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577" r:id="rId2"/>
    <p:sldId id="870" r:id="rId3"/>
    <p:sldId id="863" r:id="rId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4" y="-88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 err="1"/>
                <a:t>StratusLab</a:t>
              </a:r>
              <a:r>
                <a:rPr lang="en-US" sz="1200" dirty="0"/>
                <a:t>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INSFO-RI-261552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2010, Members of the </a:t>
            </a:r>
            <a:r>
              <a:rPr lang="en-US" sz="1400" dirty="0" err="1"/>
              <a:t>StratusLab</a:t>
            </a:r>
            <a:r>
              <a:rPr lang="en-US" sz="1400" dirty="0"/>
              <a:t> collaboration: </a:t>
            </a:r>
            <a:r>
              <a:rPr lang="en-US" sz="1400"/>
              <a:t>Centre </a:t>
            </a:r>
            <a:r>
              <a:rPr lang="en-US" sz="140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1" r:id="rId1"/>
    <p:sldLayoutId id="2147484652" r:id="rId2"/>
    <p:sldLayoutId id="2147484653" r:id="rId3"/>
    <p:sldLayoutId id="2147484654" r:id="rId4"/>
    <p:sldLayoutId id="2147484655" r:id="rId5"/>
    <p:sldLayoutId id="2147484650" r:id="rId6"/>
    <p:sldLayoutId id="2147484656" r:id="rId7"/>
    <p:sldLayoutId id="214748465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StratusLab Accounting Requirements</a:t>
            </a:r>
            <a:endParaRPr lang="en-US" dirty="0" smtClean="0"/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V</a:t>
            </a:r>
            <a:r>
              <a:rPr lang="en-US" dirty="0" smtClean="0"/>
              <a:t>. </a:t>
            </a:r>
            <a:r>
              <a:rPr lang="en-US" dirty="0" err="1" smtClean="0"/>
              <a:t>Floros</a:t>
            </a:r>
            <a:r>
              <a:rPr lang="en-US" dirty="0" smtClean="0"/>
              <a:t> (GRNET</a:t>
            </a:r>
            <a:r>
              <a:rPr lang="en-US" dirty="0" smtClean="0"/>
              <a:t>) and C. Loomis (CNRS/LAL)</a:t>
            </a:r>
          </a:p>
          <a:p>
            <a:r>
              <a:rPr lang="en-US" dirty="0" smtClean="0"/>
              <a:t>EGI-TF (Amsterdam)</a:t>
            </a:r>
          </a:p>
          <a:p>
            <a:r>
              <a:rPr lang="en-US" dirty="0" smtClean="0"/>
              <a:t>15 </a:t>
            </a:r>
            <a:r>
              <a:rPr lang="en-US" dirty="0" smtClean="0"/>
              <a:t>September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Accounting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Grid Services </a:t>
            </a:r>
            <a:r>
              <a:rPr lang="en-US" dirty="0" smtClean="0"/>
              <a:t>on the Cloud</a:t>
            </a:r>
            <a:endParaRPr lang="en-US" dirty="0" smtClean="0"/>
          </a:p>
          <a:p>
            <a:pPr lvl="1"/>
            <a:r>
              <a:rPr lang="en-US" dirty="0" smtClean="0"/>
              <a:t>Essentially no changes to grid services and their configuration</a:t>
            </a:r>
          </a:p>
          <a:p>
            <a:pPr lvl="1"/>
            <a:r>
              <a:rPr lang="en-US" dirty="0" smtClean="0">
                <a:sym typeface="Wingdings"/>
              </a:rPr>
              <a:t>U</a:t>
            </a:r>
            <a:r>
              <a:rPr lang="en-US" dirty="0" smtClean="0">
                <a:sym typeface="Wingdings"/>
              </a:rPr>
              <a:t>se </a:t>
            </a:r>
            <a:r>
              <a:rPr lang="en-US" dirty="0" smtClean="0">
                <a:sym typeface="Wingdings"/>
              </a:rPr>
              <a:t>existing </a:t>
            </a:r>
            <a:r>
              <a:rPr lang="en-US" dirty="0" smtClean="0">
                <a:sym typeface="Wingdings"/>
              </a:rPr>
              <a:t>mechanisms to provide accounting information</a:t>
            </a:r>
          </a:p>
          <a:p>
            <a:pPr lvl="1"/>
            <a:r>
              <a:rPr lang="en-US" dirty="0" smtClean="0">
                <a:sym typeface="Wingdings"/>
              </a:rPr>
              <a:t>Customized environments for </a:t>
            </a:r>
            <a:r>
              <a:rPr lang="en-US" dirty="0" err="1" smtClean="0">
                <a:sym typeface="Wingdings"/>
              </a:rPr>
              <a:t>VOs</a:t>
            </a:r>
            <a:r>
              <a:rPr lang="en-US" dirty="0" smtClean="0">
                <a:sym typeface="Wingdings"/>
              </a:rPr>
              <a:t>/users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add</a:t>
            </a:r>
            <a:r>
              <a:rPr lang="en-US" dirty="0" smtClean="0">
                <a:sym typeface="Wingdings"/>
              </a:rPr>
              <a:t> execution environment tag in accounting record </a:t>
            </a:r>
            <a:r>
              <a:rPr lang="en-US" dirty="0" smtClean="0">
                <a:sym typeface="Wingdings"/>
              </a:rPr>
              <a:t>to identify environment for debugging and understanding software use</a:t>
            </a:r>
            <a:endParaRPr lang="en-US" dirty="0" smtClean="0"/>
          </a:p>
          <a:p>
            <a:r>
              <a:rPr lang="en-US" dirty="0" smtClean="0"/>
              <a:t>User Service (Machines) on the Cloud</a:t>
            </a:r>
          </a:p>
          <a:p>
            <a:pPr lvl="1"/>
            <a:r>
              <a:rPr lang="en-US" dirty="0" smtClean="0"/>
              <a:t>CPU accounting fairly simple,</a:t>
            </a:r>
            <a:r>
              <a:rPr lang="en-US" dirty="0" smtClean="0"/>
              <a:t> but must </a:t>
            </a:r>
            <a:r>
              <a:rPr lang="en-US" dirty="0" smtClean="0"/>
              <a:t>avoid double </a:t>
            </a:r>
            <a:r>
              <a:rPr lang="en-US" dirty="0" smtClean="0"/>
              <a:t>counting if </a:t>
            </a:r>
            <a:r>
              <a:rPr lang="en-US" dirty="0" smtClean="0"/>
              <a:t>grid services running on virtual resources</a:t>
            </a:r>
            <a:endParaRPr lang="en-US" dirty="0" smtClean="0"/>
          </a:p>
          <a:p>
            <a:pPr lvl="1"/>
            <a:r>
              <a:rPr lang="en-US" dirty="0" smtClean="0"/>
              <a:t>New types of resources: </a:t>
            </a:r>
            <a:r>
              <a:rPr lang="en-US" dirty="0" smtClean="0"/>
              <a:t>bandwidth (bytes in/out, </a:t>
            </a:r>
            <a:r>
              <a:rPr lang="en-US" dirty="0" smtClean="0"/>
              <a:t>LAN/WAN</a:t>
            </a:r>
            <a:r>
              <a:rPr lang="en-US" dirty="0" smtClean="0"/>
              <a:t>), storage (persistent, scratch), memory, public IP addresses, virtual machine image identifier</a:t>
            </a:r>
          </a:p>
          <a:p>
            <a:pPr lvl="1"/>
            <a:r>
              <a:rPr lang="en-US" dirty="0" smtClean="0"/>
              <a:t>L</a:t>
            </a:r>
            <a:r>
              <a:rPr lang="en-US" dirty="0" smtClean="0"/>
              <a:t>ong</a:t>
            </a:r>
            <a:r>
              <a:rPr lang="en-US" dirty="0" smtClean="0"/>
              <a:t>-running </a:t>
            </a:r>
            <a:r>
              <a:rPr lang="en-US" dirty="0" smtClean="0"/>
              <a:t>services (months)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incremental usage reporting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97</TotalTime>
  <Words>143</Words>
  <Application>Microsoft Macintosh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stratuslab-presentation-template-v3</vt:lpstr>
      <vt:lpstr>StratusLab Accounting Requirements</vt:lpstr>
      <vt:lpstr>Accounting</vt:lpstr>
      <vt:lpstr>Slide 3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42</cp:revision>
  <cp:lastPrinted>2010-03-23T08:08:48Z</cp:lastPrinted>
  <dcterms:created xsi:type="dcterms:W3CDTF">2010-09-15T07:23:24Z</dcterms:created>
  <dcterms:modified xsi:type="dcterms:W3CDTF">2010-09-15T07:39:27Z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