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ngs.ac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federation.org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spcBef>
                <a:spcPct val="20000"/>
              </a:spcBef>
            </a:pPr>
            <a:r>
              <a:rPr lang="en-US" dirty="0" smtClean="0"/>
              <a:t>UK NGI (NGS)</a:t>
            </a:r>
            <a:r>
              <a:rPr lang="en-US" sz="3200" dirty="0" smtClean="0">
                <a:solidFill>
                  <a:prstClr val="black"/>
                </a:solidFill>
                <a:ea typeface="+mn-ea"/>
              </a:rPr>
              <a:t/>
            </a:r>
            <a:br>
              <a:rPr lang="en-US" sz="3200" dirty="0" smtClean="0">
                <a:solidFill>
                  <a:prstClr val="black"/>
                </a:solidFill>
                <a:ea typeface="+mn-ea"/>
              </a:rPr>
            </a:br>
            <a:r>
              <a:rPr lang="en-US" sz="3200" dirty="0" smtClean="0">
                <a:solidFill>
                  <a:prstClr val="black"/>
                </a:solidFill>
                <a:ea typeface="+mn-ea"/>
              </a:rPr>
              <a:t>Jens Jensen (STFC)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presented by</a:t>
            </a:r>
            <a:endParaRPr lang="en-US" sz="4000" dirty="0" smtClean="0"/>
          </a:p>
          <a:p>
            <a:r>
              <a:rPr lang="en-US" dirty="0" smtClean="0"/>
              <a:t>Claire Devereux (STFC)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VOMS server</a:t>
            </a:r>
          </a:p>
          <a:p>
            <a:pPr lvl="1"/>
            <a:r>
              <a:rPr lang="en-US" dirty="0" smtClean="0"/>
              <a:t>Run by Manchester</a:t>
            </a:r>
          </a:p>
          <a:p>
            <a:pPr lvl="1"/>
            <a:r>
              <a:rPr lang="en-US" dirty="0" smtClean="0"/>
              <a:t>To a rough approx, NGS has ~1 VO, ngs.ac.uk</a:t>
            </a:r>
          </a:p>
          <a:p>
            <a:r>
              <a:rPr lang="en-US" dirty="0" smtClean="0"/>
              <a:t>Also using local group mappings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Unix group access r-</a:t>
            </a:r>
            <a:r>
              <a:rPr lang="en-US" dirty="0" err="1" smtClean="0"/>
              <a:t>xr</a:t>
            </a:r>
            <a:r>
              <a:rPr lang="en-US" dirty="0" smtClean="0"/>
              <a:t>-x--- protecting licensed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 in ~5 years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Increased use of VOMS for mappings</a:t>
            </a:r>
          </a:p>
          <a:p>
            <a:pPr marL="514350" indent="-514350"/>
            <a:r>
              <a:rPr lang="en-US" dirty="0" smtClean="0"/>
              <a:t>Increased use of UK AMF</a:t>
            </a:r>
          </a:p>
          <a:p>
            <a:pPr marL="914400" lvl="1" indent="-514350"/>
            <a:r>
              <a:rPr lang="en-US" dirty="0" smtClean="0"/>
              <a:t>UK e-Science CA for international users</a:t>
            </a:r>
          </a:p>
          <a:p>
            <a:pPr marL="914400" lvl="1" indent="-514350"/>
            <a:r>
              <a:rPr lang="en-US" dirty="0" smtClean="0"/>
              <a:t>And infrastructure (host/service) </a:t>
            </a:r>
            <a:r>
              <a:rPr lang="en-US" dirty="0" err="1" smtClean="0"/>
              <a:t>certs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857488" y="142852"/>
            <a:ext cx="6120680" cy="706090"/>
          </a:xfrm>
        </p:spPr>
        <p:txBody>
          <a:bodyPr/>
          <a:lstStyle/>
          <a:p>
            <a:r>
              <a:rPr lang="en-GB" sz="4000" dirty="0" smtClean="0"/>
              <a:t>Questions?</a:t>
            </a:r>
            <a:endParaRPr lang="en-US" sz="40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Thanks! </a:t>
            </a:r>
          </a:p>
          <a:p>
            <a:pPr algn="ctr">
              <a:buNone/>
            </a:pPr>
            <a:r>
              <a:rPr lang="en-GB" dirty="0" smtClean="0"/>
              <a:t>jens.jensen@stfc.ac.uk</a:t>
            </a:r>
            <a:endParaRPr lang="en-US" dirty="0" smtClean="0"/>
          </a:p>
          <a:p>
            <a:endParaRPr lang="en-US" dirty="0" smtClean="0"/>
          </a:p>
          <a:p>
            <a:r>
              <a:rPr lang="en-GB" dirty="0" smtClean="0"/>
              <a:t>NGS Innovation Forum</a:t>
            </a:r>
            <a:endParaRPr lang="en-US" dirty="0" smtClean="0"/>
          </a:p>
          <a:p>
            <a:r>
              <a:rPr lang="en-US" dirty="0" smtClean="0"/>
              <a:t>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– 24</a:t>
            </a:r>
            <a:r>
              <a:rPr lang="en-US" baseline="30000" dirty="0" smtClean="0"/>
              <a:t>th</a:t>
            </a:r>
            <a:r>
              <a:rPr lang="en-US" dirty="0" smtClean="0"/>
              <a:t> November 2010</a:t>
            </a:r>
          </a:p>
          <a:p>
            <a:r>
              <a:rPr lang="en-GB" dirty="0" smtClean="0">
                <a:hlinkClick r:id="rId2"/>
              </a:rPr>
              <a:t>www.ngs.ac.uk</a:t>
            </a:r>
            <a:r>
              <a:rPr lang="en-GB" dirty="0" smtClean="0"/>
              <a:t> </a:t>
            </a:r>
            <a:endParaRPr lang="en-US" dirty="0" smtClean="0"/>
          </a:p>
          <a:p>
            <a:r>
              <a:rPr lang="en-US" dirty="0" smtClean="0"/>
              <a:t>Tool </a:t>
            </a:r>
            <a:r>
              <a:rPr lang="en-US" dirty="0" smtClean="0"/>
              <a:t>demos, ESFRI project presentations, </a:t>
            </a:r>
            <a:r>
              <a:rPr lang="en-US" dirty="0" smtClean="0"/>
              <a:t>User </a:t>
            </a:r>
            <a:r>
              <a:rPr lang="en-US" dirty="0" smtClean="0"/>
              <a:t>presentations, accounting and access presentations</a:t>
            </a:r>
          </a:p>
          <a:p>
            <a:pPr>
              <a:lnSpc>
                <a:spcPts val="1400"/>
              </a:lnSpc>
            </a:pPr>
            <a:endParaRPr lang="en-US" dirty="0" smtClean="0"/>
          </a:p>
          <a:p>
            <a:r>
              <a:rPr lang="en-US" dirty="0" smtClean="0"/>
              <a:t>http://www.ngs.ac.uk/events/ngs-IF10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rcRect l="22115" t="16667" r="47917" b="42888"/>
          <a:stretch>
            <a:fillRect/>
          </a:stretch>
        </p:blipFill>
        <p:spPr bwMode="auto">
          <a:xfrm>
            <a:off x="6643702" y="2428868"/>
            <a:ext cx="235267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“International Projects”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i.e</a:t>
            </a:r>
            <a:r>
              <a:rPr lang="en-US" sz="2800" dirty="0" smtClean="0"/>
              <a:t>. </a:t>
            </a:r>
            <a:r>
              <a:rPr lang="en-US" sz="2800" u="sng" dirty="0" smtClean="0"/>
              <a:t>users</a:t>
            </a:r>
            <a:r>
              <a:rPr lang="en-US" sz="2800" dirty="0" smtClean="0"/>
              <a:t> who use international grids</a:t>
            </a:r>
          </a:p>
          <a:p>
            <a:pPr lvl="1"/>
            <a:r>
              <a:rPr lang="en-US" sz="2400" dirty="0" smtClean="0"/>
              <a:t>Users’ ids </a:t>
            </a:r>
            <a:r>
              <a:rPr lang="en-US" sz="2400" dirty="0" err="1" smtClean="0"/>
              <a:t>recognised</a:t>
            </a:r>
            <a:r>
              <a:rPr lang="en-US" sz="2400" dirty="0" smtClean="0"/>
              <a:t> </a:t>
            </a:r>
            <a:r>
              <a:rPr lang="en-US" sz="2400" dirty="0" smtClean="0"/>
              <a:t>internationally</a:t>
            </a:r>
          </a:p>
          <a:p>
            <a:pPr lvl="1"/>
            <a:endParaRPr lang="en-US" sz="2400" dirty="0" smtClean="0"/>
          </a:p>
          <a:p>
            <a:r>
              <a:rPr lang="en-US" sz="2800" dirty="0" err="1" smtClean="0"/>
              <a:t>GridPP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WLCG</a:t>
            </a:r>
            <a:endParaRPr lang="en-US" sz="2400" dirty="0" smtClean="0"/>
          </a:p>
          <a:p>
            <a:r>
              <a:rPr lang="en-US" sz="2800" dirty="0" smtClean="0"/>
              <a:t>EU </a:t>
            </a:r>
            <a:r>
              <a:rPr lang="en-US" sz="2800" dirty="0" smtClean="0"/>
              <a:t>funded projects</a:t>
            </a:r>
          </a:p>
          <a:p>
            <a:pPr lvl="1"/>
            <a:r>
              <a:rPr lang="en-US" sz="2400" dirty="0" err="1" smtClean="0"/>
              <a:t>EUIndiaGrid</a:t>
            </a:r>
            <a:r>
              <a:rPr lang="en-US" sz="2400" dirty="0" smtClean="0"/>
              <a:t>, </a:t>
            </a:r>
            <a:r>
              <a:rPr lang="en-US" sz="2400" dirty="0" err="1" smtClean="0"/>
              <a:t>EUChinaGrid</a:t>
            </a:r>
            <a:r>
              <a:rPr lang="en-US" sz="2400" dirty="0" smtClean="0"/>
              <a:t>, </a:t>
            </a:r>
            <a:r>
              <a:rPr lang="en-US" sz="2400" dirty="0" smtClean="0"/>
              <a:t>EGI, EGEE, etc</a:t>
            </a:r>
            <a:endParaRPr lang="en-US" sz="2400" dirty="0" smtClean="0"/>
          </a:p>
          <a:p>
            <a:r>
              <a:rPr lang="en-US" sz="2800" dirty="0" smtClean="0"/>
              <a:t>NGS</a:t>
            </a:r>
          </a:p>
          <a:p>
            <a:pPr lvl="1"/>
            <a:r>
              <a:rPr lang="en-US" sz="2400" dirty="0" err="1" smtClean="0"/>
              <a:t>TeraGrid</a:t>
            </a:r>
            <a:r>
              <a:rPr lang="en-US" sz="2400" dirty="0" smtClean="0"/>
              <a:t> </a:t>
            </a:r>
            <a:r>
              <a:rPr lang="en-US" sz="2400" dirty="0" err="1" smtClean="0"/>
              <a:t>e.g</a:t>
            </a:r>
            <a:r>
              <a:rPr lang="en-US" sz="2400" dirty="0" smtClean="0"/>
              <a:t>,</a:t>
            </a:r>
            <a:r>
              <a:rPr lang="en-US" sz="2400" dirty="0" smtClean="0"/>
              <a:t> GENIUS project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Users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 e-Science CA</a:t>
            </a:r>
          </a:p>
          <a:p>
            <a:pPr lvl="1"/>
            <a:r>
              <a:rPr lang="en-US" dirty="0" smtClean="0"/>
              <a:t>X.509 certificates</a:t>
            </a:r>
          </a:p>
          <a:p>
            <a:pPr lvl="1"/>
            <a:r>
              <a:rPr lang="en-US" dirty="0" smtClean="0"/>
              <a:t>IGTF accredited</a:t>
            </a:r>
          </a:p>
          <a:p>
            <a:pPr lvl="1"/>
            <a:r>
              <a:rPr lang="en-US" dirty="0" smtClean="0"/>
              <a:t>Following IGTF “Classic” profile:</a:t>
            </a:r>
          </a:p>
          <a:p>
            <a:pPr lvl="2"/>
            <a:r>
              <a:rPr lang="en-US" dirty="0" smtClean="0"/>
              <a:t>Face to face authentication with trusted introducer</a:t>
            </a:r>
          </a:p>
          <a:p>
            <a:pPr lvl="2"/>
            <a:r>
              <a:rPr lang="en-US" dirty="0" smtClean="0"/>
              <a:t>Auditable record kept</a:t>
            </a:r>
          </a:p>
          <a:p>
            <a:pPr lvl="1"/>
            <a:r>
              <a:rPr lang="en-US" dirty="0" smtClean="0"/>
              <a:t>Link to national identity?</a:t>
            </a:r>
          </a:p>
          <a:p>
            <a:pPr lvl="2"/>
            <a:r>
              <a:rPr lang="en-US" dirty="0" smtClean="0"/>
              <a:t>Passports and driver’s license accepted as id</a:t>
            </a:r>
          </a:p>
          <a:p>
            <a:pPr lvl="2"/>
            <a:r>
              <a:rPr lang="en-US" dirty="0" smtClean="0"/>
              <a:t>Used to accept X.509 cert used by </a:t>
            </a:r>
            <a:r>
              <a:rPr lang="en-US" dirty="0" err="1" smtClean="0"/>
              <a:t>gov’t</a:t>
            </a:r>
            <a:r>
              <a:rPr lang="en-US" dirty="0" smtClean="0"/>
              <a:t> tax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9/14/2010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Authentication with certificate used for:</a:t>
            </a:r>
          </a:p>
          <a:p>
            <a:pPr lvl="1"/>
            <a:r>
              <a:rPr lang="en-US" dirty="0" smtClean="0"/>
              <a:t>Getting VOMS </a:t>
            </a:r>
            <a:r>
              <a:rPr lang="en-US" dirty="0" smtClean="0"/>
              <a:t>attributes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Authentication to CEs, SEs</a:t>
            </a:r>
          </a:p>
          <a:p>
            <a:pPr lvl="2"/>
            <a:r>
              <a:rPr lang="en-US" dirty="0" err="1" smtClean="0"/>
              <a:t>Authorisation</a:t>
            </a:r>
            <a:r>
              <a:rPr lang="en-US" dirty="0" smtClean="0"/>
              <a:t> via VOMS</a:t>
            </a:r>
          </a:p>
          <a:p>
            <a:pPr lvl="1"/>
            <a:r>
              <a:rPr lang="en-US" dirty="0" smtClean="0"/>
              <a:t>Identification for accounting</a:t>
            </a:r>
          </a:p>
          <a:p>
            <a:pPr lvl="1"/>
            <a:r>
              <a:rPr lang="en-US" dirty="0" smtClean="0"/>
              <a:t>Traceability in case of (</a:t>
            </a:r>
            <a:r>
              <a:rPr lang="en-US" dirty="0" smtClean="0"/>
              <a:t>usually </a:t>
            </a:r>
            <a:r>
              <a:rPr lang="en-US" dirty="0" smtClean="0"/>
              <a:t>unintentional) misuse</a:t>
            </a:r>
          </a:p>
          <a:p>
            <a:r>
              <a:rPr lang="en-US" dirty="0" smtClean="0"/>
              <a:t>No authentication used for:</a:t>
            </a:r>
          </a:p>
          <a:p>
            <a:pPr lvl="1"/>
            <a:r>
              <a:rPr lang="en-US" dirty="0" smtClean="0"/>
              <a:t>Information services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Users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based resources?</a:t>
            </a:r>
          </a:p>
          <a:p>
            <a:pPr lvl="1"/>
            <a:r>
              <a:rPr lang="en-US" dirty="0" smtClean="0"/>
              <a:t>Portal access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gstat</a:t>
            </a:r>
            <a:r>
              <a:rPr lang="en-US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No further </a:t>
            </a:r>
            <a:r>
              <a:rPr lang="en-US" dirty="0" err="1" smtClean="0"/>
              <a:t>authorisation</a:t>
            </a:r>
            <a:endParaRPr lang="en-US" dirty="0" smtClean="0"/>
          </a:p>
          <a:p>
            <a:pPr lvl="1"/>
            <a:r>
              <a:rPr lang="en-US" dirty="0" smtClean="0"/>
              <a:t>CA is currently web-based</a:t>
            </a:r>
          </a:p>
          <a:p>
            <a:pPr lvl="2"/>
            <a:r>
              <a:rPr lang="en-US" dirty="0" smtClean="0"/>
              <a:t>Authentication for rekey/renewal</a:t>
            </a:r>
          </a:p>
          <a:p>
            <a:pPr lvl="2"/>
            <a:r>
              <a:rPr lang="en-US" dirty="0" smtClean="0"/>
              <a:t>User authentication to request host cert</a:t>
            </a:r>
          </a:p>
          <a:p>
            <a:pPr lvl="1"/>
            <a:r>
              <a:rPr lang="en-US" dirty="0" smtClean="0"/>
              <a:t>Extensive use of </a:t>
            </a:r>
            <a:r>
              <a:rPr lang="en-US" dirty="0" err="1" smtClean="0"/>
              <a:t>MyProxy</a:t>
            </a:r>
            <a:r>
              <a:rPr lang="en-US" dirty="0" smtClean="0"/>
              <a:t> for portal login</a:t>
            </a:r>
          </a:p>
          <a:p>
            <a:pPr lvl="2"/>
            <a:r>
              <a:rPr lang="en-US" dirty="0" smtClean="0"/>
              <a:t>Certificate managed by </a:t>
            </a:r>
            <a:r>
              <a:rPr lang="en-US" dirty="0" err="1" smtClean="0"/>
              <a:t>MyProxy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~5 years?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certificate management (&lt; ~1yr)</a:t>
            </a:r>
          </a:p>
          <a:p>
            <a:pPr lvl="1"/>
            <a:r>
              <a:rPr lang="en-US" dirty="0" smtClean="0"/>
              <a:t>Bespoke Java tool</a:t>
            </a:r>
          </a:p>
          <a:p>
            <a:pPr lvl="1"/>
            <a:r>
              <a:rPr lang="en-US" dirty="0" smtClean="0"/>
              <a:t>Faster signing/rekey turnaround</a:t>
            </a:r>
          </a:p>
          <a:p>
            <a:pPr lvl="1"/>
            <a:r>
              <a:rPr lang="en-US" dirty="0" smtClean="0"/>
              <a:t>User friendlier than browsers</a:t>
            </a:r>
          </a:p>
          <a:p>
            <a:pPr lvl="1"/>
            <a:r>
              <a:rPr lang="en-US" dirty="0" smtClean="0"/>
              <a:t>Address moans by “less technical” users</a:t>
            </a:r>
          </a:p>
          <a:p>
            <a:r>
              <a:rPr lang="en-US" dirty="0" err="1" smtClean="0"/>
              <a:t>Authorisation</a:t>
            </a:r>
            <a:endParaRPr lang="en-US" dirty="0" smtClean="0"/>
          </a:p>
          <a:p>
            <a:pPr lvl="1"/>
            <a:r>
              <a:rPr lang="en-US" dirty="0" smtClean="0"/>
              <a:t>Increasing use of VOMS </a:t>
            </a:r>
            <a:r>
              <a:rPr lang="en-US" dirty="0" err="1" smtClean="0"/>
              <a:t>attrs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Projects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 Authentication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4525963"/>
          </a:xfrm>
        </p:spPr>
        <p:txBody>
          <a:bodyPr/>
          <a:lstStyle/>
          <a:p>
            <a:r>
              <a:rPr lang="en-US" sz="2800" dirty="0" smtClean="0"/>
              <a:t>X.509 certificates</a:t>
            </a:r>
          </a:p>
          <a:p>
            <a:pPr lvl="1"/>
            <a:r>
              <a:rPr lang="en-US" sz="2400" dirty="0" smtClean="0"/>
              <a:t>All IGTF CAs</a:t>
            </a:r>
          </a:p>
          <a:p>
            <a:pPr lvl="1"/>
            <a:r>
              <a:rPr lang="en-US" sz="2400" dirty="0" smtClean="0"/>
              <a:t>Other CAs accepted according to need</a:t>
            </a:r>
          </a:p>
          <a:p>
            <a:pPr lvl="2"/>
            <a:r>
              <a:rPr lang="en-US" sz="2000" dirty="0" err="1" smtClean="0"/>
              <a:t>Eg</a:t>
            </a:r>
            <a:r>
              <a:rPr lang="en-US" sz="2000" dirty="0" smtClean="0"/>
              <a:t> Louisiana Optical Networks</a:t>
            </a:r>
          </a:p>
          <a:p>
            <a:r>
              <a:rPr lang="en-US" sz="2800" dirty="0" smtClean="0"/>
              <a:t>Training CA based on X.509, pseudonymous</a:t>
            </a:r>
          </a:p>
          <a:p>
            <a:r>
              <a:rPr lang="en-US" sz="2800" dirty="0" smtClean="0"/>
              <a:t>UK Access Management Federation (AMF)</a:t>
            </a:r>
          </a:p>
          <a:p>
            <a:pPr lvl="1"/>
            <a:r>
              <a:rPr lang="en-US" sz="2400" dirty="0" smtClean="0">
                <a:hlinkClick r:id="rId2"/>
              </a:rPr>
              <a:t>www.ukfederation.org.uk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Need </a:t>
            </a:r>
            <a:r>
              <a:rPr lang="en-US" sz="2400" dirty="0" err="1" smtClean="0"/>
              <a:t>IdPs</a:t>
            </a:r>
            <a:r>
              <a:rPr lang="en-US" sz="2400" dirty="0" smtClean="0"/>
              <a:t> signed up to user accountability</a:t>
            </a:r>
          </a:p>
          <a:p>
            <a:pPr lvl="2"/>
            <a:r>
              <a:rPr lang="en-US" sz="2200" dirty="0" smtClean="0"/>
              <a:t>(This is optional!)</a:t>
            </a:r>
            <a:endParaRPr lang="en-US" sz="2200" dirty="0" smtClean="0"/>
          </a:p>
          <a:p>
            <a:r>
              <a:rPr lang="en-US" sz="2800" dirty="0" smtClean="0"/>
              <a:t>Portal ids</a:t>
            </a:r>
          </a:p>
          <a:p>
            <a:pPr lvl="2"/>
            <a:r>
              <a:rPr lang="en-US" sz="2000" dirty="0" smtClean="0"/>
              <a:t>Robots or hosts running jobs on behalf of </a:t>
            </a:r>
            <a:r>
              <a:rPr lang="en-US" sz="2000" dirty="0" err="1" smtClean="0"/>
              <a:t>passwd</a:t>
            </a:r>
            <a:r>
              <a:rPr lang="en-US" sz="2000" dirty="0" smtClean="0"/>
              <a:t> </a:t>
            </a:r>
            <a:r>
              <a:rPr lang="en-US" sz="2000" dirty="0" smtClean="0"/>
              <a:t>login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Vetting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612" cy="4525963"/>
          </a:xfrm>
        </p:spPr>
        <p:txBody>
          <a:bodyPr/>
          <a:lstStyle/>
          <a:p>
            <a:r>
              <a:rPr lang="en-US" sz="2800" dirty="0" smtClean="0"/>
              <a:t>X.509 certificates</a:t>
            </a:r>
          </a:p>
          <a:p>
            <a:pPr lvl="1"/>
            <a:r>
              <a:rPr lang="en-US" sz="2400" dirty="0" smtClean="0"/>
              <a:t>All IGTF CAs – </a:t>
            </a:r>
            <a:r>
              <a:rPr lang="en-US" sz="2400" dirty="0" smtClean="0">
                <a:solidFill>
                  <a:srgbClr val="FF0000"/>
                </a:solidFill>
              </a:rPr>
              <a:t>IGTF profiles, ~as UK </a:t>
            </a:r>
            <a:r>
              <a:rPr lang="en-US" sz="2400" dirty="0" err="1" smtClean="0">
                <a:solidFill>
                  <a:srgbClr val="FF0000"/>
                </a:solidFill>
              </a:rPr>
              <a:t>escience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CA</a:t>
            </a:r>
          </a:p>
          <a:p>
            <a:pPr lvl="1"/>
            <a:r>
              <a:rPr lang="en-US" sz="2400" dirty="0" smtClean="0"/>
              <a:t>Other CAs accepted according to need</a:t>
            </a:r>
          </a:p>
          <a:p>
            <a:pPr lvl="2"/>
            <a:r>
              <a:rPr lang="en-US" sz="2000" dirty="0" err="1" smtClean="0"/>
              <a:t>Eg</a:t>
            </a:r>
            <a:r>
              <a:rPr lang="en-US" sz="2000" dirty="0" smtClean="0"/>
              <a:t> Louisiana Optical Networks </a:t>
            </a:r>
            <a:r>
              <a:rPr lang="en-US" sz="2000" dirty="0" smtClean="0">
                <a:solidFill>
                  <a:srgbClr val="FF0000"/>
                </a:solidFill>
              </a:rPr>
              <a:t>~ Lower levels of assurance</a:t>
            </a:r>
          </a:p>
          <a:p>
            <a:r>
              <a:rPr lang="en-US" sz="2800" dirty="0" smtClean="0"/>
              <a:t>Training CA </a:t>
            </a:r>
            <a:r>
              <a:rPr lang="en-US" sz="2800" dirty="0" smtClean="0">
                <a:solidFill>
                  <a:srgbClr val="FF0000"/>
                </a:solidFill>
              </a:rPr>
              <a:t>~ trainer tracks cert ownership</a:t>
            </a:r>
          </a:p>
          <a:p>
            <a:r>
              <a:rPr lang="en-US" sz="2800" dirty="0" smtClean="0"/>
              <a:t>UK Access Management Federation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According to site processes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unknown to us</a:t>
            </a:r>
          </a:p>
          <a:p>
            <a:pPr lvl="1"/>
            <a:r>
              <a:rPr lang="en-US" sz="2400" dirty="0" smtClean="0"/>
              <a:t>User accountability –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does not release </a:t>
            </a:r>
            <a:r>
              <a:rPr lang="en-US" sz="2400" i="1" dirty="0" smtClean="0">
                <a:solidFill>
                  <a:schemeClr val="accent6">
                    <a:lumMod val="50000"/>
                  </a:schemeClr>
                </a:solidFill>
              </a:rPr>
              <a:t>real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id to SP</a:t>
            </a:r>
          </a:p>
          <a:p>
            <a:pPr lvl="2"/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</a:rPr>
              <a:t>Even in case of misuse</a:t>
            </a:r>
          </a:p>
          <a:p>
            <a:r>
              <a:rPr lang="en-US" sz="2800" dirty="0" smtClean="0"/>
              <a:t>Portal ids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Portal </a:t>
            </a:r>
            <a:r>
              <a:rPr lang="en-US" sz="2000" dirty="0" err="1" smtClean="0">
                <a:solidFill>
                  <a:srgbClr val="FF0000"/>
                </a:solidFill>
              </a:rPr>
              <a:t>admins</a:t>
            </a:r>
            <a:r>
              <a:rPr lang="en-US" sz="2000" dirty="0" smtClean="0">
                <a:solidFill>
                  <a:srgbClr val="FF0000"/>
                </a:solidFill>
              </a:rPr>
              <a:t> grant access to project users only</a:t>
            </a:r>
            <a:endParaRPr lang="en-GB" sz="2000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1715</TotalTime>
  <Words>437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UK NGI (NGS) Jens Jensen (STFC)</vt:lpstr>
      <vt:lpstr>“International Projects”</vt:lpstr>
      <vt:lpstr>International Users</vt:lpstr>
      <vt:lpstr>International Users</vt:lpstr>
      <vt:lpstr>International Users</vt:lpstr>
      <vt:lpstr>In ~5 years?</vt:lpstr>
      <vt:lpstr>National Projects</vt:lpstr>
      <vt:lpstr>NGI Authentication</vt:lpstr>
      <vt:lpstr>User Vetting</vt:lpstr>
      <vt:lpstr>VOs</vt:lpstr>
      <vt:lpstr>NGI in ~5 years</vt:lpstr>
      <vt:lpstr>Questions?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Jens Jensen</dc:creator>
  <cp:lastModifiedBy>Claire Devereux</cp:lastModifiedBy>
  <cp:revision>35</cp:revision>
  <dcterms:created xsi:type="dcterms:W3CDTF">2010-09-10T10:53:48Z</dcterms:created>
  <dcterms:modified xsi:type="dcterms:W3CDTF">2010-09-14T10:36:15Z</dcterms:modified>
</cp:coreProperties>
</file>