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sldIdLst>
    <p:sldId id="256" r:id="rId2"/>
    <p:sldId id="257" r:id="rId3"/>
    <p:sldId id="260" r:id="rId4"/>
    <p:sldId id="261" r:id="rId5"/>
    <p:sldId id="259" r:id="rId6"/>
    <p:sldId id="262" r:id="rId7"/>
    <p:sldId id="258"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0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9/14/2010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‹Nr.›</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9/14/2010</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‹Nr.›</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9/14/2010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‹Nr.›</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9/14/2010</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‹Nr.›</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en-US" smtClean="0"/>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9/14/2010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‹Nr.›</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owa.fzk.de/exchweb/bin/redir.asp?URL=https://edms.cern.ch/document/88808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wa.fzk.de/exchweb/bin/redir.asp?URL=https://edms.cern.ch/document/10002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User Support OLA in EGEE</a:t>
            </a:r>
            <a:endParaRPr lang="en-GB" dirty="0"/>
          </a:p>
        </p:txBody>
      </p:sp>
      <p:sp>
        <p:nvSpPr>
          <p:cNvPr id="5" name="Subtitle 4"/>
          <p:cNvSpPr>
            <a:spLocks noGrp="1"/>
          </p:cNvSpPr>
          <p:nvPr>
            <p:ph type="subTitle" idx="1"/>
          </p:nvPr>
        </p:nvSpPr>
        <p:spPr/>
        <p:txBody>
          <a:bodyPr/>
          <a:lstStyle/>
          <a:p>
            <a:r>
              <a:rPr lang="en-GB" sz="2800" dirty="0" err="1" smtClean="0"/>
              <a:t>Torsten</a:t>
            </a:r>
            <a:r>
              <a:rPr lang="en-GB" sz="2800" dirty="0" smtClean="0"/>
              <a:t> </a:t>
            </a:r>
            <a:r>
              <a:rPr lang="en-GB" sz="2800" dirty="0" err="1" smtClean="0"/>
              <a:t>Antoni</a:t>
            </a:r>
            <a:endParaRPr lang="en-GB" sz="2800" dirty="0" smtClean="0"/>
          </a:p>
          <a:p>
            <a:r>
              <a:rPr lang="en-GB" sz="2800" dirty="0" smtClean="0"/>
              <a:t>KIT | GGUS</a:t>
            </a:r>
          </a:p>
          <a:p>
            <a:r>
              <a:rPr lang="en-GB" sz="1800" dirty="0" smtClean="0"/>
              <a:t>antoni@kit.edu</a:t>
            </a:r>
            <a:endParaRPr lang="en-GB" sz="1800" dirty="0"/>
          </a:p>
        </p:txBody>
      </p:sp>
      <p:sp>
        <p:nvSpPr>
          <p:cNvPr id="3076"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9/14/2010</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Old TMP model</a:t>
            </a:r>
            <a:endParaRPr lang="en-US" dirty="0" smtClean="0"/>
          </a:p>
        </p:txBody>
      </p:sp>
      <p:sp>
        <p:nvSpPr>
          <p:cNvPr id="4099" name="Content Placeholder 13"/>
          <p:cNvSpPr>
            <a:spLocks noGrp="1"/>
          </p:cNvSpPr>
          <p:nvPr>
            <p:ph idx="1"/>
          </p:nvPr>
        </p:nvSpPr>
        <p:spPr/>
        <p:txBody>
          <a:bodyPr/>
          <a:lstStyle/>
          <a:p>
            <a:r>
              <a:rPr lang="en-US" dirty="0" smtClean="0"/>
              <a:t>In</a:t>
            </a:r>
            <a:r>
              <a:rPr lang="en-US" dirty="0" smtClean="0"/>
              <a:t> EGEE an OLA was drafted describing the relationship between the TPM teams and GGUS:</a:t>
            </a:r>
            <a:br>
              <a:rPr lang="en-US" dirty="0" smtClean="0"/>
            </a:br>
            <a:r>
              <a:rPr lang="de-DE" dirty="0">
                <a:hlinkClick r:id="rId2" action="ppaction://hlinkfile"/>
              </a:rPr>
              <a:t>https://edms.cern.ch/document/888089</a:t>
            </a:r>
            <a:r>
              <a:rPr lang="de-DE" dirty="0"/>
              <a:t/>
            </a:r>
            <a:br>
              <a:rPr lang="de-DE" dirty="0"/>
            </a:br>
            <a:endParaRPr lang="de-DE" dirty="0" smtClean="0"/>
          </a:p>
          <a:p>
            <a:r>
              <a:rPr lang="de-DE" dirty="0" err="1" smtClean="0"/>
              <a:t>It</a:t>
            </a:r>
            <a:r>
              <a:rPr lang="de-DE" dirty="0" smtClean="0"/>
              <a:t> was </a:t>
            </a:r>
            <a:r>
              <a:rPr lang="de-DE" dirty="0" err="1" smtClean="0"/>
              <a:t>never</a:t>
            </a:r>
            <a:r>
              <a:rPr lang="de-DE" dirty="0" smtClean="0"/>
              <a:t> </a:t>
            </a:r>
            <a:r>
              <a:rPr lang="de-DE" dirty="0" err="1" smtClean="0"/>
              <a:t>finalised</a:t>
            </a:r>
            <a:r>
              <a:rPr lang="de-DE" dirty="0" smtClean="0"/>
              <a:t> </a:t>
            </a:r>
            <a:r>
              <a:rPr lang="de-DE" dirty="0" err="1" smtClean="0"/>
              <a:t>and</a:t>
            </a:r>
            <a:r>
              <a:rPr lang="de-DE" dirty="0" smtClean="0"/>
              <a:t> </a:t>
            </a:r>
            <a:r>
              <a:rPr lang="de-DE" dirty="0" err="1" smtClean="0"/>
              <a:t>signed</a:t>
            </a:r>
            <a:r>
              <a:rPr lang="de-DE" dirty="0" smtClean="0"/>
              <a:t> due </a:t>
            </a:r>
            <a:r>
              <a:rPr lang="de-DE" dirty="0" err="1" smtClean="0"/>
              <a:t>to</a:t>
            </a:r>
            <a:r>
              <a:rPr lang="de-DE" dirty="0" smtClean="0"/>
              <a:t> </a:t>
            </a:r>
            <a:r>
              <a:rPr lang="de-DE" dirty="0" err="1" smtClean="0"/>
              <a:t>the</a:t>
            </a:r>
            <a:r>
              <a:rPr lang="de-DE" dirty="0" smtClean="0"/>
              <a:t> </a:t>
            </a:r>
            <a:r>
              <a:rPr lang="de-DE" dirty="0" err="1" smtClean="0"/>
              <a:t>changing</a:t>
            </a:r>
            <a:r>
              <a:rPr lang="de-DE" dirty="0" smtClean="0"/>
              <a:t> TPM </a:t>
            </a:r>
            <a:r>
              <a:rPr lang="de-DE" dirty="0" err="1" smtClean="0"/>
              <a:t>model</a:t>
            </a:r>
            <a:endParaRPr lang="en-US" dirty="0" smtClean="0"/>
          </a:p>
          <a:p>
            <a:endParaRPr lang="en-US" dirty="0" smtClean="0"/>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9/14/2010</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2</a:t>
            </a:fld>
            <a:endParaRPr lang="en-US">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Old TPM </a:t>
            </a:r>
            <a:r>
              <a:rPr lang="de-DE" dirty="0" err="1" smtClean="0"/>
              <a:t>model</a:t>
            </a:r>
            <a:endParaRPr lang="de-DE" dirty="0"/>
          </a:p>
        </p:txBody>
      </p:sp>
      <p:sp>
        <p:nvSpPr>
          <p:cNvPr id="3" name="Inhaltsplatzhalter 2"/>
          <p:cNvSpPr>
            <a:spLocks noGrp="1"/>
          </p:cNvSpPr>
          <p:nvPr>
            <p:ph idx="1"/>
          </p:nvPr>
        </p:nvSpPr>
        <p:spPr/>
        <p:txBody>
          <a:bodyPr/>
          <a:lstStyle/>
          <a:p>
            <a:r>
              <a:rPr lang="de-DE" dirty="0" smtClean="0"/>
              <a:t>The OLA </a:t>
            </a:r>
            <a:r>
              <a:rPr lang="de-DE" dirty="0" err="1" smtClean="0"/>
              <a:t>document</a:t>
            </a:r>
            <a:r>
              <a:rPr lang="de-DE" dirty="0" smtClean="0"/>
              <a:t> </a:t>
            </a:r>
            <a:r>
              <a:rPr lang="de-DE" dirty="0" err="1" smtClean="0"/>
              <a:t>defines</a:t>
            </a:r>
            <a:r>
              <a:rPr lang="de-DE" dirty="0" smtClean="0"/>
              <a:t> </a:t>
            </a:r>
            <a:r>
              <a:rPr lang="de-DE" dirty="0" err="1" smtClean="0"/>
              <a:t>service</a:t>
            </a:r>
            <a:r>
              <a:rPr lang="de-DE" dirty="0" smtClean="0"/>
              <a:t> </a:t>
            </a:r>
            <a:r>
              <a:rPr lang="de-DE" dirty="0" err="1" smtClean="0"/>
              <a:t>hours</a:t>
            </a:r>
            <a:r>
              <a:rPr lang="de-DE" dirty="0" smtClean="0"/>
              <a:t> </a:t>
            </a:r>
            <a:r>
              <a:rPr lang="de-DE" dirty="0" err="1" smtClean="0"/>
              <a:t>for</a:t>
            </a:r>
            <a:r>
              <a:rPr lang="de-DE" dirty="0" smtClean="0"/>
              <a:t> TPM</a:t>
            </a:r>
          </a:p>
          <a:p>
            <a:pPr marL="0" indent="0">
              <a:buNone/>
            </a:pPr>
            <a:r>
              <a:rPr lang="en-GB" sz="1600" dirty="0" smtClean="0"/>
              <a:t>First-level </a:t>
            </a:r>
            <a:r>
              <a:rPr lang="en-GB" sz="1600" dirty="0"/>
              <a:t>support service hours are usually eight hours a day, Monday to Friday – excluding public holidays in the country of the TPM on shift. The exact meaning of a working hour depends on local conditions, time zones, public holidays etc. </a:t>
            </a:r>
            <a:endParaRPr lang="de-DE" sz="1600" dirty="0"/>
          </a:p>
          <a:p>
            <a:pPr marL="0" indent="0">
              <a:buNone/>
            </a:pPr>
            <a:r>
              <a:rPr lang="en-GB" sz="1600" dirty="0"/>
              <a:t>In EGEE it is the responsibility of the scheduler of the TPM shifts to consult an international calendar and select, for any given week, the ROCs with the least public holidays. </a:t>
            </a:r>
            <a:endParaRPr lang="de-DE" sz="1600" dirty="0"/>
          </a:p>
          <a:p>
            <a:pPr marL="0" indent="0">
              <a:buNone/>
            </a:pPr>
            <a:r>
              <a:rPr lang="en-GB" sz="1600" dirty="0" smtClean="0"/>
              <a:t>In </a:t>
            </a:r>
            <a:r>
              <a:rPr lang="en-GB" sz="1600" dirty="0"/>
              <a:t>EGI, it will be the NGI’s responsibility to communicate first-level service hours to their users via their User Support web portal or other information channels internal to the NGI.</a:t>
            </a:r>
            <a:endParaRPr lang="de-DE" sz="1600" dirty="0"/>
          </a:p>
          <a:p>
            <a:pPr marL="0" indent="0">
              <a:buNone/>
            </a:pPr>
            <a:r>
              <a:rPr lang="en-GB" sz="1600" dirty="0"/>
              <a:t>Local conditions, e.g. a less than 8 hours per day working regime should be clearly declared when joining the EGEE/EGI support infrastructure</a:t>
            </a:r>
            <a:r>
              <a:rPr lang="en-GB" sz="1600" dirty="0" smtClean="0"/>
              <a:t>.</a:t>
            </a:r>
            <a:endParaRPr lang="de-DE" sz="1600" dirty="0" smtClean="0"/>
          </a:p>
          <a:p>
            <a:endParaRPr lang="de-DE" dirty="0"/>
          </a:p>
        </p:txBody>
      </p:sp>
    </p:spTree>
    <p:extLst>
      <p:ext uri="{BB962C8B-B14F-4D97-AF65-F5344CB8AC3E}">
        <p14:creationId xmlns:p14="http://schemas.microsoft.com/office/powerpoint/2010/main" val="197392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Old TPM </a:t>
            </a:r>
            <a:r>
              <a:rPr lang="de-DE" dirty="0" err="1" smtClean="0"/>
              <a:t>model</a:t>
            </a:r>
            <a:endParaRPr lang="de-DE" dirty="0"/>
          </a:p>
        </p:txBody>
      </p:sp>
      <p:sp>
        <p:nvSpPr>
          <p:cNvPr id="3" name="Inhaltsplatzhalter 2"/>
          <p:cNvSpPr>
            <a:spLocks noGrp="1"/>
          </p:cNvSpPr>
          <p:nvPr>
            <p:ph idx="1"/>
          </p:nvPr>
        </p:nvSpPr>
        <p:spPr/>
        <p:txBody>
          <a:bodyPr/>
          <a:lstStyle/>
          <a:p>
            <a:r>
              <a:rPr lang="de-DE" dirty="0" err="1"/>
              <a:t>And</a:t>
            </a:r>
            <a:r>
              <a:rPr lang="de-DE" dirty="0"/>
              <a:t> </a:t>
            </a:r>
            <a:r>
              <a:rPr lang="de-DE" dirty="0" err="1"/>
              <a:t>lists</a:t>
            </a:r>
            <a:r>
              <a:rPr lang="de-DE" dirty="0"/>
              <a:t> </a:t>
            </a:r>
            <a:r>
              <a:rPr lang="de-DE" dirty="0" err="1"/>
              <a:t>responsibilities</a:t>
            </a:r>
            <a:r>
              <a:rPr lang="de-DE" dirty="0"/>
              <a:t> </a:t>
            </a:r>
            <a:r>
              <a:rPr lang="de-DE" dirty="0" err="1"/>
              <a:t>for</a:t>
            </a:r>
            <a:r>
              <a:rPr lang="de-DE" dirty="0"/>
              <a:t> GGUS </a:t>
            </a:r>
            <a:r>
              <a:rPr lang="de-DE" dirty="0" err="1"/>
              <a:t>and</a:t>
            </a:r>
            <a:r>
              <a:rPr lang="de-DE" dirty="0"/>
              <a:t> </a:t>
            </a:r>
            <a:r>
              <a:rPr lang="de-DE" dirty="0" err="1"/>
              <a:t>the</a:t>
            </a:r>
            <a:r>
              <a:rPr lang="de-DE" dirty="0"/>
              <a:t> TMP </a:t>
            </a:r>
            <a:r>
              <a:rPr lang="de-DE" dirty="0" err="1" smtClean="0"/>
              <a:t>teams</a:t>
            </a:r>
            <a:r>
              <a:rPr lang="de-DE" dirty="0" smtClean="0"/>
              <a:t>:</a:t>
            </a:r>
          </a:p>
          <a:p>
            <a:pPr lvl="0"/>
            <a:r>
              <a:rPr lang="en-GB" sz="1600" dirty="0"/>
              <a:t>How many teams, within a ROC agreed to participate in the TPM rota service.</a:t>
            </a:r>
            <a:endParaRPr lang="de-DE" sz="1600" dirty="0"/>
          </a:p>
          <a:p>
            <a:pPr lvl="0"/>
            <a:r>
              <a:rPr lang="en-GB" sz="1600" dirty="0"/>
              <a:t>Who, within any given team, will play this role.</a:t>
            </a:r>
            <a:endParaRPr lang="de-DE" sz="1600" dirty="0"/>
          </a:p>
          <a:p>
            <a:pPr lvl="0"/>
            <a:r>
              <a:rPr lang="en-GB" sz="1600" dirty="0"/>
              <a:t>The backup of this person, if this is not a team within the ROC.</a:t>
            </a:r>
            <a:endParaRPr lang="de-DE" sz="1600" dirty="0"/>
          </a:p>
          <a:p>
            <a:pPr lvl="0"/>
            <a:r>
              <a:rPr lang="en-GB" sz="1600" dirty="0"/>
              <a:t>The backup TPM team from another ROC for every given week.</a:t>
            </a:r>
            <a:endParaRPr lang="de-DE" sz="1600" dirty="0"/>
          </a:p>
          <a:p>
            <a:pPr lvl="0"/>
            <a:r>
              <a:rPr lang="en-GB" sz="1600" dirty="0"/>
              <a:t>A precise mailing list must exist that contains the specific TPM team members.</a:t>
            </a:r>
            <a:endParaRPr lang="de-DE" sz="1600" dirty="0"/>
          </a:p>
          <a:p>
            <a:pPr lvl="0"/>
            <a:r>
              <a:rPr lang="en-GB" sz="1600" dirty="0"/>
              <a:t>The duty of the TPM is to (re-)assign tickets to the correct SU.</a:t>
            </a:r>
            <a:endParaRPr lang="de-DE" sz="1600" dirty="0"/>
          </a:p>
          <a:p>
            <a:pPr lvl="0"/>
            <a:r>
              <a:rPr lang="en-GB" sz="1600" dirty="0"/>
              <a:t>The TPM, before ticket assignment to a SU, must interact with the submitter to clarify the problem towards a solution, when possible.</a:t>
            </a:r>
            <a:endParaRPr lang="de-DE" sz="1600" dirty="0"/>
          </a:p>
          <a:p>
            <a:pPr lvl="0"/>
            <a:r>
              <a:rPr lang="en-GB" sz="1600" dirty="0"/>
              <a:t>If there was a delay between the time the user submitted the ticket and the time the ticket was made visible to the TPM, this time should be deduced from the monitoring reports.</a:t>
            </a:r>
            <a:endParaRPr lang="de-DE" sz="1600" dirty="0"/>
          </a:p>
          <a:p>
            <a:pPr lvl="0"/>
            <a:r>
              <a:rPr lang="de-DE" sz="1600" dirty="0" smtClean="0"/>
              <a:t>…(</a:t>
            </a:r>
            <a:r>
              <a:rPr lang="de-DE" sz="1600" dirty="0" err="1" smtClean="0"/>
              <a:t>full</a:t>
            </a:r>
            <a:r>
              <a:rPr lang="de-DE" sz="1600" dirty="0" smtClean="0"/>
              <a:t> </a:t>
            </a:r>
            <a:r>
              <a:rPr lang="de-DE" sz="1600" dirty="0" err="1" smtClean="0"/>
              <a:t>list</a:t>
            </a:r>
            <a:r>
              <a:rPr lang="de-DE" sz="1600" dirty="0" smtClean="0"/>
              <a:t> in </a:t>
            </a:r>
            <a:r>
              <a:rPr lang="de-DE" sz="1600" dirty="0" err="1" smtClean="0"/>
              <a:t>the</a:t>
            </a:r>
            <a:r>
              <a:rPr lang="de-DE" sz="1600" dirty="0" smtClean="0"/>
              <a:t> </a:t>
            </a:r>
            <a:r>
              <a:rPr lang="de-DE" sz="1600" dirty="0" err="1" smtClean="0"/>
              <a:t>document</a:t>
            </a:r>
            <a:r>
              <a:rPr lang="de-DE" sz="1600" dirty="0" smtClean="0"/>
              <a:t>)</a:t>
            </a:r>
            <a:endParaRPr lang="de-DE" sz="1600" dirty="0"/>
          </a:p>
        </p:txBody>
      </p:sp>
    </p:spTree>
    <p:extLst>
      <p:ext uri="{BB962C8B-B14F-4D97-AF65-F5344CB8AC3E}">
        <p14:creationId xmlns:p14="http://schemas.microsoft.com/office/powerpoint/2010/main" val="2833002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New TPM </a:t>
            </a:r>
            <a:r>
              <a:rPr lang="de-DE" dirty="0" err="1" smtClean="0"/>
              <a:t>model</a:t>
            </a:r>
            <a:endParaRPr lang="de-DE" dirty="0"/>
          </a:p>
        </p:txBody>
      </p:sp>
      <p:sp>
        <p:nvSpPr>
          <p:cNvPr id="3" name="Inhaltsplatzhalter 2"/>
          <p:cNvSpPr>
            <a:spLocks noGrp="1"/>
          </p:cNvSpPr>
          <p:nvPr>
            <p:ph idx="1"/>
          </p:nvPr>
        </p:nvSpPr>
        <p:spPr/>
        <p:txBody>
          <a:bodyPr/>
          <a:lstStyle/>
          <a:p>
            <a:r>
              <a:rPr lang="de-DE" dirty="0" smtClean="0"/>
              <a:t>The </a:t>
            </a:r>
            <a:r>
              <a:rPr lang="de-DE" dirty="0" err="1" smtClean="0"/>
              <a:t>new</a:t>
            </a:r>
            <a:r>
              <a:rPr lang="de-DE" dirty="0" smtClean="0"/>
              <a:t> TPM </a:t>
            </a:r>
            <a:r>
              <a:rPr lang="de-DE" dirty="0" err="1" smtClean="0"/>
              <a:t>model</a:t>
            </a:r>
            <a:r>
              <a:rPr lang="de-DE" dirty="0" smtClean="0"/>
              <a:t> was </a:t>
            </a:r>
            <a:r>
              <a:rPr lang="de-DE" dirty="0" err="1" smtClean="0"/>
              <a:t>finalised</a:t>
            </a:r>
            <a:r>
              <a:rPr lang="de-DE" dirty="0" smtClean="0"/>
              <a:t> </a:t>
            </a:r>
            <a:r>
              <a:rPr lang="de-DE" dirty="0" err="1" smtClean="0"/>
              <a:t>three</a:t>
            </a:r>
            <a:r>
              <a:rPr lang="de-DE" dirty="0" smtClean="0"/>
              <a:t> </a:t>
            </a:r>
            <a:r>
              <a:rPr lang="de-DE" dirty="0" err="1" smtClean="0"/>
              <a:t>months</a:t>
            </a:r>
            <a:r>
              <a:rPr lang="de-DE" dirty="0" smtClean="0"/>
              <a:t> </a:t>
            </a:r>
            <a:r>
              <a:rPr lang="de-DE" dirty="0" err="1" smtClean="0"/>
              <a:t>before</a:t>
            </a:r>
            <a:r>
              <a:rPr lang="de-DE" dirty="0" smtClean="0"/>
              <a:t> </a:t>
            </a:r>
            <a:r>
              <a:rPr lang="de-DE" dirty="0" err="1" smtClean="0"/>
              <a:t>the</a:t>
            </a:r>
            <a:r>
              <a:rPr lang="de-DE" dirty="0" smtClean="0"/>
              <a:t> end of </a:t>
            </a:r>
            <a:r>
              <a:rPr lang="de-DE" dirty="0" err="1" smtClean="0"/>
              <a:t>the</a:t>
            </a:r>
            <a:r>
              <a:rPr lang="de-DE" dirty="0" smtClean="0"/>
              <a:t> EGEE-III Project</a:t>
            </a:r>
          </a:p>
          <a:p>
            <a:r>
              <a:rPr lang="de-DE" dirty="0" err="1" smtClean="0"/>
              <a:t>No</a:t>
            </a:r>
            <a:r>
              <a:rPr lang="de-DE" dirty="0" smtClean="0"/>
              <a:t> OLA was </a:t>
            </a:r>
            <a:r>
              <a:rPr lang="de-DE" dirty="0" err="1" smtClean="0"/>
              <a:t>written</a:t>
            </a:r>
            <a:endParaRPr lang="de-DE" dirty="0"/>
          </a:p>
          <a:p>
            <a:r>
              <a:rPr lang="de-DE" dirty="0" smtClean="0"/>
              <a:t>But a </a:t>
            </a:r>
            <a:r>
              <a:rPr lang="de-DE" dirty="0" err="1" smtClean="0"/>
              <a:t>document</a:t>
            </a:r>
            <a:r>
              <a:rPr lang="de-DE" dirty="0" smtClean="0"/>
              <a:t> </a:t>
            </a:r>
            <a:r>
              <a:rPr lang="de-DE" dirty="0" err="1" smtClean="0"/>
              <a:t>describing</a:t>
            </a:r>
            <a:r>
              <a:rPr lang="de-DE" dirty="0" smtClean="0"/>
              <a:t> </a:t>
            </a:r>
            <a:r>
              <a:rPr lang="de-DE" dirty="0" err="1" smtClean="0"/>
              <a:t>the</a:t>
            </a:r>
            <a:r>
              <a:rPr lang="de-DE" dirty="0" smtClean="0"/>
              <a:t> </a:t>
            </a:r>
            <a:r>
              <a:rPr lang="de-DE" dirty="0" err="1" smtClean="0"/>
              <a:t>new</a:t>
            </a:r>
            <a:r>
              <a:rPr lang="de-DE" dirty="0" smtClean="0"/>
              <a:t> </a:t>
            </a:r>
            <a:r>
              <a:rPr lang="de-DE" dirty="0" err="1" smtClean="0"/>
              <a:t>model</a:t>
            </a:r>
            <a:r>
              <a:rPr lang="de-DE" dirty="0" smtClean="0"/>
              <a:t> </a:t>
            </a:r>
            <a:r>
              <a:rPr lang="de-DE" dirty="0" err="1" smtClean="0"/>
              <a:t>which</a:t>
            </a:r>
            <a:r>
              <a:rPr lang="de-DE" dirty="0" smtClean="0"/>
              <a:t> </a:t>
            </a:r>
            <a:r>
              <a:rPr lang="de-DE" dirty="0" err="1" smtClean="0"/>
              <a:t>includes</a:t>
            </a:r>
            <a:r>
              <a:rPr lang="de-DE" dirty="0" smtClean="0"/>
              <a:t> a </a:t>
            </a:r>
            <a:r>
              <a:rPr lang="de-DE" dirty="0" err="1" smtClean="0"/>
              <a:t>detailed</a:t>
            </a:r>
            <a:r>
              <a:rPr lang="de-DE" dirty="0" smtClean="0"/>
              <a:t> </a:t>
            </a:r>
            <a:r>
              <a:rPr lang="de-DE" dirty="0" err="1" smtClean="0"/>
              <a:t>list</a:t>
            </a:r>
            <a:r>
              <a:rPr lang="de-DE" dirty="0" smtClean="0"/>
              <a:t> of </a:t>
            </a:r>
            <a:r>
              <a:rPr lang="de-DE" dirty="0" err="1" smtClean="0"/>
              <a:t>tasks</a:t>
            </a:r>
            <a:r>
              <a:rPr lang="de-DE" dirty="0"/>
              <a:t> </a:t>
            </a:r>
            <a:r>
              <a:rPr lang="de-DE" dirty="0" err="1" smtClean="0"/>
              <a:t>and</a:t>
            </a:r>
            <a:r>
              <a:rPr lang="de-DE" dirty="0" smtClean="0"/>
              <a:t> </a:t>
            </a:r>
            <a:r>
              <a:rPr lang="de-DE" dirty="0" err="1" smtClean="0"/>
              <a:t>duties</a:t>
            </a:r>
            <a:r>
              <a:rPr lang="de-DE" dirty="0" smtClean="0"/>
              <a:t>:</a:t>
            </a:r>
            <a:br>
              <a:rPr lang="de-DE" dirty="0" smtClean="0"/>
            </a:br>
            <a:r>
              <a:rPr lang="de-DE" dirty="0">
                <a:hlinkClick r:id="rId2" action="ppaction://hlinkfile"/>
              </a:rPr>
              <a:t>https://edms.cern.ch/document/1000210</a:t>
            </a:r>
            <a:r>
              <a:rPr lang="de-DE" dirty="0" smtClean="0"/>
              <a:t> </a:t>
            </a:r>
          </a:p>
          <a:p>
            <a:pPr marL="0" indent="0">
              <a:buNone/>
            </a:pPr>
            <a:endParaRPr lang="de-DE" dirty="0"/>
          </a:p>
        </p:txBody>
      </p:sp>
    </p:spTree>
    <p:extLst>
      <p:ext uri="{BB962C8B-B14F-4D97-AF65-F5344CB8AC3E}">
        <p14:creationId xmlns:p14="http://schemas.microsoft.com/office/powerpoint/2010/main" val="129996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New TPM </a:t>
            </a:r>
            <a:r>
              <a:rPr lang="de-DE" dirty="0" err="1" smtClean="0"/>
              <a:t>model</a:t>
            </a:r>
            <a:endParaRPr lang="de-DE" dirty="0"/>
          </a:p>
        </p:txBody>
      </p:sp>
      <p:sp>
        <p:nvSpPr>
          <p:cNvPr id="3" name="Inhaltsplatzhalter 2"/>
          <p:cNvSpPr>
            <a:spLocks noGrp="1"/>
          </p:cNvSpPr>
          <p:nvPr>
            <p:ph idx="1"/>
          </p:nvPr>
        </p:nvSpPr>
        <p:spPr/>
        <p:txBody>
          <a:bodyPr>
            <a:normAutofit fontScale="70000" lnSpcReduction="20000"/>
          </a:bodyPr>
          <a:lstStyle/>
          <a:p>
            <a:r>
              <a:rPr lang="de-DE" dirty="0" smtClean="0"/>
              <a:t>The TPM </a:t>
            </a:r>
            <a:r>
              <a:rPr lang="de-DE" dirty="0" err="1" smtClean="0"/>
              <a:t>model</a:t>
            </a:r>
            <a:r>
              <a:rPr lang="de-DE" dirty="0" smtClean="0"/>
              <a:t> </a:t>
            </a:r>
            <a:r>
              <a:rPr lang="de-DE" dirty="0" err="1" smtClean="0"/>
              <a:t>document</a:t>
            </a:r>
            <a:r>
              <a:rPr lang="de-DE" dirty="0" smtClean="0"/>
              <a:t> </a:t>
            </a:r>
            <a:r>
              <a:rPr lang="de-DE" dirty="0" err="1" smtClean="0"/>
              <a:t>contains</a:t>
            </a:r>
            <a:r>
              <a:rPr lang="de-DE" dirty="0" smtClean="0"/>
              <a:t>:</a:t>
            </a:r>
          </a:p>
          <a:p>
            <a:pPr lvl="1"/>
            <a:r>
              <a:rPr lang="de-DE" dirty="0" smtClean="0"/>
              <a:t>Description of </a:t>
            </a:r>
            <a:r>
              <a:rPr lang="de-DE" dirty="0" err="1" smtClean="0"/>
              <a:t>the</a:t>
            </a:r>
            <a:r>
              <a:rPr lang="de-DE" dirty="0" smtClean="0"/>
              <a:t> </a:t>
            </a:r>
            <a:r>
              <a:rPr lang="de-DE" dirty="0" err="1" smtClean="0"/>
              <a:t>new</a:t>
            </a:r>
            <a:r>
              <a:rPr lang="de-DE" dirty="0" smtClean="0"/>
              <a:t> TPM </a:t>
            </a:r>
            <a:r>
              <a:rPr lang="de-DE" dirty="0" err="1" smtClean="0"/>
              <a:t>model</a:t>
            </a:r>
            <a:endParaRPr lang="de-DE" dirty="0" smtClean="0"/>
          </a:p>
          <a:p>
            <a:pPr lvl="2"/>
            <a:r>
              <a:rPr lang="de-DE" dirty="0" err="1" smtClean="0"/>
              <a:t>Few</a:t>
            </a:r>
            <a:r>
              <a:rPr lang="de-DE" dirty="0" smtClean="0"/>
              <a:t> </a:t>
            </a:r>
            <a:r>
              <a:rPr lang="de-DE" dirty="0" err="1" smtClean="0"/>
              <a:t>specialized</a:t>
            </a:r>
            <a:r>
              <a:rPr lang="de-DE" dirty="0" smtClean="0"/>
              <a:t> </a:t>
            </a:r>
            <a:r>
              <a:rPr lang="de-DE" dirty="0" err="1" smtClean="0"/>
              <a:t>teams</a:t>
            </a:r>
            <a:r>
              <a:rPr lang="de-DE" dirty="0" smtClean="0"/>
              <a:t> </a:t>
            </a:r>
            <a:r>
              <a:rPr lang="de-DE" dirty="0" err="1" smtClean="0"/>
              <a:t>instead</a:t>
            </a:r>
            <a:r>
              <a:rPr lang="de-DE" dirty="0" smtClean="0"/>
              <a:t> of </a:t>
            </a:r>
            <a:r>
              <a:rPr lang="de-DE" dirty="0" err="1" smtClean="0"/>
              <a:t>full</a:t>
            </a:r>
            <a:r>
              <a:rPr lang="de-DE" dirty="0" smtClean="0"/>
              <a:t> </a:t>
            </a:r>
            <a:r>
              <a:rPr lang="de-DE" dirty="0" err="1" smtClean="0"/>
              <a:t>rota</a:t>
            </a:r>
            <a:endParaRPr lang="de-DE" dirty="0" smtClean="0"/>
          </a:p>
          <a:p>
            <a:pPr lvl="2"/>
            <a:r>
              <a:rPr lang="de-DE" dirty="0" err="1" smtClean="0"/>
              <a:t>Now</a:t>
            </a:r>
            <a:r>
              <a:rPr lang="de-DE" dirty="0"/>
              <a:t> </a:t>
            </a:r>
            <a:r>
              <a:rPr lang="de-DE" dirty="0" smtClean="0"/>
              <a:t>Germany </a:t>
            </a:r>
            <a:r>
              <a:rPr lang="de-DE" dirty="0" err="1" smtClean="0"/>
              <a:t>and</a:t>
            </a:r>
            <a:r>
              <a:rPr lang="de-DE" dirty="0" smtClean="0"/>
              <a:t> </a:t>
            </a:r>
            <a:r>
              <a:rPr lang="de-DE" dirty="0" err="1" smtClean="0"/>
              <a:t>Italy</a:t>
            </a:r>
            <a:endParaRPr lang="de-DE" dirty="0" smtClean="0"/>
          </a:p>
          <a:p>
            <a:pPr lvl="1"/>
            <a:r>
              <a:rPr lang="de-DE" dirty="0" smtClean="0"/>
              <a:t>TPM </a:t>
            </a:r>
            <a:r>
              <a:rPr lang="de-DE" dirty="0" err="1" smtClean="0"/>
              <a:t>function</a:t>
            </a:r>
            <a:r>
              <a:rPr lang="de-DE" dirty="0" smtClean="0"/>
              <a:t> </a:t>
            </a:r>
            <a:r>
              <a:rPr lang="de-DE" dirty="0" err="1" smtClean="0"/>
              <a:t>main</a:t>
            </a:r>
            <a:r>
              <a:rPr lang="de-DE" dirty="0" smtClean="0"/>
              <a:t> </a:t>
            </a:r>
            <a:r>
              <a:rPr lang="de-DE" dirty="0" err="1" smtClean="0"/>
              <a:t>points</a:t>
            </a:r>
            <a:endParaRPr lang="de-DE" dirty="0" smtClean="0"/>
          </a:p>
          <a:p>
            <a:pPr lvl="2"/>
            <a:r>
              <a:rPr lang="de-DE" dirty="0" err="1" smtClean="0"/>
              <a:t>Similar</a:t>
            </a:r>
            <a:r>
              <a:rPr lang="de-DE" dirty="0" smtClean="0"/>
              <a:t> </a:t>
            </a:r>
            <a:r>
              <a:rPr lang="de-DE" dirty="0" err="1" smtClean="0"/>
              <a:t>to</a:t>
            </a:r>
            <a:r>
              <a:rPr lang="de-DE" dirty="0" smtClean="0"/>
              <a:t> </a:t>
            </a:r>
            <a:r>
              <a:rPr lang="de-DE" dirty="0" err="1" smtClean="0"/>
              <a:t>old</a:t>
            </a:r>
            <a:r>
              <a:rPr lang="de-DE" dirty="0" smtClean="0"/>
              <a:t> OLA </a:t>
            </a:r>
            <a:r>
              <a:rPr lang="de-DE" dirty="0" err="1" smtClean="0"/>
              <a:t>documents</a:t>
            </a:r>
            <a:endParaRPr lang="de-DE" dirty="0" smtClean="0"/>
          </a:p>
          <a:p>
            <a:pPr lvl="1"/>
            <a:r>
              <a:rPr lang="de-DE" dirty="0" smtClean="0"/>
              <a:t>Central TPM </a:t>
            </a:r>
            <a:r>
              <a:rPr lang="de-DE" dirty="0" err="1" smtClean="0"/>
              <a:t>coordination</a:t>
            </a:r>
            <a:endParaRPr lang="de-DE" dirty="0" smtClean="0"/>
          </a:p>
          <a:p>
            <a:pPr lvl="2"/>
            <a:r>
              <a:rPr lang="en-GB" dirty="0"/>
              <a:t>Central coordination will always remain necessary and should be intensely involved in the migration planning and its monitoring, keeping in mind that it has no authority over the TPM teams. The change should be done gradually </a:t>
            </a:r>
            <a:r>
              <a:rPr lang="en-GB" dirty="0" smtClean="0"/>
              <a:t>to </a:t>
            </a:r>
            <a:r>
              <a:rPr lang="en-GB" dirty="0"/>
              <a:t>maintain efficiency and coordination</a:t>
            </a:r>
            <a:r>
              <a:rPr lang="en-GB" dirty="0" smtClean="0"/>
              <a:t>.</a:t>
            </a:r>
            <a:endParaRPr lang="de-DE" dirty="0"/>
          </a:p>
          <a:p>
            <a:pPr lvl="2"/>
            <a:r>
              <a:rPr lang="en-GB" dirty="0"/>
              <a:t>Central coordination tasks are:</a:t>
            </a:r>
            <a:endParaRPr lang="de-DE" dirty="0"/>
          </a:p>
          <a:p>
            <a:pPr lvl="3"/>
            <a:r>
              <a:rPr lang="en-GB" dirty="0"/>
              <a:t>continuous training for new TPMs and users.</a:t>
            </a:r>
            <a:endParaRPr lang="de-DE" dirty="0"/>
          </a:p>
          <a:p>
            <a:pPr lvl="3"/>
            <a:r>
              <a:rPr lang="en-GB" dirty="0"/>
              <a:t>documentation update. </a:t>
            </a:r>
            <a:endParaRPr lang="de-DE" dirty="0"/>
          </a:p>
          <a:p>
            <a:pPr lvl="3"/>
            <a:r>
              <a:rPr lang="en-GB" dirty="0"/>
              <a:t>intervention on tickets being late or misrouted.</a:t>
            </a:r>
            <a:endParaRPr lang="de-DE" dirty="0"/>
          </a:p>
          <a:p>
            <a:pPr lvl="3"/>
            <a:r>
              <a:rPr lang="en-GB" dirty="0"/>
              <a:t>ticket  monitoring, analysis and reporting to the relevant project management bodies.</a:t>
            </a:r>
            <a:endParaRPr lang="de-DE" dirty="0"/>
          </a:p>
          <a:p>
            <a:pPr lvl="2"/>
            <a:endParaRPr lang="de-DE" dirty="0"/>
          </a:p>
        </p:txBody>
      </p:sp>
    </p:spTree>
    <p:extLst>
      <p:ext uri="{BB962C8B-B14F-4D97-AF65-F5344CB8AC3E}">
        <p14:creationId xmlns:p14="http://schemas.microsoft.com/office/powerpoint/2010/main" val="1344966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General </a:t>
            </a:r>
            <a:r>
              <a:rPr lang="de-DE" dirty="0" err="1" smtClean="0"/>
              <a:t>remarks</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Support OLAs/SLAs </a:t>
            </a:r>
            <a:r>
              <a:rPr lang="de-DE" dirty="0" err="1" smtClean="0"/>
              <a:t>have</a:t>
            </a:r>
            <a:r>
              <a:rPr lang="de-DE" dirty="0" smtClean="0"/>
              <a:t> </a:t>
            </a:r>
            <a:r>
              <a:rPr lang="de-DE" dirty="0" err="1" smtClean="0"/>
              <a:t>to</a:t>
            </a:r>
            <a:r>
              <a:rPr lang="de-DE" dirty="0" smtClean="0"/>
              <a:t> </a:t>
            </a:r>
            <a:r>
              <a:rPr lang="de-DE" dirty="0" err="1" smtClean="0"/>
              <a:t>be</a:t>
            </a:r>
            <a:r>
              <a:rPr lang="de-DE" dirty="0" smtClean="0"/>
              <a:t> </a:t>
            </a:r>
            <a:r>
              <a:rPr lang="de-DE" dirty="0" err="1" smtClean="0"/>
              <a:t>matched</a:t>
            </a:r>
            <a:r>
              <a:rPr lang="de-DE" dirty="0" smtClean="0"/>
              <a:t> </a:t>
            </a:r>
            <a:r>
              <a:rPr lang="de-DE" dirty="0" err="1" smtClean="0"/>
              <a:t>by</a:t>
            </a:r>
            <a:r>
              <a:rPr lang="de-DE" dirty="0" smtClean="0"/>
              <a:t> </a:t>
            </a:r>
            <a:r>
              <a:rPr lang="de-DE" dirty="0" err="1" smtClean="0"/>
              <a:t>operations</a:t>
            </a:r>
            <a:r>
              <a:rPr lang="de-DE" dirty="0" smtClean="0"/>
              <a:t> OLAs/SLAs</a:t>
            </a:r>
          </a:p>
          <a:p>
            <a:r>
              <a:rPr lang="de-DE" dirty="0" smtClean="0"/>
              <a:t>First </a:t>
            </a:r>
            <a:r>
              <a:rPr lang="de-DE" dirty="0" err="1" smtClean="0"/>
              <a:t>the</a:t>
            </a:r>
            <a:r>
              <a:rPr lang="de-DE" dirty="0" smtClean="0"/>
              <a:t> </a:t>
            </a:r>
            <a:r>
              <a:rPr lang="de-DE" dirty="0" err="1" smtClean="0"/>
              <a:t>reaction</a:t>
            </a:r>
            <a:r>
              <a:rPr lang="de-DE" dirty="0" smtClean="0"/>
              <a:t> </a:t>
            </a:r>
            <a:r>
              <a:rPr lang="de-DE" dirty="0" err="1" smtClean="0"/>
              <a:t>times</a:t>
            </a:r>
            <a:r>
              <a:rPr lang="de-DE" dirty="0" smtClean="0"/>
              <a:t> </a:t>
            </a:r>
            <a:r>
              <a:rPr lang="de-DE" dirty="0" err="1" smtClean="0"/>
              <a:t>to</a:t>
            </a:r>
            <a:r>
              <a:rPr lang="de-DE" dirty="0" smtClean="0"/>
              <a:t> </a:t>
            </a:r>
            <a:r>
              <a:rPr lang="de-DE" dirty="0" err="1" smtClean="0"/>
              <a:t>problems</a:t>
            </a:r>
            <a:r>
              <a:rPr lang="de-DE" dirty="0" smtClean="0"/>
              <a:t> </a:t>
            </a:r>
            <a:r>
              <a:rPr lang="de-DE" dirty="0" err="1" smtClean="0"/>
              <a:t>need</a:t>
            </a:r>
            <a:r>
              <a:rPr lang="de-DE" dirty="0" smtClean="0"/>
              <a:t> </a:t>
            </a:r>
            <a:r>
              <a:rPr lang="de-DE" dirty="0" err="1" smtClean="0"/>
              <a:t>to</a:t>
            </a:r>
            <a:r>
              <a:rPr lang="de-DE" dirty="0" smtClean="0"/>
              <a:t> </a:t>
            </a:r>
            <a:r>
              <a:rPr lang="de-DE" dirty="0" err="1" smtClean="0"/>
              <a:t>defined</a:t>
            </a:r>
            <a:endParaRPr lang="de-DE" dirty="0" smtClean="0"/>
          </a:p>
          <a:p>
            <a:r>
              <a:rPr lang="de-DE" dirty="0" smtClean="0"/>
              <a:t>The </a:t>
            </a:r>
            <a:r>
              <a:rPr lang="de-DE" dirty="0" err="1" smtClean="0"/>
              <a:t>reaction</a:t>
            </a:r>
            <a:r>
              <a:rPr lang="de-DE" dirty="0" smtClean="0"/>
              <a:t> </a:t>
            </a:r>
            <a:r>
              <a:rPr lang="de-DE" dirty="0" err="1" smtClean="0"/>
              <a:t>times</a:t>
            </a:r>
            <a:r>
              <a:rPr lang="de-DE" dirty="0" smtClean="0"/>
              <a:t> </a:t>
            </a:r>
            <a:r>
              <a:rPr lang="de-DE" dirty="0" err="1" smtClean="0"/>
              <a:t>to</a:t>
            </a:r>
            <a:r>
              <a:rPr lang="de-DE" dirty="0" smtClean="0"/>
              <a:t> </a:t>
            </a:r>
            <a:r>
              <a:rPr lang="de-DE" dirty="0" err="1" smtClean="0"/>
              <a:t>tickets</a:t>
            </a:r>
            <a:r>
              <a:rPr lang="de-DE" dirty="0" smtClean="0"/>
              <a:t> </a:t>
            </a:r>
            <a:r>
              <a:rPr lang="de-DE" dirty="0" err="1" smtClean="0"/>
              <a:t>then</a:t>
            </a:r>
            <a:r>
              <a:rPr lang="de-DE" dirty="0" smtClean="0"/>
              <a:t> </a:t>
            </a:r>
            <a:r>
              <a:rPr lang="de-DE" dirty="0" err="1" smtClean="0"/>
              <a:t>can</a:t>
            </a:r>
            <a:r>
              <a:rPr lang="de-DE" dirty="0" smtClean="0"/>
              <a:t> </a:t>
            </a:r>
            <a:r>
              <a:rPr lang="de-DE" dirty="0" err="1" smtClean="0"/>
              <a:t>be</a:t>
            </a:r>
            <a:r>
              <a:rPr lang="de-DE" dirty="0" smtClean="0"/>
              <a:t> </a:t>
            </a:r>
            <a:r>
              <a:rPr lang="de-DE" dirty="0" err="1" smtClean="0"/>
              <a:t>derived</a:t>
            </a:r>
            <a:r>
              <a:rPr lang="de-DE" dirty="0" smtClean="0"/>
              <a:t> </a:t>
            </a:r>
            <a:r>
              <a:rPr lang="de-DE" dirty="0" err="1" smtClean="0"/>
              <a:t>from</a:t>
            </a:r>
            <a:r>
              <a:rPr lang="de-DE" dirty="0" smtClean="0"/>
              <a:t> </a:t>
            </a:r>
            <a:r>
              <a:rPr lang="de-DE" dirty="0" err="1" smtClean="0"/>
              <a:t>that</a:t>
            </a:r>
            <a:r>
              <a:rPr lang="de-DE" dirty="0" smtClean="0"/>
              <a:t> </a:t>
            </a:r>
          </a:p>
          <a:p>
            <a:r>
              <a:rPr lang="de-DE" dirty="0" err="1" smtClean="0"/>
              <a:t>It</a:t>
            </a:r>
            <a:r>
              <a:rPr lang="de-DE" dirty="0" smtClean="0"/>
              <a:t> </a:t>
            </a:r>
            <a:r>
              <a:rPr lang="de-DE" dirty="0" err="1" smtClean="0"/>
              <a:t>is</a:t>
            </a:r>
            <a:r>
              <a:rPr lang="de-DE" dirty="0" smtClean="0"/>
              <a:t> </a:t>
            </a:r>
            <a:r>
              <a:rPr lang="de-DE" dirty="0" err="1" smtClean="0"/>
              <a:t>good</a:t>
            </a:r>
            <a:r>
              <a:rPr lang="de-DE" dirty="0" smtClean="0"/>
              <a:t> </a:t>
            </a:r>
            <a:r>
              <a:rPr lang="de-DE" dirty="0" err="1" smtClean="0"/>
              <a:t>that</a:t>
            </a:r>
            <a:r>
              <a:rPr lang="de-DE" dirty="0" smtClean="0"/>
              <a:t> in EGI </a:t>
            </a:r>
            <a:r>
              <a:rPr lang="de-DE" dirty="0" err="1" smtClean="0"/>
              <a:t>now</a:t>
            </a:r>
            <a:r>
              <a:rPr lang="de-DE" dirty="0" smtClean="0"/>
              <a:t> </a:t>
            </a:r>
            <a:r>
              <a:rPr lang="de-DE" dirty="0" err="1" smtClean="0"/>
              <a:t>this</a:t>
            </a:r>
            <a:r>
              <a:rPr lang="de-DE" dirty="0" smtClean="0"/>
              <a:t> </a:t>
            </a:r>
            <a:r>
              <a:rPr lang="de-DE" dirty="0" err="1" smtClean="0"/>
              <a:t>is</a:t>
            </a:r>
            <a:r>
              <a:rPr lang="de-DE" dirty="0" smtClean="0"/>
              <a:t> a </a:t>
            </a:r>
            <a:r>
              <a:rPr lang="de-DE" dirty="0" err="1" smtClean="0"/>
              <a:t>coordinated</a:t>
            </a:r>
            <a:r>
              <a:rPr lang="de-DE" dirty="0" smtClean="0"/>
              <a:t> </a:t>
            </a:r>
            <a:r>
              <a:rPr lang="de-DE" dirty="0" err="1" smtClean="0"/>
              <a:t>effort</a:t>
            </a:r>
            <a:endParaRPr lang="de-DE" dirty="0" smtClean="0"/>
          </a:p>
          <a:p>
            <a:r>
              <a:rPr lang="de-DE" dirty="0" err="1" smtClean="0"/>
              <a:t>Getting</a:t>
            </a:r>
            <a:r>
              <a:rPr lang="de-DE" dirty="0" smtClean="0"/>
              <a:t> </a:t>
            </a:r>
            <a:r>
              <a:rPr lang="de-DE" dirty="0" err="1" smtClean="0"/>
              <a:t>partners</a:t>
            </a:r>
            <a:r>
              <a:rPr lang="de-DE" dirty="0" smtClean="0"/>
              <a:t> </a:t>
            </a:r>
            <a:r>
              <a:rPr lang="de-DE" dirty="0" err="1" smtClean="0"/>
              <a:t>to</a:t>
            </a:r>
            <a:r>
              <a:rPr lang="de-DE" dirty="0" smtClean="0"/>
              <a:t> </a:t>
            </a:r>
            <a:r>
              <a:rPr lang="de-DE" dirty="0" err="1" smtClean="0"/>
              <a:t>sign</a:t>
            </a:r>
            <a:r>
              <a:rPr lang="de-DE" dirty="0" smtClean="0"/>
              <a:t> </a:t>
            </a:r>
            <a:r>
              <a:rPr lang="de-DE" dirty="0" err="1" smtClean="0"/>
              <a:t>legally</a:t>
            </a:r>
            <a:r>
              <a:rPr lang="de-DE" dirty="0" smtClean="0"/>
              <a:t> </a:t>
            </a:r>
            <a:r>
              <a:rPr lang="de-DE" dirty="0" err="1" smtClean="0"/>
              <a:t>binding</a:t>
            </a:r>
            <a:r>
              <a:rPr lang="de-DE" dirty="0" smtClean="0"/>
              <a:t> </a:t>
            </a:r>
            <a:r>
              <a:rPr lang="de-DE" dirty="0" err="1" smtClean="0"/>
              <a:t>documents</a:t>
            </a:r>
            <a:r>
              <a:rPr lang="de-DE" dirty="0" smtClean="0"/>
              <a:t> </a:t>
            </a:r>
            <a:r>
              <a:rPr lang="de-DE" dirty="0" err="1" smtClean="0"/>
              <a:t>is</a:t>
            </a:r>
            <a:r>
              <a:rPr lang="de-DE" dirty="0" smtClean="0"/>
              <a:t> </a:t>
            </a:r>
            <a:r>
              <a:rPr lang="de-DE" dirty="0" err="1" smtClean="0"/>
              <a:t>difficult</a:t>
            </a:r>
            <a:r>
              <a:rPr lang="de-DE" dirty="0" smtClean="0"/>
              <a:t> </a:t>
            </a:r>
            <a:r>
              <a:rPr lang="de-DE" dirty="0" err="1" smtClean="0"/>
              <a:t>and</a:t>
            </a:r>
            <a:r>
              <a:rPr lang="de-DE" dirty="0" smtClean="0"/>
              <a:t> </a:t>
            </a:r>
            <a:r>
              <a:rPr lang="de-DE" dirty="0" err="1" smtClean="0"/>
              <a:t>timeconsuming</a:t>
            </a:r>
            <a:endParaRPr lang="de-DE" dirty="0"/>
          </a:p>
        </p:txBody>
      </p:sp>
    </p:spTree>
    <p:extLst>
      <p:ext uri="{BB962C8B-B14F-4D97-AF65-F5344CB8AC3E}">
        <p14:creationId xmlns:p14="http://schemas.microsoft.com/office/powerpoint/2010/main" val="3006776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0</TotalTime>
  <Words>562</Words>
  <Application>Microsoft Office PowerPoint</Application>
  <PresentationFormat>Bildschirmpräsentation (4:3)</PresentationFormat>
  <Paragraphs>52</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EGI-InSPIRE-Slide-Template_v4</vt:lpstr>
      <vt:lpstr>User Support OLA in EGEE</vt:lpstr>
      <vt:lpstr>Old TMP model</vt:lpstr>
      <vt:lpstr>Old TPM model</vt:lpstr>
      <vt:lpstr>Old TPM model</vt:lpstr>
      <vt:lpstr>New TPM model</vt:lpstr>
      <vt:lpstr>New TPM model</vt:lpstr>
      <vt:lpstr>General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Antoni, Torsten</dc:creator>
  <cp:lastModifiedBy>Antoni, Torsten</cp:lastModifiedBy>
  <cp:revision>8</cp:revision>
  <dcterms:created xsi:type="dcterms:W3CDTF">2010-09-14T11:32:57Z</dcterms:created>
  <dcterms:modified xsi:type="dcterms:W3CDTF">2010-09-14T13:07:44Z</dcterms:modified>
</cp:coreProperties>
</file>