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4232" autoAdjust="0"/>
  </p:normalViewPr>
  <p:slideViewPr>
    <p:cSldViewPr>
      <p:cViewPr varScale="1">
        <p:scale>
          <a:sx n="72" d="100"/>
          <a:sy n="72" d="100"/>
        </p:scale>
        <p:origin x="-1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9/16/10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73CB3-5D51-4740-9F61-9943939183DF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BFDD-2709-BC4A-89E1-2821033BFC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5" y="1844675"/>
            <a:ext cx="7315200" cy="1374775"/>
          </a:xfrm>
        </p:spPr>
        <p:txBody>
          <a:bodyPr/>
          <a:lstStyle/>
          <a:p>
            <a:pPr eaLnBrk="1" hangingPunct="1"/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SA3: </a:t>
            </a:r>
            <a:br>
              <a:rPr lang="en-US" dirty="0" smtClean="0"/>
            </a:br>
            <a:r>
              <a:rPr lang="en-US" sz="3600" dirty="0" smtClean="0"/>
              <a:t>Heavy User Communities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875" y="3644900"/>
            <a:ext cx="5105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Jamie Shiers, CERN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 bwMode="auto">
          <a:xfrm>
            <a:off x="323850" y="1217613"/>
            <a:ext cx="8439150" cy="5106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r>
              <a:rPr lang="en-US" dirty="0" smtClean="0"/>
              <a:t>This afternoon: status of all tasks and sub-tasks in this area “Services for Heavy User Communities”</a:t>
            </a:r>
          </a:p>
          <a:p>
            <a:r>
              <a:rPr lang="en-US" dirty="0" smtClean="0"/>
              <a:t>To be discussed:</a:t>
            </a:r>
          </a:p>
          <a:p>
            <a:pPr lvl="1"/>
            <a:r>
              <a:rPr lang="en-US" dirty="0" smtClean="0"/>
              <a:t>How to prepare for EGI UF 2011?</a:t>
            </a:r>
          </a:p>
          <a:p>
            <a:pPr lvl="1"/>
            <a:r>
              <a:rPr lang="en-US" dirty="0" smtClean="0"/>
              <a:t>How to establish our plans for sustainability? (D6.2)</a:t>
            </a:r>
          </a:p>
          <a:p>
            <a:pPr lvl="1"/>
            <a:r>
              <a:rPr lang="en-US" dirty="0" smtClean="0"/>
              <a:t>How to respond to the opening remarks from Kostas </a:t>
            </a:r>
            <a:r>
              <a:rPr lang="en-US" dirty="0" err="1" smtClean="0"/>
              <a:t>Glinos</a:t>
            </a:r>
            <a:r>
              <a:rPr lang="en-US" dirty="0" smtClean="0"/>
              <a:t>? (</a:t>
            </a:r>
            <a:r>
              <a:rPr lang="en-US" dirty="0" smtClean="0"/>
              <a:t>FP8)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How to work better together?</a:t>
            </a:r>
          </a:p>
          <a:p>
            <a:endParaRPr lang="en-US" dirty="0" smtClean="0"/>
          </a:p>
          <a:p>
            <a:r>
              <a:rPr lang="en-US" dirty="0" smtClean="0"/>
              <a:t>Funding today is clearly extremely tight but IMHO if we limit our activity to just MS &amp; D we will be missing opportunities for the future (FP8 &amp; others?)</a:t>
            </a:r>
          </a:p>
          <a:p>
            <a:pPr lvl="1"/>
            <a:r>
              <a:rPr lang="en-US" dirty="0" smtClean="0"/>
              <a:t>Some communities are seeking alternative funding (which?) so that the situation may improve in ~1 year(?)</a:t>
            </a:r>
          </a:p>
          <a:p>
            <a:r>
              <a:rPr lang="en-US" dirty="0" smtClean="0"/>
              <a:t>Today’s session is unfortunately at the end of the conference – propose a workshop halfway between TF and UF to work on these issues (volunteers? AMS?)</a:t>
            </a:r>
          </a:p>
          <a:p>
            <a:pPr lvl="1"/>
            <a:r>
              <a:rPr lang="en-US" dirty="0" smtClean="0"/>
              <a:t>And start already well beforehand…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908175" y="44450"/>
            <a:ext cx="7235825" cy="62071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Outline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4B9682-4498-6C4B-B46F-E20E6366263F}" type="slidenum">
              <a:rPr lang="fi-FI" smtClean="0"/>
              <a:pPr/>
              <a:t>2</a:t>
            </a:fld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41512"/>
            <a:ext cx="8496944" cy="4878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the SA3 meeting on Monday afternoon – unfortunately poorly attended – we discussed both the reasons for this as well as </a:t>
            </a:r>
            <a:r>
              <a:rPr lang="en-US" smtClean="0"/>
              <a:t>some possible </a:t>
            </a:r>
            <a:r>
              <a:rPr lang="en-US" dirty="0" smtClean="0"/>
              <a:t>ways forward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letter to the EGI-</a:t>
            </a:r>
            <a:r>
              <a:rPr lang="en-US" dirty="0" err="1" smtClean="0"/>
              <a:t>InSPIRE</a:t>
            </a:r>
            <a:r>
              <a:rPr lang="en-US" dirty="0" smtClean="0"/>
              <a:t> director (and hence PMB) explaining the current difficulties;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position paper describing these in more detail;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D6.2 paper itself – which has to be carefully considered (what we write in and out is likely to be used for and against us…)</a:t>
            </a:r>
          </a:p>
          <a:p>
            <a:pPr marL="571500" indent="-514350"/>
            <a:r>
              <a:rPr lang="en-US" dirty="0" smtClean="0"/>
              <a:t>Hopefully we can discuss this again briefly at the end of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318</TotalTime>
  <Words>268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EGI-InSPIRE SA3:  Heavy User Communities</vt:lpstr>
      <vt:lpstr>Outline</vt:lpstr>
      <vt:lpstr>How?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Jamie Shiers</cp:lastModifiedBy>
  <cp:revision>24</cp:revision>
  <dcterms:created xsi:type="dcterms:W3CDTF">2010-09-16T10:14:25Z</dcterms:created>
  <dcterms:modified xsi:type="dcterms:W3CDTF">2010-09-16T10:15:08Z</dcterms:modified>
</cp:coreProperties>
</file>