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71" r:id="rId2"/>
    <p:sldId id="259" r:id="rId3"/>
    <p:sldId id="260" r:id="rId4"/>
    <p:sldId id="267" r:id="rId5"/>
    <p:sldId id="258" r:id="rId6"/>
    <p:sldId id="269" r:id="rId7"/>
    <p:sldId id="270" r:id="rId8"/>
    <p:sldId id="266" r:id="rId9"/>
    <p:sldId id="272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0923E-F5E8-4282-BDEA-31AA88FAD518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7F306A-FDA1-4AC3-BA56-2D7894C76803}">
      <dgm:prSet phldrT="[Text]"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400" b="1" baseline="0" dirty="0" smtClean="0">
              <a:solidFill>
                <a:schemeClr val="bg1"/>
              </a:solidFill>
            </a:rPr>
            <a:t>NGI &amp; EGI.eu</a:t>
          </a:r>
        </a:p>
        <a:p>
          <a:r>
            <a:rPr lang="en-US" sz="1400" b="1" baseline="0" dirty="0" smtClean="0">
              <a:solidFill>
                <a:schemeClr val="bg1"/>
              </a:solidFill>
            </a:rPr>
            <a:t>Community Support teams</a:t>
          </a:r>
          <a:endParaRPr lang="en-US" sz="1400" b="1" baseline="0" dirty="0">
            <a:solidFill>
              <a:schemeClr val="bg1"/>
            </a:solidFill>
          </a:endParaRPr>
        </a:p>
      </dgm:t>
    </dgm:pt>
    <dgm:pt modelId="{F46B204D-A981-4126-B42C-A3FC162A4D56}" type="parTrans" cxnId="{DEB4E3C6-5A91-4674-883A-A502B0916216}">
      <dgm:prSet/>
      <dgm:spPr/>
      <dgm:t>
        <a:bodyPr/>
        <a:lstStyle/>
        <a:p>
          <a:endParaRPr lang="en-US"/>
        </a:p>
      </dgm:t>
    </dgm:pt>
    <dgm:pt modelId="{FA68E245-28F4-4238-AE81-7663A7A6F98B}" type="sibTrans" cxnId="{DEB4E3C6-5A91-4674-883A-A502B0916216}">
      <dgm:prSet/>
      <dgm:spPr/>
      <dgm:t>
        <a:bodyPr/>
        <a:lstStyle/>
        <a:p>
          <a:endParaRPr lang="en-US"/>
        </a:p>
      </dgm:t>
    </dgm:pt>
    <dgm:pt modelId="{2BEED644-BD3D-4528-9215-34AE77DAEBB2}">
      <dgm:prSet phldrT="[Text]"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Consultancy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B2DF5D86-95C3-4453-A784-E524B4070363}" type="parTrans" cxnId="{2B84A44C-831F-4E85-B876-B405B6739AF8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E39ED116-E300-4B36-ADF5-66803C4E2206}" type="sibTrans" cxnId="{2B84A44C-831F-4E85-B876-B405B6739AF8}">
      <dgm:prSet/>
      <dgm:spPr/>
      <dgm:t>
        <a:bodyPr/>
        <a:lstStyle/>
        <a:p>
          <a:endParaRPr lang="en-US"/>
        </a:p>
      </dgm:t>
    </dgm:pt>
    <dgm:pt modelId="{813C0E0D-AC7F-4DBE-96CD-93FA5E30ACE4}">
      <dgm:prSet phldrT="[Text]"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Training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B824A7EE-F04B-4F7F-AA96-E14D371ADE3F}" type="parTrans" cxnId="{EAB180A5-523A-49F4-9FEA-32127E17A2C7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C331BC85-F791-425D-BCC2-85342FAB9A5A}" type="sibTrans" cxnId="{EAB180A5-523A-49F4-9FEA-32127E17A2C7}">
      <dgm:prSet/>
      <dgm:spPr/>
      <dgm:t>
        <a:bodyPr/>
        <a:lstStyle/>
        <a:p>
          <a:endParaRPr lang="en-US"/>
        </a:p>
      </dgm:t>
    </dgm:pt>
    <dgm:pt modelId="{29B79870-9ADB-455E-8841-92C9B5A5ECE6}">
      <dgm:prSet phldrT="[Text]"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Accessing scientific applications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4ED8FE78-7499-4C3B-963D-44A27B1C3E83}" type="parTrans" cxnId="{5E060636-66A2-44F7-B84C-B13768021587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AD45FE34-5AF7-46FD-B24B-EE675E1EF60F}" type="sibTrans" cxnId="{5E060636-66A2-44F7-B84C-B13768021587}">
      <dgm:prSet/>
      <dgm:spPr/>
      <dgm:t>
        <a:bodyPr/>
        <a:lstStyle/>
        <a:p>
          <a:endParaRPr lang="en-US"/>
        </a:p>
      </dgm:t>
    </dgm:pt>
    <dgm:pt modelId="{646EFE0B-F7F2-4830-9699-0D62DB951A5E}">
      <dgm:prSet phldrT="[Text]"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Virtual Organization  Support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660F639C-3706-4860-A6E2-0A263456979E}" type="parTrans" cxnId="{4F361601-B3F6-416F-B7B3-EB519503B90A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FDC24EE2-4707-4BC7-B506-3C93D482C0E1}" type="sibTrans" cxnId="{4F361601-B3F6-416F-B7B3-EB519503B90A}">
      <dgm:prSet/>
      <dgm:spPr/>
      <dgm:t>
        <a:bodyPr/>
        <a:lstStyle/>
        <a:p>
          <a:endParaRPr lang="en-US"/>
        </a:p>
      </dgm:t>
    </dgm:pt>
    <dgm:pt modelId="{F84D2FD4-46C4-4BFE-9AFD-8AC06F0F93C6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Porting scientific applications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38089163-A13D-45BD-B805-2BECD0E32FBF}" type="parTrans" cxnId="{3AFE148D-3ABB-4994-8A2C-9B91CE5A0B05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1D68ACAB-90CE-4A7B-8E0B-6DFDBE032C88}" type="sibTrans" cxnId="{3AFE148D-3ABB-4994-8A2C-9B91CE5A0B05}">
      <dgm:prSet/>
      <dgm:spPr/>
      <dgm:t>
        <a:bodyPr/>
        <a:lstStyle/>
        <a:p>
          <a:endParaRPr lang="en-US"/>
        </a:p>
      </dgm:t>
    </dgm:pt>
    <dgm:pt modelId="{2795B3E8-9F94-444D-BBBA-33B943D75BA7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Development of new software services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6960D3A1-B987-42BE-B03F-B9FA7EB31AEA}" type="parTrans" cxnId="{892D8406-9A87-4FC8-AD7C-38D357B3D9A3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C9348C32-1B14-4840-9353-1DB6CB0A2ABE}" type="sibTrans" cxnId="{892D8406-9A87-4FC8-AD7C-38D357B3D9A3}">
      <dgm:prSet/>
      <dgm:spPr/>
      <dgm:t>
        <a:bodyPr/>
        <a:lstStyle/>
        <a:p>
          <a:endParaRPr lang="en-US"/>
        </a:p>
      </dgm:t>
    </dgm:pt>
    <dgm:pt modelId="{71EDB839-5809-4146-B722-6617A316ADC6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Collecting Feedback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31F8CB58-7A48-4FD8-A822-E6378D33B79E}" type="parTrans" cxnId="{C00495F9-4F10-4C22-B6E4-24063A021DBB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8DF45966-95C1-4438-BDF0-5A3B20F22AA4}" type="sibTrans" cxnId="{C00495F9-4F10-4C22-B6E4-24063A021DBB}">
      <dgm:prSet/>
      <dgm:spPr/>
      <dgm:t>
        <a:bodyPr/>
        <a:lstStyle/>
        <a:p>
          <a:endParaRPr lang="en-US"/>
        </a:p>
      </dgm:t>
    </dgm:pt>
    <dgm:pt modelId="{8009705E-1755-4228-91B6-603B432DFE7B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Documentation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C35170B3-D2A0-4010-8F29-5B483C9AC320}" type="parTrans" cxnId="{5F8BE2AA-69C9-423A-83C3-D4BD85CDC32F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C438BB31-B817-4E3E-855A-571EE449B676}" type="sibTrans" cxnId="{5F8BE2AA-69C9-423A-83C3-D4BD85CDC32F}">
      <dgm:prSet/>
      <dgm:spPr/>
      <dgm:t>
        <a:bodyPr/>
        <a:lstStyle/>
        <a:p>
          <a:endParaRPr lang="en-US"/>
        </a:p>
      </dgm:t>
    </dgm:pt>
    <dgm:pt modelId="{11018E42-C1EE-4529-97BA-4F21A14DC3AE}">
      <dgm:prSet custT="1"/>
      <dgm:spPr>
        <a:solidFill>
          <a:srgbClr val="0070C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Helpdesk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4D68E18F-264A-432E-A719-665F1B3EBD05}" type="parTrans" cxnId="{83FC186D-A9BD-495A-9C14-5AD0D420E13D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92B5608A-529C-4EF4-A1A3-503CF2247C01}" type="sibTrans" cxnId="{83FC186D-A9BD-495A-9C14-5AD0D420E13D}">
      <dgm:prSet/>
      <dgm:spPr/>
      <dgm:t>
        <a:bodyPr/>
        <a:lstStyle/>
        <a:p>
          <a:endParaRPr lang="en-US"/>
        </a:p>
      </dgm:t>
    </dgm:pt>
    <dgm:pt modelId="{B300A790-B95F-411B-9540-C6C4791CCC4A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050" b="0" baseline="0" dirty="0" smtClean="0">
              <a:solidFill>
                <a:schemeClr val="bg1"/>
              </a:solidFill>
            </a:rPr>
            <a:t>Community integration</a:t>
          </a:r>
          <a:endParaRPr lang="en-US" sz="1050" b="0" baseline="0" dirty="0">
            <a:solidFill>
              <a:schemeClr val="bg1"/>
            </a:solidFill>
          </a:endParaRPr>
        </a:p>
      </dgm:t>
    </dgm:pt>
    <dgm:pt modelId="{2558AB65-BEC7-4C3A-B949-83220672D2AC}" type="parTrans" cxnId="{77218119-3E5D-42AB-A975-E206AFA8C9F4}">
      <dgm:prSet custT="1"/>
      <dgm:spPr>
        <a:solidFill>
          <a:srgbClr val="0070C0"/>
        </a:solidFill>
        <a:ln>
          <a:solidFill>
            <a:schemeClr val="accent2"/>
          </a:solidFill>
        </a:ln>
      </dgm:spPr>
      <dgm:t>
        <a:bodyPr/>
        <a:lstStyle/>
        <a:p>
          <a:endParaRPr lang="en-US" sz="1050" b="0" baseline="0">
            <a:solidFill>
              <a:schemeClr val="bg1"/>
            </a:solidFill>
          </a:endParaRPr>
        </a:p>
      </dgm:t>
    </dgm:pt>
    <dgm:pt modelId="{55D187A7-BD7A-4E6E-9068-6C6B706D83D9}" type="sibTrans" cxnId="{77218119-3E5D-42AB-A975-E206AFA8C9F4}">
      <dgm:prSet/>
      <dgm:spPr/>
      <dgm:t>
        <a:bodyPr/>
        <a:lstStyle/>
        <a:p>
          <a:endParaRPr lang="en-US"/>
        </a:p>
      </dgm:t>
    </dgm:pt>
    <dgm:pt modelId="{2495A772-659C-42FA-883E-740F3AC8BC20}" type="pres">
      <dgm:prSet presAssocID="{54E0923E-F5E8-4282-BDEA-31AA88FAD5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74C17AC-8C23-4AED-9BDE-5D21B13F58DB}" type="pres">
      <dgm:prSet presAssocID="{6D7F306A-FDA1-4AC3-BA56-2D7894C76803}" presName="centerShape" presStyleLbl="node0" presStyleIdx="0" presStyleCnt="1" custScaleX="211716" custScaleY="211716"/>
      <dgm:spPr/>
      <dgm:t>
        <a:bodyPr/>
        <a:lstStyle/>
        <a:p>
          <a:endParaRPr lang="en-US"/>
        </a:p>
      </dgm:t>
    </dgm:pt>
    <dgm:pt modelId="{13E6D694-4FB0-4984-A5F4-0D9EC2CD5FE6}" type="pres">
      <dgm:prSet presAssocID="{B2DF5D86-95C3-4453-A784-E524B4070363}" presName="parTrans" presStyleLbl="sibTrans2D1" presStyleIdx="0" presStyleCnt="10"/>
      <dgm:spPr/>
      <dgm:t>
        <a:bodyPr/>
        <a:lstStyle/>
        <a:p>
          <a:endParaRPr lang="en-GB"/>
        </a:p>
      </dgm:t>
    </dgm:pt>
    <dgm:pt modelId="{CEDF5691-D0CA-4773-B26A-3B577A4DB839}" type="pres">
      <dgm:prSet presAssocID="{B2DF5D86-95C3-4453-A784-E524B4070363}" presName="connectorText" presStyleLbl="sibTrans2D1" presStyleIdx="0" presStyleCnt="10"/>
      <dgm:spPr/>
      <dgm:t>
        <a:bodyPr/>
        <a:lstStyle/>
        <a:p>
          <a:endParaRPr lang="en-GB"/>
        </a:p>
      </dgm:t>
    </dgm:pt>
    <dgm:pt modelId="{0593F763-75B5-4A08-83A0-26ABB4D2FF14}" type="pres">
      <dgm:prSet presAssocID="{2BEED644-BD3D-4528-9215-34AE77DAEBB2}" presName="node" presStyleLbl="node1" presStyleIdx="0" presStyleCnt="10" custScaleX="117472" custScaleY="117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D27F4-58EE-47F6-BB4A-9F57D7840B76}" type="pres">
      <dgm:prSet presAssocID="{B824A7EE-F04B-4F7F-AA96-E14D371ADE3F}" presName="parTrans" presStyleLbl="sibTrans2D1" presStyleIdx="1" presStyleCnt="10"/>
      <dgm:spPr/>
      <dgm:t>
        <a:bodyPr/>
        <a:lstStyle/>
        <a:p>
          <a:endParaRPr lang="en-GB"/>
        </a:p>
      </dgm:t>
    </dgm:pt>
    <dgm:pt modelId="{A200E6D4-AF56-4E6B-9CF2-26A2531747E0}" type="pres">
      <dgm:prSet presAssocID="{B824A7EE-F04B-4F7F-AA96-E14D371ADE3F}" presName="connectorText" presStyleLbl="sibTrans2D1" presStyleIdx="1" presStyleCnt="10"/>
      <dgm:spPr/>
      <dgm:t>
        <a:bodyPr/>
        <a:lstStyle/>
        <a:p>
          <a:endParaRPr lang="en-GB"/>
        </a:p>
      </dgm:t>
    </dgm:pt>
    <dgm:pt modelId="{EE062432-16F0-45B3-AA9A-A4EF053D2026}" type="pres">
      <dgm:prSet presAssocID="{813C0E0D-AC7F-4DBE-96CD-93FA5E30ACE4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BC3D8-F88F-4C12-9D78-74D441D4060C}" type="pres">
      <dgm:prSet presAssocID="{38089163-A13D-45BD-B805-2BECD0E32FBF}" presName="parTrans" presStyleLbl="sibTrans2D1" presStyleIdx="2" presStyleCnt="10"/>
      <dgm:spPr/>
      <dgm:t>
        <a:bodyPr/>
        <a:lstStyle/>
        <a:p>
          <a:endParaRPr lang="en-GB"/>
        </a:p>
      </dgm:t>
    </dgm:pt>
    <dgm:pt modelId="{0E8DA18C-C765-4588-927A-24D140ECF0BD}" type="pres">
      <dgm:prSet presAssocID="{38089163-A13D-45BD-B805-2BECD0E32FBF}" presName="connectorText" presStyleLbl="sibTrans2D1" presStyleIdx="2" presStyleCnt="10"/>
      <dgm:spPr/>
      <dgm:t>
        <a:bodyPr/>
        <a:lstStyle/>
        <a:p>
          <a:endParaRPr lang="en-GB"/>
        </a:p>
      </dgm:t>
    </dgm:pt>
    <dgm:pt modelId="{18A40F67-A930-4B21-8593-EE1330892D66}" type="pres">
      <dgm:prSet presAssocID="{F84D2FD4-46C4-4BFE-9AFD-8AC06F0F93C6}" presName="node" presStyleLbl="node1" presStyleIdx="2" presStyleCnt="10" custScaleX="135283" custScaleY="135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86F98-770C-444E-9D81-C998A7AEA310}" type="pres">
      <dgm:prSet presAssocID="{4ED8FE78-7499-4C3B-963D-44A27B1C3E83}" presName="parTrans" presStyleLbl="sibTrans2D1" presStyleIdx="3" presStyleCnt="10"/>
      <dgm:spPr/>
      <dgm:t>
        <a:bodyPr/>
        <a:lstStyle/>
        <a:p>
          <a:endParaRPr lang="en-GB"/>
        </a:p>
      </dgm:t>
    </dgm:pt>
    <dgm:pt modelId="{09DF8176-E0AC-43E7-BEC3-CB4AF7331D36}" type="pres">
      <dgm:prSet presAssocID="{4ED8FE78-7499-4C3B-963D-44A27B1C3E83}" presName="connectorText" presStyleLbl="sibTrans2D1" presStyleIdx="3" presStyleCnt="10"/>
      <dgm:spPr/>
      <dgm:t>
        <a:bodyPr/>
        <a:lstStyle/>
        <a:p>
          <a:endParaRPr lang="en-GB"/>
        </a:p>
      </dgm:t>
    </dgm:pt>
    <dgm:pt modelId="{B4404C66-EFFF-4184-B271-EC4AE3432809}" type="pres">
      <dgm:prSet presAssocID="{29B79870-9ADB-455E-8841-92C9B5A5ECE6}" presName="node" presStyleLbl="node1" presStyleIdx="3" presStyleCnt="10" custScaleX="123658" custScaleY="1236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E00185-F804-43E0-A826-E3F349C7DE1D}" type="pres">
      <dgm:prSet presAssocID="{660F639C-3706-4860-A6E2-0A263456979E}" presName="parTrans" presStyleLbl="sibTrans2D1" presStyleIdx="4" presStyleCnt="10"/>
      <dgm:spPr/>
      <dgm:t>
        <a:bodyPr/>
        <a:lstStyle/>
        <a:p>
          <a:endParaRPr lang="en-GB"/>
        </a:p>
      </dgm:t>
    </dgm:pt>
    <dgm:pt modelId="{4CC4B54E-9049-417A-97D1-688BFD47FF64}" type="pres">
      <dgm:prSet presAssocID="{660F639C-3706-4860-A6E2-0A263456979E}" presName="connectorText" presStyleLbl="sibTrans2D1" presStyleIdx="4" presStyleCnt="10"/>
      <dgm:spPr/>
      <dgm:t>
        <a:bodyPr/>
        <a:lstStyle/>
        <a:p>
          <a:endParaRPr lang="en-GB"/>
        </a:p>
      </dgm:t>
    </dgm:pt>
    <dgm:pt modelId="{78847D34-611A-4D79-B388-C56C06B4499A}" type="pres">
      <dgm:prSet presAssocID="{646EFE0B-F7F2-4830-9699-0D62DB951A5E}" presName="node" presStyleLbl="node1" presStyleIdx="4" presStyleCnt="10" custScaleX="120302" custScaleY="1203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E943C-EF5E-4FB5-A7B4-0C2C745D9E62}" type="pres">
      <dgm:prSet presAssocID="{6960D3A1-B987-42BE-B03F-B9FA7EB31AEA}" presName="parTrans" presStyleLbl="sibTrans2D1" presStyleIdx="5" presStyleCnt="10"/>
      <dgm:spPr/>
      <dgm:t>
        <a:bodyPr/>
        <a:lstStyle/>
        <a:p>
          <a:endParaRPr lang="en-GB"/>
        </a:p>
      </dgm:t>
    </dgm:pt>
    <dgm:pt modelId="{CDDC6240-1530-4C57-87D9-40EE5B119334}" type="pres">
      <dgm:prSet presAssocID="{6960D3A1-B987-42BE-B03F-B9FA7EB31AEA}" presName="connectorText" presStyleLbl="sibTrans2D1" presStyleIdx="5" presStyleCnt="10"/>
      <dgm:spPr/>
      <dgm:t>
        <a:bodyPr/>
        <a:lstStyle/>
        <a:p>
          <a:endParaRPr lang="en-GB"/>
        </a:p>
      </dgm:t>
    </dgm:pt>
    <dgm:pt modelId="{C38085D6-6012-4F2E-A8F3-EC4A2633FC45}" type="pres">
      <dgm:prSet presAssocID="{2795B3E8-9F94-444D-BBBA-33B943D75BA7}" presName="node" presStyleLbl="node1" presStyleIdx="5" presStyleCnt="10" custScaleX="127478" custScaleY="127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9992-0E37-4679-93EF-8EB1F2694B5C}" type="pres">
      <dgm:prSet presAssocID="{31F8CB58-7A48-4FD8-A822-E6378D33B79E}" presName="parTrans" presStyleLbl="sibTrans2D1" presStyleIdx="6" presStyleCnt="10"/>
      <dgm:spPr/>
      <dgm:t>
        <a:bodyPr/>
        <a:lstStyle/>
        <a:p>
          <a:endParaRPr lang="en-GB"/>
        </a:p>
      </dgm:t>
    </dgm:pt>
    <dgm:pt modelId="{D1D31F68-8496-452D-A754-E68BFA838F2A}" type="pres">
      <dgm:prSet presAssocID="{31F8CB58-7A48-4FD8-A822-E6378D33B79E}" presName="connectorText" presStyleLbl="sibTrans2D1" presStyleIdx="6" presStyleCnt="10"/>
      <dgm:spPr/>
      <dgm:t>
        <a:bodyPr/>
        <a:lstStyle/>
        <a:p>
          <a:endParaRPr lang="en-GB"/>
        </a:p>
      </dgm:t>
    </dgm:pt>
    <dgm:pt modelId="{9B1DD7A9-3937-4D43-8C95-DC4D62481026}" type="pres">
      <dgm:prSet presAssocID="{71EDB839-5809-4146-B722-6617A316ADC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1AD032-8384-427C-9C58-C74EEA4DED8C}" type="pres">
      <dgm:prSet presAssocID="{C35170B3-D2A0-4010-8F29-5B483C9AC320}" presName="parTrans" presStyleLbl="sibTrans2D1" presStyleIdx="7" presStyleCnt="10"/>
      <dgm:spPr/>
      <dgm:t>
        <a:bodyPr/>
        <a:lstStyle/>
        <a:p>
          <a:endParaRPr lang="en-GB"/>
        </a:p>
      </dgm:t>
    </dgm:pt>
    <dgm:pt modelId="{9213AD82-D3BB-4A9C-8A89-30D650CAB014}" type="pres">
      <dgm:prSet presAssocID="{C35170B3-D2A0-4010-8F29-5B483C9AC320}" presName="connectorText" presStyleLbl="sibTrans2D1" presStyleIdx="7" presStyleCnt="10"/>
      <dgm:spPr/>
      <dgm:t>
        <a:bodyPr/>
        <a:lstStyle/>
        <a:p>
          <a:endParaRPr lang="en-GB"/>
        </a:p>
      </dgm:t>
    </dgm:pt>
    <dgm:pt modelId="{73A6EAE2-A1B6-4289-AC86-35E5E6A9FAB9}" type="pres">
      <dgm:prSet presAssocID="{8009705E-1755-4228-91B6-603B432DFE7B}" presName="node" presStyleLbl="node1" presStyleIdx="7" presStyleCnt="10" custScaleX="145153" custScaleY="145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913E4-D6FD-4C38-B932-9249EFE7D8B2}" type="pres">
      <dgm:prSet presAssocID="{4D68E18F-264A-432E-A719-665F1B3EBD05}" presName="parTrans" presStyleLbl="sibTrans2D1" presStyleIdx="8" presStyleCnt="10"/>
      <dgm:spPr/>
      <dgm:t>
        <a:bodyPr/>
        <a:lstStyle/>
        <a:p>
          <a:endParaRPr lang="en-GB"/>
        </a:p>
      </dgm:t>
    </dgm:pt>
    <dgm:pt modelId="{CB96CD3D-2A82-463B-B59D-C42006C6DABC}" type="pres">
      <dgm:prSet presAssocID="{4D68E18F-264A-432E-A719-665F1B3EBD05}" presName="connectorText" presStyleLbl="sibTrans2D1" presStyleIdx="8" presStyleCnt="10"/>
      <dgm:spPr/>
      <dgm:t>
        <a:bodyPr/>
        <a:lstStyle/>
        <a:p>
          <a:endParaRPr lang="en-GB"/>
        </a:p>
      </dgm:t>
    </dgm:pt>
    <dgm:pt modelId="{D1547CD5-B43F-4EF8-BF0A-91AD02A26B7B}" type="pres">
      <dgm:prSet presAssocID="{11018E42-C1EE-4529-97BA-4F21A14DC3A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B32AB0-843C-4C6E-A5A6-A3C648C9F639}" type="pres">
      <dgm:prSet presAssocID="{2558AB65-BEC7-4C3A-B949-83220672D2AC}" presName="parTrans" presStyleLbl="sibTrans2D1" presStyleIdx="9" presStyleCnt="10"/>
      <dgm:spPr/>
      <dgm:t>
        <a:bodyPr/>
        <a:lstStyle/>
        <a:p>
          <a:endParaRPr lang="en-GB"/>
        </a:p>
      </dgm:t>
    </dgm:pt>
    <dgm:pt modelId="{92A5E6C5-BB95-4012-9EBA-29C94F7E9B2F}" type="pres">
      <dgm:prSet presAssocID="{2558AB65-BEC7-4C3A-B949-83220672D2AC}" presName="connectorText" presStyleLbl="sibTrans2D1" presStyleIdx="9" presStyleCnt="10"/>
      <dgm:spPr/>
      <dgm:t>
        <a:bodyPr/>
        <a:lstStyle/>
        <a:p>
          <a:endParaRPr lang="en-GB"/>
        </a:p>
      </dgm:t>
    </dgm:pt>
    <dgm:pt modelId="{D44DE214-4924-47C4-ABF5-D938087BB327}" type="pres">
      <dgm:prSet presAssocID="{B300A790-B95F-411B-9540-C6C4791CCC4A}" presName="node" presStyleLbl="node1" presStyleIdx="9" presStyleCnt="10" custScaleX="125238" custScaleY="1252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FE148D-3ABB-4994-8A2C-9B91CE5A0B05}" srcId="{6D7F306A-FDA1-4AC3-BA56-2D7894C76803}" destId="{F84D2FD4-46C4-4BFE-9AFD-8AC06F0F93C6}" srcOrd="2" destOrd="0" parTransId="{38089163-A13D-45BD-B805-2BECD0E32FBF}" sibTransId="{1D68ACAB-90CE-4A7B-8E0B-6DFDBE032C88}"/>
    <dgm:cxn modelId="{6C199290-3949-4880-901C-CFD8F00C509B}" type="presOf" srcId="{F84D2FD4-46C4-4BFE-9AFD-8AC06F0F93C6}" destId="{18A40F67-A930-4B21-8593-EE1330892D66}" srcOrd="0" destOrd="0" presId="urn:microsoft.com/office/officeart/2005/8/layout/radial5"/>
    <dgm:cxn modelId="{77218119-3E5D-42AB-A975-E206AFA8C9F4}" srcId="{6D7F306A-FDA1-4AC3-BA56-2D7894C76803}" destId="{B300A790-B95F-411B-9540-C6C4791CCC4A}" srcOrd="9" destOrd="0" parTransId="{2558AB65-BEC7-4C3A-B949-83220672D2AC}" sibTransId="{55D187A7-BD7A-4E6E-9068-6C6B706D83D9}"/>
    <dgm:cxn modelId="{4F361601-B3F6-416F-B7B3-EB519503B90A}" srcId="{6D7F306A-FDA1-4AC3-BA56-2D7894C76803}" destId="{646EFE0B-F7F2-4830-9699-0D62DB951A5E}" srcOrd="4" destOrd="0" parTransId="{660F639C-3706-4860-A6E2-0A263456979E}" sibTransId="{FDC24EE2-4707-4BC7-B506-3C93D482C0E1}"/>
    <dgm:cxn modelId="{810CB3F2-D53F-432A-B16F-1ABCBA87E0DB}" type="presOf" srcId="{C35170B3-D2A0-4010-8F29-5B483C9AC320}" destId="{BE1AD032-8384-427C-9C58-C74EEA4DED8C}" srcOrd="0" destOrd="0" presId="urn:microsoft.com/office/officeart/2005/8/layout/radial5"/>
    <dgm:cxn modelId="{1A5B771A-C12F-47CA-A8EF-6224B6C60B72}" type="presOf" srcId="{B2DF5D86-95C3-4453-A784-E524B4070363}" destId="{13E6D694-4FB0-4984-A5F4-0D9EC2CD5FE6}" srcOrd="0" destOrd="0" presId="urn:microsoft.com/office/officeart/2005/8/layout/radial5"/>
    <dgm:cxn modelId="{892D8406-9A87-4FC8-AD7C-38D357B3D9A3}" srcId="{6D7F306A-FDA1-4AC3-BA56-2D7894C76803}" destId="{2795B3E8-9F94-444D-BBBA-33B943D75BA7}" srcOrd="5" destOrd="0" parTransId="{6960D3A1-B987-42BE-B03F-B9FA7EB31AEA}" sibTransId="{C9348C32-1B14-4840-9353-1DB6CB0A2ABE}"/>
    <dgm:cxn modelId="{D1C5B174-20F2-4785-B7BA-62246BD2F4D5}" type="presOf" srcId="{71EDB839-5809-4146-B722-6617A316ADC6}" destId="{9B1DD7A9-3937-4D43-8C95-DC4D62481026}" srcOrd="0" destOrd="0" presId="urn:microsoft.com/office/officeart/2005/8/layout/radial5"/>
    <dgm:cxn modelId="{EAB180A5-523A-49F4-9FEA-32127E17A2C7}" srcId="{6D7F306A-FDA1-4AC3-BA56-2D7894C76803}" destId="{813C0E0D-AC7F-4DBE-96CD-93FA5E30ACE4}" srcOrd="1" destOrd="0" parTransId="{B824A7EE-F04B-4F7F-AA96-E14D371ADE3F}" sibTransId="{C331BC85-F791-425D-BCC2-85342FAB9A5A}"/>
    <dgm:cxn modelId="{C00495F9-4F10-4C22-B6E4-24063A021DBB}" srcId="{6D7F306A-FDA1-4AC3-BA56-2D7894C76803}" destId="{71EDB839-5809-4146-B722-6617A316ADC6}" srcOrd="6" destOrd="0" parTransId="{31F8CB58-7A48-4FD8-A822-E6378D33B79E}" sibTransId="{8DF45966-95C1-4438-BDF0-5A3B20F22AA4}"/>
    <dgm:cxn modelId="{83D1427C-31A2-465B-AAA6-7A3CB301A65A}" type="presOf" srcId="{C35170B3-D2A0-4010-8F29-5B483C9AC320}" destId="{9213AD82-D3BB-4A9C-8A89-30D650CAB014}" srcOrd="1" destOrd="0" presId="urn:microsoft.com/office/officeart/2005/8/layout/radial5"/>
    <dgm:cxn modelId="{99DDFEBF-3450-4470-B527-BE77FAD814B9}" type="presOf" srcId="{38089163-A13D-45BD-B805-2BECD0E32FBF}" destId="{963BC3D8-F88F-4C12-9D78-74D441D4060C}" srcOrd="0" destOrd="0" presId="urn:microsoft.com/office/officeart/2005/8/layout/radial5"/>
    <dgm:cxn modelId="{DEB4E3C6-5A91-4674-883A-A502B0916216}" srcId="{54E0923E-F5E8-4282-BDEA-31AA88FAD518}" destId="{6D7F306A-FDA1-4AC3-BA56-2D7894C76803}" srcOrd="0" destOrd="0" parTransId="{F46B204D-A981-4126-B42C-A3FC162A4D56}" sibTransId="{FA68E245-28F4-4238-AE81-7663A7A6F98B}"/>
    <dgm:cxn modelId="{F8655A08-D612-4453-9DB1-9D07ECE118BB}" type="presOf" srcId="{38089163-A13D-45BD-B805-2BECD0E32FBF}" destId="{0E8DA18C-C765-4588-927A-24D140ECF0BD}" srcOrd="1" destOrd="0" presId="urn:microsoft.com/office/officeart/2005/8/layout/radial5"/>
    <dgm:cxn modelId="{E60C86A3-0CF8-46C3-A41A-07A8355A8891}" type="presOf" srcId="{646EFE0B-F7F2-4830-9699-0D62DB951A5E}" destId="{78847D34-611A-4D79-B388-C56C06B4499A}" srcOrd="0" destOrd="0" presId="urn:microsoft.com/office/officeart/2005/8/layout/radial5"/>
    <dgm:cxn modelId="{860DD8DC-7B10-42AC-AAFD-F4EBD3197F80}" type="presOf" srcId="{2BEED644-BD3D-4528-9215-34AE77DAEBB2}" destId="{0593F763-75B5-4A08-83A0-26ABB4D2FF14}" srcOrd="0" destOrd="0" presId="urn:microsoft.com/office/officeart/2005/8/layout/radial5"/>
    <dgm:cxn modelId="{9314A8D2-38F2-443B-9B11-1B3254BDDFD9}" type="presOf" srcId="{31F8CB58-7A48-4FD8-A822-E6378D33B79E}" destId="{D1D31F68-8496-452D-A754-E68BFA838F2A}" srcOrd="1" destOrd="0" presId="urn:microsoft.com/office/officeart/2005/8/layout/radial5"/>
    <dgm:cxn modelId="{3361F743-C5BC-481B-AF6F-DC7EB9FEBF61}" type="presOf" srcId="{2558AB65-BEC7-4C3A-B949-83220672D2AC}" destId="{DBB32AB0-843C-4C6E-A5A6-A3C648C9F639}" srcOrd="0" destOrd="0" presId="urn:microsoft.com/office/officeart/2005/8/layout/radial5"/>
    <dgm:cxn modelId="{081A9110-DBB7-4017-AD28-BF8C076472D2}" type="presOf" srcId="{B2DF5D86-95C3-4453-A784-E524B4070363}" destId="{CEDF5691-D0CA-4773-B26A-3B577A4DB839}" srcOrd="1" destOrd="0" presId="urn:microsoft.com/office/officeart/2005/8/layout/radial5"/>
    <dgm:cxn modelId="{12EFA80A-BE2C-476F-B5F8-F439A2427AD5}" type="presOf" srcId="{2558AB65-BEC7-4C3A-B949-83220672D2AC}" destId="{92A5E6C5-BB95-4012-9EBA-29C94F7E9B2F}" srcOrd="1" destOrd="0" presId="urn:microsoft.com/office/officeart/2005/8/layout/radial5"/>
    <dgm:cxn modelId="{C9BE0A74-BCA4-4DDE-9F3B-3F9066BC2A2B}" type="presOf" srcId="{813C0E0D-AC7F-4DBE-96CD-93FA5E30ACE4}" destId="{EE062432-16F0-45B3-AA9A-A4EF053D2026}" srcOrd="0" destOrd="0" presId="urn:microsoft.com/office/officeart/2005/8/layout/radial5"/>
    <dgm:cxn modelId="{1C400ACC-C178-4E18-A798-1E7814120BC7}" type="presOf" srcId="{660F639C-3706-4860-A6E2-0A263456979E}" destId="{4CC4B54E-9049-417A-97D1-688BFD47FF64}" srcOrd="1" destOrd="0" presId="urn:microsoft.com/office/officeart/2005/8/layout/radial5"/>
    <dgm:cxn modelId="{83FC186D-A9BD-495A-9C14-5AD0D420E13D}" srcId="{6D7F306A-FDA1-4AC3-BA56-2D7894C76803}" destId="{11018E42-C1EE-4529-97BA-4F21A14DC3AE}" srcOrd="8" destOrd="0" parTransId="{4D68E18F-264A-432E-A719-665F1B3EBD05}" sibTransId="{92B5608A-529C-4EF4-A1A3-503CF2247C01}"/>
    <dgm:cxn modelId="{CEE46E35-8CD0-4826-8165-06899E0F7DD7}" type="presOf" srcId="{4ED8FE78-7499-4C3B-963D-44A27B1C3E83}" destId="{09DF8176-E0AC-43E7-BEC3-CB4AF7331D36}" srcOrd="1" destOrd="0" presId="urn:microsoft.com/office/officeart/2005/8/layout/radial5"/>
    <dgm:cxn modelId="{32B89C04-2822-4B68-8AD0-ED37491B5F35}" type="presOf" srcId="{6D7F306A-FDA1-4AC3-BA56-2D7894C76803}" destId="{674C17AC-8C23-4AED-9BDE-5D21B13F58DB}" srcOrd="0" destOrd="0" presId="urn:microsoft.com/office/officeart/2005/8/layout/radial5"/>
    <dgm:cxn modelId="{FCE1B489-B512-46D6-8A85-B0B2FB5E8C0B}" type="presOf" srcId="{6960D3A1-B987-42BE-B03F-B9FA7EB31AEA}" destId="{678E943C-EF5E-4FB5-A7B4-0C2C745D9E62}" srcOrd="0" destOrd="0" presId="urn:microsoft.com/office/officeart/2005/8/layout/radial5"/>
    <dgm:cxn modelId="{85B5E282-09E1-4E1E-994D-5CF9889A53C4}" type="presOf" srcId="{8009705E-1755-4228-91B6-603B432DFE7B}" destId="{73A6EAE2-A1B6-4289-AC86-35E5E6A9FAB9}" srcOrd="0" destOrd="0" presId="urn:microsoft.com/office/officeart/2005/8/layout/radial5"/>
    <dgm:cxn modelId="{4C771A9B-99AD-49CF-8410-EB00AF367211}" type="presOf" srcId="{2795B3E8-9F94-444D-BBBA-33B943D75BA7}" destId="{C38085D6-6012-4F2E-A8F3-EC4A2633FC45}" srcOrd="0" destOrd="0" presId="urn:microsoft.com/office/officeart/2005/8/layout/radial5"/>
    <dgm:cxn modelId="{F689036F-23F5-4B8E-B689-89A66328CC11}" type="presOf" srcId="{B824A7EE-F04B-4F7F-AA96-E14D371ADE3F}" destId="{A4BD27F4-58EE-47F6-BB4A-9F57D7840B76}" srcOrd="0" destOrd="0" presId="urn:microsoft.com/office/officeart/2005/8/layout/radial5"/>
    <dgm:cxn modelId="{EF4EBBC8-5AF6-46BB-AE6A-3B772C92B5D5}" type="presOf" srcId="{54E0923E-F5E8-4282-BDEA-31AA88FAD518}" destId="{2495A772-659C-42FA-883E-740F3AC8BC20}" srcOrd="0" destOrd="0" presId="urn:microsoft.com/office/officeart/2005/8/layout/radial5"/>
    <dgm:cxn modelId="{D1363DFE-C615-4714-8381-347B6A591FEC}" type="presOf" srcId="{6960D3A1-B987-42BE-B03F-B9FA7EB31AEA}" destId="{CDDC6240-1530-4C57-87D9-40EE5B119334}" srcOrd="1" destOrd="0" presId="urn:microsoft.com/office/officeart/2005/8/layout/radial5"/>
    <dgm:cxn modelId="{5E7CE307-EB2A-42B7-8F02-B4C82B484E6E}" type="presOf" srcId="{4D68E18F-264A-432E-A719-665F1B3EBD05}" destId="{7DA913E4-D6FD-4C38-B932-9249EFE7D8B2}" srcOrd="0" destOrd="0" presId="urn:microsoft.com/office/officeart/2005/8/layout/radial5"/>
    <dgm:cxn modelId="{533BD88F-8D8D-420F-81CD-E9C3B8C35081}" type="presOf" srcId="{B824A7EE-F04B-4F7F-AA96-E14D371ADE3F}" destId="{A200E6D4-AF56-4E6B-9CF2-26A2531747E0}" srcOrd="1" destOrd="0" presId="urn:microsoft.com/office/officeart/2005/8/layout/radial5"/>
    <dgm:cxn modelId="{CFD3C13B-772A-4439-9773-91A5E3E6BEEF}" type="presOf" srcId="{31F8CB58-7A48-4FD8-A822-E6378D33B79E}" destId="{BE329992-0E37-4679-93EF-8EB1F2694B5C}" srcOrd="0" destOrd="0" presId="urn:microsoft.com/office/officeart/2005/8/layout/radial5"/>
    <dgm:cxn modelId="{D5ED8D77-31E4-4A99-8418-154F74DDEDF8}" type="presOf" srcId="{29B79870-9ADB-455E-8841-92C9B5A5ECE6}" destId="{B4404C66-EFFF-4184-B271-EC4AE3432809}" srcOrd="0" destOrd="0" presId="urn:microsoft.com/office/officeart/2005/8/layout/radial5"/>
    <dgm:cxn modelId="{62A21857-563F-4947-9CBB-5D4247F59D6D}" type="presOf" srcId="{B300A790-B95F-411B-9540-C6C4791CCC4A}" destId="{D44DE214-4924-47C4-ABF5-D938087BB327}" srcOrd="0" destOrd="0" presId="urn:microsoft.com/office/officeart/2005/8/layout/radial5"/>
    <dgm:cxn modelId="{80191DB3-103A-417D-8725-15A6DD1751C5}" type="presOf" srcId="{11018E42-C1EE-4529-97BA-4F21A14DC3AE}" destId="{D1547CD5-B43F-4EF8-BF0A-91AD02A26B7B}" srcOrd="0" destOrd="0" presId="urn:microsoft.com/office/officeart/2005/8/layout/radial5"/>
    <dgm:cxn modelId="{513CAEA9-304A-4BE1-B4CF-6124EFBC2A5A}" type="presOf" srcId="{4D68E18F-264A-432E-A719-665F1B3EBD05}" destId="{CB96CD3D-2A82-463B-B59D-C42006C6DABC}" srcOrd="1" destOrd="0" presId="urn:microsoft.com/office/officeart/2005/8/layout/radial5"/>
    <dgm:cxn modelId="{5F8BE2AA-69C9-423A-83C3-D4BD85CDC32F}" srcId="{6D7F306A-FDA1-4AC3-BA56-2D7894C76803}" destId="{8009705E-1755-4228-91B6-603B432DFE7B}" srcOrd="7" destOrd="0" parTransId="{C35170B3-D2A0-4010-8F29-5B483C9AC320}" sibTransId="{C438BB31-B817-4E3E-855A-571EE449B676}"/>
    <dgm:cxn modelId="{83215F70-06E1-49C6-91AA-7D505ED66C29}" type="presOf" srcId="{4ED8FE78-7499-4C3B-963D-44A27B1C3E83}" destId="{F9D86F98-770C-444E-9D81-C998A7AEA310}" srcOrd="0" destOrd="0" presId="urn:microsoft.com/office/officeart/2005/8/layout/radial5"/>
    <dgm:cxn modelId="{5E060636-66A2-44F7-B84C-B13768021587}" srcId="{6D7F306A-FDA1-4AC3-BA56-2D7894C76803}" destId="{29B79870-9ADB-455E-8841-92C9B5A5ECE6}" srcOrd="3" destOrd="0" parTransId="{4ED8FE78-7499-4C3B-963D-44A27B1C3E83}" sibTransId="{AD45FE34-5AF7-46FD-B24B-EE675E1EF60F}"/>
    <dgm:cxn modelId="{0E66CCB4-6BD7-4A1D-84B5-1BF638532826}" type="presOf" srcId="{660F639C-3706-4860-A6E2-0A263456979E}" destId="{ECE00185-F804-43E0-A826-E3F349C7DE1D}" srcOrd="0" destOrd="0" presId="urn:microsoft.com/office/officeart/2005/8/layout/radial5"/>
    <dgm:cxn modelId="{2B84A44C-831F-4E85-B876-B405B6739AF8}" srcId="{6D7F306A-FDA1-4AC3-BA56-2D7894C76803}" destId="{2BEED644-BD3D-4528-9215-34AE77DAEBB2}" srcOrd="0" destOrd="0" parTransId="{B2DF5D86-95C3-4453-A784-E524B4070363}" sibTransId="{E39ED116-E300-4B36-ADF5-66803C4E2206}"/>
    <dgm:cxn modelId="{FEF2223C-FED5-4259-B439-DED022B0505A}" type="presParOf" srcId="{2495A772-659C-42FA-883E-740F3AC8BC20}" destId="{674C17AC-8C23-4AED-9BDE-5D21B13F58DB}" srcOrd="0" destOrd="0" presId="urn:microsoft.com/office/officeart/2005/8/layout/radial5"/>
    <dgm:cxn modelId="{EFAF3DC3-48FF-49AD-AB4C-9703F253F24A}" type="presParOf" srcId="{2495A772-659C-42FA-883E-740F3AC8BC20}" destId="{13E6D694-4FB0-4984-A5F4-0D9EC2CD5FE6}" srcOrd="1" destOrd="0" presId="urn:microsoft.com/office/officeart/2005/8/layout/radial5"/>
    <dgm:cxn modelId="{EDCBD023-DCAC-43AD-BC28-D501619D73F4}" type="presParOf" srcId="{13E6D694-4FB0-4984-A5F4-0D9EC2CD5FE6}" destId="{CEDF5691-D0CA-4773-B26A-3B577A4DB839}" srcOrd="0" destOrd="0" presId="urn:microsoft.com/office/officeart/2005/8/layout/radial5"/>
    <dgm:cxn modelId="{A980F84B-F3C2-40AE-ADC8-7E3CBCD5518C}" type="presParOf" srcId="{2495A772-659C-42FA-883E-740F3AC8BC20}" destId="{0593F763-75B5-4A08-83A0-26ABB4D2FF14}" srcOrd="2" destOrd="0" presId="urn:microsoft.com/office/officeart/2005/8/layout/radial5"/>
    <dgm:cxn modelId="{359E27F0-1C07-47D3-A778-AE5B0388080F}" type="presParOf" srcId="{2495A772-659C-42FA-883E-740F3AC8BC20}" destId="{A4BD27F4-58EE-47F6-BB4A-9F57D7840B76}" srcOrd="3" destOrd="0" presId="urn:microsoft.com/office/officeart/2005/8/layout/radial5"/>
    <dgm:cxn modelId="{0339FB05-4956-4775-B7C4-61C0B696E111}" type="presParOf" srcId="{A4BD27F4-58EE-47F6-BB4A-9F57D7840B76}" destId="{A200E6D4-AF56-4E6B-9CF2-26A2531747E0}" srcOrd="0" destOrd="0" presId="urn:microsoft.com/office/officeart/2005/8/layout/radial5"/>
    <dgm:cxn modelId="{CE0194B0-BA96-46C7-B3C2-B989247BAC21}" type="presParOf" srcId="{2495A772-659C-42FA-883E-740F3AC8BC20}" destId="{EE062432-16F0-45B3-AA9A-A4EF053D2026}" srcOrd="4" destOrd="0" presId="urn:microsoft.com/office/officeart/2005/8/layout/radial5"/>
    <dgm:cxn modelId="{F22E1491-64D0-4738-949D-23A05A1449AB}" type="presParOf" srcId="{2495A772-659C-42FA-883E-740F3AC8BC20}" destId="{963BC3D8-F88F-4C12-9D78-74D441D4060C}" srcOrd="5" destOrd="0" presId="urn:microsoft.com/office/officeart/2005/8/layout/radial5"/>
    <dgm:cxn modelId="{9F7783AF-FE56-42A9-B56B-B15C1407BB70}" type="presParOf" srcId="{963BC3D8-F88F-4C12-9D78-74D441D4060C}" destId="{0E8DA18C-C765-4588-927A-24D140ECF0BD}" srcOrd="0" destOrd="0" presId="urn:microsoft.com/office/officeart/2005/8/layout/radial5"/>
    <dgm:cxn modelId="{552EA1A6-E729-4DE0-AAAE-D1B7F18490CB}" type="presParOf" srcId="{2495A772-659C-42FA-883E-740F3AC8BC20}" destId="{18A40F67-A930-4B21-8593-EE1330892D66}" srcOrd="6" destOrd="0" presId="urn:microsoft.com/office/officeart/2005/8/layout/radial5"/>
    <dgm:cxn modelId="{3D57DF84-284E-4CE3-8000-C960BD3A54C7}" type="presParOf" srcId="{2495A772-659C-42FA-883E-740F3AC8BC20}" destId="{F9D86F98-770C-444E-9D81-C998A7AEA310}" srcOrd="7" destOrd="0" presId="urn:microsoft.com/office/officeart/2005/8/layout/radial5"/>
    <dgm:cxn modelId="{D4241B9E-CEC8-468C-AF9A-9C440E8A17A5}" type="presParOf" srcId="{F9D86F98-770C-444E-9D81-C998A7AEA310}" destId="{09DF8176-E0AC-43E7-BEC3-CB4AF7331D36}" srcOrd="0" destOrd="0" presId="urn:microsoft.com/office/officeart/2005/8/layout/radial5"/>
    <dgm:cxn modelId="{C755709A-BD22-4558-8216-E0473F2BB9F3}" type="presParOf" srcId="{2495A772-659C-42FA-883E-740F3AC8BC20}" destId="{B4404C66-EFFF-4184-B271-EC4AE3432809}" srcOrd="8" destOrd="0" presId="urn:microsoft.com/office/officeart/2005/8/layout/radial5"/>
    <dgm:cxn modelId="{EC49577A-A7AE-4FCB-AFF2-488FB59FB533}" type="presParOf" srcId="{2495A772-659C-42FA-883E-740F3AC8BC20}" destId="{ECE00185-F804-43E0-A826-E3F349C7DE1D}" srcOrd="9" destOrd="0" presId="urn:microsoft.com/office/officeart/2005/8/layout/radial5"/>
    <dgm:cxn modelId="{EC7E5C25-BF96-4B9B-A14B-5CBDDEB03F05}" type="presParOf" srcId="{ECE00185-F804-43E0-A826-E3F349C7DE1D}" destId="{4CC4B54E-9049-417A-97D1-688BFD47FF64}" srcOrd="0" destOrd="0" presId="urn:microsoft.com/office/officeart/2005/8/layout/radial5"/>
    <dgm:cxn modelId="{541B1C5F-3EE8-4124-9B8A-03F23B72A0F8}" type="presParOf" srcId="{2495A772-659C-42FA-883E-740F3AC8BC20}" destId="{78847D34-611A-4D79-B388-C56C06B4499A}" srcOrd="10" destOrd="0" presId="urn:microsoft.com/office/officeart/2005/8/layout/radial5"/>
    <dgm:cxn modelId="{DA97D257-6E03-4201-8727-903470ECE016}" type="presParOf" srcId="{2495A772-659C-42FA-883E-740F3AC8BC20}" destId="{678E943C-EF5E-4FB5-A7B4-0C2C745D9E62}" srcOrd="11" destOrd="0" presId="urn:microsoft.com/office/officeart/2005/8/layout/radial5"/>
    <dgm:cxn modelId="{B38E310C-2BE0-4DB7-ABB0-D889B4332869}" type="presParOf" srcId="{678E943C-EF5E-4FB5-A7B4-0C2C745D9E62}" destId="{CDDC6240-1530-4C57-87D9-40EE5B119334}" srcOrd="0" destOrd="0" presId="urn:microsoft.com/office/officeart/2005/8/layout/radial5"/>
    <dgm:cxn modelId="{FCA016C2-C50E-45F9-B9EE-8173B4FA974D}" type="presParOf" srcId="{2495A772-659C-42FA-883E-740F3AC8BC20}" destId="{C38085D6-6012-4F2E-A8F3-EC4A2633FC45}" srcOrd="12" destOrd="0" presId="urn:microsoft.com/office/officeart/2005/8/layout/radial5"/>
    <dgm:cxn modelId="{41FB1F9F-A675-484A-BAFD-F7C80F5573A5}" type="presParOf" srcId="{2495A772-659C-42FA-883E-740F3AC8BC20}" destId="{BE329992-0E37-4679-93EF-8EB1F2694B5C}" srcOrd="13" destOrd="0" presId="urn:microsoft.com/office/officeart/2005/8/layout/radial5"/>
    <dgm:cxn modelId="{9A6041BB-BF92-4EF5-B501-04E3D8B43A2F}" type="presParOf" srcId="{BE329992-0E37-4679-93EF-8EB1F2694B5C}" destId="{D1D31F68-8496-452D-A754-E68BFA838F2A}" srcOrd="0" destOrd="0" presId="urn:microsoft.com/office/officeart/2005/8/layout/radial5"/>
    <dgm:cxn modelId="{A764B6DA-C6B5-41DE-A6BB-BAC3DF0C4C13}" type="presParOf" srcId="{2495A772-659C-42FA-883E-740F3AC8BC20}" destId="{9B1DD7A9-3937-4D43-8C95-DC4D62481026}" srcOrd="14" destOrd="0" presId="urn:microsoft.com/office/officeart/2005/8/layout/radial5"/>
    <dgm:cxn modelId="{2362DDEC-798C-4F31-B72D-973E63CF86BC}" type="presParOf" srcId="{2495A772-659C-42FA-883E-740F3AC8BC20}" destId="{BE1AD032-8384-427C-9C58-C74EEA4DED8C}" srcOrd="15" destOrd="0" presId="urn:microsoft.com/office/officeart/2005/8/layout/radial5"/>
    <dgm:cxn modelId="{4FD7345C-437F-43EB-9E61-46CDD4ADAA45}" type="presParOf" srcId="{BE1AD032-8384-427C-9C58-C74EEA4DED8C}" destId="{9213AD82-D3BB-4A9C-8A89-30D650CAB014}" srcOrd="0" destOrd="0" presId="urn:microsoft.com/office/officeart/2005/8/layout/radial5"/>
    <dgm:cxn modelId="{FE2F20A8-824E-431B-BBBE-C07B92A80386}" type="presParOf" srcId="{2495A772-659C-42FA-883E-740F3AC8BC20}" destId="{73A6EAE2-A1B6-4289-AC86-35E5E6A9FAB9}" srcOrd="16" destOrd="0" presId="urn:microsoft.com/office/officeart/2005/8/layout/radial5"/>
    <dgm:cxn modelId="{B62CA554-5B8F-4314-ADDE-A7173E2EB221}" type="presParOf" srcId="{2495A772-659C-42FA-883E-740F3AC8BC20}" destId="{7DA913E4-D6FD-4C38-B932-9249EFE7D8B2}" srcOrd="17" destOrd="0" presId="urn:microsoft.com/office/officeart/2005/8/layout/radial5"/>
    <dgm:cxn modelId="{4CAB9BDC-FD1E-42FB-BE3B-011D10446B56}" type="presParOf" srcId="{7DA913E4-D6FD-4C38-B932-9249EFE7D8B2}" destId="{CB96CD3D-2A82-463B-B59D-C42006C6DABC}" srcOrd="0" destOrd="0" presId="urn:microsoft.com/office/officeart/2005/8/layout/radial5"/>
    <dgm:cxn modelId="{F7AAC2F4-0152-4ADB-92EC-66CBB85A6479}" type="presParOf" srcId="{2495A772-659C-42FA-883E-740F3AC8BC20}" destId="{D1547CD5-B43F-4EF8-BF0A-91AD02A26B7B}" srcOrd="18" destOrd="0" presId="urn:microsoft.com/office/officeart/2005/8/layout/radial5"/>
    <dgm:cxn modelId="{AB4011E0-60C0-4FF6-972B-ED9FB953C2B0}" type="presParOf" srcId="{2495A772-659C-42FA-883E-740F3AC8BC20}" destId="{DBB32AB0-843C-4C6E-A5A6-A3C648C9F639}" srcOrd="19" destOrd="0" presId="urn:microsoft.com/office/officeart/2005/8/layout/radial5"/>
    <dgm:cxn modelId="{56F1A739-68C3-4A58-BA02-48E82EB92506}" type="presParOf" srcId="{DBB32AB0-843C-4C6E-A5A6-A3C648C9F639}" destId="{92A5E6C5-BB95-4012-9EBA-29C94F7E9B2F}" srcOrd="0" destOrd="0" presId="urn:microsoft.com/office/officeart/2005/8/layout/radial5"/>
    <dgm:cxn modelId="{F102FEFC-A0D9-4259-8B0B-E2E5D97EAA9E}" type="presParOf" srcId="{2495A772-659C-42FA-883E-740F3AC8BC20}" destId="{D44DE214-4924-47C4-ABF5-D938087BB327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4C17AC-8C23-4AED-9BDE-5D21B13F58DB}">
      <dsp:nvSpPr>
        <dsp:cNvPr id="0" name=""/>
        <dsp:cNvSpPr/>
      </dsp:nvSpPr>
      <dsp:spPr>
        <a:xfrm>
          <a:off x="1966474" y="1541332"/>
          <a:ext cx="1583936" cy="1583936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chemeClr val="bg1"/>
              </a:solidFill>
            </a:rPr>
            <a:t>NGI &amp; EGI.eu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chemeClr val="bg1"/>
              </a:solidFill>
            </a:rPr>
            <a:t>Community Support teams</a:t>
          </a:r>
          <a:endParaRPr lang="en-US" sz="1400" b="1" kern="1200" baseline="0" dirty="0">
            <a:solidFill>
              <a:schemeClr val="bg1"/>
            </a:solidFill>
          </a:endParaRPr>
        </a:p>
      </dsp:txBody>
      <dsp:txXfrm>
        <a:off x="1966474" y="1541332"/>
        <a:ext cx="1583936" cy="1583936"/>
      </dsp:txXfrm>
    </dsp:sp>
    <dsp:sp modelId="{13E6D694-4FB0-4984-A5F4-0D9EC2CD5FE6}">
      <dsp:nvSpPr>
        <dsp:cNvPr id="0" name=""/>
        <dsp:cNvSpPr/>
      </dsp:nvSpPr>
      <dsp:spPr>
        <a:xfrm rot="16200000">
          <a:off x="2607340" y="1074132"/>
          <a:ext cx="302203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16200000">
        <a:off x="2607340" y="1074132"/>
        <a:ext cx="302203" cy="381309"/>
      </dsp:txXfrm>
    </dsp:sp>
    <dsp:sp modelId="{0593F763-75B5-4A08-83A0-26ABB4D2FF14}">
      <dsp:nvSpPr>
        <dsp:cNvPr id="0" name=""/>
        <dsp:cNvSpPr/>
      </dsp:nvSpPr>
      <dsp:spPr>
        <a:xfrm>
          <a:off x="2231463" y="-82820"/>
          <a:ext cx="1053956" cy="1053956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Consultancy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2231463" y="-82820"/>
        <a:ext cx="1053956" cy="1053956"/>
      </dsp:txXfrm>
    </dsp:sp>
    <dsp:sp modelId="{A4BD27F4-58EE-47F6-BB4A-9F57D7840B76}">
      <dsp:nvSpPr>
        <dsp:cNvPr id="0" name=""/>
        <dsp:cNvSpPr/>
      </dsp:nvSpPr>
      <dsp:spPr>
        <a:xfrm rot="18360000">
          <a:off x="3236970" y="1247446"/>
          <a:ext cx="343744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18360000">
        <a:off x="3236970" y="1247446"/>
        <a:ext cx="343744" cy="381309"/>
      </dsp:txXfrm>
    </dsp:sp>
    <dsp:sp modelId="{EE062432-16F0-45B3-AA9A-A4EF053D2026}">
      <dsp:nvSpPr>
        <dsp:cNvPr id="0" name=""/>
        <dsp:cNvSpPr/>
      </dsp:nvSpPr>
      <dsp:spPr>
        <a:xfrm>
          <a:off x="3420253" y="356353"/>
          <a:ext cx="897198" cy="897198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Training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3420253" y="356353"/>
        <a:ext cx="897198" cy="897198"/>
      </dsp:txXfrm>
    </dsp:sp>
    <dsp:sp modelId="{963BC3D8-F88F-4C12-9D78-74D441D4060C}">
      <dsp:nvSpPr>
        <dsp:cNvPr id="0" name=""/>
        <dsp:cNvSpPr/>
      </dsp:nvSpPr>
      <dsp:spPr>
        <a:xfrm rot="20520000">
          <a:off x="3607875" y="1824432"/>
          <a:ext cx="259856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20520000">
        <a:off x="3607875" y="1824432"/>
        <a:ext cx="259856" cy="381309"/>
      </dsp:txXfrm>
    </dsp:sp>
    <dsp:sp modelId="{18A40F67-A930-4B21-8593-EE1330892D66}">
      <dsp:nvSpPr>
        <dsp:cNvPr id="0" name=""/>
        <dsp:cNvSpPr/>
      </dsp:nvSpPr>
      <dsp:spPr>
        <a:xfrm>
          <a:off x="3948245" y="1142644"/>
          <a:ext cx="1213756" cy="1213756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Porting scientific applications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3948245" y="1142644"/>
        <a:ext cx="1213756" cy="1213756"/>
      </dsp:txXfrm>
    </dsp:sp>
    <dsp:sp modelId="{F9D86F98-770C-444E-9D81-C998A7AEA310}">
      <dsp:nvSpPr>
        <dsp:cNvPr id="0" name=""/>
        <dsp:cNvSpPr/>
      </dsp:nvSpPr>
      <dsp:spPr>
        <a:xfrm rot="1080000">
          <a:off x="3618110" y="2468675"/>
          <a:ext cx="287496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1080000">
        <a:off x="3618110" y="2468675"/>
        <a:ext cx="287496" cy="381309"/>
      </dsp:txXfrm>
    </dsp:sp>
    <dsp:sp modelId="{B4404C66-EFFF-4184-B271-EC4AE3432809}">
      <dsp:nvSpPr>
        <dsp:cNvPr id="0" name=""/>
        <dsp:cNvSpPr/>
      </dsp:nvSpPr>
      <dsp:spPr>
        <a:xfrm>
          <a:off x="4000394" y="2362348"/>
          <a:ext cx="1109457" cy="1109457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Accessing scientific applications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4000394" y="2362348"/>
        <a:ext cx="1109457" cy="1109457"/>
      </dsp:txXfrm>
    </dsp:sp>
    <dsp:sp modelId="{ECE00185-F804-43E0-A826-E3F349C7DE1D}">
      <dsp:nvSpPr>
        <dsp:cNvPr id="0" name=""/>
        <dsp:cNvSpPr/>
      </dsp:nvSpPr>
      <dsp:spPr>
        <a:xfrm rot="3240000">
          <a:off x="3235141" y="3002109"/>
          <a:ext cx="295475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3240000">
        <a:off x="3235141" y="3002109"/>
        <a:ext cx="295475" cy="381309"/>
      </dsp:txXfrm>
    </dsp:sp>
    <dsp:sp modelId="{78847D34-611A-4D79-B388-C56C06B4499A}">
      <dsp:nvSpPr>
        <dsp:cNvPr id="0" name=""/>
        <dsp:cNvSpPr/>
      </dsp:nvSpPr>
      <dsp:spPr>
        <a:xfrm>
          <a:off x="3329178" y="3321975"/>
          <a:ext cx="1079347" cy="1079347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Virtual Organization  Support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3329178" y="3321975"/>
        <a:ext cx="1079347" cy="1079347"/>
      </dsp:txXfrm>
    </dsp:sp>
    <dsp:sp modelId="{678E943C-EF5E-4FB5-A7B4-0C2C745D9E62}">
      <dsp:nvSpPr>
        <dsp:cNvPr id="0" name=""/>
        <dsp:cNvSpPr/>
      </dsp:nvSpPr>
      <dsp:spPr>
        <a:xfrm rot="5400000">
          <a:off x="2619235" y="3189389"/>
          <a:ext cx="278413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5400000">
        <a:off x="2619235" y="3189389"/>
        <a:ext cx="278413" cy="381309"/>
      </dsp:txXfrm>
    </dsp:sp>
    <dsp:sp modelId="{C38085D6-6012-4F2E-A8F3-EC4A2633FC45}">
      <dsp:nvSpPr>
        <dsp:cNvPr id="0" name=""/>
        <dsp:cNvSpPr/>
      </dsp:nvSpPr>
      <dsp:spPr>
        <a:xfrm>
          <a:off x="2186577" y="3650577"/>
          <a:ext cx="1143730" cy="1143730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Development of new software services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2186577" y="3650577"/>
        <a:ext cx="1143730" cy="1143730"/>
      </dsp:txXfrm>
    </dsp:sp>
    <dsp:sp modelId="{BE329992-0E37-4679-93EF-8EB1F2694B5C}">
      <dsp:nvSpPr>
        <dsp:cNvPr id="0" name=""/>
        <dsp:cNvSpPr/>
      </dsp:nvSpPr>
      <dsp:spPr>
        <a:xfrm rot="7560000">
          <a:off x="1936169" y="3037845"/>
          <a:ext cx="343744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7560000">
        <a:off x="1936169" y="3037845"/>
        <a:ext cx="343744" cy="381309"/>
      </dsp:txXfrm>
    </dsp:sp>
    <dsp:sp modelId="{9B1DD7A9-3937-4D43-8C95-DC4D62481026}">
      <dsp:nvSpPr>
        <dsp:cNvPr id="0" name=""/>
        <dsp:cNvSpPr/>
      </dsp:nvSpPr>
      <dsp:spPr>
        <a:xfrm>
          <a:off x="1199433" y="3413049"/>
          <a:ext cx="897198" cy="897198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Collecting Feedback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1199433" y="3413049"/>
        <a:ext cx="897198" cy="897198"/>
      </dsp:txXfrm>
    </dsp:sp>
    <dsp:sp modelId="{BE1AD032-8384-427C-9C58-C74EEA4DED8C}">
      <dsp:nvSpPr>
        <dsp:cNvPr id="0" name=""/>
        <dsp:cNvSpPr/>
      </dsp:nvSpPr>
      <dsp:spPr>
        <a:xfrm rot="9720000">
          <a:off x="1681308" y="2454223"/>
          <a:ext cx="236390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9720000">
        <a:off x="1681308" y="2454223"/>
        <a:ext cx="236390" cy="381309"/>
      </dsp:txXfrm>
    </dsp:sp>
    <dsp:sp modelId="{73A6EAE2-A1B6-4289-AC86-35E5E6A9FAB9}">
      <dsp:nvSpPr>
        <dsp:cNvPr id="0" name=""/>
        <dsp:cNvSpPr/>
      </dsp:nvSpPr>
      <dsp:spPr>
        <a:xfrm>
          <a:off x="310605" y="2265922"/>
          <a:ext cx="1302310" cy="1302310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Documentation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310605" y="2265922"/>
        <a:ext cx="1302310" cy="1302310"/>
      </dsp:txXfrm>
    </dsp:sp>
    <dsp:sp modelId="{7DA913E4-D6FD-4C38-B932-9249EFE7D8B2}">
      <dsp:nvSpPr>
        <dsp:cNvPr id="0" name=""/>
        <dsp:cNvSpPr/>
      </dsp:nvSpPr>
      <dsp:spPr>
        <a:xfrm rot="11880000">
          <a:off x="1534200" y="1800710"/>
          <a:ext cx="343744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11880000">
        <a:off x="1534200" y="1800710"/>
        <a:ext cx="343744" cy="381309"/>
      </dsp:txXfrm>
    </dsp:sp>
    <dsp:sp modelId="{D1547CD5-B43F-4EF8-BF0A-91AD02A26B7B}">
      <dsp:nvSpPr>
        <dsp:cNvPr id="0" name=""/>
        <dsp:cNvSpPr/>
      </dsp:nvSpPr>
      <dsp:spPr>
        <a:xfrm>
          <a:off x="513161" y="1300924"/>
          <a:ext cx="897198" cy="897198"/>
        </a:xfrm>
        <a:prstGeom prst="ellipse">
          <a:avLst/>
        </a:prstGeom>
        <a:solidFill>
          <a:srgbClr val="0070C0"/>
        </a:solidFill>
        <a:ln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Helpdesk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513161" y="1300924"/>
        <a:ext cx="897198" cy="897198"/>
      </dsp:txXfrm>
    </dsp:sp>
    <dsp:sp modelId="{DBB32AB0-843C-4C6E-A5A6-A3C648C9F639}">
      <dsp:nvSpPr>
        <dsp:cNvPr id="0" name=""/>
        <dsp:cNvSpPr/>
      </dsp:nvSpPr>
      <dsp:spPr>
        <a:xfrm rot="14040000">
          <a:off x="1998447" y="1291870"/>
          <a:ext cx="283739" cy="381309"/>
        </a:xfrm>
        <a:prstGeom prst="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b="0" kern="1200" baseline="0">
            <a:solidFill>
              <a:schemeClr val="bg1"/>
            </a:solidFill>
          </a:endParaRPr>
        </a:p>
      </dsp:txBody>
      <dsp:txXfrm rot="14040000">
        <a:off x="1998447" y="1291870"/>
        <a:ext cx="283739" cy="381309"/>
      </dsp:txXfrm>
    </dsp:sp>
    <dsp:sp modelId="{D44DE214-4924-47C4-ABF5-D938087BB327}">
      <dsp:nvSpPr>
        <dsp:cNvPr id="0" name=""/>
        <dsp:cNvSpPr/>
      </dsp:nvSpPr>
      <dsp:spPr>
        <a:xfrm>
          <a:off x="1086215" y="243135"/>
          <a:ext cx="1123633" cy="1123633"/>
        </a:xfrm>
        <a:prstGeom prst="ellipse">
          <a:avLst/>
        </a:prstGeom>
        <a:solidFill>
          <a:srgbClr val="0070C0"/>
        </a:soli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0" kern="1200" baseline="0" dirty="0" smtClean="0">
              <a:solidFill>
                <a:schemeClr val="bg1"/>
              </a:solidFill>
            </a:rPr>
            <a:t>Community integration</a:t>
          </a:r>
          <a:endParaRPr lang="en-US" sz="1050" b="0" kern="1200" baseline="0" dirty="0">
            <a:solidFill>
              <a:schemeClr val="bg1"/>
            </a:solidFill>
          </a:endParaRPr>
        </a:p>
      </dsp:txBody>
      <dsp:txXfrm>
        <a:off x="1086215" y="243135"/>
        <a:ext cx="1123633" cy="112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72B12-9656-4188-A781-DB93B933E498}" type="datetimeFigureOut">
              <a:rPr lang="en-US"/>
              <a:pPr>
                <a:defRPr/>
              </a:pPr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F2E0D0-8680-4FB2-B332-AC5449C50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AFC648-1A4B-4DEE-B6F0-756AB9A32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8A92-B173-44F5-8590-7C947EF1CD9A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399C-0512-49CC-AC5F-42FCDC38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499B-1CBA-4329-AD97-B8566698E6BA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DC93-222E-48A9-A5FC-C66F918B5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777BE-8218-4517-A455-21425506D8E9}" type="datetime1">
              <a:rPr lang="en-GB" smtClean="0"/>
              <a:pPr>
                <a:defRPr/>
              </a:pPr>
              <a:t>16/09/2010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CD5B-A22B-48CD-984D-3F9CE8F53C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>
          <a:xfrm>
            <a:off x="1907704" y="44624"/>
            <a:ext cx="7236296" cy="620688"/>
          </a:xfrm>
        </p:spPr>
        <p:txBody>
          <a:bodyPr/>
          <a:lstStyle>
            <a:lvl1pPr algn="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59A3ED-6D46-4179-BFF5-7A22E8BE6FE6}" type="datetimeFigureOut">
              <a:rPr lang="en-US"/>
              <a:pPr>
                <a:defRPr/>
              </a:pPr>
              <a:t>9/16/2010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541544-4127-41CA-A588-D2FDBE603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  <p:sldLayoutId id="2147483663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ppdb.egi.eu/" TargetMode="External"/><Relationship Id="rId2" Type="http://schemas.openxmlformats.org/officeDocument/2006/relationships/hyperlink" Target="http://www.egi.eu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library.nesc.ed.ac.uk:8080/" TargetMode="External"/><Relationship Id="rId4" Type="http://schemas.openxmlformats.org/officeDocument/2006/relationships/hyperlink" Target="http://training.egi.eu/index.cf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416502" cy="1470025"/>
          </a:xfrm>
        </p:spPr>
        <p:txBody>
          <a:bodyPr/>
          <a:lstStyle/>
          <a:p>
            <a:r>
              <a:rPr lang="en-GB" sz="4000" dirty="0" smtClean="0"/>
              <a:t>NGI based User Support in EGI</a:t>
            </a:r>
            <a:endParaRPr lang="en-GB" sz="4000" dirty="0" smtClean="0"/>
          </a:p>
        </p:txBody>
      </p:sp>
      <p:sp>
        <p:nvSpPr>
          <p:cNvPr id="1331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r>
              <a:rPr lang="en-GB" sz="2800" smtClean="0"/>
              <a:t>Gergely Sipos</a:t>
            </a:r>
          </a:p>
          <a:p>
            <a:r>
              <a:rPr lang="en-GB" sz="2000" smtClean="0"/>
              <a:t>Senior User Community Support Officer</a:t>
            </a:r>
            <a:endParaRPr lang="en-GB" smtClean="0"/>
          </a:p>
          <a:p>
            <a:r>
              <a:rPr lang="en-GB" sz="2400" smtClean="0"/>
              <a:t>EGI.eu</a:t>
            </a:r>
            <a:br>
              <a:rPr lang="en-GB" sz="2400" smtClean="0"/>
            </a:br>
            <a:r>
              <a:rPr lang="en-GB" sz="2400" smtClean="0"/>
              <a:t>gergely.sipos@egi.eu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98B0DB-CD84-48A7-A01E-44CDCBC9CA23}" type="datetime1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16/09/2010</a:t>
            </a:fld>
            <a:endParaRPr lang="en-GB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4D846F-FF6B-4B12-B7A2-A702BFB1783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704" y="188640"/>
            <a:ext cx="7236296" cy="620688"/>
          </a:xfrm>
        </p:spPr>
        <p:txBody>
          <a:bodyPr/>
          <a:lstStyle/>
          <a:p>
            <a:r>
              <a:rPr lang="en-US" dirty="0" smtClean="0"/>
              <a:t>Goal of user support in EGI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452320" y="2852937"/>
            <a:ext cx="1440160" cy="1224136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Self-sustainable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user communities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452941" y="3286124"/>
            <a:ext cx="471293" cy="357190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1" name="Rounded Rectangle 30"/>
          <p:cNvSpPr/>
          <p:nvPr/>
        </p:nvSpPr>
        <p:spPr>
          <a:xfrm>
            <a:off x="209719" y="3071810"/>
            <a:ext cx="1143011" cy="750103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Dissemination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85876" y="3071810"/>
            <a:ext cx="1071573" cy="750103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EGI infrastructure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services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3483118" y="3286124"/>
            <a:ext cx="471293" cy="357190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ight Arrow 33"/>
          <p:cNvSpPr/>
          <p:nvPr/>
        </p:nvSpPr>
        <p:spPr>
          <a:xfrm>
            <a:off x="5214372" y="3286124"/>
            <a:ext cx="471293" cy="357190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ight Arrow 34"/>
          <p:cNvSpPr/>
          <p:nvPr/>
        </p:nvSpPr>
        <p:spPr>
          <a:xfrm>
            <a:off x="6928884" y="3286124"/>
            <a:ext cx="471293" cy="357190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ounded Rectangle 35"/>
          <p:cNvSpPr/>
          <p:nvPr/>
        </p:nvSpPr>
        <p:spPr>
          <a:xfrm>
            <a:off x="4031498" y="2780928"/>
            <a:ext cx="1110866" cy="13447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EGI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User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Support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74012" y="1988840"/>
            <a:ext cx="1440160" cy="2952328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600" dirty="0" smtClean="0"/>
              <a:t>Users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046020" y="2348880"/>
            <a:ext cx="1296144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Scientific end users</a:t>
            </a:r>
            <a:endParaRPr lang="en-GB" sz="1100" dirty="0"/>
          </a:p>
        </p:txBody>
      </p:sp>
      <p:sp>
        <p:nvSpPr>
          <p:cNvPr id="40" name="Rounded Rectangle 39"/>
          <p:cNvSpPr/>
          <p:nvPr/>
        </p:nvSpPr>
        <p:spPr>
          <a:xfrm>
            <a:off x="2046020" y="2996952"/>
            <a:ext cx="1296144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Grid application developers</a:t>
            </a:r>
            <a:endParaRPr lang="en-GB" sz="1100" dirty="0"/>
          </a:p>
        </p:txBody>
      </p:sp>
      <p:sp>
        <p:nvSpPr>
          <p:cNvPr id="41" name="Rounded Rectangle 40"/>
          <p:cNvSpPr/>
          <p:nvPr/>
        </p:nvSpPr>
        <p:spPr>
          <a:xfrm>
            <a:off x="2046020" y="3645024"/>
            <a:ext cx="1296144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System administrators</a:t>
            </a:r>
            <a:endParaRPr lang="en-GB" sz="1100" dirty="0"/>
          </a:p>
        </p:txBody>
      </p:sp>
      <p:sp>
        <p:nvSpPr>
          <p:cNvPr id="42" name="Rounded Rectangle 41"/>
          <p:cNvSpPr/>
          <p:nvPr/>
        </p:nvSpPr>
        <p:spPr>
          <a:xfrm>
            <a:off x="2046020" y="4293096"/>
            <a:ext cx="1296144" cy="57606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Representatives of scientific communities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43" name="Elbow Connector 42"/>
          <p:cNvCxnSpPr>
            <a:stCxn id="28" idx="0"/>
            <a:endCxn id="31" idx="0"/>
          </p:cNvCxnSpPr>
          <p:nvPr/>
        </p:nvCxnSpPr>
        <p:spPr>
          <a:xfrm rot="16200000" flipH="1" flipV="1">
            <a:off x="4367376" y="-733215"/>
            <a:ext cx="218873" cy="7391175"/>
          </a:xfrm>
          <a:prstGeom prst="bentConnector3">
            <a:avLst>
              <a:gd name="adj1" fmla="val -502514"/>
            </a:avLst>
          </a:prstGeom>
          <a:ln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75948" y="1412776"/>
            <a:ext cx="1439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Success stories</a:t>
            </a:r>
            <a:endParaRPr lang="en-GB" sz="1400" i="1" dirty="0"/>
          </a:p>
        </p:txBody>
      </p:sp>
      <p:cxnSp>
        <p:nvCxnSpPr>
          <p:cNvPr id="45" name="Elbow Connector 44"/>
          <p:cNvCxnSpPr>
            <a:stCxn id="28" idx="4"/>
            <a:endCxn id="36" idx="2"/>
          </p:cNvCxnSpPr>
          <p:nvPr/>
        </p:nvCxnSpPr>
        <p:spPr>
          <a:xfrm rot="5400000">
            <a:off x="6355372" y="2308633"/>
            <a:ext cx="48589" cy="3585469"/>
          </a:xfrm>
          <a:prstGeom prst="bentConnector3">
            <a:avLst>
              <a:gd name="adj1" fmla="val 570477"/>
            </a:avLst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796136" y="4005064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/>
              <a:t>Lessons learnt</a:t>
            </a:r>
            <a:endParaRPr lang="en-GB" sz="1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1048" y="5229200"/>
            <a:ext cx="7996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Self-sustainability of user communities is the key </a:t>
            </a:r>
            <a:br>
              <a:rPr lang="en-GB" sz="2400" b="1" dirty="0" smtClean="0">
                <a:solidFill>
                  <a:srgbClr val="FF0000"/>
                </a:solidFill>
              </a:rPr>
            </a:br>
            <a:r>
              <a:rPr lang="en-GB" sz="2400" b="1" dirty="0" smtClean="0">
                <a:solidFill>
                  <a:srgbClr val="FF0000"/>
                </a:solidFill>
              </a:rPr>
              <a:t>to realise the vision of a sustainable e-Infrastructure.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704" y="216024"/>
            <a:ext cx="7236296" cy="620688"/>
          </a:xfrm>
        </p:spPr>
        <p:txBody>
          <a:bodyPr/>
          <a:lstStyle/>
          <a:p>
            <a:r>
              <a:rPr lang="en-GB" dirty="0" smtClean="0"/>
              <a:t>Stakeholders of EGI User support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7505" y="1331078"/>
            <a:ext cx="5040561" cy="6577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International User Communities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504" y="5362386"/>
            <a:ext cx="5040561" cy="65890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Technical services for EGI User Support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1007" y="4365104"/>
            <a:ext cx="919170" cy="925844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NGI</a:t>
            </a:r>
          </a:p>
          <a:p>
            <a:pPr algn="ctr"/>
            <a:r>
              <a:rPr lang="en-US" sz="1400" dirty="0" smtClean="0"/>
              <a:t>User Support Team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07505" y="2564904"/>
            <a:ext cx="1368152" cy="7915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31007" y="2636912"/>
            <a:ext cx="928694" cy="9326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7505" y="4005064"/>
            <a:ext cx="919170" cy="1285884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NGI</a:t>
            </a:r>
          </a:p>
          <a:p>
            <a:pPr algn="ctr"/>
            <a:r>
              <a:rPr lang="en-US" sz="1400" dirty="0" smtClean="0"/>
              <a:t>User Support Team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211961" y="2780928"/>
            <a:ext cx="936104" cy="3600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40663" y="4077072"/>
            <a:ext cx="919170" cy="1213876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NGI</a:t>
            </a:r>
          </a:p>
          <a:p>
            <a:pPr algn="ctr"/>
            <a:r>
              <a:rPr lang="en-US" sz="1400" dirty="0" smtClean="0"/>
              <a:t>User Support Team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4211961" y="4147940"/>
            <a:ext cx="919170" cy="1143008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NGI</a:t>
            </a:r>
          </a:p>
          <a:p>
            <a:pPr algn="ctr"/>
            <a:r>
              <a:rPr lang="en-US" sz="1400" dirty="0" smtClean="0"/>
              <a:t>User Support Team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275857" y="4437112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. . .</a:t>
            </a:r>
            <a:endParaRPr lang="en-GB" sz="3200" dirty="0"/>
          </a:p>
        </p:txBody>
      </p:sp>
      <p:sp>
        <p:nvSpPr>
          <p:cNvPr id="15" name="Rectangle 14"/>
          <p:cNvSpPr/>
          <p:nvPr/>
        </p:nvSpPr>
        <p:spPr>
          <a:xfrm>
            <a:off x="107505" y="3429000"/>
            <a:ext cx="919170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Local user communities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32551" y="3645024"/>
            <a:ext cx="91917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Local user communities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23729" y="2924944"/>
            <a:ext cx="91917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Local user communities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28895" y="3212976"/>
            <a:ext cx="919170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Local user communities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5" y="2060848"/>
            <a:ext cx="5040560" cy="7920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EGI.eu User Community Support Team (UCST)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48064" y="1844824"/>
            <a:ext cx="2411760" cy="155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>
              <a:spcBef>
                <a:spcPct val="2000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Steve Brewer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ct val="20000"/>
              </a:spcBef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(community coordination)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ct val="20000"/>
              </a:spcBef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ct val="20000"/>
              </a:spcBef>
              <a:defRPr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Gergely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Sipos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ct val="20000"/>
              </a:spcBef>
              <a:defRPr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(NGI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coordination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88832" y="2204864"/>
            <a:ext cx="169168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Karolis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Eigelis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Nuno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Ferreira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652120" y="1412776"/>
            <a:ext cx="3018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Members of EGI.eu UCST: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7236296" cy="620688"/>
          </a:xfrm>
        </p:spPr>
        <p:txBody>
          <a:bodyPr/>
          <a:lstStyle/>
          <a:p>
            <a:r>
              <a:rPr lang="en-GB" dirty="0" smtClean="0"/>
              <a:t>What are the technical services?</a:t>
            </a:r>
            <a:endParaRPr lang="en-GB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95536" y="1196752"/>
            <a:ext cx="8291264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Facilitate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the work of NGI User Support Teams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800" baseline="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ervices for all the NGI USTs</a:t>
            </a: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Provided by a few, dedicated NGI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List of services: Available through </a:t>
            </a:r>
            <a:r>
              <a:rPr lang="en-GB" sz="2800" dirty="0" smtClean="0">
                <a:latin typeface="Arial" pitchFamily="34" charset="0"/>
                <a:cs typeface="Arial" pitchFamily="34" charset="0"/>
                <a:hlinkClick r:id="rId2"/>
              </a:rPr>
              <a:t>www.egi.eu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Database of EGI applications (scientific, toolkits, portals)</a:t>
            </a:r>
          </a:p>
          <a:p>
            <a:pPr marL="1714500" lvl="3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000" dirty="0" smtClean="0">
                <a:hlinkClick r:id="rId3"/>
              </a:rPr>
              <a:t>http://appdb.egi.eu</a:t>
            </a:r>
            <a:r>
              <a:rPr lang="en-GB" sz="2000" b="1" dirty="0" smtClean="0"/>
              <a:t> </a:t>
            </a:r>
            <a:endParaRPr lang="en-GB" sz="2000" b="1" dirty="0" smtClean="0"/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List of training events</a:t>
            </a:r>
          </a:p>
          <a:p>
            <a:pPr marL="1714500" lvl="3" indent="-342900">
              <a:spcBef>
                <a:spcPct val="20000"/>
              </a:spcBef>
              <a:buFont typeface="Arial" charset="0"/>
              <a:buChar char="•"/>
            </a:pPr>
            <a:r>
              <a:rPr lang="hu-HU" sz="2000" dirty="0" smtClean="0">
                <a:hlinkClick r:id="rId4"/>
              </a:rPr>
              <a:t>http://training.egi.eu/index.cfm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Repository of training materials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ppt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mp3,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avi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...)</a:t>
            </a:r>
          </a:p>
          <a:p>
            <a:pPr marL="1714500" lvl="3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smtClean="0">
                <a:hlinkClick r:id="rId5"/>
              </a:rPr>
              <a:t>http://library.nesc.ed.ac.uk:8080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Services for VOs</a:t>
            </a:r>
          </a:p>
          <a:p>
            <a:pPr marL="1714500" lvl="3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lower the barrier of VO setup and operation</a:t>
            </a:r>
          </a:p>
          <a:p>
            <a:pPr marL="1257300" lvl="2" indent="-342900">
              <a:spcBef>
                <a:spcPct val="20000"/>
              </a:spcBef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704" y="404664"/>
            <a:ext cx="7236296" cy="620688"/>
          </a:xfrm>
        </p:spPr>
        <p:txBody>
          <a:bodyPr/>
          <a:lstStyle/>
          <a:p>
            <a:r>
              <a:rPr lang="en-GB" dirty="0" smtClean="0"/>
              <a:t>What do the </a:t>
            </a:r>
            <a:r>
              <a:rPr lang="en-GB" dirty="0" smtClean="0"/>
              <a:t>NGI </a:t>
            </a:r>
            <a:r>
              <a:rPr lang="en-GB" dirty="0" smtClean="0"/>
              <a:t>USTs do?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-180528" y="1381808"/>
          <a:ext cx="5472608" cy="471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92080" y="1412776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Identify </a:t>
            </a:r>
            <a:r>
              <a:rPr lang="en-GB" dirty="0" smtClean="0"/>
              <a:t>potential users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Provide consultancy</a:t>
            </a:r>
            <a:endParaRPr lang="en-GB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Organise training events</a:t>
            </a:r>
            <a:endParaRPr lang="en-GB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Port </a:t>
            </a:r>
            <a:r>
              <a:rPr lang="en-GB" dirty="0" smtClean="0"/>
              <a:t>scientific applications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Arrange</a:t>
            </a:r>
            <a:r>
              <a:rPr lang="en-GB" dirty="0" smtClean="0"/>
              <a:t> </a:t>
            </a:r>
            <a:r>
              <a:rPr lang="en-GB" dirty="0" smtClean="0"/>
              <a:t>access </a:t>
            </a:r>
            <a:r>
              <a:rPr lang="en-GB" dirty="0" smtClean="0"/>
              <a:t>to scientific applications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Support new VOs</a:t>
            </a:r>
            <a:endParaRPr lang="en-GB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Develop </a:t>
            </a:r>
            <a:r>
              <a:rPr lang="en-GB" dirty="0" smtClean="0"/>
              <a:t>new software services (portals, toolkits, middleware extensions, etc.)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Collect </a:t>
            </a:r>
            <a:r>
              <a:rPr lang="en-GB" dirty="0" smtClean="0"/>
              <a:t>feedback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Improve documentation</a:t>
            </a:r>
            <a:endParaRPr lang="en-GB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Provide helpdesk</a:t>
            </a:r>
            <a:endParaRPr lang="en-GB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en-GB" dirty="0" smtClean="0"/>
              <a:t>Foster community </a:t>
            </a:r>
            <a:r>
              <a:rPr lang="en-GB" dirty="0" smtClean="0"/>
              <a:t>integration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42344" y="5457418"/>
            <a:ext cx="4394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NGIs are different...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     ...so are their support services!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sz="3200" b="1" dirty="0" smtClean="0"/>
              <a:t>What does the EGI UCST do?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GB" sz="2800" dirty="0" smtClean="0"/>
              <a:t>Proactively searches for international user communities</a:t>
            </a:r>
          </a:p>
          <a:p>
            <a:r>
              <a:rPr lang="en-GB" sz="2800" dirty="0" smtClean="0"/>
              <a:t>Collects requirements and feedbacks from users</a:t>
            </a:r>
          </a:p>
          <a:p>
            <a:r>
              <a:rPr lang="en-GB" sz="2800" dirty="0" smtClean="0"/>
              <a:t>Collects services, resources and feedback from NGIs</a:t>
            </a:r>
          </a:p>
          <a:p>
            <a:r>
              <a:rPr lang="en-GB" sz="2800" dirty="0" smtClean="0"/>
              <a:t>Evaluates offers and requests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Coordinates the provision of local user support services at the international scale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Improves technical and other shared services</a:t>
            </a:r>
          </a:p>
          <a:p>
            <a:endParaRPr lang="en-GB" sz="2800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587" y="44624"/>
            <a:ext cx="7056909" cy="865187"/>
          </a:xfrm>
        </p:spPr>
        <p:txBody>
          <a:bodyPr/>
          <a:lstStyle/>
          <a:p>
            <a:pPr algn="r"/>
            <a:r>
              <a:rPr lang="en-US" sz="3600" b="1" dirty="0" smtClean="0"/>
              <a:t>Support mechanisms</a:t>
            </a:r>
            <a:endParaRPr lang="en-GB" sz="36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2411760" y="1196752"/>
            <a:ext cx="2016224" cy="108012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International Requirements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6516216" y="1268760"/>
            <a:ext cx="2520280" cy="108012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</a:rPr>
              <a:t>Local offers </a:t>
            </a:r>
            <a:r>
              <a:rPr lang="en-GB" dirty="0" smtClean="0">
                <a:solidFill>
                  <a:schemeClr val="tx1"/>
                </a:solidFill>
              </a:rPr>
              <a:t>and Requirements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04048" y="1412776"/>
            <a:ext cx="1944216" cy="4320480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0" rIns="0" bIns="0" rtlCol="0" anchor="t" anchorCtr="0"/>
          <a:lstStyle/>
          <a:p>
            <a:pPr algn="ctr"/>
            <a:r>
              <a:rPr lang="en-GB" sz="2400" dirty="0" smtClean="0"/>
              <a:t>EGI.eu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07704" y="2492896"/>
            <a:ext cx="1440160" cy="10081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Virtual Research Community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4644008" y="4653136"/>
            <a:ext cx="1588232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User Community Board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44008" y="3501008"/>
            <a:ext cx="1588232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User Services Advisory Group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68344" y="3501008"/>
            <a:ext cx="1296144" cy="136815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NGIs</a:t>
            </a:r>
            <a:endParaRPr lang="en-GB" sz="2400" dirty="0"/>
          </a:p>
        </p:txBody>
      </p:sp>
      <p:sp>
        <p:nvSpPr>
          <p:cNvPr id="18" name="Oval 17"/>
          <p:cNvSpPr/>
          <p:nvPr/>
        </p:nvSpPr>
        <p:spPr>
          <a:xfrm>
            <a:off x="323528" y="2276872"/>
            <a:ext cx="136815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dirty="0" smtClean="0"/>
              <a:t>Virtual Organisation</a:t>
            </a:r>
            <a:endParaRPr lang="en-GB" sz="1400" dirty="0"/>
          </a:p>
        </p:txBody>
      </p:sp>
      <p:sp>
        <p:nvSpPr>
          <p:cNvPr id="19" name="Oval 18"/>
          <p:cNvSpPr/>
          <p:nvPr/>
        </p:nvSpPr>
        <p:spPr>
          <a:xfrm>
            <a:off x="323528" y="3140968"/>
            <a:ext cx="136815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dirty="0" smtClean="0"/>
              <a:t>Virtual Organisation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96044" y="2780928"/>
            <a:ext cx="4635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. . .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 rot="10800000">
            <a:off x="576064" y="1988840"/>
            <a:ext cx="1619672" cy="50405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683568" y="3501008"/>
            <a:ext cx="1619672" cy="50405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907704" y="4797152"/>
            <a:ext cx="1440160" cy="100811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Virtual Research Community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323528" y="4581128"/>
            <a:ext cx="136815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dirty="0" smtClean="0"/>
              <a:t>Virtual Organisation</a:t>
            </a:r>
            <a:endParaRPr lang="en-GB" sz="1400" dirty="0"/>
          </a:p>
        </p:txBody>
      </p:sp>
      <p:sp>
        <p:nvSpPr>
          <p:cNvPr id="25" name="Oval 24"/>
          <p:cNvSpPr/>
          <p:nvPr/>
        </p:nvSpPr>
        <p:spPr>
          <a:xfrm>
            <a:off x="323528" y="5445224"/>
            <a:ext cx="136815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dirty="0" smtClean="0"/>
              <a:t>Virtual Organisation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96044" y="5085184"/>
            <a:ext cx="4635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. . .</a:t>
            </a:r>
            <a:endParaRPr lang="en-GB" dirty="0"/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576064" y="4293096"/>
            <a:ext cx="1619672" cy="50405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683568" y="5805264"/>
            <a:ext cx="1619672" cy="504056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-Right Arrow 28"/>
          <p:cNvSpPr/>
          <p:nvPr/>
        </p:nvSpPr>
        <p:spPr>
          <a:xfrm rot="1964604">
            <a:off x="3363640" y="3185034"/>
            <a:ext cx="1152128" cy="64807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-Right Arrow 29"/>
          <p:cNvSpPr/>
          <p:nvPr/>
        </p:nvSpPr>
        <p:spPr>
          <a:xfrm rot="8820000">
            <a:off x="3359403" y="4501033"/>
            <a:ext cx="1152128" cy="64807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555776" y="3573016"/>
            <a:ext cx="513410" cy="1078565"/>
          </a:xfrm>
          <a:prstGeom prst="rect">
            <a:avLst/>
          </a:prstGeom>
          <a:noFill/>
          <a:ln>
            <a:noFill/>
          </a:ln>
        </p:spPr>
        <p:txBody>
          <a:bodyPr vert="wordArtVert" wrap="none" rtlCol="0">
            <a:spAutoFit/>
          </a:bodyPr>
          <a:lstStyle/>
          <a:p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2" name="Left-Right Arrow 31"/>
          <p:cNvSpPr/>
          <p:nvPr/>
        </p:nvSpPr>
        <p:spPr>
          <a:xfrm>
            <a:off x="6520272" y="3861048"/>
            <a:ext cx="1076064" cy="64807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644008" y="2132856"/>
            <a:ext cx="1584176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User Community Support Team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5580112" y="2492896"/>
            <a:ext cx="3312368" cy="3528392"/>
          </a:xfrm>
          <a:prstGeom prst="wedgeRoundRectCallout">
            <a:avLst>
              <a:gd name="adj1" fmla="val 21872"/>
              <a:gd name="adj2" fmla="val -6518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indent="-180975"/>
            <a:r>
              <a:rPr lang="en-GB" sz="2400" b="1" dirty="0" smtClean="0">
                <a:solidFill>
                  <a:schemeClr val="tx1"/>
                </a:solidFill>
              </a:rPr>
              <a:t>Collected by </a:t>
            </a:r>
          </a:p>
          <a:p>
            <a:pPr marL="360363" indent="-180975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Interviews</a:t>
            </a:r>
          </a:p>
          <a:p>
            <a:pPr marL="360363" indent="-180975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Questionnaires</a:t>
            </a:r>
          </a:p>
          <a:p>
            <a:pPr marL="360363" indent="-180975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PPT and Quarterly reports</a:t>
            </a:r>
          </a:p>
          <a:p>
            <a:pPr marL="360363" indent="-180975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Wiki</a:t>
            </a:r>
          </a:p>
          <a:p>
            <a:pPr marL="360363" indent="-180975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... 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</a:rPr>
              <a:t>NGIs, PLEASE BE PROACTIVE!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866007" y="1501314"/>
            <a:ext cx="1582626" cy="1143008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EGI.eu webpage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23943" y="2519116"/>
            <a:ext cx="1428760" cy="2320208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Users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703" y="144016"/>
            <a:ext cx="7236296" cy="620688"/>
          </a:xfrm>
        </p:spPr>
        <p:txBody>
          <a:bodyPr/>
          <a:lstStyle/>
          <a:p>
            <a:r>
              <a:rPr lang="en-US" dirty="0" smtClean="0"/>
              <a:t>User Support </a:t>
            </a:r>
            <a:r>
              <a:rPr lang="en-US" dirty="0" smtClean="0"/>
              <a:t>infrastructure</a:t>
            </a:r>
            <a:br>
              <a:rPr lang="en-US" dirty="0" smtClean="0"/>
            </a:br>
            <a:r>
              <a:rPr lang="en-US" dirty="0" smtClean="0"/>
              <a:t>based on GGUS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38256" y="3240336"/>
            <a:ext cx="428628" cy="428628"/>
          </a:xfrm>
          <a:prstGeom prst="smileyFac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738256" y="3883278"/>
            <a:ext cx="428628" cy="428628"/>
          </a:xfrm>
          <a:prstGeom prst="smileyFac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238322" y="3526088"/>
            <a:ext cx="428628" cy="428628"/>
          </a:xfrm>
          <a:prstGeom prst="smileyFac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81396" y="3090620"/>
            <a:ext cx="1582626" cy="1143008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GGUS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E-mail or Portal interface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81396" y="4662256"/>
            <a:ext cx="1582626" cy="1143008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Other interfaces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to GGUS 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ticketing system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1238322" y="4169030"/>
            <a:ext cx="428628" cy="428628"/>
          </a:xfrm>
          <a:prstGeom prst="smileyFac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310288" y="1518984"/>
            <a:ext cx="1582626" cy="1143008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Support unit of EGI.eu UCST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310288" y="3232006"/>
            <a:ext cx="1571636" cy="2573257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Support units of NGI UCSTs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and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Support units of community and technology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specific teams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762551" y="2797458"/>
            <a:ext cx="841897" cy="10272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External</a:t>
            </a:r>
          </a:p>
          <a:p>
            <a:pPr algn="ctr"/>
            <a:r>
              <a:rPr lang="en-US" sz="1400" dirty="0" smtClean="0"/>
              <a:t>Projects</a:t>
            </a:r>
          </a:p>
        </p:txBody>
      </p:sp>
      <p:cxnSp>
        <p:nvCxnSpPr>
          <p:cNvPr id="41" name="Straight Arrow Connector 40"/>
          <p:cNvCxnSpPr>
            <a:stCxn id="21" idx="7"/>
            <a:endCxn id="43" idx="1"/>
          </p:cNvCxnSpPr>
          <p:nvPr/>
        </p:nvCxnSpPr>
        <p:spPr>
          <a:xfrm rot="5400000" flipH="1" flipV="1">
            <a:off x="1911694" y="1904590"/>
            <a:ext cx="786084" cy="1122541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1" idx="6"/>
            <a:endCxn id="8" idx="1"/>
          </p:cNvCxnSpPr>
          <p:nvPr/>
        </p:nvCxnSpPr>
        <p:spPr>
          <a:xfrm flipV="1">
            <a:off x="1952703" y="3662124"/>
            <a:ext cx="928693" cy="17096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1" idx="5"/>
            <a:endCxn id="9" idx="1"/>
          </p:cNvCxnSpPr>
          <p:nvPr/>
        </p:nvCxnSpPr>
        <p:spPr>
          <a:xfrm rot="16200000" flipH="1">
            <a:off x="1945320" y="4297684"/>
            <a:ext cx="734222" cy="1137930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7" idx="1"/>
          </p:cNvCxnSpPr>
          <p:nvPr/>
        </p:nvCxnSpPr>
        <p:spPr>
          <a:xfrm>
            <a:off x="4464022" y="2090488"/>
            <a:ext cx="846266" cy="1588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3"/>
          </p:cNvCxnSpPr>
          <p:nvPr/>
        </p:nvCxnSpPr>
        <p:spPr>
          <a:xfrm>
            <a:off x="4464022" y="3662124"/>
            <a:ext cx="846266" cy="1588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7" idx="2"/>
            <a:endCxn id="18" idx="0"/>
          </p:cNvCxnSpPr>
          <p:nvPr/>
        </p:nvCxnSpPr>
        <p:spPr>
          <a:xfrm rot="5400000">
            <a:off x="5813847" y="2944252"/>
            <a:ext cx="570014" cy="5495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4453032" y="5233760"/>
            <a:ext cx="857256" cy="1588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450183" y="2581434"/>
            <a:ext cx="931543" cy="723500"/>
          </a:xfrm>
          <a:prstGeom prst="straightConnector1">
            <a:avLst/>
          </a:prstGeom>
          <a:ln w="2222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8" idx="3"/>
            <a:endCxn id="33" idx="1"/>
          </p:cNvCxnSpPr>
          <p:nvPr/>
        </p:nvCxnSpPr>
        <p:spPr>
          <a:xfrm flipV="1">
            <a:off x="6881924" y="3311096"/>
            <a:ext cx="880627" cy="1207539"/>
          </a:xfrm>
          <a:prstGeom prst="straightConnector1">
            <a:avLst/>
          </a:prstGeom>
          <a:ln w="2222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7" idx="3"/>
            <a:endCxn id="33" idx="1"/>
          </p:cNvCxnSpPr>
          <p:nvPr/>
        </p:nvCxnSpPr>
        <p:spPr>
          <a:xfrm>
            <a:off x="6892914" y="2090488"/>
            <a:ext cx="869637" cy="1220608"/>
          </a:xfrm>
          <a:prstGeom prst="straightConnector1">
            <a:avLst/>
          </a:prstGeom>
          <a:ln w="2222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rot="20660466">
            <a:off x="1885006" y="2860917"/>
            <a:ext cx="126829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submit requests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 rot="1163796">
            <a:off x="1936924" y="4154612"/>
            <a:ext cx="129234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receive answers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0774" y="1547502"/>
            <a:ext cx="67839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answer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 tickets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893530" y="3055873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delegate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tickets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17394" y="2149386"/>
            <a:ext cx="77136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delegate</a:t>
            </a:r>
          </a:p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 tickets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3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smtClean="0"/>
              <a:t>Thank you!</a:t>
            </a:r>
          </a:p>
        </p:txBody>
      </p:sp>
      <p:sp>
        <p:nvSpPr>
          <p:cNvPr id="65539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r>
              <a:rPr lang="en-US" smtClean="0"/>
              <a:t>gergely.sipos@egi.eu</a:t>
            </a:r>
            <a:endParaRPr lang="en-US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427ECD5B-A22B-48CD-984D-3F9CE8F53C6D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0</TotalTime>
  <Words>466</Words>
  <Application>Microsoft Office PowerPoint</Application>
  <PresentationFormat>On-screen Show (4:3)</PresentationFormat>
  <Paragraphs>152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NGI based User Support in EGI</vt:lpstr>
      <vt:lpstr>Goal of user support in EGI</vt:lpstr>
      <vt:lpstr>Stakeholders of EGI User support</vt:lpstr>
      <vt:lpstr>What are the technical services?</vt:lpstr>
      <vt:lpstr>What do the NGI USTs do? </vt:lpstr>
      <vt:lpstr>What does the EGI UCST do?</vt:lpstr>
      <vt:lpstr>Support mechanisms</vt:lpstr>
      <vt:lpstr>User Support infrastructure based on GGUS</vt:lpstr>
      <vt:lpstr>Thank you!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gergely.sipos</dc:creator>
  <cp:lastModifiedBy>gergely.sipos</cp:lastModifiedBy>
  <cp:revision>52</cp:revision>
  <dcterms:created xsi:type="dcterms:W3CDTF">2010-09-13T06:58:20Z</dcterms:created>
  <dcterms:modified xsi:type="dcterms:W3CDTF">2010-09-16T10:21:08Z</dcterms:modified>
</cp:coreProperties>
</file>