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31" autoAdjust="0"/>
  </p:normalViewPr>
  <p:slideViewPr>
    <p:cSldViewPr>
      <p:cViewPr>
        <p:scale>
          <a:sx n="80" d="100"/>
          <a:sy n="80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Workshop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John Gordon</a:t>
            </a:r>
          </a:p>
          <a:p>
            <a:r>
              <a:rPr lang="en-GB" dirty="0" smtClean="0"/>
              <a:t>EGI TF 2010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9/15/2010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APEL Status and Plans – GDB 08/09/10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Q5 New types of Accounting?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</a:p>
          <a:p>
            <a:r>
              <a:rPr lang="en-GB" dirty="0" smtClean="0"/>
              <a:t>Other grid services</a:t>
            </a:r>
          </a:p>
          <a:p>
            <a:r>
              <a:rPr lang="en-GB" dirty="0" smtClean="0"/>
              <a:t>i/o per batch job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Q6 Other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some disciplines/sites, economic accounting and accounting enforcement based on policies (both for CPU e and storage) are important issues and should be taken in consideration at least at the architectural level</a:t>
            </a:r>
            <a:r>
              <a:rPr lang="en-GB" dirty="0" smtClean="0"/>
              <a:t>.</a:t>
            </a:r>
          </a:p>
          <a:p>
            <a:r>
              <a:rPr lang="en-GB" smtClean="0"/>
              <a:t>We are hoping that a uniform measurement throughout Europe will be helpful for rough estimations. 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1. Existing Infrastructure</a:t>
            </a:r>
          </a:p>
          <a:p>
            <a:r>
              <a:rPr lang="en-GB" dirty="0" smtClean="0"/>
              <a:t>2. Enhancements to CPU</a:t>
            </a:r>
          </a:p>
          <a:p>
            <a:r>
              <a:rPr lang="en-GB" dirty="0" smtClean="0"/>
              <a:t>3. New Accounting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1. Existing 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</a:p>
          <a:p>
            <a:pPr lvl="1"/>
            <a:r>
              <a:rPr lang="en-GB" dirty="0" smtClean="0"/>
              <a:t>Capturing </a:t>
            </a:r>
            <a:r>
              <a:rPr lang="en-GB" dirty="0" smtClean="0"/>
              <a:t>requirements</a:t>
            </a:r>
          </a:p>
          <a:p>
            <a:pPr lvl="1"/>
            <a:r>
              <a:rPr lang="en-GB" dirty="0" smtClean="0"/>
              <a:t>Feedback from Questionnaire</a:t>
            </a:r>
          </a:p>
          <a:p>
            <a:r>
              <a:rPr lang="en-GB" dirty="0" smtClean="0"/>
              <a:t>APEL Infrastructure </a:t>
            </a:r>
          </a:p>
          <a:p>
            <a:pPr lvl="1"/>
            <a:r>
              <a:rPr lang="en-GB" dirty="0" smtClean="0"/>
              <a:t>Status and short term plans</a:t>
            </a:r>
          </a:p>
          <a:p>
            <a:r>
              <a:rPr lang="en-GB" dirty="0" smtClean="0"/>
              <a:t>Accounting Portal </a:t>
            </a:r>
          </a:p>
          <a:p>
            <a:pPr marL="800100" lvl="3" indent="-342900"/>
            <a:r>
              <a:rPr lang="en-GB" sz="2800" dirty="0" smtClean="0"/>
              <a:t>Status and short term plans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2. Enhancements to CPU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MPI</a:t>
            </a:r>
          </a:p>
          <a:p>
            <a:r>
              <a:rPr lang="en-GB" dirty="0" smtClean="0"/>
              <a:t>Local </a:t>
            </a:r>
            <a:r>
              <a:rPr lang="en-GB" dirty="0" smtClean="0"/>
              <a:t>Jobs</a:t>
            </a:r>
          </a:p>
          <a:p>
            <a:r>
              <a:rPr lang="en-GB" dirty="0" err="1" smtClean="0"/>
              <a:t>Bencmarks</a:t>
            </a:r>
            <a:endParaRPr lang="en-GB" dirty="0" smtClean="0"/>
          </a:p>
          <a:p>
            <a:r>
              <a:rPr lang="en-GB" dirty="0" smtClean="0"/>
              <a:t>Portal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3. New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</a:p>
          <a:p>
            <a:r>
              <a:rPr lang="en-GB" dirty="0" smtClean="0"/>
              <a:t>Application Usage</a:t>
            </a:r>
          </a:p>
          <a:p>
            <a:r>
              <a:rPr lang="en-GB" dirty="0" smtClean="0"/>
              <a:t>Clouds</a:t>
            </a:r>
          </a:p>
          <a:p>
            <a:r>
              <a:rPr lang="en-GB" dirty="0" smtClean="0"/>
              <a:t>Services</a:t>
            </a:r>
          </a:p>
          <a:p>
            <a:r>
              <a:rPr lang="en-GB" dirty="0" smtClean="0"/>
              <a:t>&lt;Your favourite here&gt;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Questionnaire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21 </a:t>
            </a:r>
            <a:r>
              <a:rPr lang="en-GB" dirty="0" smtClean="0"/>
              <a:t>responses</a:t>
            </a:r>
          </a:p>
          <a:p>
            <a:pPr lvl="1"/>
            <a:r>
              <a:rPr lang="en-GB" dirty="0" smtClean="0"/>
              <a:t>16 </a:t>
            </a:r>
            <a:r>
              <a:rPr lang="en-GB" dirty="0" smtClean="0"/>
              <a:t>NGIs</a:t>
            </a:r>
          </a:p>
          <a:p>
            <a:pPr lvl="1"/>
            <a:r>
              <a:rPr lang="en-GB" dirty="0" smtClean="0"/>
              <a:t>1 </a:t>
            </a:r>
            <a:r>
              <a:rPr lang="en-GB" dirty="0" smtClean="0"/>
              <a:t>EIRO Forum Member - CERN</a:t>
            </a:r>
            <a:endParaRPr lang="en-GB" dirty="0" smtClean="0"/>
          </a:p>
          <a:p>
            <a:pPr lvl="1"/>
            <a:r>
              <a:rPr lang="en-GB" dirty="0" smtClean="0"/>
              <a:t>1 </a:t>
            </a:r>
            <a:r>
              <a:rPr lang="en-GB" dirty="0" smtClean="0"/>
              <a:t>VRC Project - Gisela</a:t>
            </a:r>
            <a:endParaRPr lang="en-GB" dirty="0" smtClean="0"/>
          </a:p>
          <a:p>
            <a:pPr lvl="1"/>
            <a:r>
              <a:rPr lang="en-GB" dirty="0" smtClean="0"/>
              <a:t>EMI and OGF</a:t>
            </a:r>
          </a:p>
          <a:p>
            <a:pPr lvl="1"/>
            <a:r>
              <a:rPr lang="en-GB" dirty="0" smtClean="0"/>
              <a:t>1 </a:t>
            </a:r>
            <a:r>
              <a:rPr lang="en-GB" dirty="0" smtClean="0"/>
              <a:t>individual </a:t>
            </a:r>
          </a:p>
          <a:p>
            <a:r>
              <a:rPr lang="en-GB" dirty="0" smtClean="0"/>
              <a:t>Thanks to them all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Does your NGI want to run its own repository?</a:t>
            </a:r>
          </a:p>
          <a:p>
            <a:pPr>
              <a:buNone/>
            </a:pPr>
            <a:r>
              <a:rPr lang="en-GB" dirty="0" smtClean="0"/>
              <a:t>(a) run your own accounting repository as soon as one is deployable</a:t>
            </a:r>
            <a:r>
              <a:rPr lang="en-GB" dirty="0" smtClean="0"/>
              <a:t>?  (5)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smtClean="0"/>
              <a:t>b) run your own accounting repository at some time in the future</a:t>
            </a:r>
            <a:r>
              <a:rPr lang="en-GB" dirty="0" smtClean="0"/>
              <a:t>? (2)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smtClean="0"/>
              <a:t>c) stay with the status quo of an EGI central repository holding </a:t>
            </a:r>
            <a:r>
              <a:rPr lang="en-GB" dirty="0" smtClean="0"/>
              <a:t>all your </a:t>
            </a:r>
            <a:r>
              <a:rPr lang="en-GB" dirty="0" smtClean="0"/>
              <a:t>accounting records</a:t>
            </a:r>
            <a:r>
              <a:rPr lang="en-GB" dirty="0" smtClean="0"/>
              <a:t>. (6)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(</a:t>
            </a:r>
            <a:r>
              <a:rPr lang="en-GB" dirty="0" smtClean="0"/>
              <a:t>d) already run our own accounting repository and wish to interface </a:t>
            </a:r>
            <a:r>
              <a:rPr lang="en-GB" dirty="0" smtClean="0"/>
              <a:t>it to </a:t>
            </a:r>
            <a:r>
              <a:rPr lang="en-GB" dirty="0" smtClean="0"/>
              <a:t>the EGI central one</a:t>
            </a:r>
            <a:r>
              <a:rPr lang="en-GB" dirty="0" smtClean="0"/>
              <a:t>. (4)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(</a:t>
            </a:r>
            <a:r>
              <a:rPr lang="en-GB" dirty="0" smtClean="0">
                <a:solidFill>
                  <a:srgbClr val="00B050"/>
                </a:solidFill>
              </a:rPr>
              <a:t>Italy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C000"/>
                </a:solidFill>
              </a:rPr>
              <a:t>D-Grid</a:t>
            </a:r>
            <a:r>
              <a:rPr lang="en-GB" dirty="0" smtClean="0"/>
              <a:t>, CERN, Turkey) + </a:t>
            </a:r>
            <a:r>
              <a:rPr lang="en-GB" dirty="0" smtClean="0">
                <a:solidFill>
                  <a:srgbClr val="00B050"/>
                </a:solidFill>
              </a:rPr>
              <a:t>OSG, SGAS</a:t>
            </a:r>
            <a:endParaRPr lang="en-GB" dirty="0" smtClean="0">
              <a:solidFill>
                <a:srgbClr val="00B05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Q3 Do you have comments/issues about the current accounting collection</a:t>
            </a:r>
            <a:r>
              <a:rPr lang="en-GB" sz="2400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ActiveMQ</a:t>
            </a:r>
            <a:r>
              <a:rPr lang="en-GB" dirty="0" smtClean="0"/>
              <a:t> client a big improvement</a:t>
            </a:r>
          </a:p>
          <a:p>
            <a:r>
              <a:rPr lang="en-GB" dirty="0" smtClean="0"/>
              <a:t>Local Jobs?</a:t>
            </a:r>
          </a:p>
          <a:p>
            <a:r>
              <a:rPr lang="en-GB" dirty="0" smtClean="0"/>
              <a:t>Alternative Benchmarks</a:t>
            </a:r>
          </a:p>
          <a:p>
            <a:r>
              <a:rPr lang="en-GB" dirty="0" smtClean="0"/>
              <a:t>An important goal for current and future work is the development and use </a:t>
            </a:r>
            <a:br>
              <a:rPr lang="en-GB" dirty="0" smtClean="0"/>
            </a:br>
            <a:r>
              <a:rPr lang="en-GB" dirty="0" smtClean="0"/>
              <a:t>of standards (beyond CPU usage) and interfaces to exchange accounting </a:t>
            </a:r>
            <a:br>
              <a:rPr lang="en-GB" dirty="0" smtClean="0"/>
            </a:br>
            <a:r>
              <a:rPr lang="en-GB" dirty="0" smtClean="0"/>
              <a:t>information across multiple accounting systems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Please keep supporting database insertion during the transition to </a:t>
            </a:r>
            <a:r>
              <a:rPr lang="en-GB" dirty="0" err="1" smtClean="0"/>
              <a:t>ActiveMQ</a:t>
            </a:r>
            <a:r>
              <a:rPr lang="en-GB" dirty="0" smtClean="0"/>
              <a:t> Summary publication.</a:t>
            </a:r>
          </a:p>
          <a:p>
            <a:r>
              <a:rPr lang="en-GB" dirty="0" smtClean="0"/>
              <a:t>publishing is very tedious and sometimes problematic 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Q4 Portal?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Storage</a:t>
            </a:r>
          </a:p>
          <a:p>
            <a:r>
              <a:rPr lang="en-GB" dirty="0" smtClean="0"/>
              <a:t>Number of jobs(?)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1595</TotalTime>
  <Words>305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EGI-InSPIRE-Slide-Template_v4</vt:lpstr>
      <vt:lpstr>Accounting Workshop</vt:lpstr>
      <vt:lpstr>Outline</vt:lpstr>
      <vt:lpstr>1. Existing Infrastructure</vt:lpstr>
      <vt:lpstr>2. Enhancements to CPU</vt:lpstr>
      <vt:lpstr>3. New Accounting</vt:lpstr>
      <vt:lpstr>Questionnaire</vt:lpstr>
      <vt:lpstr>Slide 7</vt:lpstr>
      <vt:lpstr>Q3 Do you have comments/issues about the current accounting collection?</vt:lpstr>
      <vt:lpstr>Q4 Portal? </vt:lpstr>
      <vt:lpstr>Q5 New types of Accounting?</vt:lpstr>
      <vt:lpstr>Q6 Other Issues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APEL Status and Plans</dc:title>
  <dc:creator>hyz38924</dc:creator>
  <cp:lastModifiedBy>John Gordon</cp:lastModifiedBy>
  <cp:revision>13</cp:revision>
  <dcterms:created xsi:type="dcterms:W3CDTF">2010-09-06T06:51:59Z</dcterms:created>
  <dcterms:modified xsi:type="dcterms:W3CDTF">2010-09-15T11:45:01Z</dcterms:modified>
</cp:coreProperties>
</file>