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notesMasters/notesMaster1.xml" ContentType="application/vnd.openxmlformats-officedocument.presentationml.notesMaster+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4.xml" ContentType="application/vnd.openxmlformats-officedocument.drawingml.diagramLayout+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handoutMasterIdLst>
    <p:handoutMasterId r:id="rId13"/>
  </p:handoutMasterIdLst>
  <p:sldIdLst>
    <p:sldId id="256" r:id="rId2"/>
    <p:sldId id="260" r:id="rId3"/>
    <p:sldId id="261" r:id="rId4"/>
    <p:sldId id="263" r:id="rId5"/>
    <p:sldId id="262" r:id="rId6"/>
    <p:sldId id="264" r:id="rId7"/>
    <p:sldId id="265" r:id="rId8"/>
    <p:sldId id="266" r:id="rId9"/>
    <p:sldId id="267" r:id="rId10"/>
    <p:sldId id="268"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020" autoAdjust="0"/>
  </p:normalViewPr>
  <p:slideViewPr>
    <p:cSldViewPr>
      <p:cViewPr varScale="1">
        <p:scale>
          <a:sx n="108" d="100"/>
          <a:sy n="108" d="100"/>
        </p:scale>
        <p:origin x="-27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95CE2B-B8DF-4ABE-B497-49A0C64301AC}" type="doc">
      <dgm:prSet loTypeId="urn:microsoft.com/office/officeart/2005/8/layout/hList6" loCatId="list" qsTypeId="urn:microsoft.com/office/officeart/2005/8/quickstyle/3d6" qsCatId="3D" csTypeId="urn:microsoft.com/office/officeart/2005/8/colors/accent5_4" csCatId="accent5" phldr="1"/>
      <dgm:spPr/>
      <dgm:t>
        <a:bodyPr/>
        <a:lstStyle/>
        <a:p>
          <a:endParaRPr lang="en-US"/>
        </a:p>
      </dgm:t>
    </dgm:pt>
    <dgm:pt modelId="{6C6DC337-6129-40FE-9ABD-8DE024F5F3F6}">
      <dgm:prSet phldrT="[Text]" custT="1"/>
      <dgm:spPr/>
      <dgm:t>
        <a:bodyPr/>
        <a:lstStyle/>
        <a:p>
          <a:r>
            <a:rPr lang="en-US" sz="1800" b="0" dirty="0" smtClean="0">
              <a:solidFill>
                <a:schemeClr val="tx2"/>
              </a:solidFill>
              <a:effectLst/>
            </a:rPr>
            <a:t>WP3: Scenarios for 2050</a:t>
          </a:r>
          <a:endParaRPr lang="en-US" sz="1800" b="0" dirty="0">
            <a:solidFill>
              <a:schemeClr val="tx2"/>
            </a:solidFill>
            <a:effectLst/>
          </a:endParaRPr>
        </a:p>
      </dgm:t>
    </dgm:pt>
    <dgm:pt modelId="{BE5C2265-F6CC-420D-BC74-20E4D292F5B4}" type="parTrans" cxnId="{AD1C1060-B3CB-400F-B275-1AE8BF7AFBB0}">
      <dgm:prSet/>
      <dgm:spPr/>
      <dgm:t>
        <a:bodyPr/>
        <a:lstStyle/>
        <a:p>
          <a:endParaRPr lang="en-US" sz="2400" b="0">
            <a:solidFill>
              <a:schemeClr val="tx2"/>
            </a:solidFill>
            <a:effectLst>
              <a:outerShdw blurRad="38100" dist="38100" dir="2700000" algn="tl">
                <a:srgbClr val="000000">
                  <a:alpha val="43137"/>
                </a:srgbClr>
              </a:outerShdw>
            </a:effectLst>
          </a:endParaRPr>
        </a:p>
      </dgm:t>
    </dgm:pt>
    <dgm:pt modelId="{3B0770D5-4BAD-4B76-9007-629391EB6692}" type="sibTrans" cxnId="{AD1C1060-B3CB-400F-B275-1AE8BF7AFBB0}">
      <dgm:prSet/>
      <dgm:spPr/>
      <dgm:t>
        <a:bodyPr/>
        <a:lstStyle/>
        <a:p>
          <a:endParaRPr lang="en-US" sz="2400" b="0">
            <a:solidFill>
              <a:schemeClr val="tx2"/>
            </a:solidFill>
            <a:effectLst>
              <a:outerShdw blurRad="38100" dist="38100" dir="2700000" algn="tl">
                <a:srgbClr val="000000">
                  <a:alpha val="43137"/>
                </a:srgbClr>
              </a:outerShdw>
            </a:effectLst>
          </a:endParaRPr>
        </a:p>
      </dgm:t>
    </dgm:pt>
    <dgm:pt modelId="{4369B541-C24A-4D37-A4B0-8B8F0CEC9BDD}">
      <dgm:prSet phldrT="[Text]" custT="1"/>
      <dgm:spPr/>
      <dgm:t>
        <a:bodyPr/>
        <a:lstStyle/>
        <a:p>
          <a:r>
            <a:rPr lang="en-US" sz="1400" b="0" dirty="0" smtClean="0">
              <a:solidFill>
                <a:schemeClr val="tx2"/>
              </a:solidFill>
              <a:effectLst/>
            </a:rPr>
            <a:t>Demography</a:t>
          </a:r>
          <a:endParaRPr lang="en-US" sz="1400" b="0" dirty="0">
            <a:solidFill>
              <a:schemeClr val="tx2"/>
            </a:solidFill>
            <a:effectLst/>
          </a:endParaRPr>
        </a:p>
      </dgm:t>
    </dgm:pt>
    <dgm:pt modelId="{5CA3EA93-599A-40D3-ACDF-B06EA691D6A6}" type="parTrans" cxnId="{532E9B8B-2B63-41BD-8F27-73635145F592}">
      <dgm:prSet/>
      <dgm:spPr/>
      <dgm:t>
        <a:bodyPr/>
        <a:lstStyle/>
        <a:p>
          <a:endParaRPr lang="en-US" sz="2400" b="0">
            <a:solidFill>
              <a:schemeClr val="tx2"/>
            </a:solidFill>
            <a:effectLst>
              <a:outerShdw blurRad="38100" dist="38100" dir="2700000" algn="tl">
                <a:srgbClr val="000000">
                  <a:alpha val="43137"/>
                </a:srgbClr>
              </a:outerShdw>
            </a:effectLst>
          </a:endParaRPr>
        </a:p>
      </dgm:t>
    </dgm:pt>
    <dgm:pt modelId="{BC356296-343D-4407-977A-4739029C6160}" type="sibTrans" cxnId="{532E9B8B-2B63-41BD-8F27-73635145F592}">
      <dgm:prSet/>
      <dgm:spPr/>
      <dgm:t>
        <a:bodyPr/>
        <a:lstStyle/>
        <a:p>
          <a:endParaRPr lang="en-US" sz="2400" b="0">
            <a:solidFill>
              <a:schemeClr val="tx2"/>
            </a:solidFill>
            <a:effectLst>
              <a:outerShdw blurRad="38100" dist="38100" dir="2700000" algn="tl">
                <a:srgbClr val="000000">
                  <a:alpha val="43137"/>
                </a:srgbClr>
              </a:outerShdw>
            </a:effectLst>
          </a:endParaRPr>
        </a:p>
      </dgm:t>
    </dgm:pt>
    <dgm:pt modelId="{637DC9BB-6B01-4966-A2A0-785C161058F1}">
      <dgm:prSet phldrT="[Text]" custT="1"/>
      <dgm:spPr/>
      <dgm:t>
        <a:bodyPr/>
        <a:lstStyle/>
        <a:p>
          <a:r>
            <a:rPr lang="en-US" sz="1400" b="0" dirty="0" smtClean="0">
              <a:solidFill>
                <a:schemeClr val="tx2"/>
              </a:solidFill>
              <a:effectLst/>
            </a:rPr>
            <a:t>Climate</a:t>
          </a:r>
          <a:endParaRPr lang="en-US" sz="1400" b="0" dirty="0">
            <a:solidFill>
              <a:schemeClr val="tx2"/>
            </a:solidFill>
            <a:effectLst/>
          </a:endParaRPr>
        </a:p>
      </dgm:t>
    </dgm:pt>
    <dgm:pt modelId="{8F03FE7E-97EF-4CB3-8F14-39F2FCB287B8}" type="parTrans" cxnId="{DA52336D-C503-4ABB-8BEA-8F5E92DDBDDC}">
      <dgm:prSet/>
      <dgm:spPr/>
      <dgm:t>
        <a:bodyPr/>
        <a:lstStyle/>
        <a:p>
          <a:endParaRPr lang="en-US" sz="2400" b="0">
            <a:solidFill>
              <a:schemeClr val="tx2"/>
            </a:solidFill>
            <a:effectLst>
              <a:outerShdw blurRad="38100" dist="38100" dir="2700000" algn="tl">
                <a:srgbClr val="000000">
                  <a:alpha val="43137"/>
                </a:srgbClr>
              </a:outerShdw>
            </a:effectLst>
          </a:endParaRPr>
        </a:p>
      </dgm:t>
    </dgm:pt>
    <dgm:pt modelId="{AEAEF11D-9F28-4FE2-8F3B-66F91EE3A4B0}" type="sibTrans" cxnId="{DA52336D-C503-4ABB-8BEA-8F5E92DDBDDC}">
      <dgm:prSet/>
      <dgm:spPr/>
      <dgm:t>
        <a:bodyPr/>
        <a:lstStyle/>
        <a:p>
          <a:endParaRPr lang="en-US" sz="2400" b="0">
            <a:solidFill>
              <a:schemeClr val="tx2"/>
            </a:solidFill>
            <a:effectLst>
              <a:outerShdw blurRad="38100" dist="38100" dir="2700000" algn="tl">
                <a:srgbClr val="000000">
                  <a:alpha val="43137"/>
                </a:srgbClr>
              </a:outerShdw>
            </a:effectLst>
          </a:endParaRPr>
        </a:p>
      </dgm:t>
    </dgm:pt>
    <dgm:pt modelId="{17A0F99F-6081-4800-9FC6-D4EC2241D394}">
      <dgm:prSet phldrT="[Text]" custT="1"/>
      <dgm:spPr/>
      <dgm:t>
        <a:bodyPr/>
        <a:lstStyle/>
        <a:p>
          <a:r>
            <a:rPr lang="en-US" sz="1800" b="0" dirty="0" smtClean="0">
              <a:solidFill>
                <a:schemeClr val="tx2"/>
              </a:solidFill>
              <a:effectLst/>
            </a:rPr>
            <a:t>WP4: Hydrology with  SWAT</a:t>
          </a:r>
          <a:endParaRPr lang="en-US" sz="1800" b="0" dirty="0">
            <a:solidFill>
              <a:schemeClr val="tx2"/>
            </a:solidFill>
            <a:effectLst/>
          </a:endParaRPr>
        </a:p>
      </dgm:t>
    </dgm:pt>
    <dgm:pt modelId="{09C2530D-2F44-4DD7-8892-ADA5DDC4A26F}" type="parTrans" cxnId="{8F245C23-300C-411B-996F-239829F805B6}">
      <dgm:prSet/>
      <dgm:spPr/>
      <dgm:t>
        <a:bodyPr/>
        <a:lstStyle/>
        <a:p>
          <a:endParaRPr lang="en-US" sz="2400" b="0">
            <a:solidFill>
              <a:schemeClr val="tx2"/>
            </a:solidFill>
            <a:effectLst>
              <a:outerShdw blurRad="38100" dist="38100" dir="2700000" algn="tl">
                <a:srgbClr val="000000">
                  <a:alpha val="43137"/>
                </a:srgbClr>
              </a:outerShdw>
            </a:effectLst>
          </a:endParaRPr>
        </a:p>
      </dgm:t>
    </dgm:pt>
    <dgm:pt modelId="{7E50304C-1CB2-4C90-8002-D2EE4493FCF4}" type="sibTrans" cxnId="{8F245C23-300C-411B-996F-239829F805B6}">
      <dgm:prSet/>
      <dgm:spPr/>
      <dgm:t>
        <a:bodyPr/>
        <a:lstStyle/>
        <a:p>
          <a:endParaRPr lang="en-US" sz="2400" b="0">
            <a:solidFill>
              <a:schemeClr val="tx2"/>
            </a:solidFill>
            <a:effectLst>
              <a:outerShdw blurRad="38100" dist="38100" dir="2700000" algn="tl">
                <a:srgbClr val="000000">
                  <a:alpha val="43137"/>
                </a:srgbClr>
              </a:outerShdw>
            </a:effectLst>
          </a:endParaRPr>
        </a:p>
      </dgm:t>
    </dgm:pt>
    <dgm:pt modelId="{F9C8496F-972C-442F-BD1E-2C7962195066}">
      <dgm:prSet phldrT="[Text]" custT="1"/>
      <dgm:spPr/>
      <dgm:t>
        <a:bodyPr/>
        <a:lstStyle/>
        <a:p>
          <a:r>
            <a:rPr lang="en-US" sz="1400" b="0" dirty="0" smtClean="0">
              <a:solidFill>
                <a:schemeClr val="tx2"/>
              </a:solidFill>
              <a:effectLst/>
            </a:rPr>
            <a:t>Data</a:t>
          </a:r>
          <a:endParaRPr lang="en-US" sz="1400" b="0" dirty="0">
            <a:solidFill>
              <a:schemeClr val="tx2"/>
            </a:solidFill>
            <a:effectLst/>
          </a:endParaRPr>
        </a:p>
      </dgm:t>
    </dgm:pt>
    <dgm:pt modelId="{0E3B2962-E9E8-4DD8-B1D9-521F488D8EE4}" type="parTrans" cxnId="{9C690AAD-EB58-45DD-BCFC-9350D404B0D4}">
      <dgm:prSet/>
      <dgm:spPr/>
      <dgm:t>
        <a:bodyPr/>
        <a:lstStyle/>
        <a:p>
          <a:endParaRPr lang="en-US" sz="2400" b="0">
            <a:solidFill>
              <a:schemeClr val="tx2"/>
            </a:solidFill>
            <a:effectLst>
              <a:outerShdw blurRad="38100" dist="38100" dir="2700000" algn="tl">
                <a:srgbClr val="000000">
                  <a:alpha val="43137"/>
                </a:srgbClr>
              </a:outerShdw>
            </a:effectLst>
          </a:endParaRPr>
        </a:p>
      </dgm:t>
    </dgm:pt>
    <dgm:pt modelId="{E2A73755-75AB-4B93-873C-3A8315799B53}" type="sibTrans" cxnId="{9C690AAD-EB58-45DD-BCFC-9350D404B0D4}">
      <dgm:prSet/>
      <dgm:spPr/>
      <dgm:t>
        <a:bodyPr/>
        <a:lstStyle/>
        <a:p>
          <a:endParaRPr lang="en-US" sz="2400" b="0">
            <a:solidFill>
              <a:schemeClr val="tx2"/>
            </a:solidFill>
            <a:effectLst>
              <a:outerShdw blurRad="38100" dist="38100" dir="2700000" algn="tl">
                <a:srgbClr val="000000">
                  <a:alpha val="43137"/>
                </a:srgbClr>
              </a:outerShdw>
            </a:effectLst>
          </a:endParaRPr>
        </a:p>
      </dgm:t>
    </dgm:pt>
    <dgm:pt modelId="{006E4A2E-C8AB-4EA6-BBD4-58793AAE3251}">
      <dgm:prSet phldrT="[Text]" custT="1"/>
      <dgm:spPr/>
      <dgm:t>
        <a:bodyPr/>
        <a:lstStyle/>
        <a:p>
          <a:r>
            <a:rPr lang="en-US" sz="1400" b="0" dirty="0" smtClean="0">
              <a:solidFill>
                <a:schemeClr val="tx2"/>
              </a:solidFill>
              <a:effectLst/>
            </a:rPr>
            <a:t>Calibration</a:t>
          </a:r>
          <a:endParaRPr lang="en-US" sz="1400" b="0" dirty="0">
            <a:solidFill>
              <a:schemeClr val="tx2"/>
            </a:solidFill>
            <a:effectLst/>
          </a:endParaRPr>
        </a:p>
      </dgm:t>
    </dgm:pt>
    <dgm:pt modelId="{CEB91D2A-17E9-4ADE-AD8D-196D6C09EA35}" type="parTrans" cxnId="{F344BD8B-CC83-4C4C-910A-AE354A7F4E3B}">
      <dgm:prSet/>
      <dgm:spPr/>
      <dgm:t>
        <a:bodyPr/>
        <a:lstStyle/>
        <a:p>
          <a:endParaRPr lang="en-US" sz="2400" b="0">
            <a:solidFill>
              <a:schemeClr val="tx2"/>
            </a:solidFill>
            <a:effectLst>
              <a:outerShdw blurRad="38100" dist="38100" dir="2700000" algn="tl">
                <a:srgbClr val="000000">
                  <a:alpha val="43137"/>
                </a:srgbClr>
              </a:outerShdw>
            </a:effectLst>
          </a:endParaRPr>
        </a:p>
      </dgm:t>
    </dgm:pt>
    <dgm:pt modelId="{C8CFFB38-B69E-4D1A-9888-6C96F518498C}" type="sibTrans" cxnId="{F344BD8B-CC83-4C4C-910A-AE354A7F4E3B}">
      <dgm:prSet/>
      <dgm:spPr/>
      <dgm:t>
        <a:bodyPr/>
        <a:lstStyle/>
        <a:p>
          <a:endParaRPr lang="en-US" sz="2400" b="0">
            <a:solidFill>
              <a:schemeClr val="tx2"/>
            </a:solidFill>
            <a:effectLst>
              <a:outerShdw blurRad="38100" dist="38100" dir="2700000" algn="tl">
                <a:srgbClr val="000000">
                  <a:alpha val="43137"/>
                </a:srgbClr>
              </a:outerShdw>
            </a:effectLst>
          </a:endParaRPr>
        </a:p>
      </dgm:t>
    </dgm:pt>
    <dgm:pt modelId="{458FB6CE-A6B3-4BCA-B574-A4F9B4EDEB94}">
      <dgm:prSet phldrT="[Text]" custT="1"/>
      <dgm:spPr/>
      <dgm:t>
        <a:bodyPr/>
        <a:lstStyle/>
        <a:p>
          <a:r>
            <a:rPr lang="en-US" sz="1800" b="0" dirty="0" smtClean="0">
              <a:solidFill>
                <a:schemeClr val="tx2"/>
              </a:solidFill>
              <a:effectLst/>
            </a:rPr>
            <a:t>WP5: Impacts on GEO SBA</a:t>
          </a:r>
          <a:endParaRPr lang="en-US" sz="1800" b="0" dirty="0">
            <a:solidFill>
              <a:schemeClr val="tx2"/>
            </a:solidFill>
            <a:effectLst/>
          </a:endParaRPr>
        </a:p>
      </dgm:t>
    </dgm:pt>
    <dgm:pt modelId="{8AEF9001-8974-4BAF-88F2-149EEC97C5AF}" type="parTrans" cxnId="{713A49FF-C563-4DAA-9D89-B0AB52181293}">
      <dgm:prSet/>
      <dgm:spPr/>
      <dgm:t>
        <a:bodyPr/>
        <a:lstStyle/>
        <a:p>
          <a:endParaRPr lang="en-US" sz="2400" b="0">
            <a:solidFill>
              <a:schemeClr val="tx2"/>
            </a:solidFill>
            <a:effectLst>
              <a:outerShdw blurRad="38100" dist="38100" dir="2700000" algn="tl">
                <a:srgbClr val="000000">
                  <a:alpha val="43137"/>
                </a:srgbClr>
              </a:outerShdw>
            </a:effectLst>
          </a:endParaRPr>
        </a:p>
      </dgm:t>
    </dgm:pt>
    <dgm:pt modelId="{F366710D-27D2-4CE0-8CD4-54E265FB30D1}" type="sibTrans" cxnId="{713A49FF-C563-4DAA-9D89-B0AB52181293}">
      <dgm:prSet/>
      <dgm:spPr/>
      <dgm:t>
        <a:bodyPr/>
        <a:lstStyle/>
        <a:p>
          <a:endParaRPr lang="en-US" sz="2400" b="0">
            <a:solidFill>
              <a:schemeClr val="tx2"/>
            </a:solidFill>
            <a:effectLst>
              <a:outerShdw blurRad="38100" dist="38100" dir="2700000" algn="tl">
                <a:srgbClr val="000000">
                  <a:alpha val="43137"/>
                </a:srgbClr>
              </a:outerShdw>
            </a:effectLst>
          </a:endParaRPr>
        </a:p>
      </dgm:t>
    </dgm:pt>
    <dgm:pt modelId="{1F82BE5D-CE5B-4681-B2C3-C2E89DF5FA3C}">
      <dgm:prSet phldrT="[Text]" custT="1"/>
      <dgm:spPr/>
      <dgm:t>
        <a:bodyPr/>
        <a:lstStyle/>
        <a:p>
          <a:r>
            <a:rPr lang="en-US" sz="1400" b="0" dirty="0" smtClean="0">
              <a:solidFill>
                <a:schemeClr val="tx2"/>
              </a:solidFill>
              <a:effectLst/>
            </a:rPr>
            <a:t>Biodiversity</a:t>
          </a:r>
          <a:endParaRPr lang="en-US" sz="1400" b="0" dirty="0">
            <a:solidFill>
              <a:schemeClr val="tx2"/>
            </a:solidFill>
            <a:effectLst/>
          </a:endParaRPr>
        </a:p>
      </dgm:t>
    </dgm:pt>
    <dgm:pt modelId="{B6DC9F82-B133-4007-8B69-55161B87E94E}" type="parTrans" cxnId="{27B4B407-2253-4F87-AB93-D08FCD411CB1}">
      <dgm:prSet/>
      <dgm:spPr/>
      <dgm:t>
        <a:bodyPr/>
        <a:lstStyle/>
        <a:p>
          <a:endParaRPr lang="en-US" sz="2400" b="0">
            <a:solidFill>
              <a:schemeClr val="tx2"/>
            </a:solidFill>
            <a:effectLst>
              <a:outerShdw blurRad="38100" dist="38100" dir="2700000" algn="tl">
                <a:srgbClr val="000000">
                  <a:alpha val="43137"/>
                </a:srgbClr>
              </a:outerShdw>
            </a:effectLst>
          </a:endParaRPr>
        </a:p>
      </dgm:t>
    </dgm:pt>
    <dgm:pt modelId="{F71930FE-6B4C-47FF-BF5D-5E8E893694D9}" type="sibTrans" cxnId="{27B4B407-2253-4F87-AB93-D08FCD411CB1}">
      <dgm:prSet/>
      <dgm:spPr/>
      <dgm:t>
        <a:bodyPr/>
        <a:lstStyle/>
        <a:p>
          <a:endParaRPr lang="en-US" sz="2400" b="0">
            <a:solidFill>
              <a:schemeClr val="tx2"/>
            </a:solidFill>
            <a:effectLst>
              <a:outerShdw blurRad="38100" dist="38100" dir="2700000" algn="tl">
                <a:srgbClr val="000000">
                  <a:alpha val="43137"/>
                </a:srgbClr>
              </a:outerShdw>
            </a:effectLst>
          </a:endParaRPr>
        </a:p>
      </dgm:t>
    </dgm:pt>
    <dgm:pt modelId="{18D89CE7-176A-47B3-AC16-A51C46A362C8}">
      <dgm:prSet phldrT="[Text]" custT="1"/>
      <dgm:spPr/>
      <dgm:t>
        <a:bodyPr/>
        <a:lstStyle/>
        <a:p>
          <a:r>
            <a:rPr lang="en-US" sz="1400" b="0" dirty="0" smtClean="0">
              <a:solidFill>
                <a:schemeClr val="tx2"/>
              </a:solidFill>
              <a:effectLst/>
            </a:rPr>
            <a:t>Energy</a:t>
          </a:r>
          <a:endParaRPr lang="en-US" sz="1400" b="0" dirty="0">
            <a:solidFill>
              <a:schemeClr val="tx2"/>
            </a:solidFill>
            <a:effectLst/>
          </a:endParaRPr>
        </a:p>
      </dgm:t>
    </dgm:pt>
    <dgm:pt modelId="{5C312BBB-7CC4-4813-B5B3-85018F4BE71C}" type="parTrans" cxnId="{05EC516B-E6FF-473A-8E05-022B1518DF63}">
      <dgm:prSet/>
      <dgm:spPr/>
      <dgm:t>
        <a:bodyPr/>
        <a:lstStyle/>
        <a:p>
          <a:endParaRPr lang="en-US" sz="2400" b="0">
            <a:solidFill>
              <a:schemeClr val="tx2"/>
            </a:solidFill>
            <a:effectLst>
              <a:outerShdw blurRad="38100" dist="38100" dir="2700000" algn="tl">
                <a:srgbClr val="000000">
                  <a:alpha val="43137"/>
                </a:srgbClr>
              </a:outerShdw>
            </a:effectLst>
          </a:endParaRPr>
        </a:p>
      </dgm:t>
    </dgm:pt>
    <dgm:pt modelId="{A36BBB9A-A0CB-4A39-A6E8-96E61F698F72}" type="sibTrans" cxnId="{05EC516B-E6FF-473A-8E05-022B1518DF63}">
      <dgm:prSet/>
      <dgm:spPr/>
      <dgm:t>
        <a:bodyPr/>
        <a:lstStyle/>
        <a:p>
          <a:endParaRPr lang="en-US" sz="2400" b="0">
            <a:solidFill>
              <a:schemeClr val="tx2"/>
            </a:solidFill>
            <a:effectLst>
              <a:outerShdw blurRad="38100" dist="38100" dir="2700000" algn="tl">
                <a:srgbClr val="000000">
                  <a:alpha val="43137"/>
                </a:srgbClr>
              </a:outerShdw>
            </a:effectLst>
          </a:endParaRPr>
        </a:p>
      </dgm:t>
    </dgm:pt>
    <dgm:pt modelId="{E3428174-D8FC-4DD2-9408-4EF76039B098}">
      <dgm:prSet phldrT="[Text]" custT="1"/>
      <dgm:spPr/>
      <dgm:t>
        <a:bodyPr/>
        <a:lstStyle/>
        <a:p>
          <a:r>
            <a:rPr lang="en-US" sz="1400" b="0" dirty="0" smtClean="0">
              <a:solidFill>
                <a:schemeClr val="tx2"/>
              </a:solidFill>
              <a:effectLst/>
            </a:rPr>
            <a:t>Land cover</a:t>
          </a:r>
          <a:endParaRPr lang="en-US" sz="1400" b="0" dirty="0">
            <a:solidFill>
              <a:schemeClr val="tx2"/>
            </a:solidFill>
            <a:effectLst/>
          </a:endParaRPr>
        </a:p>
      </dgm:t>
    </dgm:pt>
    <dgm:pt modelId="{21F83B7E-F82D-462D-A1C9-27F8B4FC9185}" type="parTrans" cxnId="{47F659CB-F0D8-4830-BEA8-5836E354FA56}">
      <dgm:prSet/>
      <dgm:spPr/>
      <dgm:t>
        <a:bodyPr/>
        <a:lstStyle/>
        <a:p>
          <a:endParaRPr lang="en-US" sz="2400" b="0">
            <a:solidFill>
              <a:schemeClr val="tx2"/>
            </a:solidFill>
            <a:effectLst>
              <a:outerShdw blurRad="38100" dist="38100" dir="2700000" algn="tl">
                <a:srgbClr val="000000">
                  <a:alpha val="43137"/>
                </a:srgbClr>
              </a:outerShdw>
            </a:effectLst>
          </a:endParaRPr>
        </a:p>
      </dgm:t>
    </dgm:pt>
    <dgm:pt modelId="{875D2EA3-C443-4413-A846-52995902EB1A}" type="sibTrans" cxnId="{47F659CB-F0D8-4830-BEA8-5836E354FA56}">
      <dgm:prSet/>
      <dgm:spPr/>
      <dgm:t>
        <a:bodyPr/>
        <a:lstStyle/>
        <a:p>
          <a:endParaRPr lang="en-US" sz="2400" b="0">
            <a:solidFill>
              <a:schemeClr val="tx2"/>
            </a:solidFill>
            <a:effectLst>
              <a:outerShdw blurRad="38100" dist="38100" dir="2700000" algn="tl">
                <a:srgbClr val="000000">
                  <a:alpha val="43137"/>
                </a:srgbClr>
              </a:outerShdw>
            </a:effectLst>
          </a:endParaRPr>
        </a:p>
      </dgm:t>
    </dgm:pt>
    <dgm:pt modelId="{2B25019F-3445-404E-8789-94279F3EE482}">
      <dgm:prSet phldrT="[Text]" custT="1"/>
      <dgm:spPr/>
      <dgm:t>
        <a:bodyPr/>
        <a:lstStyle/>
        <a:p>
          <a:r>
            <a:rPr lang="en-US" sz="1400" b="0" dirty="0" smtClean="0">
              <a:solidFill>
                <a:schemeClr val="tx2"/>
              </a:solidFill>
              <a:effectLst/>
            </a:rPr>
            <a:t>Integration</a:t>
          </a:r>
          <a:endParaRPr lang="en-US" sz="1400" b="0" dirty="0">
            <a:solidFill>
              <a:schemeClr val="tx2"/>
            </a:solidFill>
            <a:effectLst/>
          </a:endParaRPr>
        </a:p>
      </dgm:t>
    </dgm:pt>
    <dgm:pt modelId="{5A8F12B5-33F6-4362-9C91-BCDE4559CF9B}" type="parTrans" cxnId="{879C1ADB-824D-4843-A7B4-4ABE579A2CE6}">
      <dgm:prSet/>
      <dgm:spPr/>
      <dgm:t>
        <a:bodyPr/>
        <a:lstStyle/>
        <a:p>
          <a:endParaRPr lang="en-US" sz="2400" b="0">
            <a:solidFill>
              <a:schemeClr val="tx2"/>
            </a:solidFill>
            <a:effectLst>
              <a:outerShdw blurRad="38100" dist="38100" dir="2700000" algn="tl">
                <a:srgbClr val="000000">
                  <a:alpha val="43137"/>
                </a:srgbClr>
              </a:outerShdw>
            </a:effectLst>
          </a:endParaRPr>
        </a:p>
      </dgm:t>
    </dgm:pt>
    <dgm:pt modelId="{C42042C5-AA6E-4633-9C31-9B3FF7B95A80}" type="sibTrans" cxnId="{879C1ADB-824D-4843-A7B4-4ABE579A2CE6}">
      <dgm:prSet/>
      <dgm:spPr/>
      <dgm:t>
        <a:bodyPr/>
        <a:lstStyle/>
        <a:p>
          <a:endParaRPr lang="en-US" sz="2400" b="0">
            <a:solidFill>
              <a:schemeClr val="tx2"/>
            </a:solidFill>
            <a:effectLst>
              <a:outerShdw blurRad="38100" dist="38100" dir="2700000" algn="tl">
                <a:srgbClr val="000000">
                  <a:alpha val="43137"/>
                </a:srgbClr>
              </a:outerShdw>
            </a:effectLst>
          </a:endParaRPr>
        </a:p>
      </dgm:t>
    </dgm:pt>
    <dgm:pt modelId="{374750F4-2B05-4718-9F76-5CB4F5DF99EA}">
      <dgm:prSet phldrT="[Text]" custT="1"/>
      <dgm:spPr/>
      <dgm:t>
        <a:bodyPr/>
        <a:lstStyle/>
        <a:p>
          <a:r>
            <a:rPr lang="en-US" sz="1400" b="0" dirty="0" smtClean="0">
              <a:solidFill>
                <a:schemeClr val="tx2"/>
              </a:solidFill>
              <a:effectLst/>
            </a:rPr>
            <a:t>Scenarios</a:t>
          </a:r>
          <a:endParaRPr lang="en-US" sz="1400" b="0" dirty="0">
            <a:solidFill>
              <a:schemeClr val="tx2"/>
            </a:solidFill>
            <a:effectLst/>
          </a:endParaRPr>
        </a:p>
      </dgm:t>
    </dgm:pt>
    <dgm:pt modelId="{D3F8ADF9-83F0-42E7-A809-E237113AD7B0}" type="parTrans" cxnId="{8F10FFA6-3C4C-454D-BE99-91E7210495A1}">
      <dgm:prSet/>
      <dgm:spPr/>
      <dgm:t>
        <a:bodyPr/>
        <a:lstStyle/>
        <a:p>
          <a:endParaRPr lang="en-US" sz="2400" b="0">
            <a:solidFill>
              <a:schemeClr val="tx2"/>
            </a:solidFill>
            <a:effectLst>
              <a:outerShdw blurRad="38100" dist="38100" dir="2700000" algn="tl">
                <a:srgbClr val="000000">
                  <a:alpha val="43137"/>
                </a:srgbClr>
              </a:outerShdw>
            </a:effectLst>
          </a:endParaRPr>
        </a:p>
      </dgm:t>
    </dgm:pt>
    <dgm:pt modelId="{167AB68B-5FF6-4089-847E-A66D06924E8E}" type="sibTrans" cxnId="{8F10FFA6-3C4C-454D-BE99-91E7210495A1}">
      <dgm:prSet/>
      <dgm:spPr/>
      <dgm:t>
        <a:bodyPr/>
        <a:lstStyle/>
        <a:p>
          <a:endParaRPr lang="en-US" sz="2400" b="0">
            <a:solidFill>
              <a:schemeClr val="tx2"/>
            </a:solidFill>
            <a:effectLst>
              <a:outerShdw blurRad="38100" dist="38100" dir="2700000" algn="tl">
                <a:srgbClr val="000000">
                  <a:alpha val="43137"/>
                </a:srgbClr>
              </a:outerShdw>
            </a:effectLst>
          </a:endParaRPr>
        </a:p>
      </dgm:t>
    </dgm:pt>
    <dgm:pt modelId="{AC67D07E-236D-488C-BC2C-A0C685D5E87F}">
      <dgm:prSet phldrT="[Text]" custT="1"/>
      <dgm:spPr/>
      <dgm:t>
        <a:bodyPr/>
        <a:lstStyle/>
        <a:p>
          <a:r>
            <a:rPr lang="en-US" sz="1400" b="0" dirty="0" smtClean="0">
              <a:solidFill>
                <a:schemeClr val="tx2"/>
              </a:solidFill>
              <a:effectLst/>
            </a:rPr>
            <a:t>Ecosystems</a:t>
          </a:r>
          <a:endParaRPr lang="en-US" sz="1400" b="0" dirty="0">
            <a:solidFill>
              <a:schemeClr val="tx2"/>
            </a:solidFill>
            <a:effectLst/>
          </a:endParaRPr>
        </a:p>
      </dgm:t>
    </dgm:pt>
    <dgm:pt modelId="{DDD54651-E583-4413-9269-3625533ECD34}" type="parTrans" cxnId="{70839F10-95D3-4597-9891-DB58B15CA34D}">
      <dgm:prSet/>
      <dgm:spPr/>
      <dgm:t>
        <a:bodyPr/>
        <a:lstStyle/>
        <a:p>
          <a:endParaRPr lang="en-US" sz="2400" b="0">
            <a:solidFill>
              <a:schemeClr val="tx2"/>
            </a:solidFill>
            <a:effectLst>
              <a:outerShdw blurRad="38100" dist="38100" dir="2700000" algn="tl">
                <a:srgbClr val="000000">
                  <a:alpha val="43137"/>
                </a:srgbClr>
              </a:outerShdw>
            </a:effectLst>
          </a:endParaRPr>
        </a:p>
      </dgm:t>
    </dgm:pt>
    <dgm:pt modelId="{78FB3713-AC7F-40B4-ABC7-010FC6FFC6AC}" type="sibTrans" cxnId="{70839F10-95D3-4597-9891-DB58B15CA34D}">
      <dgm:prSet/>
      <dgm:spPr/>
      <dgm:t>
        <a:bodyPr/>
        <a:lstStyle/>
        <a:p>
          <a:endParaRPr lang="en-US" sz="2400" b="0">
            <a:solidFill>
              <a:schemeClr val="tx2"/>
            </a:solidFill>
            <a:effectLst>
              <a:outerShdw blurRad="38100" dist="38100" dir="2700000" algn="tl">
                <a:srgbClr val="000000">
                  <a:alpha val="43137"/>
                </a:srgbClr>
              </a:outerShdw>
            </a:effectLst>
          </a:endParaRPr>
        </a:p>
      </dgm:t>
    </dgm:pt>
    <dgm:pt modelId="{8D250599-0ACF-41BF-B0E8-90949B253B40}">
      <dgm:prSet phldrT="[Text]" custT="1"/>
      <dgm:spPr/>
      <dgm:t>
        <a:bodyPr/>
        <a:lstStyle/>
        <a:p>
          <a:r>
            <a:rPr lang="en-US" sz="1400" b="0" dirty="0" smtClean="0">
              <a:solidFill>
                <a:schemeClr val="tx2"/>
              </a:solidFill>
              <a:effectLst/>
            </a:rPr>
            <a:t>Agriculture</a:t>
          </a:r>
          <a:endParaRPr lang="en-US" sz="1400" b="0" dirty="0">
            <a:solidFill>
              <a:schemeClr val="tx2"/>
            </a:solidFill>
            <a:effectLst/>
          </a:endParaRPr>
        </a:p>
      </dgm:t>
    </dgm:pt>
    <dgm:pt modelId="{AF47309C-F7E8-4DBA-A8CE-CDA4BD103760}" type="parTrans" cxnId="{6FAA3F07-9CC3-4739-B589-EA24A0BBA868}">
      <dgm:prSet/>
      <dgm:spPr/>
      <dgm:t>
        <a:bodyPr/>
        <a:lstStyle/>
        <a:p>
          <a:endParaRPr lang="en-US" sz="2400" b="0">
            <a:solidFill>
              <a:schemeClr val="tx2"/>
            </a:solidFill>
            <a:effectLst>
              <a:outerShdw blurRad="38100" dist="38100" dir="2700000" algn="tl">
                <a:srgbClr val="000000">
                  <a:alpha val="43137"/>
                </a:srgbClr>
              </a:outerShdw>
            </a:effectLst>
          </a:endParaRPr>
        </a:p>
      </dgm:t>
    </dgm:pt>
    <dgm:pt modelId="{CE78FED8-3039-4902-837F-F5D509118337}" type="sibTrans" cxnId="{6FAA3F07-9CC3-4739-B589-EA24A0BBA868}">
      <dgm:prSet/>
      <dgm:spPr/>
      <dgm:t>
        <a:bodyPr/>
        <a:lstStyle/>
        <a:p>
          <a:endParaRPr lang="en-US" sz="2400" b="0">
            <a:solidFill>
              <a:schemeClr val="tx2"/>
            </a:solidFill>
            <a:effectLst>
              <a:outerShdw blurRad="38100" dist="38100" dir="2700000" algn="tl">
                <a:srgbClr val="000000">
                  <a:alpha val="43137"/>
                </a:srgbClr>
              </a:outerShdw>
            </a:effectLst>
          </a:endParaRPr>
        </a:p>
      </dgm:t>
    </dgm:pt>
    <dgm:pt modelId="{9AA92FFF-544B-478D-AF87-4D72DD075E9D}">
      <dgm:prSet phldrT="[Text]" custT="1"/>
      <dgm:spPr/>
      <dgm:t>
        <a:bodyPr/>
        <a:lstStyle/>
        <a:p>
          <a:r>
            <a:rPr lang="en-US" sz="1400" b="0" dirty="0" smtClean="0">
              <a:solidFill>
                <a:schemeClr val="tx2"/>
              </a:solidFill>
              <a:effectLst/>
            </a:rPr>
            <a:t>Health</a:t>
          </a:r>
          <a:endParaRPr lang="en-US" sz="1400" b="0" dirty="0">
            <a:solidFill>
              <a:schemeClr val="tx2"/>
            </a:solidFill>
            <a:effectLst/>
          </a:endParaRPr>
        </a:p>
      </dgm:t>
    </dgm:pt>
    <dgm:pt modelId="{CA33DD09-CE46-42F0-9591-12A4FD411ED4}" type="parTrans" cxnId="{15B19D61-FDCA-42EC-B53D-3770E3089727}">
      <dgm:prSet/>
      <dgm:spPr/>
      <dgm:t>
        <a:bodyPr/>
        <a:lstStyle/>
        <a:p>
          <a:endParaRPr lang="en-US" sz="2400" b="0">
            <a:solidFill>
              <a:schemeClr val="tx2"/>
            </a:solidFill>
            <a:effectLst>
              <a:outerShdw blurRad="38100" dist="38100" dir="2700000" algn="tl">
                <a:srgbClr val="000000">
                  <a:alpha val="43137"/>
                </a:srgbClr>
              </a:outerShdw>
            </a:effectLst>
          </a:endParaRPr>
        </a:p>
      </dgm:t>
    </dgm:pt>
    <dgm:pt modelId="{EA1460C8-2214-4A15-8FF9-181CFD019983}" type="sibTrans" cxnId="{15B19D61-FDCA-42EC-B53D-3770E3089727}">
      <dgm:prSet/>
      <dgm:spPr/>
      <dgm:t>
        <a:bodyPr/>
        <a:lstStyle/>
        <a:p>
          <a:endParaRPr lang="en-US" sz="2400" b="0">
            <a:solidFill>
              <a:schemeClr val="tx2"/>
            </a:solidFill>
            <a:effectLst>
              <a:outerShdw blurRad="38100" dist="38100" dir="2700000" algn="tl">
                <a:srgbClr val="000000">
                  <a:alpha val="43137"/>
                </a:srgbClr>
              </a:outerShdw>
            </a:effectLst>
          </a:endParaRPr>
        </a:p>
      </dgm:t>
    </dgm:pt>
    <dgm:pt modelId="{CC425831-38BB-4435-A2E9-13097B6EA35D}">
      <dgm:prSet phldrT="[Text]" custT="1"/>
      <dgm:spPr/>
      <dgm:t>
        <a:bodyPr/>
        <a:lstStyle/>
        <a:p>
          <a:r>
            <a:rPr lang="en-US" sz="1400" b="0" dirty="0" smtClean="0">
              <a:solidFill>
                <a:schemeClr val="tx2"/>
              </a:solidFill>
              <a:effectLst/>
            </a:rPr>
            <a:t>Disasters</a:t>
          </a:r>
          <a:endParaRPr lang="en-US" sz="1400" b="0" dirty="0">
            <a:solidFill>
              <a:schemeClr val="tx2"/>
            </a:solidFill>
            <a:effectLst/>
          </a:endParaRPr>
        </a:p>
      </dgm:t>
    </dgm:pt>
    <dgm:pt modelId="{DE1D4E68-1A1A-4C25-A161-A0A31F492475}" type="parTrans" cxnId="{9EE663C3-300B-46C0-8DFD-3E1253C84435}">
      <dgm:prSet/>
      <dgm:spPr/>
      <dgm:t>
        <a:bodyPr/>
        <a:lstStyle/>
        <a:p>
          <a:endParaRPr lang="en-US" sz="2400" b="0">
            <a:solidFill>
              <a:schemeClr val="tx2"/>
            </a:solidFill>
            <a:effectLst>
              <a:outerShdw blurRad="38100" dist="38100" dir="2700000" algn="tl">
                <a:srgbClr val="000000">
                  <a:alpha val="43137"/>
                </a:srgbClr>
              </a:outerShdw>
            </a:effectLst>
          </a:endParaRPr>
        </a:p>
      </dgm:t>
    </dgm:pt>
    <dgm:pt modelId="{46CB3729-F7CD-4310-B4EA-2FB406BAF67F}" type="sibTrans" cxnId="{9EE663C3-300B-46C0-8DFD-3E1253C84435}">
      <dgm:prSet/>
      <dgm:spPr/>
      <dgm:t>
        <a:bodyPr/>
        <a:lstStyle/>
        <a:p>
          <a:endParaRPr lang="en-US" sz="2400" b="0">
            <a:solidFill>
              <a:schemeClr val="tx2"/>
            </a:solidFill>
            <a:effectLst>
              <a:outerShdw blurRad="38100" dist="38100" dir="2700000" algn="tl">
                <a:srgbClr val="000000">
                  <a:alpha val="43137"/>
                </a:srgbClr>
              </a:outerShdw>
            </a:effectLst>
          </a:endParaRPr>
        </a:p>
      </dgm:t>
    </dgm:pt>
    <dgm:pt modelId="{6354FFA9-D868-48CA-9816-76AF394D354B}">
      <dgm:prSet phldrT="[Text]" custT="1"/>
      <dgm:spPr/>
      <dgm:t>
        <a:bodyPr/>
        <a:lstStyle/>
        <a:p>
          <a:r>
            <a:rPr lang="en-US" sz="1800" b="0" dirty="0" smtClean="0">
              <a:solidFill>
                <a:schemeClr val="tx2"/>
              </a:solidFill>
              <a:effectLst/>
            </a:rPr>
            <a:t>WP6: Observation systems</a:t>
          </a:r>
          <a:endParaRPr lang="en-US" sz="1800" b="0" dirty="0">
            <a:solidFill>
              <a:schemeClr val="tx2"/>
            </a:solidFill>
            <a:effectLst/>
          </a:endParaRPr>
        </a:p>
      </dgm:t>
    </dgm:pt>
    <dgm:pt modelId="{BA5C4E38-7553-4B5A-9DA2-474778BC11E5}" type="parTrans" cxnId="{64435F66-FA5F-4754-980A-D43271B5B1DE}">
      <dgm:prSet/>
      <dgm:spPr/>
      <dgm:t>
        <a:bodyPr/>
        <a:lstStyle/>
        <a:p>
          <a:endParaRPr lang="en-US" sz="2400" b="0">
            <a:solidFill>
              <a:schemeClr val="tx2"/>
            </a:solidFill>
            <a:effectLst>
              <a:outerShdw blurRad="38100" dist="38100" dir="2700000" algn="tl">
                <a:srgbClr val="000000">
                  <a:alpha val="43137"/>
                </a:srgbClr>
              </a:outerShdw>
            </a:effectLst>
          </a:endParaRPr>
        </a:p>
      </dgm:t>
    </dgm:pt>
    <dgm:pt modelId="{73239808-DBA8-405B-BD8F-004423D04CFF}" type="sibTrans" cxnId="{64435F66-FA5F-4754-980A-D43271B5B1DE}">
      <dgm:prSet/>
      <dgm:spPr/>
      <dgm:t>
        <a:bodyPr/>
        <a:lstStyle/>
        <a:p>
          <a:endParaRPr lang="en-US" sz="2400" b="0">
            <a:solidFill>
              <a:schemeClr val="tx2"/>
            </a:solidFill>
            <a:effectLst>
              <a:outerShdw blurRad="38100" dist="38100" dir="2700000" algn="tl">
                <a:srgbClr val="000000">
                  <a:alpha val="43137"/>
                </a:srgbClr>
              </a:outerShdw>
            </a:effectLst>
          </a:endParaRPr>
        </a:p>
      </dgm:t>
    </dgm:pt>
    <dgm:pt modelId="{447952E0-525C-4120-8156-FAFDF5725E1D}">
      <dgm:prSet phldrT="[Text]" custT="1"/>
      <dgm:spPr/>
      <dgm:t>
        <a:bodyPr/>
        <a:lstStyle/>
        <a:p>
          <a:r>
            <a:rPr lang="en-US" sz="1400" b="0" dirty="0" smtClean="0">
              <a:solidFill>
                <a:schemeClr val="tx2"/>
              </a:solidFill>
              <a:effectLst/>
            </a:rPr>
            <a:t>GEO network</a:t>
          </a:r>
          <a:endParaRPr lang="en-US" sz="1400" b="0" dirty="0">
            <a:solidFill>
              <a:schemeClr val="tx2"/>
            </a:solidFill>
            <a:effectLst/>
          </a:endParaRPr>
        </a:p>
      </dgm:t>
    </dgm:pt>
    <dgm:pt modelId="{321A7E43-2DB4-4EAA-88DB-78797E0897C8}" type="parTrans" cxnId="{736E2964-9E1F-482E-B7C4-F65E9A67B153}">
      <dgm:prSet/>
      <dgm:spPr/>
      <dgm:t>
        <a:bodyPr/>
        <a:lstStyle/>
        <a:p>
          <a:endParaRPr lang="en-US" sz="2400" b="0">
            <a:solidFill>
              <a:schemeClr val="tx2"/>
            </a:solidFill>
            <a:effectLst>
              <a:outerShdw blurRad="38100" dist="38100" dir="2700000" algn="tl">
                <a:srgbClr val="000000">
                  <a:alpha val="43137"/>
                </a:srgbClr>
              </a:outerShdw>
            </a:effectLst>
          </a:endParaRPr>
        </a:p>
      </dgm:t>
    </dgm:pt>
    <dgm:pt modelId="{A6885621-5580-45DB-9554-B73BB78E2B0E}" type="sibTrans" cxnId="{736E2964-9E1F-482E-B7C4-F65E9A67B153}">
      <dgm:prSet/>
      <dgm:spPr/>
      <dgm:t>
        <a:bodyPr/>
        <a:lstStyle/>
        <a:p>
          <a:endParaRPr lang="en-US" sz="2400" b="0">
            <a:solidFill>
              <a:schemeClr val="tx2"/>
            </a:solidFill>
            <a:effectLst>
              <a:outerShdw blurRad="38100" dist="38100" dir="2700000" algn="tl">
                <a:srgbClr val="000000">
                  <a:alpha val="43137"/>
                </a:srgbClr>
              </a:outerShdw>
            </a:effectLst>
          </a:endParaRPr>
        </a:p>
      </dgm:t>
    </dgm:pt>
    <dgm:pt modelId="{B9A645DF-B42E-49C2-8D11-10A2B812623E}">
      <dgm:prSet phldrT="[Text]" custT="1"/>
      <dgm:spPr/>
      <dgm:t>
        <a:bodyPr/>
        <a:lstStyle/>
        <a:p>
          <a:r>
            <a:rPr lang="en-US" sz="1400" b="0" dirty="0" smtClean="0">
              <a:solidFill>
                <a:schemeClr val="tx2"/>
              </a:solidFill>
              <a:effectLst/>
            </a:rPr>
            <a:t>For citizens</a:t>
          </a:r>
          <a:endParaRPr lang="en-US" sz="1400" b="0" dirty="0">
            <a:solidFill>
              <a:schemeClr val="tx2"/>
            </a:solidFill>
            <a:effectLst/>
          </a:endParaRPr>
        </a:p>
      </dgm:t>
    </dgm:pt>
    <dgm:pt modelId="{7E46183F-C28B-4B65-AB4B-62D4C9D43DC0}" type="parTrans" cxnId="{E3451E28-8470-416A-9828-F13F851E78A7}">
      <dgm:prSet/>
      <dgm:spPr/>
      <dgm:t>
        <a:bodyPr/>
        <a:lstStyle/>
        <a:p>
          <a:endParaRPr lang="en-US" sz="2400" b="0">
            <a:solidFill>
              <a:schemeClr val="tx2"/>
            </a:solidFill>
            <a:effectLst>
              <a:outerShdw blurRad="38100" dist="38100" dir="2700000" algn="tl">
                <a:srgbClr val="000000">
                  <a:alpha val="43137"/>
                </a:srgbClr>
              </a:outerShdw>
            </a:effectLst>
          </a:endParaRPr>
        </a:p>
      </dgm:t>
    </dgm:pt>
    <dgm:pt modelId="{1DF306DC-4CDC-4189-98CB-28BA56B477C6}" type="sibTrans" cxnId="{E3451E28-8470-416A-9828-F13F851E78A7}">
      <dgm:prSet/>
      <dgm:spPr/>
      <dgm:t>
        <a:bodyPr/>
        <a:lstStyle/>
        <a:p>
          <a:endParaRPr lang="en-US" sz="2400" b="0">
            <a:solidFill>
              <a:schemeClr val="tx2"/>
            </a:solidFill>
            <a:effectLst>
              <a:outerShdw blurRad="38100" dist="38100" dir="2700000" algn="tl">
                <a:srgbClr val="000000">
                  <a:alpha val="43137"/>
                </a:srgbClr>
              </a:outerShdw>
            </a:effectLst>
          </a:endParaRPr>
        </a:p>
      </dgm:t>
    </dgm:pt>
    <dgm:pt modelId="{CF729E2C-FA76-4578-AFAB-39E0A5E72D32}">
      <dgm:prSet phldrT="[Text]" custT="1"/>
      <dgm:spPr/>
      <dgm:t>
        <a:bodyPr/>
        <a:lstStyle/>
        <a:p>
          <a:r>
            <a:rPr lang="en-US" sz="1400" b="0" dirty="0" smtClean="0">
              <a:solidFill>
                <a:schemeClr val="tx2"/>
              </a:solidFill>
              <a:effectLst/>
            </a:rPr>
            <a:t>For decisions makers</a:t>
          </a:r>
          <a:endParaRPr lang="en-US" sz="1400" b="0" dirty="0">
            <a:solidFill>
              <a:schemeClr val="tx2"/>
            </a:solidFill>
            <a:effectLst/>
          </a:endParaRPr>
        </a:p>
      </dgm:t>
    </dgm:pt>
    <dgm:pt modelId="{0DC0D15A-E705-40B1-9432-6A029BC87E37}" type="parTrans" cxnId="{CE106153-6168-4CA6-A9EB-F6164663DD02}">
      <dgm:prSet/>
      <dgm:spPr/>
      <dgm:t>
        <a:bodyPr/>
        <a:lstStyle/>
        <a:p>
          <a:endParaRPr lang="en-US" sz="2400" b="0">
            <a:solidFill>
              <a:schemeClr val="tx2"/>
            </a:solidFill>
            <a:effectLst>
              <a:outerShdw blurRad="38100" dist="38100" dir="2700000" algn="tl">
                <a:srgbClr val="000000">
                  <a:alpha val="43137"/>
                </a:srgbClr>
              </a:outerShdw>
            </a:effectLst>
          </a:endParaRPr>
        </a:p>
      </dgm:t>
    </dgm:pt>
    <dgm:pt modelId="{3E1519CB-91EA-4E74-BBA6-375C715B5F35}" type="sibTrans" cxnId="{CE106153-6168-4CA6-A9EB-F6164663DD02}">
      <dgm:prSet/>
      <dgm:spPr/>
      <dgm:t>
        <a:bodyPr/>
        <a:lstStyle/>
        <a:p>
          <a:endParaRPr lang="en-US" sz="2400" b="0">
            <a:solidFill>
              <a:schemeClr val="tx2"/>
            </a:solidFill>
            <a:effectLst>
              <a:outerShdw blurRad="38100" dist="38100" dir="2700000" algn="tl">
                <a:srgbClr val="000000">
                  <a:alpha val="43137"/>
                </a:srgbClr>
              </a:outerShdw>
            </a:effectLst>
          </a:endParaRPr>
        </a:p>
      </dgm:t>
    </dgm:pt>
    <dgm:pt modelId="{23B05427-DC02-4254-B759-20BE8DE59EF0}">
      <dgm:prSet phldrT="[Text]" custT="1"/>
      <dgm:spPr/>
      <dgm:t>
        <a:bodyPr/>
        <a:lstStyle/>
        <a:p>
          <a:r>
            <a:rPr lang="en-US" sz="1400" b="0" dirty="0" smtClean="0">
              <a:solidFill>
                <a:schemeClr val="tx2"/>
              </a:solidFill>
              <a:effectLst/>
            </a:rPr>
            <a:t>Vulnerability</a:t>
          </a:r>
          <a:endParaRPr lang="en-US" sz="1400" b="0" dirty="0">
            <a:solidFill>
              <a:schemeClr val="tx2"/>
            </a:solidFill>
            <a:effectLst/>
          </a:endParaRPr>
        </a:p>
      </dgm:t>
    </dgm:pt>
    <dgm:pt modelId="{EE81AB98-6694-4B0C-A67F-0EF4828F82DE}" type="parTrans" cxnId="{C419B62F-F2C5-4198-B39C-7AB124076F61}">
      <dgm:prSet/>
      <dgm:spPr/>
      <dgm:t>
        <a:bodyPr/>
        <a:lstStyle/>
        <a:p>
          <a:endParaRPr lang="en-US" b="0">
            <a:solidFill>
              <a:schemeClr val="tx2"/>
            </a:solidFill>
          </a:endParaRPr>
        </a:p>
      </dgm:t>
    </dgm:pt>
    <dgm:pt modelId="{D2A06F7C-5AA9-4147-BB3D-EB4F0F083FD4}" type="sibTrans" cxnId="{C419B62F-F2C5-4198-B39C-7AB124076F61}">
      <dgm:prSet/>
      <dgm:spPr/>
      <dgm:t>
        <a:bodyPr/>
        <a:lstStyle/>
        <a:p>
          <a:endParaRPr lang="en-US" b="0">
            <a:solidFill>
              <a:schemeClr val="tx2"/>
            </a:solidFill>
          </a:endParaRPr>
        </a:p>
      </dgm:t>
    </dgm:pt>
    <dgm:pt modelId="{54524DDE-4468-4888-AAAC-A3EDC6CCD0DC}" type="pres">
      <dgm:prSet presAssocID="{8895CE2B-B8DF-4ABE-B497-49A0C64301AC}" presName="Name0" presStyleCnt="0">
        <dgm:presLayoutVars>
          <dgm:dir/>
          <dgm:resizeHandles val="exact"/>
        </dgm:presLayoutVars>
      </dgm:prSet>
      <dgm:spPr/>
      <dgm:t>
        <a:bodyPr/>
        <a:lstStyle/>
        <a:p>
          <a:endParaRPr lang="en-US"/>
        </a:p>
      </dgm:t>
    </dgm:pt>
    <dgm:pt modelId="{33E693EE-0F8B-4FD4-BB7D-C2E29C9CD6A5}" type="pres">
      <dgm:prSet presAssocID="{6C6DC337-6129-40FE-9ABD-8DE024F5F3F6}" presName="node" presStyleLbl="node1" presStyleIdx="0" presStyleCnt="4">
        <dgm:presLayoutVars>
          <dgm:bulletEnabled val="1"/>
        </dgm:presLayoutVars>
      </dgm:prSet>
      <dgm:spPr/>
      <dgm:t>
        <a:bodyPr/>
        <a:lstStyle/>
        <a:p>
          <a:endParaRPr lang="en-US"/>
        </a:p>
      </dgm:t>
    </dgm:pt>
    <dgm:pt modelId="{F9C7A619-ADB5-4C62-B62E-31A330E4CA77}" type="pres">
      <dgm:prSet presAssocID="{3B0770D5-4BAD-4B76-9007-629391EB6692}" presName="sibTrans" presStyleCnt="0"/>
      <dgm:spPr/>
      <dgm:t>
        <a:bodyPr/>
        <a:lstStyle/>
        <a:p>
          <a:endParaRPr lang="en-US"/>
        </a:p>
      </dgm:t>
    </dgm:pt>
    <dgm:pt modelId="{28501F7A-4FE2-4901-A945-33BF7AFD1500}" type="pres">
      <dgm:prSet presAssocID="{17A0F99F-6081-4800-9FC6-D4EC2241D394}" presName="node" presStyleLbl="node1" presStyleIdx="1" presStyleCnt="4">
        <dgm:presLayoutVars>
          <dgm:bulletEnabled val="1"/>
        </dgm:presLayoutVars>
      </dgm:prSet>
      <dgm:spPr/>
      <dgm:t>
        <a:bodyPr/>
        <a:lstStyle/>
        <a:p>
          <a:endParaRPr lang="en-US"/>
        </a:p>
      </dgm:t>
    </dgm:pt>
    <dgm:pt modelId="{7A456853-51A4-4D03-A927-555CE069E1F9}" type="pres">
      <dgm:prSet presAssocID="{7E50304C-1CB2-4C90-8002-D2EE4493FCF4}" presName="sibTrans" presStyleCnt="0"/>
      <dgm:spPr/>
      <dgm:t>
        <a:bodyPr/>
        <a:lstStyle/>
        <a:p>
          <a:endParaRPr lang="en-US"/>
        </a:p>
      </dgm:t>
    </dgm:pt>
    <dgm:pt modelId="{F58080E2-EEB2-4D0F-A498-3F9BF7089619}" type="pres">
      <dgm:prSet presAssocID="{458FB6CE-A6B3-4BCA-B574-A4F9B4EDEB94}" presName="node" presStyleLbl="node1" presStyleIdx="2" presStyleCnt="4">
        <dgm:presLayoutVars>
          <dgm:bulletEnabled val="1"/>
        </dgm:presLayoutVars>
      </dgm:prSet>
      <dgm:spPr/>
      <dgm:t>
        <a:bodyPr/>
        <a:lstStyle/>
        <a:p>
          <a:endParaRPr lang="en-US"/>
        </a:p>
      </dgm:t>
    </dgm:pt>
    <dgm:pt modelId="{F8C3586D-58F9-453D-B2D9-B8EB1C0DA58B}" type="pres">
      <dgm:prSet presAssocID="{F366710D-27D2-4CE0-8CD4-54E265FB30D1}" presName="sibTrans" presStyleCnt="0"/>
      <dgm:spPr/>
      <dgm:t>
        <a:bodyPr/>
        <a:lstStyle/>
        <a:p>
          <a:endParaRPr lang="en-US"/>
        </a:p>
      </dgm:t>
    </dgm:pt>
    <dgm:pt modelId="{5AAE55EE-AEDB-4123-A8BC-6FDFADB6CD48}" type="pres">
      <dgm:prSet presAssocID="{6354FFA9-D868-48CA-9816-76AF394D354B}" presName="node" presStyleLbl="node1" presStyleIdx="3" presStyleCnt="4">
        <dgm:presLayoutVars>
          <dgm:bulletEnabled val="1"/>
        </dgm:presLayoutVars>
      </dgm:prSet>
      <dgm:spPr/>
      <dgm:t>
        <a:bodyPr/>
        <a:lstStyle/>
        <a:p>
          <a:endParaRPr lang="en-US"/>
        </a:p>
      </dgm:t>
    </dgm:pt>
  </dgm:ptLst>
  <dgm:cxnLst>
    <dgm:cxn modelId="{532E9B8B-2B63-41BD-8F27-73635145F592}" srcId="{6C6DC337-6129-40FE-9ABD-8DE024F5F3F6}" destId="{4369B541-C24A-4D37-A4B0-8B8F0CEC9BDD}" srcOrd="0" destOrd="0" parTransId="{5CA3EA93-599A-40D3-ACDF-B06EA691D6A6}" sibTransId="{BC356296-343D-4407-977A-4739029C6160}"/>
    <dgm:cxn modelId="{A48ED659-63CB-48B7-88B5-3AB8114F5A5F}" type="presOf" srcId="{CF729E2C-FA76-4578-AFAB-39E0A5E72D32}" destId="{5AAE55EE-AEDB-4123-A8BC-6FDFADB6CD48}" srcOrd="0" destOrd="3" presId="urn:microsoft.com/office/officeart/2005/8/layout/hList6"/>
    <dgm:cxn modelId="{4CFEB771-730E-4DE8-B472-07F8C7C7C13C}" type="presOf" srcId="{CC425831-38BB-4435-A2E9-13097B6EA35D}" destId="{F58080E2-EEB2-4D0F-A498-3F9BF7089619}" srcOrd="0" destOrd="6" presId="urn:microsoft.com/office/officeart/2005/8/layout/hList6"/>
    <dgm:cxn modelId="{01E4C065-85AA-41C4-A053-C85326EE8471}" type="presOf" srcId="{8895CE2B-B8DF-4ABE-B497-49A0C64301AC}" destId="{54524DDE-4468-4888-AAAC-A3EDC6CCD0DC}" srcOrd="0" destOrd="0" presId="urn:microsoft.com/office/officeart/2005/8/layout/hList6"/>
    <dgm:cxn modelId="{5B16E58E-FA53-4502-A5DA-195004F365A0}" type="presOf" srcId="{447952E0-525C-4120-8156-FAFDF5725E1D}" destId="{5AAE55EE-AEDB-4123-A8BC-6FDFADB6CD48}" srcOrd="0" destOrd="1" presId="urn:microsoft.com/office/officeart/2005/8/layout/hList6"/>
    <dgm:cxn modelId="{879C1ADB-824D-4843-A7B4-4ABE579A2CE6}" srcId="{6C6DC337-6129-40FE-9ABD-8DE024F5F3F6}" destId="{2B25019F-3445-404E-8789-94279F3EE482}" srcOrd="3" destOrd="0" parTransId="{5A8F12B5-33F6-4362-9C91-BCDE4559CF9B}" sibTransId="{C42042C5-AA6E-4633-9C31-9B3FF7B95A80}"/>
    <dgm:cxn modelId="{05EC516B-E6FF-473A-8E05-022B1518DF63}" srcId="{458FB6CE-A6B3-4BCA-B574-A4F9B4EDEB94}" destId="{18D89CE7-176A-47B3-AC16-A51C46A362C8}" srcOrd="3" destOrd="0" parTransId="{5C312BBB-7CC4-4813-B5B3-85018F4BE71C}" sibTransId="{A36BBB9A-A0CB-4A39-A6E8-96E61F698F72}"/>
    <dgm:cxn modelId="{C419B62F-F2C5-4198-B39C-7AB124076F61}" srcId="{458FB6CE-A6B3-4BCA-B574-A4F9B4EDEB94}" destId="{23B05427-DC02-4254-B759-20BE8DE59EF0}" srcOrd="6" destOrd="0" parTransId="{EE81AB98-6694-4B0C-A67F-0EF4828F82DE}" sibTransId="{D2A06F7C-5AA9-4147-BB3D-EB4F0F083FD4}"/>
    <dgm:cxn modelId="{F60AD675-09D2-494F-807C-DD7C8C214C42}" type="presOf" srcId="{006E4A2E-C8AB-4EA6-BBD4-58793AAE3251}" destId="{28501F7A-4FE2-4901-A945-33BF7AFD1500}" srcOrd="0" destOrd="2" presId="urn:microsoft.com/office/officeart/2005/8/layout/hList6"/>
    <dgm:cxn modelId="{E3451E28-8470-416A-9828-F13F851E78A7}" srcId="{6354FFA9-D868-48CA-9816-76AF394D354B}" destId="{B9A645DF-B42E-49C2-8D11-10A2B812623E}" srcOrd="1" destOrd="0" parTransId="{7E46183F-C28B-4B65-AB4B-62D4C9D43DC0}" sibTransId="{1DF306DC-4CDC-4189-98CB-28BA56B477C6}"/>
    <dgm:cxn modelId="{15B19D61-FDCA-42EC-B53D-3770E3089727}" srcId="{458FB6CE-A6B3-4BCA-B574-A4F9B4EDEB94}" destId="{9AA92FFF-544B-478D-AF87-4D72DD075E9D}" srcOrd="4" destOrd="0" parTransId="{CA33DD09-CE46-42F0-9591-12A4FD411ED4}" sibTransId="{EA1460C8-2214-4A15-8FF9-181CFD019983}"/>
    <dgm:cxn modelId="{713A49FF-C563-4DAA-9D89-B0AB52181293}" srcId="{8895CE2B-B8DF-4ABE-B497-49A0C64301AC}" destId="{458FB6CE-A6B3-4BCA-B574-A4F9B4EDEB94}" srcOrd="2" destOrd="0" parTransId="{8AEF9001-8974-4BAF-88F2-149EEC97C5AF}" sibTransId="{F366710D-27D2-4CE0-8CD4-54E265FB30D1}"/>
    <dgm:cxn modelId="{29DFAFE3-A8C5-4BE1-98EC-FFB07960D535}" type="presOf" srcId="{637DC9BB-6B01-4966-A2A0-785C161058F1}" destId="{33E693EE-0F8B-4FD4-BB7D-C2E29C9CD6A5}" srcOrd="0" destOrd="2" presId="urn:microsoft.com/office/officeart/2005/8/layout/hList6"/>
    <dgm:cxn modelId="{A8890FE0-4FB7-41C0-9C63-1B554B5A5A8E}" type="presOf" srcId="{18D89CE7-176A-47B3-AC16-A51C46A362C8}" destId="{F58080E2-EEB2-4D0F-A498-3F9BF7089619}" srcOrd="0" destOrd="4" presId="urn:microsoft.com/office/officeart/2005/8/layout/hList6"/>
    <dgm:cxn modelId="{DA52336D-C503-4ABB-8BEA-8F5E92DDBDDC}" srcId="{6C6DC337-6129-40FE-9ABD-8DE024F5F3F6}" destId="{637DC9BB-6B01-4966-A2A0-785C161058F1}" srcOrd="1" destOrd="0" parTransId="{8F03FE7E-97EF-4CB3-8F14-39F2FCB287B8}" sibTransId="{AEAEF11D-9F28-4FE2-8F3B-66F91EE3A4B0}"/>
    <dgm:cxn modelId="{120E29E6-A323-4FBE-AD6D-C472406E285C}" type="presOf" srcId="{458FB6CE-A6B3-4BCA-B574-A4F9B4EDEB94}" destId="{F58080E2-EEB2-4D0F-A498-3F9BF7089619}" srcOrd="0" destOrd="0" presId="urn:microsoft.com/office/officeart/2005/8/layout/hList6"/>
    <dgm:cxn modelId="{C7CD1CEE-AE60-4CD7-99AB-0EB887A6F256}" type="presOf" srcId="{23B05427-DC02-4254-B759-20BE8DE59EF0}" destId="{F58080E2-EEB2-4D0F-A498-3F9BF7089619}" srcOrd="0" destOrd="7" presId="urn:microsoft.com/office/officeart/2005/8/layout/hList6"/>
    <dgm:cxn modelId="{E44D7E8E-0F94-42BB-9308-0FC315D77355}" type="presOf" srcId="{6C6DC337-6129-40FE-9ABD-8DE024F5F3F6}" destId="{33E693EE-0F8B-4FD4-BB7D-C2E29C9CD6A5}" srcOrd="0" destOrd="0" presId="urn:microsoft.com/office/officeart/2005/8/layout/hList6"/>
    <dgm:cxn modelId="{64435F66-FA5F-4754-980A-D43271B5B1DE}" srcId="{8895CE2B-B8DF-4ABE-B497-49A0C64301AC}" destId="{6354FFA9-D868-48CA-9816-76AF394D354B}" srcOrd="3" destOrd="0" parTransId="{BA5C4E38-7553-4B5A-9DA2-474778BC11E5}" sibTransId="{73239808-DBA8-405B-BD8F-004423D04CFF}"/>
    <dgm:cxn modelId="{AD1C1060-B3CB-400F-B275-1AE8BF7AFBB0}" srcId="{8895CE2B-B8DF-4ABE-B497-49A0C64301AC}" destId="{6C6DC337-6129-40FE-9ABD-8DE024F5F3F6}" srcOrd="0" destOrd="0" parTransId="{BE5C2265-F6CC-420D-BC74-20E4D292F5B4}" sibTransId="{3B0770D5-4BAD-4B76-9007-629391EB6692}"/>
    <dgm:cxn modelId="{47F659CB-F0D8-4830-BEA8-5836E354FA56}" srcId="{6C6DC337-6129-40FE-9ABD-8DE024F5F3F6}" destId="{E3428174-D8FC-4DD2-9408-4EF76039B098}" srcOrd="2" destOrd="0" parTransId="{21F83B7E-F82D-462D-A1C9-27F8B4FC9185}" sibTransId="{875D2EA3-C443-4413-A846-52995902EB1A}"/>
    <dgm:cxn modelId="{60C3D49E-AD46-47D0-ABF2-65ED7897DEEC}" type="presOf" srcId="{6354FFA9-D868-48CA-9816-76AF394D354B}" destId="{5AAE55EE-AEDB-4123-A8BC-6FDFADB6CD48}" srcOrd="0" destOrd="0" presId="urn:microsoft.com/office/officeart/2005/8/layout/hList6"/>
    <dgm:cxn modelId="{E1650E5D-2082-46DF-8F52-03047DF3D273}" type="presOf" srcId="{E3428174-D8FC-4DD2-9408-4EF76039B098}" destId="{33E693EE-0F8B-4FD4-BB7D-C2E29C9CD6A5}" srcOrd="0" destOrd="3" presId="urn:microsoft.com/office/officeart/2005/8/layout/hList6"/>
    <dgm:cxn modelId="{8F10FFA6-3C4C-454D-BE99-91E7210495A1}" srcId="{17A0F99F-6081-4800-9FC6-D4EC2241D394}" destId="{374750F4-2B05-4718-9F76-5CB4F5DF99EA}" srcOrd="2" destOrd="0" parTransId="{D3F8ADF9-83F0-42E7-A809-E237113AD7B0}" sibTransId="{167AB68B-5FF6-4089-847E-A66D06924E8E}"/>
    <dgm:cxn modelId="{736E2964-9E1F-482E-B7C4-F65E9A67B153}" srcId="{6354FFA9-D868-48CA-9816-76AF394D354B}" destId="{447952E0-525C-4120-8156-FAFDF5725E1D}" srcOrd="0" destOrd="0" parTransId="{321A7E43-2DB4-4EAA-88DB-78797E0897C8}" sibTransId="{A6885621-5580-45DB-9554-B73BB78E2B0E}"/>
    <dgm:cxn modelId="{F344BD8B-CC83-4C4C-910A-AE354A7F4E3B}" srcId="{17A0F99F-6081-4800-9FC6-D4EC2241D394}" destId="{006E4A2E-C8AB-4EA6-BBD4-58793AAE3251}" srcOrd="1" destOrd="0" parTransId="{CEB91D2A-17E9-4ADE-AD8D-196D6C09EA35}" sibTransId="{C8CFFB38-B69E-4D1A-9888-6C96F518498C}"/>
    <dgm:cxn modelId="{27B4B407-2253-4F87-AB93-D08FCD411CB1}" srcId="{458FB6CE-A6B3-4BCA-B574-A4F9B4EDEB94}" destId="{1F82BE5D-CE5B-4681-B2C3-C2E89DF5FA3C}" srcOrd="0" destOrd="0" parTransId="{B6DC9F82-B133-4007-8B69-55161B87E94E}" sibTransId="{F71930FE-6B4C-47FF-BF5D-5E8E893694D9}"/>
    <dgm:cxn modelId="{238DFD82-7E01-42B2-9E6B-F156E6AEEBE1}" type="presOf" srcId="{B9A645DF-B42E-49C2-8D11-10A2B812623E}" destId="{5AAE55EE-AEDB-4123-A8BC-6FDFADB6CD48}" srcOrd="0" destOrd="2" presId="urn:microsoft.com/office/officeart/2005/8/layout/hList6"/>
    <dgm:cxn modelId="{8F245C23-300C-411B-996F-239829F805B6}" srcId="{8895CE2B-B8DF-4ABE-B497-49A0C64301AC}" destId="{17A0F99F-6081-4800-9FC6-D4EC2241D394}" srcOrd="1" destOrd="0" parTransId="{09C2530D-2F44-4DD7-8892-ADA5DDC4A26F}" sibTransId="{7E50304C-1CB2-4C90-8002-D2EE4493FCF4}"/>
    <dgm:cxn modelId="{2C6DEA4C-C868-4876-A696-3419569DA768}" type="presOf" srcId="{2B25019F-3445-404E-8789-94279F3EE482}" destId="{33E693EE-0F8B-4FD4-BB7D-C2E29C9CD6A5}" srcOrd="0" destOrd="4" presId="urn:microsoft.com/office/officeart/2005/8/layout/hList6"/>
    <dgm:cxn modelId="{9C690AAD-EB58-45DD-BCFC-9350D404B0D4}" srcId="{17A0F99F-6081-4800-9FC6-D4EC2241D394}" destId="{F9C8496F-972C-442F-BD1E-2C7962195066}" srcOrd="0" destOrd="0" parTransId="{0E3B2962-E9E8-4DD8-B1D9-521F488D8EE4}" sibTransId="{E2A73755-75AB-4B93-873C-3A8315799B53}"/>
    <dgm:cxn modelId="{9FF444F3-AB7B-4103-B7D8-7D379A0274F3}" type="presOf" srcId="{17A0F99F-6081-4800-9FC6-D4EC2241D394}" destId="{28501F7A-4FE2-4901-A945-33BF7AFD1500}" srcOrd="0" destOrd="0" presId="urn:microsoft.com/office/officeart/2005/8/layout/hList6"/>
    <dgm:cxn modelId="{70839F10-95D3-4597-9891-DB58B15CA34D}" srcId="{458FB6CE-A6B3-4BCA-B574-A4F9B4EDEB94}" destId="{AC67D07E-236D-488C-BC2C-A0C685D5E87F}" srcOrd="1" destOrd="0" parTransId="{DDD54651-E583-4413-9269-3625533ECD34}" sibTransId="{78FB3713-AC7F-40B4-ABC7-010FC6FFC6AC}"/>
    <dgm:cxn modelId="{7EF0E79A-C802-459D-A421-1DE8D44BCA35}" type="presOf" srcId="{AC67D07E-236D-488C-BC2C-A0C685D5E87F}" destId="{F58080E2-EEB2-4D0F-A498-3F9BF7089619}" srcOrd="0" destOrd="2" presId="urn:microsoft.com/office/officeart/2005/8/layout/hList6"/>
    <dgm:cxn modelId="{DB8F6757-1E47-4B0D-82F8-529B1DA77F17}" type="presOf" srcId="{9AA92FFF-544B-478D-AF87-4D72DD075E9D}" destId="{F58080E2-EEB2-4D0F-A498-3F9BF7089619}" srcOrd="0" destOrd="5" presId="urn:microsoft.com/office/officeart/2005/8/layout/hList6"/>
    <dgm:cxn modelId="{2B75482A-C378-44CE-8C62-AEE05A966E45}" type="presOf" srcId="{F9C8496F-972C-442F-BD1E-2C7962195066}" destId="{28501F7A-4FE2-4901-A945-33BF7AFD1500}" srcOrd="0" destOrd="1" presId="urn:microsoft.com/office/officeart/2005/8/layout/hList6"/>
    <dgm:cxn modelId="{945CE6C7-66C8-4672-A4CC-8CCD04321A0F}" type="presOf" srcId="{1F82BE5D-CE5B-4681-B2C3-C2E89DF5FA3C}" destId="{F58080E2-EEB2-4D0F-A498-3F9BF7089619}" srcOrd="0" destOrd="1" presId="urn:microsoft.com/office/officeart/2005/8/layout/hList6"/>
    <dgm:cxn modelId="{6FAA3F07-9CC3-4739-B589-EA24A0BBA868}" srcId="{458FB6CE-A6B3-4BCA-B574-A4F9B4EDEB94}" destId="{8D250599-0ACF-41BF-B0E8-90949B253B40}" srcOrd="2" destOrd="0" parTransId="{AF47309C-F7E8-4DBA-A8CE-CDA4BD103760}" sibTransId="{CE78FED8-3039-4902-837F-F5D509118337}"/>
    <dgm:cxn modelId="{9EE663C3-300B-46C0-8DFD-3E1253C84435}" srcId="{458FB6CE-A6B3-4BCA-B574-A4F9B4EDEB94}" destId="{CC425831-38BB-4435-A2E9-13097B6EA35D}" srcOrd="5" destOrd="0" parTransId="{DE1D4E68-1A1A-4C25-A161-A0A31F492475}" sibTransId="{46CB3729-F7CD-4310-B4EA-2FB406BAF67F}"/>
    <dgm:cxn modelId="{83F3F053-4AF7-40A2-AD9E-2482FC9C9D8E}" type="presOf" srcId="{374750F4-2B05-4718-9F76-5CB4F5DF99EA}" destId="{28501F7A-4FE2-4901-A945-33BF7AFD1500}" srcOrd="0" destOrd="3" presId="urn:microsoft.com/office/officeart/2005/8/layout/hList6"/>
    <dgm:cxn modelId="{CE106153-6168-4CA6-A9EB-F6164663DD02}" srcId="{6354FFA9-D868-48CA-9816-76AF394D354B}" destId="{CF729E2C-FA76-4578-AFAB-39E0A5E72D32}" srcOrd="2" destOrd="0" parTransId="{0DC0D15A-E705-40B1-9432-6A029BC87E37}" sibTransId="{3E1519CB-91EA-4E74-BBA6-375C715B5F35}"/>
    <dgm:cxn modelId="{F29DE167-2B90-458A-9F93-10485D8EBA07}" type="presOf" srcId="{4369B541-C24A-4D37-A4B0-8B8F0CEC9BDD}" destId="{33E693EE-0F8B-4FD4-BB7D-C2E29C9CD6A5}" srcOrd="0" destOrd="1" presId="urn:microsoft.com/office/officeart/2005/8/layout/hList6"/>
    <dgm:cxn modelId="{4E88B9EA-3672-485D-88E6-FE3C9450C278}" type="presOf" srcId="{8D250599-0ACF-41BF-B0E8-90949B253B40}" destId="{F58080E2-EEB2-4D0F-A498-3F9BF7089619}" srcOrd="0" destOrd="3" presId="urn:microsoft.com/office/officeart/2005/8/layout/hList6"/>
    <dgm:cxn modelId="{97423071-1C4B-454D-AAC2-FC6794B196B3}" type="presParOf" srcId="{54524DDE-4468-4888-AAAC-A3EDC6CCD0DC}" destId="{33E693EE-0F8B-4FD4-BB7D-C2E29C9CD6A5}" srcOrd="0" destOrd="0" presId="urn:microsoft.com/office/officeart/2005/8/layout/hList6"/>
    <dgm:cxn modelId="{B1DDA90A-675D-469A-96F2-D4210575F716}" type="presParOf" srcId="{54524DDE-4468-4888-AAAC-A3EDC6CCD0DC}" destId="{F9C7A619-ADB5-4C62-B62E-31A330E4CA77}" srcOrd="1" destOrd="0" presId="urn:microsoft.com/office/officeart/2005/8/layout/hList6"/>
    <dgm:cxn modelId="{4FFCD60D-72A7-44D9-8C8E-AC427CE4CA0D}" type="presParOf" srcId="{54524DDE-4468-4888-AAAC-A3EDC6CCD0DC}" destId="{28501F7A-4FE2-4901-A945-33BF7AFD1500}" srcOrd="2" destOrd="0" presId="urn:microsoft.com/office/officeart/2005/8/layout/hList6"/>
    <dgm:cxn modelId="{6DB4BE8F-8299-4F9E-B629-F51AD652AE49}" type="presParOf" srcId="{54524DDE-4468-4888-AAAC-A3EDC6CCD0DC}" destId="{7A456853-51A4-4D03-A927-555CE069E1F9}" srcOrd="3" destOrd="0" presId="urn:microsoft.com/office/officeart/2005/8/layout/hList6"/>
    <dgm:cxn modelId="{F494F978-A53D-47A0-AF3B-E322A3FAEC5C}" type="presParOf" srcId="{54524DDE-4468-4888-AAAC-A3EDC6CCD0DC}" destId="{F58080E2-EEB2-4D0F-A498-3F9BF7089619}" srcOrd="4" destOrd="0" presId="urn:microsoft.com/office/officeart/2005/8/layout/hList6"/>
    <dgm:cxn modelId="{A5B36E32-AC9C-4B03-BAE9-772723C39BDB}" type="presParOf" srcId="{54524DDE-4468-4888-AAAC-A3EDC6CCD0DC}" destId="{F8C3586D-58F9-453D-B2D9-B8EB1C0DA58B}" srcOrd="5" destOrd="0" presId="urn:microsoft.com/office/officeart/2005/8/layout/hList6"/>
    <dgm:cxn modelId="{1B1C1F83-DBCD-427E-8D33-5C86997B41A0}" type="presParOf" srcId="{54524DDE-4468-4888-AAAC-A3EDC6CCD0DC}" destId="{5AAE55EE-AEDB-4123-A8BC-6FDFADB6CD48}" srcOrd="6" destOrd="0" presId="urn:microsoft.com/office/officeart/2005/8/layout/hList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CA75BB8-12E1-436C-B7B7-9DAAD49388AB}" type="doc">
      <dgm:prSet loTypeId="urn:microsoft.com/office/officeart/2005/8/layout/process4" loCatId="list" qsTypeId="urn:microsoft.com/office/officeart/2005/8/quickstyle/3d6" qsCatId="3D" csTypeId="urn:microsoft.com/office/officeart/2005/8/colors/accent5_2" csCatId="accent5" phldr="1"/>
      <dgm:spPr/>
      <dgm:t>
        <a:bodyPr/>
        <a:lstStyle/>
        <a:p>
          <a:endParaRPr lang="en-US"/>
        </a:p>
      </dgm:t>
    </dgm:pt>
    <dgm:pt modelId="{38093D24-7C13-44BA-9FC4-16B513FD9034}">
      <dgm:prSet phldrT="[Text]" custT="1"/>
      <dgm:spPr/>
      <dgm:t>
        <a:bodyPr/>
        <a:lstStyle/>
        <a:p>
          <a:r>
            <a:rPr lang="en-US" sz="2400" b="1" dirty="0" smtClean="0">
              <a:effectLst>
                <a:outerShdw blurRad="38100" dist="38100" dir="2700000" algn="tl">
                  <a:srgbClr val="000000">
                    <a:alpha val="43137"/>
                  </a:srgbClr>
                </a:outerShdw>
              </a:effectLst>
            </a:rPr>
            <a:t>WP1 : Project management</a:t>
          </a:r>
          <a:endParaRPr lang="en-US" sz="2400" b="1" dirty="0">
            <a:effectLst>
              <a:outerShdw blurRad="38100" dist="38100" dir="2700000" algn="tl">
                <a:srgbClr val="000000">
                  <a:alpha val="43137"/>
                </a:srgbClr>
              </a:outerShdw>
            </a:effectLst>
          </a:endParaRPr>
        </a:p>
      </dgm:t>
    </dgm:pt>
    <dgm:pt modelId="{77C390CB-2E34-46B3-9360-0973D82EDCC3}" type="parTrans" cxnId="{B911162A-7837-4BEA-BE11-1AA5A393EB6A}">
      <dgm:prSet/>
      <dgm:spPr/>
      <dgm:t>
        <a:bodyPr/>
        <a:lstStyle/>
        <a:p>
          <a:endParaRPr lang="en-US" sz="2000" b="1">
            <a:solidFill>
              <a:schemeClr val="bg1"/>
            </a:solidFill>
            <a:effectLst>
              <a:outerShdw blurRad="38100" dist="38100" dir="2700000" algn="tl">
                <a:srgbClr val="000000">
                  <a:alpha val="43137"/>
                </a:srgbClr>
              </a:outerShdw>
            </a:effectLst>
          </a:endParaRPr>
        </a:p>
      </dgm:t>
    </dgm:pt>
    <dgm:pt modelId="{2F85C30E-D775-42F3-AFD9-EDEED952E34A}" type="sibTrans" cxnId="{B911162A-7837-4BEA-BE11-1AA5A393EB6A}">
      <dgm:prSet/>
      <dgm:spPr/>
      <dgm:t>
        <a:bodyPr/>
        <a:lstStyle/>
        <a:p>
          <a:endParaRPr lang="en-US" sz="2000" b="1">
            <a:solidFill>
              <a:schemeClr val="bg1"/>
            </a:solidFill>
            <a:effectLst>
              <a:outerShdw blurRad="38100" dist="38100" dir="2700000" algn="tl">
                <a:srgbClr val="000000">
                  <a:alpha val="43137"/>
                </a:srgbClr>
              </a:outerShdw>
            </a:effectLst>
          </a:endParaRPr>
        </a:p>
      </dgm:t>
    </dgm:pt>
    <dgm:pt modelId="{42DA94C9-5170-47ED-92C2-FA6CC87BF605}">
      <dgm:prSet phldrT="[Text]" custT="1"/>
      <dgm:spPr/>
      <dgm:t>
        <a:bodyPr/>
        <a:lstStyle/>
        <a:p>
          <a:r>
            <a:rPr lang="en-US" sz="1400" b="0" dirty="0" smtClean="0">
              <a:effectLst/>
            </a:rPr>
            <a:t>Finance</a:t>
          </a:r>
          <a:endParaRPr lang="en-US" sz="1400" b="0" dirty="0">
            <a:effectLst/>
          </a:endParaRPr>
        </a:p>
      </dgm:t>
    </dgm:pt>
    <dgm:pt modelId="{90D3AF08-1CE8-4257-B235-1222279381CF}" type="parTrans" cxnId="{5BF4B6D0-4023-4302-9519-A8F401DE0B10}">
      <dgm:prSet/>
      <dgm:spPr/>
      <dgm:t>
        <a:bodyPr/>
        <a:lstStyle/>
        <a:p>
          <a:endParaRPr lang="en-US" sz="2000" b="1">
            <a:solidFill>
              <a:schemeClr val="bg1"/>
            </a:solidFill>
            <a:effectLst>
              <a:outerShdw blurRad="38100" dist="38100" dir="2700000" algn="tl">
                <a:srgbClr val="000000">
                  <a:alpha val="43137"/>
                </a:srgbClr>
              </a:outerShdw>
            </a:effectLst>
          </a:endParaRPr>
        </a:p>
      </dgm:t>
    </dgm:pt>
    <dgm:pt modelId="{C6C318D8-2FA1-415D-9014-7A8B0B93EAAC}" type="sibTrans" cxnId="{5BF4B6D0-4023-4302-9519-A8F401DE0B10}">
      <dgm:prSet/>
      <dgm:spPr/>
      <dgm:t>
        <a:bodyPr/>
        <a:lstStyle/>
        <a:p>
          <a:endParaRPr lang="en-US" sz="2000" b="1">
            <a:solidFill>
              <a:schemeClr val="bg1"/>
            </a:solidFill>
            <a:effectLst>
              <a:outerShdw blurRad="38100" dist="38100" dir="2700000" algn="tl">
                <a:srgbClr val="000000">
                  <a:alpha val="43137"/>
                </a:srgbClr>
              </a:outerShdw>
            </a:effectLst>
          </a:endParaRPr>
        </a:p>
      </dgm:t>
    </dgm:pt>
    <dgm:pt modelId="{8278F567-5555-46C9-96D1-34A1F16FBBEE}">
      <dgm:prSet phldrT="[Text]" custT="1"/>
      <dgm:spPr/>
      <dgm:t>
        <a:bodyPr/>
        <a:lstStyle/>
        <a:p>
          <a:r>
            <a:rPr lang="en-US" sz="1400" b="0" dirty="0" smtClean="0">
              <a:effectLst/>
            </a:rPr>
            <a:t>Reporting</a:t>
          </a:r>
          <a:endParaRPr lang="en-US" sz="1400" b="0" dirty="0">
            <a:effectLst/>
          </a:endParaRPr>
        </a:p>
      </dgm:t>
    </dgm:pt>
    <dgm:pt modelId="{33A51230-7A0B-4C49-AA39-108C1DB0BE9E}" type="parTrans" cxnId="{1FB2CF73-9540-4553-84E4-B8CBC4A21BE6}">
      <dgm:prSet/>
      <dgm:spPr/>
      <dgm:t>
        <a:bodyPr/>
        <a:lstStyle/>
        <a:p>
          <a:endParaRPr lang="en-US" sz="2000" b="1">
            <a:solidFill>
              <a:schemeClr val="bg1"/>
            </a:solidFill>
            <a:effectLst>
              <a:outerShdw blurRad="38100" dist="38100" dir="2700000" algn="tl">
                <a:srgbClr val="000000">
                  <a:alpha val="43137"/>
                </a:srgbClr>
              </a:outerShdw>
            </a:effectLst>
          </a:endParaRPr>
        </a:p>
      </dgm:t>
    </dgm:pt>
    <dgm:pt modelId="{68AEEB68-9FC6-46B5-95F2-8063B232CB88}" type="sibTrans" cxnId="{1FB2CF73-9540-4553-84E4-B8CBC4A21BE6}">
      <dgm:prSet/>
      <dgm:spPr/>
      <dgm:t>
        <a:bodyPr/>
        <a:lstStyle/>
        <a:p>
          <a:endParaRPr lang="en-US" sz="2000" b="1">
            <a:solidFill>
              <a:schemeClr val="bg1"/>
            </a:solidFill>
            <a:effectLst>
              <a:outerShdw blurRad="38100" dist="38100" dir="2700000" algn="tl">
                <a:srgbClr val="000000">
                  <a:alpha val="43137"/>
                </a:srgbClr>
              </a:outerShdw>
            </a:effectLst>
          </a:endParaRPr>
        </a:p>
      </dgm:t>
    </dgm:pt>
    <dgm:pt modelId="{C40CFA03-2D55-4927-A52B-87C99FB0F8D2}">
      <dgm:prSet phldrT="[Text]" custT="1"/>
      <dgm:spPr/>
      <dgm:t>
        <a:bodyPr/>
        <a:lstStyle/>
        <a:p>
          <a:r>
            <a:rPr lang="en-US" sz="1400" b="0" dirty="0" smtClean="0">
              <a:effectLst/>
            </a:rPr>
            <a:t>Meetings</a:t>
          </a:r>
          <a:endParaRPr lang="en-US" sz="1400" b="0" dirty="0">
            <a:effectLst/>
          </a:endParaRPr>
        </a:p>
      </dgm:t>
    </dgm:pt>
    <dgm:pt modelId="{EAF9130F-8994-4529-A2A1-5C603EB99392}" type="parTrans" cxnId="{0EF7B7A0-3D7D-45F9-BB19-A6C0D27DA80C}">
      <dgm:prSet/>
      <dgm:spPr/>
      <dgm:t>
        <a:bodyPr/>
        <a:lstStyle/>
        <a:p>
          <a:endParaRPr lang="en-US" sz="2000" b="1">
            <a:solidFill>
              <a:schemeClr val="bg1"/>
            </a:solidFill>
            <a:effectLst>
              <a:outerShdw blurRad="38100" dist="38100" dir="2700000" algn="tl">
                <a:srgbClr val="000000">
                  <a:alpha val="43137"/>
                </a:srgbClr>
              </a:outerShdw>
            </a:effectLst>
          </a:endParaRPr>
        </a:p>
      </dgm:t>
    </dgm:pt>
    <dgm:pt modelId="{694E24DD-5019-4F2F-8E70-57A71621BE45}" type="sibTrans" cxnId="{0EF7B7A0-3D7D-45F9-BB19-A6C0D27DA80C}">
      <dgm:prSet/>
      <dgm:spPr/>
      <dgm:t>
        <a:bodyPr/>
        <a:lstStyle/>
        <a:p>
          <a:endParaRPr lang="en-US" sz="2000" b="1">
            <a:solidFill>
              <a:schemeClr val="bg1"/>
            </a:solidFill>
            <a:effectLst>
              <a:outerShdw blurRad="38100" dist="38100" dir="2700000" algn="tl">
                <a:srgbClr val="000000">
                  <a:alpha val="43137"/>
                </a:srgbClr>
              </a:outerShdw>
            </a:effectLst>
          </a:endParaRPr>
        </a:p>
      </dgm:t>
    </dgm:pt>
    <dgm:pt modelId="{704D90BC-A311-4CA0-8751-AC6DAC7906F9}">
      <dgm:prSet phldrT="[Text]" custT="1"/>
      <dgm:spPr/>
      <dgm:t>
        <a:bodyPr/>
        <a:lstStyle/>
        <a:p>
          <a:r>
            <a:rPr lang="en-US" sz="1400" b="0" dirty="0" smtClean="0">
              <a:effectLst/>
            </a:rPr>
            <a:t>Web sites</a:t>
          </a:r>
          <a:endParaRPr lang="en-US" sz="1400" b="0" dirty="0">
            <a:effectLst/>
          </a:endParaRPr>
        </a:p>
      </dgm:t>
    </dgm:pt>
    <dgm:pt modelId="{E77F670D-DDBB-4536-8A18-CDB38CEFB225}" type="parTrans" cxnId="{02B78670-0B8D-44A6-BE6E-6BBC47F39B58}">
      <dgm:prSet/>
      <dgm:spPr/>
      <dgm:t>
        <a:bodyPr/>
        <a:lstStyle/>
        <a:p>
          <a:endParaRPr lang="en-US" sz="2000" b="1">
            <a:solidFill>
              <a:schemeClr val="bg1"/>
            </a:solidFill>
            <a:effectLst>
              <a:outerShdw blurRad="38100" dist="38100" dir="2700000" algn="tl">
                <a:srgbClr val="000000">
                  <a:alpha val="43137"/>
                </a:srgbClr>
              </a:outerShdw>
            </a:effectLst>
          </a:endParaRPr>
        </a:p>
      </dgm:t>
    </dgm:pt>
    <dgm:pt modelId="{3141DC9E-65F6-4F22-8CA3-5781575EC12E}" type="sibTrans" cxnId="{02B78670-0B8D-44A6-BE6E-6BBC47F39B58}">
      <dgm:prSet/>
      <dgm:spPr/>
      <dgm:t>
        <a:bodyPr/>
        <a:lstStyle/>
        <a:p>
          <a:endParaRPr lang="en-US" sz="2000" b="1">
            <a:solidFill>
              <a:schemeClr val="bg1"/>
            </a:solidFill>
            <a:effectLst>
              <a:outerShdw blurRad="38100" dist="38100" dir="2700000" algn="tl">
                <a:srgbClr val="000000">
                  <a:alpha val="43137"/>
                </a:srgbClr>
              </a:outerShdw>
            </a:effectLst>
          </a:endParaRPr>
        </a:p>
      </dgm:t>
    </dgm:pt>
    <dgm:pt modelId="{06586359-5AB0-49BE-BF20-8D4FD7044EED}">
      <dgm:prSet phldrT="[Text]" custT="1"/>
      <dgm:spPr/>
      <dgm:t>
        <a:bodyPr/>
        <a:lstStyle/>
        <a:p>
          <a:r>
            <a:rPr lang="en-US" sz="1400" b="0" dirty="0" smtClean="0">
              <a:effectLst/>
            </a:rPr>
            <a:t>Quality control</a:t>
          </a:r>
          <a:endParaRPr lang="en-US" sz="1400" b="0" dirty="0">
            <a:effectLst/>
          </a:endParaRPr>
        </a:p>
      </dgm:t>
    </dgm:pt>
    <dgm:pt modelId="{22111FC6-D7BA-4387-8C8E-A19AF97DAFE8}" type="parTrans" cxnId="{DD93A775-A10C-4F96-87A8-2BEFE41796B6}">
      <dgm:prSet/>
      <dgm:spPr/>
      <dgm:t>
        <a:bodyPr/>
        <a:lstStyle/>
        <a:p>
          <a:endParaRPr lang="en-US" sz="2000" b="1">
            <a:solidFill>
              <a:schemeClr val="bg1"/>
            </a:solidFill>
            <a:effectLst>
              <a:outerShdw blurRad="38100" dist="38100" dir="2700000" algn="tl">
                <a:srgbClr val="000000">
                  <a:alpha val="43137"/>
                </a:srgbClr>
              </a:outerShdw>
            </a:effectLst>
          </a:endParaRPr>
        </a:p>
      </dgm:t>
    </dgm:pt>
    <dgm:pt modelId="{5A83B70C-5361-4E34-A960-B2BA9C3F0E32}" type="sibTrans" cxnId="{DD93A775-A10C-4F96-87A8-2BEFE41796B6}">
      <dgm:prSet/>
      <dgm:spPr/>
      <dgm:t>
        <a:bodyPr/>
        <a:lstStyle/>
        <a:p>
          <a:endParaRPr lang="en-US" sz="2000" b="1">
            <a:solidFill>
              <a:schemeClr val="bg1"/>
            </a:solidFill>
            <a:effectLst>
              <a:outerShdw blurRad="38100" dist="38100" dir="2700000" algn="tl">
                <a:srgbClr val="000000">
                  <a:alpha val="43137"/>
                </a:srgbClr>
              </a:outerShdw>
            </a:effectLst>
          </a:endParaRPr>
        </a:p>
      </dgm:t>
    </dgm:pt>
    <dgm:pt modelId="{C519C6AD-D9DB-4E57-BEBC-B856FD78A9B6}">
      <dgm:prSet phldrT="[Text]" custT="1"/>
      <dgm:spPr/>
      <dgm:t>
        <a:bodyPr/>
        <a:lstStyle/>
        <a:p>
          <a:r>
            <a:rPr lang="en-US" sz="1400" b="0" dirty="0" smtClean="0">
              <a:effectLst/>
            </a:rPr>
            <a:t>Intellectual property</a:t>
          </a:r>
          <a:endParaRPr lang="en-US" sz="1400" b="0" dirty="0">
            <a:effectLst/>
          </a:endParaRPr>
        </a:p>
      </dgm:t>
    </dgm:pt>
    <dgm:pt modelId="{DBAEF119-9683-4011-B8EB-C76559CE14F7}" type="parTrans" cxnId="{AE7FF2AB-1309-4977-B6BB-0E931E4E8231}">
      <dgm:prSet/>
      <dgm:spPr/>
      <dgm:t>
        <a:bodyPr/>
        <a:lstStyle/>
        <a:p>
          <a:endParaRPr lang="en-US" sz="2000" b="1">
            <a:solidFill>
              <a:schemeClr val="bg1"/>
            </a:solidFill>
            <a:effectLst>
              <a:outerShdw blurRad="38100" dist="38100" dir="2700000" algn="tl">
                <a:srgbClr val="000000">
                  <a:alpha val="43137"/>
                </a:srgbClr>
              </a:outerShdw>
            </a:effectLst>
          </a:endParaRPr>
        </a:p>
      </dgm:t>
    </dgm:pt>
    <dgm:pt modelId="{4BD849B2-E853-4EA1-B8C1-DFF2FD3A3C49}" type="sibTrans" cxnId="{AE7FF2AB-1309-4977-B6BB-0E931E4E8231}">
      <dgm:prSet/>
      <dgm:spPr/>
      <dgm:t>
        <a:bodyPr/>
        <a:lstStyle/>
        <a:p>
          <a:endParaRPr lang="en-US" sz="2000" b="1">
            <a:solidFill>
              <a:schemeClr val="bg1"/>
            </a:solidFill>
            <a:effectLst>
              <a:outerShdw blurRad="38100" dist="38100" dir="2700000" algn="tl">
                <a:srgbClr val="000000">
                  <a:alpha val="43137"/>
                </a:srgbClr>
              </a:outerShdw>
            </a:effectLst>
          </a:endParaRPr>
        </a:p>
      </dgm:t>
    </dgm:pt>
    <dgm:pt modelId="{3718ED6F-25FA-4CFC-942D-F7220DDA3705}">
      <dgm:prSet phldrT="[Text]" custT="1"/>
      <dgm:spPr/>
      <dgm:t>
        <a:bodyPr/>
        <a:lstStyle/>
        <a:p>
          <a:r>
            <a:rPr lang="en-US" sz="1400" b="0" dirty="0" smtClean="0">
              <a:effectLst/>
            </a:rPr>
            <a:t>Conflicts</a:t>
          </a:r>
          <a:endParaRPr lang="en-US" sz="1400" b="0" dirty="0">
            <a:effectLst/>
          </a:endParaRPr>
        </a:p>
      </dgm:t>
    </dgm:pt>
    <dgm:pt modelId="{69564D33-33ED-4336-A510-88218215DB41}" type="parTrans" cxnId="{BD0BD801-605B-4E40-A952-5A9667723F47}">
      <dgm:prSet/>
      <dgm:spPr/>
      <dgm:t>
        <a:bodyPr/>
        <a:lstStyle/>
        <a:p>
          <a:endParaRPr lang="en-US" sz="2000" b="1">
            <a:solidFill>
              <a:schemeClr val="bg1"/>
            </a:solidFill>
            <a:effectLst>
              <a:outerShdw blurRad="38100" dist="38100" dir="2700000" algn="tl">
                <a:srgbClr val="000000">
                  <a:alpha val="43137"/>
                </a:srgbClr>
              </a:outerShdw>
            </a:effectLst>
          </a:endParaRPr>
        </a:p>
      </dgm:t>
    </dgm:pt>
    <dgm:pt modelId="{320706E2-A182-44A7-98FD-B0B2C84CCD39}" type="sibTrans" cxnId="{BD0BD801-605B-4E40-A952-5A9667723F47}">
      <dgm:prSet/>
      <dgm:spPr/>
      <dgm:t>
        <a:bodyPr/>
        <a:lstStyle/>
        <a:p>
          <a:endParaRPr lang="en-US" sz="2000" b="1">
            <a:solidFill>
              <a:schemeClr val="bg1"/>
            </a:solidFill>
            <a:effectLst>
              <a:outerShdw blurRad="38100" dist="38100" dir="2700000" algn="tl">
                <a:srgbClr val="000000">
                  <a:alpha val="43137"/>
                </a:srgbClr>
              </a:outerShdw>
            </a:effectLst>
          </a:endParaRPr>
        </a:p>
      </dgm:t>
    </dgm:pt>
    <dgm:pt modelId="{E5B2D2E6-B8DA-467A-AC6C-700BB03C8014}" type="pres">
      <dgm:prSet presAssocID="{FCA75BB8-12E1-436C-B7B7-9DAAD49388AB}" presName="Name0" presStyleCnt="0">
        <dgm:presLayoutVars>
          <dgm:dir/>
          <dgm:animLvl val="lvl"/>
          <dgm:resizeHandles val="exact"/>
        </dgm:presLayoutVars>
      </dgm:prSet>
      <dgm:spPr/>
      <dgm:t>
        <a:bodyPr/>
        <a:lstStyle/>
        <a:p>
          <a:endParaRPr lang="en-US"/>
        </a:p>
      </dgm:t>
    </dgm:pt>
    <dgm:pt modelId="{D8F1A462-6202-4D04-BAF6-14CC68519FE1}" type="pres">
      <dgm:prSet presAssocID="{38093D24-7C13-44BA-9FC4-16B513FD9034}" presName="boxAndChildren" presStyleCnt="0"/>
      <dgm:spPr/>
      <dgm:t>
        <a:bodyPr/>
        <a:lstStyle/>
        <a:p>
          <a:endParaRPr lang="en-US"/>
        </a:p>
      </dgm:t>
    </dgm:pt>
    <dgm:pt modelId="{DE681A20-AF74-4BC6-9CCA-ACF5E90A4157}" type="pres">
      <dgm:prSet presAssocID="{38093D24-7C13-44BA-9FC4-16B513FD9034}" presName="parentTextBox" presStyleLbl="node1" presStyleIdx="0" presStyleCnt="1"/>
      <dgm:spPr/>
      <dgm:t>
        <a:bodyPr/>
        <a:lstStyle/>
        <a:p>
          <a:endParaRPr lang="en-US"/>
        </a:p>
      </dgm:t>
    </dgm:pt>
    <dgm:pt modelId="{D043C67E-5CA2-4703-9868-D25D12DFCC9F}" type="pres">
      <dgm:prSet presAssocID="{38093D24-7C13-44BA-9FC4-16B513FD9034}" presName="entireBox" presStyleLbl="node1" presStyleIdx="0" presStyleCnt="1"/>
      <dgm:spPr/>
      <dgm:t>
        <a:bodyPr/>
        <a:lstStyle/>
        <a:p>
          <a:endParaRPr lang="en-US"/>
        </a:p>
      </dgm:t>
    </dgm:pt>
    <dgm:pt modelId="{C33D05D8-95E9-4EF0-A3B4-C67E4BB0DEA6}" type="pres">
      <dgm:prSet presAssocID="{38093D24-7C13-44BA-9FC4-16B513FD9034}" presName="descendantBox" presStyleCnt="0"/>
      <dgm:spPr/>
      <dgm:t>
        <a:bodyPr/>
        <a:lstStyle/>
        <a:p>
          <a:endParaRPr lang="en-US"/>
        </a:p>
      </dgm:t>
    </dgm:pt>
    <dgm:pt modelId="{4EC291EB-33CC-473E-903E-420403534E76}" type="pres">
      <dgm:prSet presAssocID="{42DA94C9-5170-47ED-92C2-FA6CC87BF605}" presName="childTextBox" presStyleLbl="fgAccFollowNode1" presStyleIdx="0" presStyleCnt="7">
        <dgm:presLayoutVars>
          <dgm:bulletEnabled val="1"/>
        </dgm:presLayoutVars>
      </dgm:prSet>
      <dgm:spPr/>
      <dgm:t>
        <a:bodyPr/>
        <a:lstStyle/>
        <a:p>
          <a:endParaRPr lang="en-US"/>
        </a:p>
      </dgm:t>
    </dgm:pt>
    <dgm:pt modelId="{FB47CE02-DC18-47B2-980A-CBEFB5C54186}" type="pres">
      <dgm:prSet presAssocID="{8278F567-5555-46C9-96D1-34A1F16FBBEE}" presName="childTextBox" presStyleLbl="fgAccFollowNode1" presStyleIdx="1" presStyleCnt="7">
        <dgm:presLayoutVars>
          <dgm:bulletEnabled val="1"/>
        </dgm:presLayoutVars>
      </dgm:prSet>
      <dgm:spPr/>
      <dgm:t>
        <a:bodyPr/>
        <a:lstStyle/>
        <a:p>
          <a:endParaRPr lang="en-US"/>
        </a:p>
      </dgm:t>
    </dgm:pt>
    <dgm:pt modelId="{E9BAFD7C-3751-4844-A884-26A8AE182DA1}" type="pres">
      <dgm:prSet presAssocID="{C40CFA03-2D55-4927-A52B-87C99FB0F8D2}" presName="childTextBox" presStyleLbl="fgAccFollowNode1" presStyleIdx="2" presStyleCnt="7">
        <dgm:presLayoutVars>
          <dgm:bulletEnabled val="1"/>
        </dgm:presLayoutVars>
      </dgm:prSet>
      <dgm:spPr/>
      <dgm:t>
        <a:bodyPr/>
        <a:lstStyle/>
        <a:p>
          <a:endParaRPr lang="en-US"/>
        </a:p>
      </dgm:t>
    </dgm:pt>
    <dgm:pt modelId="{BD962303-C674-42A8-9E7F-1ECED2707C01}" type="pres">
      <dgm:prSet presAssocID="{704D90BC-A311-4CA0-8751-AC6DAC7906F9}" presName="childTextBox" presStyleLbl="fgAccFollowNode1" presStyleIdx="3" presStyleCnt="7">
        <dgm:presLayoutVars>
          <dgm:bulletEnabled val="1"/>
        </dgm:presLayoutVars>
      </dgm:prSet>
      <dgm:spPr/>
      <dgm:t>
        <a:bodyPr/>
        <a:lstStyle/>
        <a:p>
          <a:endParaRPr lang="en-US"/>
        </a:p>
      </dgm:t>
    </dgm:pt>
    <dgm:pt modelId="{514FAE01-C1C0-4456-A62B-1D10A2E911D1}" type="pres">
      <dgm:prSet presAssocID="{06586359-5AB0-49BE-BF20-8D4FD7044EED}" presName="childTextBox" presStyleLbl="fgAccFollowNode1" presStyleIdx="4" presStyleCnt="7">
        <dgm:presLayoutVars>
          <dgm:bulletEnabled val="1"/>
        </dgm:presLayoutVars>
      </dgm:prSet>
      <dgm:spPr/>
      <dgm:t>
        <a:bodyPr/>
        <a:lstStyle/>
        <a:p>
          <a:endParaRPr lang="en-US"/>
        </a:p>
      </dgm:t>
    </dgm:pt>
    <dgm:pt modelId="{297F9F93-CDD1-492B-87F2-2B2C38354F1D}" type="pres">
      <dgm:prSet presAssocID="{C519C6AD-D9DB-4E57-BEBC-B856FD78A9B6}" presName="childTextBox" presStyleLbl="fgAccFollowNode1" presStyleIdx="5" presStyleCnt="7">
        <dgm:presLayoutVars>
          <dgm:bulletEnabled val="1"/>
        </dgm:presLayoutVars>
      </dgm:prSet>
      <dgm:spPr/>
      <dgm:t>
        <a:bodyPr/>
        <a:lstStyle/>
        <a:p>
          <a:endParaRPr lang="en-US"/>
        </a:p>
      </dgm:t>
    </dgm:pt>
    <dgm:pt modelId="{17A27552-AB7D-40F2-A645-271C39953B37}" type="pres">
      <dgm:prSet presAssocID="{3718ED6F-25FA-4CFC-942D-F7220DDA3705}" presName="childTextBox" presStyleLbl="fgAccFollowNode1" presStyleIdx="6" presStyleCnt="7">
        <dgm:presLayoutVars>
          <dgm:bulletEnabled val="1"/>
        </dgm:presLayoutVars>
      </dgm:prSet>
      <dgm:spPr/>
      <dgm:t>
        <a:bodyPr/>
        <a:lstStyle/>
        <a:p>
          <a:endParaRPr lang="en-US"/>
        </a:p>
      </dgm:t>
    </dgm:pt>
  </dgm:ptLst>
  <dgm:cxnLst>
    <dgm:cxn modelId="{D0B1EC92-10CC-4A1D-B9A6-76A62FEEFAAB}" type="presOf" srcId="{C40CFA03-2D55-4927-A52B-87C99FB0F8D2}" destId="{E9BAFD7C-3751-4844-A884-26A8AE182DA1}" srcOrd="0" destOrd="0" presId="urn:microsoft.com/office/officeart/2005/8/layout/process4"/>
    <dgm:cxn modelId="{C44372DA-3F66-4E11-9D2B-DF1DC70C5473}" type="presOf" srcId="{42DA94C9-5170-47ED-92C2-FA6CC87BF605}" destId="{4EC291EB-33CC-473E-903E-420403534E76}" srcOrd="0" destOrd="0" presId="urn:microsoft.com/office/officeart/2005/8/layout/process4"/>
    <dgm:cxn modelId="{12A3FA3D-BFC3-4C31-95AB-7EDF1F6A2B3F}" type="presOf" srcId="{704D90BC-A311-4CA0-8751-AC6DAC7906F9}" destId="{BD962303-C674-42A8-9E7F-1ECED2707C01}" srcOrd="0" destOrd="0" presId="urn:microsoft.com/office/officeart/2005/8/layout/process4"/>
    <dgm:cxn modelId="{B911162A-7837-4BEA-BE11-1AA5A393EB6A}" srcId="{FCA75BB8-12E1-436C-B7B7-9DAAD49388AB}" destId="{38093D24-7C13-44BA-9FC4-16B513FD9034}" srcOrd="0" destOrd="0" parTransId="{77C390CB-2E34-46B3-9360-0973D82EDCC3}" sibTransId="{2F85C30E-D775-42F3-AFD9-EDEED952E34A}"/>
    <dgm:cxn modelId="{5BF4B6D0-4023-4302-9519-A8F401DE0B10}" srcId="{38093D24-7C13-44BA-9FC4-16B513FD9034}" destId="{42DA94C9-5170-47ED-92C2-FA6CC87BF605}" srcOrd="0" destOrd="0" parTransId="{90D3AF08-1CE8-4257-B235-1222279381CF}" sibTransId="{C6C318D8-2FA1-415D-9014-7A8B0B93EAAC}"/>
    <dgm:cxn modelId="{BD0BD801-605B-4E40-A952-5A9667723F47}" srcId="{38093D24-7C13-44BA-9FC4-16B513FD9034}" destId="{3718ED6F-25FA-4CFC-942D-F7220DDA3705}" srcOrd="6" destOrd="0" parTransId="{69564D33-33ED-4336-A510-88218215DB41}" sibTransId="{320706E2-A182-44A7-98FD-B0B2C84CCD39}"/>
    <dgm:cxn modelId="{DD93A775-A10C-4F96-87A8-2BEFE41796B6}" srcId="{38093D24-7C13-44BA-9FC4-16B513FD9034}" destId="{06586359-5AB0-49BE-BF20-8D4FD7044EED}" srcOrd="4" destOrd="0" parTransId="{22111FC6-D7BA-4387-8C8E-A19AF97DAFE8}" sibTransId="{5A83B70C-5361-4E34-A960-B2BA9C3F0E32}"/>
    <dgm:cxn modelId="{0B008A63-FA3E-4241-9144-BB2D9BA77AD5}" type="presOf" srcId="{FCA75BB8-12E1-436C-B7B7-9DAAD49388AB}" destId="{E5B2D2E6-B8DA-467A-AC6C-700BB03C8014}" srcOrd="0" destOrd="0" presId="urn:microsoft.com/office/officeart/2005/8/layout/process4"/>
    <dgm:cxn modelId="{825F1DF3-A78F-41FA-8B9F-59708E900BA4}" type="presOf" srcId="{38093D24-7C13-44BA-9FC4-16B513FD9034}" destId="{DE681A20-AF74-4BC6-9CCA-ACF5E90A4157}" srcOrd="0" destOrd="0" presId="urn:microsoft.com/office/officeart/2005/8/layout/process4"/>
    <dgm:cxn modelId="{0EF7B7A0-3D7D-45F9-BB19-A6C0D27DA80C}" srcId="{38093D24-7C13-44BA-9FC4-16B513FD9034}" destId="{C40CFA03-2D55-4927-A52B-87C99FB0F8D2}" srcOrd="2" destOrd="0" parTransId="{EAF9130F-8994-4529-A2A1-5C603EB99392}" sibTransId="{694E24DD-5019-4F2F-8E70-57A71621BE45}"/>
    <dgm:cxn modelId="{1FB2CF73-9540-4553-84E4-B8CBC4A21BE6}" srcId="{38093D24-7C13-44BA-9FC4-16B513FD9034}" destId="{8278F567-5555-46C9-96D1-34A1F16FBBEE}" srcOrd="1" destOrd="0" parTransId="{33A51230-7A0B-4C49-AA39-108C1DB0BE9E}" sibTransId="{68AEEB68-9FC6-46B5-95F2-8063B232CB88}"/>
    <dgm:cxn modelId="{02B78670-0B8D-44A6-BE6E-6BBC47F39B58}" srcId="{38093D24-7C13-44BA-9FC4-16B513FD9034}" destId="{704D90BC-A311-4CA0-8751-AC6DAC7906F9}" srcOrd="3" destOrd="0" parTransId="{E77F670D-DDBB-4536-8A18-CDB38CEFB225}" sibTransId="{3141DC9E-65F6-4F22-8CA3-5781575EC12E}"/>
    <dgm:cxn modelId="{98F41BE4-E004-4471-BD65-9093042DF15C}" type="presOf" srcId="{06586359-5AB0-49BE-BF20-8D4FD7044EED}" destId="{514FAE01-C1C0-4456-A62B-1D10A2E911D1}" srcOrd="0" destOrd="0" presId="urn:microsoft.com/office/officeart/2005/8/layout/process4"/>
    <dgm:cxn modelId="{230525F4-9F2D-41F4-A0C0-BB555330D801}" type="presOf" srcId="{8278F567-5555-46C9-96D1-34A1F16FBBEE}" destId="{FB47CE02-DC18-47B2-980A-CBEFB5C54186}" srcOrd="0" destOrd="0" presId="urn:microsoft.com/office/officeart/2005/8/layout/process4"/>
    <dgm:cxn modelId="{06CF0A59-52D5-4F92-816D-2C51BF3617DB}" type="presOf" srcId="{3718ED6F-25FA-4CFC-942D-F7220DDA3705}" destId="{17A27552-AB7D-40F2-A645-271C39953B37}" srcOrd="0" destOrd="0" presId="urn:microsoft.com/office/officeart/2005/8/layout/process4"/>
    <dgm:cxn modelId="{AE7FF2AB-1309-4977-B6BB-0E931E4E8231}" srcId="{38093D24-7C13-44BA-9FC4-16B513FD9034}" destId="{C519C6AD-D9DB-4E57-BEBC-B856FD78A9B6}" srcOrd="5" destOrd="0" parTransId="{DBAEF119-9683-4011-B8EB-C76559CE14F7}" sibTransId="{4BD849B2-E853-4EA1-B8C1-DFF2FD3A3C49}"/>
    <dgm:cxn modelId="{068FE3DF-10B3-4CC5-88A0-AA69737A6B53}" type="presOf" srcId="{38093D24-7C13-44BA-9FC4-16B513FD9034}" destId="{D043C67E-5CA2-4703-9868-D25D12DFCC9F}" srcOrd="1" destOrd="0" presId="urn:microsoft.com/office/officeart/2005/8/layout/process4"/>
    <dgm:cxn modelId="{AE186C5A-A91F-47DC-A94B-3C1D2DC58AEA}" type="presOf" srcId="{C519C6AD-D9DB-4E57-BEBC-B856FD78A9B6}" destId="{297F9F93-CDD1-492B-87F2-2B2C38354F1D}" srcOrd="0" destOrd="0" presId="urn:microsoft.com/office/officeart/2005/8/layout/process4"/>
    <dgm:cxn modelId="{79BFEE1C-8E24-4918-9D5D-A0077E199B83}" type="presParOf" srcId="{E5B2D2E6-B8DA-467A-AC6C-700BB03C8014}" destId="{D8F1A462-6202-4D04-BAF6-14CC68519FE1}" srcOrd="0" destOrd="0" presId="urn:microsoft.com/office/officeart/2005/8/layout/process4"/>
    <dgm:cxn modelId="{C08CCC3D-DEF8-47D8-AC2C-51AFE98C59E8}" type="presParOf" srcId="{D8F1A462-6202-4D04-BAF6-14CC68519FE1}" destId="{DE681A20-AF74-4BC6-9CCA-ACF5E90A4157}" srcOrd="0" destOrd="0" presId="urn:microsoft.com/office/officeart/2005/8/layout/process4"/>
    <dgm:cxn modelId="{35253A98-FEC4-47C5-A0EE-7338AAC43633}" type="presParOf" srcId="{D8F1A462-6202-4D04-BAF6-14CC68519FE1}" destId="{D043C67E-5CA2-4703-9868-D25D12DFCC9F}" srcOrd="1" destOrd="0" presId="urn:microsoft.com/office/officeart/2005/8/layout/process4"/>
    <dgm:cxn modelId="{E7DEBACA-BA56-4607-90D2-EB2399335B2B}" type="presParOf" srcId="{D8F1A462-6202-4D04-BAF6-14CC68519FE1}" destId="{C33D05D8-95E9-4EF0-A3B4-C67E4BB0DEA6}" srcOrd="2" destOrd="0" presId="urn:microsoft.com/office/officeart/2005/8/layout/process4"/>
    <dgm:cxn modelId="{E1DBE0B6-C344-4C96-BA0A-C6BFDA9E9D6E}" type="presParOf" srcId="{C33D05D8-95E9-4EF0-A3B4-C67E4BB0DEA6}" destId="{4EC291EB-33CC-473E-903E-420403534E76}" srcOrd="0" destOrd="0" presId="urn:microsoft.com/office/officeart/2005/8/layout/process4"/>
    <dgm:cxn modelId="{E0E4261F-3C3E-48F8-9BBC-EC746574AD1D}" type="presParOf" srcId="{C33D05D8-95E9-4EF0-A3B4-C67E4BB0DEA6}" destId="{FB47CE02-DC18-47B2-980A-CBEFB5C54186}" srcOrd="1" destOrd="0" presId="urn:microsoft.com/office/officeart/2005/8/layout/process4"/>
    <dgm:cxn modelId="{26095E50-C1FC-4F7E-97C7-8E782EC0E677}" type="presParOf" srcId="{C33D05D8-95E9-4EF0-A3B4-C67E4BB0DEA6}" destId="{E9BAFD7C-3751-4844-A884-26A8AE182DA1}" srcOrd="2" destOrd="0" presId="urn:microsoft.com/office/officeart/2005/8/layout/process4"/>
    <dgm:cxn modelId="{D3BAC6CC-1BDA-4599-AE2D-04D974D14B9F}" type="presParOf" srcId="{C33D05D8-95E9-4EF0-A3B4-C67E4BB0DEA6}" destId="{BD962303-C674-42A8-9E7F-1ECED2707C01}" srcOrd="3" destOrd="0" presId="urn:microsoft.com/office/officeart/2005/8/layout/process4"/>
    <dgm:cxn modelId="{D8B670DD-5105-4F6D-AF4F-0688C651E9DE}" type="presParOf" srcId="{C33D05D8-95E9-4EF0-A3B4-C67E4BB0DEA6}" destId="{514FAE01-C1C0-4456-A62B-1D10A2E911D1}" srcOrd="4" destOrd="0" presId="urn:microsoft.com/office/officeart/2005/8/layout/process4"/>
    <dgm:cxn modelId="{957B7AC4-24BA-4DFE-BE6B-B6E50118E3AF}" type="presParOf" srcId="{C33D05D8-95E9-4EF0-A3B4-C67E4BB0DEA6}" destId="{297F9F93-CDD1-492B-87F2-2B2C38354F1D}" srcOrd="5" destOrd="0" presId="urn:microsoft.com/office/officeart/2005/8/layout/process4"/>
    <dgm:cxn modelId="{A816D19C-B740-4194-A9A5-E6D1F047B917}" type="presParOf" srcId="{C33D05D8-95E9-4EF0-A3B4-C67E4BB0DEA6}" destId="{17A27552-AB7D-40F2-A645-271C39953B37}" srcOrd="6" destOrd="0" presId="urn:microsoft.com/office/officeart/2005/8/layout/process4"/>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CA75BB8-12E1-436C-B7B7-9DAAD49388AB}" type="doc">
      <dgm:prSet loTypeId="urn:microsoft.com/office/officeart/2005/8/layout/process4" loCatId="list" qsTypeId="urn:microsoft.com/office/officeart/2005/8/quickstyle/3d6" qsCatId="3D" csTypeId="urn:microsoft.com/office/officeart/2005/8/colors/accent5_4" csCatId="accent5" phldr="1"/>
      <dgm:spPr/>
      <dgm:t>
        <a:bodyPr/>
        <a:lstStyle/>
        <a:p>
          <a:endParaRPr lang="en-US"/>
        </a:p>
      </dgm:t>
    </dgm:pt>
    <dgm:pt modelId="{38093D24-7C13-44BA-9FC4-16B513FD9034}">
      <dgm:prSet phldrT="[Text]" custT="1"/>
      <dgm:spPr/>
      <dgm:t>
        <a:bodyPr/>
        <a:lstStyle/>
        <a:p>
          <a:r>
            <a:rPr lang="en-US" sz="2800" b="1" dirty="0" smtClean="0">
              <a:effectLst>
                <a:outerShdw blurRad="38100" dist="38100" dir="2700000" algn="tl">
                  <a:srgbClr val="000000">
                    <a:alpha val="43137"/>
                  </a:srgbClr>
                </a:outerShdw>
              </a:effectLst>
            </a:rPr>
            <a:t>WP7 : Capacity building</a:t>
          </a:r>
          <a:endParaRPr lang="en-US" sz="2800" b="1" dirty="0">
            <a:effectLst>
              <a:outerShdw blurRad="38100" dist="38100" dir="2700000" algn="tl">
                <a:srgbClr val="000000">
                  <a:alpha val="43137"/>
                </a:srgbClr>
              </a:outerShdw>
            </a:effectLst>
          </a:endParaRPr>
        </a:p>
      </dgm:t>
    </dgm:pt>
    <dgm:pt modelId="{77C390CB-2E34-46B3-9360-0973D82EDCC3}" type="parTrans" cxnId="{B911162A-7837-4BEA-BE11-1AA5A393EB6A}">
      <dgm:prSet/>
      <dgm:spPr/>
      <dgm:t>
        <a:bodyPr/>
        <a:lstStyle/>
        <a:p>
          <a:endParaRPr lang="en-US" sz="2400" b="1">
            <a:solidFill>
              <a:schemeClr val="bg1"/>
            </a:solidFill>
            <a:effectLst>
              <a:outerShdw blurRad="38100" dist="38100" dir="2700000" algn="tl">
                <a:srgbClr val="000000">
                  <a:alpha val="43137"/>
                </a:srgbClr>
              </a:outerShdw>
            </a:effectLst>
          </a:endParaRPr>
        </a:p>
      </dgm:t>
    </dgm:pt>
    <dgm:pt modelId="{2F85C30E-D775-42F3-AFD9-EDEED952E34A}" type="sibTrans" cxnId="{B911162A-7837-4BEA-BE11-1AA5A393EB6A}">
      <dgm:prSet/>
      <dgm:spPr/>
      <dgm:t>
        <a:bodyPr/>
        <a:lstStyle/>
        <a:p>
          <a:endParaRPr lang="en-US" sz="2400" b="1">
            <a:solidFill>
              <a:schemeClr val="bg1"/>
            </a:solidFill>
            <a:effectLst>
              <a:outerShdw blurRad="38100" dist="38100" dir="2700000" algn="tl">
                <a:srgbClr val="000000">
                  <a:alpha val="43137"/>
                </a:srgbClr>
              </a:outerShdw>
            </a:effectLst>
          </a:endParaRPr>
        </a:p>
      </dgm:t>
    </dgm:pt>
    <dgm:pt modelId="{42DA94C9-5170-47ED-92C2-FA6CC87BF605}">
      <dgm:prSet phldrT="[Text]" custT="1"/>
      <dgm:spPr/>
      <dgm:t>
        <a:bodyPr/>
        <a:lstStyle/>
        <a:p>
          <a:r>
            <a:rPr lang="en-US" sz="1600" b="0" dirty="0" smtClean="0">
              <a:effectLst/>
            </a:rPr>
            <a:t>End users</a:t>
          </a:r>
          <a:endParaRPr lang="en-US" sz="1600" b="0" dirty="0">
            <a:effectLst/>
          </a:endParaRPr>
        </a:p>
      </dgm:t>
    </dgm:pt>
    <dgm:pt modelId="{90D3AF08-1CE8-4257-B235-1222279381CF}" type="parTrans" cxnId="{5BF4B6D0-4023-4302-9519-A8F401DE0B10}">
      <dgm:prSet/>
      <dgm:spPr/>
      <dgm:t>
        <a:bodyPr/>
        <a:lstStyle/>
        <a:p>
          <a:endParaRPr lang="en-US" sz="2400" b="1">
            <a:solidFill>
              <a:schemeClr val="bg1"/>
            </a:solidFill>
            <a:effectLst>
              <a:outerShdw blurRad="38100" dist="38100" dir="2700000" algn="tl">
                <a:srgbClr val="000000">
                  <a:alpha val="43137"/>
                </a:srgbClr>
              </a:outerShdw>
            </a:effectLst>
          </a:endParaRPr>
        </a:p>
      </dgm:t>
    </dgm:pt>
    <dgm:pt modelId="{C6C318D8-2FA1-415D-9014-7A8B0B93EAAC}" type="sibTrans" cxnId="{5BF4B6D0-4023-4302-9519-A8F401DE0B10}">
      <dgm:prSet/>
      <dgm:spPr/>
      <dgm:t>
        <a:bodyPr/>
        <a:lstStyle/>
        <a:p>
          <a:endParaRPr lang="en-US" sz="2400" b="1">
            <a:solidFill>
              <a:schemeClr val="bg1"/>
            </a:solidFill>
            <a:effectLst>
              <a:outerShdw blurRad="38100" dist="38100" dir="2700000" algn="tl">
                <a:srgbClr val="000000">
                  <a:alpha val="43137"/>
                </a:srgbClr>
              </a:outerShdw>
            </a:effectLst>
          </a:endParaRPr>
        </a:p>
      </dgm:t>
    </dgm:pt>
    <dgm:pt modelId="{F4EB57C2-1A1F-49A4-9F21-8F94E9C180E0}">
      <dgm:prSet phldrT="[Text]" custT="1"/>
      <dgm:spPr/>
      <dgm:t>
        <a:bodyPr/>
        <a:lstStyle/>
        <a:p>
          <a:r>
            <a:rPr lang="en-US" sz="1600" b="0" dirty="0" smtClean="0">
              <a:effectLst/>
            </a:rPr>
            <a:t>Live trainings</a:t>
          </a:r>
          <a:endParaRPr lang="en-US" sz="1600" b="0" dirty="0">
            <a:effectLst/>
          </a:endParaRPr>
        </a:p>
      </dgm:t>
    </dgm:pt>
    <dgm:pt modelId="{FA474364-F6CC-4D22-8C0F-41D25CDA0B27}" type="parTrans" cxnId="{F5558EFC-C131-4E6C-B00F-E7B7D458FEA6}">
      <dgm:prSet/>
      <dgm:spPr/>
      <dgm:t>
        <a:bodyPr/>
        <a:lstStyle/>
        <a:p>
          <a:endParaRPr lang="en-US" sz="2000" b="1">
            <a:solidFill>
              <a:schemeClr val="bg1"/>
            </a:solidFill>
            <a:effectLst>
              <a:outerShdw blurRad="38100" dist="38100" dir="2700000" algn="tl">
                <a:srgbClr val="000000">
                  <a:alpha val="43137"/>
                </a:srgbClr>
              </a:outerShdw>
            </a:effectLst>
          </a:endParaRPr>
        </a:p>
      </dgm:t>
    </dgm:pt>
    <dgm:pt modelId="{48818F37-D431-40C2-BEF4-64F1EAEF0292}" type="sibTrans" cxnId="{F5558EFC-C131-4E6C-B00F-E7B7D458FEA6}">
      <dgm:prSet/>
      <dgm:spPr/>
      <dgm:t>
        <a:bodyPr/>
        <a:lstStyle/>
        <a:p>
          <a:endParaRPr lang="en-US" sz="2000" b="1">
            <a:solidFill>
              <a:schemeClr val="bg1"/>
            </a:solidFill>
            <a:effectLst>
              <a:outerShdw blurRad="38100" dist="38100" dir="2700000" algn="tl">
                <a:srgbClr val="000000">
                  <a:alpha val="43137"/>
                </a:srgbClr>
              </a:outerShdw>
            </a:effectLst>
          </a:endParaRPr>
        </a:p>
      </dgm:t>
    </dgm:pt>
    <dgm:pt modelId="{336DCE3C-AD56-4E12-B0A3-DA433C23576A}">
      <dgm:prSet phldrT="[Text]" custT="1"/>
      <dgm:spPr/>
      <dgm:t>
        <a:bodyPr/>
        <a:lstStyle/>
        <a:p>
          <a:r>
            <a:rPr lang="en-US" sz="1600" b="0" dirty="0" smtClean="0">
              <a:effectLst/>
            </a:rPr>
            <a:t>Virtual trainings</a:t>
          </a:r>
          <a:endParaRPr lang="en-US" sz="1600" b="0" dirty="0">
            <a:effectLst/>
          </a:endParaRPr>
        </a:p>
      </dgm:t>
    </dgm:pt>
    <dgm:pt modelId="{B7B6253A-95D6-4142-9DD1-B39494AEBE64}" type="parTrans" cxnId="{B28817A8-B9DC-4F52-81D4-A75644457A38}">
      <dgm:prSet/>
      <dgm:spPr/>
      <dgm:t>
        <a:bodyPr/>
        <a:lstStyle/>
        <a:p>
          <a:endParaRPr lang="en-US" sz="2000" b="1">
            <a:solidFill>
              <a:schemeClr val="bg1"/>
            </a:solidFill>
            <a:effectLst>
              <a:outerShdw blurRad="38100" dist="38100" dir="2700000" algn="tl">
                <a:srgbClr val="000000">
                  <a:alpha val="43137"/>
                </a:srgbClr>
              </a:outerShdw>
            </a:effectLst>
          </a:endParaRPr>
        </a:p>
      </dgm:t>
    </dgm:pt>
    <dgm:pt modelId="{1CAC5690-9AC9-421E-A43D-40F22FB2DCC8}" type="sibTrans" cxnId="{B28817A8-B9DC-4F52-81D4-A75644457A38}">
      <dgm:prSet/>
      <dgm:spPr/>
      <dgm:t>
        <a:bodyPr/>
        <a:lstStyle/>
        <a:p>
          <a:endParaRPr lang="en-US" sz="2000" b="1">
            <a:solidFill>
              <a:schemeClr val="bg1"/>
            </a:solidFill>
            <a:effectLst>
              <a:outerShdw blurRad="38100" dist="38100" dir="2700000" algn="tl">
                <a:srgbClr val="000000">
                  <a:alpha val="43137"/>
                </a:srgbClr>
              </a:outerShdw>
            </a:effectLst>
          </a:endParaRPr>
        </a:p>
      </dgm:t>
    </dgm:pt>
    <dgm:pt modelId="{F93A6150-B195-4635-8675-4D7980F84AD1}">
      <dgm:prSet phldrT="[Text]" custT="1"/>
      <dgm:spPr/>
      <dgm:t>
        <a:bodyPr/>
        <a:lstStyle/>
        <a:p>
          <a:r>
            <a:rPr lang="en-US" sz="1600" b="0" dirty="0" smtClean="0">
              <a:effectLst/>
            </a:rPr>
            <a:t>Publications</a:t>
          </a:r>
          <a:endParaRPr lang="en-US" sz="1600" b="0" dirty="0">
            <a:effectLst/>
          </a:endParaRPr>
        </a:p>
      </dgm:t>
    </dgm:pt>
    <dgm:pt modelId="{A104EA7D-93C7-45D1-84A1-700F53D42A52}" type="parTrans" cxnId="{90478671-6480-4A90-B4D2-F3F088F77015}">
      <dgm:prSet/>
      <dgm:spPr/>
      <dgm:t>
        <a:bodyPr/>
        <a:lstStyle/>
        <a:p>
          <a:endParaRPr lang="en-US" sz="2000" b="1">
            <a:solidFill>
              <a:schemeClr val="bg1"/>
            </a:solidFill>
            <a:effectLst>
              <a:outerShdw blurRad="38100" dist="38100" dir="2700000" algn="tl">
                <a:srgbClr val="000000">
                  <a:alpha val="43137"/>
                </a:srgbClr>
              </a:outerShdw>
            </a:effectLst>
          </a:endParaRPr>
        </a:p>
      </dgm:t>
    </dgm:pt>
    <dgm:pt modelId="{E304FA68-AD09-4673-AA5C-0873018AF03E}" type="sibTrans" cxnId="{90478671-6480-4A90-B4D2-F3F088F77015}">
      <dgm:prSet/>
      <dgm:spPr/>
      <dgm:t>
        <a:bodyPr/>
        <a:lstStyle/>
        <a:p>
          <a:endParaRPr lang="en-US" sz="2000" b="1">
            <a:solidFill>
              <a:schemeClr val="bg1"/>
            </a:solidFill>
            <a:effectLst>
              <a:outerShdw blurRad="38100" dist="38100" dir="2700000" algn="tl">
                <a:srgbClr val="000000">
                  <a:alpha val="43137"/>
                </a:srgbClr>
              </a:outerShdw>
            </a:effectLst>
          </a:endParaRPr>
        </a:p>
      </dgm:t>
    </dgm:pt>
    <dgm:pt modelId="{BC901554-080C-439D-816F-56E85409E8FD}">
      <dgm:prSet phldrT="[Text]" custT="1"/>
      <dgm:spPr/>
      <dgm:t>
        <a:bodyPr/>
        <a:lstStyle/>
        <a:p>
          <a:r>
            <a:rPr lang="en-US" sz="1600" b="0" dirty="0" smtClean="0">
              <a:effectLst/>
            </a:rPr>
            <a:t>Decision makers</a:t>
          </a:r>
          <a:endParaRPr lang="en-US" sz="1600" b="0" dirty="0">
            <a:effectLst/>
          </a:endParaRPr>
        </a:p>
      </dgm:t>
    </dgm:pt>
    <dgm:pt modelId="{255048AA-0431-4E23-8847-2B6C0E41EBC0}" type="parTrans" cxnId="{59227A4F-18CD-4632-96B1-6D61DE94DAC5}">
      <dgm:prSet/>
      <dgm:spPr/>
      <dgm:t>
        <a:bodyPr/>
        <a:lstStyle/>
        <a:p>
          <a:endParaRPr lang="en-US" sz="2000" b="1">
            <a:solidFill>
              <a:schemeClr val="bg1"/>
            </a:solidFill>
            <a:effectLst>
              <a:outerShdw blurRad="38100" dist="38100" dir="2700000" algn="tl">
                <a:srgbClr val="000000">
                  <a:alpha val="43137"/>
                </a:srgbClr>
              </a:outerShdw>
            </a:effectLst>
          </a:endParaRPr>
        </a:p>
      </dgm:t>
    </dgm:pt>
    <dgm:pt modelId="{0086F313-1E07-4B3D-BC44-A4074E0FA83F}" type="sibTrans" cxnId="{59227A4F-18CD-4632-96B1-6D61DE94DAC5}">
      <dgm:prSet/>
      <dgm:spPr/>
      <dgm:t>
        <a:bodyPr/>
        <a:lstStyle/>
        <a:p>
          <a:endParaRPr lang="en-US" sz="2000" b="1">
            <a:solidFill>
              <a:schemeClr val="bg1"/>
            </a:solidFill>
            <a:effectLst>
              <a:outerShdw blurRad="38100" dist="38100" dir="2700000" algn="tl">
                <a:srgbClr val="000000">
                  <a:alpha val="43137"/>
                </a:srgbClr>
              </a:outerShdw>
            </a:effectLst>
          </a:endParaRPr>
        </a:p>
      </dgm:t>
    </dgm:pt>
    <dgm:pt modelId="{E5B2D2E6-B8DA-467A-AC6C-700BB03C8014}" type="pres">
      <dgm:prSet presAssocID="{FCA75BB8-12E1-436C-B7B7-9DAAD49388AB}" presName="Name0" presStyleCnt="0">
        <dgm:presLayoutVars>
          <dgm:dir/>
          <dgm:animLvl val="lvl"/>
          <dgm:resizeHandles val="exact"/>
        </dgm:presLayoutVars>
      </dgm:prSet>
      <dgm:spPr/>
      <dgm:t>
        <a:bodyPr/>
        <a:lstStyle/>
        <a:p>
          <a:endParaRPr lang="en-US"/>
        </a:p>
      </dgm:t>
    </dgm:pt>
    <dgm:pt modelId="{EDEBC0C0-B77A-424F-BC5F-28D28F000675}" type="pres">
      <dgm:prSet presAssocID="{38093D24-7C13-44BA-9FC4-16B513FD9034}" presName="boxAndChildren" presStyleCnt="0"/>
      <dgm:spPr/>
      <dgm:t>
        <a:bodyPr/>
        <a:lstStyle/>
        <a:p>
          <a:endParaRPr lang="en-US"/>
        </a:p>
      </dgm:t>
    </dgm:pt>
    <dgm:pt modelId="{A82CE088-681E-45E7-8C88-FFF0343AD934}" type="pres">
      <dgm:prSet presAssocID="{38093D24-7C13-44BA-9FC4-16B513FD9034}" presName="parentTextBox" presStyleLbl="node1" presStyleIdx="0" presStyleCnt="1"/>
      <dgm:spPr/>
      <dgm:t>
        <a:bodyPr/>
        <a:lstStyle/>
        <a:p>
          <a:endParaRPr lang="en-US"/>
        </a:p>
      </dgm:t>
    </dgm:pt>
    <dgm:pt modelId="{F0DB2D40-DB34-48F0-B73C-B63B37FA0A6F}" type="pres">
      <dgm:prSet presAssocID="{38093D24-7C13-44BA-9FC4-16B513FD9034}" presName="entireBox" presStyleLbl="node1" presStyleIdx="0" presStyleCnt="1"/>
      <dgm:spPr/>
      <dgm:t>
        <a:bodyPr/>
        <a:lstStyle/>
        <a:p>
          <a:endParaRPr lang="en-US"/>
        </a:p>
      </dgm:t>
    </dgm:pt>
    <dgm:pt modelId="{6DB7673C-7299-44F3-A3C4-03765D9E6D4E}" type="pres">
      <dgm:prSet presAssocID="{38093D24-7C13-44BA-9FC4-16B513FD9034}" presName="descendantBox" presStyleCnt="0"/>
      <dgm:spPr/>
      <dgm:t>
        <a:bodyPr/>
        <a:lstStyle/>
        <a:p>
          <a:endParaRPr lang="en-US"/>
        </a:p>
      </dgm:t>
    </dgm:pt>
    <dgm:pt modelId="{B82D4F9A-98A2-416B-90CE-FB26156EFB0B}" type="pres">
      <dgm:prSet presAssocID="{42DA94C9-5170-47ED-92C2-FA6CC87BF605}" presName="childTextBox" presStyleLbl="fgAccFollowNode1" presStyleIdx="0" presStyleCnt="5">
        <dgm:presLayoutVars>
          <dgm:bulletEnabled val="1"/>
        </dgm:presLayoutVars>
      </dgm:prSet>
      <dgm:spPr/>
      <dgm:t>
        <a:bodyPr/>
        <a:lstStyle/>
        <a:p>
          <a:endParaRPr lang="en-US"/>
        </a:p>
      </dgm:t>
    </dgm:pt>
    <dgm:pt modelId="{1972FFDC-3545-4102-A87F-3AF84E379B45}" type="pres">
      <dgm:prSet presAssocID="{F4EB57C2-1A1F-49A4-9F21-8F94E9C180E0}" presName="childTextBox" presStyleLbl="fgAccFollowNode1" presStyleIdx="1" presStyleCnt="5">
        <dgm:presLayoutVars>
          <dgm:bulletEnabled val="1"/>
        </dgm:presLayoutVars>
      </dgm:prSet>
      <dgm:spPr/>
      <dgm:t>
        <a:bodyPr/>
        <a:lstStyle/>
        <a:p>
          <a:endParaRPr lang="en-US"/>
        </a:p>
      </dgm:t>
    </dgm:pt>
    <dgm:pt modelId="{C2498ECA-215D-45D2-8722-2B758C19E1A9}" type="pres">
      <dgm:prSet presAssocID="{336DCE3C-AD56-4E12-B0A3-DA433C23576A}" presName="childTextBox" presStyleLbl="fgAccFollowNode1" presStyleIdx="2" presStyleCnt="5">
        <dgm:presLayoutVars>
          <dgm:bulletEnabled val="1"/>
        </dgm:presLayoutVars>
      </dgm:prSet>
      <dgm:spPr/>
      <dgm:t>
        <a:bodyPr/>
        <a:lstStyle/>
        <a:p>
          <a:endParaRPr lang="en-US"/>
        </a:p>
      </dgm:t>
    </dgm:pt>
    <dgm:pt modelId="{7D32C707-5F16-4207-A044-EA1F04D6CD5C}" type="pres">
      <dgm:prSet presAssocID="{F93A6150-B195-4635-8675-4D7980F84AD1}" presName="childTextBox" presStyleLbl="fgAccFollowNode1" presStyleIdx="3" presStyleCnt="5">
        <dgm:presLayoutVars>
          <dgm:bulletEnabled val="1"/>
        </dgm:presLayoutVars>
      </dgm:prSet>
      <dgm:spPr/>
      <dgm:t>
        <a:bodyPr/>
        <a:lstStyle/>
        <a:p>
          <a:endParaRPr lang="en-US"/>
        </a:p>
      </dgm:t>
    </dgm:pt>
    <dgm:pt modelId="{70FF2640-4D1C-4C73-A866-1FBB95D013C9}" type="pres">
      <dgm:prSet presAssocID="{BC901554-080C-439D-816F-56E85409E8FD}" presName="childTextBox" presStyleLbl="fgAccFollowNode1" presStyleIdx="4" presStyleCnt="5">
        <dgm:presLayoutVars>
          <dgm:bulletEnabled val="1"/>
        </dgm:presLayoutVars>
      </dgm:prSet>
      <dgm:spPr/>
      <dgm:t>
        <a:bodyPr/>
        <a:lstStyle/>
        <a:p>
          <a:endParaRPr lang="en-US"/>
        </a:p>
      </dgm:t>
    </dgm:pt>
  </dgm:ptLst>
  <dgm:cxnLst>
    <dgm:cxn modelId="{4D2DB9E4-104A-4210-8968-A785129A0663}" type="presOf" srcId="{336DCE3C-AD56-4E12-B0A3-DA433C23576A}" destId="{C2498ECA-215D-45D2-8722-2B758C19E1A9}" srcOrd="0" destOrd="0" presId="urn:microsoft.com/office/officeart/2005/8/layout/process4"/>
    <dgm:cxn modelId="{5BF4B6D0-4023-4302-9519-A8F401DE0B10}" srcId="{38093D24-7C13-44BA-9FC4-16B513FD9034}" destId="{42DA94C9-5170-47ED-92C2-FA6CC87BF605}" srcOrd="0" destOrd="0" parTransId="{90D3AF08-1CE8-4257-B235-1222279381CF}" sibTransId="{C6C318D8-2FA1-415D-9014-7A8B0B93EAAC}"/>
    <dgm:cxn modelId="{59227A4F-18CD-4632-96B1-6D61DE94DAC5}" srcId="{38093D24-7C13-44BA-9FC4-16B513FD9034}" destId="{BC901554-080C-439D-816F-56E85409E8FD}" srcOrd="4" destOrd="0" parTransId="{255048AA-0431-4E23-8847-2B6C0E41EBC0}" sibTransId="{0086F313-1E07-4B3D-BC44-A4074E0FA83F}"/>
    <dgm:cxn modelId="{624948A5-1D61-4491-B0D5-F92880B184BF}" type="presOf" srcId="{FCA75BB8-12E1-436C-B7B7-9DAAD49388AB}" destId="{E5B2D2E6-B8DA-467A-AC6C-700BB03C8014}" srcOrd="0" destOrd="0" presId="urn:microsoft.com/office/officeart/2005/8/layout/process4"/>
    <dgm:cxn modelId="{1245863B-0209-4F56-9229-D9BA2EAD1636}" type="presOf" srcId="{F93A6150-B195-4635-8675-4D7980F84AD1}" destId="{7D32C707-5F16-4207-A044-EA1F04D6CD5C}" srcOrd="0" destOrd="0" presId="urn:microsoft.com/office/officeart/2005/8/layout/process4"/>
    <dgm:cxn modelId="{90478671-6480-4A90-B4D2-F3F088F77015}" srcId="{38093D24-7C13-44BA-9FC4-16B513FD9034}" destId="{F93A6150-B195-4635-8675-4D7980F84AD1}" srcOrd="3" destOrd="0" parTransId="{A104EA7D-93C7-45D1-84A1-700F53D42A52}" sibTransId="{E304FA68-AD09-4673-AA5C-0873018AF03E}"/>
    <dgm:cxn modelId="{F5558EFC-C131-4E6C-B00F-E7B7D458FEA6}" srcId="{38093D24-7C13-44BA-9FC4-16B513FD9034}" destId="{F4EB57C2-1A1F-49A4-9F21-8F94E9C180E0}" srcOrd="1" destOrd="0" parTransId="{FA474364-F6CC-4D22-8C0F-41D25CDA0B27}" sibTransId="{48818F37-D431-40C2-BEF4-64F1EAEF0292}"/>
    <dgm:cxn modelId="{B28817A8-B9DC-4F52-81D4-A75644457A38}" srcId="{38093D24-7C13-44BA-9FC4-16B513FD9034}" destId="{336DCE3C-AD56-4E12-B0A3-DA433C23576A}" srcOrd="2" destOrd="0" parTransId="{B7B6253A-95D6-4142-9DD1-B39494AEBE64}" sibTransId="{1CAC5690-9AC9-421E-A43D-40F22FB2DCC8}"/>
    <dgm:cxn modelId="{B911162A-7837-4BEA-BE11-1AA5A393EB6A}" srcId="{FCA75BB8-12E1-436C-B7B7-9DAAD49388AB}" destId="{38093D24-7C13-44BA-9FC4-16B513FD9034}" srcOrd="0" destOrd="0" parTransId="{77C390CB-2E34-46B3-9360-0973D82EDCC3}" sibTransId="{2F85C30E-D775-42F3-AFD9-EDEED952E34A}"/>
    <dgm:cxn modelId="{855C0442-860E-4F11-BF76-A8C5C3BF8316}" type="presOf" srcId="{38093D24-7C13-44BA-9FC4-16B513FD9034}" destId="{F0DB2D40-DB34-48F0-B73C-B63B37FA0A6F}" srcOrd="1" destOrd="0" presId="urn:microsoft.com/office/officeart/2005/8/layout/process4"/>
    <dgm:cxn modelId="{D5D002CC-1AAB-4E36-9D27-649683BB79EE}" type="presOf" srcId="{42DA94C9-5170-47ED-92C2-FA6CC87BF605}" destId="{B82D4F9A-98A2-416B-90CE-FB26156EFB0B}" srcOrd="0" destOrd="0" presId="urn:microsoft.com/office/officeart/2005/8/layout/process4"/>
    <dgm:cxn modelId="{3DDABD7B-2AEF-4649-BA26-0C6FD62F426C}" type="presOf" srcId="{F4EB57C2-1A1F-49A4-9F21-8F94E9C180E0}" destId="{1972FFDC-3545-4102-A87F-3AF84E379B45}" srcOrd="0" destOrd="0" presId="urn:microsoft.com/office/officeart/2005/8/layout/process4"/>
    <dgm:cxn modelId="{7DA1ECC2-2902-4792-9C59-F85AFE43CB96}" type="presOf" srcId="{38093D24-7C13-44BA-9FC4-16B513FD9034}" destId="{A82CE088-681E-45E7-8C88-FFF0343AD934}" srcOrd="0" destOrd="0" presId="urn:microsoft.com/office/officeart/2005/8/layout/process4"/>
    <dgm:cxn modelId="{87EC3FB6-0D3F-43E2-B20A-7748A6581653}" type="presOf" srcId="{BC901554-080C-439D-816F-56E85409E8FD}" destId="{70FF2640-4D1C-4C73-A866-1FBB95D013C9}" srcOrd="0" destOrd="0" presId="urn:microsoft.com/office/officeart/2005/8/layout/process4"/>
    <dgm:cxn modelId="{C6B03662-84BD-4319-A5DD-8BE9554F1CD4}" type="presParOf" srcId="{E5B2D2E6-B8DA-467A-AC6C-700BB03C8014}" destId="{EDEBC0C0-B77A-424F-BC5F-28D28F000675}" srcOrd="0" destOrd="0" presId="urn:microsoft.com/office/officeart/2005/8/layout/process4"/>
    <dgm:cxn modelId="{CCBCBFC2-445D-48C4-9A49-E4A565FE24B7}" type="presParOf" srcId="{EDEBC0C0-B77A-424F-BC5F-28D28F000675}" destId="{A82CE088-681E-45E7-8C88-FFF0343AD934}" srcOrd="0" destOrd="0" presId="urn:microsoft.com/office/officeart/2005/8/layout/process4"/>
    <dgm:cxn modelId="{FF194BE7-FF2B-45DD-9B45-E2F1E007C3F3}" type="presParOf" srcId="{EDEBC0C0-B77A-424F-BC5F-28D28F000675}" destId="{F0DB2D40-DB34-48F0-B73C-B63B37FA0A6F}" srcOrd="1" destOrd="0" presId="urn:microsoft.com/office/officeart/2005/8/layout/process4"/>
    <dgm:cxn modelId="{2D07E31B-FFA5-48C1-A2BE-B1D7B6962828}" type="presParOf" srcId="{EDEBC0C0-B77A-424F-BC5F-28D28F000675}" destId="{6DB7673C-7299-44F3-A3C4-03765D9E6D4E}" srcOrd="2" destOrd="0" presId="urn:microsoft.com/office/officeart/2005/8/layout/process4"/>
    <dgm:cxn modelId="{169DADA0-997E-4707-BC6A-271EED0894B6}" type="presParOf" srcId="{6DB7673C-7299-44F3-A3C4-03765D9E6D4E}" destId="{B82D4F9A-98A2-416B-90CE-FB26156EFB0B}" srcOrd="0" destOrd="0" presId="urn:microsoft.com/office/officeart/2005/8/layout/process4"/>
    <dgm:cxn modelId="{6AE1D82A-1521-4ADF-B789-9AC52E219912}" type="presParOf" srcId="{6DB7673C-7299-44F3-A3C4-03765D9E6D4E}" destId="{1972FFDC-3545-4102-A87F-3AF84E379B45}" srcOrd="1" destOrd="0" presId="urn:microsoft.com/office/officeart/2005/8/layout/process4"/>
    <dgm:cxn modelId="{2A124991-A085-41A6-9A0D-108E36E9A872}" type="presParOf" srcId="{6DB7673C-7299-44F3-A3C4-03765D9E6D4E}" destId="{C2498ECA-215D-45D2-8722-2B758C19E1A9}" srcOrd="2" destOrd="0" presId="urn:microsoft.com/office/officeart/2005/8/layout/process4"/>
    <dgm:cxn modelId="{F2687825-330E-46BE-8F9F-395551B8766B}" type="presParOf" srcId="{6DB7673C-7299-44F3-A3C4-03765D9E6D4E}" destId="{7D32C707-5F16-4207-A044-EA1F04D6CD5C}" srcOrd="3" destOrd="0" presId="urn:microsoft.com/office/officeart/2005/8/layout/process4"/>
    <dgm:cxn modelId="{016A06B1-2194-483B-AE7A-F3C37150D048}" type="presParOf" srcId="{6DB7673C-7299-44F3-A3C4-03765D9E6D4E}" destId="{70FF2640-4D1C-4C73-A866-1FBB95D013C9}" srcOrd="4" destOrd="0" presId="urn:microsoft.com/office/officeart/2005/8/layout/process4"/>
  </dgm:cxnLst>
  <dgm:bg/>
  <dgm:whole/>
  <dgm:extLst>
    <a:ext uri="http://schemas.microsoft.com/office/drawing/2008/diagram">
      <dsp:dataModelExt xmlns:dsp="http://schemas.microsoft.com/office/drawing/2008/diagram" xmlns=""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CA75BB8-12E1-436C-B7B7-9DAAD49388AB}" type="doc">
      <dgm:prSet loTypeId="urn:microsoft.com/office/officeart/2005/8/layout/process4" loCatId="list" qsTypeId="urn:microsoft.com/office/officeart/2005/8/quickstyle/3d6" qsCatId="3D" csTypeId="urn:microsoft.com/office/officeart/2005/8/colors/accent5_3" csCatId="accent5" phldr="1"/>
      <dgm:spPr/>
      <dgm:t>
        <a:bodyPr/>
        <a:lstStyle/>
        <a:p>
          <a:endParaRPr lang="en-US"/>
        </a:p>
      </dgm:t>
    </dgm:pt>
    <dgm:pt modelId="{AAD57A9F-AB70-44A0-950F-08C07502522B}">
      <dgm:prSet phldrT="[Text]" custT="1"/>
      <dgm:spPr/>
      <dgm:t>
        <a:bodyPr/>
        <a:lstStyle/>
        <a:p>
          <a:r>
            <a:rPr lang="en-US" sz="1400" b="0" dirty="0" smtClean="0">
              <a:effectLst/>
            </a:rPr>
            <a:t>Gap analysis</a:t>
          </a:r>
          <a:endParaRPr lang="en-US" sz="1400" b="0" dirty="0">
            <a:effectLst/>
          </a:endParaRPr>
        </a:p>
      </dgm:t>
    </dgm:pt>
    <dgm:pt modelId="{E89BCE1E-2F2B-4168-AAF5-A1A6F1D24D16}" type="parTrans" cxnId="{7DD49FED-190A-4319-9BF3-9735B07386A2}">
      <dgm:prSet/>
      <dgm:spPr/>
      <dgm:t>
        <a:bodyPr/>
        <a:lstStyle/>
        <a:p>
          <a:endParaRPr lang="en-US" sz="2000" b="1">
            <a:solidFill>
              <a:schemeClr val="bg1"/>
            </a:solidFill>
            <a:effectLst>
              <a:outerShdw blurRad="38100" dist="38100" dir="2700000" algn="tl">
                <a:srgbClr val="000000">
                  <a:alpha val="43137"/>
                </a:srgbClr>
              </a:outerShdw>
            </a:effectLst>
          </a:endParaRPr>
        </a:p>
      </dgm:t>
    </dgm:pt>
    <dgm:pt modelId="{1C8B535C-74B0-497B-870F-46926B0B0FC4}" type="sibTrans" cxnId="{7DD49FED-190A-4319-9BF3-9735B07386A2}">
      <dgm:prSet/>
      <dgm:spPr/>
      <dgm:t>
        <a:bodyPr/>
        <a:lstStyle/>
        <a:p>
          <a:endParaRPr lang="en-US" sz="2000" b="1">
            <a:solidFill>
              <a:schemeClr val="bg1"/>
            </a:solidFill>
            <a:effectLst>
              <a:outerShdw blurRad="38100" dist="38100" dir="2700000" algn="tl">
                <a:srgbClr val="000000">
                  <a:alpha val="43137"/>
                </a:srgbClr>
              </a:outerShdw>
            </a:effectLst>
          </a:endParaRPr>
        </a:p>
      </dgm:t>
    </dgm:pt>
    <dgm:pt modelId="{67D58B07-CCEC-484D-B9A7-B3015FB1F185}">
      <dgm:prSet phldrT="[Text]" custT="1"/>
      <dgm:spPr/>
      <dgm:t>
        <a:bodyPr/>
        <a:lstStyle/>
        <a:p>
          <a:r>
            <a:rPr lang="en-US" sz="1400" b="0" dirty="0" smtClean="0">
              <a:effectLst/>
            </a:rPr>
            <a:t>Inter-operability</a:t>
          </a:r>
          <a:endParaRPr lang="en-US" sz="1400" b="0" dirty="0">
            <a:effectLst/>
          </a:endParaRPr>
        </a:p>
      </dgm:t>
    </dgm:pt>
    <dgm:pt modelId="{ED147CA0-2142-4EF3-8569-A92F2D3F38C1}" type="parTrans" cxnId="{A52B70B4-F0E5-4A48-8D14-68A0888DB2DD}">
      <dgm:prSet/>
      <dgm:spPr/>
      <dgm:t>
        <a:bodyPr/>
        <a:lstStyle/>
        <a:p>
          <a:endParaRPr lang="en-US" sz="2000" b="1">
            <a:solidFill>
              <a:schemeClr val="bg1"/>
            </a:solidFill>
            <a:effectLst>
              <a:outerShdw blurRad="38100" dist="38100" dir="2700000" algn="tl">
                <a:srgbClr val="000000">
                  <a:alpha val="43137"/>
                </a:srgbClr>
              </a:outerShdw>
            </a:effectLst>
          </a:endParaRPr>
        </a:p>
      </dgm:t>
    </dgm:pt>
    <dgm:pt modelId="{B9E10E47-7AD9-4705-8A65-8A52D3B0A168}" type="sibTrans" cxnId="{A52B70B4-F0E5-4A48-8D14-68A0888DB2DD}">
      <dgm:prSet/>
      <dgm:spPr/>
      <dgm:t>
        <a:bodyPr/>
        <a:lstStyle/>
        <a:p>
          <a:endParaRPr lang="en-US" sz="2000" b="1">
            <a:solidFill>
              <a:schemeClr val="bg1"/>
            </a:solidFill>
            <a:effectLst>
              <a:outerShdw blurRad="38100" dist="38100" dir="2700000" algn="tl">
                <a:srgbClr val="000000">
                  <a:alpha val="43137"/>
                </a:srgbClr>
              </a:outerShdw>
            </a:effectLst>
          </a:endParaRPr>
        </a:p>
      </dgm:t>
    </dgm:pt>
    <dgm:pt modelId="{3718ED6F-25FA-4CFC-942D-F7220DDA3705}">
      <dgm:prSet phldrT="[Text]" custT="1"/>
      <dgm:spPr/>
      <dgm:t>
        <a:bodyPr/>
        <a:lstStyle/>
        <a:p>
          <a:r>
            <a:rPr lang="en-US" sz="2400" b="1" dirty="0" smtClean="0">
              <a:effectLst>
                <a:outerShdw blurRad="38100" dist="38100" dir="2700000" algn="tl">
                  <a:srgbClr val="000000">
                    <a:alpha val="43137"/>
                  </a:srgbClr>
                </a:outerShdw>
              </a:effectLst>
            </a:rPr>
            <a:t>WP2: Spatial Data Infrastructure</a:t>
          </a:r>
          <a:endParaRPr lang="en-US" sz="1400" b="1" dirty="0">
            <a:effectLst>
              <a:outerShdw blurRad="38100" dist="38100" dir="2700000" algn="tl">
                <a:srgbClr val="000000">
                  <a:alpha val="43137"/>
                </a:srgbClr>
              </a:outerShdw>
            </a:effectLst>
          </a:endParaRPr>
        </a:p>
      </dgm:t>
    </dgm:pt>
    <dgm:pt modelId="{69564D33-33ED-4336-A510-88218215DB41}" type="parTrans" cxnId="{BD0BD801-605B-4E40-A952-5A9667723F47}">
      <dgm:prSet/>
      <dgm:spPr/>
      <dgm:t>
        <a:bodyPr/>
        <a:lstStyle/>
        <a:p>
          <a:endParaRPr lang="en-US" sz="2000" b="1">
            <a:solidFill>
              <a:schemeClr val="bg1"/>
            </a:solidFill>
            <a:effectLst>
              <a:outerShdw blurRad="38100" dist="38100" dir="2700000" algn="tl">
                <a:srgbClr val="000000">
                  <a:alpha val="43137"/>
                </a:srgbClr>
              </a:outerShdw>
            </a:effectLst>
          </a:endParaRPr>
        </a:p>
      </dgm:t>
    </dgm:pt>
    <dgm:pt modelId="{320706E2-A182-44A7-98FD-B0B2C84CCD39}" type="sibTrans" cxnId="{BD0BD801-605B-4E40-A952-5A9667723F47}">
      <dgm:prSet/>
      <dgm:spPr/>
      <dgm:t>
        <a:bodyPr/>
        <a:lstStyle/>
        <a:p>
          <a:endParaRPr lang="en-US" sz="2000" b="1">
            <a:solidFill>
              <a:schemeClr val="bg1"/>
            </a:solidFill>
            <a:effectLst>
              <a:outerShdw blurRad="38100" dist="38100" dir="2700000" algn="tl">
                <a:srgbClr val="000000">
                  <a:alpha val="43137"/>
                </a:srgbClr>
              </a:outerShdw>
            </a:effectLst>
          </a:endParaRPr>
        </a:p>
      </dgm:t>
    </dgm:pt>
    <dgm:pt modelId="{9AFA88AB-6A33-47DD-BB8D-89E3E573F8E0}">
      <dgm:prSet phldrT="[Text]" custT="1"/>
      <dgm:spPr/>
      <dgm:t>
        <a:bodyPr/>
        <a:lstStyle/>
        <a:p>
          <a:r>
            <a:rPr lang="en-US" sz="1400" b="0" dirty="0" smtClean="0">
              <a:effectLst/>
            </a:rPr>
            <a:t>Remote sensing</a:t>
          </a:r>
          <a:endParaRPr lang="en-US" sz="1400" b="0" dirty="0">
            <a:effectLst/>
          </a:endParaRPr>
        </a:p>
      </dgm:t>
    </dgm:pt>
    <dgm:pt modelId="{15AA5B0E-ED58-4AB9-8F5D-886CFAE6076A}" type="parTrans" cxnId="{B9D89824-5597-438C-8B0A-1F9950BB8A9E}">
      <dgm:prSet/>
      <dgm:spPr/>
      <dgm:t>
        <a:bodyPr/>
        <a:lstStyle/>
        <a:p>
          <a:endParaRPr lang="en-US" sz="2000" b="1">
            <a:solidFill>
              <a:schemeClr val="bg1"/>
            </a:solidFill>
            <a:effectLst>
              <a:outerShdw blurRad="38100" dist="38100" dir="2700000" algn="tl">
                <a:srgbClr val="000000">
                  <a:alpha val="43137"/>
                </a:srgbClr>
              </a:outerShdw>
            </a:effectLst>
          </a:endParaRPr>
        </a:p>
      </dgm:t>
    </dgm:pt>
    <dgm:pt modelId="{808582E5-4424-4AF6-A1DD-B312AC6F7443}" type="sibTrans" cxnId="{B9D89824-5597-438C-8B0A-1F9950BB8A9E}">
      <dgm:prSet/>
      <dgm:spPr/>
      <dgm:t>
        <a:bodyPr/>
        <a:lstStyle/>
        <a:p>
          <a:endParaRPr lang="en-US" sz="2000" b="1">
            <a:solidFill>
              <a:schemeClr val="bg1"/>
            </a:solidFill>
            <a:effectLst>
              <a:outerShdw blurRad="38100" dist="38100" dir="2700000" algn="tl">
                <a:srgbClr val="000000">
                  <a:alpha val="43137"/>
                </a:srgbClr>
              </a:outerShdw>
            </a:effectLst>
          </a:endParaRPr>
        </a:p>
      </dgm:t>
    </dgm:pt>
    <dgm:pt modelId="{2C2D4E2E-B10B-4068-A91C-049F4D6FF906}">
      <dgm:prSet phldrT="[Text]" custT="1"/>
      <dgm:spPr/>
      <dgm:t>
        <a:bodyPr/>
        <a:lstStyle/>
        <a:p>
          <a:r>
            <a:rPr lang="en-US" sz="1400" b="0" dirty="0" smtClean="0">
              <a:effectLst/>
            </a:rPr>
            <a:t>Sensors</a:t>
          </a:r>
          <a:endParaRPr lang="en-US" sz="1400" b="0" dirty="0">
            <a:effectLst/>
          </a:endParaRPr>
        </a:p>
      </dgm:t>
    </dgm:pt>
    <dgm:pt modelId="{1B842479-12BE-49F9-B77C-7E895D6252E6}" type="parTrans" cxnId="{10352BFD-1681-4572-9089-ADFF24CA9319}">
      <dgm:prSet/>
      <dgm:spPr/>
      <dgm:t>
        <a:bodyPr/>
        <a:lstStyle/>
        <a:p>
          <a:endParaRPr lang="en-US" sz="2000" b="1">
            <a:solidFill>
              <a:schemeClr val="bg1"/>
            </a:solidFill>
            <a:effectLst>
              <a:outerShdw blurRad="38100" dist="38100" dir="2700000" algn="tl">
                <a:srgbClr val="000000">
                  <a:alpha val="43137"/>
                </a:srgbClr>
              </a:outerShdw>
            </a:effectLst>
          </a:endParaRPr>
        </a:p>
      </dgm:t>
    </dgm:pt>
    <dgm:pt modelId="{24551EDC-E48F-4C76-B079-B15659ED3B1A}" type="sibTrans" cxnId="{10352BFD-1681-4572-9089-ADFF24CA9319}">
      <dgm:prSet/>
      <dgm:spPr/>
      <dgm:t>
        <a:bodyPr/>
        <a:lstStyle/>
        <a:p>
          <a:endParaRPr lang="en-US" sz="2000" b="1">
            <a:solidFill>
              <a:schemeClr val="bg1"/>
            </a:solidFill>
            <a:effectLst>
              <a:outerShdw blurRad="38100" dist="38100" dir="2700000" algn="tl">
                <a:srgbClr val="000000">
                  <a:alpha val="43137"/>
                </a:srgbClr>
              </a:outerShdw>
            </a:effectLst>
          </a:endParaRPr>
        </a:p>
      </dgm:t>
    </dgm:pt>
    <dgm:pt modelId="{7C496776-5BD1-4E1E-878F-224C0B8DBA7E}">
      <dgm:prSet phldrT="[Text]" custT="1"/>
      <dgm:spPr/>
      <dgm:t>
        <a:bodyPr/>
        <a:lstStyle/>
        <a:p>
          <a:r>
            <a:rPr lang="en-US" sz="1400" b="0" dirty="0" err="1" smtClean="0">
              <a:effectLst/>
            </a:rPr>
            <a:t>Gridification</a:t>
          </a:r>
          <a:endParaRPr lang="en-US" sz="1400" b="0" dirty="0">
            <a:effectLst/>
          </a:endParaRPr>
        </a:p>
      </dgm:t>
    </dgm:pt>
    <dgm:pt modelId="{977A3C06-9191-4253-9D06-C13E11D5220F}" type="parTrans" cxnId="{2BF3429E-FE68-4665-B50F-0E2ED7DCC5F2}">
      <dgm:prSet/>
      <dgm:spPr/>
      <dgm:t>
        <a:bodyPr/>
        <a:lstStyle/>
        <a:p>
          <a:endParaRPr lang="en-US" sz="2000" b="1">
            <a:solidFill>
              <a:schemeClr val="bg1"/>
            </a:solidFill>
            <a:effectLst>
              <a:outerShdw blurRad="38100" dist="38100" dir="2700000" algn="tl">
                <a:srgbClr val="000000">
                  <a:alpha val="43137"/>
                </a:srgbClr>
              </a:outerShdw>
            </a:effectLst>
          </a:endParaRPr>
        </a:p>
      </dgm:t>
    </dgm:pt>
    <dgm:pt modelId="{1576EC9F-E15B-4E1D-87D5-6DF57590519F}" type="sibTrans" cxnId="{2BF3429E-FE68-4665-B50F-0E2ED7DCC5F2}">
      <dgm:prSet/>
      <dgm:spPr/>
      <dgm:t>
        <a:bodyPr/>
        <a:lstStyle/>
        <a:p>
          <a:endParaRPr lang="en-US" sz="2000" b="1">
            <a:solidFill>
              <a:schemeClr val="bg1"/>
            </a:solidFill>
            <a:effectLst>
              <a:outerShdw blurRad="38100" dist="38100" dir="2700000" algn="tl">
                <a:srgbClr val="000000">
                  <a:alpha val="43137"/>
                </a:srgbClr>
              </a:outerShdw>
            </a:effectLst>
          </a:endParaRPr>
        </a:p>
      </dgm:t>
    </dgm:pt>
    <dgm:pt modelId="{B0D204B6-836D-4B1C-B406-9E8C167CD715}">
      <dgm:prSet phldrT="[Text]" custT="1"/>
      <dgm:spPr/>
      <dgm:t>
        <a:bodyPr/>
        <a:lstStyle/>
        <a:p>
          <a:r>
            <a:rPr lang="en-US" sz="1400" b="0" dirty="0" smtClean="0">
              <a:effectLst/>
            </a:rPr>
            <a:t>SDI</a:t>
          </a:r>
          <a:endParaRPr lang="en-US" sz="1400" b="0" dirty="0">
            <a:effectLst/>
          </a:endParaRPr>
        </a:p>
      </dgm:t>
    </dgm:pt>
    <dgm:pt modelId="{2ED4B237-AD16-461D-A44C-0945D6D0CA47}" type="parTrans" cxnId="{09926906-434E-41BF-A19A-BE2A18A672F0}">
      <dgm:prSet/>
      <dgm:spPr/>
      <dgm:t>
        <a:bodyPr/>
        <a:lstStyle/>
        <a:p>
          <a:endParaRPr lang="en-US" sz="2000" b="1">
            <a:solidFill>
              <a:schemeClr val="bg1"/>
            </a:solidFill>
            <a:effectLst>
              <a:outerShdw blurRad="38100" dist="38100" dir="2700000" algn="tl">
                <a:srgbClr val="000000">
                  <a:alpha val="43137"/>
                </a:srgbClr>
              </a:outerShdw>
            </a:effectLst>
          </a:endParaRPr>
        </a:p>
      </dgm:t>
    </dgm:pt>
    <dgm:pt modelId="{67052085-504D-4EAD-86F8-7495EF3B8713}" type="sibTrans" cxnId="{09926906-434E-41BF-A19A-BE2A18A672F0}">
      <dgm:prSet/>
      <dgm:spPr/>
      <dgm:t>
        <a:bodyPr/>
        <a:lstStyle/>
        <a:p>
          <a:endParaRPr lang="en-US" sz="2000" b="1">
            <a:solidFill>
              <a:schemeClr val="bg1"/>
            </a:solidFill>
            <a:effectLst>
              <a:outerShdw blurRad="38100" dist="38100" dir="2700000" algn="tl">
                <a:srgbClr val="000000">
                  <a:alpha val="43137"/>
                </a:srgbClr>
              </a:outerShdw>
            </a:effectLst>
          </a:endParaRPr>
        </a:p>
      </dgm:t>
    </dgm:pt>
    <dgm:pt modelId="{E5B2D2E6-B8DA-467A-AC6C-700BB03C8014}" type="pres">
      <dgm:prSet presAssocID="{FCA75BB8-12E1-436C-B7B7-9DAAD49388AB}" presName="Name0" presStyleCnt="0">
        <dgm:presLayoutVars>
          <dgm:dir/>
          <dgm:animLvl val="lvl"/>
          <dgm:resizeHandles val="exact"/>
        </dgm:presLayoutVars>
      </dgm:prSet>
      <dgm:spPr/>
      <dgm:t>
        <a:bodyPr/>
        <a:lstStyle/>
        <a:p>
          <a:endParaRPr lang="en-US"/>
        </a:p>
      </dgm:t>
    </dgm:pt>
    <dgm:pt modelId="{BCCC6EBA-16F8-4D6F-AF0B-057767876C08}" type="pres">
      <dgm:prSet presAssocID="{3718ED6F-25FA-4CFC-942D-F7220DDA3705}" presName="boxAndChildren" presStyleCnt="0"/>
      <dgm:spPr/>
      <dgm:t>
        <a:bodyPr/>
        <a:lstStyle/>
        <a:p>
          <a:endParaRPr lang="en-US"/>
        </a:p>
      </dgm:t>
    </dgm:pt>
    <dgm:pt modelId="{E518BCC4-8057-47ED-9B22-8D2BECBFC34E}" type="pres">
      <dgm:prSet presAssocID="{3718ED6F-25FA-4CFC-942D-F7220DDA3705}" presName="parentTextBox" presStyleLbl="node1" presStyleIdx="0" presStyleCnt="1"/>
      <dgm:spPr/>
      <dgm:t>
        <a:bodyPr/>
        <a:lstStyle/>
        <a:p>
          <a:endParaRPr lang="en-US"/>
        </a:p>
      </dgm:t>
    </dgm:pt>
    <dgm:pt modelId="{979C7E3A-1631-4E73-995A-E8939B98327B}" type="pres">
      <dgm:prSet presAssocID="{3718ED6F-25FA-4CFC-942D-F7220DDA3705}" presName="entireBox" presStyleLbl="node1" presStyleIdx="0" presStyleCnt="1"/>
      <dgm:spPr/>
      <dgm:t>
        <a:bodyPr/>
        <a:lstStyle/>
        <a:p>
          <a:endParaRPr lang="en-US"/>
        </a:p>
      </dgm:t>
    </dgm:pt>
    <dgm:pt modelId="{7E6D36F5-F1C6-4E3A-A34F-B29ECF0935A5}" type="pres">
      <dgm:prSet presAssocID="{3718ED6F-25FA-4CFC-942D-F7220DDA3705}" presName="descendantBox" presStyleCnt="0"/>
      <dgm:spPr/>
      <dgm:t>
        <a:bodyPr/>
        <a:lstStyle/>
        <a:p>
          <a:endParaRPr lang="en-US"/>
        </a:p>
      </dgm:t>
    </dgm:pt>
    <dgm:pt modelId="{CCB124C8-CFAD-4D8E-88CA-92E381A9E41C}" type="pres">
      <dgm:prSet presAssocID="{AAD57A9F-AB70-44A0-950F-08C07502522B}" presName="childTextBox" presStyleLbl="fgAccFollowNode1" presStyleIdx="0" presStyleCnt="6">
        <dgm:presLayoutVars>
          <dgm:bulletEnabled val="1"/>
        </dgm:presLayoutVars>
      </dgm:prSet>
      <dgm:spPr/>
      <dgm:t>
        <a:bodyPr/>
        <a:lstStyle/>
        <a:p>
          <a:endParaRPr lang="en-US"/>
        </a:p>
      </dgm:t>
    </dgm:pt>
    <dgm:pt modelId="{DE9A1075-C03A-476A-BE68-FF8F483CF857}" type="pres">
      <dgm:prSet presAssocID="{67D58B07-CCEC-484D-B9A7-B3015FB1F185}" presName="childTextBox" presStyleLbl="fgAccFollowNode1" presStyleIdx="1" presStyleCnt="6">
        <dgm:presLayoutVars>
          <dgm:bulletEnabled val="1"/>
        </dgm:presLayoutVars>
      </dgm:prSet>
      <dgm:spPr/>
      <dgm:t>
        <a:bodyPr/>
        <a:lstStyle/>
        <a:p>
          <a:endParaRPr lang="en-US"/>
        </a:p>
      </dgm:t>
    </dgm:pt>
    <dgm:pt modelId="{CFC76D21-D4B3-428E-9EB7-1DC278475C48}" type="pres">
      <dgm:prSet presAssocID="{9AFA88AB-6A33-47DD-BB8D-89E3E573F8E0}" presName="childTextBox" presStyleLbl="fgAccFollowNode1" presStyleIdx="2" presStyleCnt="6">
        <dgm:presLayoutVars>
          <dgm:bulletEnabled val="1"/>
        </dgm:presLayoutVars>
      </dgm:prSet>
      <dgm:spPr/>
      <dgm:t>
        <a:bodyPr/>
        <a:lstStyle/>
        <a:p>
          <a:endParaRPr lang="en-US"/>
        </a:p>
      </dgm:t>
    </dgm:pt>
    <dgm:pt modelId="{1C963900-7D02-481B-9A6B-1E5D09C5728E}" type="pres">
      <dgm:prSet presAssocID="{2C2D4E2E-B10B-4068-A91C-049F4D6FF906}" presName="childTextBox" presStyleLbl="fgAccFollowNode1" presStyleIdx="3" presStyleCnt="6">
        <dgm:presLayoutVars>
          <dgm:bulletEnabled val="1"/>
        </dgm:presLayoutVars>
      </dgm:prSet>
      <dgm:spPr/>
      <dgm:t>
        <a:bodyPr/>
        <a:lstStyle/>
        <a:p>
          <a:endParaRPr lang="en-US"/>
        </a:p>
      </dgm:t>
    </dgm:pt>
    <dgm:pt modelId="{98CB0407-5CA3-47C1-84A3-3C4A1019D1DB}" type="pres">
      <dgm:prSet presAssocID="{7C496776-5BD1-4E1E-878F-224C0B8DBA7E}" presName="childTextBox" presStyleLbl="fgAccFollowNode1" presStyleIdx="4" presStyleCnt="6">
        <dgm:presLayoutVars>
          <dgm:bulletEnabled val="1"/>
        </dgm:presLayoutVars>
      </dgm:prSet>
      <dgm:spPr/>
      <dgm:t>
        <a:bodyPr/>
        <a:lstStyle/>
        <a:p>
          <a:endParaRPr lang="en-US"/>
        </a:p>
      </dgm:t>
    </dgm:pt>
    <dgm:pt modelId="{727DA5B4-F2F0-4908-9A81-AF6A8F36574F}" type="pres">
      <dgm:prSet presAssocID="{B0D204B6-836D-4B1C-B406-9E8C167CD715}" presName="childTextBox" presStyleLbl="fgAccFollowNode1" presStyleIdx="5" presStyleCnt="6">
        <dgm:presLayoutVars>
          <dgm:bulletEnabled val="1"/>
        </dgm:presLayoutVars>
      </dgm:prSet>
      <dgm:spPr/>
      <dgm:t>
        <a:bodyPr/>
        <a:lstStyle/>
        <a:p>
          <a:endParaRPr lang="en-US"/>
        </a:p>
      </dgm:t>
    </dgm:pt>
  </dgm:ptLst>
  <dgm:cxnLst>
    <dgm:cxn modelId="{AE8D1F6D-96E3-442B-93F2-BB6EA53D0B6A}" type="presOf" srcId="{2C2D4E2E-B10B-4068-A91C-049F4D6FF906}" destId="{1C963900-7D02-481B-9A6B-1E5D09C5728E}" srcOrd="0" destOrd="0" presId="urn:microsoft.com/office/officeart/2005/8/layout/process4"/>
    <dgm:cxn modelId="{10352BFD-1681-4572-9089-ADFF24CA9319}" srcId="{3718ED6F-25FA-4CFC-942D-F7220DDA3705}" destId="{2C2D4E2E-B10B-4068-A91C-049F4D6FF906}" srcOrd="3" destOrd="0" parTransId="{1B842479-12BE-49F9-B77C-7E895D6252E6}" sibTransId="{24551EDC-E48F-4C76-B079-B15659ED3B1A}"/>
    <dgm:cxn modelId="{BD0BD801-605B-4E40-A952-5A9667723F47}" srcId="{FCA75BB8-12E1-436C-B7B7-9DAAD49388AB}" destId="{3718ED6F-25FA-4CFC-942D-F7220DDA3705}" srcOrd="0" destOrd="0" parTransId="{69564D33-33ED-4336-A510-88218215DB41}" sibTransId="{320706E2-A182-44A7-98FD-B0B2C84CCD39}"/>
    <dgm:cxn modelId="{09926906-434E-41BF-A19A-BE2A18A672F0}" srcId="{3718ED6F-25FA-4CFC-942D-F7220DDA3705}" destId="{B0D204B6-836D-4B1C-B406-9E8C167CD715}" srcOrd="5" destOrd="0" parTransId="{2ED4B237-AD16-461D-A44C-0945D6D0CA47}" sibTransId="{67052085-504D-4EAD-86F8-7495EF3B8713}"/>
    <dgm:cxn modelId="{2BF3429E-FE68-4665-B50F-0E2ED7DCC5F2}" srcId="{3718ED6F-25FA-4CFC-942D-F7220DDA3705}" destId="{7C496776-5BD1-4E1E-878F-224C0B8DBA7E}" srcOrd="4" destOrd="0" parTransId="{977A3C06-9191-4253-9D06-C13E11D5220F}" sibTransId="{1576EC9F-E15B-4E1D-87D5-6DF57590519F}"/>
    <dgm:cxn modelId="{7DD49FED-190A-4319-9BF3-9735B07386A2}" srcId="{3718ED6F-25FA-4CFC-942D-F7220DDA3705}" destId="{AAD57A9F-AB70-44A0-950F-08C07502522B}" srcOrd="0" destOrd="0" parTransId="{E89BCE1E-2F2B-4168-AAF5-A1A6F1D24D16}" sibTransId="{1C8B535C-74B0-497B-870F-46926B0B0FC4}"/>
    <dgm:cxn modelId="{3764A1C4-683A-43D8-A938-F1DD95F0DD24}" type="presOf" srcId="{9AFA88AB-6A33-47DD-BB8D-89E3E573F8E0}" destId="{CFC76D21-D4B3-428E-9EB7-1DC278475C48}" srcOrd="0" destOrd="0" presId="urn:microsoft.com/office/officeart/2005/8/layout/process4"/>
    <dgm:cxn modelId="{E357CDC2-DDC9-4D72-B2FE-E76485DA934E}" type="presOf" srcId="{B0D204B6-836D-4B1C-B406-9E8C167CD715}" destId="{727DA5B4-F2F0-4908-9A81-AF6A8F36574F}" srcOrd="0" destOrd="0" presId="urn:microsoft.com/office/officeart/2005/8/layout/process4"/>
    <dgm:cxn modelId="{99DA1E00-9E0E-4354-864C-D73EAFD6AD97}" type="presOf" srcId="{3718ED6F-25FA-4CFC-942D-F7220DDA3705}" destId="{E518BCC4-8057-47ED-9B22-8D2BECBFC34E}" srcOrd="0" destOrd="0" presId="urn:microsoft.com/office/officeart/2005/8/layout/process4"/>
    <dgm:cxn modelId="{B620CBAB-BDAA-4ABC-9D7B-A255DD687106}" type="presOf" srcId="{7C496776-5BD1-4E1E-878F-224C0B8DBA7E}" destId="{98CB0407-5CA3-47C1-84A3-3C4A1019D1DB}" srcOrd="0" destOrd="0" presId="urn:microsoft.com/office/officeart/2005/8/layout/process4"/>
    <dgm:cxn modelId="{FF2F8FEC-ED29-4903-9C33-1245BD5330F9}" type="presOf" srcId="{FCA75BB8-12E1-436C-B7B7-9DAAD49388AB}" destId="{E5B2D2E6-B8DA-467A-AC6C-700BB03C8014}" srcOrd="0" destOrd="0" presId="urn:microsoft.com/office/officeart/2005/8/layout/process4"/>
    <dgm:cxn modelId="{4E4DC048-B439-42FB-84A2-0E42BD0F5306}" type="presOf" srcId="{67D58B07-CCEC-484D-B9A7-B3015FB1F185}" destId="{DE9A1075-C03A-476A-BE68-FF8F483CF857}" srcOrd="0" destOrd="0" presId="urn:microsoft.com/office/officeart/2005/8/layout/process4"/>
    <dgm:cxn modelId="{0EE3CF0C-1721-4B14-88D4-0D382187321F}" type="presOf" srcId="{3718ED6F-25FA-4CFC-942D-F7220DDA3705}" destId="{979C7E3A-1631-4E73-995A-E8939B98327B}" srcOrd="1" destOrd="0" presId="urn:microsoft.com/office/officeart/2005/8/layout/process4"/>
    <dgm:cxn modelId="{0A7E65CF-336D-44C2-8EF2-D5A054A720EE}" type="presOf" srcId="{AAD57A9F-AB70-44A0-950F-08C07502522B}" destId="{CCB124C8-CFAD-4D8E-88CA-92E381A9E41C}" srcOrd="0" destOrd="0" presId="urn:microsoft.com/office/officeart/2005/8/layout/process4"/>
    <dgm:cxn modelId="{B9D89824-5597-438C-8B0A-1F9950BB8A9E}" srcId="{3718ED6F-25FA-4CFC-942D-F7220DDA3705}" destId="{9AFA88AB-6A33-47DD-BB8D-89E3E573F8E0}" srcOrd="2" destOrd="0" parTransId="{15AA5B0E-ED58-4AB9-8F5D-886CFAE6076A}" sibTransId="{808582E5-4424-4AF6-A1DD-B312AC6F7443}"/>
    <dgm:cxn modelId="{A52B70B4-F0E5-4A48-8D14-68A0888DB2DD}" srcId="{3718ED6F-25FA-4CFC-942D-F7220DDA3705}" destId="{67D58B07-CCEC-484D-B9A7-B3015FB1F185}" srcOrd="1" destOrd="0" parTransId="{ED147CA0-2142-4EF3-8569-A92F2D3F38C1}" sibTransId="{B9E10E47-7AD9-4705-8A65-8A52D3B0A168}"/>
    <dgm:cxn modelId="{F24294B4-4F7B-4772-8B4B-516DB698A2C2}" type="presParOf" srcId="{E5B2D2E6-B8DA-467A-AC6C-700BB03C8014}" destId="{BCCC6EBA-16F8-4D6F-AF0B-057767876C08}" srcOrd="0" destOrd="0" presId="urn:microsoft.com/office/officeart/2005/8/layout/process4"/>
    <dgm:cxn modelId="{63B31FFE-115E-48C5-B63E-A114373F4F58}" type="presParOf" srcId="{BCCC6EBA-16F8-4D6F-AF0B-057767876C08}" destId="{E518BCC4-8057-47ED-9B22-8D2BECBFC34E}" srcOrd="0" destOrd="0" presId="urn:microsoft.com/office/officeart/2005/8/layout/process4"/>
    <dgm:cxn modelId="{6ED0DB28-0762-4BE8-B0CA-278848C3222F}" type="presParOf" srcId="{BCCC6EBA-16F8-4D6F-AF0B-057767876C08}" destId="{979C7E3A-1631-4E73-995A-E8939B98327B}" srcOrd="1" destOrd="0" presId="urn:microsoft.com/office/officeart/2005/8/layout/process4"/>
    <dgm:cxn modelId="{DCC49745-C986-427C-A13B-E483F5C2A93F}" type="presParOf" srcId="{BCCC6EBA-16F8-4D6F-AF0B-057767876C08}" destId="{7E6D36F5-F1C6-4E3A-A34F-B29ECF0935A5}" srcOrd="2" destOrd="0" presId="urn:microsoft.com/office/officeart/2005/8/layout/process4"/>
    <dgm:cxn modelId="{5188C63B-248B-41B5-BBDE-7E9C3907D8F5}" type="presParOf" srcId="{7E6D36F5-F1C6-4E3A-A34F-B29ECF0935A5}" destId="{CCB124C8-CFAD-4D8E-88CA-92E381A9E41C}" srcOrd="0" destOrd="0" presId="urn:microsoft.com/office/officeart/2005/8/layout/process4"/>
    <dgm:cxn modelId="{4AB4F9FA-B98E-48FA-A319-238E0D2EF396}" type="presParOf" srcId="{7E6D36F5-F1C6-4E3A-A34F-B29ECF0935A5}" destId="{DE9A1075-C03A-476A-BE68-FF8F483CF857}" srcOrd="1" destOrd="0" presId="urn:microsoft.com/office/officeart/2005/8/layout/process4"/>
    <dgm:cxn modelId="{0DE52665-85DC-4F59-A8ED-4C9C239BC59B}" type="presParOf" srcId="{7E6D36F5-F1C6-4E3A-A34F-B29ECF0935A5}" destId="{CFC76D21-D4B3-428E-9EB7-1DC278475C48}" srcOrd="2" destOrd="0" presId="urn:microsoft.com/office/officeart/2005/8/layout/process4"/>
    <dgm:cxn modelId="{D6C3D070-984B-4B20-9161-62C903264DD3}" type="presParOf" srcId="{7E6D36F5-F1C6-4E3A-A34F-B29ECF0935A5}" destId="{1C963900-7D02-481B-9A6B-1E5D09C5728E}" srcOrd="3" destOrd="0" presId="urn:microsoft.com/office/officeart/2005/8/layout/process4"/>
    <dgm:cxn modelId="{1234002E-ED70-4442-894B-50141313D3EF}" type="presParOf" srcId="{7E6D36F5-F1C6-4E3A-A34F-B29ECF0935A5}" destId="{98CB0407-5CA3-47C1-84A3-3C4A1019D1DB}" srcOrd="4" destOrd="0" presId="urn:microsoft.com/office/officeart/2005/8/layout/process4"/>
    <dgm:cxn modelId="{6036C7C9-CFD5-478A-B7A3-F921688D5FE7}" type="presParOf" srcId="{7E6D36F5-F1C6-4E3A-A34F-B29ECF0935A5}" destId="{727DA5B4-F2F0-4908-9A81-AF6A8F36574F}" srcOrd="5" destOrd="0" presId="urn:microsoft.com/office/officeart/2005/8/layout/process4"/>
  </dgm:cxnLst>
  <dgm:bg/>
  <dgm:whole/>
  <dgm:extLst>
    <a:ext uri="http://schemas.microsoft.com/office/drawing/2008/diagram">
      <dsp:dataModelExt xmlns:dsp="http://schemas.microsoft.com/office/drawing/2008/diagram" xmlns="" relId="rId22"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3E693EE-0F8B-4FD4-BB7D-C2E29C9CD6A5}">
      <dsp:nvSpPr>
        <dsp:cNvPr id="0" name=""/>
        <dsp:cNvSpPr/>
      </dsp:nvSpPr>
      <dsp:spPr>
        <a:xfrm rot="16200000">
          <a:off x="-426698" y="428954"/>
          <a:ext cx="3071834" cy="2213925"/>
        </a:xfrm>
        <a:prstGeom prst="flowChartManualOperation">
          <a:avLst/>
        </a:prstGeom>
        <a:solidFill>
          <a:schemeClr val="accent5">
            <a:shade val="50000"/>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14300" tIns="0" rIns="114300" bIns="0" numCol="1" spcCol="1270" anchor="t" anchorCtr="0">
          <a:noAutofit/>
        </a:bodyPr>
        <a:lstStyle/>
        <a:p>
          <a:pPr lvl="0" algn="l" defTabSz="800100">
            <a:lnSpc>
              <a:spcPct val="90000"/>
            </a:lnSpc>
            <a:spcBef>
              <a:spcPct val="0"/>
            </a:spcBef>
            <a:spcAft>
              <a:spcPct val="35000"/>
            </a:spcAft>
          </a:pPr>
          <a:r>
            <a:rPr lang="en-US" sz="1800" b="0" kern="1200" dirty="0" smtClean="0">
              <a:solidFill>
                <a:schemeClr val="tx2"/>
              </a:solidFill>
              <a:effectLst/>
            </a:rPr>
            <a:t>WP3: Scenarios for 2050</a:t>
          </a:r>
          <a:endParaRPr lang="en-US" sz="1800" b="0" kern="1200" dirty="0">
            <a:solidFill>
              <a:schemeClr val="tx2"/>
            </a:solidFill>
            <a:effectLst/>
          </a:endParaRPr>
        </a:p>
        <a:p>
          <a:pPr marL="114300" lvl="1" indent="-114300" algn="l" defTabSz="622300">
            <a:lnSpc>
              <a:spcPct val="90000"/>
            </a:lnSpc>
            <a:spcBef>
              <a:spcPct val="0"/>
            </a:spcBef>
            <a:spcAft>
              <a:spcPct val="15000"/>
            </a:spcAft>
            <a:buChar char="••"/>
          </a:pPr>
          <a:r>
            <a:rPr lang="en-US" sz="1400" b="0" kern="1200" dirty="0" smtClean="0">
              <a:solidFill>
                <a:schemeClr val="tx2"/>
              </a:solidFill>
              <a:effectLst/>
            </a:rPr>
            <a:t>Demography</a:t>
          </a:r>
          <a:endParaRPr lang="en-US" sz="1400" b="0" kern="1200" dirty="0">
            <a:solidFill>
              <a:schemeClr val="tx2"/>
            </a:solidFill>
            <a:effectLst/>
          </a:endParaRPr>
        </a:p>
        <a:p>
          <a:pPr marL="114300" lvl="1" indent="-114300" algn="l" defTabSz="622300">
            <a:lnSpc>
              <a:spcPct val="90000"/>
            </a:lnSpc>
            <a:spcBef>
              <a:spcPct val="0"/>
            </a:spcBef>
            <a:spcAft>
              <a:spcPct val="15000"/>
            </a:spcAft>
            <a:buChar char="••"/>
          </a:pPr>
          <a:r>
            <a:rPr lang="en-US" sz="1400" b="0" kern="1200" dirty="0" smtClean="0">
              <a:solidFill>
                <a:schemeClr val="tx2"/>
              </a:solidFill>
              <a:effectLst/>
            </a:rPr>
            <a:t>Climate</a:t>
          </a:r>
          <a:endParaRPr lang="en-US" sz="1400" b="0" kern="1200" dirty="0">
            <a:solidFill>
              <a:schemeClr val="tx2"/>
            </a:solidFill>
            <a:effectLst/>
          </a:endParaRPr>
        </a:p>
        <a:p>
          <a:pPr marL="114300" lvl="1" indent="-114300" algn="l" defTabSz="622300">
            <a:lnSpc>
              <a:spcPct val="90000"/>
            </a:lnSpc>
            <a:spcBef>
              <a:spcPct val="0"/>
            </a:spcBef>
            <a:spcAft>
              <a:spcPct val="15000"/>
            </a:spcAft>
            <a:buChar char="••"/>
          </a:pPr>
          <a:r>
            <a:rPr lang="en-US" sz="1400" b="0" kern="1200" dirty="0" smtClean="0">
              <a:solidFill>
                <a:schemeClr val="tx2"/>
              </a:solidFill>
              <a:effectLst/>
            </a:rPr>
            <a:t>Land cover</a:t>
          </a:r>
          <a:endParaRPr lang="en-US" sz="1400" b="0" kern="1200" dirty="0">
            <a:solidFill>
              <a:schemeClr val="tx2"/>
            </a:solidFill>
            <a:effectLst/>
          </a:endParaRPr>
        </a:p>
        <a:p>
          <a:pPr marL="114300" lvl="1" indent="-114300" algn="l" defTabSz="622300">
            <a:lnSpc>
              <a:spcPct val="90000"/>
            </a:lnSpc>
            <a:spcBef>
              <a:spcPct val="0"/>
            </a:spcBef>
            <a:spcAft>
              <a:spcPct val="15000"/>
            </a:spcAft>
            <a:buChar char="••"/>
          </a:pPr>
          <a:r>
            <a:rPr lang="en-US" sz="1400" b="0" kern="1200" dirty="0" smtClean="0">
              <a:solidFill>
                <a:schemeClr val="tx2"/>
              </a:solidFill>
              <a:effectLst/>
            </a:rPr>
            <a:t>Integration</a:t>
          </a:r>
          <a:endParaRPr lang="en-US" sz="1400" b="0" kern="1200" dirty="0">
            <a:solidFill>
              <a:schemeClr val="tx2"/>
            </a:solidFill>
            <a:effectLst/>
          </a:endParaRPr>
        </a:p>
      </dsp:txBody>
      <dsp:txXfrm rot="16200000">
        <a:off x="-426698" y="428954"/>
        <a:ext cx="3071834" cy="2213925"/>
      </dsp:txXfrm>
    </dsp:sp>
    <dsp:sp modelId="{28501F7A-4FE2-4901-A945-33BF7AFD1500}">
      <dsp:nvSpPr>
        <dsp:cNvPr id="0" name=""/>
        <dsp:cNvSpPr/>
      </dsp:nvSpPr>
      <dsp:spPr>
        <a:xfrm rot="16200000">
          <a:off x="1953271" y="428954"/>
          <a:ext cx="3071834" cy="2213925"/>
        </a:xfrm>
        <a:prstGeom prst="flowChartManualOperation">
          <a:avLst/>
        </a:prstGeom>
        <a:solidFill>
          <a:schemeClr val="accent5">
            <a:shade val="50000"/>
            <a:hueOff val="-84736"/>
            <a:satOff val="3592"/>
            <a:lumOff val="19246"/>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14300" tIns="0" rIns="114300" bIns="0" numCol="1" spcCol="1270" anchor="t" anchorCtr="0">
          <a:noAutofit/>
        </a:bodyPr>
        <a:lstStyle/>
        <a:p>
          <a:pPr lvl="0" algn="l" defTabSz="800100">
            <a:lnSpc>
              <a:spcPct val="90000"/>
            </a:lnSpc>
            <a:spcBef>
              <a:spcPct val="0"/>
            </a:spcBef>
            <a:spcAft>
              <a:spcPct val="35000"/>
            </a:spcAft>
          </a:pPr>
          <a:r>
            <a:rPr lang="en-US" sz="1800" b="0" kern="1200" dirty="0" smtClean="0">
              <a:solidFill>
                <a:schemeClr val="tx2"/>
              </a:solidFill>
              <a:effectLst/>
            </a:rPr>
            <a:t>WP4: Hydrology with  SWAT</a:t>
          </a:r>
          <a:endParaRPr lang="en-US" sz="1800" b="0" kern="1200" dirty="0">
            <a:solidFill>
              <a:schemeClr val="tx2"/>
            </a:solidFill>
            <a:effectLst/>
          </a:endParaRPr>
        </a:p>
        <a:p>
          <a:pPr marL="114300" lvl="1" indent="-114300" algn="l" defTabSz="622300">
            <a:lnSpc>
              <a:spcPct val="90000"/>
            </a:lnSpc>
            <a:spcBef>
              <a:spcPct val="0"/>
            </a:spcBef>
            <a:spcAft>
              <a:spcPct val="15000"/>
            </a:spcAft>
            <a:buChar char="••"/>
          </a:pPr>
          <a:r>
            <a:rPr lang="en-US" sz="1400" b="0" kern="1200" dirty="0" smtClean="0">
              <a:solidFill>
                <a:schemeClr val="tx2"/>
              </a:solidFill>
              <a:effectLst/>
            </a:rPr>
            <a:t>Data</a:t>
          </a:r>
          <a:endParaRPr lang="en-US" sz="1400" b="0" kern="1200" dirty="0">
            <a:solidFill>
              <a:schemeClr val="tx2"/>
            </a:solidFill>
            <a:effectLst/>
          </a:endParaRPr>
        </a:p>
        <a:p>
          <a:pPr marL="114300" lvl="1" indent="-114300" algn="l" defTabSz="622300">
            <a:lnSpc>
              <a:spcPct val="90000"/>
            </a:lnSpc>
            <a:spcBef>
              <a:spcPct val="0"/>
            </a:spcBef>
            <a:spcAft>
              <a:spcPct val="15000"/>
            </a:spcAft>
            <a:buChar char="••"/>
          </a:pPr>
          <a:r>
            <a:rPr lang="en-US" sz="1400" b="0" kern="1200" dirty="0" smtClean="0">
              <a:solidFill>
                <a:schemeClr val="tx2"/>
              </a:solidFill>
              <a:effectLst/>
            </a:rPr>
            <a:t>Calibration</a:t>
          </a:r>
          <a:endParaRPr lang="en-US" sz="1400" b="0" kern="1200" dirty="0">
            <a:solidFill>
              <a:schemeClr val="tx2"/>
            </a:solidFill>
            <a:effectLst/>
          </a:endParaRPr>
        </a:p>
        <a:p>
          <a:pPr marL="114300" lvl="1" indent="-114300" algn="l" defTabSz="622300">
            <a:lnSpc>
              <a:spcPct val="90000"/>
            </a:lnSpc>
            <a:spcBef>
              <a:spcPct val="0"/>
            </a:spcBef>
            <a:spcAft>
              <a:spcPct val="15000"/>
            </a:spcAft>
            <a:buChar char="••"/>
          </a:pPr>
          <a:r>
            <a:rPr lang="en-US" sz="1400" b="0" kern="1200" dirty="0" smtClean="0">
              <a:solidFill>
                <a:schemeClr val="tx2"/>
              </a:solidFill>
              <a:effectLst/>
            </a:rPr>
            <a:t>Scenarios</a:t>
          </a:r>
          <a:endParaRPr lang="en-US" sz="1400" b="0" kern="1200" dirty="0">
            <a:solidFill>
              <a:schemeClr val="tx2"/>
            </a:solidFill>
            <a:effectLst/>
          </a:endParaRPr>
        </a:p>
      </dsp:txBody>
      <dsp:txXfrm rot="16200000">
        <a:off x="1953271" y="428954"/>
        <a:ext cx="3071834" cy="2213925"/>
      </dsp:txXfrm>
    </dsp:sp>
    <dsp:sp modelId="{F58080E2-EEB2-4D0F-A498-3F9BF7089619}">
      <dsp:nvSpPr>
        <dsp:cNvPr id="0" name=""/>
        <dsp:cNvSpPr/>
      </dsp:nvSpPr>
      <dsp:spPr>
        <a:xfrm rot="16200000">
          <a:off x="4333240" y="428954"/>
          <a:ext cx="3071834" cy="2213925"/>
        </a:xfrm>
        <a:prstGeom prst="flowChartManualOperation">
          <a:avLst/>
        </a:prstGeom>
        <a:solidFill>
          <a:schemeClr val="accent5">
            <a:shade val="50000"/>
            <a:hueOff val="-169471"/>
            <a:satOff val="7184"/>
            <a:lumOff val="38493"/>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14300" tIns="0" rIns="114300" bIns="0" numCol="1" spcCol="1270" anchor="t" anchorCtr="0">
          <a:noAutofit/>
        </a:bodyPr>
        <a:lstStyle/>
        <a:p>
          <a:pPr lvl="0" algn="l" defTabSz="800100">
            <a:lnSpc>
              <a:spcPct val="90000"/>
            </a:lnSpc>
            <a:spcBef>
              <a:spcPct val="0"/>
            </a:spcBef>
            <a:spcAft>
              <a:spcPct val="35000"/>
            </a:spcAft>
          </a:pPr>
          <a:r>
            <a:rPr lang="en-US" sz="1800" b="0" kern="1200" dirty="0" smtClean="0">
              <a:solidFill>
                <a:schemeClr val="tx2"/>
              </a:solidFill>
              <a:effectLst/>
            </a:rPr>
            <a:t>WP5: Impacts on GEO SBA</a:t>
          </a:r>
          <a:endParaRPr lang="en-US" sz="1800" b="0" kern="1200" dirty="0">
            <a:solidFill>
              <a:schemeClr val="tx2"/>
            </a:solidFill>
            <a:effectLst/>
          </a:endParaRPr>
        </a:p>
        <a:p>
          <a:pPr marL="114300" lvl="1" indent="-114300" algn="l" defTabSz="622300">
            <a:lnSpc>
              <a:spcPct val="90000"/>
            </a:lnSpc>
            <a:spcBef>
              <a:spcPct val="0"/>
            </a:spcBef>
            <a:spcAft>
              <a:spcPct val="15000"/>
            </a:spcAft>
            <a:buChar char="••"/>
          </a:pPr>
          <a:r>
            <a:rPr lang="en-US" sz="1400" b="0" kern="1200" dirty="0" smtClean="0">
              <a:solidFill>
                <a:schemeClr val="tx2"/>
              </a:solidFill>
              <a:effectLst/>
            </a:rPr>
            <a:t>Biodiversity</a:t>
          </a:r>
          <a:endParaRPr lang="en-US" sz="1400" b="0" kern="1200" dirty="0">
            <a:solidFill>
              <a:schemeClr val="tx2"/>
            </a:solidFill>
            <a:effectLst/>
          </a:endParaRPr>
        </a:p>
        <a:p>
          <a:pPr marL="114300" lvl="1" indent="-114300" algn="l" defTabSz="622300">
            <a:lnSpc>
              <a:spcPct val="90000"/>
            </a:lnSpc>
            <a:spcBef>
              <a:spcPct val="0"/>
            </a:spcBef>
            <a:spcAft>
              <a:spcPct val="15000"/>
            </a:spcAft>
            <a:buChar char="••"/>
          </a:pPr>
          <a:r>
            <a:rPr lang="en-US" sz="1400" b="0" kern="1200" dirty="0" smtClean="0">
              <a:solidFill>
                <a:schemeClr val="tx2"/>
              </a:solidFill>
              <a:effectLst/>
            </a:rPr>
            <a:t>Ecosystems</a:t>
          </a:r>
          <a:endParaRPr lang="en-US" sz="1400" b="0" kern="1200" dirty="0">
            <a:solidFill>
              <a:schemeClr val="tx2"/>
            </a:solidFill>
            <a:effectLst/>
          </a:endParaRPr>
        </a:p>
        <a:p>
          <a:pPr marL="114300" lvl="1" indent="-114300" algn="l" defTabSz="622300">
            <a:lnSpc>
              <a:spcPct val="90000"/>
            </a:lnSpc>
            <a:spcBef>
              <a:spcPct val="0"/>
            </a:spcBef>
            <a:spcAft>
              <a:spcPct val="15000"/>
            </a:spcAft>
            <a:buChar char="••"/>
          </a:pPr>
          <a:r>
            <a:rPr lang="en-US" sz="1400" b="0" kern="1200" dirty="0" smtClean="0">
              <a:solidFill>
                <a:schemeClr val="tx2"/>
              </a:solidFill>
              <a:effectLst/>
            </a:rPr>
            <a:t>Agriculture</a:t>
          </a:r>
          <a:endParaRPr lang="en-US" sz="1400" b="0" kern="1200" dirty="0">
            <a:solidFill>
              <a:schemeClr val="tx2"/>
            </a:solidFill>
            <a:effectLst/>
          </a:endParaRPr>
        </a:p>
        <a:p>
          <a:pPr marL="114300" lvl="1" indent="-114300" algn="l" defTabSz="622300">
            <a:lnSpc>
              <a:spcPct val="90000"/>
            </a:lnSpc>
            <a:spcBef>
              <a:spcPct val="0"/>
            </a:spcBef>
            <a:spcAft>
              <a:spcPct val="15000"/>
            </a:spcAft>
            <a:buChar char="••"/>
          </a:pPr>
          <a:r>
            <a:rPr lang="en-US" sz="1400" b="0" kern="1200" dirty="0" smtClean="0">
              <a:solidFill>
                <a:schemeClr val="tx2"/>
              </a:solidFill>
              <a:effectLst/>
            </a:rPr>
            <a:t>Energy</a:t>
          </a:r>
          <a:endParaRPr lang="en-US" sz="1400" b="0" kern="1200" dirty="0">
            <a:solidFill>
              <a:schemeClr val="tx2"/>
            </a:solidFill>
            <a:effectLst/>
          </a:endParaRPr>
        </a:p>
        <a:p>
          <a:pPr marL="114300" lvl="1" indent="-114300" algn="l" defTabSz="622300">
            <a:lnSpc>
              <a:spcPct val="90000"/>
            </a:lnSpc>
            <a:spcBef>
              <a:spcPct val="0"/>
            </a:spcBef>
            <a:spcAft>
              <a:spcPct val="15000"/>
            </a:spcAft>
            <a:buChar char="••"/>
          </a:pPr>
          <a:r>
            <a:rPr lang="en-US" sz="1400" b="0" kern="1200" dirty="0" smtClean="0">
              <a:solidFill>
                <a:schemeClr val="tx2"/>
              </a:solidFill>
              <a:effectLst/>
            </a:rPr>
            <a:t>Health</a:t>
          </a:r>
          <a:endParaRPr lang="en-US" sz="1400" b="0" kern="1200" dirty="0">
            <a:solidFill>
              <a:schemeClr val="tx2"/>
            </a:solidFill>
            <a:effectLst/>
          </a:endParaRPr>
        </a:p>
        <a:p>
          <a:pPr marL="114300" lvl="1" indent="-114300" algn="l" defTabSz="622300">
            <a:lnSpc>
              <a:spcPct val="90000"/>
            </a:lnSpc>
            <a:spcBef>
              <a:spcPct val="0"/>
            </a:spcBef>
            <a:spcAft>
              <a:spcPct val="15000"/>
            </a:spcAft>
            <a:buChar char="••"/>
          </a:pPr>
          <a:r>
            <a:rPr lang="en-US" sz="1400" b="0" kern="1200" dirty="0" smtClean="0">
              <a:solidFill>
                <a:schemeClr val="tx2"/>
              </a:solidFill>
              <a:effectLst/>
            </a:rPr>
            <a:t>Disasters</a:t>
          </a:r>
          <a:endParaRPr lang="en-US" sz="1400" b="0" kern="1200" dirty="0">
            <a:solidFill>
              <a:schemeClr val="tx2"/>
            </a:solidFill>
            <a:effectLst/>
          </a:endParaRPr>
        </a:p>
        <a:p>
          <a:pPr marL="114300" lvl="1" indent="-114300" algn="l" defTabSz="622300">
            <a:lnSpc>
              <a:spcPct val="90000"/>
            </a:lnSpc>
            <a:spcBef>
              <a:spcPct val="0"/>
            </a:spcBef>
            <a:spcAft>
              <a:spcPct val="15000"/>
            </a:spcAft>
            <a:buChar char="••"/>
          </a:pPr>
          <a:r>
            <a:rPr lang="en-US" sz="1400" b="0" kern="1200" dirty="0" smtClean="0">
              <a:solidFill>
                <a:schemeClr val="tx2"/>
              </a:solidFill>
              <a:effectLst/>
            </a:rPr>
            <a:t>Vulnerability</a:t>
          </a:r>
          <a:endParaRPr lang="en-US" sz="1400" b="0" kern="1200" dirty="0">
            <a:solidFill>
              <a:schemeClr val="tx2"/>
            </a:solidFill>
            <a:effectLst/>
          </a:endParaRPr>
        </a:p>
      </dsp:txBody>
      <dsp:txXfrm rot="16200000">
        <a:off x="4333240" y="428954"/>
        <a:ext cx="3071834" cy="2213925"/>
      </dsp:txXfrm>
    </dsp:sp>
    <dsp:sp modelId="{5AAE55EE-AEDB-4123-A8BC-6FDFADB6CD48}">
      <dsp:nvSpPr>
        <dsp:cNvPr id="0" name=""/>
        <dsp:cNvSpPr/>
      </dsp:nvSpPr>
      <dsp:spPr>
        <a:xfrm rot="16200000">
          <a:off x="6713210" y="428954"/>
          <a:ext cx="3071834" cy="2213925"/>
        </a:xfrm>
        <a:prstGeom prst="flowChartManualOperation">
          <a:avLst/>
        </a:prstGeom>
        <a:solidFill>
          <a:schemeClr val="accent5">
            <a:shade val="50000"/>
            <a:hueOff val="-84736"/>
            <a:satOff val="3592"/>
            <a:lumOff val="19246"/>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14300" tIns="0" rIns="114300" bIns="0" numCol="1" spcCol="1270" anchor="t" anchorCtr="0">
          <a:noAutofit/>
        </a:bodyPr>
        <a:lstStyle/>
        <a:p>
          <a:pPr lvl="0" algn="l" defTabSz="800100">
            <a:lnSpc>
              <a:spcPct val="90000"/>
            </a:lnSpc>
            <a:spcBef>
              <a:spcPct val="0"/>
            </a:spcBef>
            <a:spcAft>
              <a:spcPct val="35000"/>
            </a:spcAft>
          </a:pPr>
          <a:r>
            <a:rPr lang="en-US" sz="1800" b="0" kern="1200" dirty="0" smtClean="0">
              <a:solidFill>
                <a:schemeClr val="tx2"/>
              </a:solidFill>
              <a:effectLst/>
            </a:rPr>
            <a:t>WP6: Observation systems</a:t>
          </a:r>
          <a:endParaRPr lang="en-US" sz="1800" b="0" kern="1200" dirty="0">
            <a:solidFill>
              <a:schemeClr val="tx2"/>
            </a:solidFill>
            <a:effectLst/>
          </a:endParaRPr>
        </a:p>
        <a:p>
          <a:pPr marL="114300" lvl="1" indent="-114300" algn="l" defTabSz="622300">
            <a:lnSpc>
              <a:spcPct val="90000"/>
            </a:lnSpc>
            <a:spcBef>
              <a:spcPct val="0"/>
            </a:spcBef>
            <a:spcAft>
              <a:spcPct val="15000"/>
            </a:spcAft>
            <a:buChar char="••"/>
          </a:pPr>
          <a:r>
            <a:rPr lang="en-US" sz="1400" b="0" kern="1200" dirty="0" smtClean="0">
              <a:solidFill>
                <a:schemeClr val="tx2"/>
              </a:solidFill>
              <a:effectLst/>
            </a:rPr>
            <a:t>GEO network</a:t>
          </a:r>
          <a:endParaRPr lang="en-US" sz="1400" b="0" kern="1200" dirty="0">
            <a:solidFill>
              <a:schemeClr val="tx2"/>
            </a:solidFill>
            <a:effectLst/>
          </a:endParaRPr>
        </a:p>
        <a:p>
          <a:pPr marL="114300" lvl="1" indent="-114300" algn="l" defTabSz="622300">
            <a:lnSpc>
              <a:spcPct val="90000"/>
            </a:lnSpc>
            <a:spcBef>
              <a:spcPct val="0"/>
            </a:spcBef>
            <a:spcAft>
              <a:spcPct val="15000"/>
            </a:spcAft>
            <a:buChar char="••"/>
          </a:pPr>
          <a:r>
            <a:rPr lang="en-US" sz="1400" b="0" kern="1200" dirty="0" smtClean="0">
              <a:solidFill>
                <a:schemeClr val="tx2"/>
              </a:solidFill>
              <a:effectLst/>
            </a:rPr>
            <a:t>For citizens</a:t>
          </a:r>
          <a:endParaRPr lang="en-US" sz="1400" b="0" kern="1200" dirty="0">
            <a:solidFill>
              <a:schemeClr val="tx2"/>
            </a:solidFill>
            <a:effectLst/>
          </a:endParaRPr>
        </a:p>
        <a:p>
          <a:pPr marL="114300" lvl="1" indent="-114300" algn="l" defTabSz="622300">
            <a:lnSpc>
              <a:spcPct val="90000"/>
            </a:lnSpc>
            <a:spcBef>
              <a:spcPct val="0"/>
            </a:spcBef>
            <a:spcAft>
              <a:spcPct val="15000"/>
            </a:spcAft>
            <a:buChar char="••"/>
          </a:pPr>
          <a:r>
            <a:rPr lang="en-US" sz="1400" b="0" kern="1200" dirty="0" smtClean="0">
              <a:solidFill>
                <a:schemeClr val="tx2"/>
              </a:solidFill>
              <a:effectLst/>
            </a:rPr>
            <a:t>For decisions makers</a:t>
          </a:r>
          <a:endParaRPr lang="en-US" sz="1400" b="0" kern="1200" dirty="0">
            <a:solidFill>
              <a:schemeClr val="tx2"/>
            </a:solidFill>
            <a:effectLst/>
          </a:endParaRPr>
        </a:p>
      </dsp:txBody>
      <dsp:txXfrm rot="16200000">
        <a:off x="6713210" y="428954"/>
        <a:ext cx="3071834" cy="2213925"/>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043C67E-5CA2-4703-9868-D25D12DFCC9F}">
      <dsp:nvSpPr>
        <dsp:cNvPr id="0" name=""/>
        <dsp:cNvSpPr/>
      </dsp:nvSpPr>
      <dsp:spPr>
        <a:xfrm>
          <a:off x="0" y="523"/>
          <a:ext cx="9144000" cy="1070523"/>
        </a:xfrm>
        <a:prstGeom prst="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b="1" kern="1200" dirty="0" smtClean="0">
              <a:effectLst>
                <a:outerShdw blurRad="38100" dist="38100" dir="2700000" algn="tl">
                  <a:srgbClr val="000000">
                    <a:alpha val="43137"/>
                  </a:srgbClr>
                </a:outerShdw>
              </a:effectLst>
            </a:rPr>
            <a:t>WP1 : Project management</a:t>
          </a:r>
          <a:endParaRPr lang="en-US" sz="2400" b="1" kern="1200" dirty="0">
            <a:effectLst>
              <a:outerShdw blurRad="38100" dist="38100" dir="2700000" algn="tl">
                <a:srgbClr val="000000">
                  <a:alpha val="43137"/>
                </a:srgbClr>
              </a:outerShdw>
            </a:effectLst>
          </a:endParaRPr>
        </a:p>
      </dsp:txBody>
      <dsp:txXfrm>
        <a:off x="0" y="523"/>
        <a:ext cx="9144000" cy="578082"/>
      </dsp:txXfrm>
    </dsp:sp>
    <dsp:sp modelId="{4EC291EB-33CC-473E-903E-420403534E76}">
      <dsp:nvSpPr>
        <dsp:cNvPr id="0" name=""/>
        <dsp:cNvSpPr/>
      </dsp:nvSpPr>
      <dsp:spPr>
        <a:xfrm>
          <a:off x="1116" y="557195"/>
          <a:ext cx="1305966" cy="492440"/>
        </a:xfrm>
        <a:prstGeom prst="rect">
          <a:avLst/>
        </a:prstGeom>
        <a:solidFill>
          <a:schemeClr val="accent5">
            <a:alpha val="90000"/>
            <a:tint val="40000"/>
            <a:hueOff val="0"/>
            <a:satOff val="0"/>
            <a:lumOff val="0"/>
            <a:alphaOff val="0"/>
          </a:schemeClr>
        </a:solidFill>
        <a:ln>
          <a:noFill/>
        </a:ln>
        <a:effectLst>
          <a:outerShdw blurRad="40000" dist="23000" dir="5400000" rotWithShape="0">
            <a:srgbClr val="000000">
              <a:alpha val="35000"/>
            </a:srgbClr>
          </a:outerShdw>
        </a:effectLst>
        <a:sp3d z="50080" prstMaterial="plastic">
          <a:bevelT w="25400" h="25400"/>
          <a:bevelB w="25400" h="25400"/>
        </a:sp3d>
      </dsp:spPr>
      <dsp:style>
        <a:lnRef idx="0">
          <a:scrgbClr r="0" g="0" b="0"/>
        </a:lnRef>
        <a:fillRef idx="1">
          <a:scrgbClr r="0" g="0" b="0"/>
        </a:fillRef>
        <a:effectRef idx="2">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en-US" sz="1400" b="0" kern="1200" dirty="0" smtClean="0">
              <a:effectLst/>
            </a:rPr>
            <a:t>Finance</a:t>
          </a:r>
          <a:endParaRPr lang="en-US" sz="1400" b="0" kern="1200" dirty="0">
            <a:effectLst/>
          </a:endParaRPr>
        </a:p>
      </dsp:txBody>
      <dsp:txXfrm>
        <a:off x="1116" y="557195"/>
        <a:ext cx="1305966" cy="492440"/>
      </dsp:txXfrm>
    </dsp:sp>
    <dsp:sp modelId="{FB47CE02-DC18-47B2-980A-CBEFB5C54186}">
      <dsp:nvSpPr>
        <dsp:cNvPr id="0" name=""/>
        <dsp:cNvSpPr/>
      </dsp:nvSpPr>
      <dsp:spPr>
        <a:xfrm>
          <a:off x="1307083" y="557195"/>
          <a:ext cx="1305966" cy="492440"/>
        </a:xfrm>
        <a:prstGeom prst="rect">
          <a:avLst/>
        </a:prstGeom>
        <a:solidFill>
          <a:schemeClr val="accent5">
            <a:alpha val="90000"/>
            <a:tint val="40000"/>
            <a:hueOff val="0"/>
            <a:satOff val="0"/>
            <a:lumOff val="0"/>
            <a:alphaOff val="0"/>
          </a:schemeClr>
        </a:solidFill>
        <a:ln>
          <a:noFill/>
        </a:ln>
        <a:effectLst>
          <a:outerShdw blurRad="40000" dist="23000" dir="5400000" rotWithShape="0">
            <a:srgbClr val="000000">
              <a:alpha val="35000"/>
            </a:srgbClr>
          </a:outerShdw>
        </a:effectLst>
        <a:sp3d z="50080" prstMaterial="plastic">
          <a:bevelT w="25400" h="25400"/>
          <a:bevelB w="25400" h="25400"/>
        </a:sp3d>
      </dsp:spPr>
      <dsp:style>
        <a:lnRef idx="0">
          <a:scrgbClr r="0" g="0" b="0"/>
        </a:lnRef>
        <a:fillRef idx="1">
          <a:scrgbClr r="0" g="0" b="0"/>
        </a:fillRef>
        <a:effectRef idx="2">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en-US" sz="1400" b="0" kern="1200" dirty="0" smtClean="0">
              <a:effectLst/>
            </a:rPr>
            <a:t>Reporting</a:t>
          </a:r>
          <a:endParaRPr lang="en-US" sz="1400" b="0" kern="1200" dirty="0">
            <a:effectLst/>
          </a:endParaRPr>
        </a:p>
      </dsp:txBody>
      <dsp:txXfrm>
        <a:off x="1307083" y="557195"/>
        <a:ext cx="1305966" cy="492440"/>
      </dsp:txXfrm>
    </dsp:sp>
    <dsp:sp modelId="{E9BAFD7C-3751-4844-A884-26A8AE182DA1}">
      <dsp:nvSpPr>
        <dsp:cNvPr id="0" name=""/>
        <dsp:cNvSpPr/>
      </dsp:nvSpPr>
      <dsp:spPr>
        <a:xfrm>
          <a:off x="2613049" y="557195"/>
          <a:ext cx="1305966" cy="492440"/>
        </a:xfrm>
        <a:prstGeom prst="rect">
          <a:avLst/>
        </a:prstGeom>
        <a:solidFill>
          <a:schemeClr val="accent5">
            <a:alpha val="90000"/>
            <a:tint val="40000"/>
            <a:hueOff val="0"/>
            <a:satOff val="0"/>
            <a:lumOff val="0"/>
            <a:alphaOff val="0"/>
          </a:schemeClr>
        </a:solidFill>
        <a:ln>
          <a:noFill/>
        </a:ln>
        <a:effectLst>
          <a:outerShdw blurRad="40000" dist="23000" dir="5400000" rotWithShape="0">
            <a:srgbClr val="000000">
              <a:alpha val="35000"/>
            </a:srgbClr>
          </a:outerShdw>
        </a:effectLst>
        <a:sp3d z="50080" prstMaterial="plastic">
          <a:bevelT w="25400" h="25400"/>
          <a:bevelB w="25400" h="25400"/>
        </a:sp3d>
      </dsp:spPr>
      <dsp:style>
        <a:lnRef idx="0">
          <a:scrgbClr r="0" g="0" b="0"/>
        </a:lnRef>
        <a:fillRef idx="1">
          <a:scrgbClr r="0" g="0" b="0"/>
        </a:fillRef>
        <a:effectRef idx="2">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en-US" sz="1400" b="0" kern="1200" dirty="0" smtClean="0">
              <a:effectLst/>
            </a:rPr>
            <a:t>Meetings</a:t>
          </a:r>
          <a:endParaRPr lang="en-US" sz="1400" b="0" kern="1200" dirty="0">
            <a:effectLst/>
          </a:endParaRPr>
        </a:p>
      </dsp:txBody>
      <dsp:txXfrm>
        <a:off x="2613049" y="557195"/>
        <a:ext cx="1305966" cy="492440"/>
      </dsp:txXfrm>
    </dsp:sp>
    <dsp:sp modelId="{BD962303-C674-42A8-9E7F-1ECED2707C01}">
      <dsp:nvSpPr>
        <dsp:cNvPr id="0" name=""/>
        <dsp:cNvSpPr/>
      </dsp:nvSpPr>
      <dsp:spPr>
        <a:xfrm>
          <a:off x="3919016" y="557195"/>
          <a:ext cx="1305966" cy="492440"/>
        </a:xfrm>
        <a:prstGeom prst="rect">
          <a:avLst/>
        </a:prstGeom>
        <a:solidFill>
          <a:schemeClr val="accent5">
            <a:alpha val="90000"/>
            <a:tint val="40000"/>
            <a:hueOff val="0"/>
            <a:satOff val="0"/>
            <a:lumOff val="0"/>
            <a:alphaOff val="0"/>
          </a:schemeClr>
        </a:solidFill>
        <a:ln>
          <a:noFill/>
        </a:ln>
        <a:effectLst>
          <a:outerShdw blurRad="40000" dist="23000" dir="5400000" rotWithShape="0">
            <a:srgbClr val="000000">
              <a:alpha val="35000"/>
            </a:srgbClr>
          </a:outerShdw>
        </a:effectLst>
        <a:sp3d z="50080" prstMaterial="plastic">
          <a:bevelT w="25400" h="25400"/>
          <a:bevelB w="25400" h="25400"/>
        </a:sp3d>
      </dsp:spPr>
      <dsp:style>
        <a:lnRef idx="0">
          <a:scrgbClr r="0" g="0" b="0"/>
        </a:lnRef>
        <a:fillRef idx="1">
          <a:scrgbClr r="0" g="0" b="0"/>
        </a:fillRef>
        <a:effectRef idx="2">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en-US" sz="1400" b="0" kern="1200" dirty="0" smtClean="0">
              <a:effectLst/>
            </a:rPr>
            <a:t>Web sites</a:t>
          </a:r>
          <a:endParaRPr lang="en-US" sz="1400" b="0" kern="1200" dirty="0">
            <a:effectLst/>
          </a:endParaRPr>
        </a:p>
      </dsp:txBody>
      <dsp:txXfrm>
        <a:off x="3919016" y="557195"/>
        <a:ext cx="1305966" cy="492440"/>
      </dsp:txXfrm>
    </dsp:sp>
    <dsp:sp modelId="{514FAE01-C1C0-4456-A62B-1D10A2E911D1}">
      <dsp:nvSpPr>
        <dsp:cNvPr id="0" name=""/>
        <dsp:cNvSpPr/>
      </dsp:nvSpPr>
      <dsp:spPr>
        <a:xfrm>
          <a:off x="5224983" y="557195"/>
          <a:ext cx="1305966" cy="492440"/>
        </a:xfrm>
        <a:prstGeom prst="rect">
          <a:avLst/>
        </a:prstGeom>
        <a:solidFill>
          <a:schemeClr val="accent5">
            <a:alpha val="90000"/>
            <a:tint val="40000"/>
            <a:hueOff val="0"/>
            <a:satOff val="0"/>
            <a:lumOff val="0"/>
            <a:alphaOff val="0"/>
          </a:schemeClr>
        </a:solidFill>
        <a:ln>
          <a:noFill/>
        </a:ln>
        <a:effectLst>
          <a:outerShdw blurRad="40000" dist="23000" dir="5400000" rotWithShape="0">
            <a:srgbClr val="000000">
              <a:alpha val="35000"/>
            </a:srgbClr>
          </a:outerShdw>
        </a:effectLst>
        <a:sp3d z="50080" prstMaterial="plastic">
          <a:bevelT w="25400" h="25400"/>
          <a:bevelB w="25400" h="25400"/>
        </a:sp3d>
      </dsp:spPr>
      <dsp:style>
        <a:lnRef idx="0">
          <a:scrgbClr r="0" g="0" b="0"/>
        </a:lnRef>
        <a:fillRef idx="1">
          <a:scrgbClr r="0" g="0" b="0"/>
        </a:fillRef>
        <a:effectRef idx="2">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en-US" sz="1400" b="0" kern="1200" dirty="0" smtClean="0">
              <a:effectLst/>
            </a:rPr>
            <a:t>Quality control</a:t>
          </a:r>
          <a:endParaRPr lang="en-US" sz="1400" b="0" kern="1200" dirty="0">
            <a:effectLst/>
          </a:endParaRPr>
        </a:p>
      </dsp:txBody>
      <dsp:txXfrm>
        <a:off x="5224983" y="557195"/>
        <a:ext cx="1305966" cy="492440"/>
      </dsp:txXfrm>
    </dsp:sp>
    <dsp:sp modelId="{297F9F93-CDD1-492B-87F2-2B2C38354F1D}">
      <dsp:nvSpPr>
        <dsp:cNvPr id="0" name=""/>
        <dsp:cNvSpPr/>
      </dsp:nvSpPr>
      <dsp:spPr>
        <a:xfrm>
          <a:off x="6530950" y="557195"/>
          <a:ext cx="1305966" cy="492440"/>
        </a:xfrm>
        <a:prstGeom prst="rect">
          <a:avLst/>
        </a:prstGeom>
        <a:solidFill>
          <a:schemeClr val="accent5">
            <a:alpha val="90000"/>
            <a:tint val="40000"/>
            <a:hueOff val="0"/>
            <a:satOff val="0"/>
            <a:lumOff val="0"/>
            <a:alphaOff val="0"/>
          </a:schemeClr>
        </a:solidFill>
        <a:ln>
          <a:noFill/>
        </a:ln>
        <a:effectLst>
          <a:outerShdw blurRad="40000" dist="23000" dir="5400000" rotWithShape="0">
            <a:srgbClr val="000000">
              <a:alpha val="35000"/>
            </a:srgbClr>
          </a:outerShdw>
        </a:effectLst>
        <a:sp3d z="50080" prstMaterial="plastic">
          <a:bevelT w="25400" h="25400"/>
          <a:bevelB w="25400" h="25400"/>
        </a:sp3d>
      </dsp:spPr>
      <dsp:style>
        <a:lnRef idx="0">
          <a:scrgbClr r="0" g="0" b="0"/>
        </a:lnRef>
        <a:fillRef idx="1">
          <a:scrgbClr r="0" g="0" b="0"/>
        </a:fillRef>
        <a:effectRef idx="2">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en-US" sz="1400" b="0" kern="1200" dirty="0" smtClean="0">
              <a:effectLst/>
            </a:rPr>
            <a:t>Intellectual property</a:t>
          </a:r>
          <a:endParaRPr lang="en-US" sz="1400" b="0" kern="1200" dirty="0">
            <a:effectLst/>
          </a:endParaRPr>
        </a:p>
      </dsp:txBody>
      <dsp:txXfrm>
        <a:off x="6530950" y="557195"/>
        <a:ext cx="1305966" cy="492440"/>
      </dsp:txXfrm>
    </dsp:sp>
    <dsp:sp modelId="{17A27552-AB7D-40F2-A645-271C39953B37}">
      <dsp:nvSpPr>
        <dsp:cNvPr id="0" name=""/>
        <dsp:cNvSpPr/>
      </dsp:nvSpPr>
      <dsp:spPr>
        <a:xfrm>
          <a:off x="7836916" y="557195"/>
          <a:ext cx="1305966" cy="492440"/>
        </a:xfrm>
        <a:prstGeom prst="rect">
          <a:avLst/>
        </a:prstGeom>
        <a:solidFill>
          <a:schemeClr val="accent5">
            <a:alpha val="90000"/>
            <a:tint val="40000"/>
            <a:hueOff val="0"/>
            <a:satOff val="0"/>
            <a:lumOff val="0"/>
            <a:alphaOff val="0"/>
          </a:schemeClr>
        </a:solidFill>
        <a:ln>
          <a:noFill/>
        </a:ln>
        <a:effectLst>
          <a:outerShdw blurRad="40000" dist="23000" dir="5400000" rotWithShape="0">
            <a:srgbClr val="000000">
              <a:alpha val="35000"/>
            </a:srgbClr>
          </a:outerShdw>
        </a:effectLst>
        <a:sp3d z="50080" prstMaterial="plastic">
          <a:bevelT w="25400" h="25400"/>
          <a:bevelB w="25400" h="25400"/>
        </a:sp3d>
      </dsp:spPr>
      <dsp:style>
        <a:lnRef idx="0">
          <a:scrgbClr r="0" g="0" b="0"/>
        </a:lnRef>
        <a:fillRef idx="1">
          <a:scrgbClr r="0" g="0" b="0"/>
        </a:fillRef>
        <a:effectRef idx="2">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en-US" sz="1400" b="0" kern="1200" dirty="0" smtClean="0">
              <a:effectLst/>
            </a:rPr>
            <a:t>Conflicts</a:t>
          </a:r>
          <a:endParaRPr lang="en-US" sz="1400" b="0" kern="1200" dirty="0">
            <a:effectLst/>
          </a:endParaRPr>
        </a:p>
      </dsp:txBody>
      <dsp:txXfrm>
        <a:off x="7836916" y="557195"/>
        <a:ext cx="1305966" cy="49244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0DB2D40-DB34-48F0-B73C-B63B37FA0A6F}">
      <dsp:nvSpPr>
        <dsp:cNvPr id="0" name=""/>
        <dsp:cNvSpPr/>
      </dsp:nvSpPr>
      <dsp:spPr>
        <a:xfrm>
          <a:off x="0" y="627"/>
          <a:ext cx="9572692" cy="1284628"/>
        </a:xfrm>
        <a:prstGeom prst="rect">
          <a:avLst/>
        </a:prstGeom>
        <a:solidFill>
          <a:schemeClr val="accent5">
            <a:shade val="50000"/>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b="1" kern="1200" dirty="0" smtClean="0">
              <a:effectLst>
                <a:outerShdw blurRad="38100" dist="38100" dir="2700000" algn="tl">
                  <a:srgbClr val="000000">
                    <a:alpha val="43137"/>
                  </a:srgbClr>
                </a:outerShdw>
              </a:effectLst>
            </a:rPr>
            <a:t>WP7 : Capacity building</a:t>
          </a:r>
          <a:endParaRPr lang="en-US" sz="2800" b="1" kern="1200" dirty="0">
            <a:effectLst>
              <a:outerShdw blurRad="38100" dist="38100" dir="2700000" algn="tl">
                <a:srgbClr val="000000">
                  <a:alpha val="43137"/>
                </a:srgbClr>
              </a:outerShdw>
            </a:effectLst>
          </a:endParaRPr>
        </a:p>
      </dsp:txBody>
      <dsp:txXfrm>
        <a:off x="0" y="627"/>
        <a:ext cx="9572692" cy="693699"/>
      </dsp:txXfrm>
    </dsp:sp>
    <dsp:sp modelId="{B82D4F9A-98A2-416B-90CE-FB26156EFB0B}">
      <dsp:nvSpPr>
        <dsp:cNvPr id="0" name=""/>
        <dsp:cNvSpPr/>
      </dsp:nvSpPr>
      <dsp:spPr>
        <a:xfrm>
          <a:off x="1168" y="668634"/>
          <a:ext cx="1914070" cy="590928"/>
        </a:xfrm>
        <a:prstGeom prst="rect">
          <a:avLst/>
        </a:prstGeom>
        <a:solidFill>
          <a:schemeClr val="accent5">
            <a:alpha val="90000"/>
            <a:tint val="55000"/>
            <a:hueOff val="0"/>
            <a:satOff val="0"/>
            <a:lumOff val="0"/>
            <a:alphaOff val="0"/>
          </a:schemeClr>
        </a:solidFill>
        <a:ln>
          <a:noFill/>
        </a:ln>
        <a:effectLst>
          <a:outerShdw blurRad="40000" dist="23000" dir="5400000" rotWithShape="0">
            <a:srgbClr val="000000">
              <a:alpha val="35000"/>
            </a:srgbClr>
          </a:outerShdw>
        </a:effectLst>
        <a:sp3d z="50080" prstMaterial="plastic">
          <a:bevelT w="25400" h="25400"/>
          <a:bevelB w="25400" h="25400"/>
        </a:sp3d>
      </dsp:spPr>
      <dsp:style>
        <a:lnRef idx="0">
          <a:scrgbClr r="0" g="0" b="0"/>
        </a:lnRef>
        <a:fillRef idx="1">
          <a:scrgbClr r="0" g="0" b="0"/>
        </a:fillRef>
        <a:effectRef idx="2">
          <a:scrgbClr r="0" g="0" b="0"/>
        </a:effectRef>
        <a:fontRef idx="minor"/>
      </dsp:style>
      <dsp:txBody>
        <a:bodyPr spcFirstLastPara="0" vert="horz" wrap="square" lIns="113792" tIns="20320" rIns="113792" bIns="20320" numCol="1" spcCol="1270" anchor="ctr" anchorCtr="0">
          <a:noAutofit/>
        </a:bodyPr>
        <a:lstStyle/>
        <a:p>
          <a:pPr lvl="0" algn="ctr" defTabSz="711200">
            <a:lnSpc>
              <a:spcPct val="90000"/>
            </a:lnSpc>
            <a:spcBef>
              <a:spcPct val="0"/>
            </a:spcBef>
            <a:spcAft>
              <a:spcPct val="35000"/>
            </a:spcAft>
          </a:pPr>
          <a:r>
            <a:rPr lang="en-US" sz="1600" b="0" kern="1200" dirty="0" smtClean="0">
              <a:effectLst/>
            </a:rPr>
            <a:t>End users</a:t>
          </a:r>
          <a:endParaRPr lang="en-US" sz="1600" b="0" kern="1200" dirty="0">
            <a:effectLst/>
          </a:endParaRPr>
        </a:p>
      </dsp:txBody>
      <dsp:txXfrm>
        <a:off x="1168" y="668634"/>
        <a:ext cx="1914070" cy="590928"/>
      </dsp:txXfrm>
    </dsp:sp>
    <dsp:sp modelId="{1972FFDC-3545-4102-A87F-3AF84E379B45}">
      <dsp:nvSpPr>
        <dsp:cNvPr id="0" name=""/>
        <dsp:cNvSpPr/>
      </dsp:nvSpPr>
      <dsp:spPr>
        <a:xfrm>
          <a:off x="1915239" y="668634"/>
          <a:ext cx="1914070" cy="590928"/>
        </a:xfrm>
        <a:prstGeom prst="rect">
          <a:avLst/>
        </a:prstGeom>
        <a:solidFill>
          <a:schemeClr val="accent5">
            <a:alpha val="90000"/>
            <a:tint val="55000"/>
            <a:hueOff val="0"/>
            <a:satOff val="0"/>
            <a:lumOff val="0"/>
            <a:alphaOff val="0"/>
          </a:schemeClr>
        </a:solidFill>
        <a:ln>
          <a:noFill/>
        </a:ln>
        <a:effectLst>
          <a:outerShdw blurRad="40000" dist="23000" dir="5400000" rotWithShape="0">
            <a:srgbClr val="000000">
              <a:alpha val="35000"/>
            </a:srgbClr>
          </a:outerShdw>
        </a:effectLst>
        <a:sp3d z="50080" prstMaterial="plastic">
          <a:bevelT w="25400" h="25400"/>
          <a:bevelB w="25400" h="25400"/>
        </a:sp3d>
      </dsp:spPr>
      <dsp:style>
        <a:lnRef idx="0">
          <a:scrgbClr r="0" g="0" b="0"/>
        </a:lnRef>
        <a:fillRef idx="1">
          <a:scrgbClr r="0" g="0" b="0"/>
        </a:fillRef>
        <a:effectRef idx="2">
          <a:scrgbClr r="0" g="0" b="0"/>
        </a:effectRef>
        <a:fontRef idx="minor"/>
      </dsp:style>
      <dsp:txBody>
        <a:bodyPr spcFirstLastPara="0" vert="horz" wrap="square" lIns="113792" tIns="20320" rIns="113792" bIns="20320" numCol="1" spcCol="1270" anchor="ctr" anchorCtr="0">
          <a:noAutofit/>
        </a:bodyPr>
        <a:lstStyle/>
        <a:p>
          <a:pPr lvl="0" algn="ctr" defTabSz="711200">
            <a:lnSpc>
              <a:spcPct val="90000"/>
            </a:lnSpc>
            <a:spcBef>
              <a:spcPct val="0"/>
            </a:spcBef>
            <a:spcAft>
              <a:spcPct val="35000"/>
            </a:spcAft>
          </a:pPr>
          <a:r>
            <a:rPr lang="en-US" sz="1600" b="0" kern="1200" dirty="0" smtClean="0">
              <a:effectLst/>
            </a:rPr>
            <a:t>Live trainings</a:t>
          </a:r>
          <a:endParaRPr lang="en-US" sz="1600" b="0" kern="1200" dirty="0">
            <a:effectLst/>
          </a:endParaRPr>
        </a:p>
      </dsp:txBody>
      <dsp:txXfrm>
        <a:off x="1915239" y="668634"/>
        <a:ext cx="1914070" cy="590928"/>
      </dsp:txXfrm>
    </dsp:sp>
    <dsp:sp modelId="{C2498ECA-215D-45D2-8722-2B758C19E1A9}">
      <dsp:nvSpPr>
        <dsp:cNvPr id="0" name=""/>
        <dsp:cNvSpPr/>
      </dsp:nvSpPr>
      <dsp:spPr>
        <a:xfrm>
          <a:off x="3829310" y="668634"/>
          <a:ext cx="1914070" cy="590928"/>
        </a:xfrm>
        <a:prstGeom prst="rect">
          <a:avLst/>
        </a:prstGeom>
        <a:solidFill>
          <a:schemeClr val="accent5">
            <a:alpha val="90000"/>
            <a:tint val="55000"/>
            <a:hueOff val="0"/>
            <a:satOff val="0"/>
            <a:lumOff val="0"/>
            <a:alphaOff val="0"/>
          </a:schemeClr>
        </a:solidFill>
        <a:ln>
          <a:noFill/>
        </a:ln>
        <a:effectLst>
          <a:outerShdw blurRad="40000" dist="23000" dir="5400000" rotWithShape="0">
            <a:srgbClr val="000000">
              <a:alpha val="35000"/>
            </a:srgbClr>
          </a:outerShdw>
        </a:effectLst>
        <a:sp3d z="50080" prstMaterial="plastic">
          <a:bevelT w="25400" h="25400"/>
          <a:bevelB w="25400" h="25400"/>
        </a:sp3d>
      </dsp:spPr>
      <dsp:style>
        <a:lnRef idx="0">
          <a:scrgbClr r="0" g="0" b="0"/>
        </a:lnRef>
        <a:fillRef idx="1">
          <a:scrgbClr r="0" g="0" b="0"/>
        </a:fillRef>
        <a:effectRef idx="2">
          <a:scrgbClr r="0" g="0" b="0"/>
        </a:effectRef>
        <a:fontRef idx="minor"/>
      </dsp:style>
      <dsp:txBody>
        <a:bodyPr spcFirstLastPara="0" vert="horz" wrap="square" lIns="113792" tIns="20320" rIns="113792" bIns="20320" numCol="1" spcCol="1270" anchor="ctr" anchorCtr="0">
          <a:noAutofit/>
        </a:bodyPr>
        <a:lstStyle/>
        <a:p>
          <a:pPr lvl="0" algn="ctr" defTabSz="711200">
            <a:lnSpc>
              <a:spcPct val="90000"/>
            </a:lnSpc>
            <a:spcBef>
              <a:spcPct val="0"/>
            </a:spcBef>
            <a:spcAft>
              <a:spcPct val="35000"/>
            </a:spcAft>
          </a:pPr>
          <a:r>
            <a:rPr lang="en-US" sz="1600" b="0" kern="1200" dirty="0" smtClean="0">
              <a:effectLst/>
            </a:rPr>
            <a:t>Virtual trainings</a:t>
          </a:r>
          <a:endParaRPr lang="en-US" sz="1600" b="0" kern="1200" dirty="0">
            <a:effectLst/>
          </a:endParaRPr>
        </a:p>
      </dsp:txBody>
      <dsp:txXfrm>
        <a:off x="3829310" y="668634"/>
        <a:ext cx="1914070" cy="590928"/>
      </dsp:txXfrm>
    </dsp:sp>
    <dsp:sp modelId="{7D32C707-5F16-4207-A044-EA1F04D6CD5C}">
      <dsp:nvSpPr>
        <dsp:cNvPr id="0" name=""/>
        <dsp:cNvSpPr/>
      </dsp:nvSpPr>
      <dsp:spPr>
        <a:xfrm>
          <a:off x="5743381" y="668634"/>
          <a:ext cx="1914070" cy="590928"/>
        </a:xfrm>
        <a:prstGeom prst="rect">
          <a:avLst/>
        </a:prstGeom>
        <a:solidFill>
          <a:schemeClr val="accent5">
            <a:alpha val="90000"/>
            <a:tint val="55000"/>
            <a:hueOff val="0"/>
            <a:satOff val="0"/>
            <a:lumOff val="0"/>
            <a:alphaOff val="0"/>
          </a:schemeClr>
        </a:solidFill>
        <a:ln>
          <a:noFill/>
        </a:ln>
        <a:effectLst>
          <a:outerShdw blurRad="40000" dist="23000" dir="5400000" rotWithShape="0">
            <a:srgbClr val="000000">
              <a:alpha val="35000"/>
            </a:srgbClr>
          </a:outerShdw>
        </a:effectLst>
        <a:sp3d z="50080" prstMaterial="plastic">
          <a:bevelT w="25400" h="25400"/>
          <a:bevelB w="25400" h="25400"/>
        </a:sp3d>
      </dsp:spPr>
      <dsp:style>
        <a:lnRef idx="0">
          <a:scrgbClr r="0" g="0" b="0"/>
        </a:lnRef>
        <a:fillRef idx="1">
          <a:scrgbClr r="0" g="0" b="0"/>
        </a:fillRef>
        <a:effectRef idx="2">
          <a:scrgbClr r="0" g="0" b="0"/>
        </a:effectRef>
        <a:fontRef idx="minor"/>
      </dsp:style>
      <dsp:txBody>
        <a:bodyPr spcFirstLastPara="0" vert="horz" wrap="square" lIns="113792" tIns="20320" rIns="113792" bIns="20320" numCol="1" spcCol="1270" anchor="ctr" anchorCtr="0">
          <a:noAutofit/>
        </a:bodyPr>
        <a:lstStyle/>
        <a:p>
          <a:pPr lvl="0" algn="ctr" defTabSz="711200">
            <a:lnSpc>
              <a:spcPct val="90000"/>
            </a:lnSpc>
            <a:spcBef>
              <a:spcPct val="0"/>
            </a:spcBef>
            <a:spcAft>
              <a:spcPct val="35000"/>
            </a:spcAft>
          </a:pPr>
          <a:r>
            <a:rPr lang="en-US" sz="1600" b="0" kern="1200" dirty="0" smtClean="0">
              <a:effectLst/>
            </a:rPr>
            <a:t>Publications</a:t>
          </a:r>
          <a:endParaRPr lang="en-US" sz="1600" b="0" kern="1200" dirty="0">
            <a:effectLst/>
          </a:endParaRPr>
        </a:p>
      </dsp:txBody>
      <dsp:txXfrm>
        <a:off x="5743381" y="668634"/>
        <a:ext cx="1914070" cy="590928"/>
      </dsp:txXfrm>
    </dsp:sp>
    <dsp:sp modelId="{70FF2640-4D1C-4C73-A866-1FBB95D013C9}">
      <dsp:nvSpPr>
        <dsp:cNvPr id="0" name=""/>
        <dsp:cNvSpPr/>
      </dsp:nvSpPr>
      <dsp:spPr>
        <a:xfrm>
          <a:off x="7657452" y="668634"/>
          <a:ext cx="1914070" cy="590928"/>
        </a:xfrm>
        <a:prstGeom prst="rect">
          <a:avLst/>
        </a:prstGeom>
        <a:solidFill>
          <a:schemeClr val="accent5">
            <a:alpha val="90000"/>
            <a:tint val="55000"/>
            <a:hueOff val="0"/>
            <a:satOff val="0"/>
            <a:lumOff val="0"/>
            <a:alphaOff val="0"/>
          </a:schemeClr>
        </a:solidFill>
        <a:ln>
          <a:noFill/>
        </a:ln>
        <a:effectLst>
          <a:outerShdw blurRad="40000" dist="23000" dir="5400000" rotWithShape="0">
            <a:srgbClr val="000000">
              <a:alpha val="35000"/>
            </a:srgbClr>
          </a:outerShdw>
        </a:effectLst>
        <a:sp3d z="50080" prstMaterial="plastic">
          <a:bevelT w="25400" h="25400"/>
          <a:bevelB w="25400" h="25400"/>
        </a:sp3d>
      </dsp:spPr>
      <dsp:style>
        <a:lnRef idx="0">
          <a:scrgbClr r="0" g="0" b="0"/>
        </a:lnRef>
        <a:fillRef idx="1">
          <a:scrgbClr r="0" g="0" b="0"/>
        </a:fillRef>
        <a:effectRef idx="2">
          <a:scrgbClr r="0" g="0" b="0"/>
        </a:effectRef>
        <a:fontRef idx="minor"/>
      </dsp:style>
      <dsp:txBody>
        <a:bodyPr spcFirstLastPara="0" vert="horz" wrap="square" lIns="113792" tIns="20320" rIns="113792" bIns="20320" numCol="1" spcCol="1270" anchor="ctr" anchorCtr="0">
          <a:noAutofit/>
        </a:bodyPr>
        <a:lstStyle/>
        <a:p>
          <a:pPr lvl="0" algn="ctr" defTabSz="711200">
            <a:lnSpc>
              <a:spcPct val="90000"/>
            </a:lnSpc>
            <a:spcBef>
              <a:spcPct val="0"/>
            </a:spcBef>
            <a:spcAft>
              <a:spcPct val="35000"/>
            </a:spcAft>
          </a:pPr>
          <a:r>
            <a:rPr lang="en-US" sz="1600" b="0" kern="1200" dirty="0" smtClean="0">
              <a:effectLst/>
            </a:rPr>
            <a:t>Decision makers</a:t>
          </a:r>
          <a:endParaRPr lang="en-US" sz="1600" b="0" kern="1200" dirty="0">
            <a:effectLst/>
          </a:endParaRPr>
        </a:p>
      </dsp:txBody>
      <dsp:txXfrm>
        <a:off x="7657452" y="668634"/>
        <a:ext cx="1914070" cy="590928"/>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79C7E3A-1631-4E73-995A-E8939B98327B}">
      <dsp:nvSpPr>
        <dsp:cNvPr id="0" name=""/>
        <dsp:cNvSpPr/>
      </dsp:nvSpPr>
      <dsp:spPr>
        <a:xfrm>
          <a:off x="0" y="0"/>
          <a:ext cx="8072494" cy="1357346"/>
        </a:xfrm>
        <a:prstGeom prst="rect">
          <a:avLst/>
        </a:prstGeom>
        <a:solidFill>
          <a:schemeClr val="accent5">
            <a:shade val="80000"/>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b="1" kern="1200" dirty="0" smtClean="0">
              <a:effectLst>
                <a:outerShdw blurRad="38100" dist="38100" dir="2700000" algn="tl">
                  <a:srgbClr val="000000">
                    <a:alpha val="43137"/>
                  </a:srgbClr>
                </a:outerShdw>
              </a:effectLst>
            </a:rPr>
            <a:t>WP2: Spatial Data Infrastructure</a:t>
          </a:r>
          <a:endParaRPr lang="en-US" sz="1400" b="1" kern="1200" dirty="0">
            <a:effectLst>
              <a:outerShdw blurRad="38100" dist="38100" dir="2700000" algn="tl">
                <a:srgbClr val="000000">
                  <a:alpha val="43137"/>
                </a:srgbClr>
              </a:outerShdw>
            </a:effectLst>
          </a:endParaRPr>
        </a:p>
      </dsp:txBody>
      <dsp:txXfrm>
        <a:off x="0" y="0"/>
        <a:ext cx="8072494" cy="732966"/>
      </dsp:txXfrm>
    </dsp:sp>
    <dsp:sp modelId="{CCB124C8-CFAD-4D8E-88CA-92E381A9E41C}">
      <dsp:nvSpPr>
        <dsp:cNvPr id="0" name=""/>
        <dsp:cNvSpPr/>
      </dsp:nvSpPr>
      <dsp:spPr>
        <a:xfrm>
          <a:off x="3941" y="705819"/>
          <a:ext cx="1344101" cy="624379"/>
        </a:xfrm>
        <a:prstGeom prst="rect">
          <a:avLst/>
        </a:prstGeom>
        <a:solidFill>
          <a:schemeClr val="accent5">
            <a:alpha val="90000"/>
            <a:tint val="40000"/>
            <a:hueOff val="0"/>
            <a:satOff val="0"/>
            <a:lumOff val="0"/>
            <a:alphaOff val="0"/>
          </a:schemeClr>
        </a:solidFill>
        <a:ln>
          <a:noFill/>
        </a:ln>
        <a:effectLst>
          <a:outerShdw blurRad="40000" dist="23000" dir="5400000" rotWithShape="0">
            <a:srgbClr val="000000">
              <a:alpha val="35000"/>
            </a:srgbClr>
          </a:outerShdw>
        </a:effectLst>
        <a:sp3d z="50080" prstMaterial="plastic">
          <a:bevelT w="25400" h="25400"/>
          <a:bevelB w="25400" h="25400"/>
        </a:sp3d>
      </dsp:spPr>
      <dsp:style>
        <a:lnRef idx="0">
          <a:scrgbClr r="0" g="0" b="0"/>
        </a:lnRef>
        <a:fillRef idx="1">
          <a:scrgbClr r="0" g="0" b="0"/>
        </a:fillRef>
        <a:effectRef idx="2">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en-US" sz="1400" b="0" kern="1200" dirty="0" smtClean="0">
              <a:effectLst/>
            </a:rPr>
            <a:t>Gap analysis</a:t>
          </a:r>
          <a:endParaRPr lang="en-US" sz="1400" b="0" kern="1200" dirty="0">
            <a:effectLst/>
          </a:endParaRPr>
        </a:p>
      </dsp:txBody>
      <dsp:txXfrm>
        <a:off x="3941" y="705819"/>
        <a:ext cx="1344101" cy="624379"/>
      </dsp:txXfrm>
    </dsp:sp>
    <dsp:sp modelId="{DE9A1075-C03A-476A-BE68-FF8F483CF857}">
      <dsp:nvSpPr>
        <dsp:cNvPr id="0" name=""/>
        <dsp:cNvSpPr/>
      </dsp:nvSpPr>
      <dsp:spPr>
        <a:xfrm>
          <a:off x="1348043" y="705819"/>
          <a:ext cx="1344101" cy="624379"/>
        </a:xfrm>
        <a:prstGeom prst="rect">
          <a:avLst/>
        </a:prstGeom>
        <a:solidFill>
          <a:schemeClr val="accent5">
            <a:alpha val="90000"/>
            <a:tint val="40000"/>
            <a:hueOff val="0"/>
            <a:satOff val="0"/>
            <a:lumOff val="0"/>
            <a:alphaOff val="0"/>
          </a:schemeClr>
        </a:solidFill>
        <a:ln>
          <a:noFill/>
        </a:ln>
        <a:effectLst>
          <a:outerShdw blurRad="40000" dist="23000" dir="5400000" rotWithShape="0">
            <a:srgbClr val="000000">
              <a:alpha val="35000"/>
            </a:srgbClr>
          </a:outerShdw>
        </a:effectLst>
        <a:sp3d z="50080" prstMaterial="plastic">
          <a:bevelT w="25400" h="25400"/>
          <a:bevelB w="25400" h="25400"/>
        </a:sp3d>
      </dsp:spPr>
      <dsp:style>
        <a:lnRef idx="0">
          <a:scrgbClr r="0" g="0" b="0"/>
        </a:lnRef>
        <a:fillRef idx="1">
          <a:scrgbClr r="0" g="0" b="0"/>
        </a:fillRef>
        <a:effectRef idx="2">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en-US" sz="1400" b="0" kern="1200" dirty="0" smtClean="0">
              <a:effectLst/>
            </a:rPr>
            <a:t>Inter-operability</a:t>
          </a:r>
          <a:endParaRPr lang="en-US" sz="1400" b="0" kern="1200" dirty="0">
            <a:effectLst/>
          </a:endParaRPr>
        </a:p>
      </dsp:txBody>
      <dsp:txXfrm>
        <a:off x="1348043" y="705819"/>
        <a:ext cx="1344101" cy="624379"/>
      </dsp:txXfrm>
    </dsp:sp>
    <dsp:sp modelId="{CFC76D21-D4B3-428E-9EB7-1DC278475C48}">
      <dsp:nvSpPr>
        <dsp:cNvPr id="0" name=""/>
        <dsp:cNvSpPr/>
      </dsp:nvSpPr>
      <dsp:spPr>
        <a:xfrm>
          <a:off x="2692145" y="705819"/>
          <a:ext cx="1344101" cy="624379"/>
        </a:xfrm>
        <a:prstGeom prst="rect">
          <a:avLst/>
        </a:prstGeom>
        <a:solidFill>
          <a:schemeClr val="accent5">
            <a:alpha val="90000"/>
            <a:tint val="40000"/>
            <a:hueOff val="0"/>
            <a:satOff val="0"/>
            <a:lumOff val="0"/>
            <a:alphaOff val="0"/>
          </a:schemeClr>
        </a:solidFill>
        <a:ln>
          <a:noFill/>
        </a:ln>
        <a:effectLst>
          <a:outerShdw blurRad="40000" dist="23000" dir="5400000" rotWithShape="0">
            <a:srgbClr val="000000">
              <a:alpha val="35000"/>
            </a:srgbClr>
          </a:outerShdw>
        </a:effectLst>
        <a:sp3d z="50080" prstMaterial="plastic">
          <a:bevelT w="25400" h="25400"/>
          <a:bevelB w="25400" h="25400"/>
        </a:sp3d>
      </dsp:spPr>
      <dsp:style>
        <a:lnRef idx="0">
          <a:scrgbClr r="0" g="0" b="0"/>
        </a:lnRef>
        <a:fillRef idx="1">
          <a:scrgbClr r="0" g="0" b="0"/>
        </a:fillRef>
        <a:effectRef idx="2">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en-US" sz="1400" b="0" kern="1200" dirty="0" smtClean="0">
              <a:effectLst/>
            </a:rPr>
            <a:t>Remote sensing</a:t>
          </a:r>
          <a:endParaRPr lang="en-US" sz="1400" b="0" kern="1200" dirty="0">
            <a:effectLst/>
          </a:endParaRPr>
        </a:p>
      </dsp:txBody>
      <dsp:txXfrm>
        <a:off x="2692145" y="705819"/>
        <a:ext cx="1344101" cy="624379"/>
      </dsp:txXfrm>
    </dsp:sp>
    <dsp:sp modelId="{1C963900-7D02-481B-9A6B-1E5D09C5728E}">
      <dsp:nvSpPr>
        <dsp:cNvPr id="0" name=""/>
        <dsp:cNvSpPr/>
      </dsp:nvSpPr>
      <dsp:spPr>
        <a:xfrm>
          <a:off x="4036246" y="705819"/>
          <a:ext cx="1344101" cy="624379"/>
        </a:xfrm>
        <a:prstGeom prst="rect">
          <a:avLst/>
        </a:prstGeom>
        <a:solidFill>
          <a:schemeClr val="accent5">
            <a:alpha val="90000"/>
            <a:tint val="40000"/>
            <a:hueOff val="0"/>
            <a:satOff val="0"/>
            <a:lumOff val="0"/>
            <a:alphaOff val="0"/>
          </a:schemeClr>
        </a:solidFill>
        <a:ln>
          <a:noFill/>
        </a:ln>
        <a:effectLst>
          <a:outerShdw blurRad="40000" dist="23000" dir="5400000" rotWithShape="0">
            <a:srgbClr val="000000">
              <a:alpha val="35000"/>
            </a:srgbClr>
          </a:outerShdw>
        </a:effectLst>
        <a:sp3d z="50080" prstMaterial="plastic">
          <a:bevelT w="25400" h="25400"/>
          <a:bevelB w="25400" h="25400"/>
        </a:sp3d>
      </dsp:spPr>
      <dsp:style>
        <a:lnRef idx="0">
          <a:scrgbClr r="0" g="0" b="0"/>
        </a:lnRef>
        <a:fillRef idx="1">
          <a:scrgbClr r="0" g="0" b="0"/>
        </a:fillRef>
        <a:effectRef idx="2">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en-US" sz="1400" b="0" kern="1200" dirty="0" smtClean="0">
              <a:effectLst/>
            </a:rPr>
            <a:t>Sensors</a:t>
          </a:r>
          <a:endParaRPr lang="en-US" sz="1400" b="0" kern="1200" dirty="0">
            <a:effectLst/>
          </a:endParaRPr>
        </a:p>
      </dsp:txBody>
      <dsp:txXfrm>
        <a:off x="4036246" y="705819"/>
        <a:ext cx="1344101" cy="624379"/>
      </dsp:txXfrm>
    </dsp:sp>
    <dsp:sp modelId="{98CB0407-5CA3-47C1-84A3-3C4A1019D1DB}">
      <dsp:nvSpPr>
        <dsp:cNvPr id="0" name=""/>
        <dsp:cNvSpPr/>
      </dsp:nvSpPr>
      <dsp:spPr>
        <a:xfrm>
          <a:off x="5380348" y="705819"/>
          <a:ext cx="1344101" cy="624379"/>
        </a:xfrm>
        <a:prstGeom prst="rect">
          <a:avLst/>
        </a:prstGeom>
        <a:solidFill>
          <a:schemeClr val="accent5">
            <a:alpha val="90000"/>
            <a:tint val="40000"/>
            <a:hueOff val="0"/>
            <a:satOff val="0"/>
            <a:lumOff val="0"/>
            <a:alphaOff val="0"/>
          </a:schemeClr>
        </a:solidFill>
        <a:ln>
          <a:noFill/>
        </a:ln>
        <a:effectLst>
          <a:outerShdw blurRad="40000" dist="23000" dir="5400000" rotWithShape="0">
            <a:srgbClr val="000000">
              <a:alpha val="35000"/>
            </a:srgbClr>
          </a:outerShdw>
        </a:effectLst>
        <a:sp3d z="50080" prstMaterial="plastic">
          <a:bevelT w="25400" h="25400"/>
          <a:bevelB w="25400" h="25400"/>
        </a:sp3d>
      </dsp:spPr>
      <dsp:style>
        <a:lnRef idx="0">
          <a:scrgbClr r="0" g="0" b="0"/>
        </a:lnRef>
        <a:fillRef idx="1">
          <a:scrgbClr r="0" g="0" b="0"/>
        </a:fillRef>
        <a:effectRef idx="2">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en-US" sz="1400" b="0" kern="1200" dirty="0" err="1" smtClean="0">
              <a:effectLst/>
            </a:rPr>
            <a:t>Gridification</a:t>
          </a:r>
          <a:endParaRPr lang="en-US" sz="1400" b="0" kern="1200" dirty="0">
            <a:effectLst/>
          </a:endParaRPr>
        </a:p>
      </dsp:txBody>
      <dsp:txXfrm>
        <a:off x="5380348" y="705819"/>
        <a:ext cx="1344101" cy="624379"/>
      </dsp:txXfrm>
    </dsp:sp>
    <dsp:sp modelId="{727DA5B4-F2F0-4908-9A81-AF6A8F36574F}">
      <dsp:nvSpPr>
        <dsp:cNvPr id="0" name=""/>
        <dsp:cNvSpPr/>
      </dsp:nvSpPr>
      <dsp:spPr>
        <a:xfrm>
          <a:off x="6724450" y="705819"/>
          <a:ext cx="1344101" cy="624379"/>
        </a:xfrm>
        <a:prstGeom prst="rect">
          <a:avLst/>
        </a:prstGeom>
        <a:solidFill>
          <a:schemeClr val="accent5">
            <a:alpha val="90000"/>
            <a:tint val="40000"/>
            <a:hueOff val="0"/>
            <a:satOff val="0"/>
            <a:lumOff val="0"/>
            <a:alphaOff val="0"/>
          </a:schemeClr>
        </a:solidFill>
        <a:ln>
          <a:noFill/>
        </a:ln>
        <a:effectLst>
          <a:outerShdw blurRad="40000" dist="23000" dir="5400000" rotWithShape="0">
            <a:srgbClr val="000000">
              <a:alpha val="35000"/>
            </a:srgbClr>
          </a:outerShdw>
        </a:effectLst>
        <a:sp3d z="50080" prstMaterial="plastic">
          <a:bevelT w="25400" h="25400"/>
          <a:bevelB w="25400" h="25400"/>
        </a:sp3d>
      </dsp:spPr>
      <dsp:style>
        <a:lnRef idx="0">
          <a:scrgbClr r="0" g="0" b="0"/>
        </a:lnRef>
        <a:fillRef idx="1">
          <a:scrgbClr r="0" g="0" b="0"/>
        </a:fillRef>
        <a:effectRef idx="2">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en-US" sz="1400" b="0" kern="1200" dirty="0" smtClean="0">
              <a:effectLst/>
            </a:rPr>
            <a:t>SDI</a:t>
          </a:r>
          <a:endParaRPr lang="en-US" sz="1400" b="0" kern="1200" dirty="0">
            <a:effectLst/>
          </a:endParaRPr>
        </a:p>
      </dsp:txBody>
      <dsp:txXfrm>
        <a:off x="6724450" y="705819"/>
        <a:ext cx="1344101" cy="624379"/>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39F3D7D-C18D-4554-90AF-817AB5516ED5}" type="datetimeFigureOut">
              <a:rPr lang="en-US" smtClean="0"/>
              <a:t>9/13/2010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180B880-D3B5-47BA-A270-F93EFAA91D85}" type="slidenum">
              <a:rPr lang="en-US" smtClean="0"/>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6268285-40EA-4FD5-A2DE-21884016112F}" type="datetimeFigureOut">
              <a:rPr lang="en-US" smtClean="0"/>
              <a:t>9/13/2010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B07BBC8-06EA-4134-BB22-8292AC1FA50B}"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B07BBC8-06EA-4134-BB22-8292AC1FA50B}" type="slidenum">
              <a:rPr lang="en-US" smtClean="0"/>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noProof="0" dirty="0" smtClean="0">
                <a:latin typeface="Arial" pitchFamily="34" charset="0"/>
              </a:rPr>
              <a:t>To address all of the issues connected to environmental</a:t>
            </a:r>
            <a:r>
              <a:rPr lang="en-US" baseline="0" noProof="0" dirty="0" smtClean="0">
                <a:latin typeface="Arial" pitchFamily="34" charset="0"/>
              </a:rPr>
              <a:t> changes in a Black Sea Catchment, </a:t>
            </a:r>
            <a:r>
              <a:rPr lang="en-US" baseline="0" noProof="0" dirty="0" err="1" smtClean="0">
                <a:latin typeface="Arial" pitchFamily="34" charset="0"/>
              </a:rPr>
              <a:t>EnviroGRIDS</a:t>
            </a:r>
            <a:r>
              <a:rPr lang="en-US" baseline="0" noProof="0" dirty="0" smtClean="0">
                <a:latin typeface="Arial" pitchFamily="34" charset="0"/>
              </a:rPr>
              <a:t> project was founded.</a:t>
            </a:r>
            <a:endParaRPr lang="en-US" noProof="0" dirty="0" smtClean="0">
              <a:latin typeface="Arial" pitchFamily="34" charset="0"/>
            </a:endParaRPr>
          </a:p>
          <a:p>
            <a:endParaRPr lang="en-US" noProof="0" dirty="0" smtClean="0">
              <a:latin typeface="Arial" pitchFamily="34" charset="0"/>
            </a:endParaRPr>
          </a:p>
          <a:p>
            <a:r>
              <a:rPr lang="en-US" noProof="0" dirty="0" smtClean="0">
                <a:latin typeface="Arial" pitchFamily="34" charset="0"/>
              </a:rPr>
              <a:t>Why this Catchment?</a:t>
            </a:r>
          </a:p>
          <a:p>
            <a:pPr>
              <a:buFontTx/>
              <a:buChar char="-"/>
            </a:pPr>
            <a:r>
              <a:rPr lang="en-US" noProof="0" dirty="0" smtClean="0">
                <a:latin typeface="Arial" pitchFamily="34" charset="0"/>
              </a:rPr>
              <a:t>With the adhesion of Romania and Bulgaria to the European Union, the Black Sea becomes a European Sea.</a:t>
            </a:r>
          </a:p>
          <a:p>
            <a:r>
              <a:rPr lang="en-US" noProof="0" dirty="0" err="1" smtClean="0">
                <a:latin typeface="Arial" pitchFamily="34" charset="0"/>
              </a:rPr>
              <a:t>enviroGRIDS</a:t>
            </a:r>
            <a:r>
              <a:rPr lang="en-US" noProof="0" dirty="0" smtClean="0">
                <a:latin typeface="Arial" pitchFamily="34" charset="0"/>
              </a:rPr>
              <a:t> is centered of the Black sea hydrological catchment (more the terrestrial part than the Black sea </a:t>
            </a:r>
            <a:r>
              <a:rPr lang="en-US" noProof="0" dirty="0" err="1" smtClean="0">
                <a:latin typeface="Arial" pitchFamily="34" charset="0"/>
              </a:rPr>
              <a:t>bassin</a:t>
            </a:r>
            <a:r>
              <a:rPr lang="en-US" noProof="0" dirty="0" smtClean="0">
                <a:latin typeface="Arial" pitchFamily="34" charset="0"/>
              </a:rPr>
              <a:t> itself)</a:t>
            </a:r>
          </a:p>
          <a:p>
            <a:endParaRPr lang="en-US" noProof="0" dirty="0" smtClean="0">
              <a:latin typeface="Arial" pitchFamily="34" charset="0"/>
            </a:endParaRPr>
          </a:p>
          <a:p>
            <a:r>
              <a:rPr lang="en-US" noProof="0" dirty="0" smtClean="0">
                <a:latin typeface="Arial" pitchFamily="34" charset="0"/>
              </a:rPr>
              <a:t>More than 2 million square km</a:t>
            </a:r>
          </a:p>
          <a:p>
            <a:r>
              <a:rPr lang="en-US" noProof="0" dirty="0" smtClean="0">
                <a:latin typeface="Arial" pitchFamily="34" charset="0"/>
              </a:rPr>
              <a:t>25 countries</a:t>
            </a:r>
          </a:p>
          <a:p>
            <a:r>
              <a:rPr lang="en-US" noProof="0" dirty="0" smtClean="0">
                <a:latin typeface="Arial" pitchFamily="34" charset="0"/>
              </a:rPr>
              <a:t>Some of Europe longest and largest rivers (Danube, Dnieper, Southern Bug, Dniester, and the Don)</a:t>
            </a:r>
          </a:p>
          <a:p>
            <a:r>
              <a:rPr lang="en-US" noProof="0" dirty="0" smtClean="0">
                <a:latin typeface="Arial" pitchFamily="34" charset="0"/>
              </a:rPr>
              <a:t>Inhabited by around 160 million people</a:t>
            </a:r>
          </a:p>
          <a:p>
            <a:endParaRPr lang="en-US" noProof="0" dirty="0" smtClean="0">
              <a:latin typeface="Arial" pitchFamily="34" charset="0"/>
            </a:endParaRPr>
          </a:p>
          <a:p>
            <a:r>
              <a:rPr lang="en-US" noProof="0" dirty="0" smtClean="0">
                <a:latin typeface="Arial" pitchFamily="34" charset="0"/>
              </a:rPr>
              <a:t>The core environmental problem of the Danube River Catchment can be described as “</a:t>
            </a:r>
            <a:r>
              <a:rPr lang="en-US" b="1" noProof="0" dirty="0" smtClean="0">
                <a:latin typeface="Arial" pitchFamily="34" charset="0"/>
              </a:rPr>
              <a:t>ecologically unsustainable development and inadequate water resources management</a:t>
            </a:r>
            <a:r>
              <a:rPr lang="en-US" noProof="0" dirty="0" smtClean="0">
                <a:latin typeface="Arial" pitchFamily="34" charset="0"/>
              </a:rPr>
              <a:t>” [1]. The problems are caused by different factors such </a:t>
            </a:r>
            <a:r>
              <a:rPr lang="en-US" b="1" noProof="0" dirty="0" smtClean="0">
                <a:latin typeface="Arial" pitchFamily="34" charset="0"/>
              </a:rPr>
              <a:t>as inadequate management of wastewater/solid waste, ecological unsustainable industrial activitie</a:t>
            </a:r>
            <a:r>
              <a:rPr lang="en-US" noProof="0" dirty="0" smtClean="0">
                <a:latin typeface="Arial" pitchFamily="34" charset="0"/>
              </a:rPr>
              <a:t>s, and inadequate land management and improper agricultural practices. They generate several direct consequences: pollution of surface/groundwater, </a:t>
            </a:r>
            <a:r>
              <a:rPr lang="en-US" noProof="0" dirty="0" err="1" smtClean="0">
                <a:latin typeface="Arial" pitchFamily="34" charset="0"/>
              </a:rPr>
              <a:t>eutrophication</a:t>
            </a:r>
            <a:r>
              <a:rPr lang="en-US" noProof="0" dirty="0" smtClean="0">
                <a:latin typeface="Arial" pitchFamily="34" charset="0"/>
              </a:rPr>
              <a:t>, and accelerated runoff/erosion. These consequences have, in turn, the following main effects: decline in quality of life, human health risks, degradation of biodiversity, economic decline, and reduced availability of water. The Black Sea itself is also affected by severe environmental degradation [2]. </a:t>
            </a:r>
          </a:p>
          <a:p>
            <a:endParaRPr lang="en-US" noProof="0" dirty="0" smtClean="0">
              <a:latin typeface="Arial" pitchFamily="34" charset="0"/>
            </a:endParaRPr>
          </a:p>
          <a:p>
            <a:r>
              <a:rPr lang="en-US" b="1" noProof="0" dirty="0" smtClean="0">
                <a:latin typeface="Arial" pitchFamily="34" charset="0"/>
              </a:rPr>
              <a:t>Say the ultimate goal of </a:t>
            </a:r>
            <a:r>
              <a:rPr lang="en-US" b="1" noProof="0" dirty="0" err="1" smtClean="0">
                <a:latin typeface="Arial" pitchFamily="34" charset="0"/>
              </a:rPr>
              <a:t>envirogrids</a:t>
            </a:r>
            <a:r>
              <a:rPr lang="en-US" b="1" noProof="0" dirty="0" smtClean="0">
                <a:latin typeface="Arial" pitchFamily="34" charset="0"/>
              </a:rPr>
              <a:t> is to contribute to a more </a:t>
            </a:r>
            <a:r>
              <a:rPr lang="en-US" b="1" noProof="0" dirty="0" err="1" smtClean="0">
                <a:latin typeface="Arial" pitchFamily="34" charset="0"/>
              </a:rPr>
              <a:t>environmentaly</a:t>
            </a:r>
            <a:r>
              <a:rPr lang="en-US" b="1" noProof="0" dirty="0" smtClean="0">
                <a:latin typeface="Arial" pitchFamily="34" charset="0"/>
              </a:rPr>
              <a:t> sustainable future of the BSC, to address some societal benefits and to improve environmental concerns.</a:t>
            </a:r>
          </a:p>
          <a:p>
            <a:endParaRPr lang="en-US" noProof="0" dirty="0" smtClean="0">
              <a:latin typeface="Arial" pitchFamily="34" charset="0"/>
            </a:endParaRPr>
          </a:p>
          <a:p>
            <a:r>
              <a:rPr lang="en-US" b="1" noProof="0" dirty="0" smtClean="0">
                <a:latin typeface="Arial" pitchFamily="34" charset="0"/>
              </a:rPr>
              <a:t>It will achieve that by building the capacity of scientist to assemble Observation system in the Black Sea Basin, the capacity of decision makers to use it, and the capacity of the general public to understand the important environmental, social and economical issues at stake.</a:t>
            </a:r>
          </a:p>
        </p:txBody>
      </p:sp>
      <p:sp>
        <p:nvSpPr>
          <p:cNvPr id="4" name="Slide Number Placeholder 3"/>
          <p:cNvSpPr>
            <a:spLocks noGrp="1"/>
          </p:cNvSpPr>
          <p:nvPr>
            <p:ph type="sldNum" sz="quarter" idx="10"/>
          </p:nvPr>
        </p:nvSpPr>
        <p:spPr/>
        <p:txBody>
          <a:bodyPr/>
          <a:lstStyle/>
          <a:p>
            <a:fld id="{FB07BBC8-06EA-4134-BB22-8292AC1FA50B}" type="slidenum">
              <a:rPr lang="en-US" smtClean="0"/>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p:spPr>
        <p:txBody>
          <a:bodyPr/>
          <a:lstStyle/>
          <a:p>
            <a:r>
              <a:rPr lang="en-US" dirty="0" smtClean="0">
                <a:latin typeface="Arial" pitchFamily="34" charset="0"/>
              </a:rPr>
              <a:t>Fortunately we have a large range of skills and expertise among the 27 partners of the project that all have particular tasks to fulfill in the project.</a:t>
            </a:r>
          </a:p>
          <a:p>
            <a:r>
              <a:rPr lang="fr-FR" dirty="0" err="1" smtClean="0">
                <a:latin typeface="Arial" pitchFamily="34" charset="0"/>
              </a:rPr>
              <a:t>Partners</a:t>
            </a:r>
            <a:r>
              <a:rPr lang="fr-FR" dirty="0" smtClean="0">
                <a:latin typeface="Arial" pitchFamily="34" charset="0"/>
              </a:rPr>
              <a:t> </a:t>
            </a:r>
            <a:r>
              <a:rPr lang="fr-FR" dirty="0" err="1" smtClean="0">
                <a:latin typeface="Arial" pitchFamily="34" charset="0"/>
              </a:rPr>
              <a:t>involved</a:t>
            </a:r>
            <a:r>
              <a:rPr lang="fr-FR" dirty="0" smtClean="0">
                <a:latin typeface="Arial" pitchFamily="34" charset="0"/>
              </a:rPr>
              <a:t> in </a:t>
            </a:r>
            <a:r>
              <a:rPr lang="fr-FR" dirty="0" err="1" smtClean="0">
                <a:latin typeface="Arial" pitchFamily="34" charset="0"/>
              </a:rPr>
              <a:t>grid</a:t>
            </a:r>
            <a:r>
              <a:rPr lang="fr-FR" dirty="0" smtClean="0">
                <a:latin typeface="Arial" pitchFamily="34" charset="0"/>
              </a:rPr>
              <a:t> </a:t>
            </a:r>
            <a:r>
              <a:rPr lang="fr-FR" dirty="0" err="1" smtClean="0">
                <a:latin typeface="Arial" pitchFamily="34" charset="0"/>
              </a:rPr>
              <a:t>computing</a:t>
            </a:r>
            <a:r>
              <a:rPr lang="fr-FR" dirty="0" smtClean="0">
                <a:latin typeface="Arial" pitchFamily="34" charset="0"/>
              </a:rPr>
              <a:t> in the </a:t>
            </a:r>
            <a:r>
              <a:rPr lang="fr-FR" dirty="0" err="1" smtClean="0">
                <a:latin typeface="Arial" pitchFamily="34" charset="0"/>
              </a:rPr>
              <a:t>project</a:t>
            </a:r>
            <a:r>
              <a:rPr lang="fr-FR" dirty="0" smtClean="0">
                <a:latin typeface="Arial" pitchFamily="34" charset="0"/>
              </a:rPr>
              <a:t> are </a:t>
            </a:r>
            <a:r>
              <a:rPr lang="fr-FR" dirty="0" err="1" smtClean="0">
                <a:latin typeface="Arial" pitchFamily="34" charset="0"/>
              </a:rPr>
              <a:t>circled</a:t>
            </a:r>
            <a:r>
              <a:rPr lang="fr-FR" dirty="0" smtClean="0">
                <a:latin typeface="Arial" pitchFamily="34" charset="0"/>
              </a:rPr>
              <a:t> in RED</a:t>
            </a:r>
          </a:p>
          <a:p>
            <a:endParaRPr lang="en-US" dirty="0" smtClean="0">
              <a:latin typeface="Arial" pitchFamily="34" charset="0"/>
            </a:endParaRPr>
          </a:p>
        </p:txBody>
      </p:sp>
      <p:sp>
        <p:nvSpPr>
          <p:cNvPr id="4" name="Slide Number Placeholder 3"/>
          <p:cNvSpPr>
            <a:spLocks noGrp="1"/>
          </p:cNvSpPr>
          <p:nvPr>
            <p:ph type="sldNum" sz="quarter" idx="5"/>
          </p:nvPr>
        </p:nvSpPr>
        <p:spPr/>
        <p:txBody>
          <a:bodyPr/>
          <a:lstStyle/>
          <a:p>
            <a:pPr>
              <a:defRPr/>
            </a:pPr>
            <a:fld id="{210908E3-189B-4926-9C32-8BBD9FFD122B}" type="slidenum">
              <a:rPr lang="en-US" smtClean="0"/>
              <a:pPr>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p:spPr>
        <p:txBody>
          <a:bodyPr/>
          <a:lstStyle/>
          <a:p>
            <a:r>
              <a:rPr lang="en-US" smtClean="0"/>
              <a:t>In order to move towards this ambitious objective, enviroGRIDS is organized in 7 work packages:</a:t>
            </a:r>
          </a:p>
          <a:p>
            <a:endParaRPr lang="en-US" smtClean="0"/>
          </a:p>
          <a:p>
            <a:r>
              <a:rPr lang="en-US" smtClean="0"/>
              <a:t>WP2 is centered on data management and grid technology</a:t>
            </a:r>
          </a:p>
          <a:p>
            <a:r>
              <a:rPr lang="en-US" smtClean="0"/>
              <a:t>WP3 is setting the scene for the future of the Black Sea catchment in terms of climate, land cover and demographic changes</a:t>
            </a:r>
          </a:p>
          <a:p>
            <a:r>
              <a:rPr lang="en-US" smtClean="0"/>
              <a:t>WP4 is running the hydrological SWAT model</a:t>
            </a:r>
          </a:p>
          <a:p>
            <a:r>
              <a:rPr lang="en-US" smtClean="0"/>
              <a:t>WP5 is exploring the impact of these changes on several GEO societal benefit areas through pilote studies</a:t>
            </a:r>
          </a:p>
          <a:p>
            <a:r>
              <a:rPr lang="en-US" smtClean="0"/>
              <a:t>WP6 is creating new observation systems of citizens and decision makers</a:t>
            </a:r>
          </a:p>
          <a:p>
            <a:r>
              <a:rPr lang="en-US" smtClean="0"/>
              <a:t>WP7 is disseminating the ideas of the projct through different types of trainings</a:t>
            </a:r>
          </a:p>
          <a:p>
            <a:endParaRPr lang="en-US" smtClean="0"/>
          </a:p>
          <a:p>
            <a:endParaRPr lang="en-US" smtClean="0"/>
          </a:p>
        </p:txBody>
      </p:sp>
      <p:sp>
        <p:nvSpPr>
          <p:cNvPr id="4" name="Slide Number Placeholder 3"/>
          <p:cNvSpPr>
            <a:spLocks noGrp="1"/>
          </p:cNvSpPr>
          <p:nvPr>
            <p:ph type="sldNum" sz="quarter" idx="5"/>
          </p:nvPr>
        </p:nvSpPr>
        <p:spPr/>
        <p:txBody>
          <a:bodyPr/>
          <a:lstStyle/>
          <a:p>
            <a:pPr>
              <a:defRPr/>
            </a:pPr>
            <a:fld id="{498364D7-2433-40EA-BC9A-66CED414EFC6}" type="slidenum">
              <a:rPr lang="en-US" smtClean="0"/>
              <a:pPr>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p:spPr>
        <p:txBody>
          <a:bodyPr/>
          <a:lstStyle/>
          <a:p>
            <a:pPr>
              <a:buFontTx/>
              <a:buChar char="•"/>
            </a:pPr>
            <a:r>
              <a:rPr lang="en-US" dirty="0" smtClean="0">
                <a:latin typeface="Arial" pitchFamily="34" charset="0"/>
              </a:rPr>
              <a:t>to run a gap analysis on existing regional observation systems to prepare recommendations for improvement of networks of data acquisition in each region/country,</a:t>
            </a:r>
          </a:p>
          <a:p>
            <a:pPr>
              <a:buFontTx/>
              <a:buChar char="•"/>
            </a:pPr>
            <a:r>
              <a:rPr lang="en-GB" dirty="0" smtClean="0">
                <a:latin typeface="Arial" pitchFamily="34" charset="0"/>
              </a:rPr>
              <a:t>Create regional scenarios of development in function of expected climate, land cover and demographic changes</a:t>
            </a:r>
            <a:endParaRPr lang="en-US" dirty="0" smtClean="0">
              <a:latin typeface="Arial" pitchFamily="34" charset="0"/>
            </a:endParaRPr>
          </a:p>
          <a:p>
            <a:pPr>
              <a:buFontTx/>
              <a:buChar char="•"/>
            </a:pPr>
            <a:endParaRPr lang="en-US" dirty="0" smtClean="0">
              <a:latin typeface="Arial" pitchFamily="34" charset="0"/>
            </a:endParaRPr>
          </a:p>
          <a:p>
            <a:pPr>
              <a:buFontTx/>
              <a:buChar char="•"/>
            </a:pPr>
            <a:r>
              <a:rPr lang="en-US" dirty="0" smtClean="0">
                <a:latin typeface="Arial" pitchFamily="34" charset="0"/>
              </a:rPr>
              <a:t>to </a:t>
            </a:r>
            <a:r>
              <a:rPr lang="en-US" dirty="0" err="1" smtClean="0">
                <a:latin typeface="Arial" pitchFamily="34" charset="0"/>
              </a:rPr>
              <a:t>gridify</a:t>
            </a:r>
            <a:r>
              <a:rPr lang="en-US" dirty="0" smtClean="0">
                <a:latin typeface="Arial" pitchFamily="34" charset="0"/>
              </a:rPr>
              <a:t> the software that compute large scale resolution modeling of distributed hydrologic processes,</a:t>
            </a:r>
          </a:p>
          <a:p>
            <a:pPr>
              <a:buFontTx/>
              <a:buChar char="•"/>
            </a:pPr>
            <a:r>
              <a:rPr lang="en-US" dirty="0" smtClean="0">
                <a:latin typeface="Arial" pitchFamily="34" charset="0"/>
              </a:rPr>
              <a:t>to develop the access to real time data from sensors and satellites,</a:t>
            </a:r>
          </a:p>
          <a:p>
            <a:pPr>
              <a:buFontTx/>
              <a:buChar char="•"/>
            </a:pPr>
            <a:r>
              <a:rPr lang="en-US" dirty="0" smtClean="0">
                <a:latin typeface="Arial" pitchFamily="34" charset="0"/>
              </a:rPr>
              <a:t>to streamline the production of indicators on sustainability and vulnerability of societal benefits. </a:t>
            </a:r>
            <a:r>
              <a:rPr lang="en-GB" dirty="0" smtClean="0">
                <a:latin typeface="Arial" pitchFamily="34" charset="0"/>
              </a:rPr>
              <a:t>Streamline data process from data warehouses, to scenarios, hydrological models, impacts assessments and finally to disseminations tools.</a:t>
            </a:r>
            <a:endParaRPr lang="en-US" dirty="0" smtClean="0">
              <a:latin typeface="Arial" pitchFamily="34" charset="0"/>
            </a:endParaRPr>
          </a:p>
          <a:p>
            <a:pPr>
              <a:buFontTx/>
              <a:buChar char="•"/>
            </a:pPr>
            <a:endParaRPr lang="en-US" dirty="0" smtClean="0">
              <a:latin typeface="Arial" pitchFamily="34" charset="0"/>
            </a:endParaRPr>
          </a:p>
          <a:p>
            <a:pPr>
              <a:buFontTx/>
              <a:buChar char="•"/>
            </a:pPr>
            <a:r>
              <a:rPr lang="en-US" dirty="0" smtClean="0">
                <a:latin typeface="Arial" pitchFamily="34" charset="0"/>
              </a:rPr>
              <a:t>to provide policy-makers and citizens with early warning and decision support tools at regional, national and local levels.</a:t>
            </a:r>
          </a:p>
          <a:p>
            <a:pPr>
              <a:buFontTx/>
              <a:buChar char="•"/>
            </a:pPr>
            <a:r>
              <a:rPr lang="en-US" dirty="0" smtClean="0">
                <a:latin typeface="Arial" pitchFamily="34" charset="0"/>
              </a:rPr>
              <a:t>to build capacities in the implementation of many new standards and frameworks (INSPIRE, GEOSS,..).</a:t>
            </a:r>
          </a:p>
          <a:p>
            <a:endParaRPr lang="en-US" dirty="0" smtClean="0">
              <a:latin typeface="Arial" pitchFamily="34" charset="0"/>
            </a:endParaRPr>
          </a:p>
        </p:txBody>
      </p:sp>
      <p:sp>
        <p:nvSpPr>
          <p:cNvPr id="49156" name="Slide Number Placeholder 3"/>
          <p:cNvSpPr>
            <a:spLocks noGrp="1"/>
          </p:cNvSpPr>
          <p:nvPr>
            <p:ph type="sldNum" sz="quarter" idx="5"/>
          </p:nvPr>
        </p:nvSpPr>
        <p:spPr/>
        <p:txBody>
          <a:bodyPr/>
          <a:lstStyle/>
          <a:p>
            <a:pPr defTabSz="876322">
              <a:defRPr/>
            </a:pPr>
            <a:fld id="{49FAE882-8E31-47B6-9C1B-0D352801A153}" type="slidenum">
              <a:rPr lang="en-US" smtClean="0"/>
              <a:pPr defTabSz="876322">
                <a:defRPr/>
              </a:pPr>
              <a:t>5</a:t>
            </a:fld>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en-US" dirty="0" smtClean="0"/>
              <a:t>- SWAT widely is used around the world by entire hydrology community.</a:t>
            </a:r>
          </a:p>
          <a:p>
            <a:pPr>
              <a:buFontTx/>
              <a:buChar char="-"/>
            </a:pPr>
            <a:r>
              <a:rPr lang="en-US" dirty="0" smtClean="0"/>
              <a:t> SWAT and related software is constantly developed in many institutions around the world	  </a:t>
            </a:r>
          </a:p>
          <a:p>
            <a:pPr>
              <a:buFontTx/>
              <a:buChar char="-"/>
            </a:pPr>
            <a:r>
              <a:rPr lang="en-US" dirty="0" smtClean="0"/>
              <a:t> SWAT was developed since the early 1990s.</a:t>
            </a:r>
          </a:p>
          <a:p>
            <a:r>
              <a:rPr lang="fr-CH" dirty="0" smtClean="0">
                <a:latin typeface="Arial" pitchFamily="34" charset="0"/>
              </a:rPr>
              <a:t>- SWAT </a:t>
            </a:r>
            <a:r>
              <a:rPr lang="fr-CH" dirty="0" err="1" smtClean="0">
                <a:latin typeface="Arial" pitchFamily="34" charset="0"/>
              </a:rPr>
              <a:t>will</a:t>
            </a:r>
            <a:r>
              <a:rPr lang="fr-CH" dirty="0" smtClean="0">
                <a:latin typeface="Arial" pitchFamily="34" charset="0"/>
              </a:rPr>
              <a:t> the model </a:t>
            </a:r>
            <a:r>
              <a:rPr lang="fr-CH" dirty="0" err="1" smtClean="0">
                <a:latin typeface="Arial" pitchFamily="34" charset="0"/>
              </a:rPr>
              <a:t>every</a:t>
            </a:r>
            <a:r>
              <a:rPr lang="fr-CH" dirty="0" smtClean="0">
                <a:latin typeface="Arial" pitchFamily="34" charset="0"/>
              </a:rPr>
              <a:t> part of an </a:t>
            </a:r>
            <a:r>
              <a:rPr lang="fr-CH" dirty="0" err="1" smtClean="0">
                <a:latin typeface="Arial" pitchFamily="34" charset="0"/>
              </a:rPr>
              <a:t>hydrological</a:t>
            </a:r>
            <a:r>
              <a:rPr lang="fr-CH" dirty="0" smtClean="0">
                <a:latin typeface="Arial" pitchFamily="34" charset="0"/>
              </a:rPr>
              <a:t> model </a:t>
            </a:r>
            <a:r>
              <a:rPr lang="fr-CH" dirty="0" err="1" smtClean="0">
                <a:latin typeface="Arial" pitchFamily="34" charset="0"/>
              </a:rPr>
              <a:t>across</a:t>
            </a:r>
            <a:r>
              <a:rPr lang="fr-CH" dirty="0" smtClean="0">
                <a:latin typeface="Arial" pitchFamily="34" charset="0"/>
              </a:rPr>
              <a:t> the full </a:t>
            </a:r>
            <a:r>
              <a:rPr lang="fr-CH" dirty="0" err="1" smtClean="0">
                <a:latin typeface="Arial" pitchFamily="34" charset="0"/>
              </a:rPr>
              <a:t>landscape</a:t>
            </a:r>
            <a:r>
              <a:rPr lang="fr-CH" dirty="0" smtClean="0">
                <a:latin typeface="Arial" pitchFamily="34" charset="0"/>
              </a:rPr>
              <a:t> </a:t>
            </a:r>
            <a:r>
              <a:rPr lang="fr-CH" dirty="0" err="1" smtClean="0">
                <a:latin typeface="Arial" pitchFamily="34" charset="0"/>
              </a:rPr>
              <a:t>under</a:t>
            </a:r>
            <a:r>
              <a:rPr lang="fr-CH" dirty="0" smtClean="0">
                <a:latin typeface="Arial" pitchFamily="34" charset="0"/>
              </a:rPr>
              <a:t> </a:t>
            </a:r>
            <a:r>
              <a:rPr lang="fr-CH" dirty="0" err="1" smtClean="0">
                <a:latin typeface="Arial" pitchFamily="34" charset="0"/>
              </a:rPr>
              <a:t>study</a:t>
            </a:r>
            <a:r>
              <a:rPr lang="fr-CH" dirty="0" smtClean="0">
                <a:latin typeface="Arial" pitchFamily="34" charset="0"/>
              </a:rPr>
              <a:t>. </a:t>
            </a:r>
          </a:p>
          <a:p>
            <a:r>
              <a:rPr lang="fr-CH" dirty="0" smtClean="0">
                <a:latin typeface="Arial" pitchFamily="34" charset="0"/>
              </a:rPr>
              <a:t>- The main input of water </a:t>
            </a:r>
            <a:r>
              <a:rPr lang="fr-CH" dirty="0" err="1" smtClean="0">
                <a:latin typeface="Arial" pitchFamily="34" charset="0"/>
              </a:rPr>
              <a:t>is</a:t>
            </a:r>
            <a:r>
              <a:rPr lang="fr-CH" dirty="0" smtClean="0">
                <a:latin typeface="Arial" pitchFamily="34" charset="0"/>
              </a:rPr>
              <a:t> </a:t>
            </a:r>
            <a:r>
              <a:rPr lang="fr-CH" dirty="0" err="1" smtClean="0">
                <a:latin typeface="Arial" pitchFamily="34" charset="0"/>
              </a:rPr>
              <a:t>precipitation</a:t>
            </a:r>
            <a:r>
              <a:rPr lang="fr-CH" dirty="0" smtClean="0">
                <a:latin typeface="Arial" pitchFamily="34" charset="0"/>
              </a:rPr>
              <a:t>, </a:t>
            </a:r>
            <a:r>
              <a:rPr lang="fr-CH" dirty="0" err="1" smtClean="0">
                <a:latin typeface="Arial" pitchFamily="34" charset="0"/>
              </a:rPr>
              <a:t>which</a:t>
            </a:r>
            <a:r>
              <a:rPr lang="fr-CH" dirty="0" smtClean="0">
                <a:latin typeface="Arial" pitchFamily="34" charset="0"/>
              </a:rPr>
              <a:t> </a:t>
            </a:r>
            <a:r>
              <a:rPr lang="fr-CH" dirty="0" err="1" smtClean="0">
                <a:latin typeface="Arial" pitchFamily="34" charset="0"/>
              </a:rPr>
              <a:t>divides</a:t>
            </a:r>
            <a:r>
              <a:rPr lang="fr-CH" dirty="0" smtClean="0">
                <a:latin typeface="Arial" pitchFamily="34" charset="0"/>
              </a:rPr>
              <a:t> </a:t>
            </a:r>
            <a:r>
              <a:rPr lang="fr-CH" dirty="0" err="1" smtClean="0">
                <a:latin typeface="Arial" pitchFamily="34" charset="0"/>
              </a:rPr>
              <a:t>itself</a:t>
            </a:r>
            <a:r>
              <a:rPr lang="fr-CH" dirty="0" smtClean="0">
                <a:latin typeface="Arial" pitchFamily="34" charset="0"/>
              </a:rPr>
              <a:t> </a:t>
            </a:r>
            <a:r>
              <a:rPr lang="fr-CH" dirty="0" err="1" smtClean="0">
                <a:latin typeface="Arial" pitchFamily="34" charset="0"/>
              </a:rPr>
              <a:t>into</a:t>
            </a:r>
            <a:r>
              <a:rPr lang="fr-CH" dirty="0" smtClean="0">
                <a:latin typeface="Arial" pitchFamily="34" charset="0"/>
              </a:rPr>
              <a:t> Surface </a:t>
            </a:r>
            <a:r>
              <a:rPr lang="fr-CH" dirty="0" err="1" smtClean="0">
                <a:latin typeface="Arial" pitchFamily="34" charset="0"/>
              </a:rPr>
              <a:t>Runoff</a:t>
            </a:r>
            <a:r>
              <a:rPr lang="fr-CH" dirty="0" smtClean="0">
                <a:latin typeface="Arial" pitchFamily="34" charset="0"/>
              </a:rPr>
              <a:t>, </a:t>
            </a:r>
            <a:r>
              <a:rPr lang="fr-CH" dirty="0" err="1" smtClean="0">
                <a:latin typeface="Arial" pitchFamily="34" charset="0"/>
              </a:rPr>
              <a:t>Lateral</a:t>
            </a:r>
            <a:r>
              <a:rPr lang="fr-CH" dirty="0" smtClean="0">
                <a:latin typeface="Arial" pitchFamily="34" charset="0"/>
              </a:rPr>
              <a:t> flow, Return Flow, Recharge of </a:t>
            </a:r>
            <a:r>
              <a:rPr lang="fr-CH" dirty="0" err="1" smtClean="0">
                <a:latin typeface="Arial" pitchFamily="34" charset="0"/>
              </a:rPr>
              <a:t>Aquifer</a:t>
            </a:r>
            <a:r>
              <a:rPr lang="fr-CH" dirty="0" smtClean="0">
                <a:latin typeface="Arial" pitchFamily="34" charset="0"/>
              </a:rPr>
              <a:t> and of course </a:t>
            </a:r>
            <a:r>
              <a:rPr lang="fr-CH" dirty="0" err="1" smtClean="0">
                <a:latin typeface="Arial" pitchFamily="34" charset="0"/>
              </a:rPr>
              <a:t>evaporation</a:t>
            </a:r>
            <a:r>
              <a:rPr lang="fr-CH" dirty="0" smtClean="0">
                <a:latin typeface="Arial" pitchFamily="34" charset="0"/>
              </a:rPr>
              <a:t>.</a:t>
            </a:r>
            <a:endParaRPr lang="en-US" dirty="0" smtClean="0">
              <a:latin typeface="Arial" pitchFamily="34" charset="0"/>
            </a:endParaRPr>
          </a:p>
        </p:txBody>
      </p:sp>
      <p:sp>
        <p:nvSpPr>
          <p:cNvPr id="4" name="Symbol zastępczy numeru slajdu 3"/>
          <p:cNvSpPr>
            <a:spLocks noGrp="1"/>
          </p:cNvSpPr>
          <p:nvPr>
            <p:ph type="sldNum" sz="quarter" idx="10"/>
          </p:nvPr>
        </p:nvSpPr>
        <p:spPr/>
        <p:txBody>
          <a:bodyPr/>
          <a:lstStyle/>
          <a:p>
            <a:fld id="{3E279CC2-1DE5-4996-92D3-5F2551F4072D}"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defRPr/>
            </a:pPr>
            <a:r>
              <a:rPr lang="en-US" dirty="0" smtClean="0"/>
              <a:t>We </a:t>
            </a:r>
            <a:r>
              <a:rPr lang="en-US" dirty="0" smtClean="0"/>
              <a:t>already used SWAT </a:t>
            </a:r>
            <a:r>
              <a:rPr lang="en-US" dirty="0" smtClean="0"/>
              <a:t>on Lake Balaton in Hungary and many users are using this tool around the world to study their river catchments. In order to run this model, we need relatively simple data:</a:t>
            </a:r>
          </a:p>
          <a:p>
            <a:pPr marL="228580" indent="-228580">
              <a:buFontTx/>
              <a:buAutoNum type="arabicParenR"/>
              <a:defRPr/>
            </a:pPr>
            <a:r>
              <a:rPr lang="fr-CH" dirty="0" smtClean="0"/>
              <a:t>Altitude and </a:t>
            </a:r>
            <a:r>
              <a:rPr lang="fr-CH" dirty="0" err="1" smtClean="0"/>
              <a:t>slope</a:t>
            </a:r>
            <a:endParaRPr lang="fr-CH" dirty="0" smtClean="0"/>
          </a:p>
          <a:p>
            <a:pPr marL="228580" indent="-228580">
              <a:buFontTx/>
              <a:buAutoNum type="arabicParenR"/>
              <a:defRPr/>
            </a:pPr>
            <a:r>
              <a:rPr lang="fr-CH" dirty="0" smtClean="0"/>
              <a:t>Land </a:t>
            </a:r>
            <a:r>
              <a:rPr lang="fr-CH" dirty="0" err="1" smtClean="0"/>
              <a:t>cover</a:t>
            </a:r>
            <a:endParaRPr lang="fr-CH" dirty="0" smtClean="0"/>
          </a:p>
          <a:p>
            <a:pPr marL="228580" indent="-228580">
              <a:buFontTx/>
              <a:buAutoNum type="arabicParenR"/>
              <a:defRPr/>
            </a:pPr>
            <a:r>
              <a:rPr lang="fr-CH" dirty="0" err="1" smtClean="0"/>
              <a:t>Soil</a:t>
            </a:r>
            <a:r>
              <a:rPr lang="fr-CH" dirty="0" smtClean="0"/>
              <a:t> </a:t>
            </a:r>
            <a:r>
              <a:rPr lang="fr-CH" dirty="0" err="1" smtClean="0"/>
              <a:t>characteristics</a:t>
            </a:r>
            <a:endParaRPr lang="fr-CH" dirty="0" smtClean="0"/>
          </a:p>
          <a:p>
            <a:pPr marL="228580" indent="-228580">
              <a:buFontTx/>
              <a:buAutoNum type="arabicParenR"/>
              <a:defRPr/>
            </a:pPr>
            <a:r>
              <a:rPr lang="fr-CH" dirty="0" err="1" smtClean="0"/>
              <a:t>Climatic</a:t>
            </a:r>
            <a:r>
              <a:rPr lang="fr-CH" dirty="0" smtClean="0"/>
              <a:t> time </a:t>
            </a:r>
            <a:r>
              <a:rPr lang="fr-CH" dirty="0" err="1" smtClean="0"/>
              <a:t>series</a:t>
            </a:r>
            <a:r>
              <a:rPr lang="fr-CH" dirty="0" smtClean="0"/>
              <a:t> of </a:t>
            </a:r>
            <a:r>
              <a:rPr lang="fr-CH" dirty="0" err="1" smtClean="0"/>
              <a:t>temperature</a:t>
            </a:r>
            <a:r>
              <a:rPr lang="fr-CH" dirty="0" smtClean="0"/>
              <a:t> and </a:t>
            </a:r>
            <a:r>
              <a:rPr lang="fr-CH" dirty="0" err="1" smtClean="0"/>
              <a:t>rainfall</a:t>
            </a:r>
            <a:r>
              <a:rPr lang="fr-CH" dirty="0" smtClean="0"/>
              <a:t> data </a:t>
            </a:r>
            <a:r>
              <a:rPr lang="fr-CH" dirty="0" err="1" smtClean="0"/>
              <a:t>from</a:t>
            </a:r>
            <a:r>
              <a:rPr lang="fr-CH" dirty="0" smtClean="0"/>
              <a:t> </a:t>
            </a:r>
            <a:r>
              <a:rPr lang="fr-CH" dirty="0" err="1" smtClean="0"/>
              <a:t>weather</a:t>
            </a:r>
            <a:r>
              <a:rPr lang="fr-CH" dirty="0" smtClean="0"/>
              <a:t> stations</a:t>
            </a:r>
          </a:p>
          <a:p>
            <a:pPr marL="228580" indent="-228580">
              <a:buFontTx/>
              <a:buNone/>
              <a:defRPr/>
            </a:pPr>
            <a:endParaRPr lang="fr-CH" dirty="0" smtClean="0"/>
          </a:p>
          <a:p>
            <a:pPr marL="228580" indent="-228580">
              <a:defRPr/>
            </a:pPr>
            <a:r>
              <a:rPr lang="fr-CH" dirty="0" err="1" smtClean="0"/>
              <a:t>Then</a:t>
            </a:r>
            <a:r>
              <a:rPr lang="fr-CH" dirty="0" smtClean="0"/>
              <a:t>, in </a:t>
            </a:r>
            <a:r>
              <a:rPr lang="fr-CH" dirty="0" err="1" smtClean="0"/>
              <a:t>order</a:t>
            </a:r>
            <a:r>
              <a:rPr lang="fr-CH" dirty="0" smtClean="0"/>
              <a:t> to </a:t>
            </a:r>
            <a:r>
              <a:rPr lang="fr-CH" dirty="0" err="1" smtClean="0"/>
              <a:t>calibrate</a:t>
            </a:r>
            <a:r>
              <a:rPr lang="fr-CH" dirty="0" smtClean="0"/>
              <a:t> the model </a:t>
            </a:r>
            <a:r>
              <a:rPr lang="fr-CH" dirty="0" err="1" smtClean="0"/>
              <a:t>we</a:t>
            </a:r>
            <a:r>
              <a:rPr lang="fr-CH" dirty="0" smtClean="0"/>
              <a:t> </a:t>
            </a:r>
            <a:r>
              <a:rPr lang="fr-CH" dirty="0" err="1" smtClean="0"/>
              <a:t>need</a:t>
            </a:r>
            <a:r>
              <a:rPr lang="fr-CH" dirty="0" smtClean="0"/>
              <a:t> </a:t>
            </a:r>
            <a:r>
              <a:rPr lang="fr-CH" dirty="0" err="1" smtClean="0"/>
              <a:t>hydrological</a:t>
            </a:r>
            <a:r>
              <a:rPr lang="fr-CH" dirty="0" smtClean="0"/>
              <a:t> data to fit the model to the observations</a:t>
            </a:r>
            <a:endParaRPr lang="en-US" dirty="0"/>
          </a:p>
        </p:txBody>
      </p:sp>
      <p:sp>
        <p:nvSpPr>
          <p:cNvPr id="4" name="Slide Number Placeholder 3"/>
          <p:cNvSpPr>
            <a:spLocks noGrp="1"/>
          </p:cNvSpPr>
          <p:nvPr>
            <p:ph type="sldNum" sz="quarter" idx="5"/>
          </p:nvPr>
        </p:nvSpPr>
        <p:spPr/>
        <p:txBody>
          <a:bodyPr/>
          <a:lstStyle/>
          <a:p>
            <a:pPr>
              <a:defRPr/>
            </a:pPr>
            <a:fld id="{AB233729-D2BE-490D-A38D-89E99689DD67}"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pPr defTabSz="876142"/>
            <a:fld id="{68E4F367-ADC3-4672-998F-BA0D13219449}" type="slidenum">
              <a:rPr lang="en-US" smtClean="0">
                <a:cs typeface="Tahoma" pitchFamily="34" charset="0"/>
              </a:rPr>
              <a:pPr defTabSz="876142"/>
              <a:t>8</a:t>
            </a:fld>
            <a:endParaRPr lang="en-US" dirty="0" smtClean="0">
              <a:cs typeface="Tahoma" pitchFamily="34" charset="0"/>
            </a:endParaRPr>
          </a:p>
        </p:txBody>
      </p:sp>
      <p:sp>
        <p:nvSpPr>
          <p:cNvPr id="73731" name="Rectangle 2"/>
          <p:cNvSpPr>
            <a:spLocks noGrp="1" noRot="1" noChangeAspect="1" noChangeArrowheads="1" noTextEdit="1"/>
          </p:cNvSpPr>
          <p:nvPr>
            <p:ph type="sldImg"/>
          </p:nvPr>
        </p:nvSpPr>
        <p:spPr>
          <a:xfrm>
            <a:off x="926240" y="686422"/>
            <a:ext cx="5007123" cy="3429182"/>
          </a:xfrm>
          <a:ln/>
        </p:spPr>
      </p:sp>
      <p:sp>
        <p:nvSpPr>
          <p:cNvPr id="73732" name="Rectangle 3"/>
          <p:cNvSpPr>
            <a:spLocks noGrp="1" noChangeArrowheads="1"/>
          </p:cNvSpPr>
          <p:nvPr>
            <p:ph type="body" idx="1"/>
          </p:nvPr>
        </p:nvSpPr>
        <p:spPr>
          <a:xfrm>
            <a:off x="687390" y="4343400"/>
            <a:ext cx="5483225" cy="4114800"/>
          </a:xfrm>
          <a:noFill/>
          <a:ln/>
        </p:spPr>
        <p:txBody>
          <a:bodyPr/>
          <a:lstStyle/>
          <a:p>
            <a:pPr eaLnBrk="1" hangingPunct="1"/>
            <a:r>
              <a:rPr lang="en-US" noProof="0" dirty="0" smtClean="0"/>
              <a:t>This is </a:t>
            </a:r>
            <a:r>
              <a:rPr lang="en-US" noProof="0" dirty="0" err="1" smtClean="0"/>
              <a:t>visualisation</a:t>
            </a:r>
            <a:r>
              <a:rPr lang="en-US" noProof="0" dirty="0" smtClean="0"/>
              <a:t> of hydrological model of Balaton</a:t>
            </a:r>
            <a:r>
              <a:rPr lang="en-US" baseline="0" noProof="0" dirty="0" smtClean="0"/>
              <a:t> Lake.</a:t>
            </a:r>
          </a:p>
          <a:p>
            <a:pPr eaLnBrk="1" hangingPunct="1"/>
            <a:r>
              <a:rPr lang="en-US" baseline="0" noProof="0" dirty="0" smtClean="0"/>
              <a:t>Blue lines are rivers</a:t>
            </a:r>
          </a:p>
          <a:p>
            <a:pPr eaLnBrk="1" hangingPunct="1"/>
            <a:r>
              <a:rPr lang="en-US" baseline="0" noProof="0" dirty="0" smtClean="0"/>
              <a:t>Blue dots are rivers inlets</a:t>
            </a:r>
          </a:p>
          <a:p>
            <a:pPr eaLnBrk="1" hangingPunct="1"/>
            <a:r>
              <a:rPr lang="en-US" baseline="0" noProof="0" dirty="0" smtClean="0"/>
              <a:t>Red lines are the borders of sub-basins used in calculating predictions for the hydrological model.</a:t>
            </a:r>
            <a:endParaRPr lang="en-US" noProof="0"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Important part of the project is SWAT </a:t>
            </a:r>
            <a:r>
              <a:rPr lang="en-US" dirty="0" err="1" smtClean="0"/>
              <a:t>gridification</a:t>
            </a:r>
            <a:r>
              <a:rPr lang="en-US" dirty="0" smtClean="0"/>
              <a:t>. Right now it splits onto 2 main use cases:</a:t>
            </a:r>
          </a:p>
          <a:p>
            <a:r>
              <a:rPr lang="en-US" dirty="0" smtClean="0"/>
              <a:t>- Sub basin based model splitting</a:t>
            </a:r>
            <a:r>
              <a:rPr lang="en-US" baseline="0" dirty="0" smtClean="0"/>
              <a:t> and running each sub-model separately on the grid.</a:t>
            </a:r>
          </a:p>
          <a:p>
            <a:pPr>
              <a:buFontTx/>
              <a:buChar char="-"/>
            </a:pPr>
            <a:r>
              <a:rPr lang="en-US" dirty="0" smtClean="0"/>
              <a:t> Calibration and uncertainty analysis that right</a:t>
            </a:r>
            <a:r>
              <a:rPr lang="en-US" baseline="0" dirty="0" smtClean="0"/>
              <a:t> now requires the most computing power due to necessity of running SWAT simulations hundreds of times.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To run SWAT and related software on the grid we are successfully using </a:t>
            </a:r>
            <a:r>
              <a:rPr lang="en-US" dirty="0" err="1" smtClean="0"/>
              <a:t>Ganga</a:t>
            </a:r>
            <a:r>
              <a:rPr lang="en-US" dirty="0" smtClean="0"/>
              <a:t> and Diane software.</a:t>
            </a:r>
          </a:p>
        </p:txBody>
      </p:sp>
      <p:sp>
        <p:nvSpPr>
          <p:cNvPr id="4" name="Slide Number Placeholder 3"/>
          <p:cNvSpPr>
            <a:spLocks noGrp="1"/>
          </p:cNvSpPr>
          <p:nvPr>
            <p:ph type="sldNum" sz="quarter" idx="10"/>
          </p:nvPr>
        </p:nvSpPr>
        <p:spPr/>
        <p:txBody>
          <a:bodyPr/>
          <a:lstStyle/>
          <a:p>
            <a:fld id="{FB07BBC8-06EA-4134-BB22-8292AC1FA50B}" type="slidenum">
              <a:rPr lang="en-US" smtClean="0"/>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57364"/>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571876"/>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FEF5670-D143-421E-AB62-AF7911543854}" type="datetimeFigureOut">
              <a:rPr lang="en-US" smtClean="0"/>
              <a:t>9/13/2010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547775-C170-4088-BDCB-2DBE2B59D4F3}"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EF5670-D143-421E-AB62-AF7911543854}" type="datetimeFigureOut">
              <a:rPr lang="en-US" smtClean="0"/>
              <a:t>9/13/2010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547775-C170-4088-BDCB-2DBE2B59D4F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EF5670-D143-421E-AB62-AF7911543854}" type="datetimeFigureOut">
              <a:rPr lang="en-US" smtClean="0"/>
              <a:t>9/13/2010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547775-C170-4088-BDCB-2DBE2B59D4F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59632" y="116632"/>
            <a:ext cx="6048672" cy="571496"/>
          </a:xfrm>
        </p:spPr>
        <p:txBody>
          <a:bodyPr/>
          <a:lstStyle>
            <a:lvl1pPr>
              <a:defRPr>
                <a:solidFill>
                  <a:schemeClr val="accent4">
                    <a:lumMod val="20000"/>
                    <a:lumOff val="80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052736"/>
            <a:ext cx="8229600" cy="507342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EFEF5670-D143-421E-AB62-AF7911543854}" type="datetimeFigureOut">
              <a:rPr lang="en-US" smtClean="0"/>
              <a:t>9/13/2010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547775-C170-4088-BDCB-2DBE2B59D4F3}"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FEF5670-D143-421E-AB62-AF7911543854}" type="datetimeFigureOut">
              <a:rPr lang="en-US" smtClean="0"/>
              <a:t>9/13/2010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547775-C170-4088-BDCB-2DBE2B59D4F3}"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59632" y="116632"/>
            <a:ext cx="6048672" cy="571504"/>
          </a:xfrm>
        </p:spPr>
        <p:txBody>
          <a:bodyPr/>
          <a:lstStyle>
            <a:lvl1pPr>
              <a:defRPr>
                <a:solidFill>
                  <a:schemeClr val="accent4">
                    <a:lumMod val="20000"/>
                    <a:lumOff val="80000"/>
                  </a:schemeClr>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124744"/>
            <a:ext cx="4038600" cy="500141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24744"/>
            <a:ext cx="4038600" cy="500141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FEF5670-D143-421E-AB62-AF7911543854}" type="datetimeFigureOut">
              <a:rPr lang="en-US" smtClean="0"/>
              <a:t>9/13/2010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547775-C170-4088-BDCB-2DBE2B59D4F3}"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9632" y="116632"/>
            <a:ext cx="6048672" cy="571504"/>
          </a:xfrm>
        </p:spPr>
        <p:txBody>
          <a:bodyPr/>
          <a:lstStyle>
            <a:lvl1pPr>
              <a:defRPr>
                <a:solidFill>
                  <a:schemeClr val="accent4">
                    <a:lumMod val="20000"/>
                    <a:lumOff val="80000"/>
                  </a:schemeClr>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60374" y="1052736"/>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700808"/>
            <a:ext cx="4040188" cy="442535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052736"/>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700808"/>
            <a:ext cx="4041775" cy="442535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EFEF5670-D143-421E-AB62-AF7911543854}" type="datetimeFigureOut">
              <a:rPr lang="en-US" smtClean="0"/>
              <a:t>9/13/2010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1547775-C170-4088-BDCB-2DBE2B59D4F3}"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59632" y="116632"/>
            <a:ext cx="6048672" cy="571504"/>
          </a:xfrm>
        </p:spPr>
        <p:txBody>
          <a:bodyPr/>
          <a:lstStyle>
            <a:lvl1pPr>
              <a:defRPr>
                <a:solidFill>
                  <a:schemeClr val="accent4">
                    <a:lumMod val="20000"/>
                    <a:lumOff val="80000"/>
                  </a:schemeClr>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EFEF5670-D143-421E-AB62-AF7911543854}" type="datetimeFigureOut">
              <a:rPr lang="en-US" smtClean="0"/>
              <a:t>9/13/2010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1547775-C170-4088-BDCB-2DBE2B59D4F3}"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EF5670-D143-421E-AB62-AF7911543854}" type="datetimeFigureOut">
              <a:rPr lang="en-US" smtClean="0"/>
              <a:t>9/13/2010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1547775-C170-4088-BDCB-2DBE2B59D4F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71546"/>
            <a:ext cx="3008313" cy="71438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1071546"/>
            <a:ext cx="5111750" cy="505461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785926"/>
            <a:ext cx="3008313" cy="434023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EF5670-D143-421E-AB62-AF7911543854}" type="datetimeFigureOut">
              <a:rPr lang="en-US" smtClean="0"/>
              <a:t>9/13/2010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547775-C170-4088-BDCB-2DBE2B59D4F3}"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142983"/>
            <a:ext cx="5486400" cy="358459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EF5670-D143-421E-AB62-AF7911543854}" type="datetimeFigureOut">
              <a:rPr lang="en-US" smtClean="0"/>
              <a:t>9/13/2010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547775-C170-4088-BDCB-2DBE2B59D4F3}"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cstate="prin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2844" y="1000108"/>
            <a:ext cx="8786874" cy="57150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571612"/>
            <a:ext cx="8229600" cy="455455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EF5670-D143-421E-AB62-AF7911543854}" type="datetimeFigureOut">
              <a:rPr lang="en-US" smtClean="0"/>
              <a:t>9/13/2010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547775-C170-4088-BDCB-2DBE2B59D4F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b="1" kern="1200" cap="all" baseline="0">
          <a:solidFill>
            <a:srgbClr val="0070C0"/>
          </a:solidFill>
          <a:effectLst>
            <a:innerShdw blurRad="63500" dist="50800" dir="13500000">
              <a:prstClr val="black">
                <a:alpha val="50000"/>
              </a:prstClr>
            </a:innerShdw>
          </a:effectLst>
          <a:latin typeface="+mn-lt"/>
          <a:ea typeface="+mj-ea"/>
          <a:cs typeface="+mj-cs"/>
        </a:defRPr>
      </a:lvl1pPr>
    </p:titleStyle>
    <p:bodyStyle>
      <a:lvl1pPr marL="342900" indent="-342900" algn="l" defTabSz="914400" rtl="0" eaLnBrk="1" latinLnBrk="0" hangingPunct="1">
        <a:spcBef>
          <a:spcPct val="20000"/>
        </a:spcBef>
        <a:buFontTx/>
        <a:buBlip>
          <a:blip r:embed="rId14"/>
        </a:buBlip>
        <a:defRPr sz="3200" b="1" kern="1200" baseline="0">
          <a:solidFill>
            <a:srgbClr val="61A0BF"/>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baseline="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baseline="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baseline="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baseline="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18" Type="http://schemas.openxmlformats.org/officeDocument/2006/relationships/image" Target="../media/image18.jpeg"/><Relationship Id="rId26" Type="http://schemas.openxmlformats.org/officeDocument/2006/relationships/image" Target="../media/image26.png"/><Relationship Id="rId3" Type="http://schemas.openxmlformats.org/officeDocument/2006/relationships/image" Target="../media/image3.png"/><Relationship Id="rId21" Type="http://schemas.openxmlformats.org/officeDocument/2006/relationships/image" Target="../media/image21.png"/><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7.png"/><Relationship Id="rId25" Type="http://schemas.openxmlformats.org/officeDocument/2006/relationships/image" Target="../media/image25.jpeg"/><Relationship Id="rId2" Type="http://schemas.openxmlformats.org/officeDocument/2006/relationships/notesSlide" Target="../notesSlides/notesSlide3.xml"/><Relationship Id="rId16" Type="http://schemas.openxmlformats.org/officeDocument/2006/relationships/image" Target="../media/image16.png"/><Relationship Id="rId20" Type="http://schemas.openxmlformats.org/officeDocument/2006/relationships/image" Target="../media/image20.png"/><Relationship Id="rId29"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6.jpeg"/><Relationship Id="rId11" Type="http://schemas.openxmlformats.org/officeDocument/2006/relationships/image" Target="../media/image11.png"/><Relationship Id="rId24" Type="http://schemas.openxmlformats.org/officeDocument/2006/relationships/image" Target="../media/image24.png"/><Relationship Id="rId5" Type="http://schemas.openxmlformats.org/officeDocument/2006/relationships/image" Target="../media/image5.png"/><Relationship Id="rId15" Type="http://schemas.openxmlformats.org/officeDocument/2006/relationships/image" Target="../media/image15.png"/><Relationship Id="rId23" Type="http://schemas.openxmlformats.org/officeDocument/2006/relationships/image" Target="../media/image23.png"/><Relationship Id="rId28" Type="http://schemas.openxmlformats.org/officeDocument/2006/relationships/image" Target="../media/image28.gif"/><Relationship Id="rId10" Type="http://schemas.openxmlformats.org/officeDocument/2006/relationships/image" Target="../media/image10.png"/><Relationship Id="rId19" Type="http://schemas.openxmlformats.org/officeDocument/2006/relationships/image" Target="../media/image19.png"/><Relationship Id="rId4" Type="http://schemas.openxmlformats.org/officeDocument/2006/relationships/image" Target="../media/image4.png"/><Relationship Id="rId9" Type="http://schemas.openxmlformats.org/officeDocument/2006/relationships/image" Target="../media/image9.jpeg"/><Relationship Id="rId14" Type="http://schemas.openxmlformats.org/officeDocument/2006/relationships/image" Target="../media/image14.png"/><Relationship Id="rId22" Type="http://schemas.openxmlformats.org/officeDocument/2006/relationships/image" Target="../media/image22.png"/><Relationship Id="rId27" Type="http://schemas.openxmlformats.org/officeDocument/2006/relationships/image" Target="../media/image27.png"/><Relationship Id="rId30" Type="http://schemas.openxmlformats.org/officeDocument/2006/relationships/image" Target="../media/image30.png"/></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3" Type="http://schemas.openxmlformats.org/officeDocument/2006/relationships/diagramData" Target="../diagrams/data1.xml"/><Relationship Id="rId21" Type="http://schemas.openxmlformats.org/officeDocument/2006/relationships/diagramColors" Target="../diagrams/colors4.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4.xml"/><Relationship Id="rId16" Type="http://schemas.openxmlformats.org/officeDocument/2006/relationships/diagramColors" Target="../diagrams/colors3.xml"/><Relationship Id="rId20" Type="http://schemas.openxmlformats.org/officeDocument/2006/relationships/diagramQuickStyle" Target="../diagrams/quickStyle4.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19" Type="http://schemas.openxmlformats.org/officeDocument/2006/relationships/diagramLayout" Target="../diagrams/layout4.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blackSea_map_A4_A5_150_light.png"/>
          <p:cNvPicPr>
            <a:picLocks noChangeAspect="1"/>
          </p:cNvPicPr>
          <p:nvPr/>
        </p:nvPicPr>
        <p:blipFill>
          <a:blip r:embed="rId3" cstate="print"/>
          <a:srcRect l="5586" t="7777" r="5586" b="7777"/>
          <a:stretch>
            <a:fillRect/>
          </a:stretch>
        </p:blipFill>
        <p:spPr bwMode="auto">
          <a:xfrm>
            <a:off x="-6350" y="836712"/>
            <a:ext cx="9150350" cy="6021288"/>
          </a:xfrm>
          <a:prstGeom prst="rect">
            <a:avLst/>
          </a:prstGeom>
          <a:noFill/>
          <a:ln w="9525">
            <a:noFill/>
            <a:miter lim="800000"/>
            <a:headEnd/>
            <a:tailEnd/>
          </a:ln>
        </p:spPr>
      </p:pic>
      <p:sp>
        <p:nvSpPr>
          <p:cNvPr id="5" name="Rectangle 4"/>
          <p:cNvSpPr/>
          <p:nvPr/>
        </p:nvSpPr>
        <p:spPr>
          <a:xfrm>
            <a:off x="0" y="2132856"/>
            <a:ext cx="9144000" cy="936104"/>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p:txBody>
          <a:bodyPr/>
          <a:lstStyle/>
          <a:p>
            <a:r>
              <a:rPr lang="en-US" dirty="0" smtClean="0"/>
              <a:t>ENVIROGRIDS brief overview</a:t>
            </a:r>
            <a:endParaRPr lang="en-US" dirty="0"/>
          </a:p>
        </p:txBody>
      </p:sp>
      <p:sp>
        <p:nvSpPr>
          <p:cNvPr id="6" name="Rectangle 5"/>
          <p:cNvSpPr/>
          <p:nvPr/>
        </p:nvSpPr>
        <p:spPr>
          <a:xfrm>
            <a:off x="0" y="3645024"/>
            <a:ext cx="9144000" cy="432048"/>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p:txBody>
          <a:bodyPr/>
          <a:lstStyle/>
          <a:p>
            <a:r>
              <a:rPr lang="en-US" dirty="0" err="1" smtClean="0"/>
              <a:t>Łukasz</a:t>
            </a:r>
            <a:r>
              <a:rPr lang="en-US" dirty="0" smtClean="0"/>
              <a:t> </a:t>
            </a:r>
            <a:r>
              <a:rPr lang="en-US" dirty="0" err="1" smtClean="0"/>
              <a:t>Kokoszkiewicz</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blackSea_map_A4_A5_150_light.png"/>
          <p:cNvPicPr>
            <a:picLocks noChangeAspect="1"/>
          </p:cNvPicPr>
          <p:nvPr/>
        </p:nvPicPr>
        <p:blipFill>
          <a:blip r:embed="rId2" cstate="print"/>
          <a:srcRect l="5586" t="7777" r="5586" b="7777"/>
          <a:stretch>
            <a:fillRect/>
          </a:stretch>
        </p:blipFill>
        <p:spPr bwMode="auto">
          <a:xfrm>
            <a:off x="-6350" y="836712"/>
            <a:ext cx="9150350" cy="6021288"/>
          </a:xfrm>
          <a:prstGeom prst="rect">
            <a:avLst/>
          </a:prstGeom>
          <a:noFill/>
          <a:ln w="9525">
            <a:noFill/>
            <a:miter lim="800000"/>
            <a:headEnd/>
            <a:tailEnd/>
          </a:ln>
        </p:spPr>
      </p:pic>
      <p:sp>
        <p:nvSpPr>
          <p:cNvPr id="6" name="Rectangle 5"/>
          <p:cNvSpPr/>
          <p:nvPr/>
        </p:nvSpPr>
        <p:spPr>
          <a:xfrm>
            <a:off x="0" y="5445224"/>
            <a:ext cx="9144000" cy="936104"/>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57158" y="5429264"/>
            <a:ext cx="8153400" cy="990600"/>
          </a:xfrm>
        </p:spPr>
        <p:txBody>
          <a:bodyPr>
            <a:normAutofit/>
          </a:bodyPr>
          <a:lstStyle/>
          <a:p>
            <a:pPr algn="l"/>
            <a:r>
              <a:rPr lang="en-US" sz="4800" dirty="0" smtClean="0">
                <a:solidFill>
                  <a:schemeClr val="tx1">
                    <a:lumMod val="60000"/>
                    <a:lumOff val="40000"/>
                  </a:schemeClr>
                </a:solidFill>
              </a:rPr>
              <a:t>Thank you</a:t>
            </a:r>
            <a:endParaRPr lang="en-US" sz="4800" dirty="0">
              <a:solidFill>
                <a:schemeClr val="tx1">
                  <a:lumMod val="60000"/>
                  <a:lumOff val="40000"/>
                </a:schemeClr>
              </a:solidFill>
            </a:endParaRPr>
          </a:p>
        </p:txBody>
      </p:sp>
      <p:sp>
        <p:nvSpPr>
          <p:cNvPr id="5" name="Rectangle 4"/>
          <p:cNvSpPr/>
          <p:nvPr/>
        </p:nvSpPr>
        <p:spPr>
          <a:xfrm>
            <a:off x="0" y="1124744"/>
            <a:ext cx="9144000" cy="1584176"/>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5"/>
          <p:cNvSpPr txBox="1">
            <a:spLocks/>
          </p:cNvSpPr>
          <p:nvPr/>
        </p:nvSpPr>
        <p:spPr>
          <a:xfrm>
            <a:off x="4500562" y="1142984"/>
            <a:ext cx="4143404" cy="1643074"/>
          </a:xfrm>
          <a:prstGeom prst="rect">
            <a:avLst/>
          </a:prstGeom>
        </p:spPr>
        <p:txBody>
          <a:bodyPr>
            <a:normAutofit fontScale="77500" lnSpcReduction="20000"/>
          </a:bodyPr>
          <a:lstStyle/>
          <a:p>
            <a:pPr marL="342900" lvl="0" indent="-342900" algn="r">
              <a:spcBef>
                <a:spcPct val="20000"/>
              </a:spcBef>
              <a:buBlip>
                <a:blip r:embed="rId3"/>
              </a:buBlip>
            </a:pPr>
            <a:r>
              <a:rPr lang="en-US" sz="3200" b="1" dirty="0" smtClean="0">
                <a:solidFill>
                  <a:srgbClr val="61A0BF"/>
                </a:solidFill>
              </a:rPr>
              <a:t>www.envirogrids.net</a:t>
            </a:r>
            <a:endParaRPr lang="pl-PL" sz="3200" b="1" dirty="0" smtClean="0">
              <a:solidFill>
                <a:srgbClr val="61A0BF"/>
              </a:solidFill>
            </a:endParaRPr>
          </a:p>
          <a:p>
            <a:pPr marL="342900" indent="-342900" algn="r">
              <a:spcBef>
                <a:spcPct val="20000"/>
              </a:spcBef>
              <a:buBlip>
                <a:blip r:embed="rId3"/>
              </a:buBlip>
            </a:pPr>
            <a:r>
              <a:rPr lang="en-US" sz="3200" b="1" dirty="0" smtClean="0">
                <a:solidFill>
                  <a:srgbClr val="61A0BF"/>
                </a:solidFill>
              </a:rPr>
              <a:t>www.cern.ch/</a:t>
            </a:r>
            <a:r>
              <a:rPr lang="pl-PL" sz="3200" b="1" dirty="0" smtClean="0">
                <a:solidFill>
                  <a:srgbClr val="61A0BF"/>
                </a:solidFill>
              </a:rPr>
              <a:t>ganga</a:t>
            </a:r>
          </a:p>
          <a:p>
            <a:pPr marL="342900" lvl="0" indent="-342900" algn="r">
              <a:spcBef>
                <a:spcPct val="20000"/>
              </a:spcBef>
              <a:buBlip>
                <a:blip r:embed="rId3"/>
              </a:buBlip>
            </a:pPr>
            <a:r>
              <a:rPr lang="en-US" sz="3200" b="1" dirty="0" smtClean="0">
                <a:solidFill>
                  <a:srgbClr val="61A0BF"/>
                </a:solidFill>
              </a:rPr>
              <a:t>www.cern.ch/diane</a:t>
            </a:r>
            <a:endParaRPr lang="pl-PL" sz="3200" b="1" dirty="0" smtClean="0">
              <a:solidFill>
                <a:srgbClr val="61A0BF"/>
              </a:solidFill>
            </a:endParaRPr>
          </a:p>
          <a:p>
            <a:pPr marL="342900" lvl="0" indent="-342900" algn="r">
              <a:spcBef>
                <a:spcPct val="20000"/>
              </a:spcBef>
              <a:buBlip>
                <a:blip r:embed="rId3"/>
              </a:buBlip>
            </a:pPr>
            <a:r>
              <a:rPr lang="pl-PL" sz="3200" b="1" dirty="0" err="1" smtClean="0">
                <a:solidFill>
                  <a:srgbClr val="61A0BF"/>
                </a:solidFill>
              </a:rPr>
              <a:t>gangamon.cern.ch</a:t>
            </a:r>
            <a:endParaRPr lang="pl-PL" sz="3200" b="1" dirty="0" smtClean="0">
              <a:solidFill>
                <a:srgbClr val="61A0BF"/>
              </a:solidFill>
            </a:endParaRPr>
          </a:p>
        </p:txBody>
      </p:sp>
    </p:spTree>
  </p:cSld>
  <p:clrMapOvr>
    <a:masterClrMapping/>
  </p:clrMapOvr>
  <p:transition>
    <p:pull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blackSea_map_A4_A5_150_light.png"/>
          <p:cNvPicPr>
            <a:picLocks noChangeAspect="1"/>
          </p:cNvPicPr>
          <p:nvPr/>
        </p:nvPicPr>
        <p:blipFill>
          <a:blip r:embed="rId3" cstate="print"/>
          <a:srcRect l="5586" t="7777" r="5586" b="7777"/>
          <a:stretch>
            <a:fillRect/>
          </a:stretch>
        </p:blipFill>
        <p:spPr bwMode="auto">
          <a:xfrm>
            <a:off x="0" y="836712"/>
            <a:ext cx="9150350" cy="6021288"/>
          </a:xfrm>
          <a:prstGeom prst="rect">
            <a:avLst/>
          </a:prstGeom>
          <a:noFill/>
          <a:ln w="9525">
            <a:noFill/>
            <a:miter lim="800000"/>
            <a:headEnd/>
            <a:tailEnd/>
          </a:ln>
        </p:spPr>
      </p:pic>
      <p:sp>
        <p:nvSpPr>
          <p:cNvPr id="5" name="TextBox 4"/>
          <p:cNvSpPr txBox="1"/>
          <p:nvPr/>
        </p:nvSpPr>
        <p:spPr>
          <a:xfrm>
            <a:off x="467544" y="1340768"/>
            <a:ext cx="3700052" cy="369332"/>
          </a:xfrm>
          <a:prstGeom prst="rect">
            <a:avLst/>
          </a:prstGeom>
          <a:solidFill>
            <a:schemeClr val="bg1">
              <a:alpha val="69000"/>
            </a:schemeClr>
          </a:solidFill>
        </p:spPr>
        <p:txBody>
          <a:bodyPr wrap="none" rtlCol="0">
            <a:spAutoFit/>
          </a:bodyPr>
          <a:lstStyle/>
          <a:p>
            <a:r>
              <a:rPr lang="en-US" b="1" dirty="0" smtClean="0"/>
              <a:t>Area of research: over </a:t>
            </a:r>
            <a:r>
              <a:rPr lang="en-US" b="1" dirty="0" smtClean="0">
                <a:solidFill>
                  <a:schemeClr val="accent4">
                    <a:lumMod val="75000"/>
                  </a:schemeClr>
                </a:solidFill>
              </a:rPr>
              <a:t>2 000 000</a:t>
            </a:r>
            <a:r>
              <a:rPr lang="en-US" b="1" dirty="0" smtClean="0"/>
              <a:t> km</a:t>
            </a:r>
            <a:r>
              <a:rPr lang="en-US" b="1" baseline="30000" dirty="0" smtClean="0">
                <a:solidFill>
                  <a:schemeClr val="accent4">
                    <a:lumMod val="75000"/>
                  </a:schemeClr>
                </a:solidFill>
              </a:rPr>
              <a:t>2</a:t>
            </a:r>
            <a:endParaRPr lang="en-US" b="1" dirty="0">
              <a:solidFill>
                <a:schemeClr val="accent4">
                  <a:lumMod val="75000"/>
                </a:schemeClr>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blackSea_map_A4_A5_150_light.png"/>
          <p:cNvPicPr>
            <a:picLocks noChangeAspect="1"/>
          </p:cNvPicPr>
          <p:nvPr/>
        </p:nvPicPr>
        <p:blipFill>
          <a:blip r:embed="rId3" cstate="print"/>
          <a:srcRect l="5586" t="7777" r="5586" b="7777"/>
          <a:stretch>
            <a:fillRect/>
          </a:stretch>
        </p:blipFill>
        <p:spPr bwMode="auto">
          <a:xfrm>
            <a:off x="0" y="836712"/>
            <a:ext cx="9150350" cy="6021288"/>
          </a:xfrm>
          <a:prstGeom prst="rect">
            <a:avLst/>
          </a:prstGeom>
          <a:noFill/>
          <a:ln w="9525">
            <a:noFill/>
            <a:miter lim="800000"/>
            <a:headEnd/>
            <a:tailEnd/>
          </a:ln>
        </p:spPr>
      </p:pic>
      <p:pic>
        <p:nvPicPr>
          <p:cNvPr id="4" name="Picture 6" descr="utcn.gif"/>
          <p:cNvPicPr>
            <a:picLocks noChangeAspect="1"/>
          </p:cNvPicPr>
          <p:nvPr/>
        </p:nvPicPr>
        <p:blipFill>
          <a:blip r:embed="rId4" cstate="print"/>
          <a:srcRect/>
          <a:stretch>
            <a:fillRect/>
          </a:stretch>
        </p:blipFill>
        <p:spPr bwMode="auto">
          <a:xfrm>
            <a:off x="3571875" y="3688115"/>
            <a:ext cx="777875" cy="442958"/>
          </a:xfrm>
          <a:prstGeom prst="rect">
            <a:avLst/>
          </a:prstGeom>
          <a:ln>
            <a:noFill/>
          </a:ln>
          <a:effectLst>
            <a:outerShdw blurRad="292100" dist="139700" dir="2700000" algn="tl" rotWithShape="0">
              <a:srgbClr val="333333">
                <a:alpha val="65000"/>
              </a:srgbClr>
            </a:outerShdw>
          </a:effectLst>
        </p:spPr>
      </p:pic>
      <p:pic>
        <p:nvPicPr>
          <p:cNvPr id="5" name="Picture 7" descr="USRIEP_ukraine.gif"/>
          <p:cNvPicPr>
            <a:picLocks noChangeAspect="1"/>
          </p:cNvPicPr>
          <p:nvPr/>
        </p:nvPicPr>
        <p:blipFill>
          <a:blip r:embed="rId5" cstate="print"/>
          <a:srcRect/>
          <a:stretch>
            <a:fillRect/>
          </a:stretch>
        </p:blipFill>
        <p:spPr bwMode="auto">
          <a:xfrm>
            <a:off x="6000750" y="2832725"/>
            <a:ext cx="509588" cy="490309"/>
          </a:xfrm>
          <a:prstGeom prst="rect">
            <a:avLst/>
          </a:prstGeom>
          <a:ln>
            <a:noFill/>
          </a:ln>
          <a:effectLst>
            <a:outerShdw blurRad="292100" dist="139700" dir="2700000" algn="tl" rotWithShape="0">
              <a:srgbClr val="333333">
                <a:alpha val="65000"/>
              </a:srgbClr>
            </a:outerShdw>
          </a:effectLst>
        </p:spPr>
      </p:pic>
      <p:pic>
        <p:nvPicPr>
          <p:cNvPr id="6" name="Picture 8" descr="SPBSU_logo.jpg"/>
          <p:cNvPicPr>
            <a:picLocks noChangeAspect="1"/>
          </p:cNvPicPr>
          <p:nvPr/>
        </p:nvPicPr>
        <p:blipFill>
          <a:blip r:embed="rId6" cstate="print"/>
          <a:srcRect/>
          <a:stretch>
            <a:fillRect/>
          </a:stretch>
        </p:blipFill>
        <p:spPr bwMode="auto">
          <a:xfrm>
            <a:off x="7786688" y="1263322"/>
            <a:ext cx="561975" cy="546825"/>
          </a:xfrm>
          <a:prstGeom prst="rect">
            <a:avLst/>
          </a:prstGeom>
          <a:ln>
            <a:noFill/>
          </a:ln>
          <a:effectLst>
            <a:outerShdw blurRad="292100" dist="139700" dir="2700000" algn="tl" rotWithShape="0">
              <a:srgbClr val="333333">
                <a:alpha val="65000"/>
              </a:srgbClr>
            </a:outerShdw>
          </a:effectLst>
        </p:spPr>
      </p:pic>
      <p:pic>
        <p:nvPicPr>
          <p:cNvPr id="7" name="Picture 9" descr="soresma.gif"/>
          <p:cNvPicPr>
            <a:picLocks noChangeAspect="1"/>
          </p:cNvPicPr>
          <p:nvPr/>
        </p:nvPicPr>
        <p:blipFill>
          <a:blip r:embed="rId7" cstate="print"/>
          <a:srcRect/>
          <a:stretch>
            <a:fillRect/>
          </a:stretch>
        </p:blipFill>
        <p:spPr bwMode="auto">
          <a:xfrm>
            <a:off x="138113" y="1497347"/>
            <a:ext cx="554037" cy="281050"/>
          </a:xfrm>
          <a:prstGeom prst="rect">
            <a:avLst/>
          </a:prstGeom>
          <a:ln>
            <a:noFill/>
          </a:ln>
          <a:effectLst>
            <a:outerShdw blurRad="292100" dist="139700" dir="2700000" algn="tl" rotWithShape="0">
              <a:srgbClr val="333333">
                <a:alpha val="65000"/>
              </a:srgbClr>
            </a:outerShdw>
          </a:effectLst>
        </p:spPr>
      </p:pic>
      <p:pic>
        <p:nvPicPr>
          <p:cNvPr id="8" name="Picture 11" descr="Odessa_Univ.gif"/>
          <p:cNvPicPr>
            <a:picLocks noChangeAspect="1"/>
          </p:cNvPicPr>
          <p:nvPr/>
        </p:nvPicPr>
        <p:blipFill>
          <a:blip r:embed="rId8" cstate="print"/>
          <a:srcRect/>
          <a:stretch>
            <a:fillRect/>
          </a:stretch>
        </p:blipFill>
        <p:spPr bwMode="auto">
          <a:xfrm>
            <a:off x="5360988" y="3424544"/>
            <a:ext cx="639762" cy="603340"/>
          </a:xfrm>
          <a:prstGeom prst="rect">
            <a:avLst/>
          </a:prstGeom>
          <a:ln>
            <a:noFill/>
          </a:ln>
          <a:effectLst>
            <a:outerShdw blurRad="292100" dist="139700" dir="2700000" algn="tl" rotWithShape="0">
              <a:srgbClr val="333333">
                <a:alpha val="65000"/>
              </a:srgbClr>
            </a:outerShdw>
          </a:effectLst>
        </p:spPr>
      </p:pic>
      <p:pic>
        <p:nvPicPr>
          <p:cNvPr id="9" name="Picture 12" descr="logoITU.jpg"/>
          <p:cNvPicPr>
            <a:picLocks noChangeAspect="1"/>
          </p:cNvPicPr>
          <p:nvPr/>
        </p:nvPicPr>
        <p:blipFill>
          <a:blip r:embed="rId9" cstate="print"/>
          <a:srcRect/>
          <a:stretch>
            <a:fillRect/>
          </a:stretch>
        </p:blipFill>
        <p:spPr bwMode="auto">
          <a:xfrm>
            <a:off x="5929313" y="5765986"/>
            <a:ext cx="406400" cy="600285"/>
          </a:xfrm>
          <a:prstGeom prst="rect">
            <a:avLst/>
          </a:prstGeom>
          <a:ln>
            <a:noFill/>
          </a:ln>
          <a:effectLst>
            <a:outerShdw blurRad="292100" dist="139700" dir="2700000" algn="tl" rotWithShape="0">
              <a:srgbClr val="333333">
                <a:alpha val="65000"/>
              </a:srgbClr>
            </a:outerShdw>
          </a:effectLst>
        </p:spPr>
      </p:pic>
      <p:pic>
        <p:nvPicPr>
          <p:cNvPr id="10" name="Picture 13" descr="logoBlackUab.gif"/>
          <p:cNvPicPr>
            <a:picLocks noChangeAspect="1"/>
          </p:cNvPicPr>
          <p:nvPr/>
        </p:nvPicPr>
        <p:blipFill>
          <a:blip r:embed="rId10" cstate="print"/>
          <a:srcRect/>
          <a:stretch>
            <a:fillRect/>
          </a:stretch>
        </p:blipFill>
        <p:spPr bwMode="auto">
          <a:xfrm>
            <a:off x="192088" y="4070719"/>
            <a:ext cx="665162" cy="322290"/>
          </a:xfrm>
          <a:prstGeom prst="rect">
            <a:avLst/>
          </a:prstGeom>
          <a:solidFill>
            <a:schemeClr val="tx1">
              <a:lumMod val="95000"/>
            </a:schemeClr>
          </a:solidFill>
          <a:ln>
            <a:noFill/>
          </a:ln>
          <a:effectLst>
            <a:outerShdw blurRad="292100" dist="139700" dir="2700000" algn="tl" rotWithShape="0">
              <a:srgbClr val="333333">
                <a:alpha val="65000"/>
              </a:srgbClr>
            </a:outerShdw>
          </a:effectLst>
        </p:spPr>
      </p:pic>
      <p:pic>
        <p:nvPicPr>
          <p:cNvPr id="11" name="Picture 14" descr="logo_icpdr.png"/>
          <p:cNvPicPr>
            <a:picLocks noChangeAspect="1"/>
          </p:cNvPicPr>
          <p:nvPr/>
        </p:nvPicPr>
        <p:blipFill>
          <a:blip r:embed="rId11" cstate="print"/>
          <a:srcRect/>
          <a:stretch>
            <a:fillRect/>
          </a:stretch>
        </p:blipFill>
        <p:spPr bwMode="auto">
          <a:xfrm>
            <a:off x="1500188" y="3403143"/>
            <a:ext cx="1019175" cy="462815"/>
          </a:xfrm>
          <a:prstGeom prst="rect">
            <a:avLst/>
          </a:prstGeom>
          <a:ln>
            <a:noFill/>
          </a:ln>
          <a:effectLst>
            <a:outerShdw blurRad="292100" dist="139700" dir="2700000" algn="tl" rotWithShape="0">
              <a:srgbClr val="333333">
                <a:alpha val="65000"/>
              </a:srgbClr>
            </a:outerShdw>
          </a:effectLst>
        </p:spPr>
      </p:pic>
      <p:pic>
        <p:nvPicPr>
          <p:cNvPr id="12" name="Picture 15" descr="logo_arxit.gif"/>
          <p:cNvPicPr>
            <a:picLocks noChangeAspect="1"/>
          </p:cNvPicPr>
          <p:nvPr/>
        </p:nvPicPr>
        <p:blipFill>
          <a:blip r:embed="rId12" cstate="print"/>
          <a:srcRect/>
          <a:stretch>
            <a:fillRect/>
          </a:stretch>
        </p:blipFill>
        <p:spPr bwMode="auto">
          <a:xfrm>
            <a:off x="192088" y="3583751"/>
            <a:ext cx="500062" cy="372696"/>
          </a:xfrm>
          <a:prstGeom prst="rect">
            <a:avLst/>
          </a:prstGeom>
          <a:ln>
            <a:noFill/>
          </a:ln>
          <a:effectLst>
            <a:outerShdw blurRad="292100" dist="139700" dir="2700000" algn="tl" rotWithShape="0">
              <a:srgbClr val="333333">
                <a:alpha val="65000"/>
              </a:srgbClr>
            </a:outerShdw>
          </a:effectLst>
        </p:spPr>
      </p:pic>
      <p:pic>
        <p:nvPicPr>
          <p:cNvPr id="13" name="Picture 16" descr="ihe.gif"/>
          <p:cNvPicPr>
            <a:picLocks noChangeAspect="1"/>
          </p:cNvPicPr>
          <p:nvPr/>
        </p:nvPicPr>
        <p:blipFill>
          <a:blip r:embed="rId13" cstate="print"/>
          <a:srcRect/>
          <a:stretch>
            <a:fillRect/>
          </a:stretch>
        </p:blipFill>
        <p:spPr bwMode="auto">
          <a:xfrm>
            <a:off x="120650" y="1851952"/>
            <a:ext cx="950913" cy="215370"/>
          </a:xfrm>
          <a:prstGeom prst="rect">
            <a:avLst/>
          </a:prstGeom>
          <a:ln>
            <a:noFill/>
          </a:ln>
          <a:effectLst>
            <a:outerShdw blurRad="292100" dist="139700" dir="2700000" algn="tl" rotWithShape="0">
              <a:srgbClr val="333333">
                <a:alpha val="65000"/>
              </a:srgbClr>
            </a:outerShdw>
          </a:effectLst>
        </p:spPr>
      </p:pic>
      <p:pic>
        <p:nvPicPr>
          <p:cNvPr id="14" name="Picture 18" descr="ibss_ukraine.gif"/>
          <p:cNvPicPr>
            <a:picLocks noChangeAspect="1"/>
          </p:cNvPicPr>
          <p:nvPr/>
        </p:nvPicPr>
        <p:blipFill>
          <a:blip r:embed="rId14" cstate="print"/>
          <a:srcRect/>
          <a:stretch>
            <a:fillRect/>
          </a:stretch>
        </p:blipFill>
        <p:spPr bwMode="auto">
          <a:xfrm>
            <a:off x="6143625" y="3619619"/>
            <a:ext cx="522288" cy="517803"/>
          </a:xfrm>
          <a:prstGeom prst="rect">
            <a:avLst/>
          </a:prstGeom>
          <a:ln>
            <a:noFill/>
          </a:ln>
          <a:effectLst>
            <a:outerShdw blurRad="292100" dist="139700" dir="2700000" algn="tl" rotWithShape="0">
              <a:srgbClr val="333333">
                <a:alpha val="65000"/>
              </a:srgbClr>
            </a:outerShdw>
          </a:effectLst>
        </p:spPr>
      </p:pic>
      <p:pic>
        <p:nvPicPr>
          <p:cNvPr id="15" name="Picture 19" descr="geographic.gif"/>
          <p:cNvPicPr>
            <a:picLocks noChangeAspect="1"/>
          </p:cNvPicPr>
          <p:nvPr/>
        </p:nvPicPr>
        <p:blipFill>
          <a:blip r:embed="rId15" cstate="print"/>
          <a:srcRect/>
          <a:stretch>
            <a:fillRect/>
          </a:stretch>
        </p:blipFill>
        <p:spPr bwMode="auto">
          <a:xfrm>
            <a:off x="7594600" y="4893362"/>
            <a:ext cx="1477963" cy="209260"/>
          </a:xfrm>
          <a:prstGeom prst="rect">
            <a:avLst/>
          </a:prstGeom>
          <a:solidFill>
            <a:schemeClr val="bg1"/>
          </a:solidFill>
          <a:ln>
            <a:noFill/>
          </a:ln>
          <a:effectLst>
            <a:outerShdw blurRad="292100" dist="139700" dir="2700000" algn="tl" rotWithShape="0">
              <a:srgbClr val="333333">
                <a:alpha val="65000"/>
              </a:srgbClr>
            </a:outerShdw>
          </a:effectLst>
        </p:spPr>
      </p:pic>
      <p:pic>
        <p:nvPicPr>
          <p:cNvPr id="16" name="Picture 20" descr="ealogo_inst.gif"/>
          <p:cNvPicPr>
            <a:picLocks noChangeAspect="1"/>
          </p:cNvPicPr>
          <p:nvPr/>
        </p:nvPicPr>
        <p:blipFill>
          <a:blip r:embed="rId16" cstate="print"/>
          <a:srcRect/>
          <a:stretch>
            <a:fillRect/>
          </a:stretch>
        </p:blipFill>
        <p:spPr bwMode="auto">
          <a:xfrm>
            <a:off x="120650" y="3368968"/>
            <a:ext cx="1019175" cy="158854"/>
          </a:xfrm>
          <a:prstGeom prst="rect">
            <a:avLst/>
          </a:prstGeom>
          <a:ln>
            <a:noFill/>
          </a:ln>
          <a:effectLst>
            <a:outerShdw blurRad="292100" dist="139700" dir="2700000" algn="tl" rotWithShape="0">
              <a:srgbClr val="333333">
                <a:alpha val="65000"/>
              </a:srgbClr>
            </a:outerShdw>
          </a:effectLst>
        </p:spPr>
      </p:pic>
      <p:pic>
        <p:nvPicPr>
          <p:cNvPr id="17" name="Picture 21" descr="ddni.gif"/>
          <p:cNvPicPr>
            <a:picLocks noChangeAspect="1"/>
          </p:cNvPicPr>
          <p:nvPr/>
        </p:nvPicPr>
        <p:blipFill>
          <a:blip r:embed="rId17" cstate="print"/>
          <a:srcRect/>
          <a:stretch>
            <a:fillRect/>
          </a:stretch>
        </p:blipFill>
        <p:spPr bwMode="auto">
          <a:xfrm>
            <a:off x="5357813" y="4186795"/>
            <a:ext cx="365125" cy="407828"/>
          </a:xfrm>
          <a:prstGeom prst="rect">
            <a:avLst/>
          </a:prstGeom>
          <a:ln>
            <a:noFill/>
          </a:ln>
          <a:effectLst>
            <a:outerShdw blurRad="292100" dist="139700" dir="2700000" algn="tl" rotWithShape="0">
              <a:srgbClr val="333333">
                <a:alpha val="65000"/>
              </a:srgbClr>
            </a:outerShdw>
          </a:effectLst>
        </p:spPr>
      </p:pic>
      <p:pic>
        <p:nvPicPr>
          <p:cNvPr id="18" name="Picture 22" descr="crs4_s.jpg"/>
          <p:cNvPicPr>
            <a:picLocks noChangeAspect="1"/>
          </p:cNvPicPr>
          <p:nvPr/>
        </p:nvPicPr>
        <p:blipFill>
          <a:blip r:embed="rId18" cstate="print"/>
          <a:srcRect/>
          <a:stretch>
            <a:fillRect/>
          </a:stretch>
        </p:blipFill>
        <p:spPr bwMode="auto">
          <a:xfrm>
            <a:off x="142875" y="5333517"/>
            <a:ext cx="522288" cy="502529"/>
          </a:xfrm>
          <a:prstGeom prst="rect">
            <a:avLst/>
          </a:prstGeom>
          <a:ln>
            <a:noFill/>
          </a:ln>
          <a:effectLst>
            <a:outerShdw blurRad="292100" dist="139700" dir="2700000" algn="tl" rotWithShape="0">
              <a:srgbClr val="333333">
                <a:alpha val="65000"/>
              </a:srgbClr>
            </a:outerShdw>
          </a:effectLst>
        </p:spPr>
      </p:pic>
      <p:pic>
        <p:nvPicPr>
          <p:cNvPr id="19" name="Picture 23" descr="bsrec_logo.gif"/>
          <p:cNvPicPr>
            <a:picLocks noChangeAspect="1"/>
          </p:cNvPicPr>
          <p:nvPr/>
        </p:nvPicPr>
        <p:blipFill>
          <a:blip r:embed="rId19" cstate="print"/>
          <a:srcRect/>
          <a:stretch>
            <a:fillRect/>
          </a:stretch>
        </p:blipFill>
        <p:spPr bwMode="auto">
          <a:xfrm>
            <a:off x="4143375" y="5126954"/>
            <a:ext cx="407988" cy="699568"/>
          </a:xfrm>
          <a:prstGeom prst="rect">
            <a:avLst/>
          </a:prstGeom>
          <a:ln>
            <a:noFill/>
          </a:ln>
          <a:effectLst>
            <a:outerShdw blurRad="292100" dist="139700" dir="2700000" algn="tl" rotWithShape="0">
              <a:srgbClr val="333333">
                <a:alpha val="65000"/>
              </a:srgbClr>
            </a:outerShdw>
          </a:effectLst>
        </p:spPr>
      </p:pic>
      <p:pic>
        <p:nvPicPr>
          <p:cNvPr id="20" name="Picture 24" descr="BSC_logo.gif"/>
          <p:cNvPicPr>
            <a:picLocks noChangeAspect="1"/>
          </p:cNvPicPr>
          <p:nvPr/>
        </p:nvPicPr>
        <p:blipFill>
          <a:blip r:embed="rId20" cstate="print"/>
          <a:srcRect/>
          <a:stretch>
            <a:fillRect/>
          </a:stretch>
        </p:blipFill>
        <p:spPr bwMode="auto">
          <a:xfrm>
            <a:off x="5143500" y="5908981"/>
            <a:ext cx="627063" cy="603341"/>
          </a:xfrm>
          <a:prstGeom prst="rect">
            <a:avLst/>
          </a:prstGeom>
          <a:solidFill>
            <a:schemeClr val="bg1"/>
          </a:solidFill>
          <a:ln>
            <a:noFill/>
          </a:ln>
          <a:effectLst>
            <a:outerShdw blurRad="292100" dist="139700" dir="2700000" algn="tl" rotWithShape="0">
              <a:srgbClr val="333333">
                <a:alpha val="65000"/>
              </a:srgbClr>
            </a:outerShdw>
          </a:effectLst>
        </p:spPr>
      </p:pic>
      <p:pic>
        <p:nvPicPr>
          <p:cNvPr id="21" name="Picture 25" descr="AZBOS.gif"/>
          <p:cNvPicPr>
            <a:picLocks noChangeAspect="1"/>
          </p:cNvPicPr>
          <p:nvPr/>
        </p:nvPicPr>
        <p:blipFill>
          <a:blip r:embed="rId21" cstate="print"/>
          <a:srcRect/>
          <a:stretch>
            <a:fillRect/>
          </a:stretch>
        </p:blipFill>
        <p:spPr bwMode="auto">
          <a:xfrm>
            <a:off x="6786563" y="3690456"/>
            <a:ext cx="522287" cy="502528"/>
          </a:xfrm>
          <a:prstGeom prst="rect">
            <a:avLst/>
          </a:prstGeom>
          <a:ln>
            <a:noFill/>
          </a:ln>
          <a:effectLst>
            <a:outerShdw blurRad="292100" dist="139700" dir="2700000" algn="tl" rotWithShape="0">
              <a:srgbClr val="333333">
                <a:alpha val="65000"/>
              </a:srgbClr>
            </a:outerShdw>
          </a:effectLst>
        </p:spPr>
      </p:pic>
      <p:pic>
        <p:nvPicPr>
          <p:cNvPr id="22" name="Picture 3"/>
          <p:cNvPicPr>
            <a:picLocks noChangeAspect="1" noChangeArrowheads="1"/>
          </p:cNvPicPr>
          <p:nvPr/>
        </p:nvPicPr>
        <p:blipFill>
          <a:blip r:embed="rId22" cstate="print"/>
          <a:srcRect/>
          <a:stretch>
            <a:fillRect/>
          </a:stretch>
        </p:blipFill>
        <p:spPr bwMode="auto">
          <a:xfrm>
            <a:off x="2500313" y="2333622"/>
            <a:ext cx="627062" cy="514749"/>
          </a:xfrm>
          <a:prstGeom prst="rect">
            <a:avLst/>
          </a:prstGeom>
          <a:ln>
            <a:noFill/>
          </a:ln>
          <a:effectLst>
            <a:outerShdw blurRad="292100" dist="139700" dir="2700000" algn="tl" rotWithShape="0">
              <a:srgbClr val="333333">
                <a:alpha val="65000"/>
              </a:srgbClr>
            </a:outerShdw>
          </a:effectLst>
        </p:spPr>
      </p:pic>
      <p:pic>
        <p:nvPicPr>
          <p:cNvPr id="23" name="Picture 4" descr="CERNLogo"/>
          <p:cNvPicPr>
            <a:picLocks noChangeAspect="1" noChangeArrowheads="1"/>
          </p:cNvPicPr>
          <p:nvPr/>
        </p:nvPicPr>
        <p:blipFill>
          <a:blip r:embed="rId23" cstate="print"/>
          <a:srcRect/>
          <a:stretch>
            <a:fillRect/>
          </a:stretch>
        </p:blipFill>
        <p:spPr bwMode="auto">
          <a:xfrm>
            <a:off x="171450" y="2148032"/>
            <a:ext cx="471488" cy="478090"/>
          </a:xfrm>
          <a:prstGeom prst="rect">
            <a:avLst/>
          </a:prstGeom>
          <a:ln>
            <a:noFill/>
          </a:ln>
          <a:effectLst>
            <a:outerShdw blurRad="292100" dist="139700" dir="2700000" algn="tl" rotWithShape="0">
              <a:srgbClr val="333333">
                <a:alpha val="65000"/>
              </a:srgbClr>
            </a:outerShdw>
          </a:effectLst>
        </p:spPr>
      </p:pic>
      <p:pic>
        <p:nvPicPr>
          <p:cNvPr id="24" name="Picture 5" descr="vituki_kht_emblc 16 bit colour"/>
          <p:cNvPicPr>
            <a:picLocks noChangeAspect="1" noChangeArrowheads="1"/>
          </p:cNvPicPr>
          <p:nvPr/>
        </p:nvPicPr>
        <p:blipFill>
          <a:blip r:embed="rId24" cstate="print"/>
          <a:srcRect/>
          <a:stretch>
            <a:fillRect/>
          </a:stretch>
        </p:blipFill>
        <p:spPr bwMode="auto">
          <a:xfrm>
            <a:off x="2500313" y="3680450"/>
            <a:ext cx="509587" cy="490309"/>
          </a:xfrm>
          <a:prstGeom prst="rect">
            <a:avLst/>
          </a:prstGeom>
          <a:ln>
            <a:noFill/>
          </a:ln>
          <a:effectLst>
            <a:outerShdw blurRad="292100" dist="139700" dir="2700000" algn="tl" rotWithShape="0">
              <a:srgbClr val="333333">
                <a:alpha val="65000"/>
              </a:srgbClr>
            </a:outerShdw>
          </a:effectLst>
        </p:spPr>
      </p:pic>
      <p:sp>
        <p:nvSpPr>
          <p:cNvPr id="25" name="TextBox 24"/>
          <p:cNvSpPr txBox="1"/>
          <p:nvPr/>
        </p:nvSpPr>
        <p:spPr>
          <a:xfrm>
            <a:off x="4572000" y="3109046"/>
            <a:ext cx="714380" cy="276999"/>
          </a:xfrm>
          <a:prstGeom prst="rect">
            <a:avLst/>
          </a:prstGeom>
          <a:solidFill>
            <a:schemeClr val="bg1"/>
          </a:solidFill>
        </p:spPr>
        <p:txBody>
          <a:bodyPr wrap="square">
            <a:spAutoFit/>
          </a:bodyPr>
          <a:lstStyle/>
          <a:p>
            <a:pPr>
              <a:defRPr/>
            </a:pPr>
            <a:r>
              <a:rPr lang="fr-CH" sz="1200" b="1" dirty="0">
                <a:ln>
                  <a:solidFill>
                    <a:sysClr val="windowText" lastClr="000000"/>
                  </a:solidFill>
                </a:ln>
                <a:solidFill>
                  <a:srgbClr val="000000"/>
                </a:solidFill>
                <a:effectLst>
                  <a:outerShdw blurRad="38100" dist="38100" dir="2700000" algn="tl">
                    <a:srgbClr val="000000">
                      <a:alpha val="43137"/>
                    </a:srgbClr>
                  </a:outerShdw>
                </a:effectLst>
                <a:cs typeface="+mn-cs"/>
              </a:rPr>
              <a:t>DHMO</a:t>
            </a:r>
            <a:endParaRPr lang="en-US" sz="1200" b="1" dirty="0">
              <a:ln>
                <a:solidFill>
                  <a:sysClr val="windowText" lastClr="000000"/>
                </a:solidFill>
              </a:ln>
              <a:solidFill>
                <a:srgbClr val="000000"/>
              </a:solidFill>
              <a:effectLst>
                <a:outerShdw blurRad="38100" dist="38100" dir="2700000" algn="tl">
                  <a:srgbClr val="000000">
                    <a:alpha val="43137"/>
                  </a:srgbClr>
                </a:outerShdw>
              </a:effectLst>
              <a:cs typeface="+mn-cs"/>
            </a:endParaRPr>
          </a:p>
        </p:txBody>
      </p:sp>
      <p:pic>
        <p:nvPicPr>
          <p:cNvPr id="26" name="Picture 31" descr="inhga"/>
          <p:cNvPicPr>
            <a:picLocks noChangeAspect="1" noChangeArrowheads="1"/>
          </p:cNvPicPr>
          <p:nvPr/>
        </p:nvPicPr>
        <p:blipFill>
          <a:blip r:embed="rId25" cstate="print"/>
          <a:srcRect/>
          <a:stretch>
            <a:fillRect/>
          </a:stretch>
        </p:blipFill>
        <p:spPr bwMode="auto">
          <a:xfrm>
            <a:off x="4000500" y="4403990"/>
            <a:ext cx="590550" cy="481144"/>
          </a:xfrm>
          <a:prstGeom prst="rect">
            <a:avLst/>
          </a:prstGeom>
          <a:ln>
            <a:noFill/>
          </a:ln>
          <a:effectLst>
            <a:outerShdw blurRad="292100" dist="139700" dir="2700000" algn="tl" rotWithShape="0">
              <a:srgbClr val="333333">
                <a:alpha val="65000"/>
              </a:srgbClr>
            </a:outerShdw>
          </a:effectLst>
        </p:spPr>
      </p:pic>
      <p:pic>
        <p:nvPicPr>
          <p:cNvPr id="27" name="Picture 30" descr="TNU"/>
          <p:cNvPicPr>
            <a:picLocks noChangeAspect="1" noChangeArrowheads="1"/>
          </p:cNvPicPr>
          <p:nvPr/>
        </p:nvPicPr>
        <p:blipFill>
          <a:blip r:embed="rId26" cstate="print"/>
          <a:srcRect/>
          <a:stretch>
            <a:fillRect/>
          </a:stretch>
        </p:blipFill>
        <p:spPr bwMode="auto">
          <a:xfrm>
            <a:off x="5857875" y="4536295"/>
            <a:ext cx="1301750" cy="212314"/>
          </a:xfrm>
          <a:prstGeom prst="rect">
            <a:avLst/>
          </a:prstGeom>
          <a:ln>
            <a:noFill/>
          </a:ln>
          <a:effectLst>
            <a:outerShdw blurRad="292100" dist="139700" dir="2700000" algn="tl" rotWithShape="0">
              <a:srgbClr val="333333">
                <a:alpha val="65000"/>
              </a:srgbClr>
            </a:outerShdw>
          </a:effectLst>
        </p:spPr>
      </p:pic>
      <p:pic>
        <p:nvPicPr>
          <p:cNvPr id="28" name="Picture 27" descr="IGAR.png"/>
          <p:cNvPicPr>
            <a:picLocks noChangeAspect="1"/>
          </p:cNvPicPr>
          <p:nvPr/>
        </p:nvPicPr>
        <p:blipFill>
          <a:blip r:embed="rId27" cstate="print"/>
          <a:stretch>
            <a:fillRect/>
          </a:stretch>
        </p:blipFill>
        <p:spPr>
          <a:xfrm>
            <a:off x="4592638" y="3835192"/>
            <a:ext cx="584200" cy="549879"/>
          </a:xfrm>
          <a:prstGeom prst="rect">
            <a:avLst/>
          </a:prstGeom>
          <a:ln>
            <a:noFill/>
          </a:ln>
          <a:effectLst>
            <a:outerShdw blurRad="292100" dist="139700" dir="2700000" algn="tl" rotWithShape="0">
              <a:srgbClr val="333333">
                <a:alpha val="65000"/>
              </a:srgbClr>
            </a:outerShdw>
          </a:effectLst>
        </p:spPr>
      </p:pic>
      <p:pic>
        <p:nvPicPr>
          <p:cNvPr id="29" name="Picture 28" descr="nimh.gif"/>
          <p:cNvPicPr>
            <a:picLocks noChangeAspect="1"/>
          </p:cNvPicPr>
          <p:nvPr/>
        </p:nvPicPr>
        <p:blipFill>
          <a:blip r:embed="rId28" cstate="print"/>
          <a:stretch>
            <a:fillRect/>
          </a:stretch>
        </p:blipFill>
        <p:spPr>
          <a:xfrm>
            <a:off x="4643438" y="5049629"/>
            <a:ext cx="571500" cy="549879"/>
          </a:xfrm>
          <a:prstGeom prst="rect">
            <a:avLst/>
          </a:prstGeom>
          <a:ln>
            <a:noFill/>
          </a:ln>
          <a:effectLst>
            <a:outerShdw blurRad="292100" dist="139700" dir="2700000" algn="tl" rotWithShape="0">
              <a:srgbClr val="333333">
                <a:alpha val="65000"/>
              </a:srgbClr>
            </a:outerShdw>
          </a:effectLst>
        </p:spPr>
      </p:pic>
      <p:grpSp>
        <p:nvGrpSpPr>
          <p:cNvPr id="2" name="Group 61"/>
          <p:cNvGrpSpPr>
            <a:grpSpLocks/>
          </p:cNvGrpSpPr>
          <p:nvPr/>
        </p:nvGrpSpPr>
        <p:grpSpPr bwMode="auto">
          <a:xfrm>
            <a:off x="142875" y="2692192"/>
            <a:ext cx="854075" cy="549879"/>
            <a:chOff x="1785918" y="142852"/>
            <a:chExt cx="1357322" cy="908687"/>
          </a:xfrm>
        </p:grpSpPr>
        <p:pic>
          <p:nvPicPr>
            <p:cNvPr id="5150" name="Picture 31" descr="2007_GRID_PNUE_UNEP_black_small.png"/>
            <p:cNvPicPr>
              <a:picLocks noChangeAspect="1"/>
            </p:cNvPicPr>
            <p:nvPr/>
          </p:nvPicPr>
          <p:blipFill>
            <a:blip r:embed="rId29" cstate="print"/>
            <a:srcRect/>
            <a:stretch>
              <a:fillRect/>
            </a:stretch>
          </p:blipFill>
          <p:spPr bwMode="auto">
            <a:xfrm>
              <a:off x="1791020" y="142852"/>
              <a:ext cx="1352220" cy="428627"/>
            </a:xfrm>
            <a:prstGeom prst="rect">
              <a:avLst/>
            </a:prstGeom>
            <a:solidFill>
              <a:schemeClr val="bg1"/>
            </a:solidFill>
            <a:ln w="9525">
              <a:noFill/>
              <a:miter lim="800000"/>
              <a:headEnd/>
              <a:tailEnd/>
            </a:ln>
          </p:spPr>
        </p:pic>
        <p:pic>
          <p:nvPicPr>
            <p:cNvPr id="5151" name="Picture 60" descr="UNIGE_noir50.gif"/>
            <p:cNvPicPr>
              <a:picLocks noChangeAspect="1"/>
            </p:cNvPicPr>
            <p:nvPr/>
          </p:nvPicPr>
          <p:blipFill>
            <a:blip r:embed="rId30" cstate="print"/>
            <a:srcRect/>
            <a:stretch>
              <a:fillRect/>
            </a:stretch>
          </p:blipFill>
          <p:spPr bwMode="auto">
            <a:xfrm>
              <a:off x="1785918" y="571480"/>
              <a:ext cx="1357322" cy="480059"/>
            </a:xfrm>
            <a:prstGeom prst="rect">
              <a:avLst/>
            </a:prstGeom>
            <a:noFill/>
            <a:ln w="9525">
              <a:noFill/>
              <a:miter lim="800000"/>
              <a:headEnd/>
              <a:tailEnd/>
            </a:ln>
          </p:spPr>
        </p:pic>
      </p:grpSp>
      <p:sp>
        <p:nvSpPr>
          <p:cNvPr id="32" name="Content Placeholder 2"/>
          <p:cNvSpPr txBox="1">
            <a:spLocks/>
          </p:cNvSpPr>
          <p:nvPr/>
        </p:nvSpPr>
        <p:spPr>
          <a:xfrm>
            <a:off x="0" y="4653136"/>
            <a:ext cx="3923928" cy="2204864"/>
          </a:xfrm>
          <a:prstGeom prst="rect">
            <a:avLst/>
          </a:prstGeom>
          <a:solidFill>
            <a:schemeClr val="bg1">
              <a:alpha val="69000"/>
            </a:schemeClr>
          </a:solidFill>
        </p:spPr>
        <p:txBody>
          <a:bodyPr>
            <a:normAutofit fontScale="32500" lnSpcReduction="20000"/>
          </a:bodyPr>
          <a:lstStyle/>
          <a:p>
            <a:pPr marL="342900" lvl="0" indent="-342900">
              <a:spcBef>
                <a:spcPct val="20000"/>
              </a:spcBef>
              <a:buFont typeface="Courier New" pitchFamily="49" charset="0"/>
              <a:buChar char="o"/>
            </a:pPr>
            <a:r>
              <a:rPr lang="en-US" sz="3200" b="1" dirty="0" smtClean="0"/>
              <a:t>Project timeframe: April 2009 – March 2013</a:t>
            </a:r>
          </a:p>
          <a:p>
            <a:pPr marL="342900" lvl="0" indent="-342900">
              <a:spcBef>
                <a:spcPct val="20000"/>
              </a:spcBef>
              <a:buFont typeface="Courier New" pitchFamily="49" charset="0"/>
              <a:buChar char="o"/>
            </a:pPr>
            <a:r>
              <a:rPr lang="en-US" sz="3200" b="1" dirty="0" smtClean="0"/>
              <a:t>Total budget of €8.1 </a:t>
            </a:r>
            <a:r>
              <a:rPr lang="en-US" sz="3200" b="1" dirty="0" err="1" smtClean="0"/>
              <a:t>mio</a:t>
            </a:r>
            <a:r>
              <a:rPr lang="en-US" sz="3200" b="1" dirty="0" smtClean="0"/>
              <a:t>. (€6.2 </a:t>
            </a:r>
            <a:r>
              <a:rPr lang="en-US" sz="3200" b="1" dirty="0" err="1" smtClean="0"/>
              <a:t>mio</a:t>
            </a:r>
            <a:r>
              <a:rPr lang="en-US" sz="3200" b="1" dirty="0" smtClean="0"/>
              <a:t>. EC contribution) and 1367 man-months.</a:t>
            </a:r>
            <a:endParaRPr kumimoji="0" lang="en-US" sz="32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Courier New" pitchFamily="49" charset="0"/>
              <a:buChar char="o"/>
              <a:tabLst/>
              <a:defRPr/>
            </a:pPr>
            <a:r>
              <a:rPr kumimoji="0" lang="en-US" sz="3200" b="1" i="0" u="none" strike="noStrike" kern="1200" cap="none" spc="0" normalizeH="0" baseline="0" noProof="0" dirty="0" smtClean="0">
                <a:ln>
                  <a:noFill/>
                </a:ln>
                <a:solidFill>
                  <a:schemeClr val="tx1"/>
                </a:solidFill>
                <a:effectLst/>
                <a:uLnTx/>
                <a:uFillTx/>
                <a:latin typeface="+mn-lt"/>
                <a:ea typeface="+mn-ea"/>
                <a:cs typeface="+mn-cs"/>
              </a:rPr>
              <a:t>The </a:t>
            </a:r>
            <a:r>
              <a:rPr kumimoji="0" lang="en-US" sz="3200" b="1" i="0" u="none" strike="noStrike" kern="1200" cap="none" spc="0" normalizeH="0" baseline="0" noProof="0" dirty="0" err="1" smtClean="0">
                <a:ln>
                  <a:noFill/>
                </a:ln>
                <a:solidFill>
                  <a:schemeClr val="tx1"/>
                </a:solidFill>
                <a:effectLst/>
                <a:uLnTx/>
                <a:uFillTx/>
                <a:latin typeface="+mn-lt"/>
                <a:ea typeface="+mn-ea"/>
                <a:cs typeface="+mn-cs"/>
              </a:rPr>
              <a:t>EnviroGRIDS</a:t>
            </a:r>
            <a:r>
              <a:rPr kumimoji="0" lang="en-US" sz="3200" b="1" i="0" u="none" strike="noStrike" kern="1200" cap="none" spc="0" normalizeH="0" baseline="0" noProof="0" dirty="0" smtClean="0">
                <a:ln>
                  <a:noFill/>
                </a:ln>
                <a:solidFill>
                  <a:schemeClr val="tx1"/>
                </a:solidFill>
                <a:effectLst/>
                <a:uLnTx/>
                <a:uFillTx/>
                <a:latin typeface="+mn-lt"/>
                <a:ea typeface="+mn-ea"/>
                <a:cs typeface="+mn-cs"/>
              </a:rPr>
              <a:t> Project Team includes </a:t>
            </a:r>
            <a:r>
              <a:rPr kumimoji="0" lang="en-US" sz="3200" b="1" i="0" u="none" strike="noStrike" kern="1200" cap="none" spc="0" normalizeH="0" baseline="0" noProof="0" dirty="0" smtClean="0">
                <a:ln>
                  <a:noFill/>
                </a:ln>
                <a:solidFill>
                  <a:srgbClr val="FF0000"/>
                </a:solidFill>
                <a:effectLst/>
                <a:uLnTx/>
                <a:uFillTx/>
                <a:latin typeface="+mn-lt"/>
                <a:ea typeface="+mn-ea"/>
                <a:cs typeface="+mn-cs"/>
              </a:rPr>
              <a:t>27 partners from 15 countries</a:t>
            </a:r>
            <a:r>
              <a:rPr kumimoji="0" lang="en-US" sz="3200" b="1" i="0" u="none" strike="noStrike" kern="1200" cap="none" spc="0" normalizeH="0" baseline="0" noProof="0" dirty="0" smtClean="0">
                <a:ln>
                  <a:noFill/>
                </a:ln>
                <a:solidFill>
                  <a:schemeClr val="tx1"/>
                </a:solidFill>
                <a:effectLst/>
                <a:uLnTx/>
                <a:uFillTx/>
                <a:latin typeface="+mn-lt"/>
                <a:ea typeface="+mn-ea"/>
                <a:cs typeface="+mn-cs"/>
              </a:rPr>
              <a:t>, representing also several European (CERN, EEA) and United Nations organizations (UNEP, UNESCO). </a:t>
            </a:r>
          </a:p>
          <a:p>
            <a:pPr marL="342900" marR="0" lvl="0" indent="-342900" algn="l" defTabSz="914400" rtl="0" eaLnBrk="1" fontAlgn="auto" latinLnBrk="0" hangingPunct="1">
              <a:lnSpc>
                <a:spcPct val="100000"/>
              </a:lnSpc>
              <a:spcBef>
                <a:spcPct val="20000"/>
              </a:spcBef>
              <a:spcAft>
                <a:spcPts val="0"/>
              </a:spcAft>
              <a:buClrTx/>
              <a:buSzTx/>
              <a:buFont typeface="Courier New" pitchFamily="49" charset="0"/>
              <a:buChar char="o"/>
              <a:tabLst/>
              <a:defRPr/>
            </a:pPr>
            <a:r>
              <a:rPr kumimoji="0" lang="en-US" sz="3200" b="1" i="0" u="none" strike="noStrike" kern="1200" cap="none" spc="0" normalizeH="0" baseline="0" noProof="0" dirty="0" smtClean="0">
                <a:ln>
                  <a:noFill/>
                </a:ln>
                <a:solidFill>
                  <a:schemeClr val="tx1"/>
                </a:solidFill>
                <a:effectLst/>
                <a:uLnTx/>
                <a:uFillTx/>
                <a:latin typeface="+mn-lt"/>
                <a:ea typeface="+mn-ea"/>
                <a:cs typeface="+mn-cs"/>
              </a:rPr>
              <a:t>Among these partners, </a:t>
            </a:r>
            <a:r>
              <a:rPr kumimoji="0" lang="en-US" sz="3200" b="1" i="0" u="none" strike="noStrike" kern="1200" cap="none" spc="0" normalizeH="0" baseline="0" noProof="0" dirty="0" smtClean="0">
                <a:ln>
                  <a:noFill/>
                </a:ln>
                <a:solidFill>
                  <a:srgbClr val="FF0000"/>
                </a:solidFill>
                <a:effectLst/>
                <a:uLnTx/>
                <a:uFillTx/>
                <a:latin typeface="+mn-lt"/>
                <a:ea typeface="+mn-ea"/>
                <a:cs typeface="+mn-cs"/>
              </a:rPr>
              <a:t>22 belong partially or entirely to the Black Sea Catchment</a:t>
            </a:r>
            <a:r>
              <a:rPr kumimoji="0" lang="en-US" sz="3200" b="1" i="0" u="none" strike="noStrike" kern="1200" cap="none" spc="0" normalizeH="0" baseline="0" noProof="0" dirty="0" smtClean="0">
                <a:ln>
                  <a:noFill/>
                </a:ln>
                <a:solidFill>
                  <a:schemeClr val="tx1"/>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 typeface="Courier New" pitchFamily="49" charset="0"/>
              <a:buChar char="o"/>
              <a:tabLst/>
              <a:defRPr/>
            </a:pPr>
            <a:r>
              <a:rPr kumimoji="0" lang="en-US" sz="3200" b="1" i="0" u="none" strike="noStrike" kern="1200" cap="none" spc="0" normalizeH="0" baseline="0" noProof="0" dirty="0" smtClean="0">
                <a:ln>
                  <a:noFill/>
                </a:ln>
                <a:solidFill>
                  <a:schemeClr val="tx1"/>
                </a:solidFill>
                <a:effectLst/>
                <a:uLnTx/>
                <a:uFillTx/>
                <a:latin typeface="+mn-lt"/>
                <a:ea typeface="+mn-ea"/>
                <a:cs typeface="+mn-cs"/>
              </a:rPr>
              <a:t>Eight partners belong to an International Cooperation Partner Countries (Ukraine, Georgia and Russian Federation) and five to Associated Countries (Switzerland and Turkey). </a:t>
            </a:r>
          </a:p>
          <a:p>
            <a:pPr marL="342900" marR="0" lvl="0" indent="-342900" algn="l" defTabSz="914400" rtl="0" eaLnBrk="1" fontAlgn="auto" latinLnBrk="0" hangingPunct="1">
              <a:lnSpc>
                <a:spcPct val="100000"/>
              </a:lnSpc>
              <a:spcBef>
                <a:spcPct val="20000"/>
              </a:spcBef>
              <a:spcAft>
                <a:spcPts val="0"/>
              </a:spcAft>
              <a:buClrTx/>
              <a:buSzTx/>
              <a:buFont typeface="Courier New" pitchFamily="49" charset="0"/>
              <a:buChar char="o"/>
              <a:tabLst/>
              <a:defRPr/>
            </a:pPr>
            <a:r>
              <a:rPr kumimoji="0" lang="en-US" sz="3200" b="1" i="0" u="none" strike="noStrike" kern="1200" cap="none" spc="0" normalizeH="0" baseline="0" noProof="0" dirty="0" smtClean="0">
                <a:ln>
                  <a:noFill/>
                </a:ln>
                <a:solidFill>
                  <a:schemeClr val="tx1"/>
                </a:solidFill>
                <a:effectLst/>
                <a:uLnTx/>
                <a:uFillTx/>
                <a:latin typeface="+mn-lt"/>
                <a:ea typeface="+mn-ea"/>
                <a:cs typeface="+mn-cs"/>
              </a:rPr>
              <a:t>Five partners can be defined as Small and Medium Enterprises (SME).</a:t>
            </a:r>
            <a:endParaRPr kumimoji="0" lang="en-US" sz="3200" b="1"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0" y="2669402"/>
          <a:ext cx="9358346" cy="30718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 5"/>
          <p:cNvGraphicFramePr/>
          <p:nvPr/>
        </p:nvGraphicFramePr>
        <p:xfrm>
          <a:off x="0" y="669138"/>
          <a:ext cx="9144000" cy="107157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7" name="Diagram 6"/>
          <p:cNvGraphicFramePr/>
          <p:nvPr/>
        </p:nvGraphicFramePr>
        <p:xfrm>
          <a:off x="-214346" y="5455484"/>
          <a:ext cx="9572692" cy="1285884"/>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11" name="Diagram 10"/>
          <p:cNvGraphicFramePr/>
          <p:nvPr/>
        </p:nvGraphicFramePr>
        <p:xfrm>
          <a:off x="642910" y="1669270"/>
          <a:ext cx="8072494" cy="1357346"/>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
        <p:nvSpPr>
          <p:cNvPr id="12" name="Rounded Rectangle 11"/>
          <p:cNvSpPr/>
          <p:nvPr/>
        </p:nvSpPr>
        <p:spPr>
          <a:xfrm>
            <a:off x="714348" y="-1285884"/>
            <a:ext cx="7786742" cy="8715412"/>
          </a:xfrm>
          <a:prstGeom prst="roundRect">
            <a:avLst/>
          </a:prstGeom>
          <a:noFill/>
          <a:ln w="57150">
            <a:prstDash val="dash"/>
          </a:ln>
          <a:effectLst>
            <a:outerShdw blurRad="50800" dist="38100" dir="2700000" algn="tl" rotWithShape="0">
              <a:prstClr val="black">
                <a:alpha val="40000"/>
              </a:prstClr>
            </a:outerShdw>
          </a:effectLst>
          <a:scene3d>
            <a:camera prst="perspectiveRelaxed"/>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Title 3"/>
          <p:cNvSpPr>
            <a:spLocks noGrp="1"/>
          </p:cNvSpPr>
          <p:nvPr>
            <p:ph type="title"/>
          </p:nvPr>
        </p:nvSpPr>
        <p:spPr>
          <a:xfrm>
            <a:off x="214282" y="0"/>
            <a:ext cx="7143800" cy="785794"/>
          </a:xfrm>
        </p:spPr>
        <p:txBody>
          <a:bodyPr/>
          <a:lstStyle/>
          <a:p>
            <a:r>
              <a:rPr lang="fr-CH" dirty="0" smtClean="0"/>
              <a:t>Project structure</a:t>
            </a:r>
            <a:endParaRPr lang="fr-CH"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graphicEl>
                                              <a:dgm id="{33E693EE-0F8B-4FD4-BB7D-C2E29C9CD6A5}"/>
                                            </p:graphicEl>
                                          </p:spTgt>
                                        </p:tgtEl>
                                        <p:attrNameLst>
                                          <p:attrName>style.visibility</p:attrName>
                                        </p:attrNameLst>
                                      </p:cBhvr>
                                      <p:to>
                                        <p:strVal val="visible"/>
                                      </p:to>
                                    </p:set>
                                    <p:anim calcmode="lin" valueType="num">
                                      <p:cBhvr additive="base">
                                        <p:cTn id="7" dur="500" fill="hold"/>
                                        <p:tgtEl>
                                          <p:spTgt spid="4">
                                            <p:graphicEl>
                                              <a:dgm id="{33E693EE-0F8B-4FD4-BB7D-C2E29C9CD6A5}"/>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graphicEl>
                                              <a:dgm id="{33E693EE-0F8B-4FD4-BB7D-C2E29C9CD6A5}"/>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graphicEl>
                                              <a:dgm id="{28501F7A-4FE2-4901-A945-33BF7AFD1500}"/>
                                            </p:graphicEl>
                                          </p:spTgt>
                                        </p:tgtEl>
                                        <p:attrNameLst>
                                          <p:attrName>style.visibility</p:attrName>
                                        </p:attrNameLst>
                                      </p:cBhvr>
                                      <p:to>
                                        <p:strVal val="visible"/>
                                      </p:to>
                                    </p:set>
                                    <p:anim calcmode="lin" valueType="num">
                                      <p:cBhvr additive="base">
                                        <p:cTn id="13" dur="500" fill="hold"/>
                                        <p:tgtEl>
                                          <p:spTgt spid="4">
                                            <p:graphicEl>
                                              <a:dgm id="{28501F7A-4FE2-4901-A945-33BF7AFD1500}"/>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graphicEl>
                                              <a:dgm id="{28501F7A-4FE2-4901-A945-33BF7AFD1500}"/>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graphicEl>
                                              <a:dgm id="{F58080E2-EEB2-4D0F-A498-3F9BF7089619}"/>
                                            </p:graphicEl>
                                          </p:spTgt>
                                        </p:tgtEl>
                                        <p:attrNameLst>
                                          <p:attrName>style.visibility</p:attrName>
                                        </p:attrNameLst>
                                      </p:cBhvr>
                                      <p:to>
                                        <p:strVal val="visible"/>
                                      </p:to>
                                    </p:set>
                                    <p:anim calcmode="lin" valueType="num">
                                      <p:cBhvr additive="base">
                                        <p:cTn id="19" dur="500" fill="hold"/>
                                        <p:tgtEl>
                                          <p:spTgt spid="4">
                                            <p:graphicEl>
                                              <a:dgm id="{F58080E2-EEB2-4D0F-A498-3F9BF7089619}"/>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graphicEl>
                                              <a:dgm id="{F58080E2-EEB2-4D0F-A498-3F9BF7089619}"/>
                                            </p:graphic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graphicEl>
                                              <a:dgm id="{5AAE55EE-AEDB-4123-A8BC-6FDFADB6CD48}"/>
                                            </p:graphicEl>
                                          </p:spTgt>
                                        </p:tgtEl>
                                        <p:attrNameLst>
                                          <p:attrName>style.visibility</p:attrName>
                                        </p:attrNameLst>
                                      </p:cBhvr>
                                      <p:to>
                                        <p:strVal val="visible"/>
                                      </p:to>
                                    </p:set>
                                    <p:anim calcmode="lin" valueType="num">
                                      <p:cBhvr additive="base">
                                        <p:cTn id="25" dur="500" fill="hold"/>
                                        <p:tgtEl>
                                          <p:spTgt spid="4">
                                            <p:graphicEl>
                                              <a:dgm id="{5AAE55EE-AEDB-4123-A8BC-6FDFADB6CD48}"/>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graphicEl>
                                              <a:dgm id="{5AAE55EE-AEDB-4123-A8BC-6FDFADB6CD48}"/>
                                            </p:graphic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down)">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wipe(down)">
                                      <p:cBhvr>
                                        <p:cTn id="36" dur="500"/>
                                        <p:tgtEl>
                                          <p:spTgt spid="7"/>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fade">
                                      <p:cBhvr>
                                        <p:cTn id="41" dur="2000"/>
                                        <p:tgtEl>
                                          <p:spTgt spid="6"/>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fade">
                                      <p:cBhvr>
                                        <p:cTn id="44"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Graphic spid="6" grpId="0">
        <p:bldAsOne/>
      </p:bldGraphic>
      <p:bldGraphic spid="7" grpId="0">
        <p:bldAsOne/>
      </p:bldGraphic>
      <p:bldGraphic spid="11" grpId="0">
        <p:bldAsOne/>
      </p:bldGraphic>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3"/>
          <p:cNvSpPr>
            <a:spLocks noGrp="1"/>
          </p:cNvSpPr>
          <p:nvPr>
            <p:ph type="title"/>
          </p:nvPr>
        </p:nvSpPr>
        <p:spPr>
          <a:xfrm>
            <a:off x="1259632" y="116632"/>
            <a:ext cx="6408712" cy="571504"/>
          </a:xfrm>
        </p:spPr>
        <p:txBody>
          <a:bodyPr/>
          <a:lstStyle/>
          <a:p>
            <a:r>
              <a:rPr lang="fr-CH" dirty="0" err="1" smtClean="0"/>
              <a:t>technical</a:t>
            </a:r>
            <a:r>
              <a:rPr lang="fr-CH" dirty="0" smtClean="0"/>
              <a:t> </a:t>
            </a:r>
            <a:r>
              <a:rPr lang="fr-CH" dirty="0" smtClean="0"/>
              <a:t>objectives</a:t>
            </a:r>
          </a:p>
        </p:txBody>
      </p:sp>
      <p:sp>
        <p:nvSpPr>
          <p:cNvPr id="11266" name="Content Placeholder 2"/>
          <p:cNvSpPr>
            <a:spLocks noGrp="1"/>
          </p:cNvSpPr>
          <p:nvPr>
            <p:ph idx="4294967295"/>
          </p:nvPr>
        </p:nvSpPr>
        <p:spPr>
          <a:xfrm>
            <a:off x="357188" y="1285875"/>
            <a:ext cx="8572500" cy="4857750"/>
          </a:xfrm>
        </p:spPr>
        <p:txBody>
          <a:bodyPr/>
          <a:lstStyle/>
          <a:p>
            <a:pPr>
              <a:buFont typeface="Wingdings" pitchFamily="2" charset="2"/>
              <a:buChar char="Ø"/>
            </a:pPr>
            <a:r>
              <a:rPr lang="en-US" sz="2400" dirty="0" smtClean="0"/>
              <a:t>data gap analysis</a:t>
            </a:r>
          </a:p>
          <a:p>
            <a:pPr>
              <a:buFont typeface="Wingdings" pitchFamily="2" charset="2"/>
              <a:buChar char="Ø"/>
            </a:pPr>
            <a:r>
              <a:rPr lang="en-US" sz="2400" dirty="0" smtClean="0"/>
              <a:t>modeling of large scale, high resolution distributed hydrologic processes</a:t>
            </a:r>
          </a:p>
          <a:p>
            <a:pPr>
              <a:buFont typeface="Wingdings" pitchFamily="2" charset="2"/>
              <a:buChar char="Ø"/>
            </a:pPr>
            <a:r>
              <a:rPr lang="en-US" sz="2400" dirty="0" smtClean="0"/>
              <a:t>developing a grid-enabled Spatial Data Infrastructure (SDI)</a:t>
            </a:r>
          </a:p>
          <a:p>
            <a:pPr>
              <a:buFont typeface="Wingdings" pitchFamily="2" charset="2"/>
              <a:buChar char="Ø"/>
            </a:pPr>
            <a:r>
              <a:rPr lang="en-US" sz="2400" dirty="0" smtClean="0"/>
              <a:t>spatially explicit regional scenarios of development </a:t>
            </a:r>
          </a:p>
          <a:p>
            <a:pPr>
              <a:buFont typeface="Wingdings" pitchFamily="2" charset="2"/>
              <a:buChar char="Ø"/>
            </a:pPr>
            <a:r>
              <a:rPr lang="en-US" sz="2400" dirty="0" smtClean="0"/>
              <a:t>develop access to real time data from sensors and satellites</a:t>
            </a:r>
          </a:p>
          <a:p>
            <a:pPr>
              <a:buFont typeface="Wingdings" pitchFamily="2" charset="2"/>
              <a:buChar char="Ø"/>
            </a:pPr>
            <a:r>
              <a:rPr lang="en-US" sz="2400" dirty="0" smtClean="0"/>
              <a:t>develop early warning and decision support tools at regional, national and local levels</a:t>
            </a:r>
          </a:p>
          <a:p>
            <a:pPr>
              <a:buFont typeface="Wingdings" pitchFamily="2" charset="2"/>
              <a:buChar char="Ø"/>
            </a:pPr>
            <a:r>
              <a:rPr lang="en-US" sz="2400" dirty="0" smtClean="0"/>
              <a:t>Build capacities in the Black Sea region to enhance data interoperability, by promoting on OGC and open standards (ISO 19115/19119/19139; web services WMS, WFS, WCS)</a:t>
            </a:r>
          </a:p>
          <a:p>
            <a:pPr>
              <a:buFont typeface="Wingdings" pitchFamily="2" charset="2"/>
              <a:buChar char="Ø"/>
            </a:pPr>
            <a:endParaRPr lang="en-US" sz="2400" dirty="0" smtClean="0"/>
          </a:p>
          <a:p>
            <a:endParaRPr lang="en-GB" sz="1600" dirty="0" smtClean="0"/>
          </a:p>
          <a:p>
            <a:pPr>
              <a:buFont typeface="Wingdings" pitchFamily="2" charset="2"/>
              <a:buNone/>
            </a:pPr>
            <a:endParaRPr lang="en-US" sz="1600"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26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26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26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26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26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26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71422"/>
            <a:ext cx="8786874" cy="571496"/>
          </a:xfrm>
        </p:spPr>
        <p:txBody>
          <a:bodyPr/>
          <a:lstStyle/>
          <a:p>
            <a:r>
              <a:rPr lang="pl-PL" dirty="0" smtClean="0"/>
              <a:t>SWAT</a:t>
            </a:r>
            <a:endParaRPr lang="en-US" dirty="0"/>
          </a:p>
        </p:txBody>
      </p:sp>
      <p:sp>
        <p:nvSpPr>
          <p:cNvPr id="3" name="Content Placeholder 2"/>
          <p:cNvSpPr>
            <a:spLocks noGrp="1"/>
          </p:cNvSpPr>
          <p:nvPr>
            <p:ph idx="1"/>
          </p:nvPr>
        </p:nvSpPr>
        <p:spPr>
          <a:xfrm>
            <a:off x="107504" y="1428736"/>
            <a:ext cx="3607240" cy="5312632"/>
          </a:xfrm>
        </p:spPr>
        <p:txBody>
          <a:bodyPr>
            <a:normAutofit fontScale="77500" lnSpcReduction="20000"/>
          </a:bodyPr>
          <a:lstStyle/>
          <a:p>
            <a:r>
              <a:rPr lang="en-US" dirty="0" smtClean="0"/>
              <a:t>SWAT (Soil and Water Assessment Tool) is a river basin, or watershed, scale model.</a:t>
            </a:r>
          </a:p>
          <a:p>
            <a:r>
              <a:rPr lang="en-US" dirty="0" smtClean="0"/>
              <a:t>It predicts the impact of land management practices on water, sediment and agricultural chemical yields in large complex watersheds with varying soils, land use and management conditions over long periods of time.</a:t>
            </a:r>
          </a:p>
        </p:txBody>
      </p:sp>
      <p:pic>
        <p:nvPicPr>
          <p:cNvPr id="4" name="Picture 26"/>
          <p:cNvPicPr>
            <a:picLocks noChangeAspect="1"/>
          </p:cNvPicPr>
          <p:nvPr/>
        </p:nvPicPr>
        <p:blipFill>
          <a:blip r:embed="rId3" cstate="print"/>
          <a:stretch>
            <a:fillRect/>
          </a:stretch>
        </p:blipFill>
        <p:spPr>
          <a:xfrm>
            <a:off x="3714744" y="1857364"/>
            <a:ext cx="4953035" cy="3714776"/>
          </a:xfrm>
          <a:prstGeom prst="rect">
            <a:avLst/>
          </a:prstGeom>
          <a:effectLst/>
        </p:spPr>
      </p:pic>
    </p:spTree>
  </p:cSld>
  <p:clrMapOvr>
    <a:masterClrMapping/>
  </p:clrMapOvr>
  <p:transition>
    <p:pull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74332" y="1074415"/>
            <a:ext cx="8690156" cy="5378921"/>
          </a:xfrm>
          <a:prstGeom prst="rect">
            <a:avLst/>
          </a:prstGeom>
          <a:noFill/>
          <a:ln w="9525">
            <a:noFill/>
            <a:miter lim="800000"/>
            <a:headEnd/>
            <a:tailEnd/>
          </a:ln>
        </p:spPr>
      </p:pic>
      <p:sp>
        <p:nvSpPr>
          <p:cNvPr id="13315" name="TextBox 6"/>
          <p:cNvSpPr txBox="1">
            <a:spLocks noChangeArrowheads="1"/>
          </p:cNvSpPr>
          <p:nvPr/>
        </p:nvSpPr>
        <p:spPr bwMode="auto">
          <a:xfrm rot="1938056">
            <a:off x="7491799" y="3573146"/>
            <a:ext cx="657225" cy="277813"/>
          </a:xfrm>
          <a:prstGeom prst="rect">
            <a:avLst/>
          </a:prstGeom>
          <a:noFill/>
          <a:ln w="9525">
            <a:noFill/>
            <a:miter lim="800000"/>
            <a:headEnd/>
            <a:tailEnd/>
          </a:ln>
        </p:spPr>
        <p:txBody>
          <a:bodyPr wrap="none">
            <a:spAutoFit/>
          </a:bodyPr>
          <a:lstStyle/>
          <a:p>
            <a:r>
              <a:rPr lang="fr-CH" sz="1200" dirty="0" err="1"/>
              <a:t>Models</a:t>
            </a:r>
            <a:endParaRPr lang="en-US" sz="1200" dirty="0"/>
          </a:p>
        </p:txBody>
      </p:sp>
      <p:sp>
        <p:nvSpPr>
          <p:cNvPr id="13316" name="Title 8"/>
          <p:cNvSpPr>
            <a:spLocks noGrp="1"/>
          </p:cNvSpPr>
          <p:nvPr>
            <p:ph type="title"/>
          </p:nvPr>
        </p:nvSpPr>
        <p:spPr/>
        <p:txBody>
          <a:bodyPr/>
          <a:lstStyle/>
          <a:p>
            <a:r>
              <a:rPr lang="en-US" dirty="0" smtClean="0"/>
              <a:t>swat</a:t>
            </a:r>
            <a:endParaRPr lang="fr-CH" dirty="0" smtClean="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4" descr="Balaton Adaptation Project meeting in Siofok 033"/>
          <p:cNvPicPr>
            <a:picLocks noChangeAspect="1" noChangeArrowheads="1"/>
          </p:cNvPicPr>
          <p:nvPr/>
        </p:nvPicPr>
        <p:blipFill>
          <a:blip r:embed="rId3" cstate="print"/>
          <a:srcRect/>
          <a:stretch>
            <a:fillRect/>
          </a:stretch>
        </p:blipFill>
        <p:spPr bwMode="auto">
          <a:xfrm>
            <a:off x="0" y="-14288"/>
            <a:ext cx="9144000" cy="6572251"/>
          </a:xfrm>
          <a:prstGeom prst="rect">
            <a:avLst/>
          </a:prstGeom>
          <a:noFill/>
          <a:ln w="9525">
            <a:noFill/>
            <a:miter lim="800000"/>
            <a:headEnd/>
            <a:tailEnd/>
          </a:ln>
        </p:spPr>
      </p:pic>
      <p:pic>
        <p:nvPicPr>
          <p:cNvPr id="678918" name="Picture 6" descr="bassin"/>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57158" y="285728"/>
            <a:ext cx="8013700" cy="6173788"/>
          </a:xfrm>
          <a:prstGeom prst="rect">
            <a:avLst/>
          </a:prstGeom>
          <a:noFill/>
          <a:ln w="9525">
            <a:noFill/>
            <a:miter lim="800000"/>
            <a:headEnd/>
            <a:tailEnd/>
          </a:ln>
        </p:spPr>
      </p:pic>
      <p:sp>
        <p:nvSpPr>
          <p:cNvPr id="9" name="Rectangle 2"/>
          <p:cNvSpPr txBox="1">
            <a:spLocks noChangeArrowheads="1"/>
          </p:cNvSpPr>
          <p:nvPr/>
        </p:nvSpPr>
        <p:spPr bwMode="auto">
          <a:xfrm>
            <a:off x="0" y="0"/>
            <a:ext cx="7143750" cy="533400"/>
          </a:xfrm>
          <a:prstGeom prst="rect">
            <a:avLst/>
          </a:prstGeom>
          <a:noFill/>
          <a:ln w="9525">
            <a:noFill/>
            <a:miter lim="800000"/>
            <a:headEnd/>
            <a:tailEnd/>
          </a:ln>
        </p:spPr>
        <p:txBody>
          <a:bodyPr lIns="92075" tIns="46038" rIns="92075" bIns="46038" anchor="ctr"/>
          <a:lstStyle/>
          <a:p>
            <a:pPr>
              <a:defRPr/>
            </a:pPr>
            <a:r>
              <a:rPr lang="en-US" sz="4000" dirty="0" smtClean="0">
                <a:solidFill>
                  <a:schemeClr val="bg1"/>
                </a:solidFill>
                <a:latin typeface="+mj-lt"/>
                <a:ea typeface="+mj-ea"/>
                <a:cs typeface="+mj-cs"/>
              </a:rPr>
              <a:t>Hydrological </a:t>
            </a:r>
            <a:r>
              <a:rPr lang="en-US" sz="4000" dirty="0">
                <a:solidFill>
                  <a:schemeClr val="bg1"/>
                </a:solidFill>
                <a:latin typeface="+mj-lt"/>
                <a:ea typeface="+mj-ea"/>
                <a:cs typeface="+mj-cs"/>
              </a:rPr>
              <a:t>modeling</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44" y="71414"/>
            <a:ext cx="8858312" cy="571496"/>
          </a:xfrm>
        </p:spPr>
        <p:txBody>
          <a:bodyPr/>
          <a:lstStyle/>
          <a:p>
            <a:r>
              <a:rPr lang="pl-PL" dirty="0" smtClean="0"/>
              <a:t>SWAT</a:t>
            </a:r>
            <a:endParaRPr lang="en-US" dirty="0"/>
          </a:p>
        </p:txBody>
      </p:sp>
      <p:sp>
        <p:nvSpPr>
          <p:cNvPr id="3" name="Content Placeholder 2"/>
          <p:cNvSpPr>
            <a:spLocks noGrp="1"/>
          </p:cNvSpPr>
          <p:nvPr>
            <p:ph idx="1"/>
          </p:nvPr>
        </p:nvSpPr>
        <p:spPr>
          <a:xfrm>
            <a:off x="428596" y="1714488"/>
            <a:ext cx="8319868" cy="4500594"/>
          </a:xfrm>
        </p:spPr>
        <p:txBody>
          <a:bodyPr>
            <a:normAutofit fontScale="92500"/>
          </a:bodyPr>
          <a:lstStyle/>
          <a:p>
            <a:r>
              <a:rPr lang="en-US" dirty="0" smtClean="0"/>
              <a:t>Sub-basin </a:t>
            </a:r>
            <a:r>
              <a:rPr lang="en-US" dirty="0" smtClean="0"/>
              <a:t>based model </a:t>
            </a:r>
            <a:r>
              <a:rPr lang="en-US" dirty="0" smtClean="0"/>
              <a:t>splitting</a:t>
            </a:r>
          </a:p>
          <a:p>
            <a:pPr lvl="1"/>
            <a:r>
              <a:rPr lang="en-US" dirty="0" smtClean="0"/>
              <a:t>The main idea is to split model itself based on sub-basins</a:t>
            </a:r>
            <a:r>
              <a:rPr lang="en-US" dirty="0" smtClean="0"/>
              <a:t>.</a:t>
            </a:r>
          </a:p>
          <a:p>
            <a:r>
              <a:rPr lang="en-US" dirty="0" smtClean="0"/>
              <a:t>Calibration </a:t>
            </a:r>
            <a:r>
              <a:rPr lang="en-US" dirty="0" smtClean="0"/>
              <a:t>and uncertainty</a:t>
            </a:r>
            <a:r>
              <a:rPr lang="en-US" dirty="0" smtClean="0"/>
              <a:t> analysis (SWAT-CUP)</a:t>
            </a:r>
          </a:p>
          <a:p>
            <a:pPr lvl="1"/>
            <a:r>
              <a:rPr lang="en-US" dirty="0" smtClean="0"/>
              <a:t>Calibration of SWAT models requires running SWAT simulations hundreds of times with different parameters set</a:t>
            </a:r>
            <a:r>
              <a:rPr lang="en-US" dirty="0" smtClean="0"/>
              <a:t>.</a:t>
            </a:r>
          </a:p>
          <a:p>
            <a:r>
              <a:rPr lang="en-US" dirty="0" smtClean="0"/>
              <a:t>To run SWAT and related software on the grid we are successfully using </a:t>
            </a:r>
            <a:r>
              <a:rPr lang="en-US" dirty="0" err="1" smtClean="0"/>
              <a:t>Ganga</a:t>
            </a:r>
            <a:r>
              <a:rPr lang="en-US" dirty="0" smtClean="0"/>
              <a:t> and Diane software.</a:t>
            </a:r>
          </a:p>
        </p:txBody>
      </p:sp>
      <p:sp>
        <p:nvSpPr>
          <p:cNvPr id="4" name="Title 1"/>
          <p:cNvSpPr txBox="1">
            <a:spLocks/>
          </p:cNvSpPr>
          <p:nvPr/>
        </p:nvSpPr>
        <p:spPr>
          <a:xfrm>
            <a:off x="214282" y="1000108"/>
            <a:ext cx="8715436" cy="571496"/>
          </a:xfrm>
          <a:prstGeom prst="rect">
            <a:avLst/>
          </a:prstGeom>
          <a:solidFill>
            <a:schemeClr val="bg1">
              <a:lumMod val="95000"/>
            </a:schemeClr>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all" spc="0" normalizeH="0" baseline="0" noProof="0" dirty="0" err="1" smtClean="0">
                <a:ln>
                  <a:noFill/>
                </a:ln>
                <a:solidFill>
                  <a:schemeClr val="accent2">
                    <a:lumMod val="75000"/>
                  </a:schemeClr>
                </a:solidFill>
                <a:effectLst>
                  <a:innerShdw blurRad="63500" dist="50800" dir="13500000">
                    <a:prstClr val="black">
                      <a:alpha val="50000"/>
                    </a:prstClr>
                  </a:innerShdw>
                </a:effectLst>
                <a:uLnTx/>
                <a:uFillTx/>
                <a:latin typeface="+mn-lt"/>
                <a:ea typeface="+mj-ea"/>
                <a:cs typeface="+mj-cs"/>
              </a:rPr>
              <a:t>gridification</a:t>
            </a:r>
            <a:endParaRPr kumimoji="0" lang="en-US" sz="2800" b="1" i="0" u="none" strike="noStrike" kern="1200" cap="all" spc="0" normalizeH="0" baseline="0" noProof="0" dirty="0">
              <a:ln>
                <a:noFill/>
              </a:ln>
              <a:solidFill>
                <a:schemeClr val="accent2">
                  <a:lumMod val="75000"/>
                </a:schemeClr>
              </a:solidFill>
              <a:effectLst>
                <a:innerShdw blurRad="63500" dist="50800" dir="13500000">
                  <a:prstClr val="black">
                    <a:alpha val="50000"/>
                  </a:prstClr>
                </a:innerShdw>
              </a:effectLst>
              <a:uLnTx/>
              <a:uFillTx/>
              <a:latin typeface="+mn-lt"/>
              <a:ea typeface="+mj-ea"/>
              <a:cs typeface="+mj-cs"/>
            </a:endParaRPr>
          </a:p>
        </p:txBody>
      </p:sp>
    </p:spTree>
  </p:cSld>
  <p:clrMapOvr>
    <a:masterClrMapping/>
  </p:clrMapOvr>
  <p:transition>
    <p:pull dir="d"/>
  </p:transition>
  <p:timing>
    <p:tnLst>
      <p:par>
        <p:cTn id="1" dur="indefinite" restart="never" nodeType="tmRoot"/>
      </p:par>
    </p:tnLst>
  </p:timing>
</p:sld>
</file>

<file path=ppt/theme/theme1.xml><?xml version="1.0" encoding="utf-8"?>
<a:theme xmlns:a="http://schemas.openxmlformats.org/drawingml/2006/main" name="IT-ES">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IT-ES</Template>
  <TotalTime>289</TotalTime>
  <Words>1219</Words>
  <Application>Microsoft Office PowerPoint</Application>
  <PresentationFormat>On-screen Show (4:3)</PresentationFormat>
  <Paragraphs>144</Paragraphs>
  <Slides>10</Slides>
  <Notes>9</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IT-ES</vt:lpstr>
      <vt:lpstr>ENVIROGRIDS brief overview</vt:lpstr>
      <vt:lpstr>Slide 2</vt:lpstr>
      <vt:lpstr>Slide 3</vt:lpstr>
      <vt:lpstr>Project structure</vt:lpstr>
      <vt:lpstr>technical objectives</vt:lpstr>
      <vt:lpstr>SWAT</vt:lpstr>
      <vt:lpstr>swat</vt:lpstr>
      <vt:lpstr>Slide 8</vt:lpstr>
      <vt:lpstr>SWAT</vt:lpstr>
      <vt:lpstr>Thank you</vt:lpstr>
    </vt:vector>
  </TitlesOfParts>
  <Company>CERN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ENVIROGRIDS brief overview</dc:title>
  <dc:creator>Lukasz Kokoszkiewicz</dc:creator>
  <cp:lastModifiedBy>Lukasz Kokoszkiewicz</cp:lastModifiedBy>
  <cp:revision>22</cp:revision>
  <dcterms:created xsi:type="dcterms:W3CDTF">2010-09-13T08:16:21Z</dcterms:created>
  <dcterms:modified xsi:type="dcterms:W3CDTF">2010-09-13T13:06:15Z</dcterms:modified>
</cp:coreProperties>
</file>