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F62F1D-549A-4D68-9246-233FCA59487B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2B7A12-47E5-43C4-8020-2D95870DE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FCED18-D20E-440C-A067-FD1B9F3A9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327D-9B92-4679-8525-29A7D711E054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E3F9-7D01-420A-B5E2-4189C2A9A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48E9-0642-4F13-8CD1-C10676402CC1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0FD0-7B19-4B72-879D-F16B31FFA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BF3510-D629-4922-9F09-7F3B5101B6B8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641972-CDCE-4DCB-AB71-E117D2F73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o.Reale@garr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Network" TargetMode="External"/><Relationship Id="rId2" Type="http://schemas.openxmlformats.org/officeDocument/2006/relationships/hyperlink" Target="mailto:Network-support@mailman.egi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Network" TargetMode="External"/><Relationship Id="rId2" Type="http://schemas.openxmlformats.org/officeDocument/2006/relationships/hyperlink" Target="http://net.egi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7191D-09BC-4281-B9E0-712C0433242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008063" y="1844675"/>
            <a:ext cx="8135937" cy="1323975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Arial" charset="0"/>
                <a:cs typeface="Arial" charset="0"/>
              </a:rPr>
              <a:t>Network Support Coordination:       </a:t>
            </a:r>
            <a:br>
              <a:rPr lang="en-GB" sz="4000" smtClean="0">
                <a:latin typeface="Arial" charset="0"/>
                <a:cs typeface="Arial" charset="0"/>
              </a:rPr>
            </a:br>
            <a:r>
              <a:rPr lang="en-GB" sz="4000" smtClean="0">
                <a:latin typeface="Arial" charset="0"/>
                <a:cs typeface="Arial" charset="0"/>
              </a:rPr>
              <a:t>Status and plans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763713" y="4365625"/>
            <a:ext cx="5832475" cy="1343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Mario Reale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IGI / GARR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Arial" charset="0"/>
                <a:cs typeface="Arial" charset="0"/>
                <a:hlinkClick r:id="rId2"/>
              </a:rPr>
              <a:t>Mario.Reale@garr.it</a:t>
            </a:r>
            <a:endParaRPr lang="en-GB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Arial" charset="0"/>
                <a:cs typeface="Arial" charset="0"/>
              </a:rPr>
              <a:t>OMB, Amsterdam, Sept 13, 2010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2BC469-D022-4FDC-AA40-D6047C6E5779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8" name="Slide Number Placeholder 4"/>
          <p:cNvSpPr txBox="1">
            <a:spLocks noGrp="1"/>
          </p:cNvSpPr>
          <p:nvPr/>
        </p:nvSpPr>
        <p:spPr bwMode="auto">
          <a:xfrm>
            <a:off x="697547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BD055BA-8E4A-4A0B-9A03-0D561C7344EE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F82EA-E09B-4914-9BF0-EA2E0A5C093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Contacts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75613" cy="4525963"/>
          </a:xfrm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cs typeface="Arial" charset="0"/>
              </a:rPr>
              <a:t>Email:</a:t>
            </a:r>
          </a:p>
          <a:p>
            <a:pPr lvl="1"/>
            <a:r>
              <a:rPr lang="en-US" smtClean="0">
                <a:latin typeface="Arial" charset="0"/>
                <a:cs typeface="Arial" charset="0"/>
                <a:hlinkClick r:id="rId2"/>
              </a:rPr>
              <a:t>Network-support@mailman.egi.eu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cs typeface="Arial" charset="0"/>
              </a:rPr>
              <a:t>Web:</a:t>
            </a:r>
          </a:p>
          <a:p>
            <a:pPr lvl="1"/>
            <a:r>
              <a:rPr lang="en-US" smtClean="0">
                <a:latin typeface="Arial" charset="0"/>
                <a:cs typeface="Arial" charset="0"/>
                <a:hlinkClick r:id="rId3"/>
              </a:rPr>
              <a:t>https://wiki.egi.eu/wiki/Network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9EEFA-1446-4F9F-AB4A-6900063C830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Outline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4104" name="Rectangle 8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Goals</a:t>
            </a:r>
          </a:p>
          <a:p>
            <a:r>
              <a:rPr lang="en-US" smtClean="0">
                <a:latin typeface="Arial" charset="0"/>
                <a:cs typeface="Arial" charset="0"/>
              </a:rPr>
              <a:t>Done so far </a:t>
            </a:r>
          </a:p>
          <a:p>
            <a:r>
              <a:rPr lang="en-US" smtClean="0">
                <a:latin typeface="Arial" charset="0"/>
                <a:cs typeface="Arial" charset="0"/>
              </a:rPr>
              <a:t>Plans</a:t>
            </a:r>
          </a:p>
          <a:p>
            <a:r>
              <a:rPr lang="en-US" smtClean="0">
                <a:latin typeface="Arial" charset="0"/>
                <a:cs typeface="Arial" charset="0"/>
              </a:rPr>
              <a:t>Issues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6027E3-EB98-4BFB-AC42-1E6DD6740D1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Slide Number Placeholder 5"/>
          <p:cNvSpPr txBox="1">
            <a:spLocks noGrp="1"/>
          </p:cNvSpPr>
          <p:nvPr/>
        </p:nvSpPr>
        <p:spPr bwMode="auto">
          <a:xfrm>
            <a:off x="7019925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6A81F50-602E-460D-A0C5-1FB71EF37A38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2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5526B-CEE5-4CF8-99B3-A641C29B95D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cs typeface="Arial" charset="0"/>
              </a:rPr>
              <a:t>EGI Network Support Goals</a:t>
            </a:r>
            <a:endParaRPr lang="it-IT" sz="4000" smtClean="0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903605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Coordinate the Network Support for the EGI, in order to: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Provide EGI operations with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 useful information on the status of the network connectivity</a:t>
            </a:r>
          </a:p>
          <a:p>
            <a:pPr lvl="2">
              <a:lnSpc>
                <a:spcPct val="90000"/>
              </a:lnSpc>
            </a:pPr>
            <a:endParaRPr lang="en-US" sz="18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Act as a point of contact for network-related issues for users, site administrators and NGI/ROC/Support teams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Percept Performance issues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Scheduled downtimes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Outages</a:t>
            </a:r>
          </a:p>
          <a:p>
            <a:pPr lvl="2">
              <a:lnSpc>
                <a:spcPct val="90000"/>
              </a:lnSpc>
            </a:pPr>
            <a:endParaRPr lang="en-US" sz="18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Suggest common or  interoperable solutions for Network Support across the NGIs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To address end-to-end multi domain issues</a:t>
            </a:r>
          </a:p>
          <a:p>
            <a:pPr lvl="3">
              <a:lnSpc>
                <a:spcPct val="90000"/>
              </a:lnSpc>
            </a:pPr>
            <a:r>
              <a:rPr lang="en-US" sz="1600" smtClean="0">
                <a:latin typeface="Arial" charset="0"/>
                <a:cs typeface="Arial" charset="0"/>
              </a:rPr>
              <a:t>Users and job should exploit a multi-domani,borderless european infrastructure: network support should comply to this perspective</a:t>
            </a:r>
          </a:p>
          <a:p>
            <a:pPr lvl="3">
              <a:lnSpc>
                <a:spcPct val="90000"/>
              </a:lnSpc>
            </a:pPr>
            <a:endParaRPr lang="en-US" sz="16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Exploit synergies among NGIs and liaise with the NRENs and DANTE/GEANT (EU backbone)</a:t>
            </a:r>
          </a:p>
          <a:p>
            <a:pPr lvl="1">
              <a:lnSpc>
                <a:spcPct val="90000"/>
              </a:lnSpc>
            </a:pPr>
            <a:endParaRPr lang="en-US" sz="2000" smtClean="0">
              <a:latin typeface="Arial" charset="0"/>
              <a:cs typeface="Arial" charset="0"/>
            </a:endParaRPr>
          </a:p>
          <a:p>
            <a:pPr lvl="4">
              <a:lnSpc>
                <a:spcPct val="90000"/>
              </a:lnSpc>
            </a:pPr>
            <a:endParaRPr lang="en-US" sz="1600" smtClean="0">
              <a:latin typeface="Arial" charset="0"/>
              <a:cs typeface="Arial" charset="0"/>
            </a:endParaRPr>
          </a:p>
          <a:p>
            <a:pPr lvl="3">
              <a:lnSpc>
                <a:spcPct val="90000"/>
              </a:lnSpc>
              <a:buFont typeface="Arial" charset="0"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lvl="3">
              <a:lnSpc>
                <a:spcPct val="90000"/>
              </a:lnSpc>
            </a:pPr>
            <a:endParaRPr lang="en-US" sz="1600" smtClean="0">
              <a:latin typeface="Arial" charset="0"/>
              <a:cs typeface="Arial" charset="0"/>
            </a:endParaRPr>
          </a:p>
          <a:p>
            <a:pPr lvl="3">
              <a:lnSpc>
                <a:spcPct val="90000"/>
              </a:lnSpc>
            </a:pPr>
            <a:endParaRPr lang="en-US" sz="160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endParaRPr lang="en-US" sz="18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it-IT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76E95-A388-45F6-AE5B-59D4972D736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done so far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075612" cy="4525962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Gathered a preliminary list of contact persons for network support from NGIs</a:t>
            </a:r>
          </a:p>
          <a:p>
            <a:pPr lvl="1"/>
            <a:r>
              <a:rPr lang="en-GB" sz="2400" smtClean="0">
                <a:latin typeface="Arial" charset="0"/>
                <a:cs typeface="Arial" charset="0"/>
              </a:rPr>
              <a:t> 19 NGIs + CERN  did not provide contacts</a:t>
            </a:r>
            <a:endParaRPr lang="en-US" sz="2400" smtClean="0">
              <a:latin typeface="Arial" charset="0"/>
              <a:cs typeface="Arial" charset="0"/>
            </a:endParaRPr>
          </a:p>
          <a:p>
            <a:r>
              <a:rPr lang="en-US" sz="2800" smtClean="0">
                <a:latin typeface="Arial" charset="0"/>
                <a:cs typeface="Arial" charset="0"/>
              </a:rPr>
              <a:t>Created the mailing list                              	network-support@mailman.egi.eu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Hastened the establishment of operational, agreed plans for collaboration between EGI.eu and DANTE/GEANT3 around network support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Discussion just started between managements</a:t>
            </a:r>
          </a:p>
          <a:p>
            <a:pPr lvl="1"/>
            <a:endParaRPr lang="it-IT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729EC-D402-4A5F-A6C2-3F704D7EEEE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done so far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539750" y="1341438"/>
            <a:ext cx="8424863" cy="4525962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Summarized/Wrapped up the status of tools developed during EGEE SA2: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PerfSONAR-Lite_TSS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NetJobs  (Network Monitoring using Grid Jobs)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DownCollector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Handed over the tools from EGEE III ENOC and gathered relevant links to access them in 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an access portal  </a:t>
            </a:r>
            <a:r>
              <a:rPr lang="en-US" sz="2400" smtClean="0">
                <a:latin typeface="Arial" charset="0"/>
                <a:cs typeface="Arial" charset="0"/>
                <a:hlinkClick r:id="rId2"/>
              </a:rPr>
              <a:t>http://net.egi.eu</a:t>
            </a:r>
            <a:endParaRPr lang="en-US" sz="2400" smtClean="0">
              <a:latin typeface="Arial" charset="0"/>
              <a:cs typeface="Arial" charset="0"/>
            </a:endParaRP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The EGI SA1 wiki </a:t>
            </a:r>
            <a:r>
              <a:rPr lang="en-US" sz="2400" smtClean="0">
                <a:latin typeface="Arial" charset="0"/>
                <a:cs typeface="Arial" charset="0"/>
                <a:hlinkClick r:id="rId3"/>
              </a:rPr>
              <a:t>https://wiki.egi.eu/wiki/Network</a:t>
            </a:r>
            <a:endParaRPr lang="en-US" sz="2400" smtClean="0">
              <a:latin typeface="Arial" charset="0"/>
              <a:cs typeface="Arial" charset="0"/>
            </a:endParaRPr>
          </a:p>
          <a:p>
            <a:pPr lvl="1"/>
            <a:endParaRPr lang="en-US" sz="2400" smtClean="0">
              <a:latin typeface="Arial" charset="0"/>
              <a:cs typeface="Arial" charset="0"/>
            </a:endParaRPr>
          </a:p>
          <a:p>
            <a:pPr lvl="1"/>
            <a:endParaRPr lang="it-IT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EE9B2-F2EA-4E3B-A581-917A73D5738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done so far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Ensured we have a plan for the future evolution of the 2 main tools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pS-Lite_TSS will turn into a new, more general tool (“HINTS”),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with improved security, flexibility, applicability scope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NetJobs will be further improved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adding metrics,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making data compliant to the  OGF NM-WG schema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adding an alarming system,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including new sites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Both tools will be presented in the TERENA NRENs&amp;GRIDs workshop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AC05D-6744-476C-A093-9DE5C774516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plans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424862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Organize a new general questionnaire devoted to network support for the NGIs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Focused on understanding how net sup is handled by each NGI (tools, procedures, relations to NRNEs)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Organize a general meeting (end Nov or  begin Dec), to 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Understand single NGI’s vision on Net Sup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Try to identify common tools starting from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Requirement / Use cases for the users, sites, operations, middleware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Define agreed procedures to handle multi-domain issues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Attendance should be from NGIs / EGI.eu / DANTE / NRENs </a:t>
            </a:r>
            <a:endParaRPr lang="it-IT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AE6AF-0AEF-49E2-8474-F775E9F4B7D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547813" y="0"/>
            <a:ext cx="6840537" cy="865188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what to focus on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07375" cy="5113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Points under the spot light should be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What information do users/site admins/operations  really want from Network Support / Network Monitoring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Scheduled downtimes / maintenance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Grid site/services unreachable 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Poor / Unexpectedly low network performances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What multi-domain tools to use to ensure Network Support at the EGI scale</a:t>
            </a:r>
          </a:p>
          <a:p>
            <a:pPr lvl="1"/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35855-742A-4833-BE9A-83D93A2A9AB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issues</a:t>
            </a: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2804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A major issue was who/how would have further developed/refined the 2 tools developed during EGEE SA2 – It has been solved  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We will miss contact information for Network Support from a large number of NGIs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Community involvement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Further gather requirements and use cases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We need to further discuss and agree on tools and procedures</a:t>
            </a:r>
          </a:p>
          <a:p>
            <a:pPr>
              <a:lnSpc>
                <a:spcPct val="90000"/>
              </a:lnSpc>
            </a:pPr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2017</TotalTime>
  <Words>499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SimSun</vt:lpstr>
      <vt:lpstr>Wingdings</vt:lpstr>
      <vt:lpstr>EGI-InSPIRE-Slide-Template_v4</vt:lpstr>
      <vt:lpstr>Network Support Coordination:        Status and plans</vt:lpstr>
      <vt:lpstr>Outline</vt:lpstr>
      <vt:lpstr>EGI Network Support Goals</vt:lpstr>
      <vt:lpstr>done so far</vt:lpstr>
      <vt:lpstr>done so far</vt:lpstr>
      <vt:lpstr>done so far</vt:lpstr>
      <vt:lpstr>plans</vt:lpstr>
      <vt:lpstr>what to focus on</vt:lpstr>
      <vt:lpstr>issues</vt:lpstr>
      <vt:lpstr>Contacts</vt:lpstr>
    </vt:vector>
  </TitlesOfParts>
  <Company>GARR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Reale</dc:creator>
  <cp:lastModifiedBy>ron</cp:lastModifiedBy>
  <cp:revision>25</cp:revision>
  <dcterms:created xsi:type="dcterms:W3CDTF">2010-09-08T08:38:13Z</dcterms:created>
  <dcterms:modified xsi:type="dcterms:W3CDTF">2010-09-14T08:14:14Z</dcterms:modified>
</cp:coreProperties>
</file>