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59" r:id="rId2"/>
    <p:sldMasterId id="2147483669" r:id="rId3"/>
    <p:sldMasterId id="2147483657" r:id="rId4"/>
  </p:sldMasterIdLst>
  <p:notesMasterIdLst>
    <p:notesMasterId r:id="rId9"/>
  </p:notesMasterIdLst>
  <p:sldIdLst>
    <p:sldId id="256" r:id="rId5"/>
    <p:sldId id="264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/>
    <p:restoredTop sz="95970"/>
  </p:normalViewPr>
  <p:slideViewPr>
    <p:cSldViewPr snapToGrid="0" snapToObjects="1">
      <p:cViewPr varScale="1">
        <p:scale>
          <a:sx n="116" d="100"/>
          <a:sy n="116" d="100"/>
        </p:scale>
        <p:origin x="1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846" y="3481617"/>
            <a:ext cx="4543746" cy="4662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49" y="2938207"/>
            <a:ext cx="4815417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849" y="47244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849" y="43952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0332914-3836-E34D-B9DF-5839406032D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BE5D9E-75A6-A847-9DB6-ECC201F2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B6FDBC86-AB6C-DF40-A8FC-5A07B759987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DAEDF89-0A56-A14D-A163-CA898CA278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" y="1220890"/>
            <a:ext cx="87630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C664CB-C6C1-5A45-AA1F-F3187CEE0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0500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85C00D-3383-E54B-BB1D-765A5E5F7AD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2" y="1220890"/>
            <a:ext cx="4284518" cy="5008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37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28" indent="-171446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20" indent="-171446"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7CC3A5-CB31-3347-8927-D4AF508902D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F513F2-7FD4-BA4F-98A8-26FEEB60E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46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04C953E-FB03-A840-B83E-3988E0CD3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56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4526C8C-6DAC-F842-A84D-EEFAAF8C6F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31AB641-5C0E-BF41-99BC-BD845F02B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220890"/>
            <a:ext cx="2783999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9FFD49-F504-D94C-BAD6-A9DEB706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CB32C9-D426-1E4C-854D-4936DCC9BB9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2800" y="1220890"/>
            <a:ext cx="4330700" cy="500875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noProof="0"/>
              <a:t>Picture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25C0687-451B-274E-B9EC-A383CEDD0D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1" y="1220890"/>
            <a:ext cx="4229100" cy="5008752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fr-FR" noProof="0"/>
              <a:t>Click here to add text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9ECAC8-16C4-3C40-BB90-E7923883897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Click here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9CC39-4556-FF48-885F-416AFBF4D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" noProof="0"/>
              <a:t>Click here to add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825625"/>
            <a:ext cx="8754341" cy="426316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25527"/>
            <a:ext cx="4728796" cy="4555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7" y="837811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99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55679C9-ACFA-2F4F-A407-82358E96D44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3314408"/>
            <a:ext cx="4728795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2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Click here to add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A6FD50-766F-874A-B349-74E40A582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787095"/>
            <a:ext cx="4728796" cy="4536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45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718181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900" b="1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9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9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01" y="2964460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07" y="16495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" y="14758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EBE8AFC-274A-6D49-9534-724BDEBAFCF4}"/>
              </a:ext>
            </a:extLst>
          </p:cNvPr>
          <p:cNvSpPr txBox="1">
            <a:spLocks/>
          </p:cNvSpPr>
          <p:nvPr/>
        </p:nvSpPr>
        <p:spPr>
          <a:xfrm>
            <a:off x="3393428" y="125692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A2150DF-7401-4B4E-8109-95A202C52C29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</a:t>
            </a:r>
            <a:r>
              <a:rPr lang="en-GB" sz="800" b="0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EGI_eInfra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ED7683-6544-0841-9B71-19A3A58A8F17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 dirty="0" err="1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1B498E-6527-DE4C-B457-B51347F0176B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1">
            <a:extLst>
              <a:ext uri="{FF2B5EF4-FFF2-40B4-BE49-F238E27FC236}">
                <a16:creationId xmlns:a16="http://schemas.microsoft.com/office/drawing/2014/main" id="{B5744E50-97D2-A34F-B82C-E68A6D9679ED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21/11/2019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21">
            <a:extLst>
              <a:ext uri="{FF2B5EF4-FFF2-40B4-BE49-F238E27FC236}">
                <a16:creationId xmlns:a16="http://schemas.microsoft.com/office/drawing/2014/main" id="{774674AB-F94F-4847-B7CE-6B9825228923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E77A05F-8897-5F4C-A617-9832EA28B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905E08-A813-9145-8AF5-367F9B480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4" r:id="rId3"/>
    <p:sldLayoutId id="2147483665" r:id="rId4"/>
    <p:sldLayoutId id="2147483668" r:id="rId5"/>
    <p:sldLayoutId id="214748367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1F2FF0-31FD-5D4C-92A8-DA14E6CE20F6}"/>
              </a:ext>
            </a:extLst>
          </p:cNvPr>
          <p:cNvSpPr txBox="1">
            <a:spLocks/>
          </p:cNvSpPr>
          <p:nvPr/>
        </p:nvSpPr>
        <p:spPr>
          <a:xfrm>
            <a:off x="6330437" y="6613709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C9A563-A3E9-EA44-81D8-971A47496035}"/>
              </a:ext>
            </a:extLst>
          </p:cNvPr>
          <p:cNvSpPr txBox="1">
            <a:spLocks/>
          </p:cNvSpPr>
          <p:nvPr/>
        </p:nvSpPr>
        <p:spPr>
          <a:xfrm>
            <a:off x="5451931" y="6613666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8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-GB" sz="800" b="0" i="0" noProof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94A9BD-0C00-E443-9F2A-699C5DAE6E42}"/>
              </a:ext>
            </a:extLst>
          </p:cNvPr>
          <p:cNvCxnSpPr/>
          <p:nvPr/>
        </p:nvCxnSpPr>
        <p:spPr>
          <a:xfrm>
            <a:off x="6120776" y="6669256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21">
            <a:extLst>
              <a:ext uri="{FF2B5EF4-FFF2-40B4-BE49-F238E27FC236}">
                <a16:creationId xmlns:a16="http://schemas.microsoft.com/office/drawing/2014/main" id="{13FAFC3F-3125-4F4E-B43F-03292120FF77}"/>
              </a:ext>
            </a:extLst>
          </p:cNvPr>
          <p:cNvSpPr txBox="1"/>
          <p:nvPr/>
        </p:nvSpPr>
        <p:spPr>
          <a:xfrm>
            <a:off x="7396468" y="6620818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21/11/2019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7F7B1D2F-0605-3A4A-8BFC-20675060A4B0}"/>
              </a:ext>
            </a:extLst>
          </p:cNvPr>
          <p:cNvSpPr txBox="1"/>
          <p:nvPr/>
        </p:nvSpPr>
        <p:spPr>
          <a:xfrm>
            <a:off x="8773200" y="6612860"/>
            <a:ext cx="38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2553E7-13AD-41CB-B8D3-4C5279D6D1DB}" type="slidenum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334462-FFBE-C845-89F8-9F67C35C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97" y="6669256"/>
            <a:ext cx="119690" cy="1063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7E8809-4E62-E442-98C2-783601C59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62" y="6669685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9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900" b="0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90" y="3628893"/>
            <a:ext cx="2320116" cy="17822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5662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23859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BD9E70-A135-724B-93B7-A31104319650}"/>
              </a:ext>
            </a:extLst>
          </p:cNvPr>
          <p:cNvSpPr txBox="1">
            <a:spLocks/>
          </p:cNvSpPr>
          <p:nvPr/>
        </p:nvSpPr>
        <p:spPr>
          <a:xfrm>
            <a:off x="860986" y="1369363"/>
            <a:ext cx="5322838" cy="652230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GIBID/Call+2019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DE114F-3104-0548-96D0-EF8B481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9" y="2938207"/>
            <a:ext cx="4815417" cy="507831"/>
          </a:xfrm>
        </p:spPr>
        <p:txBody>
          <a:bodyPr/>
          <a:lstStyle/>
          <a:p>
            <a:r>
              <a:rPr lang="en-GB" dirty="0"/>
              <a:t>OMB November 2019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FCD1D-D6EC-6446-9D87-33D7D967E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en-GB" dirty="0"/>
              <a:t>Foundation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B0FF6A-7C8C-6D4E-AD1D-99578FDAC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849" y="4395210"/>
            <a:ext cx="4492623" cy="265764"/>
          </a:xfrm>
        </p:spPr>
        <p:txBody>
          <a:bodyPr/>
          <a:lstStyle/>
          <a:p>
            <a:r>
              <a:rPr lang="fr-FR" dirty="0"/>
              <a:t>Matthew Viljoen, Operations Manager </a:t>
            </a:r>
          </a:p>
        </p:txBody>
      </p:sp>
    </p:spTree>
    <p:extLst>
      <p:ext uri="{BB962C8B-B14F-4D97-AF65-F5344CB8AC3E}">
        <p14:creationId xmlns:p14="http://schemas.microsoft.com/office/powerpoint/2010/main" val="26916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7BEE9C-77E7-6E40-8E85-856766F2C8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1667D1-B472-7046-BA73-E975BE71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08DA3-D118-C64B-9EFA-12F462E0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628358"/>
            <a:ext cx="7632700" cy="59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540853-B0C3-3F4B-9E39-04D18606EB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A124E-F2CE-634F-8E0D-86652564B1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hlinkClick r:id="rId2"/>
              </a:rPr>
              <a:t>https://confluence.egi.eu/display/EGIBID/Call+2019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If you don’t have access let us know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Important dates</a:t>
            </a:r>
          </a:p>
          <a:p>
            <a:r>
              <a:rPr lang="en-US" sz="2800" dirty="0"/>
              <a:t>21 Nov ‘19 – invitation for bidding opens</a:t>
            </a:r>
          </a:p>
          <a:p>
            <a:r>
              <a:rPr lang="en-US" sz="2800" dirty="0"/>
              <a:t>20 Dec ‘19 – bidding deadline</a:t>
            </a:r>
          </a:p>
          <a:p>
            <a:r>
              <a:rPr lang="en-US" sz="2800" dirty="0"/>
              <a:t>15 Jan ‘20 – evaluation and shortlisting completed</a:t>
            </a:r>
          </a:p>
          <a:p>
            <a:endParaRPr lang="en-US" sz="2800" dirty="0"/>
          </a:p>
          <a:p>
            <a:r>
              <a:rPr lang="en-US" sz="2800" dirty="0"/>
              <a:t>Further details later 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C9CDA3-3EDC-0E43-B5C9-C4A5E472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of Phase IV bidding</a:t>
            </a:r>
          </a:p>
        </p:txBody>
      </p:sp>
    </p:spTree>
    <p:extLst>
      <p:ext uri="{BB962C8B-B14F-4D97-AF65-F5344CB8AC3E}">
        <p14:creationId xmlns:p14="http://schemas.microsoft.com/office/powerpoint/2010/main" val="350140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D7EF8-4C55-564F-A0BC-B0387B7B0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Thursday of the month</a:t>
            </a:r>
          </a:p>
          <a:p>
            <a:r>
              <a:rPr lang="en-US" sz="2800"/>
              <a:t>16 January 2020</a:t>
            </a:r>
            <a:endParaRPr lang="en-US" sz="2800" dirty="0"/>
          </a:p>
          <a:p>
            <a:r>
              <a:rPr lang="en-US" sz="2800" dirty="0"/>
              <a:t>To be confirmed on 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8F797-C431-4846-B94A-C4897341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OMB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6D29FC-847B-904A-92D3-695979B1D7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3701"/>
      </p:ext>
    </p:extLst>
  </p:cSld>
  <p:clrMapOvr>
    <a:masterClrMapping/>
  </p:clrMapOvr>
</p:sld>
</file>

<file path=ppt/theme/theme1.xml><?xml version="1.0" encoding="utf-8"?>
<a:theme xmlns:a="http://schemas.openxmlformats.org/drawingml/2006/main" name="EGI_4-3_v1.3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77BBF9DD-412C-4243-B38D-260EE169A1F1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6DA4A558-252B-654F-98BE-C7564C75CF69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AA44ADC5-E3CF-524F-A96D-42AAF2B86CBD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E08121-FC80-5544-9BE8-DFBA196A3F05}" vid="{BD3C2B61-CCB5-2F4A-A05C-73D88E4134F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EGI_4-3_v1.3</Template>
  <TotalTime>1601</TotalTime>
  <Words>85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EGI_4-3_v1.3</vt:lpstr>
      <vt:lpstr>CONTENT</vt:lpstr>
      <vt:lpstr>SECTION</vt:lpstr>
      <vt:lpstr>END</vt:lpstr>
      <vt:lpstr>OMB November 2019</vt:lpstr>
      <vt:lpstr>Agenda</vt:lpstr>
      <vt:lpstr>Opening of Phase IV bidding</vt:lpstr>
      <vt:lpstr>Next OMB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apaolini</dc:creator>
  <cp:lastModifiedBy>Matthew Viljoen</cp:lastModifiedBy>
  <cp:revision>50</cp:revision>
  <dcterms:created xsi:type="dcterms:W3CDTF">2019-04-25T12:36:47Z</dcterms:created>
  <dcterms:modified xsi:type="dcterms:W3CDTF">2019-11-21T08:18:43Z</dcterms:modified>
</cp:coreProperties>
</file>