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5"/>
  </p:sldMasterIdLst>
  <p:notesMasterIdLst>
    <p:notesMasterId r:id="rId36"/>
  </p:notesMasterIdLst>
  <p:handoutMasterIdLst>
    <p:handoutMasterId r:id="rId37"/>
  </p:handoutMasterIdLst>
  <p:sldIdLst>
    <p:sldId id="274" r:id="rId6"/>
    <p:sldId id="471" r:id="rId7"/>
    <p:sldId id="472" r:id="rId8"/>
    <p:sldId id="490" r:id="rId9"/>
    <p:sldId id="498" r:id="rId10"/>
    <p:sldId id="509" r:id="rId11"/>
    <p:sldId id="514" r:id="rId12"/>
    <p:sldId id="517" r:id="rId13"/>
    <p:sldId id="516" r:id="rId14"/>
    <p:sldId id="511" r:id="rId15"/>
    <p:sldId id="512" r:id="rId16"/>
    <p:sldId id="299" r:id="rId17"/>
    <p:sldId id="501" r:id="rId18"/>
    <p:sldId id="503" r:id="rId19"/>
    <p:sldId id="504" r:id="rId20"/>
    <p:sldId id="505" r:id="rId21"/>
    <p:sldId id="506" r:id="rId22"/>
    <p:sldId id="508" r:id="rId23"/>
    <p:sldId id="486" r:id="rId24"/>
    <p:sldId id="300" r:id="rId25"/>
    <p:sldId id="513" r:id="rId26"/>
    <p:sldId id="519" r:id="rId27"/>
    <p:sldId id="520" r:id="rId28"/>
    <p:sldId id="521" r:id="rId29"/>
    <p:sldId id="522" r:id="rId30"/>
    <p:sldId id="523" r:id="rId31"/>
    <p:sldId id="518" r:id="rId32"/>
    <p:sldId id="524" r:id="rId33"/>
    <p:sldId id="525" r:id="rId34"/>
    <p:sldId id="280" r:id="rId35"/>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ziana Ferrari" initials="TF" lastIdx="2" clrIdx="0">
    <p:extLst>
      <p:ext uri="{19B8F6BF-5375-455C-9EA6-DF929625EA0E}">
        <p15:presenceInfo xmlns:p15="http://schemas.microsoft.com/office/powerpoint/2012/main" userId="S::tiziana.ferrari@egi.eu::4cfbb137-527a-437c-990b-6183932deacd" providerId="AD"/>
      </p:ext>
    </p:extLst>
  </p:cmAuthor>
  <p:cmAuthor id="2" name="Dale Robertson" initials="DR" lastIdx="2" clrIdx="1">
    <p:extLst>
      <p:ext uri="{19B8F6BF-5375-455C-9EA6-DF929625EA0E}">
        <p15:presenceInfo xmlns:p15="http://schemas.microsoft.com/office/powerpoint/2012/main" userId="S::Dale.Robertson@jisc.ac.uk::e6a4f419-899b-459f-9a4c-ce353cff46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75A5D8"/>
    <a:srgbClr val="B5892D"/>
    <a:srgbClr val="1C3046"/>
    <a:srgbClr val="2D4E77"/>
    <a:srgbClr val="E2E4EA"/>
    <a:srgbClr val="1D2F45"/>
    <a:srgbClr val="75A4D9"/>
    <a:srgbClr val="1670C9"/>
    <a:srgbClr val="575989"/>
    <a:srgbClr val="12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284FA-3D63-4184-B18A-D0A0808BCF5B}" v="94" dt="2019-11-12T21:49:17.3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8" autoAdjust="0"/>
    <p:restoredTop sz="96405" autoAdjust="0"/>
  </p:normalViewPr>
  <p:slideViewPr>
    <p:cSldViewPr>
      <p:cViewPr varScale="1">
        <p:scale>
          <a:sx n="52" d="100"/>
          <a:sy n="52" d="100"/>
        </p:scale>
        <p:origin x="610"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1838"/>
    </p:cViewPr>
  </p:sorterViewPr>
  <p:notesViewPr>
    <p:cSldViewPr>
      <p:cViewPr varScale="1">
        <p:scale>
          <a:sx n="46" d="100"/>
          <a:sy n="46" d="100"/>
        </p:scale>
        <p:origin x="279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le Robertson" userId="e6a4f419-899b-459f-9a4c-ce353cff4662" providerId="ADAL" clId="{11CF3DD4-574C-483A-BC68-FA5C9E8F19A1}"/>
    <pc:docChg chg="undo redo custSel addSld delSld modSld sldOrd">
      <pc:chgData name="Dale Robertson" userId="e6a4f419-899b-459f-9a4c-ce353cff4662" providerId="ADAL" clId="{11CF3DD4-574C-483A-BC68-FA5C9E8F19A1}" dt="2019-11-12T21:41:20.171" v="4130" actId="20577"/>
      <pc:docMkLst>
        <pc:docMk/>
      </pc:docMkLst>
      <pc:sldChg chg="modSp">
        <pc:chgData name="Dale Robertson" userId="e6a4f419-899b-459f-9a4c-ce353cff4662" providerId="ADAL" clId="{11CF3DD4-574C-483A-BC68-FA5C9E8F19A1}" dt="2019-11-12T15:54:04.057" v="110" actId="1036"/>
        <pc:sldMkLst>
          <pc:docMk/>
          <pc:sldMk cId="464063425" sldId="274"/>
        </pc:sldMkLst>
        <pc:spChg chg="mod">
          <ac:chgData name="Dale Robertson" userId="e6a4f419-899b-459f-9a4c-ce353cff4662" providerId="ADAL" clId="{11CF3DD4-574C-483A-BC68-FA5C9E8F19A1}" dt="2019-11-12T15:53:57.213" v="105" actId="20577"/>
          <ac:spMkLst>
            <pc:docMk/>
            <pc:sldMk cId="464063425" sldId="274"/>
            <ac:spMk id="5" creationId="{E5888FF4-7091-F547-BED3-1E8B9F928902}"/>
          </ac:spMkLst>
        </pc:spChg>
        <pc:spChg chg="mod">
          <ac:chgData name="Dale Robertson" userId="e6a4f419-899b-459f-9a4c-ce353cff4662" providerId="ADAL" clId="{11CF3DD4-574C-483A-BC68-FA5C9E8F19A1}" dt="2019-11-12T15:54:04.057" v="110" actId="1036"/>
          <ac:spMkLst>
            <pc:docMk/>
            <pc:sldMk cId="464063425" sldId="274"/>
            <ac:spMk id="6" creationId="{DA40618A-E780-6B4C-9F22-53ADEAFB468E}"/>
          </ac:spMkLst>
        </pc:spChg>
      </pc:sldChg>
      <pc:sldChg chg="addSp delSp modSp">
        <pc:chgData name="Dale Robertson" userId="e6a4f419-899b-459f-9a4c-ce353cff4662" providerId="ADAL" clId="{11CF3DD4-574C-483A-BC68-FA5C9E8F19A1}" dt="2019-11-12T21:23:03.271" v="3889" actId="20577"/>
        <pc:sldMkLst>
          <pc:docMk/>
          <pc:sldMk cId="970325210" sldId="300"/>
        </pc:sldMkLst>
        <pc:spChg chg="mod">
          <ac:chgData name="Dale Robertson" userId="e6a4f419-899b-459f-9a4c-ce353cff4662" providerId="ADAL" clId="{11CF3DD4-574C-483A-BC68-FA5C9E8F19A1}" dt="2019-11-12T21:23:03.271" v="3889" actId="20577"/>
          <ac:spMkLst>
            <pc:docMk/>
            <pc:sldMk cId="970325210" sldId="300"/>
            <ac:spMk id="2" creationId="{617E74E1-155F-4AF7-ABA1-67FE87EF6EF7}"/>
          </ac:spMkLst>
        </pc:spChg>
        <pc:spChg chg="del">
          <ac:chgData name="Dale Robertson" userId="e6a4f419-899b-459f-9a4c-ce353cff4662" providerId="ADAL" clId="{11CF3DD4-574C-483A-BC68-FA5C9E8F19A1}" dt="2019-11-12T21:12:22.923" v="3296" actId="478"/>
          <ac:spMkLst>
            <pc:docMk/>
            <pc:sldMk cId="970325210" sldId="300"/>
            <ac:spMk id="3" creationId="{F1150FFE-7895-4A3D-9689-ABAAEEF83E94}"/>
          </ac:spMkLst>
        </pc:spChg>
        <pc:spChg chg="mod">
          <ac:chgData name="Dale Robertson" userId="e6a4f419-899b-459f-9a4c-ce353cff4662" providerId="ADAL" clId="{11CF3DD4-574C-483A-BC68-FA5C9E8F19A1}" dt="2019-11-12T21:08:06.370" v="3104" actId="20577"/>
          <ac:spMkLst>
            <pc:docMk/>
            <pc:sldMk cId="970325210" sldId="300"/>
            <ac:spMk id="5" creationId="{FB0B9531-297B-4BBA-8375-F830F7070EA9}"/>
          </ac:spMkLst>
        </pc:spChg>
        <pc:spChg chg="add">
          <ac:chgData name="Dale Robertson" userId="e6a4f419-899b-459f-9a4c-ce353cff4662" providerId="ADAL" clId="{11CF3DD4-574C-483A-BC68-FA5C9E8F19A1}" dt="2019-11-12T21:12:23.380" v="3297"/>
          <ac:spMkLst>
            <pc:docMk/>
            <pc:sldMk cId="970325210" sldId="300"/>
            <ac:spMk id="6" creationId="{6FF23649-F2D4-437B-AE9B-59216705F1E1}"/>
          </ac:spMkLst>
        </pc:spChg>
      </pc:sldChg>
      <pc:sldChg chg="addSp modSp">
        <pc:chgData name="Dale Robertson" userId="e6a4f419-899b-459f-9a4c-ce353cff4662" providerId="ADAL" clId="{11CF3DD4-574C-483A-BC68-FA5C9E8F19A1}" dt="2019-11-12T20:19:17.853" v="2160" actId="14100"/>
        <pc:sldMkLst>
          <pc:docMk/>
          <pc:sldMk cId="91031998" sldId="471"/>
        </pc:sldMkLst>
        <pc:spChg chg="add mod">
          <ac:chgData name="Dale Robertson" userId="e6a4f419-899b-459f-9a4c-ce353cff4662" providerId="ADAL" clId="{11CF3DD4-574C-483A-BC68-FA5C9E8F19A1}" dt="2019-11-12T20:19:17.853" v="2160" actId="14100"/>
          <ac:spMkLst>
            <pc:docMk/>
            <pc:sldMk cId="91031998" sldId="471"/>
            <ac:spMk id="5" creationId="{56BB7A1B-4FD7-4BD8-8025-3E739B704C3B}"/>
          </ac:spMkLst>
        </pc:spChg>
        <pc:spChg chg="mod">
          <ac:chgData name="Dale Robertson" userId="e6a4f419-899b-459f-9a4c-ce353cff4662" providerId="ADAL" clId="{11CF3DD4-574C-483A-BC68-FA5C9E8F19A1}" dt="2019-11-12T20:19:07.943" v="2153" actId="1037"/>
          <ac:spMkLst>
            <pc:docMk/>
            <pc:sldMk cId="91031998" sldId="471"/>
            <ac:spMk id="7" creationId="{EB07C019-2C16-A243-BF9D-69A28993F6E4}"/>
          </ac:spMkLst>
        </pc:spChg>
      </pc:sldChg>
      <pc:sldChg chg="modSp">
        <pc:chgData name="Dale Robertson" userId="e6a4f419-899b-459f-9a4c-ce353cff4662" providerId="ADAL" clId="{11CF3DD4-574C-483A-BC68-FA5C9E8F19A1}" dt="2019-11-12T16:03:21.008" v="598" actId="20577"/>
        <pc:sldMkLst>
          <pc:docMk/>
          <pc:sldMk cId="4092755522" sldId="472"/>
        </pc:sldMkLst>
        <pc:spChg chg="mod">
          <ac:chgData name="Dale Robertson" userId="e6a4f419-899b-459f-9a4c-ce353cff4662" providerId="ADAL" clId="{11CF3DD4-574C-483A-BC68-FA5C9E8F19A1}" dt="2019-11-12T16:03:21.008" v="598" actId="20577"/>
          <ac:spMkLst>
            <pc:docMk/>
            <pc:sldMk cId="4092755522" sldId="472"/>
            <ac:spMk id="6" creationId="{058245C0-4B1A-3B4C-ADF4-E41D1AE77BF4}"/>
          </ac:spMkLst>
        </pc:spChg>
      </pc:sldChg>
      <pc:sldChg chg="modSp ord">
        <pc:chgData name="Dale Robertson" userId="e6a4f419-899b-459f-9a4c-ce353cff4662" providerId="ADAL" clId="{11CF3DD4-574C-483A-BC68-FA5C9E8F19A1}" dt="2019-11-12T20:37:43.931" v="2344"/>
        <pc:sldMkLst>
          <pc:docMk/>
          <pc:sldMk cId="1073861206" sldId="490"/>
        </pc:sldMkLst>
        <pc:spChg chg="mod">
          <ac:chgData name="Dale Robertson" userId="e6a4f419-899b-459f-9a4c-ce353cff4662" providerId="ADAL" clId="{11CF3DD4-574C-483A-BC68-FA5C9E8F19A1}" dt="2019-11-12T20:24:55.038" v="2258" actId="6549"/>
          <ac:spMkLst>
            <pc:docMk/>
            <pc:sldMk cId="1073861206" sldId="490"/>
            <ac:spMk id="2" creationId="{8EE0FCF2-6C73-E54A-B06D-BBE1E7E08B9A}"/>
          </ac:spMkLst>
        </pc:spChg>
      </pc:sldChg>
      <pc:sldChg chg="modSp">
        <pc:chgData name="Dale Robertson" userId="e6a4f419-899b-459f-9a4c-ce353cff4662" providerId="ADAL" clId="{11CF3DD4-574C-483A-BC68-FA5C9E8F19A1}" dt="2019-11-12T20:26:18.007" v="2259" actId="255"/>
        <pc:sldMkLst>
          <pc:docMk/>
          <pc:sldMk cId="3374597621" sldId="498"/>
        </pc:sldMkLst>
        <pc:spChg chg="mod">
          <ac:chgData name="Dale Robertson" userId="e6a4f419-899b-459f-9a4c-ce353cff4662" providerId="ADAL" clId="{11CF3DD4-574C-483A-BC68-FA5C9E8F19A1}" dt="2019-11-12T20:26:18.007" v="2259" actId="255"/>
          <ac:spMkLst>
            <pc:docMk/>
            <pc:sldMk cId="3374597621" sldId="498"/>
            <ac:spMk id="2" creationId="{DE03EE8E-DFAF-420C-8A13-FEB5B1EA7B9D}"/>
          </ac:spMkLst>
        </pc:spChg>
      </pc:sldChg>
      <pc:sldChg chg="modSp">
        <pc:chgData name="Dale Robertson" userId="e6a4f419-899b-459f-9a4c-ce353cff4662" providerId="ADAL" clId="{11CF3DD4-574C-483A-BC68-FA5C9E8F19A1}" dt="2019-11-12T16:08:17.285" v="900" actId="114"/>
        <pc:sldMkLst>
          <pc:docMk/>
          <pc:sldMk cId="72020136" sldId="505"/>
        </pc:sldMkLst>
        <pc:spChg chg="mod">
          <ac:chgData name="Dale Robertson" userId="e6a4f419-899b-459f-9a4c-ce353cff4662" providerId="ADAL" clId="{11CF3DD4-574C-483A-BC68-FA5C9E8F19A1}" dt="2019-11-12T16:08:17.285" v="900" actId="114"/>
          <ac:spMkLst>
            <pc:docMk/>
            <pc:sldMk cId="72020136" sldId="505"/>
            <ac:spMk id="2" creationId="{E7416FB4-5B79-47ED-868C-A93E5E308407}"/>
          </ac:spMkLst>
        </pc:spChg>
      </pc:sldChg>
      <pc:sldChg chg="modSp">
        <pc:chgData name="Dale Robertson" userId="e6a4f419-899b-459f-9a4c-ce353cff4662" providerId="ADAL" clId="{11CF3DD4-574C-483A-BC68-FA5C9E8F19A1}" dt="2019-11-12T16:09:26.480" v="911" actId="14100"/>
        <pc:sldMkLst>
          <pc:docMk/>
          <pc:sldMk cId="2030581564" sldId="506"/>
        </pc:sldMkLst>
        <pc:spChg chg="mod">
          <ac:chgData name="Dale Robertson" userId="e6a4f419-899b-459f-9a4c-ce353cff4662" providerId="ADAL" clId="{11CF3DD4-574C-483A-BC68-FA5C9E8F19A1}" dt="2019-11-12T16:09:21.550" v="910" actId="14100"/>
          <ac:spMkLst>
            <pc:docMk/>
            <pc:sldMk cId="2030581564" sldId="506"/>
            <ac:spMk id="17" creationId="{C4A3DA00-7A51-46B3-BA2A-D777FC8B8434}"/>
          </ac:spMkLst>
        </pc:spChg>
        <pc:spChg chg="mod">
          <ac:chgData name="Dale Robertson" userId="e6a4f419-899b-459f-9a4c-ce353cff4662" providerId="ADAL" clId="{11CF3DD4-574C-483A-BC68-FA5C9E8F19A1}" dt="2019-11-12T16:09:26.480" v="911" actId="14100"/>
          <ac:spMkLst>
            <pc:docMk/>
            <pc:sldMk cId="2030581564" sldId="506"/>
            <ac:spMk id="19" creationId="{D3C231A8-F8E1-409C-92A8-0426D0BA6EF1}"/>
          </ac:spMkLst>
        </pc:spChg>
      </pc:sldChg>
      <pc:sldChg chg="del">
        <pc:chgData name="Dale Robertson" userId="e6a4f419-899b-459f-9a4c-ce353cff4662" providerId="ADAL" clId="{11CF3DD4-574C-483A-BC68-FA5C9E8F19A1}" dt="2019-11-12T21:07:25.522" v="3043" actId="2696"/>
        <pc:sldMkLst>
          <pc:docMk/>
          <pc:sldMk cId="1735293346" sldId="507"/>
        </pc:sldMkLst>
      </pc:sldChg>
      <pc:sldChg chg="addSp delSp modSp ord">
        <pc:chgData name="Dale Robertson" userId="e6a4f419-899b-459f-9a4c-ce353cff4662" providerId="ADAL" clId="{11CF3DD4-574C-483A-BC68-FA5C9E8F19A1}" dt="2019-11-12T21:21:37.402" v="3794" actId="1035"/>
        <pc:sldMkLst>
          <pc:docMk/>
          <pc:sldMk cId="796053614" sldId="509"/>
        </pc:sldMkLst>
        <pc:spChg chg="add del mod">
          <ac:chgData name="Dale Robertson" userId="e6a4f419-899b-459f-9a4c-ce353cff4662" providerId="ADAL" clId="{11CF3DD4-574C-483A-BC68-FA5C9E8F19A1}" dt="2019-11-12T21:21:37.402" v="3794" actId="1035"/>
          <ac:spMkLst>
            <pc:docMk/>
            <pc:sldMk cId="796053614" sldId="509"/>
            <ac:spMk id="7" creationId="{201BD538-E9D6-47BF-AAC5-8750750EB6E2}"/>
          </ac:spMkLst>
        </pc:spChg>
        <pc:spChg chg="del">
          <ac:chgData name="Dale Robertson" userId="e6a4f419-899b-459f-9a4c-ce353cff4662" providerId="ADAL" clId="{11CF3DD4-574C-483A-BC68-FA5C9E8F19A1}" dt="2019-11-12T21:21:27.207" v="3791" actId="478"/>
          <ac:spMkLst>
            <pc:docMk/>
            <pc:sldMk cId="796053614" sldId="509"/>
            <ac:spMk id="9" creationId="{66DF2721-57B3-4A2D-AD8E-5C5AC3B51F9F}"/>
          </ac:spMkLst>
        </pc:spChg>
        <pc:spChg chg="del">
          <ac:chgData name="Dale Robertson" userId="e6a4f419-899b-459f-9a4c-ce353cff4662" providerId="ADAL" clId="{11CF3DD4-574C-483A-BC68-FA5C9E8F19A1}" dt="2019-11-12T21:21:29.949" v="3792" actId="478"/>
          <ac:spMkLst>
            <pc:docMk/>
            <pc:sldMk cId="796053614" sldId="509"/>
            <ac:spMk id="10" creationId="{6B455D4D-54BF-4AC4-A5ED-6AFD09C45B32}"/>
          </ac:spMkLst>
        </pc:spChg>
        <pc:spChg chg="del">
          <ac:chgData name="Dale Robertson" userId="e6a4f419-899b-459f-9a4c-ce353cff4662" providerId="ADAL" clId="{11CF3DD4-574C-483A-BC68-FA5C9E8F19A1}" dt="2019-11-12T21:21:31.814" v="3793" actId="478"/>
          <ac:spMkLst>
            <pc:docMk/>
            <pc:sldMk cId="796053614" sldId="509"/>
            <ac:spMk id="11" creationId="{B08BB332-30BD-409B-B8B6-68E8E10A195C}"/>
          </ac:spMkLst>
        </pc:spChg>
      </pc:sldChg>
      <pc:sldChg chg="del ord">
        <pc:chgData name="Dale Robertson" userId="e6a4f419-899b-459f-9a4c-ce353cff4662" providerId="ADAL" clId="{11CF3DD4-574C-483A-BC68-FA5C9E8F19A1}" dt="2019-11-12T21:01:50.142" v="3040" actId="2696"/>
        <pc:sldMkLst>
          <pc:docMk/>
          <pc:sldMk cId="1675028883" sldId="510"/>
        </pc:sldMkLst>
      </pc:sldChg>
      <pc:sldChg chg="addSp modSp ord">
        <pc:chgData name="Dale Robertson" userId="e6a4f419-899b-459f-9a4c-ce353cff4662" providerId="ADAL" clId="{11CF3DD4-574C-483A-BC68-FA5C9E8F19A1}" dt="2019-11-12T21:18:16.429" v="3608" actId="14100"/>
        <pc:sldMkLst>
          <pc:docMk/>
          <pc:sldMk cId="1292911011" sldId="511"/>
        </pc:sldMkLst>
        <pc:spChg chg="mod">
          <ac:chgData name="Dale Robertson" userId="e6a4f419-899b-459f-9a4c-ce353cff4662" providerId="ADAL" clId="{11CF3DD4-574C-483A-BC68-FA5C9E8F19A1}" dt="2019-11-12T21:17:32.924" v="3564" actId="1036"/>
          <ac:spMkLst>
            <pc:docMk/>
            <pc:sldMk cId="1292911011" sldId="511"/>
            <ac:spMk id="2" creationId="{7AAAD8D3-7A63-40EE-8F77-ACB62E30E6C9}"/>
          </ac:spMkLst>
        </pc:spChg>
        <pc:spChg chg="mod">
          <ac:chgData name="Dale Robertson" userId="e6a4f419-899b-459f-9a4c-ce353cff4662" providerId="ADAL" clId="{11CF3DD4-574C-483A-BC68-FA5C9E8F19A1}" dt="2019-11-12T21:16:18.740" v="3434" actId="1076"/>
          <ac:spMkLst>
            <pc:docMk/>
            <pc:sldMk cId="1292911011" sldId="511"/>
            <ac:spMk id="3" creationId="{96CF2FC9-90BF-448B-A066-D38701E7B0D5}"/>
          </ac:spMkLst>
        </pc:spChg>
        <pc:spChg chg="mod">
          <ac:chgData name="Dale Robertson" userId="e6a4f419-899b-459f-9a4c-ce353cff4662" providerId="ADAL" clId="{11CF3DD4-574C-483A-BC68-FA5C9E8F19A1}" dt="2019-11-12T21:17:47.953" v="3601" actId="1035"/>
          <ac:spMkLst>
            <pc:docMk/>
            <pc:sldMk cId="1292911011" sldId="511"/>
            <ac:spMk id="6" creationId="{B7BA3230-793A-45B9-A80E-F102BB82B128}"/>
          </ac:spMkLst>
        </pc:spChg>
        <pc:spChg chg="mod">
          <ac:chgData name="Dale Robertson" userId="e6a4f419-899b-459f-9a4c-ce353cff4662" providerId="ADAL" clId="{11CF3DD4-574C-483A-BC68-FA5C9E8F19A1}" dt="2019-11-12T21:17:40.649" v="3599" actId="1038"/>
          <ac:spMkLst>
            <pc:docMk/>
            <pc:sldMk cId="1292911011" sldId="511"/>
            <ac:spMk id="8" creationId="{317272E0-2ECC-46C6-8751-000BE9ABE8F4}"/>
          </ac:spMkLst>
        </pc:spChg>
        <pc:spChg chg="mod">
          <ac:chgData name="Dale Robertson" userId="e6a4f419-899b-459f-9a4c-ce353cff4662" providerId="ADAL" clId="{11CF3DD4-574C-483A-BC68-FA5C9E8F19A1}" dt="2019-11-12T21:17:51.282" v="3603" actId="1035"/>
          <ac:spMkLst>
            <pc:docMk/>
            <pc:sldMk cId="1292911011" sldId="511"/>
            <ac:spMk id="9" creationId="{F2212314-5BA4-4669-A8BD-E7AC89A05128}"/>
          </ac:spMkLst>
        </pc:spChg>
        <pc:spChg chg="add mod">
          <ac:chgData name="Dale Robertson" userId="e6a4f419-899b-459f-9a4c-ce353cff4662" providerId="ADAL" clId="{11CF3DD4-574C-483A-BC68-FA5C9E8F19A1}" dt="2019-11-12T21:18:02.085" v="3607" actId="1035"/>
          <ac:spMkLst>
            <pc:docMk/>
            <pc:sldMk cId="1292911011" sldId="511"/>
            <ac:spMk id="10" creationId="{D31334F6-B54A-4BB9-BBC3-A0122C94AA79}"/>
          </ac:spMkLst>
        </pc:spChg>
        <pc:spChg chg="add mod">
          <ac:chgData name="Dale Robertson" userId="e6a4f419-899b-459f-9a4c-ce353cff4662" providerId="ADAL" clId="{11CF3DD4-574C-483A-BC68-FA5C9E8F19A1}" dt="2019-11-12T21:18:16.429" v="3608" actId="14100"/>
          <ac:spMkLst>
            <pc:docMk/>
            <pc:sldMk cId="1292911011" sldId="511"/>
            <ac:spMk id="11" creationId="{5984FA52-C178-41F0-AC0E-AB32742BFA00}"/>
          </ac:spMkLst>
        </pc:spChg>
      </pc:sldChg>
      <pc:sldChg chg="addSp delSp modSp ord">
        <pc:chgData name="Dale Robertson" userId="e6a4f419-899b-459f-9a4c-ce353cff4662" providerId="ADAL" clId="{11CF3DD4-574C-483A-BC68-FA5C9E8F19A1}" dt="2019-11-12T21:21:00.080" v="3790" actId="5793"/>
        <pc:sldMkLst>
          <pc:docMk/>
          <pc:sldMk cId="2326010755" sldId="512"/>
        </pc:sldMkLst>
        <pc:spChg chg="add del mod">
          <ac:chgData name="Dale Robertson" userId="e6a4f419-899b-459f-9a4c-ce353cff4662" providerId="ADAL" clId="{11CF3DD4-574C-483A-BC68-FA5C9E8F19A1}" dt="2019-11-12T21:18:29.704" v="3609" actId="478"/>
          <ac:spMkLst>
            <pc:docMk/>
            <pc:sldMk cId="2326010755" sldId="512"/>
            <ac:spMk id="2" creationId="{31CA2089-4CF7-4B27-816E-9161D7CE2108}"/>
          </ac:spMkLst>
        </pc:spChg>
        <pc:spChg chg="del">
          <ac:chgData name="Dale Robertson" userId="e6a4f419-899b-459f-9a4c-ce353cff4662" providerId="ADAL" clId="{11CF3DD4-574C-483A-BC68-FA5C9E8F19A1}" dt="2019-11-12T21:16:10.432" v="3428"/>
          <ac:spMkLst>
            <pc:docMk/>
            <pc:sldMk cId="2326010755" sldId="512"/>
            <ac:spMk id="9" creationId="{8744EAC7-28A0-4F60-8C60-ED132AE3E4A7}"/>
          </ac:spMkLst>
        </pc:spChg>
        <pc:spChg chg="mod">
          <ac:chgData name="Dale Robertson" userId="e6a4f419-899b-459f-9a4c-ce353cff4662" providerId="ADAL" clId="{11CF3DD4-574C-483A-BC68-FA5C9E8F19A1}" dt="2019-11-12T21:21:00.080" v="3790" actId="5793"/>
          <ac:spMkLst>
            <pc:docMk/>
            <pc:sldMk cId="2326010755" sldId="512"/>
            <ac:spMk id="10" creationId="{E17C69F2-E526-4853-B384-77F1E45C7EF5}"/>
          </ac:spMkLst>
        </pc:spChg>
        <pc:spChg chg="del">
          <ac:chgData name="Dale Robertson" userId="e6a4f419-899b-459f-9a4c-ce353cff4662" providerId="ADAL" clId="{11CF3DD4-574C-483A-BC68-FA5C9E8F19A1}" dt="2019-11-12T21:16:10.432" v="3428"/>
          <ac:spMkLst>
            <pc:docMk/>
            <pc:sldMk cId="2326010755" sldId="512"/>
            <ac:spMk id="11" creationId="{F5FF5487-F572-45EB-A663-663CA6B330A2}"/>
          </ac:spMkLst>
        </pc:spChg>
        <pc:spChg chg="mod">
          <ac:chgData name="Dale Robertson" userId="e6a4f419-899b-459f-9a4c-ce353cff4662" providerId="ADAL" clId="{11CF3DD4-574C-483A-BC68-FA5C9E8F19A1}" dt="2019-11-12T21:20:36.150" v="3785" actId="1036"/>
          <ac:spMkLst>
            <pc:docMk/>
            <pc:sldMk cId="2326010755" sldId="512"/>
            <ac:spMk id="12" creationId="{435EF7AE-1E91-43FD-8873-0BDFFC814210}"/>
          </ac:spMkLst>
        </pc:spChg>
        <pc:spChg chg="add mod">
          <ac:chgData name="Dale Robertson" userId="e6a4f419-899b-459f-9a4c-ce353cff4662" providerId="ADAL" clId="{11CF3DD4-574C-483A-BC68-FA5C9E8F19A1}" dt="2019-11-12T21:20:48.616" v="3789" actId="1036"/>
          <ac:spMkLst>
            <pc:docMk/>
            <pc:sldMk cId="2326010755" sldId="512"/>
            <ac:spMk id="13" creationId="{ED1AF7FB-1ECF-49BA-9C17-03EC4074A5DE}"/>
          </ac:spMkLst>
        </pc:spChg>
      </pc:sldChg>
      <pc:sldChg chg="modSp add del ord">
        <pc:chgData name="Dale Robertson" userId="e6a4f419-899b-459f-9a4c-ce353cff4662" providerId="ADAL" clId="{11CF3DD4-574C-483A-BC68-FA5C9E8F19A1}" dt="2019-11-12T16:02:33.384" v="571" actId="2696"/>
        <pc:sldMkLst>
          <pc:docMk/>
          <pc:sldMk cId="1719276820" sldId="513"/>
        </pc:sldMkLst>
        <pc:spChg chg="mod">
          <ac:chgData name="Dale Robertson" userId="e6a4f419-899b-459f-9a4c-ce353cff4662" providerId="ADAL" clId="{11CF3DD4-574C-483A-BC68-FA5C9E8F19A1}" dt="2019-11-12T16:00:54.008" v="568" actId="20577"/>
          <ac:spMkLst>
            <pc:docMk/>
            <pc:sldMk cId="1719276820" sldId="513"/>
            <ac:spMk id="2" creationId="{A3053145-4D36-4832-8F1F-D2DEA3728659}"/>
          </ac:spMkLst>
        </pc:spChg>
        <pc:spChg chg="mod">
          <ac:chgData name="Dale Robertson" userId="e6a4f419-899b-459f-9a4c-ce353cff4662" providerId="ADAL" clId="{11CF3DD4-574C-483A-BC68-FA5C9E8F19A1}" dt="2019-11-12T15:54:20.554" v="119" actId="20577"/>
          <ac:spMkLst>
            <pc:docMk/>
            <pc:sldMk cId="1719276820" sldId="513"/>
            <ac:spMk id="5" creationId="{8E839980-203B-4128-9491-1459C4B3B2B6}"/>
          </ac:spMkLst>
        </pc:spChg>
      </pc:sldChg>
      <pc:sldChg chg="modSp add ord">
        <pc:chgData name="Dale Robertson" userId="e6a4f419-899b-459f-9a4c-ce353cff4662" providerId="ADAL" clId="{11CF3DD4-574C-483A-BC68-FA5C9E8F19A1}" dt="2019-11-12T20:19:57.382" v="2162" actId="14100"/>
        <pc:sldMkLst>
          <pc:docMk/>
          <pc:sldMk cId="2494476566" sldId="513"/>
        </pc:sldMkLst>
        <pc:spChg chg="mod">
          <ac:chgData name="Dale Robertson" userId="e6a4f419-899b-459f-9a4c-ce353cff4662" providerId="ADAL" clId="{11CF3DD4-574C-483A-BC68-FA5C9E8F19A1}" dt="2019-11-12T20:19:57.382" v="2162" actId="14100"/>
          <ac:spMkLst>
            <pc:docMk/>
            <pc:sldMk cId="2494476566" sldId="513"/>
            <ac:spMk id="6" creationId="{058245C0-4B1A-3B4C-ADF4-E41D1AE77BF4}"/>
          </ac:spMkLst>
        </pc:spChg>
      </pc:sldChg>
      <pc:sldChg chg="addSp delSp modSp add ord">
        <pc:chgData name="Dale Robertson" userId="e6a4f419-899b-459f-9a4c-ce353cff4662" providerId="ADAL" clId="{11CF3DD4-574C-483A-BC68-FA5C9E8F19A1}" dt="2019-11-12T20:51:36.359" v="2732" actId="20577"/>
        <pc:sldMkLst>
          <pc:docMk/>
          <pc:sldMk cId="1889844346" sldId="514"/>
        </pc:sldMkLst>
        <pc:spChg chg="mod">
          <ac:chgData name="Dale Robertson" userId="e6a4f419-899b-459f-9a4c-ce353cff4662" providerId="ADAL" clId="{11CF3DD4-574C-483A-BC68-FA5C9E8F19A1}" dt="2019-11-12T20:49:15.806" v="2658" actId="14100"/>
          <ac:spMkLst>
            <pc:docMk/>
            <pc:sldMk cId="1889844346" sldId="514"/>
            <ac:spMk id="2" creationId="{09C147F6-FC31-4ED3-977C-7541732046A3}"/>
          </ac:spMkLst>
        </pc:spChg>
        <pc:spChg chg="mod">
          <ac:chgData name="Dale Robertson" userId="e6a4f419-899b-459f-9a4c-ce353cff4662" providerId="ADAL" clId="{11CF3DD4-574C-483A-BC68-FA5C9E8F19A1}" dt="2019-11-12T20:51:36.359" v="2732" actId="20577"/>
          <ac:spMkLst>
            <pc:docMk/>
            <pc:sldMk cId="1889844346" sldId="514"/>
            <ac:spMk id="5" creationId="{50436169-1F91-40DF-90C6-05EC6922E636}"/>
          </ac:spMkLst>
        </pc:spChg>
        <pc:spChg chg="add del mod">
          <ac:chgData name="Dale Robertson" userId="e6a4f419-899b-459f-9a4c-ce353cff4662" providerId="ADAL" clId="{11CF3DD4-574C-483A-BC68-FA5C9E8F19A1}" dt="2019-11-12T20:42:40.686" v="2351"/>
          <ac:spMkLst>
            <pc:docMk/>
            <pc:sldMk cId="1889844346" sldId="514"/>
            <ac:spMk id="6" creationId="{DDBD034F-248F-49EF-975F-B870F462276C}"/>
          </ac:spMkLst>
        </pc:spChg>
        <pc:spChg chg="add mod">
          <ac:chgData name="Dale Robertson" userId="e6a4f419-899b-459f-9a4c-ce353cff4662" providerId="ADAL" clId="{11CF3DD4-574C-483A-BC68-FA5C9E8F19A1}" dt="2019-11-12T20:45:35.968" v="2421" actId="14100"/>
          <ac:spMkLst>
            <pc:docMk/>
            <pc:sldMk cId="1889844346" sldId="514"/>
            <ac:spMk id="7" creationId="{C6472F3A-3E2A-4613-8EE2-2643054A86B2}"/>
          </ac:spMkLst>
        </pc:spChg>
        <pc:spChg chg="add mod">
          <ac:chgData name="Dale Robertson" userId="e6a4f419-899b-459f-9a4c-ce353cff4662" providerId="ADAL" clId="{11CF3DD4-574C-483A-BC68-FA5C9E8F19A1}" dt="2019-11-12T20:47:31.524" v="2533" actId="1036"/>
          <ac:spMkLst>
            <pc:docMk/>
            <pc:sldMk cId="1889844346" sldId="514"/>
            <ac:spMk id="8" creationId="{B27C916E-7AE3-494E-987A-7E3C5FCBD3DE}"/>
          </ac:spMkLst>
        </pc:spChg>
        <pc:spChg chg="add del mod">
          <ac:chgData name="Dale Robertson" userId="e6a4f419-899b-459f-9a4c-ce353cff4662" providerId="ADAL" clId="{11CF3DD4-574C-483A-BC68-FA5C9E8F19A1}" dt="2019-11-12T20:47:54.005" v="2536"/>
          <ac:spMkLst>
            <pc:docMk/>
            <pc:sldMk cId="1889844346" sldId="514"/>
            <ac:spMk id="9" creationId="{6295205A-F889-4061-AB5D-1B0F7D0D06AB}"/>
          </ac:spMkLst>
        </pc:spChg>
        <pc:spChg chg="add mod">
          <ac:chgData name="Dale Robertson" userId="e6a4f419-899b-459f-9a4c-ce353cff4662" providerId="ADAL" clId="{11CF3DD4-574C-483A-BC68-FA5C9E8F19A1}" dt="2019-11-12T20:48:32.076" v="2616" actId="1038"/>
          <ac:spMkLst>
            <pc:docMk/>
            <pc:sldMk cId="1889844346" sldId="514"/>
            <ac:spMk id="10" creationId="{74410369-031F-46D3-95F4-E17B43DC8C8E}"/>
          </ac:spMkLst>
        </pc:spChg>
      </pc:sldChg>
      <pc:sldChg chg="addSp delSp modSp add del ord">
        <pc:chgData name="Dale Robertson" userId="e6a4f419-899b-459f-9a4c-ce353cff4662" providerId="ADAL" clId="{11CF3DD4-574C-483A-BC68-FA5C9E8F19A1}" dt="2019-11-12T21:13:05.226" v="3300" actId="2696"/>
        <pc:sldMkLst>
          <pc:docMk/>
          <pc:sldMk cId="4281087942" sldId="515"/>
        </pc:sldMkLst>
        <pc:spChg chg="del mod">
          <ac:chgData name="Dale Robertson" userId="e6a4f419-899b-459f-9a4c-ce353cff4662" providerId="ADAL" clId="{11CF3DD4-574C-483A-BC68-FA5C9E8F19A1}" dt="2019-11-12T21:13:01.966" v="3299"/>
          <ac:spMkLst>
            <pc:docMk/>
            <pc:sldMk cId="4281087942" sldId="515"/>
            <ac:spMk id="2" creationId="{3D52C438-2149-4E4E-A6E2-0F408B0BE394}"/>
          </ac:spMkLst>
        </pc:spChg>
        <pc:spChg chg="mod">
          <ac:chgData name="Dale Robertson" userId="e6a4f419-899b-459f-9a4c-ce353cff4662" providerId="ADAL" clId="{11CF3DD4-574C-483A-BC68-FA5C9E8F19A1}" dt="2019-11-12T20:21:09.397" v="2164" actId="27636"/>
          <ac:spMkLst>
            <pc:docMk/>
            <pc:sldMk cId="4281087942" sldId="515"/>
            <ac:spMk id="5" creationId="{679F88EA-5819-4BF3-853C-E0639CD9B12B}"/>
          </ac:spMkLst>
        </pc:spChg>
        <pc:spChg chg="add mod">
          <ac:chgData name="Dale Robertson" userId="e6a4f419-899b-459f-9a4c-ce353cff4662" providerId="ADAL" clId="{11CF3DD4-574C-483A-BC68-FA5C9E8F19A1}" dt="2019-11-12T21:13:01.966" v="3299"/>
          <ac:spMkLst>
            <pc:docMk/>
            <pc:sldMk cId="4281087942" sldId="515"/>
            <ac:spMk id="6" creationId="{88691D8A-50A3-4363-9B9E-886595575EA3}"/>
          </ac:spMkLst>
        </pc:spChg>
      </pc:sldChg>
      <pc:sldChg chg="addSp modSp add">
        <pc:chgData name="Dale Robertson" userId="e6a4f419-899b-459f-9a4c-ce353cff4662" providerId="ADAL" clId="{11CF3DD4-574C-483A-BC68-FA5C9E8F19A1}" dt="2019-11-12T20:55:46.675" v="3038" actId="14100"/>
        <pc:sldMkLst>
          <pc:docMk/>
          <pc:sldMk cId="3602872510" sldId="516"/>
        </pc:sldMkLst>
        <pc:spChg chg="mod">
          <ac:chgData name="Dale Robertson" userId="e6a4f419-899b-459f-9a4c-ce353cff4662" providerId="ADAL" clId="{11CF3DD4-574C-483A-BC68-FA5C9E8F19A1}" dt="2019-11-12T20:53:43.848" v="2836" actId="27636"/>
          <ac:spMkLst>
            <pc:docMk/>
            <pc:sldMk cId="3602872510" sldId="516"/>
            <ac:spMk id="2" creationId="{07A53543-0974-42D0-9213-603A36E07E9B}"/>
          </ac:spMkLst>
        </pc:spChg>
        <pc:spChg chg="mod">
          <ac:chgData name="Dale Robertson" userId="e6a4f419-899b-459f-9a4c-ce353cff4662" providerId="ADAL" clId="{11CF3DD4-574C-483A-BC68-FA5C9E8F19A1}" dt="2019-11-12T20:52:47.475" v="2773" actId="20577"/>
          <ac:spMkLst>
            <pc:docMk/>
            <pc:sldMk cId="3602872510" sldId="516"/>
            <ac:spMk id="5" creationId="{2BFEBDCE-4A5D-4CC2-91C3-07FA0F8BE911}"/>
          </ac:spMkLst>
        </pc:spChg>
        <pc:spChg chg="add mod">
          <ac:chgData name="Dale Robertson" userId="e6a4f419-899b-459f-9a4c-ce353cff4662" providerId="ADAL" clId="{11CF3DD4-574C-483A-BC68-FA5C9E8F19A1}" dt="2019-11-12T20:54:42.804" v="2953" actId="1036"/>
          <ac:spMkLst>
            <pc:docMk/>
            <pc:sldMk cId="3602872510" sldId="516"/>
            <ac:spMk id="6" creationId="{C5386EF3-F68D-4FC5-8FE3-4B0CED23659A}"/>
          </ac:spMkLst>
        </pc:spChg>
        <pc:spChg chg="add mod">
          <ac:chgData name="Dale Robertson" userId="e6a4f419-899b-459f-9a4c-ce353cff4662" providerId="ADAL" clId="{11CF3DD4-574C-483A-BC68-FA5C9E8F19A1}" dt="2019-11-12T20:55:28.914" v="2989" actId="14100"/>
          <ac:spMkLst>
            <pc:docMk/>
            <pc:sldMk cId="3602872510" sldId="516"/>
            <ac:spMk id="7" creationId="{627CDDE0-D4F3-43B1-AF42-3BC0438E2CD8}"/>
          </ac:spMkLst>
        </pc:spChg>
        <pc:spChg chg="add mod">
          <ac:chgData name="Dale Robertson" userId="e6a4f419-899b-459f-9a4c-ce353cff4662" providerId="ADAL" clId="{11CF3DD4-574C-483A-BC68-FA5C9E8F19A1}" dt="2019-11-12T20:55:46.675" v="3038" actId="14100"/>
          <ac:spMkLst>
            <pc:docMk/>
            <pc:sldMk cId="3602872510" sldId="516"/>
            <ac:spMk id="8" creationId="{DB5FF996-A294-4308-8B47-C13D8DDC5959}"/>
          </ac:spMkLst>
        </pc:spChg>
      </pc:sldChg>
      <pc:sldChg chg="addSp delSp modSp add">
        <pc:chgData name="Dale Robertson" userId="e6a4f419-899b-459f-9a4c-ce353cff4662" providerId="ADAL" clId="{11CF3DD4-574C-483A-BC68-FA5C9E8F19A1}" dt="2019-11-12T20:52:36.512" v="2764" actId="1036"/>
        <pc:sldMkLst>
          <pc:docMk/>
          <pc:sldMk cId="3686178598" sldId="517"/>
        </pc:sldMkLst>
        <pc:spChg chg="del">
          <ac:chgData name="Dale Robertson" userId="e6a4f419-899b-459f-9a4c-ce353cff4662" providerId="ADAL" clId="{11CF3DD4-574C-483A-BC68-FA5C9E8F19A1}" dt="2019-11-12T20:48:06.226" v="2598" actId="478"/>
          <ac:spMkLst>
            <pc:docMk/>
            <pc:sldMk cId="3686178598" sldId="517"/>
            <ac:spMk id="2" creationId="{3342989B-A740-4BEA-9016-446DBF172292}"/>
          </ac:spMkLst>
        </pc:spChg>
        <pc:spChg chg="mod">
          <ac:chgData name="Dale Robertson" userId="e6a4f419-899b-459f-9a4c-ce353cff4662" providerId="ADAL" clId="{11CF3DD4-574C-483A-BC68-FA5C9E8F19A1}" dt="2019-11-12T20:51:45.637" v="2754" actId="20577"/>
          <ac:spMkLst>
            <pc:docMk/>
            <pc:sldMk cId="3686178598" sldId="517"/>
            <ac:spMk id="5" creationId="{23E286D3-0708-4D1E-9B87-5A950A4F6427}"/>
          </ac:spMkLst>
        </pc:spChg>
        <pc:spChg chg="add mod topLvl">
          <ac:chgData name="Dale Robertson" userId="e6a4f419-899b-459f-9a4c-ce353cff4662" providerId="ADAL" clId="{11CF3DD4-574C-483A-BC68-FA5C9E8F19A1}" dt="2019-11-12T20:52:20.526" v="2762" actId="164"/>
          <ac:spMkLst>
            <pc:docMk/>
            <pc:sldMk cId="3686178598" sldId="517"/>
            <ac:spMk id="6" creationId="{6DFF560E-03ED-4D5B-BD47-8E7659E79A3E}"/>
          </ac:spMkLst>
        </pc:spChg>
        <pc:spChg chg="add mod topLvl">
          <ac:chgData name="Dale Robertson" userId="e6a4f419-899b-459f-9a4c-ce353cff4662" providerId="ADAL" clId="{11CF3DD4-574C-483A-BC68-FA5C9E8F19A1}" dt="2019-11-12T20:52:20.526" v="2762" actId="164"/>
          <ac:spMkLst>
            <pc:docMk/>
            <pc:sldMk cId="3686178598" sldId="517"/>
            <ac:spMk id="7" creationId="{A729ECCB-37A9-4C6B-A992-9E189B933F7D}"/>
          </ac:spMkLst>
        </pc:spChg>
        <pc:spChg chg="add mod topLvl">
          <ac:chgData name="Dale Robertson" userId="e6a4f419-899b-459f-9a4c-ce353cff4662" providerId="ADAL" clId="{11CF3DD4-574C-483A-BC68-FA5C9E8F19A1}" dt="2019-11-12T20:52:10.467" v="2761" actId="165"/>
          <ac:spMkLst>
            <pc:docMk/>
            <pc:sldMk cId="3686178598" sldId="517"/>
            <ac:spMk id="8" creationId="{223AE39C-1369-47A0-AFA9-53EBC77A5A9E}"/>
          </ac:spMkLst>
        </pc:spChg>
        <pc:spChg chg="add mod topLvl">
          <ac:chgData name="Dale Robertson" userId="e6a4f419-899b-459f-9a4c-ce353cff4662" providerId="ADAL" clId="{11CF3DD4-574C-483A-BC68-FA5C9E8F19A1}" dt="2019-11-12T20:52:10.467" v="2761" actId="165"/>
          <ac:spMkLst>
            <pc:docMk/>
            <pc:sldMk cId="3686178598" sldId="517"/>
            <ac:spMk id="9" creationId="{D00BA9AE-78CA-46CD-987A-CD3DA626FDE0}"/>
          </ac:spMkLst>
        </pc:spChg>
        <pc:grpChg chg="add del mod">
          <ac:chgData name="Dale Robertson" userId="e6a4f419-899b-459f-9a4c-ce353cff4662" providerId="ADAL" clId="{11CF3DD4-574C-483A-BC68-FA5C9E8F19A1}" dt="2019-11-12T20:52:10.467" v="2761" actId="165"/>
          <ac:grpSpMkLst>
            <pc:docMk/>
            <pc:sldMk cId="3686178598" sldId="517"/>
            <ac:grpSpMk id="10" creationId="{FACD6A81-7D1D-44D4-9148-21BC88A34D86}"/>
          </ac:grpSpMkLst>
        </pc:grpChg>
        <pc:grpChg chg="add mod">
          <ac:chgData name="Dale Robertson" userId="e6a4f419-899b-459f-9a4c-ce353cff4662" providerId="ADAL" clId="{11CF3DD4-574C-483A-BC68-FA5C9E8F19A1}" dt="2019-11-12T20:52:36.512" v="2764" actId="1036"/>
          <ac:grpSpMkLst>
            <pc:docMk/>
            <pc:sldMk cId="3686178598" sldId="517"/>
            <ac:grpSpMk id="11" creationId="{B0F704ED-3BF4-4E90-A60E-72DB9BC43E0E}"/>
          </ac:grpSpMkLst>
        </pc:grpChg>
      </pc:sldChg>
      <pc:sldChg chg="modSp add">
        <pc:chgData name="Dale Robertson" userId="e6a4f419-899b-459f-9a4c-ce353cff4662" providerId="ADAL" clId="{11CF3DD4-574C-483A-BC68-FA5C9E8F19A1}" dt="2019-11-12T21:34:58.117" v="4000" actId="14100"/>
        <pc:sldMkLst>
          <pc:docMk/>
          <pc:sldMk cId="3018774506" sldId="518"/>
        </pc:sldMkLst>
        <pc:spChg chg="mod">
          <ac:chgData name="Dale Robertson" userId="e6a4f419-899b-459f-9a4c-ce353cff4662" providerId="ADAL" clId="{11CF3DD4-574C-483A-BC68-FA5C9E8F19A1}" dt="2019-11-12T21:34:58.117" v="4000" actId="14100"/>
          <ac:spMkLst>
            <pc:docMk/>
            <pc:sldMk cId="3018774506" sldId="518"/>
            <ac:spMk id="3" creationId="{12493CA9-8D71-4930-AF32-E83E08D6382E}"/>
          </ac:spMkLst>
        </pc:spChg>
      </pc:sldChg>
      <pc:sldChg chg="addSp delSp modSp add ord">
        <pc:chgData name="Dale Robertson" userId="e6a4f419-899b-459f-9a4c-ce353cff4662" providerId="ADAL" clId="{11CF3DD4-574C-483A-BC68-FA5C9E8F19A1}" dt="2019-11-12T21:29:19.203" v="3921" actId="20577"/>
        <pc:sldMkLst>
          <pc:docMk/>
          <pc:sldMk cId="2362752192" sldId="519"/>
        </pc:sldMkLst>
        <pc:spChg chg="add del">
          <ac:chgData name="Dale Robertson" userId="e6a4f419-899b-459f-9a4c-ce353cff4662" providerId="ADAL" clId="{11CF3DD4-574C-483A-BC68-FA5C9E8F19A1}" dt="2019-11-12T21:28:39.582" v="3910"/>
          <ac:spMkLst>
            <pc:docMk/>
            <pc:sldMk cId="2362752192" sldId="519"/>
            <ac:spMk id="2" creationId="{F969D91F-5A46-4B61-9315-291D7A87B6DC}"/>
          </ac:spMkLst>
        </pc:spChg>
        <pc:spChg chg="mod">
          <ac:chgData name="Dale Robertson" userId="e6a4f419-899b-459f-9a4c-ce353cff4662" providerId="ADAL" clId="{11CF3DD4-574C-483A-BC68-FA5C9E8F19A1}" dt="2019-11-12T21:29:19.203" v="3921" actId="20577"/>
          <ac:spMkLst>
            <pc:docMk/>
            <pc:sldMk cId="2362752192" sldId="519"/>
            <ac:spMk id="5" creationId="{CADD8BAC-6A02-4E74-ADB2-CF04BB405D47}"/>
          </ac:spMkLst>
        </pc:spChg>
        <pc:graphicFrameChg chg="add del mod">
          <ac:chgData name="Dale Robertson" userId="e6a4f419-899b-459f-9a4c-ce353cff4662" providerId="ADAL" clId="{11CF3DD4-574C-483A-BC68-FA5C9E8F19A1}" dt="2019-11-12T21:28:39.462" v="3909"/>
          <ac:graphicFrameMkLst>
            <pc:docMk/>
            <pc:sldMk cId="2362752192" sldId="519"/>
            <ac:graphicFrameMk id="6" creationId="{3E654E4C-4579-4A85-AB3A-9B730D60B249}"/>
          </ac:graphicFrameMkLst>
        </pc:graphicFrameChg>
        <pc:graphicFrameChg chg="add mod modGraphic">
          <ac:chgData name="Dale Robertson" userId="e6a4f419-899b-459f-9a4c-ce353cff4662" providerId="ADAL" clId="{11CF3DD4-574C-483A-BC68-FA5C9E8F19A1}" dt="2019-11-12T21:29:07.419" v="3915" actId="255"/>
          <ac:graphicFrameMkLst>
            <pc:docMk/>
            <pc:sldMk cId="2362752192" sldId="519"/>
            <ac:graphicFrameMk id="7" creationId="{A92DBC82-5181-4507-8736-0D25ED0E94FF}"/>
          </ac:graphicFrameMkLst>
        </pc:graphicFrameChg>
      </pc:sldChg>
      <pc:sldChg chg="addSp delSp modSp add">
        <pc:chgData name="Dale Robertson" userId="e6a4f419-899b-459f-9a4c-ce353cff4662" providerId="ADAL" clId="{11CF3DD4-574C-483A-BC68-FA5C9E8F19A1}" dt="2019-11-12T21:30:16.757" v="3942" actId="20577"/>
        <pc:sldMkLst>
          <pc:docMk/>
          <pc:sldMk cId="2876951886" sldId="520"/>
        </pc:sldMkLst>
        <pc:spChg chg="add del">
          <ac:chgData name="Dale Robertson" userId="e6a4f419-899b-459f-9a4c-ce353cff4662" providerId="ADAL" clId="{11CF3DD4-574C-483A-BC68-FA5C9E8F19A1}" dt="2019-11-12T21:29:54.381" v="3928"/>
          <ac:spMkLst>
            <pc:docMk/>
            <pc:sldMk cId="2876951886" sldId="520"/>
            <ac:spMk id="2" creationId="{01CEC057-81A1-4967-B74B-FC69AD8B9F1C}"/>
          </ac:spMkLst>
        </pc:spChg>
        <pc:spChg chg="mod">
          <ac:chgData name="Dale Robertson" userId="e6a4f419-899b-459f-9a4c-ce353cff4662" providerId="ADAL" clId="{11CF3DD4-574C-483A-BC68-FA5C9E8F19A1}" dt="2019-11-12T21:30:16.757" v="3942" actId="20577"/>
          <ac:spMkLst>
            <pc:docMk/>
            <pc:sldMk cId="2876951886" sldId="520"/>
            <ac:spMk id="5" creationId="{6D4DA33A-2C0E-487B-A0A0-8B966A62EE73}"/>
          </ac:spMkLst>
        </pc:spChg>
        <pc:graphicFrameChg chg="add del mod">
          <ac:chgData name="Dale Robertson" userId="e6a4f419-899b-459f-9a4c-ce353cff4662" providerId="ADAL" clId="{11CF3DD4-574C-483A-BC68-FA5C9E8F19A1}" dt="2019-11-12T21:29:54.275" v="3927"/>
          <ac:graphicFrameMkLst>
            <pc:docMk/>
            <pc:sldMk cId="2876951886" sldId="520"/>
            <ac:graphicFrameMk id="6" creationId="{B21A25A5-8DE3-4AEF-A11F-FC7FE337E204}"/>
          </ac:graphicFrameMkLst>
        </pc:graphicFrameChg>
        <pc:graphicFrameChg chg="add mod modGraphic">
          <ac:chgData name="Dale Robertson" userId="e6a4f419-899b-459f-9a4c-ce353cff4662" providerId="ADAL" clId="{11CF3DD4-574C-483A-BC68-FA5C9E8F19A1}" dt="2019-11-12T21:30:11.669" v="3933" actId="255"/>
          <ac:graphicFrameMkLst>
            <pc:docMk/>
            <pc:sldMk cId="2876951886" sldId="520"/>
            <ac:graphicFrameMk id="7" creationId="{B4BF677C-D168-4854-93F7-82F2F4B2FD10}"/>
          </ac:graphicFrameMkLst>
        </pc:graphicFrameChg>
      </pc:sldChg>
      <pc:sldChg chg="addSp delSp modSp add">
        <pc:chgData name="Dale Robertson" userId="e6a4f419-899b-459f-9a4c-ce353cff4662" providerId="ADAL" clId="{11CF3DD4-574C-483A-BC68-FA5C9E8F19A1}" dt="2019-11-12T21:31:13.139" v="3966" actId="20577"/>
        <pc:sldMkLst>
          <pc:docMk/>
          <pc:sldMk cId="1619340475" sldId="521"/>
        </pc:sldMkLst>
        <pc:spChg chg="add del">
          <ac:chgData name="Dale Robertson" userId="e6a4f419-899b-459f-9a4c-ce353cff4662" providerId="ADAL" clId="{11CF3DD4-574C-483A-BC68-FA5C9E8F19A1}" dt="2019-11-12T21:30:50.350" v="3947"/>
          <ac:spMkLst>
            <pc:docMk/>
            <pc:sldMk cId="1619340475" sldId="521"/>
            <ac:spMk id="2" creationId="{F82C12C6-FFFE-4BDC-BB34-CC67FF700B15}"/>
          </ac:spMkLst>
        </pc:spChg>
        <pc:spChg chg="mod">
          <ac:chgData name="Dale Robertson" userId="e6a4f419-899b-459f-9a4c-ce353cff4662" providerId="ADAL" clId="{11CF3DD4-574C-483A-BC68-FA5C9E8F19A1}" dt="2019-11-12T21:31:13.139" v="3966" actId="20577"/>
          <ac:spMkLst>
            <pc:docMk/>
            <pc:sldMk cId="1619340475" sldId="521"/>
            <ac:spMk id="5" creationId="{90CF577F-A643-4C77-85E8-309BF647B023}"/>
          </ac:spMkLst>
        </pc:spChg>
        <pc:graphicFrameChg chg="add del mod">
          <ac:chgData name="Dale Robertson" userId="e6a4f419-899b-459f-9a4c-ce353cff4662" providerId="ADAL" clId="{11CF3DD4-574C-483A-BC68-FA5C9E8F19A1}" dt="2019-11-12T21:30:50.174" v="3946"/>
          <ac:graphicFrameMkLst>
            <pc:docMk/>
            <pc:sldMk cId="1619340475" sldId="521"/>
            <ac:graphicFrameMk id="6" creationId="{73A777CE-62E6-44F6-B2F4-4E17AE638F99}"/>
          </ac:graphicFrameMkLst>
        </pc:graphicFrameChg>
        <pc:graphicFrameChg chg="add mod modGraphic">
          <ac:chgData name="Dale Robertson" userId="e6a4f419-899b-459f-9a4c-ce353cff4662" providerId="ADAL" clId="{11CF3DD4-574C-483A-BC68-FA5C9E8F19A1}" dt="2019-11-12T21:31:07.153" v="3952" actId="255"/>
          <ac:graphicFrameMkLst>
            <pc:docMk/>
            <pc:sldMk cId="1619340475" sldId="521"/>
            <ac:graphicFrameMk id="7" creationId="{948374E4-6451-4139-B85E-B48FA5C6F509}"/>
          </ac:graphicFrameMkLst>
        </pc:graphicFrameChg>
      </pc:sldChg>
      <pc:sldChg chg="addSp delSp modSp add">
        <pc:chgData name="Dale Robertson" userId="e6a4f419-899b-459f-9a4c-ce353cff4662" providerId="ADAL" clId="{11CF3DD4-574C-483A-BC68-FA5C9E8F19A1}" dt="2019-11-12T21:31:57.467" v="3981" actId="20577"/>
        <pc:sldMkLst>
          <pc:docMk/>
          <pc:sldMk cId="2056295719" sldId="522"/>
        </pc:sldMkLst>
        <pc:spChg chg="add del">
          <ac:chgData name="Dale Robertson" userId="e6a4f419-899b-459f-9a4c-ce353cff4662" providerId="ADAL" clId="{11CF3DD4-574C-483A-BC68-FA5C9E8F19A1}" dt="2019-11-12T21:31:38.070" v="3971"/>
          <ac:spMkLst>
            <pc:docMk/>
            <pc:sldMk cId="2056295719" sldId="522"/>
            <ac:spMk id="2" creationId="{35449BBD-3F1D-4B76-A619-11F8C50A9473}"/>
          </ac:spMkLst>
        </pc:spChg>
        <pc:spChg chg="mod">
          <ac:chgData name="Dale Robertson" userId="e6a4f419-899b-459f-9a4c-ce353cff4662" providerId="ADAL" clId="{11CF3DD4-574C-483A-BC68-FA5C9E8F19A1}" dt="2019-11-12T21:31:57.467" v="3981" actId="20577"/>
          <ac:spMkLst>
            <pc:docMk/>
            <pc:sldMk cId="2056295719" sldId="522"/>
            <ac:spMk id="5" creationId="{E404829B-385E-4084-9251-E54B4D7FDE79}"/>
          </ac:spMkLst>
        </pc:spChg>
        <pc:graphicFrameChg chg="add del mod">
          <ac:chgData name="Dale Robertson" userId="e6a4f419-899b-459f-9a4c-ce353cff4662" providerId="ADAL" clId="{11CF3DD4-574C-483A-BC68-FA5C9E8F19A1}" dt="2019-11-12T21:31:37.875" v="3970"/>
          <ac:graphicFrameMkLst>
            <pc:docMk/>
            <pc:sldMk cId="2056295719" sldId="522"/>
            <ac:graphicFrameMk id="6" creationId="{98FCBE84-C835-45BF-9DE7-321D8BA79EDE}"/>
          </ac:graphicFrameMkLst>
        </pc:graphicFrameChg>
        <pc:graphicFrameChg chg="add mod modGraphic">
          <ac:chgData name="Dale Robertson" userId="e6a4f419-899b-459f-9a4c-ce353cff4662" providerId="ADAL" clId="{11CF3DD4-574C-483A-BC68-FA5C9E8F19A1}" dt="2019-11-12T21:31:54.159" v="3976" actId="255"/>
          <ac:graphicFrameMkLst>
            <pc:docMk/>
            <pc:sldMk cId="2056295719" sldId="522"/>
            <ac:graphicFrameMk id="7" creationId="{022C0BC7-25CF-43C3-9B91-9B5E6C6922E8}"/>
          </ac:graphicFrameMkLst>
        </pc:graphicFrameChg>
      </pc:sldChg>
      <pc:sldChg chg="addSp delSp modSp add">
        <pc:chgData name="Dale Robertson" userId="e6a4f419-899b-459f-9a4c-ce353cff4662" providerId="ADAL" clId="{11CF3DD4-574C-483A-BC68-FA5C9E8F19A1}" dt="2019-11-12T21:33:02.034" v="3998" actId="14100"/>
        <pc:sldMkLst>
          <pc:docMk/>
          <pc:sldMk cId="2758862829" sldId="523"/>
        </pc:sldMkLst>
        <pc:spChg chg="add del">
          <ac:chgData name="Dale Robertson" userId="e6a4f419-899b-459f-9a4c-ce353cff4662" providerId="ADAL" clId="{11CF3DD4-574C-483A-BC68-FA5C9E8F19A1}" dt="2019-11-12T21:32:31.441" v="3986"/>
          <ac:spMkLst>
            <pc:docMk/>
            <pc:sldMk cId="2758862829" sldId="523"/>
            <ac:spMk id="2" creationId="{B5AEA478-BFBF-4C23-B1BC-E74129273810}"/>
          </ac:spMkLst>
        </pc:spChg>
        <pc:spChg chg="mod">
          <ac:chgData name="Dale Robertson" userId="e6a4f419-899b-459f-9a4c-ce353cff4662" providerId="ADAL" clId="{11CF3DD4-574C-483A-BC68-FA5C9E8F19A1}" dt="2019-11-12T21:32:42.988" v="3996" actId="20577"/>
          <ac:spMkLst>
            <pc:docMk/>
            <pc:sldMk cId="2758862829" sldId="523"/>
            <ac:spMk id="5" creationId="{23C09898-9A46-4FF7-BA45-DC357402AC4D}"/>
          </ac:spMkLst>
        </pc:spChg>
        <pc:graphicFrameChg chg="add del mod">
          <ac:chgData name="Dale Robertson" userId="e6a4f419-899b-459f-9a4c-ce353cff4662" providerId="ADAL" clId="{11CF3DD4-574C-483A-BC68-FA5C9E8F19A1}" dt="2019-11-12T21:32:31.209" v="3985"/>
          <ac:graphicFrameMkLst>
            <pc:docMk/>
            <pc:sldMk cId="2758862829" sldId="523"/>
            <ac:graphicFrameMk id="6" creationId="{809EA89D-80C4-43CC-B1F2-AEBC61E6339C}"/>
          </ac:graphicFrameMkLst>
        </pc:graphicFrameChg>
        <pc:graphicFrameChg chg="add mod modGraphic">
          <ac:chgData name="Dale Robertson" userId="e6a4f419-899b-459f-9a4c-ce353cff4662" providerId="ADAL" clId="{11CF3DD4-574C-483A-BC68-FA5C9E8F19A1}" dt="2019-11-12T21:33:02.034" v="3998" actId="14100"/>
          <ac:graphicFrameMkLst>
            <pc:docMk/>
            <pc:sldMk cId="2758862829" sldId="523"/>
            <ac:graphicFrameMk id="7" creationId="{465C2850-6D5E-4864-9F04-48B7E030FD21}"/>
          </ac:graphicFrameMkLst>
        </pc:graphicFrameChg>
      </pc:sldChg>
      <pc:sldChg chg="modSp add ord">
        <pc:chgData name="Dale Robertson" userId="e6a4f419-899b-459f-9a4c-ce353cff4662" providerId="ADAL" clId="{11CF3DD4-574C-483A-BC68-FA5C9E8F19A1}" dt="2019-11-12T21:40:31.848" v="4109" actId="1035"/>
        <pc:sldMkLst>
          <pc:docMk/>
          <pc:sldMk cId="2041518813" sldId="524"/>
        </pc:sldMkLst>
        <pc:spChg chg="mod">
          <ac:chgData name="Dale Robertson" userId="e6a4f419-899b-459f-9a4c-ce353cff4662" providerId="ADAL" clId="{11CF3DD4-574C-483A-BC68-FA5C9E8F19A1}" dt="2019-11-12T21:40:31.848" v="4109" actId="1035"/>
          <ac:spMkLst>
            <pc:docMk/>
            <pc:sldMk cId="2041518813" sldId="524"/>
            <ac:spMk id="2" creationId="{89C42864-5FC8-4C30-8106-314BA60ED83D}"/>
          </ac:spMkLst>
        </pc:spChg>
        <pc:spChg chg="mod">
          <ac:chgData name="Dale Robertson" userId="e6a4f419-899b-459f-9a4c-ce353cff4662" providerId="ADAL" clId="{11CF3DD4-574C-483A-BC68-FA5C9E8F19A1}" dt="2019-11-12T21:40:09.326" v="4087" actId="5793"/>
          <ac:spMkLst>
            <pc:docMk/>
            <pc:sldMk cId="2041518813" sldId="524"/>
            <ac:spMk id="5" creationId="{9F401F5F-8150-4BF4-9AEA-A8830BA1BF29}"/>
          </ac:spMkLst>
        </pc:spChg>
      </pc:sldChg>
      <pc:sldChg chg="modSp">
        <pc:chgData name="Dale Robertson" userId="e6a4f419-899b-459f-9a4c-ce353cff4662" providerId="ADAL" clId="{11CF3DD4-574C-483A-BC68-FA5C9E8F19A1}" dt="2019-11-12T21:41:20.171" v="4130" actId="20577"/>
        <pc:sldMkLst>
          <pc:docMk/>
          <pc:sldMk cId="143855006" sldId="525"/>
        </pc:sldMkLst>
        <pc:spChg chg="mod">
          <ac:chgData name="Dale Robertson" userId="e6a4f419-899b-459f-9a4c-ce353cff4662" providerId="ADAL" clId="{11CF3DD4-574C-483A-BC68-FA5C9E8F19A1}" dt="2019-11-12T21:41:20.171" v="4130" actId="20577"/>
          <ac:spMkLst>
            <pc:docMk/>
            <pc:sldMk cId="143855006" sldId="525"/>
            <ac:spMk id="6" creationId="{058245C0-4B1A-3B4C-ADF4-E41D1AE77BF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858CEE-81EB-44FD-96A5-EC8E9A3EECF8}"/>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a:extLst>
              <a:ext uri="{FF2B5EF4-FFF2-40B4-BE49-F238E27FC236}">
                <a16:creationId xmlns:a16="http://schemas.microsoft.com/office/drawing/2014/main" id="{1E06C995-3150-46D5-8652-A3F1B7DFBFCD}"/>
              </a:ext>
            </a:extLst>
          </p:cNvPr>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3E5DF400-AF8F-46F3-A516-4D72EE0ED80B}" type="datetimeFigureOut">
              <a:rPr lang="en-GB" smtClean="0"/>
              <a:t>12/11/2019</a:t>
            </a:fld>
            <a:endParaRPr lang="en-GB"/>
          </a:p>
        </p:txBody>
      </p:sp>
      <p:sp>
        <p:nvSpPr>
          <p:cNvPr id="4" name="Footer Placeholder 3">
            <a:extLst>
              <a:ext uri="{FF2B5EF4-FFF2-40B4-BE49-F238E27FC236}">
                <a16:creationId xmlns:a16="http://schemas.microsoft.com/office/drawing/2014/main" id="{3CFC63A5-05B4-48B1-8024-437B84EDEFD8}"/>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09814F89-CD0B-4549-AE0A-5F2F1D3DA970}"/>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F03B65D-61F5-4600-A226-9142CB31992F}" type="slidenum">
              <a:rPr lang="en-GB" smtClean="0"/>
              <a:t>‹#›</a:t>
            </a:fld>
            <a:endParaRPr lang="en-GB"/>
          </a:p>
        </p:txBody>
      </p:sp>
    </p:spTree>
    <p:extLst>
      <p:ext uri="{BB962C8B-B14F-4D97-AF65-F5344CB8AC3E}">
        <p14:creationId xmlns:p14="http://schemas.microsoft.com/office/powerpoint/2010/main" val="139596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it-IT" dirty="0"/>
          </a:p>
        </p:txBody>
      </p:sp>
      <p:sp>
        <p:nvSpPr>
          <p:cNvPr id="3" name="Segnaposto data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5016906-B6A1-4E52-BE69-9D249F819B11}" type="datetimeFigureOut">
              <a:rPr lang="it-IT" smtClean="0"/>
              <a:t>12/11/2019</a:t>
            </a:fld>
            <a:endParaRPr lang="it-IT" dirty="0"/>
          </a:p>
        </p:txBody>
      </p:sp>
      <p:sp>
        <p:nvSpPr>
          <p:cNvPr id="4" name="Segnaposto immagin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it-IT" dirty="0"/>
          </a:p>
        </p:txBody>
      </p:sp>
      <p:sp>
        <p:nvSpPr>
          <p:cNvPr id="5" name="Segnaposto note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it-IT" dirty="0"/>
          </a:p>
        </p:txBody>
      </p:sp>
      <p:sp>
        <p:nvSpPr>
          <p:cNvPr id="7" name="Segnaposto numero diapositiva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AA148A20-7C99-4A4D-BF06-6E8ADEA4D03E}" type="slidenum">
              <a:rPr lang="it-IT" smtClean="0"/>
              <a:t>‹#›</a:t>
            </a:fld>
            <a:endParaRPr lang="it-IT" dirty="0"/>
          </a:p>
        </p:txBody>
      </p:sp>
    </p:spTree>
    <p:extLst>
      <p:ext uri="{BB962C8B-B14F-4D97-AF65-F5344CB8AC3E}">
        <p14:creationId xmlns:p14="http://schemas.microsoft.com/office/powerpoint/2010/main" val="398496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1</a:t>
            </a:fld>
            <a:endParaRPr lang="it-IT" dirty="0"/>
          </a:p>
        </p:txBody>
      </p:sp>
    </p:spTree>
    <p:extLst>
      <p:ext uri="{BB962C8B-B14F-4D97-AF65-F5344CB8AC3E}">
        <p14:creationId xmlns:p14="http://schemas.microsoft.com/office/powerpoint/2010/main" val="256004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4</a:t>
            </a:fld>
            <a:endParaRPr lang="it-IT" dirty="0"/>
          </a:p>
        </p:txBody>
      </p:sp>
    </p:spTree>
    <p:extLst>
      <p:ext uri="{BB962C8B-B14F-4D97-AF65-F5344CB8AC3E}">
        <p14:creationId xmlns:p14="http://schemas.microsoft.com/office/powerpoint/2010/main" val="4172959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5</a:t>
            </a:fld>
            <a:endParaRPr lang="it-IT" dirty="0"/>
          </a:p>
        </p:txBody>
      </p:sp>
    </p:spTree>
    <p:extLst>
      <p:ext uri="{BB962C8B-B14F-4D97-AF65-F5344CB8AC3E}">
        <p14:creationId xmlns:p14="http://schemas.microsoft.com/office/powerpoint/2010/main" val="397460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A148A20-7C99-4A4D-BF06-6E8ADEA4D03E}" type="slidenum">
              <a:rPr lang="it-IT" smtClean="0"/>
              <a:t>12</a:t>
            </a:fld>
            <a:endParaRPr lang="it-IT" dirty="0"/>
          </a:p>
        </p:txBody>
      </p:sp>
    </p:spTree>
    <p:extLst>
      <p:ext uri="{BB962C8B-B14F-4D97-AF65-F5344CB8AC3E}">
        <p14:creationId xmlns:p14="http://schemas.microsoft.com/office/powerpoint/2010/main" val="3935263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19</a:t>
            </a:fld>
            <a:endParaRPr lang="it-IT" dirty="0"/>
          </a:p>
        </p:txBody>
      </p:sp>
    </p:spTree>
    <p:extLst>
      <p:ext uri="{BB962C8B-B14F-4D97-AF65-F5344CB8AC3E}">
        <p14:creationId xmlns:p14="http://schemas.microsoft.com/office/powerpoint/2010/main" val="237475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20</a:t>
            </a:fld>
            <a:endParaRPr lang="it-IT" dirty="0"/>
          </a:p>
        </p:txBody>
      </p:sp>
    </p:spTree>
    <p:extLst>
      <p:ext uri="{BB962C8B-B14F-4D97-AF65-F5344CB8AC3E}">
        <p14:creationId xmlns:p14="http://schemas.microsoft.com/office/powerpoint/2010/main" val="299589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A148A20-7C99-4A4D-BF06-6E8ADEA4D03E}" type="slidenum">
              <a:rPr lang="it-IT" smtClean="0"/>
              <a:t>30</a:t>
            </a:fld>
            <a:endParaRPr lang="it-IT" dirty="0"/>
          </a:p>
        </p:txBody>
      </p:sp>
    </p:spTree>
    <p:extLst>
      <p:ext uri="{BB962C8B-B14F-4D97-AF65-F5344CB8AC3E}">
        <p14:creationId xmlns:p14="http://schemas.microsoft.com/office/powerpoint/2010/main" val="3030344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_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04E82C1C-60FB-2F41-A35A-E9EB5967457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355500" y="4877732"/>
            <a:ext cx="636044" cy="578959"/>
          </a:xfrm>
          <a:prstGeom prst="rect">
            <a:avLst/>
          </a:prstGeom>
        </p:spPr>
      </p:pic>
      <p:pic>
        <p:nvPicPr>
          <p:cNvPr id="9" name="Immagine 8">
            <a:extLst>
              <a:ext uri="{FF2B5EF4-FFF2-40B4-BE49-F238E27FC236}">
                <a16:creationId xmlns:a16="http://schemas.microsoft.com/office/drawing/2014/main" id="{8C95AC5E-022A-794A-B33A-62921017880A}"/>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323857" y="5260744"/>
            <a:ext cx="667687" cy="633228"/>
          </a:xfrm>
          <a:prstGeom prst="rect">
            <a:avLst/>
          </a:prstGeom>
        </p:spPr>
      </p:pic>
      <p:sp>
        <p:nvSpPr>
          <p:cNvPr id="12" name="Rettangolo 11"/>
          <p:cNvSpPr/>
          <p:nvPr userDrawn="1"/>
        </p:nvSpPr>
        <p:spPr>
          <a:xfrm>
            <a:off x="1007436" y="6381328"/>
            <a:ext cx="11041227" cy="261610"/>
          </a:xfrm>
          <a:prstGeom prst="rect">
            <a:avLst/>
          </a:prstGeom>
        </p:spPr>
        <p:txBody>
          <a:bodyPr wrap="square">
            <a:spAutoFit/>
          </a:bodyPr>
          <a:lstStyle/>
          <a:p>
            <a:r>
              <a:rPr lang="en-GB" sz="1100" noProof="0" dirty="0"/>
              <a:t>EOSC-hub receives funding from the European Union’s Horizon 2020 research and innovation programme under grant agreement No. 777536.</a:t>
            </a:r>
          </a:p>
        </p:txBody>
      </p:sp>
      <p:sp>
        <p:nvSpPr>
          <p:cNvPr id="11" name="CasellaDiTesto 10">
            <a:extLst>
              <a:ext uri="{FF2B5EF4-FFF2-40B4-BE49-F238E27FC236}">
                <a16:creationId xmlns:a16="http://schemas.microsoft.com/office/drawing/2014/main" id="{D3DC374C-3088-4AC9-9030-20959266C273}"/>
              </a:ext>
            </a:extLst>
          </p:cNvPr>
          <p:cNvSpPr txBox="1"/>
          <p:nvPr userDrawn="1"/>
        </p:nvSpPr>
        <p:spPr>
          <a:xfrm>
            <a:off x="1976601" y="4989075"/>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sp>
        <p:nvSpPr>
          <p:cNvPr id="16" name="CasellaDiTesto 15">
            <a:extLst>
              <a:ext uri="{FF2B5EF4-FFF2-40B4-BE49-F238E27FC236}">
                <a16:creationId xmlns:a16="http://schemas.microsoft.com/office/drawing/2014/main" id="{D4785B6D-81EF-4C62-AB07-6BE079FA42A0}"/>
              </a:ext>
            </a:extLst>
          </p:cNvPr>
          <p:cNvSpPr txBox="1"/>
          <p:nvPr userDrawn="1"/>
        </p:nvSpPr>
        <p:spPr>
          <a:xfrm>
            <a:off x="1937698" y="5375344"/>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cxnSp>
        <p:nvCxnSpPr>
          <p:cNvPr id="17" name="Connettore 1 13">
            <a:extLst>
              <a:ext uri="{FF2B5EF4-FFF2-40B4-BE49-F238E27FC236}">
                <a16:creationId xmlns:a16="http://schemas.microsoft.com/office/drawing/2014/main" id="{F69445E9-7340-45CD-BA5C-39E3176D3686}"/>
              </a:ext>
            </a:extLst>
          </p:cNvPr>
          <p:cNvCxnSpPr>
            <a:cxnSpLocks/>
          </p:cNvCxnSpPr>
          <p:nvPr userDrawn="1"/>
        </p:nvCxnSpPr>
        <p:spPr>
          <a:xfrm>
            <a:off x="1559496" y="4725144"/>
            <a:ext cx="1872208" cy="0"/>
          </a:xfrm>
          <a:prstGeom prst="line">
            <a:avLst/>
          </a:prstGeom>
          <a:ln>
            <a:solidFill>
              <a:srgbClr val="1C3046"/>
            </a:solidFill>
          </a:ln>
          <a:effectLst/>
        </p:spPr>
        <p:style>
          <a:lnRef idx="2">
            <a:schemeClr val="accent1"/>
          </a:lnRef>
          <a:fillRef idx="0">
            <a:schemeClr val="accent1"/>
          </a:fillRef>
          <a:effectRef idx="1">
            <a:schemeClr val="accent1"/>
          </a:effectRef>
          <a:fontRef idx="minor">
            <a:schemeClr val="tx1"/>
          </a:fontRef>
        </p:style>
      </p:cxnSp>
      <p:pic>
        <p:nvPicPr>
          <p:cNvPr id="18" name="Immagine 17">
            <a:extLst>
              <a:ext uri="{FF2B5EF4-FFF2-40B4-BE49-F238E27FC236}">
                <a16:creationId xmlns:a16="http://schemas.microsoft.com/office/drawing/2014/main" id="{A50D8F3A-6062-4F89-B9DC-F39963F90FF7}"/>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1322301" y="1520793"/>
            <a:ext cx="4916162" cy="1224125"/>
          </a:xfrm>
          <a:prstGeom prst="rect">
            <a:avLst/>
          </a:prstGeom>
        </p:spPr>
      </p:pic>
      <p:pic>
        <p:nvPicPr>
          <p:cNvPr id="19" name="Immagine 18">
            <a:extLst>
              <a:ext uri="{FF2B5EF4-FFF2-40B4-BE49-F238E27FC236}">
                <a16:creationId xmlns:a16="http://schemas.microsoft.com/office/drawing/2014/main" id="{C948B22F-CB4B-4782-A3F9-C69571243533}"/>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479376" y="6371133"/>
            <a:ext cx="422176" cy="282000"/>
          </a:xfrm>
          <a:prstGeom prst="rect">
            <a:avLst/>
          </a:prstGeom>
        </p:spPr>
      </p:pic>
    </p:spTree>
    <p:extLst>
      <p:ext uri="{BB962C8B-B14F-4D97-AF65-F5344CB8AC3E}">
        <p14:creationId xmlns:p14="http://schemas.microsoft.com/office/powerpoint/2010/main" val="112501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mp; Content">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E3F0AEEC-E8E7-4D6D-82B6-D294E5B82108}"/>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3" name="Content Placeholder 2"/>
          <p:cNvSpPr>
            <a:spLocks noGrp="1"/>
          </p:cNvSpPr>
          <p:nvPr>
            <p:ph idx="1" hasCustomPrompt="1"/>
          </p:nvPr>
        </p:nvSpPr>
        <p:spPr>
          <a:xfrm>
            <a:off x="335360" y="1268763"/>
            <a:ext cx="11521280" cy="4855007"/>
          </a:xfrm>
          <a:prstGeom prst="rect">
            <a:avLst/>
          </a:prstGeom>
        </p:spPr>
        <p:txBody>
          <a:bodyPr>
            <a:normAutofit/>
          </a:bodyPr>
          <a:lstStyle>
            <a:lvl1pPr marL="342900" indent="-342900">
              <a:buSzPct val="100000"/>
              <a:buFontTx/>
              <a:buBlip>
                <a:blip r:embed="rId2"/>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Third level</a:t>
            </a:r>
          </a:p>
          <a:p>
            <a:pPr lvl="3"/>
            <a:endParaRPr lang="en-GB" noProof="0" dirty="0"/>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sp>
        <p:nvSpPr>
          <p:cNvPr id="12"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2000" b="0" i="0">
                <a:solidFill>
                  <a:schemeClr val="tx1">
                    <a:lumMod val="75000"/>
                  </a:schemeClr>
                </a:solidFill>
                <a:latin typeface="+mn-lt"/>
                <a:ea typeface="Source Sans Pro" charset="0"/>
                <a:cs typeface="Source Sans Pro" charset="0"/>
              </a:defRPr>
            </a:lvl1pPr>
          </a:lstStyle>
          <a:p>
            <a:fld id="{073CB5ED-ED7C-41AA-A899-98926A9D966F}" type="datetime1">
              <a:rPr lang="en-GB" smtClean="0"/>
              <a:t>12/11/2019</a:t>
            </a:fld>
            <a:endParaRPr lang="en-US" dirty="0"/>
          </a:p>
        </p:txBody>
      </p:sp>
      <p:sp>
        <p:nvSpPr>
          <p:cNvPr id="13"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2000" b="0" i="0">
                <a:solidFill>
                  <a:schemeClr val="tx1">
                    <a:lumMod val="75000"/>
                  </a:schemeClr>
                </a:solidFill>
                <a:latin typeface="+mn-lt"/>
                <a:ea typeface="Source Sans Pro" charset="0"/>
                <a:cs typeface="Source Sans Pro" charset="0"/>
              </a:defRPr>
            </a:lvl1pPr>
          </a:lstStyle>
          <a:p>
            <a:endParaRPr lang="en-US" dirty="0"/>
          </a:p>
        </p:txBody>
      </p:sp>
      <p:cxnSp>
        <p:nvCxnSpPr>
          <p:cNvPr id="16" name="Connettore 1 15">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1300" b="0" i="0">
                <a:solidFill>
                  <a:schemeClr val="tx1">
                    <a:lumMod val="75000"/>
                  </a:schemeClr>
                </a:solidFill>
                <a:latin typeface="Source Sans Pro" charset="0"/>
                <a:ea typeface="Source Sans Pro" charset="0"/>
                <a:cs typeface="Source Sans Pro" charset="0"/>
              </a:defRPr>
            </a:lvl1pPr>
          </a:lstStyle>
          <a:p>
            <a:fld id="{B6F15528-21DE-4FAA-801E-634DDDAF4B2B}" type="slidenum">
              <a:rPr lang="en-US" smtClean="0"/>
              <a:pPr/>
              <a:t>‹#›</a:t>
            </a:fld>
            <a:endParaRPr lang="en-US" dirty="0"/>
          </a:p>
        </p:txBody>
      </p:sp>
      <p:sp>
        <p:nvSpPr>
          <p:cNvPr id="15" name="Rettangolo 14"/>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19" name="Rettangolo 18"/>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0" name="Rettangolo 19"/>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5" name="Rettangolo 24"/>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6" name="Rettangolo 25"/>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pic>
        <p:nvPicPr>
          <p:cNvPr id="35" name="Immagine 34">
            <a:extLst>
              <a:ext uri="{FF2B5EF4-FFF2-40B4-BE49-F238E27FC236}">
                <a16:creationId xmlns:a16="http://schemas.microsoft.com/office/drawing/2014/main" id="{2C34C010-9376-654D-A867-B52581D1056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7504" y="120788"/>
            <a:ext cx="2808312" cy="754672"/>
          </a:xfrm>
          <a:prstGeom prst="rect">
            <a:avLst/>
          </a:prstGeom>
        </p:spPr>
      </p:pic>
      <p:sp>
        <p:nvSpPr>
          <p:cNvPr id="36" name="Titolo 1">
            <a:extLst>
              <a:ext uri="{FF2B5EF4-FFF2-40B4-BE49-F238E27FC236}">
                <a16:creationId xmlns:a16="http://schemas.microsoft.com/office/drawing/2014/main" id="{8EE9D5C5-08C8-6140-AB11-2D51ABF7927B}"/>
              </a:ext>
            </a:extLst>
          </p:cNvPr>
          <p:cNvSpPr>
            <a:spLocks noGrp="1"/>
          </p:cNvSpPr>
          <p:nvPr>
            <p:ph type="title" hasCustomPrompt="1"/>
          </p:nvPr>
        </p:nvSpPr>
        <p:spPr>
          <a:xfrm>
            <a:off x="3220977" y="188640"/>
            <a:ext cx="8640960" cy="537716"/>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pic>
        <p:nvPicPr>
          <p:cNvPr id="24" name="Immagine 23">
            <a:extLst>
              <a:ext uri="{FF2B5EF4-FFF2-40B4-BE49-F238E27FC236}">
                <a16:creationId xmlns:a16="http://schemas.microsoft.com/office/drawing/2014/main" id="{2AAEFF27-5769-49CA-8573-C39C406AF329}"/>
              </a:ext>
            </a:extLst>
          </p:cNvPr>
          <p:cNvPicPr>
            <a:picLocks noChangeAspect="1"/>
          </p:cNvPicPr>
          <p:nvPr userDrawn="1"/>
        </p:nvPicPr>
        <p:blipFill>
          <a:blip r:embed="rId4"/>
          <a:stretch>
            <a:fillRect/>
          </a:stretch>
        </p:blipFill>
        <p:spPr>
          <a:xfrm>
            <a:off x="0" y="6826217"/>
            <a:ext cx="12192000" cy="31783"/>
          </a:xfrm>
          <a:prstGeom prst="rect">
            <a:avLst/>
          </a:prstGeom>
        </p:spPr>
      </p:pic>
    </p:spTree>
    <p:extLst>
      <p:ext uri="{BB962C8B-B14F-4D97-AF65-F5344CB8AC3E}">
        <p14:creationId xmlns:p14="http://schemas.microsoft.com/office/powerpoint/2010/main" val="483638272"/>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_slide">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48E551BA-809B-467E-B7BF-CDFEA85965DB}"/>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18" name="Rettangolo 17"/>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2" name="Rettangolo 21"/>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4" name="Rettangolo 23"/>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5" name="Rettangolo 24"/>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6" name="Rettangolo 25"/>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6"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2000" b="0" i="0">
                <a:solidFill>
                  <a:schemeClr val="tx1">
                    <a:lumMod val="75000"/>
                  </a:schemeClr>
                </a:solidFill>
                <a:latin typeface="+mn-lt"/>
                <a:ea typeface="Source Sans Pro" charset="0"/>
                <a:cs typeface="Source Sans Pro" charset="0"/>
              </a:defRPr>
            </a:lvl1pPr>
          </a:lstStyle>
          <a:p>
            <a:r>
              <a:rPr lang="en-GB" dirty="0"/>
              <a:t>20/04/2018</a:t>
            </a:r>
            <a:endParaRPr lang="en-US" dirty="0"/>
          </a:p>
        </p:txBody>
      </p:sp>
      <p:sp>
        <p:nvSpPr>
          <p:cNvPr id="37"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2000" b="0" i="0">
                <a:solidFill>
                  <a:schemeClr val="tx1">
                    <a:lumMod val="75000"/>
                  </a:schemeClr>
                </a:solidFill>
                <a:latin typeface="+mn-lt"/>
                <a:ea typeface="Source Sans Pro" charset="0"/>
                <a:cs typeface="Source Sans Pro" charset="0"/>
              </a:defRPr>
            </a:lvl1pPr>
          </a:lstStyle>
          <a:p>
            <a:endParaRPr lang="en-US" dirty="0"/>
          </a:p>
        </p:txBody>
      </p:sp>
      <p:cxnSp>
        <p:nvCxnSpPr>
          <p:cNvPr id="38" name="Connettore 1 37">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40"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1300" b="0" i="0">
                <a:solidFill>
                  <a:schemeClr val="tx1">
                    <a:lumMod val="75000"/>
                  </a:schemeClr>
                </a:solidFill>
                <a:latin typeface="Source Sans Pro" charset="0"/>
                <a:ea typeface="Source Sans Pro" charset="0"/>
                <a:cs typeface="Source Sans Pro" charset="0"/>
              </a:defRPr>
            </a:lvl1pPr>
          </a:lstStyle>
          <a:p>
            <a:fld id="{B6F15528-21DE-4FAA-801E-634DDDAF4B2B}" type="slidenum">
              <a:rPr lang="en-US" smtClean="0"/>
              <a:pPr/>
              <a:t>‹#›</a:t>
            </a:fld>
            <a:endParaRPr lang="en-US" dirty="0"/>
          </a:p>
        </p:txBody>
      </p:sp>
      <p:pic>
        <p:nvPicPr>
          <p:cNvPr id="41" name="Immagine 40">
            <a:extLst>
              <a:ext uri="{FF2B5EF4-FFF2-40B4-BE49-F238E27FC236}">
                <a16:creationId xmlns:a16="http://schemas.microsoft.com/office/drawing/2014/main" id="{2C34C010-9376-654D-A867-B52581D1056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7504" y="120788"/>
            <a:ext cx="2808312" cy="754672"/>
          </a:xfrm>
          <a:prstGeom prst="rect">
            <a:avLst/>
          </a:prstGeom>
        </p:spPr>
      </p:pic>
      <p:pic>
        <p:nvPicPr>
          <p:cNvPr id="34" name="Immagine 33">
            <a:extLst>
              <a:ext uri="{FF2B5EF4-FFF2-40B4-BE49-F238E27FC236}">
                <a16:creationId xmlns:a16="http://schemas.microsoft.com/office/drawing/2014/main" id="{DC876967-883E-418D-B4C9-65119C6FA4A0}"/>
              </a:ext>
            </a:extLst>
          </p:cNvPr>
          <p:cNvPicPr>
            <a:picLocks noChangeAspect="1"/>
          </p:cNvPicPr>
          <p:nvPr userDrawn="1"/>
        </p:nvPicPr>
        <p:blipFill>
          <a:blip r:embed="rId3"/>
          <a:stretch>
            <a:fillRect/>
          </a:stretch>
        </p:blipFill>
        <p:spPr>
          <a:xfrm>
            <a:off x="0" y="6826217"/>
            <a:ext cx="12192000" cy="31783"/>
          </a:xfrm>
          <a:prstGeom prst="rect">
            <a:avLst/>
          </a:prstGeom>
        </p:spPr>
      </p:pic>
      <p:sp>
        <p:nvSpPr>
          <p:cNvPr id="42" name="Titolo 1">
            <a:extLst>
              <a:ext uri="{FF2B5EF4-FFF2-40B4-BE49-F238E27FC236}">
                <a16:creationId xmlns:a16="http://schemas.microsoft.com/office/drawing/2014/main" id="{AE87A924-9A41-49C3-B3AA-B18C27B82E01}"/>
              </a:ext>
            </a:extLst>
          </p:cNvPr>
          <p:cNvSpPr>
            <a:spLocks noGrp="1"/>
          </p:cNvSpPr>
          <p:nvPr>
            <p:ph type="title" hasCustomPrompt="1"/>
          </p:nvPr>
        </p:nvSpPr>
        <p:spPr>
          <a:xfrm>
            <a:off x="3220977" y="188640"/>
            <a:ext cx="8640960" cy="537716"/>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spTree>
    <p:extLst>
      <p:ext uri="{BB962C8B-B14F-4D97-AF65-F5344CB8AC3E}">
        <p14:creationId xmlns:p14="http://schemas.microsoft.com/office/powerpoint/2010/main" val="180983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_Slide_2">
    <p:spTree>
      <p:nvGrpSpPr>
        <p:cNvPr id="1" name=""/>
        <p:cNvGrpSpPr/>
        <p:nvPr/>
      </p:nvGrpSpPr>
      <p:grpSpPr>
        <a:xfrm>
          <a:off x="0" y="0"/>
          <a:ext cx="0" cy="0"/>
          <a:chOff x="0" y="0"/>
          <a:chExt cx="0" cy="0"/>
        </a:xfrm>
      </p:grpSpPr>
      <p:sp>
        <p:nvSpPr>
          <p:cNvPr id="23" name="Rettangolo 22">
            <a:extLst>
              <a:ext uri="{FF2B5EF4-FFF2-40B4-BE49-F238E27FC236}">
                <a16:creationId xmlns:a16="http://schemas.microsoft.com/office/drawing/2014/main" id="{DE633CC4-435D-416E-AA98-4662B8A85FE2}"/>
              </a:ext>
            </a:extLst>
          </p:cNvPr>
          <p:cNvSpPr/>
          <p:nvPr userDrawn="1"/>
        </p:nvSpPr>
        <p:spPr>
          <a:xfrm>
            <a:off x="11414248" y="6376243"/>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1" name="Content Placeholder 2">
            <a:extLst>
              <a:ext uri="{FF2B5EF4-FFF2-40B4-BE49-F238E27FC236}">
                <a16:creationId xmlns:a16="http://schemas.microsoft.com/office/drawing/2014/main" id="{B3F6A26B-5B89-2345-84B7-67F14B7446DF}"/>
              </a:ext>
            </a:extLst>
          </p:cNvPr>
          <p:cNvSpPr>
            <a:spLocks noGrp="1"/>
          </p:cNvSpPr>
          <p:nvPr>
            <p:ph idx="1" hasCustomPrompt="1"/>
          </p:nvPr>
        </p:nvSpPr>
        <p:spPr>
          <a:xfrm>
            <a:off x="335360" y="1293223"/>
            <a:ext cx="5664629" cy="4794991"/>
          </a:xfrm>
          <a:prstGeom prst="rect">
            <a:avLst/>
          </a:prstGeom>
        </p:spPr>
        <p:txBody>
          <a:bodyPr>
            <a:normAutofit/>
          </a:bodyPr>
          <a:lstStyle>
            <a:lvl1pPr marL="342900" indent="-342900">
              <a:buSzPct val="100000"/>
              <a:buFontTx/>
              <a:buBlip>
                <a:blip r:embed="rId2"/>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a:t>Click here to add text</a:t>
            </a:r>
          </a:p>
          <a:p>
            <a:pPr lvl="1"/>
            <a:r>
              <a:rPr lang="en-GB" noProof="0"/>
              <a:t>Second level</a:t>
            </a:r>
          </a:p>
          <a:p>
            <a:pPr lvl="2"/>
            <a:r>
              <a:rPr lang="en-GB" noProof="0"/>
              <a:t>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2" name="Content Placeholder 2">
            <a:extLst>
              <a:ext uri="{FF2B5EF4-FFF2-40B4-BE49-F238E27FC236}">
                <a16:creationId xmlns:a16="http://schemas.microsoft.com/office/drawing/2014/main" id="{EA9C6E97-D6ED-C742-B3BF-F3C7F85504AE}"/>
              </a:ext>
            </a:extLst>
          </p:cNvPr>
          <p:cNvSpPr>
            <a:spLocks noGrp="1"/>
          </p:cNvSpPr>
          <p:nvPr>
            <p:ph idx="15" hasCustomPrompt="1"/>
          </p:nvPr>
        </p:nvSpPr>
        <p:spPr>
          <a:xfrm>
            <a:off x="6192012" y="1293223"/>
            <a:ext cx="5664629" cy="4794992"/>
          </a:xfrm>
          <a:prstGeom prst="rect">
            <a:avLst/>
          </a:prstGeom>
        </p:spPr>
        <p:txBody>
          <a:bodyPr>
            <a:normAutofit/>
          </a:bodyPr>
          <a:lstStyle>
            <a:lvl1pPr marL="342900" indent="-342900">
              <a:buSzPct val="100000"/>
              <a:buFontTx/>
              <a:buBlip>
                <a:blip r:embed="rId2"/>
              </a:buBlip>
              <a:defRPr sz="2800" b="0" i="0">
                <a:solidFill>
                  <a:schemeClr val="tx1">
                    <a:lumMod val="75000"/>
                  </a:schemeClr>
                </a:solidFill>
                <a:latin typeface="+mn-lt"/>
                <a:ea typeface="Source Sans Pro" charset="0"/>
                <a:cs typeface="Source Sans Pro" charset="0"/>
              </a:defRPr>
            </a:lvl1pPr>
            <a:lvl2pPr marL="742950" indent="-285750">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1143000" indent="-22860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a:t>Click here to add text</a:t>
            </a:r>
          </a:p>
          <a:p>
            <a:pPr lvl="1"/>
            <a:r>
              <a:rPr lang="en-GB" noProof="0"/>
              <a:t>Second level</a:t>
            </a:r>
          </a:p>
          <a:p>
            <a:pPr lvl="2"/>
            <a:r>
              <a:rPr lang="en-GB" noProof="0"/>
              <a:t>Third level</a:t>
            </a:r>
          </a:p>
          <a:p>
            <a:pPr lvl="3"/>
            <a:endParaRPr lang="en-GB" noProof="0"/>
          </a:p>
          <a:p>
            <a:pPr lvl="4"/>
            <a:endParaRPr lang="en-GB" noProof="0"/>
          </a:p>
          <a:p>
            <a:pPr lvl="4"/>
            <a:endParaRPr lang="en-GB" noProof="0"/>
          </a:p>
          <a:p>
            <a:pPr lvl="4"/>
            <a:endParaRPr lang="en-GB" noProof="0"/>
          </a:p>
          <a:p>
            <a:pPr lvl="4"/>
            <a:endParaRPr lang="en-GB" noProof="0"/>
          </a:p>
          <a:p>
            <a:pPr lvl="4"/>
            <a:endParaRPr lang="en-GB" noProof="0"/>
          </a:p>
        </p:txBody>
      </p:sp>
      <p:sp>
        <p:nvSpPr>
          <p:cNvPr id="26" name="Rettangolo 25"/>
          <p:cNvSpPr>
            <a:spLocks/>
          </p:cNvSpPr>
          <p:nvPr userDrawn="1"/>
        </p:nvSpPr>
        <p:spPr>
          <a:xfrm>
            <a:off x="4152612" y="0"/>
            <a:ext cx="151136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7" name="Rettangolo 26"/>
          <p:cNvSpPr>
            <a:spLocks/>
          </p:cNvSpPr>
          <p:nvPr userDrawn="1"/>
        </p:nvSpPr>
        <p:spPr>
          <a:xfrm>
            <a:off x="7920205" y="0"/>
            <a:ext cx="422329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8" name="Rettangolo 27"/>
          <p:cNvSpPr>
            <a:spLocks/>
          </p:cNvSpPr>
          <p:nvPr userDrawn="1"/>
        </p:nvSpPr>
        <p:spPr>
          <a:xfrm>
            <a:off x="11202275" y="0"/>
            <a:ext cx="996844"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29" name="Rettangolo 28"/>
          <p:cNvSpPr>
            <a:spLocks/>
          </p:cNvSpPr>
          <p:nvPr userDrawn="1"/>
        </p:nvSpPr>
        <p:spPr>
          <a:xfrm>
            <a:off x="2543607" y="0"/>
            <a:ext cx="1354740"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0" name="Rettangolo 29"/>
          <p:cNvSpPr>
            <a:spLocks/>
          </p:cNvSpPr>
          <p:nvPr userDrawn="1"/>
        </p:nvSpPr>
        <p:spPr>
          <a:xfrm>
            <a:off x="9552385" y="0"/>
            <a:ext cx="173819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1" name="Rettangolo 30"/>
          <p:cNvSpPr>
            <a:spLocks/>
          </p:cNvSpPr>
          <p:nvPr userDrawn="1"/>
        </p:nvSpPr>
        <p:spPr>
          <a:xfrm>
            <a:off x="6960098" y="0"/>
            <a:ext cx="1523817"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2" name="Rettangolo 31"/>
          <p:cNvSpPr>
            <a:spLocks/>
          </p:cNvSpPr>
          <p:nvPr userDrawn="1"/>
        </p:nvSpPr>
        <p:spPr>
          <a:xfrm>
            <a:off x="1701959" y="-2"/>
            <a:ext cx="841647"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3" name="Rettangolo 32"/>
          <p:cNvSpPr>
            <a:spLocks/>
          </p:cNvSpPr>
          <p:nvPr userDrawn="1"/>
        </p:nvSpPr>
        <p:spPr>
          <a:xfrm>
            <a:off x="857970"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4" name="Rettangolo 33"/>
          <p:cNvSpPr>
            <a:spLocks/>
          </p:cNvSpPr>
          <p:nvPr userDrawn="1"/>
        </p:nvSpPr>
        <p:spPr>
          <a:xfrm>
            <a:off x="3454402" y="0"/>
            <a:ext cx="854092"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5" name="Rettangolo 34"/>
          <p:cNvSpPr>
            <a:spLocks/>
          </p:cNvSpPr>
          <p:nvPr userDrawn="1"/>
        </p:nvSpPr>
        <p:spPr>
          <a:xfrm>
            <a:off x="5663973" y="0"/>
            <a:ext cx="14033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6" name="Rettangolo 35"/>
          <p:cNvSpPr>
            <a:spLocks/>
          </p:cNvSpPr>
          <p:nvPr userDrawn="1"/>
        </p:nvSpPr>
        <p:spPr>
          <a:xfrm>
            <a:off x="9810659" y="0"/>
            <a:ext cx="221780"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7" name="Rettangolo 36"/>
          <p:cNvSpPr>
            <a:spLocks/>
          </p:cNvSpPr>
          <p:nvPr userDrawn="1"/>
        </p:nvSpPr>
        <p:spPr>
          <a:xfrm>
            <a:off x="-181" y="-2"/>
            <a:ext cx="85815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
        <p:nvSpPr>
          <p:cNvPr id="39"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335360" y="6381328"/>
            <a:ext cx="2844800" cy="288032"/>
          </a:xfrm>
          <a:prstGeom prst="rect">
            <a:avLst/>
          </a:prstGeom>
        </p:spPr>
        <p:txBody>
          <a:bodyPr/>
          <a:lstStyle>
            <a:lvl1pPr>
              <a:defRPr sz="2000" b="0" i="0">
                <a:solidFill>
                  <a:schemeClr val="tx1">
                    <a:lumMod val="75000"/>
                  </a:schemeClr>
                </a:solidFill>
                <a:latin typeface="+mn-lt"/>
                <a:ea typeface="Source Sans Pro" charset="0"/>
                <a:cs typeface="Source Sans Pro" charset="0"/>
              </a:defRPr>
            </a:lvl1pPr>
          </a:lstStyle>
          <a:p>
            <a:fld id="{E28DAB20-03EB-4D39-A0F2-B73A96222495}" type="datetime1">
              <a:rPr lang="en-GB" smtClean="0"/>
              <a:t>12/11/2019</a:t>
            </a:fld>
            <a:endParaRPr lang="en-US" dirty="0"/>
          </a:p>
        </p:txBody>
      </p:sp>
      <p:sp>
        <p:nvSpPr>
          <p:cNvPr id="40"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4165600" y="6381328"/>
            <a:ext cx="3860800" cy="288032"/>
          </a:xfrm>
          <a:prstGeom prst="rect">
            <a:avLst/>
          </a:prstGeom>
        </p:spPr>
        <p:txBody>
          <a:bodyPr>
            <a:normAutofit/>
          </a:bodyPr>
          <a:lstStyle>
            <a:lvl1pPr>
              <a:defRPr sz="2000" b="0" i="0">
                <a:solidFill>
                  <a:schemeClr val="tx1">
                    <a:lumMod val="75000"/>
                  </a:schemeClr>
                </a:solidFill>
                <a:latin typeface="+mn-lt"/>
                <a:ea typeface="Source Sans Pro" charset="0"/>
                <a:cs typeface="Source Sans Pro" charset="0"/>
              </a:defRPr>
            </a:lvl1pPr>
          </a:lstStyle>
          <a:p>
            <a:endParaRPr lang="en-US" dirty="0"/>
          </a:p>
        </p:txBody>
      </p:sp>
      <p:cxnSp>
        <p:nvCxnSpPr>
          <p:cNvPr id="41" name="Connettore 1 40">
            <a:extLst>
              <a:ext uri="{FF2B5EF4-FFF2-40B4-BE49-F238E27FC236}">
                <a16:creationId xmlns:a16="http://schemas.microsoft.com/office/drawing/2014/main" id="{05EEB7C1-79E8-894A-A6D8-E6E8AF7BA267}"/>
              </a:ext>
            </a:extLst>
          </p:cNvPr>
          <p:cNvCxnSpPr>
            <a:cxnSpLocks/>
          </p:cNvCxnSpPr>
          <p:nvPr userDrawn="1"/>
        </p:nvCxnSpPr>
        <p:spPr>
          <a:xfrm flipH="1" flipV="1">
            <a:off x="335360" y="6376246"/>
            <a:ext cx="1152128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43" name="Slide Number Placeholder 5">
            <a:extLst>
              <a:ext uri="{FF2B5EF4-FFF2-40B4-BE49-F238E27FC236}">
                <a16:creationId xmlns:a16="http://schemas.microsoft.com/office/drawing/2014/main" id="{B526890D-A7E7-0848-AAB2-0716D2C403A1}"/>
              </a:ext>
            </a:extLst>
          </p:cNvPr>
          <p:cNvSpPr>
            <a:spLocks noGrp="1"/>
          </p:cNvSpPr>
          <p:nvPr>
            <p:ph type="sldNum" sz="quarter" idx="12"/>
          </p:nvPr>
        </p:nvSpPr>
        <p:spPr>
          <a:xfrm>
            <a:off x="8737600" y="6381328"/>
            <a:ext cx="3119040" cy="288032"/>
          </a:xfrm>
          <a:prstGeom prst="rect">
            <a:avLst/>
          </a:prstGeom>
        </p:spPr>
        <p:txBody>
          <a:bodyPr/>
          <a:lstStyle>
            <a:lvl1pPr algn="r">
              <a:defRPr sz="1300" b="0" i="0">
                <a:solidFill>
                  <a:schemeClr val="tx1">
                    <a:lumMod val="75000"/>
                  </a:schemeClr>
                </a:solidFill>
                <a:latin typeface="Source Sans Pro" charset="0"/>
                <a:ea typeface="Source Sans Pro" charset="0"/>
                <a:cs typeface="Source Sans Pro" charset="0"/>
              </a:defRPr>
            </a:lvl1pPr>
          </a:lstStyle>
          <a:p>
            <a:fld id="{B6F15528-21DE-4FAA-801E-634DDDAF4B2B}" type="slidenum">
              <a:rPr lang="en-US" smtClean="0"/>
              <a:pPr/>
              <a:t>‹#›</a:t>
            </a:fld>
            <a:endParaRPr lang="en-US" dirty="0"/>
          </a:p>
        </p:txBody>
      </p:sp>
      <p:pic>
        <p:nvPicPr>
          <p:cNvPr id="44" name="Immagine 43">
            <a:extLst>
              <a:ext uri="{FF2B5EF4-FFF2-40B4-BE49-F238E27FC236}">
                <a16:creationId xmlns:a16="http://schemas.microsoft.com/office/drawing/2014/main" id="{2C34C010-9376-654D-A867-B52581D1056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7504" y="120788"/>
            <a:ext cx="2808312" cy="754672"/>
          </a:xfrm>
          <a:prstGeom prst="rect">
            <a:avLst/>
          </a:prstGeom>
        </p:spPr>
      </p:pic>
      <p:pic>
        <p:nvPicPr>
          <p:cNvPr id="24" name="Immagine 23">
            <a:extLst>
              <a:ext uri="{FF2B5EF4-FFF2-40B4-BE49-F238E27FC236}">
                <a16:creationId xmlns:a16="http://schemas.microsoft.com/office/drawing/2014/main" id="{194572B0-78DD-4243-9D5D-D9DAD50C2F7A}"/>
              </a:ext>
            </a:extLst>
          </p:cNvPr>
          <p:cNvPicPr>
            <a:picLocks noChangeAspect="1"/>
          </p:cNvPicPr>
          <p:nvPr userDrawn="1"/>
        </p:nvPicPr>
        <p:blipFill>
          <a:blip r:embed="rId4"/>
          <a:stretch>
            <a:fillRect/>
          </a:stretch>
        </p:blipFill>
        <p:spPr>
          <a:xfrm>
            <a:off x="0" y="6826217"/>
            <a:ext cx="12192000" cy="31783"/>
          </a:xfrm>
          <a:prstGeom prst="rect">
            <a:avLst/>
          </a:prstGeom>
        </p:spPr>
      </p:pic>
      <p:sp>
        <p:nvSpPr>
          <p:cNvPr id="25" name="Titolo 1">
            <a:extLst>
              <a:ext uri="{FF2B5EF4-FFF2-40B4-BE49-F238E27FC236}">
                <a16:creationId xmlns:a16="http://schemas.microsoft.com/office/drawing/2014/main" id="{8C81318F-A6E2-4E4E-AD26-649A91504279}"/>
              </a:ext>
            </a:extLst>
          </p:cNvPr>
          <p:cNvSpPr>
            <a:spLocks noGrp="1"/>
          </p:cNvSpPr>
          <p:nvPr>
            <p:ph type="title" hasCustomPrompt="1"/>
          </p:nvPr>
        </p:nvSpPr>
        <p:spPr>
          <a:xfrm>
            <a:off x="3220977" y="188640"/>
            <a:ext cx="8640960" cy="537716"/>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mediat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783B677-330E-4253-B1BB-68B6A29BF27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2348" y="1449438"/>
            <a:ext cx="2645516" cy="655642"/>
          </a:xfrm>
          <a:prstGeom prst="rect">
            <a:avLst/>
          </a:prstGeom>
        </p:spPr>
      </p:pic>
      <p:sp>
        <p:nvSpPr>
          <p:cNvPr id="4" name="Content Placeholder 2">
            <a:extLst>
              <a:ext uri="{FF2B5EF4-FFF2-40B4-BE49-F238E27FC236}">
                <a16:creationId xmlns:a16="http://schemas.microsoft.com/office/drawing/2014/main" id="{1EF6C7B7-1597-4762-9541-39E64CD64D0B}"/>
              </a:ext>
            </a:extLst>
          </p:cNvPr>
          <p:cNvSpPr>
            <a:spLocks noGrp="1"/>
          </p:cNvSpPr>
          <p:nvPr>
            <p:ph idx="1" hasCustomPrompt="1"/>
          </p:nvPr>
        </p:nvSpPr>
        <p:spPr>
          <a:xfrm>
            <a:off x="628650" y="3631913"/>
            <a:ext cx="7759774" cy="2317368"/>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6" name="Content Placeholder 2">
            <a:extLst>
              <a:ext uri="{FF2B5EF4-FFF2-40B4-BE49-F238E27FC236}">
                <a16:creationId xmlns:a16="http://schemas.microsoft.com/office/drawing/2014/main" id="{2003D9A9-DAB0-4043-9528-4822DD2D82EF}"/>
              </a:ext>
            </a:extLst>
          </p:cNvPr>
          <p:cNvSpPr>
            <a:spLocks noGrp="1"/>
          </p:cNvSpPr>
          <p:nvPr>
            <p:ph idx="10" hasCustomPrompt="1"/>
          </p:nvPr>
        </p:nvSpPr>
        <p:spPr>
          <a:xfrm>
            <a:off x="628650" y="2944594"/>
            <a:ext cx="5883079" cy="505729"/>
          </a:xfrm>
          <a:prstGeom prst="rect">
            <a:avLst/>
          </a:prstGeom>
        </p:spPr>
        <p:txBody>
          <a:bodyPr>
            <a:normAutofit/>
          </a:bodyPr>
          <a:lstStyle>
            <a:lvl1pPr marL="0" indent="0">
              <a:buSzPct val="100000"/>
              <a:buFontTx/>
              <a:buNone/>
              <a:defRPr sz="2800" b="0" i="0">
                <a:solidFill>
                  <a:schemeClr val="accent5">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r>
              <a:rPr lang="en-GB" b="0" dirty="0">
                <a:solidFill>
                  <a:schemeClr val="accent5">
                    <a:lumMod val="75000"/>
                  </a:schemeClr>
                </a:solidFill>
              </a:rPr>
              <a:t>Click here to add subtitle</a:t>
            </a:r>
            <a:endParaRPr lang="it-IT" dirty="0"/>
          </a:p>
        </p:txBody>
      </p:sp>
      <p:pic>
        <p:nvPicPr>
          <p:cNvPr id="7" name="Immagine 6">
            <a:extLst>
              <a:ext uri="{FF2B5EF4-FFF2-40B4-BE49-F238E27FC236}">
                <a16:creationId xmlns:a16="http://schemas.microsoft.com/office/drawing/2014/main" id="{EE416F95-D136-4291-9DBD-6D01BD783D36}"/>
              </a:ext>
            </a:extLst>
          </p:cNvPr>
          <p:cNvPicPr>
            <a:picLocks noChangeAspect="1"/>
          </p:cNvPicPr>
          <p:nvPr userDrawn="1"/>
        </p:nvPicPr>
        <p:blipFill>
          <a:blip r:embed="rId4"/>
          <a:stretch>
            <a:fillRect/>
          </a:stretch>
        </p:blipFill>
        <p:spPr>
          <a:xfrm>
            <a:off x="0" y="6826217"/>
            <a:ext cx="12192000" cy="31783"/>
          </a:xfrm>
          <a:prstGeom prst="rect">
            <a:avLst/>
          </a:prstGeom>
        </p:spPr>
      </p:pic>
      <p:sp>
        <p:nvSpPr>
          <p:cNvPr id="8" name="Titolo 1">
            <a:extLst>
              <a:ext uri="{FF2B5EF4-FFF2-40B4-BE49-F238E27FC236}">
                <a16:creationId xmlns:a16="http://schemas.microsoft.com/office/drawing/2014/main" id="{B4701CE1-45E5-49C0-9675-78EC85F6A44F}"/>
              </a:ext>
            </a:extLst>
          </p:cNvPr>
          <p:cNvSpPr>
            <a:spLocks noGrp="1"/>
          </p:cNvSpPr>
          <p:nvPr>
            <p:ph type="title" hasCustomPrompt="1"/>
          </p:nvPr>
        </p:nvSpPr>
        <p:spPr>
          <a:xfrm>
            <a:off x="628650" y="2286670"/>
            <a:ext cx="5756582" cy="505729"/>
          </a:xfrm>
          <a:prstGeom prst="rect">
            <a:avLst/>
          </a:prstGeom>
        </p:spPr>
        <p:txBody>
          <a:bodyPr vert="horz">
            <a:normAutofit/>
          </a:bodyPr>
          <a:lstStyle>
            <a:lvl1pPr algn="l">
              <a:defRPr sz="3600" b="1" i="0">
                <a:solidFill>
                  <a:srgbClr val="1D2F45"/>
                </a:solidFill>
                <a:latin typeface="+mn-lt"/>
                <a:ea typeface="Source Sans Pro" charset="0"/>
                <a:cs typeface="Source Sans Pro" charset="0"/>
              </a:defRPr>
            </a:lvl1pPr>
          </a:lstStyle>
          <a:p>
            <a:r>
              <a:rPr lang="en-GB" noProof="0" dirty="0"/>
              <a:t>Click here to add title</a:t>
            </a:r>
          </a:p>
        </p:txBody>
      </p:sp>
    </p:spTree>
    <p:extLst>
      <p:ext uri="{BB962C8B-B14F-4D97-AF65-F5344CB8AC3E}">
        <p14:creationId xmlns:p14="http://schemas.microsoft.com/office/powerpoint/2010/main" val="126536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AEF2F36-B244-4AAF-8FF9-09D26625E39C}"/>
              </a:ext>
            </a:extLst>
          </p:cNvPr>
          <p:cNvGrpSpPr/>
          <p:nvPr userDrawn="1"/>
        </p:nvGrpSpPr>
        <p:grpSpPr>
          <a:xfrm>
            <a:off x="4192277" y="4365104"/>
            <a:ext cx="3956040" cy="633228"/>
            <a:chOff x="4269008" y="5638956"/>
            <a:chExt cx="3956040" cy="633228"/>
          </a:xfrm>
        </p:grpSpPr>
        <p:pic>
          <p:nvPicPr>
            <p:cNvPr id="7" name="Immagine 6">
              <a:extLst>
                <a:ext uri="{FF2B5EF4-FFF2-40B4-BE49-F238E27FC236}">
                  <a16:creationId xmlns:a16="http://schemas.microsoft.com/office/drawing/2014/main" id="{4E9FBBCD-1A09-854C-AD37-ABFC23BF721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69008" y="5666091"/>
              <a:ext cx="630033" cy="578959"/>
            </a:xfrm>
            <a:prstGeom prst="rect">
              <a:avLst/>
            </a:prstGeom>
          </p:spPr>
        </p:pic>
        <p:pic>
          <p:nvPicPr>
            <p:cNvPr id="8" name="Immagine 7">
              <a:extLst>
                <a:ext uri="{FF2B5EF4-FFF2-40B4-BE49-F238E27FC236}">
                  <a16:creationId xmlns:a16="http://schemas.microsoft.com/office/drawing/2014/main" id="{AB059FA9-527F-3047-9752-9021170989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143505" y="5638956"/>
              <a:ext cx="658903" cy="633228"/>
            </a:xfrm>
            <a:prstGeom prst="rect">
              <a:avLst/>
            </a:prstGeom>
          </p:spPr>
        </p:pic>
        <p:sp>
          <p:nvSpPr>
            <p:cNvPr id="10" name="CasellaDiTesto 9">
              <a:extLst>
                <a:ext uri="{FF2B5EF4-FFF2-40B4-BE49-F238E27FC236}">
                  <a16:creationId xmlns:a16="http://schemas.microsoft.com/office/drawing/2014/main" id="{0C463FB9-8E58-4D7E-9AEC-9058EB62CFA0}"/>
                </a:ext>
              </a:extLst>
            </p:cNvPr>
            <p:cNvSpPr txBox="1"/>
            <p:nvPr userDrawn="1"/>
          </p:nvSpPr>
          <p:spPr>
            <a:xfrm>
              <a:off x="4759216" y="5755515"/>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sp>
          <p:nvSpPr>
            <p:cNvPr id="11" name="CasellaDiTesto 10">
              <a:extLst>
                <a:ext uri="{FF2B5EF4-FFF2-40B4-BE49-F238E27FC236}">
                  <a16:creationId xmlns:a16="http://schemas.microsoft.com/office/drawing/2014/main" id="{7C1AC704-9BA4-4C9D-8727-21E0A6C216B1}"/>
                </a:ext>
              </a:extLst>
            </p:cNvPr>
            <p:cNvSpPr txBox="1"/>
            <p:nvPr userDrawn="1"/>
          </p:nvSpPr>
          <p:spPr>
            <a:xfrm>
              <a:off x="6600056" y="5755515"/>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grpSp>
      <p:pic>
        <p:nvPicPr>
          <p:cNvPr id="13" name="Immagine 12">
            <a:extLst>
              <a:ext uri="{FF2B5EF4-FFF2-40B4-BE49-F238E27FC236}">
                <a16:creationId xmlns:a16="http://schemas.microsoft.com/office/drawing/2014/main" id="{7AAF6B84-BF74-4F8E-B824-03711F26909B}"/>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5277817" y="1643590"/>
            <a:ext cx="1784961" cy="2231201"/>
          </a:xfrm>
          <a:prstGeom prst="rect">
            <a:avLst/>
          </a:prstGeom>
        </p:spPr>
      </p:pic>
      <p:sp>
        <p:nvSpPr>
          <p:cNvPr id="14" name="CasellaDiTesto 1">
            <a:extLst>
              <a:ext uri="{FF2B5EF4-FFF2-40B4-BE49-F238E27FC236}">
                <a16:creationId xmlns:a16="http://schemas.microsoft.com/office/drawing/2014/main" id="{B9E0F5DF-28BF-4603-9413-29E52713A802}"/>
              </a:ext>
            </a:extLst>
          </p:cNvPr>
          <p:cNvSpPr txBox="1"/>
          <p:nvPr userDrawn="1"/>
        </p:nvSpPr>
        <p:spPr>
          <a:xfrm>
            <a:off x="1116252" y="1902602"/>
            <a:ext cx="4128459" cy="954107"/>
          </a:xfrm>
          <a:prstGeom prst="rect">
            <a:avLst/>
          </a:prstGeom>
          <a:noFill/>
        </p:spPr>
        <p:txBody>
          <a:bodyPr wrap="square" rtlCol="0">
            <a:spAutoFit/>
          </a:bodyPr>
          <a:lstStyle/>
          <a:p>
            <a:r>
              <a:rPr lang="en-GB" sz="2800" b="1" dirty="0">
                <a:solidFill>
                  <a:srgbClr val="1D2F45"/>
                </a:solidFill>
                <a:ea typeface="Source Sans Pro" charset="0"/>
                <a:cs typeface="Source Sans Pro" charset="0"/>
              </a:rPr>
              <a:t>Thank you</a:t>
            </a:r>
          </a:p>
          <a:p>
            <a:r>
              <a:rPr lang="en-GB" sz="2800" b="1" dirty="0">
                <a:solidFill>
                  <a:srgbClr val="1D2F45"/>
                </a:solidFill>
                <a:ea typeface="Source Sans Pro" charset="0"/>
                <a:cs typeface="Source Sans Pro" charset="0"/>
              </a:rPr>
              <a:t>for your attention! </a:t>
            </a:r>
          </a:p>
        </p:txBody>
      </p:sp>
      <p:sp>
        <p:nvSpPr>
          <p:cNvPr id="15" name="CasellaDiTesto 2">
            <a:extLst>
              <a:ext uri="{FF2B5EF4-FFF2-40B4-BE49-F238E27FC236}">
                <a16:creationId xmlns:a16="http://schemas.microsoft.com/office/drawing/2014/main" id="{4D4D3755-ED45-4BF4-89D4-2BA41674BD19}"/>
              </a:ext>
            </a:extLst>
          </p:cNvPr>
          <p:cNvSpPr txBox="1"/>
          <p:nvPr userDrawn="1"/>
        </p:nvSpPr>
        <p:spPr>
          <a:xfrm>
            <a:off x="1103445" y="3145477"/>
            <a:ext cx="3888459" cy="400110"/>
          </a:xfrm>
          <a:prstGeom prst="rect">
            <a:avLst/>
          </a:prstGeom>
          <a:noFill/>
        </p:spPr>
        <p:txBody>
          <a:bodyPr wrap="square" rtlCol="0">
            <a:spAutoFit/>
          </a:bodyPr>
          <a:lstStyle/>
          <a:p>
            <a:r>
              <a:rPr lang="en-GB" sz="2000" i="1" dirty="0">
                <a:ea typeface="Source Sans Pro" panose="020B0503030403020204" pitchFamily="34" charset="0"/>
              </a:rPr>
              <a:t>Questions?</a:t>
            </a:r>
          </a:p>
        </p:txBody>
      </p:sp>
      <p:cxnSp>
        <p:nvCxnSpPr>
          <p:cNvPr id="17" name="Connettore 1 4">
            <a:extLst>
              <a:ext uri="{FF2B5EF4-FFF2-40B4-BE49-F238E27FC236}">
                <a16:creationId xmlns:a16="http://schemas.microsoft.com/office/drawing/2014/main" id="{8187ABF1-33F6-44C1-B88C-2672C628984B}"/>
              </a:ext>
            </a:extLst>
          </p:cNvPr>
          <p:cNvCxnSpPr/>
          <p:nvPr userDrawn="1"/>
        </p:nvCxnSpPr>
        <p:spPr>
          <a:xfrm>
            <a:off x="1199457" y="3084480"/>
            <a:ext cx="2112235" cy="0"/>
          </a:xfrm>
          <a:prstGeom prst="line">
            <a:avLst/>
          </a:prstGeom>
          <a:ln>
            <a:solidFill>
              <a:srgbClr val="1D2F45"/>
            </a:solidFill>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557573BB-FFBE-4128-A867-CF98847BD44E}"/>
              </a:ext>
            </a:extLst>
          </p:cNvPr>
          <p:cNvGrpSpPr/>
          <p:nvPr userDrawn="1"/>
        </p:nvGrpSpPr>
        <p:grpSpPr>
          <a:xfrm>
            <a:off x="935074" y="5956688"/>
            <a:ext cx="10470446" cy="400110"/>
            <a:chOff x="899592" y="6271590"/>
            <a:chExt cx="7705726" cy="294461"/>
          </a:xfrm>
        </p:grpSpPr>
        <p:pic>
          <p:nvPicPr>
            <p:cNvPr id="16" name="Picture 15">
              <a:extLst>
                <a:ext uri="{FF2B5EF4-FFF2-40B4-BE49-F238E27FC236}">
                  <a16:creationId xmlns:a16="http://schemas.microsoft.com/office/drawing/2014/main" id="{8988A985-D8B4-4CF8-8BFF-2DFCB01A16C0}"/>
                </a:ext>
              </a:extLst>
            </p:cNvPr>
            <p:cNvPicPr>
              <a:picLocks noChangeAspect="1"/>
            </p:cNvPicPr>
            <p:nvPr userDrawn="1"/>
          </p:nvPicPr>
          <p:blipFill>
            <a:blip r:embed="rId6"/>
            <a:stretch>
              <a:fillRect/>
            </a:stretch>
          </p:blipFill>
          <p:spPr>
            <a:xfrm>
              <a:off x="899592" y="6271590"/>
              <a:ext cx="842697" cy="294461"/>
            </a:xfrm>
            <a:prstGeom prst="rect">
              <a:avLst/>
            </a:prstGeom>
          </p:spPr>
        </p:pic>
        <p:pic>
          <p:nvPicPr>
            <p:cNvPr id="18" name="Picture 17">
              <a:extLst>
                <a:ext uri="{FF2B5EF4-FFF2-40B4-BE49-F238E27FC236}">
                  <a16:creationId xmlns:a16="http://schemas.microsoft.com/office/drawing/2014/main" id="{8396475E-36DF-4F28-A93D-81A651F0904A}"/>
                </a:ext>
              </a:extLst>
            </p:cNvPr>
            <p:cNvPicPr>
              <a:picLocks noChangeAspect="1"/>
            </p:cNvPicPr>
            <p:nvPr userDrawn="1"/>
          </p:nvPicPr>
          <p:blipFill>
            <a:blip r:embed="rId7"/>
            <a:stretch>
              <a:fillRect/>
            </a:stretch>
          </p:blipFill>
          <p:spPr>
            <a:xfrm>
              <a:off x="1813045" y="6349354"/>
              <a:ext cx="6792273" cy="216697"/>
            </a:xfrm>
            <a:prstGeom prst="rect">
              <a:avLst/>
            </a:prstGeom>
          </p:spPr>
        </p:pic>
      </p:grpSp>
    </p:spTree>
    <p:extLst>
      <p:ext uri="{BB962C8B-B14F-4D97-AF65-F5344CB8AC3E}">
        <p14:creationId xmlns:p14="http://schemas.microsoft.com/office/powerpoint/2010/main" val="107994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termediate Slide">
  <p:cSld name="1_Intermediate Slide">
    <p:bg>
      <p:bgPr>
        <a:blipFill rotWithShape="1">
          <a:blip r:embed="rId2">
            <a:alphaModFix/>
          </a:blip>
          <a:tile tx="0" ty="0" sx="99997" sy="99997" flip="none" algn="tl"/>
        </a:blipFill>
        <a:effectLst/>
      </p:bgPr>
    </p:bg>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28650" y="3127856"/>
            <a:ext cx="7759800" cy="23175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rgbClr val="3C3C3C"/>
              </a:buClr>
              <a:buSzPts val="2000"/>
              <a:buFont typeface="Arial"/>
              <a:buNone/>
              <a:defRPr sz="20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Calibri"/>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400"/>
              </a:spcBef>
              <a:spcAft>
                <a:spcPts val="0"/>
              </a:spcAft>
              <a:buClr>
                <a:srgbClr val="3C3C3C"/>
              </a:buClr>
              <a:buSzPts val="1600"/>
              <a:buFont typeface="Arial"/>
              <a:buNone/>
              <a:defRPr sz="20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91" name="Shape 291"/>
          <p:cNvPicPr preferRelativeResize="0"/>
          <p:nvPr/>
        </p:nvPicPr>
        <p:blipFill rotWithShape="1">
          <a:blip r:embed="rId3">
            <a:alphaModFix/>
          </a:blip>
          <a:srcRect/>
          <a:stretch/>
        </p:blipFill>
        <p:spPr>
          <a:xfrm>
            <a:off x="0" y="6826217"/>
            <a:ext cx="12192002" cy="31783"/>
          </a:xfrm>
          <a:prstGeom prst="rect">
            <a:avLst/>
          </a:prstGeom>
          <a:noFill/>
          <a:ln>
            <a:noFill/>
          </a:ln>
        </p:spPr>
      </p:pic>
      <p:sp>
        <p:nvSpPr>
          <p:cNvPr id="292" name="Shape 292"/>
          <p:cNvSpPr txBox="1">
            <a:spLocks noGrp="1"/>
          </p:cNvSpPr>
          <p:nvPr>
            <p:ph type="body" idx="2"/>
          </p:nvPr>
        </p:nvSpPr>
        <p:spPr>
          <a:xfrm>
            <a:off x="628650" y="1628800"/>
            <a:ext cx="5883000" cy="54030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3" name="Shape 293"/>
          <p:cNvSpPr txBox="1">
            <a:spLocks noGrp="1"/>
          </p:cNvSpPr>
          <p:nvPr>
            <p:ph type="body" idx="3"/>
          </p:nvPr>
        </p:nvSpPr>
        <p:spPr>
          <a:xfrm>
            <a:off x="628650" y="2348880"/>
            <a:ext cx="5883000" cy="540300"/>
          </a:xfrm>
          <a:prstGeom prst="rect">
            <a:avLst/>
          </a:prstGeom>
          <a:noFill/>
          <a:ln>
            <a:noFill/>
          </a:ln>
        </p:spPr>
        <p:txBody>
          <a:bodyPr spcFirstLastPara="1" wrap="square" lIns="91425" tIns="91425" rIns="91425" bIns="91425" anchor="t" anchorCtr="0"/>
          <a:lstStyle>
            <a:lvl1pPr marL="457200" marR="0" lvl="0" indent="-228600" algn="l" rtl="0">
              <a:spcBef>
                <a:spcPts val="560"/>
              </a:spcBef>
              <a:spcAft>
                <a:spcPts val="0"/>
              </a:spcAft>
              <a:buClr>
                <a:srgbClr val="B5892D"/>
              </a:buClr>
              <a:buSzPts val="2800"/>
              <a:buFont typeface="Arial"/>
              <a:buNone/>
              <a:defRPr sz="2800" b="0" i="0" u="none" strike="noStrike" cap="none">
                <a:solidFill>
                  <a:srgbClr val="B5892D"/>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814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4" r:id="rId3"/>
    <p:sldLayoutId id="2147483709" r:id="rId4"/>
    <p:sldLayoutId id="2147483712" r:id="rId5"/>
    <p:sldLayoutId id="2147483711" r:id="rId6"/>
    <p:sldLayoutId id="2147483713" r:id="rId7"/>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E5888FF4-7091-F547-BED3-1E8B9F928902}"/>
              </a:ext>
            </a:extLst>
          </p:cNvPr>
          <p:cNvSpPr txBox="1">
            <a:spLocks/>
          </p:cNvSpPr>
          <p:nvPr/>
        </p:nvSpPr>
        <p:spPr>
          <a:xfrm>
            <a:off x="1415480" y="2780927"/>
            <a:ext cx="9793088" cy="576065"/>
          </a:xfrm>
          <a:prstGeom prst="rect">
            <a:avLst/>
          </a:prstGeom>
        </p:spPr>
        <p:txBody>
          <a:bodyPr vert="horz">
            <a:scene3d>
              <a:camera prst="orthographicFront"/>
              <a:lightRig rig="threePt" dir="t"/>
            </a:scene3d>
            <a:sp3d contourW="12700">
              <a:contourClr>
                <a:srgbClr val="1C3046"/>
              </a:contourClr>
            </a:sp3d>
          </a:bodyPr>
          <a:lstStyle>
            <a:lvl1pPr algn="ctr" defTabSz="457200" rtl="0" eaLnBrk="1" latinLnBrk="0" hangingPunct="1">
              <a:spcBef>
                <a:spcPct val="0"/>
              </a:spcBef>
              <a:buNone/>
              <a:defRPr sz="2800" b="1" i="0" kern="1200">
                <a:solidFill>
                  <a:schemeClr val="tx1"/>
                </a:solidFill>
                <a:latin typeface="Source Sans Pro" charset="0"/>
                <a:ea typeface="Source Sans Pro" charset="0"/>
                <a:cs typeface="Source Sans Pro" charset="0"/>
              </a:defRPr>
            </a:lvl1pPr>
          </a:lstStyle>
          <a:p>
            <a:r>
              <a:rPr lang="en-US" sz="3200" dirty="0"/>
              <a:t>EOSC Federating Core Community Position Paper Meeting,</a:t>
            </a:r>
          </a:p>
          <a:p>
            <a:r>
              <a:rPr lang="en-US" sz="3200" dirty="0"/>
              <a:t>London, 13 November 2019</a:t>
            </a:r>
          </a:p>
        </p:txBody>
      </p:sp>
      <p:sp>
        <p:nvSpPr>
          <p:cNvPr id="6" name="Titolo 1">
            <a:extLst>
              <a:ext uri="{FF2B5EF4-FFF2-40B4-BE49-F238E27FC236}">
                <a16:creationId xmlns:a16="http://schemas.microsoft.com/office/drawing/2014/main" id="{DA40618A-E780-6B4C-9F22-53ADEAFB468E}"/>
              </a:ext>
            </a:extLst>
          </p:cNvPr>
          <p:cNvSpPr txBox="1">
            <a:spLocks/>
          </p:cNvSpPr>
          <p:nvPr/>
        </p:nvSpPr>
        <p:spPr>
          <a:xfrm>
            <a:off x="1487488" y="4365103"/>
            <a:ext cx="9793088" cy="576065"/>
          </a:xfrm>
          <a:prstGeom prst="rect">
            <a:avLst/>
          </a:prstGeom>
        </p:spPr>
        <p:txBody>
          <a:bodyPr vert="horz"/>
          <a:lstStyle>
            <a:lvl1pPr algn="ctr" defTabSz="457200" rtl="0" eaLnBrk="1" latinLnBrk="0" hangingPunct="1">
              <a:spcBef>
                <a:spcPct val="0"/>
              </a:spcBef>
              <a:buNone/>
              <a:defRPr sz="2800" b="1" i="0" kern="1200">
                <a:solidFill>
                  <a:schemeClr val="tx1"/>
                </a:solidFill>
                <a:latin typeface="Source Sans Pro" charset="0"/>
                <a:ea typeface="Source Sans Pro" charset="0"/>
                <a:cs typeface="Source Sans Pro" charset="0"/>
              </a:defRPr>
            </a:lvl1pPr>
          </a:lstStyle>
          <a:p>
            <a:r>
              <a:rPr lang="en-GB" sz="2000" b="0" dirty="0">
                <a:solidFill>
                  <a:srgbClr val="B5892D"/>
                </a:solidFill>
                <a:latin typeface="+mn-lt"/>
              </a:rPr>
              <a:t>Dale Robertson (Jisc), EOSC-hub T2.3 Governance and Sustainability Task Leader</a:t>
            </a:r>
          </a:p>
        </p:txBody>
      </p:sp>
      <p:sp>
        <p:nvSpPr>
          <p:cNvPr id="7" name="TextBox 6">
            <a:extLst>
              <a:ext uri="{FF2B5EF4-FFF2-40B4-BE49-F238E27FC236}">
                <a16:creationId xmlns:a16="http://schemas.microsoft.com/office/drawing/2014/main" id="{BA7AD28B-C595-4505-A53C-4A8CA5E69B72}"/>
              </a:ext>
            </a:extLst>
          </p:cNvPr>
          <p:cNvSpPr txBox="1"/>
          <p:nvPr/>
        </p:nvSpPr>
        <p:spPr>
          <a:xfrm>
            <a:off x="4055096" y="4941168"/>
            <a:ext cx="8136904" cy="338554"/>
          </a:xfrm>
          <a:prstGeom prst="rect">
            <a:avLst/>
          </a:prstGeom>
          <a:noFill/>
        </p:spPr>
        <p:txBody>
          <a:bodyPr wrap="square" rtlCol="0">
            <a:spAutoFit/>
          </a:bodyPr>
          <a:lstStyle/>
          <a:p>
            <a:pPr lvl="0"/>
            <a:r>
              <a:rPr lang="en-GB" sz="1600" b="1" dirty="0">
                <a:solidFill>
                  <a:srgbClr val="1C3046"/>
                </a:solidFill>
              </a:rPr>
              <a:t>Dissemination level</a:t>
            </a:r>
            <a:r>
              <a:rPr lang="en-GB" sz="1600" dirty="0">
                <a:solidFill>
                  <a:srgbClr val="1C3046"/>
                </a:solidFill>
              </a:rPr>
              <a:t>: Public</a:t>
            </a:r>
          </a:p>
        </p:txBody>
      </p:sp>
    </p:spTree>
    <p:extLst>
      <p:ext uri="{BB962C8B-B14F-4D97-AF65-F5344CB8AC3E}">
        <p14:creationId xmlns:p14="http://schemas.microsoft.com/office/powerpoint/2010/main" val="46406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AAD8D3-7A63-40EE-8F77-ACB62E30E6C9}"/>
              </a:ext>
            </a:extLst>
          </p:cNvPr>
          <p:cNvSpPr>
            <a:spLocks noGrp="1"/>
          </p:cNvSpPr>
          <p:nvPr>
            <p:ph idx="1"/>
          </p:nvPr>
        </p:nvSpPr>
        <p:spPr>
          <a:xfrm>
            <a:off x="407368" y="1130271"/>
            <a:ext cx="11521280" cy="1650657"/>
          </a:xfrm>
        </p:spPr>
        <p:txBody>
          <a:bodyPr>
            <a:normAutofit fontScale="77500" lnSpcReduction="20000"/>
          </a:bodyPr>
          <a:lstStyle/>
          <a:p>
            <a:r>
              <a:rPr lang="en-GB" b="1" dirty="0"/>
              <a:t>For Service Providers</a:t>
            </a:r>
            <a:endParaRPr lang="en-GB" dirty="0"/>
          </a:p>
          <a:p>
            <a:pPr lvl="1"/>
            <a:r>
              <a:rPr lang="en-GB" dirty="0"/>
              <a:t>the EOSC will offer greater visibility of their services and the outputs they produce</a:t>
            </a:r>
          </a:p>
          <a:p>
            <a:pPr lvl="2"/>
            <a:r>
              <a:rPr lang="en-GB" sz="2600" dirty="0"/>
              <a:t>presented in EOSC catalogues/marketplaces</a:t>
            </a:r>
          </a:p>
          <a:p>
            <a:pPr lvl="2"/>
            <a:r>
              <a:rPr lang="en-GB" sz="2600" dirty="0"/>
              <a:t>“quality assessed” by the EOSC Rules of Participation</a:t>
            </a:r>
          </a:p>
          <a:p>
            <a:pPr lvl="2"/>
            <a:r>
              <a:rPr lang="en-GB" sz="2600" dirty="0"/>
              <a:t>supporting their efforts to make their outputs FAIR</a:t>
            </a:r>
          </a:p>
        </p:txBody>
      </p:sp>
      <p:sp>
        <p:nvSpPr>
          <p:cNvPr id="3" name="Date Placeholder 2">
            <a:extLst>
              <a:ext uri="{FF2B5EF4-FFF2-40B4-BE49-F238E27FC236}">
                <a16:creationId xmlns:a16="http://schemas.microsoft.com/office/drawing/2014/main" id="{96CF2FC9-90BF-448B-A066-D38701E7B0D5}"/>
              </a:ext>
            </a:extLst>
          </p:cNvPr>
          <p:cNvSpPr>
            <a:spLocks noGrp="1"/>
          </p:cNvSpPr>
          <p:nvPr>
            <p:ph type="dt" sz="half" idx="10"/>
          </p:nvPr>
        </p:nvSpPr>
        <p:spPr>
          <a:xfrm>
            <a:off x="335360" y="6381328"/>
            <a:ext cx="2844800" cy="288032"/>
          </a:xfrm>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18536840-2A44-48E8-99F6-750C30FEBB05}"/>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Title 4">
            <a:extLst>
              <a:ext uri="{FF2B5EF4-FFF2-40B4-BE49-F238E27FC236}">
                <a16:creationId xmlns:a16="http://schemas.microsoft.com/office/drawing/2014/main" id="{76B4E0A0-2EE4-4B2E-A08B-CA1F2512633B}"/>
              </a:ext>
            </a:extLst>
          </p:cNvPr>
          <p:cNvSpPr>
            <a:spLocks noGrp="1"/>
          </p:cNvSpPr>
          <p:nvPr>
            <p:ph type="title"/>
          </p:nvPr>
        </p:nvSpPr>
        <p:spPr/>
        <p:txBody>
          <a:bodyPr>
            <a:normAutofit fontScale="90000"/>
          </a:bodyPr>
          <a:lstStyle/>
          <a:p>
            <a:r>
              <a:rPr lang="en-GB" dirty="0"/>
              <a:t>EOSC Value-Add</a:t>
            </a:r>
          </a:p>
        </p:txBody>
      </p:sp>
      <p:sp>
        <p:nvSpPr>
          <p:cNvPr id="6" name="Content Placeholder 1">
            <a:extLst>
              <a:ext uri="{FF2B5EF4-FFF2-40B4-BE49-F238E27FC236}">
                <a16:creationId xmlns:a16="http://schemas.microsoft.com/office/drawing/2014/main" id="{B7BA3230-793A-45B9-A80E-F102BB82B128}"/>
              </a:ext>
            </a:extLst>
          </p:cNvPr>
          <p:cNvSpPr txBox="1">
            <a:spLocks/>
          </p:cNvSpPr>
          <p:nvPr/>
        </p:nvSpPr>
        <p:spPr>
          <a:xfrm>
            <a:off x="335360" y="2924944"/>
            <a:ext cx="11521280" cy="1722668"/>
          </a:xfrm>
          <a:prstGeom prst="rect">
            <a:avLst/>
          </a:prstGeom>
        </p:spPr>
        <p:txBody>
          <a:bodyPr>
            <a:no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b="1" dirty="0"/>
              <a:t>For Researchers</a:t>
            </a:r>
            <a:endParaRPr lang="en-GB" sz="2200" dirty="0"/>
          </a:p>
          <a:p>
            <a:pPr lvl="1"/>
            <a:r>
              <a:rPr lang="en-GB" sz="2000" dirty="0"/>
              <a:t>the EOSC will provide visibility of and access to data and other research resources (software, tools), many of which may at present be out of reach to them</a:t>
            </a:r>
          </a:p>
          <a:p>
            <a:pPr lvl="2"/>
            <a:r>
              <a:rPr lang="en-GB" sz="2000" dirty="0"/>
              <a:t>presented in catalogues</a:t>
            </a:r>
          </a:p>
          <a:p>
            <a:pPr lvl="2"/>
            <a:r>
              <a:rPr lang="en-GB" sz="2000" dirty="0"/>
              <a:t>“quality assessed” against the EOSC Rules of Participation</a:t>
            </a:r>
          </a:p>
          <a:p>
            <a:pPr lvl="1"/>
            <a:r>
              <a:rPr lang="en-GB" sz="2000" dirty="0"/>
              <a:t>plus access to Shared Resources for common user needs such as storage and compute</a:t>
            </a:r>
          </a:p>
        </p:txBody>
      </p:sp>
      <p:sp>
        <p:nvSpPr>
          <p:cNvPr id="8" name="Rectangle 7">
            <a:extLst>
              <a:ext uri="{FF2B5EF4-FFF2-40B4-BE49-F238E27FC236}">
                <a16:creationId xmlns:a16="http://schemas.microsoft.com/office/drawing/2014/main" id="{317272E0-2ECC-46C6-8751-000BE9ABE8F4}"/>
              </a:ext>
            </a:extLst>
          </p:cNvPr>
          <p:cNvSpPr/>
          <p:nvPr/>
        </p:nvSpPr>
        <p:spPr>
          <a:xfrm>
            <a:off x="421217" y="1052736"/>
            <a:ext cx="11363415" cy="1722668"/>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2212314-5BA4-4669-A8BD-E7AC89A05128}"/>
              </a:ext>
            </a:extLst>
          </p:cNvPr>
          <p:cNvSpPr/>
          <p:nvPr/>
        </p:nvSpPr>
        <p:spPr>
          <a:xfrm>
            <a:off x="421217" y="2924944"/>
            <a:ext cx="11363415" cy="2304256"/>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Content Placeholder 8">
            <a:extLst>
              <a:ext uri="{FF2B5EF4-FFF2-40B4-BE49-F238E27FC236}">
                <a16:creationId xmlns:a16="http://schemas.microsoft.com/office/drawing/2014/main" id="{D31334F6-B54A-4BB9-BBC3-A0122C94AA79}"/>
              </a:ext>
            </a:extLst>
          </p:cNvPr>
          <p:cNvSpPr txBox="1">
            <a:spLocks/>
          </p:cNvSpPr>
          <p:nvPr/>
        </p:nvSpPr>
        <p:spPr>
          <a:xfrm>
            <a:off x="335360" y="5373216"/>
            <a:ext cx="11521280" cy="1326615"/>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b="1" dirty="0"/>
              <a:t>For Funders</a:t>
            </a:r>
            <a:endParaRPr lang="en-GB" sz="2200" dirty="0"/>
          </a:p>
          <a:p>
            <a:pPr lvl="1"/>
            <a:r>
              <a:rPr lang="en-GB" sz="2000" dirty="0"/>
              <a:t>the EOSC would deliver cost savings through economies of scale, and would avoid double funding</a:t>
            </a:r>
          </a:p>
          <a:p>
            <a:pPr lvl="1"/>
            <a:endParaRPr lang="en-GB" dirty="0"/>
          </a:p>
        </p:txBody>
      </p:sp>
      <p:sp>
        <p:nvSpPr>
          <p:cNvPr id="11" name="Rectangle 10">
            <a:extLst>
              <a:ext uri="{FF2B5EF4-FFF2-40B4-BE49-F238E27FC236}">
                <a16:creationId xmlns:a16="http://schemas.microsoft.com/office/drawing/2014/main" id="{5984FA52-C178-41F0-AC0E-AB32742BFA00}"/>
              </a:ext>
            </a:extLst>
          </p:cNvPr>
          <p:cNvSpPr/>
          <p:nvPr/>
        </p:nvSpPr>
        <p:spPr>
          <a:xfrm>
            <a:off x="421217" y="5373216"/>
            <a:ext cx="11363415" cy="864096"/>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9291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6CF2FC9-90BF-448B-A066-D38701E7B0D5}"/>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18536840-2A44-48E8-99F6-750C30FEBB05}"/>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Title 4">
            <a:extLst>
              <a:ext uri="{FF2B5EF4-FFF2-40B4-BE49-F238E27FC236}">
                <a16:creationId xmlns:a16="http://schemas.microsoft.com/office/drawing/2014/main" id="{76B4E0A0-2EE4-4B2E-A08B-CA1F2512633B}"/>
              </a:ext>
            </a:extLst>
          </p:cNvPr>
          <p:cNvSpPr>
            <a:spLocks noGrp="1"/>
          </p:cNvSpPr>
          <p:nvPr>
            <p:ph type="title"/>
          </p:nvPr>
        </p:nvSpPr>
        <p:spPr/>
        <p:txBody>
          <a:bodyPr>
            <a:normAutofit fontScale="90000"/>
          </a:bodyPr>
          <a:lstStyle/>
          <a:p>
            <a:r>
              <a:rPr lang="en-GB" dirty="0"/>
              <a:t>EOSC Value-Add (</a:t>
            </a:r>
            <a:r>
              <a:rPr lang="en-GB" dirty="0" err="1"/>
              <a:t>cont</a:t>
            </a:r>
            <a:r>
              <a:rPr lang="en-GB" dirty="0"/>
              <a:t>)</a:t>
            </a:r>
          </a:p>
        </p:txBody>
      </p:sp>
      <p:sp>
        <p:nvSpPr>
          <p:cNvPr id="10" name="Content Placeholder 8">
            <a:extLst>
              <a:ext uri="{FF2B5EF4-FFF2-40B4-BE49-F238E27FC236}">
                <a16:creationId xmlns:a16="http://schemas.microsoft.com/office/drawing/2014/main" id="{E17C69F2-E526-4853-B384-77F1E45C7EF5}"/>
              </a:ext>
            </a:extLst>
          </p:cNvPr>
          <p:cNvSpPr txBox="1">
            <a:spLocks/>
          </p:cNvSpPr>
          <p:nvPr/>
        </p:nvSpPr>
        <p:spPr>
          <a:xfrm>
            <a:off x="335360" y="3830577"/>
            <a:ext cx="11363415" cy="2046695"/>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i="1" dirty="0"/>
              <a:t>The quality assurance aspect, plus the ability for researchers to access and re-use data alongside Shared Resources through the same portal, represents the unique value-add of the EOSC and provides the incentive to supply to and use the EOSC</a:t>
            </a:r>
          </a:p>
        </p:txBody>
      </p:sp>
      <p:sp>
        <p:nvSpPr>
          <p:cNvPr id="12" name="Rectangle 11">
            <a:extLst>
              <a:ext uri="{FF2B5EF4-FFF2-40B4-BE49-F238E27FC236}">
                <a16:creationId xmlns:a16="http://schemas.microsoft.com/office/drawing/2014/main" id="{435EF7AE-1E91-43FD-8873-0BDFFC814210}"/>
              </a:ext>
            </a:extLst>
          </p:cNvPr>
          <p:cNvSpPr/>
          <p:nvPr/>
        </p:nvSpPr>
        <p:spPr>
          <a:xfrm>
            <a:off x="335360" y="3650548"/>
            <a:ext cx="11363415" cy="2154716"/>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Content Placeholder 1">
            <a:extLst>
              <a:ext uri="{FF2B5EF4-FFF2-40B4-BE49-F238E27FC236}">
                <a16:creationId xmlns:a16="http://schemas.microsoft.com/office/drawing/2014/main" id="{ED1AF7FB-1ECF-49BA-9C17-03EC4074A5DE}"/>
              </a:ext>
            </a:extLst>
          </p:cNvPr>
          <p:cNvSpPr txBox="1">
            <a:spLocks/>
          </p:cNvSpPr>
          <p:nvPr/>
        </p:nvSpPr>
        <p:spPr>
          <a:xfrm>
            <a:off x="335360" y="1700808"/>
            <a:ext cx="11521280" cy="1440160"/>
          </a:xfrm>
          <a:prstGeom prst="rect">
            <a:avLst/>
          </a:prstGeom>
        </p:spPr>
        <p:txBody>
          <a:bodyPr>
            <a:normAutofit fontScale="92500"/>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The Federating Core and the data, tools and research outputs provided with the coordination of e-Infrastructures and ESFRI projects and landmarks constitute a significant part of the Minimum Viable Ecosystem (MVE)</a:t>
            </a:r>
          </a:p>
        </p:txBody>
      </p:sp>
    </p:spTree>
    <p:extLst>
      <p:ext uri="{BB962C8B-B14F-4D97-AF65-F5344CB8AC3E}">
        <p14:creationId xmlns:p14="http://schemas.microsoft.com/office/powerpoint/2010/main" val="232601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662BE9-64AC-4A56-9090-3F3DF28AC48D}"/>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Title 4">
            <a:extLst>
              <a:ext uri="{FF2B5EF4-FFF2-40B4-BE49-F238E27FC236}">
                <a16:creationId xmlns:a16="http://schemas.microsoft.com/office/drawing/2014/main" id="{5E354A2B-D753-4C22-8D55-4954613D4E6C}"/>
              </a:ext>
            </a:extLst>
          </p:cNvPr>
          <p:cNvSpPr>
            <a:spLocks noGrp="1"/>
          </p:cNvSpPr>
          <p:nvPr>
            <p:ph type="title"/>
          </p:nvPr>
        </p:nvSpPr>
        <p:spPr>
          <a:xfrm>
            <a:off x="3220977" y="188640"/>
            <a:ext cx="8640960" cy="537716"/>
          </a:xfrm>
        </p:spPr>
        <p:txBody>
          <a:bodyPr>
            <a:normAutofit fontScale="90000"/>
          </a:bodyPr>
          <a:lstStyle/>
          <a:p>
            <a:r>
              <a:rPr lang="en-GB" dirty="0"/>
              <a:t>Proposed Federating Core and Service Portfolio</a:t>
            </a:r>
          </a:p>
        </p:txBody>
      </p:sp>
      <p:sp>
        <p:nvSpPr>
          <p:cNvPr id="25" name="TextBox 24">
            <a:extLst>
              <a:ext uri="{FF2B5EF4-FFF2-40B4-BE49-F238E27FC236}">
                <a16:creationId xmlns:a16="http://schemas.microsoft.com/office/drawing/2014/main" id="{D55EEE94-3757-42C7-9E8A-42956969F111}"/>
              </a:ext>
            </a:extLst>
          </p:cNvPr>
          <p:cNvSpPr txBox="1"/>
          <p:nvPr/>
        </p:nvSpPr>
        <p:spPr>
          <a:xfrm>
            <a:off x="681886" y="1938312"/>
            <a:ext cx="3202095" cy="4154984"/>
          </a:xfrm>
          <a:prstGeom prst="rect">
            <a:avLst/>
          </a:prstGeom>
          <a:noFill/>
        </p:spPr>
        <p:txBody>
          <a:bodyPr wrap="none" rtlCol="0">
            <a:spAutoFit/>
          </a:bodyPr>
          <a:lstStyle/>
          <a:p>
            <a:r>
              <a:rPr lang="en-US" sz="2400" dirty="0">
                <a:solidFill>
                  <a:schemeClr val="accent5">
                    <a:lumMod val="75000"/>
                  </a:schemeClr>
                </a:solidFill>
              </a:rPr>
              <a:t>Service Portfolio</a:t>
            </a:r>
          </a:p>
          <a:p>
            <a:r>
              <a:rPr lang="en-US" sz="2400" dirty="0"/>
              <a:t>Thematic Services</a:t>
            </a:r>
          </a:p>
          <a:p>
            <a:r>
              <a:rPr lang="en-US" sz="2400" dirty="0"/>
              <a:t>Common Services</a:t>
            </a:r>
          </a:p>
          <a:p>
            <a:endParaRPr lang="en-US" sz="2400" dirty="0"/>
          </a:p>
          <a:p>
            <a:r>
              <a:rPr lang="en-US" sz="2400" dirty="0">
                <a:solidFill>
                  <a:schemeClr val="accent5">
                    <a:lumMod val="75000"/>
                  </a:schemeClr>
                </a:solidFill>
              </a:rPr>
              <a:t>Federating Core</a:t>
            </a:r>
          </a:p>
          <a:p>
            <a:r>
              <a:rPr lang="en-US" sz="2400" dirty="0"/>
              <a:t>Hub Portfolio </a:t>
            </a:r>
          </a:p>
          <a:p>
            <a:r>
              <a:rPr lang="en-US" sz="2400" dirty="0"/>
              <a:t>   – </a:t>
            </a:r>
            <a:r>
              <a:rPr lang="en-US" sz="2400" dirty="0">
                <a:solidFill>
                  <a:srgbClr val="B5892D"/>
                </a:solidFill>
              </a:rPr>
              <a:t>the federating tier</a:t>
            </a:r>
            <a:endParaRPr lang="en-US" sz="2400" dirty="0"/>
          </a:p>
          <a:p>
            <a:r>
              <a:rPr lang="en-US" sz="2400" dirty="0"/>
              <a:t>Compliance Framework </a:t>
            </a:r>
          </a:p>
          <a:p>
            <a:r>
              <a:rPr lang="en-US" sz="2400" dirty="0"/>
              <a:t>   – </a:t>
            </a:r>
            <a:r>
              <a:rPr lang="en-US" sz="2400" dirty="0">
                <a:solidFill>
                  <a:srgbClr val="B5892D"/>
                </a:solidFill>
              </a:rPr>
              <a:t>the regulatory tier</a:t>
            </a:r>
          </a:p>
          <a:p>
            <a:r>
              <a:rPr lang="en-US" sz="2400" dirty="0"/>
              <a:t>Shared Resources </a:t>
            </a:r>
          </a:p>
          <a:p>
            <a:r>
              <a:rPr lang="en-US" sz="2400" dirty="0"/>
              <a:t>   – </a:t>
            </a:r>
            <a:r>
              <a:rPr lang="en-US" sz="2400" dirty="0">
                <a:solidFill>
                  <a:schemeClr val="accent5">
                    <a:lumMod val="75000"/>
                  </a:schemeClr>
                </a:solidFill>
              </a:rPr>
              <a:t>the resource tier </a:t>
            </a:r>
          </a:p>
        </p:txBody>
      </p:sp>
      <p:sp>
        <p:nvSpPr>
          <p:cNvPr id="53" name="Rectangle 52">
            <a:extLst>
              <a:ext uri="{FF2B5EF4-FFF2-40B4-BE49-F238E27FC236}">
                <a16:creationId xmlns:a16="http://schemas.microsoft.com/office/drawing/2014/main" id="{0E1BF339-CD3B-4F8E-B6B5-78C88ED5F7D7}"/>
              </a:ext>
            </a:extLst>
          </p:cNvPr>
          <p:cNvSpPr/>
          <p:nvPr/>
        </p:nvSpPr>
        <p:spPr>
          <a:xfrm>
            <a:off x="407368" y="1844824"/>
            <a:ext cx="4492003" cy="4256732"/>
          </a:xfrm>
          <a:prstGeom prst="rect">
            <a:avLst/>
          </a:prstGeom>
          <a:noFill/>
          <a:ln w="57150">
            <a:solidFill>
              <a:srgbClr val="2D4E7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 name="TextBox 1">
            <a:extLst>
              <a:ext uri="{FF2B5EF4-FFF2-40B4-BE49-F238E27FC236}">
                <a16:creationId xmlns:a16="http://schemas.microsoft.com/office/drawing/2014/main" id="{223C96E8-345F-A34E-A1AC-EAA47DFD10EF}"/>
              </a:ext>
            </a:extLst>
          </p:cNvPr>
          <p:cNvSpPr txBox="1"/>
          <p:nvPr/>
        </p:nvSpPr>
        <p:spPr>
          <a:xfrm>
            <a:off x="119336" y="1241336"/>
            <a:ext cx="5267532" cy="523220"/>
          </a:xfrm>
          <a:prstGeom prst="rect">
            <a:avLst/>
          </a:prstGeom>
          <a:noFill/>
        </p:spPr>
        <p:txBody>
          <a:bodyPr wrap="none" rtlCol="0">
            <a:spAutoFit/>
          </a:bodyPr>
          <a:lstStyle/>
          <a:p>
            <a:r>
              <a:rPr lang="en-US" sz="2800" dirty="0">
                <a:solidFill>
                  <a:schemeClr val="accent5">
                    <a:lumMod val="75000"/>
                  </a:schemeClr>
                </a:solidFill>
              </a:rPr>
              <a:t>Two broad categories of resources:</a:t>
            </a:r>
            <a:endParaRPr lang="en-US" sz="2800" dirty="0"/>
          </a:p>
        </p:txBody>
      </p:sp>
      <p:grpSp>
        <p:nvGrpSpPr>
          <p:cNvPr id="40" name="Group 39">
            <a:extLst>
              <a:ext uri="{FF2B5EF4-FFF2-40B4-BE49-F238E27FC236}">
                <a16:creationId xmlns:a16="http://schemas.microsoft.com/office/drawing/2014/main" id="{CD37A052-9E1D-435E-A7A7-E92B8B53FA48}"/>
              </a:ext>
            </a:extLst>
          </p:cNvPr>
          <p:cNvGrpSpPr/>
          <p:nvPr/>
        </p:nvGrpSpPr>
        <p:grpSpPr>
          <a:xfrm>
            <a:off x="3180160" y="1268760"/>
            <a:ext cx="8100417" cy="4752528"/>
            <a:chOff x="3180160" y="1268760"/>
            <a:chExt cx="8100417" cy="4752528"/>
          </a:xfrm>
        </p:grpSpPr>
        <p:grpSp>
          <p:nvGrpSpPr>
            <p:cNvPr id="18" name="Group 17">
              <a:extLst>
                <a:ext uri="{FF2B5EF4-FFF2-40B4-BE49-F238E27FC236}">
                  <a16:creationId xmlns:a16="http://schemas.microsoft.com/office/drawing/2014/main" id="{3FDE1DEE-AD75-426A-855E-230C897316A5}"/>
                </a:ext>
              </a:extLst>
            </p:cNvPr>
            <p:cNvGrpSpPr/>
            <p:nvPr/>
          </p:nvGrpSpPr>
          <p:grpSpPr>
            <a:xfrm>
              <a:off x="3180160" y="1268760"/>
              <a:ext cx="8100417" cy="4752528"/>
              <a:chOff x="-1082445" y="1268760"/>
              <a:chExt cx="8373889" cy="4968552"/>
            </a:xfrm>
          </p:grpSpPr>
          <p:grpSp>
            <p:nvGrpSpPr>
              <p:cNvPr id="21" name="Group 20">
                <a:extLst>
                  <a:ext uri="{FF2B5EF4-FFF2-40B4-BE49-F238E27FC236}">
                    <a16:creationId xmlns:a16="http://schemas.microsoft.com/office/drawing/2014/main" id="{4896BEB9-54E3-4651-91AC-DAAC6E31F1B0}"/>
                  </a:ext>
                </a:extLst>
              </p:cNvPr>
              <p:cNvGrpSpPr/>
              <p:nvPr/>
            </p:nvGrpSpPr>
            <p:grpSpPr>
              <a:xfrm>
                <a:off x="-1082445" y="1268760"/>
                <a:ext cx="8373889" cy="4968552"/>
                <a:chOff x="-1082445" y="1268760"/>
                <a:chExt cx="8373889" cy="4968552"/>
              </a:xfrm>
            </p:grpSpPr>
            <p:sp>
              <p:nvSpPr>
                <p:cNvPr id="28" name="Google Shape;827;p81">
                  <a:extLst>
                    <a:ext uri="{FF2B5EF4-FFF2-40B4-BE49-F238E27FC236}">
                      <a16:creationId xmlns:a16="http://schemas.microsoft.com/office/drawing/2014/main" id="{B65F463D-0A44-4010-AC57-59EC4F97831C}"/>
                    </a:ext>
                  </a:extLst>
                </p:cNvPr>
                <p:cNvSpPr/>
                <p:nvPr/>
              </p:nvSpPr>
              <p:spPr>
                <a:xfrm>
                  <a:off x="2711625" y="3434836"/>
                  <a:ext cx="4579819" cy="134388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29" name="Google Shape;830;p81">
                  <a:extLst>
                    <a:ext uri="{FF2B5EF4-FFF2-40B4-BE49-F238E27FC236}">
                      <a16:creationId xmlns:a16="http://schemas.microsoft.com/office/drawing/2014/main" id="{02C78D04-52CA-46ED-B529-CF78A0A5D695}"/>
                    </a:ext>
                  </a:extLst>
                </p:cNvPr>
                <p:cNvSpPr/>
                <p:nvPr/>
              </p:nvSpPr>
              <p:spPr>
                <a:xfrm>
                  <a:off x="2723260" y="4759257"/>
                  <a:ext cx="2269472" cy="1478055"/>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30" name="Google Shape;831;p81">
                  <a:extLst>
                    <a:ext uri="{FF2B5EF4-FFF2-40B4-BE49-F238E27FC236}">
                      <a16:creationId xmlns:a16="http://schemas.microsoft.com/office/drawing/2014/main" id="{627BA446-5AB9-40E7-B525-C9B9B49799A7}"/>
                    </a:ext>
                  </a:extLst>
                </p:cNvPr>
                <p:cNvSpPr/>
                <p:nvPr/>
              </p:nvSpPr>
              <p:spPr>
                <a:xfrm>
                  <a:off x="4995857" y="4759257"/>
                  <a:ext cx="2284125" cy="1478055"/>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31" name="Google Shape;832;p81">
                  <a:extLst>
                    <a:ext uri="{FF2B5EF4-FFF2-40B4-BE49-F238E27FC236}">
                      <a16:creationId xmlns:a16="http://schemas.microsoft.com/office/drawing/2014/main" id="{4E43DE93-4A13-4075-A8EC-C82F6B84E220}"/>
                    </a:ext>
                  </a:extLst>
                </p:cNvPr>
                <p:cNvSpPr/>
                <p:nvPr/>
              </p:nvSpPr>
              <p:spPr>
                <a:xfrm>
                  <a:off x="2723259" y="1268760"/>
                  <a:ext cx="2273842" cy="1502793"/>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32" name="Google Shape;833;p81">
                  <a:extLst>
                    <a:ext uri="{FF2B5EF4-FFF2-40B4-BE49-F238E27FC236}">
                      <a16:creationId xmlns:a16="http://schemas.microsoft.com/office/drawing/2014/main" id="{E3EC098B-BAF4-46D5-9A7C-88C587EDF297}"/>
                    </a:ext>
                  </a:extLst>
                </p:cNvPr>
                <p:cNvSpPr/>
                <p:nvPr/>
              </p:nvSpPr>
              <p:spPr>
                <a:xfrm>
                  <a:off x="4997087" y="1268760"/>
                  <a:ext cx="2281811" cy="1502793"/>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cxnSp>
              <p:nvCxnSpPr>
                <p:cNvPr id="35" name="Straight Connector 34">
                  <a:extLst>
                    <a:ext uri="{FF2B5EF4-FFF2-40B4-BE49-F238E27FC236}">
                      <a16:creationId xmlns:a16="http://schemas.microsoft.com/office/drawing/2014/main" id="{08D59AA3-7D6D-4C91-9F0A-9DEEC2145069}"/>
                    </a:ext>
                  </a:extLst>
                </p:cNvPr>
                <p:cNvCxnSpPr>
                  <a:cxnSpLocks/>
                </p:cNvCxnSpPr>
                <p:nvPr/>
              </p:nvCxnSpPr>
              <p:spPr>
                <a:xfrm flipV="1">
                  <a:off x="-1038565" y="2349765"/>
                  <a:ext cx="3758208" cy="349337"/>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05DB2BE-30AC-46AD-BC33-D4537D92506C}"/>
                    </a:ext>
                  </a:extLst>
                </p:cNvPr>
                <p:cNvCxnSpPr>
                  <a:cxnSpLocks/>
                </p:cNvCxnSpPr>
                <p:nvPr/>
              </p:nvCxnSpPr>
              <p:spPr>
                <a:xfrm>
                  <a:off x="-1082445" y="3780106"/>
                  <a:ext cx="3780268" cy="610662"/>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a:extLst>
                  <a:ext uri="{FF2B5EF4-FFF2-40B4-BE49-F238E27FC236}">
                    <a16:creationId xmlns:a16="http://schemas.microsoft.com/office/drawing/2014/main" id="{7B571419-228F-4AD5-B560-01B05ADD6FB5}"/>
                  </a:ext>
                </a:extLst>
              </p:cNvPr>
              <p:cNvCxnSpPr>
                <a:cxnSpLocks/>
              </p:cNvCxnSpPr>
              <p:nvPr/>
            </p:nvCxnSpPr>
            <p:spPr>
              <a:xfrm>
                <a:off x="3431704" y="2755444"/>
                <a:ext cx="0" cy="64446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C42D3DCB-992A-4D1E-B2DA-347546ACC311}"/>
                  </a:ext>
                </a:extLst>
              </p:cNvPr>
              <p:cNvCxnSpPr>
                <a:cxnSpLocks/>
              </p:cNvCxnSpPr>
              <p:nvPr/>
            </p:nvCxnSpPr>
            <p:spPr>
              <a:xfrm>
                <a:off x="6096000" y="2771553"/>
                <a:ext cx="0" cy="62835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C9E8C4F8-0AA3-42D9-8BAB-BAADB5FE8B6D}"/>
                  </a:ext>
                </a:extLst>
              </p:cNvPr>
              <p:cNvCxnSpPr>
                <a:cxnSpLocks/>
                <a:endCxn id="31" idx="2"/>
              </p:cNvCxnSpPr>
              <p:nvPr/>
            </p:nvCxnSpPr>
            <p:spPr>
              <a:xfrm flipV="1">
                <a:off x="3860180" y="2771553"/>
                <a:ext cx="0" cy="65744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BBF5B9B5-13B2-4C13-8127-F31B178A741D}"/>
                  </a:ext>
                </a:extLst>
              </p:cNvPr>
              <p:cNvCxnSpPr>
                <a:cxnSpLocks/>
              </p:cNvCxnSpPr>
              <p:nvPr/>
            </p:nvCxnSpPr>
            <p:spPr>
              <a:xfrm flipV="1">
                <a:off x="5735960" y="2771553"/>
                <a:ext cx="0" cy="65744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9" name="Rectangle 18">
              <a:extLst>
                <a:ext uri="{FF2B5EF4-FFF2-40B4-BE49-F238E27FC236}">
                  <a16:creationId xmlns:a16="http://schemas.microsoft.com/office/drawing/2014/main" id="{73AA902E-1D69-43E0-9F4F-DB2461B31BAD}"/>
                </a:ext>
              </a:extLst>
            </p:cNvPr>
            <p:cNvSpPr/>
            <p:nvPr/>
          </p:nvSpPr>
          <p:spPr>
            <a:xfrm>
              <a:off x="6838105" y="3307250"/>
              <a:ext cx="4430253" cy="2714037"/>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B631C8F6-4A91-48C4-AD1F-E909A2E00E12}"/>
                </a:ext>
              </a:extLst>
            </p:cNvPr>
            <p:cNvSpPr/>
            <p:nvPr/>
          </p:nvSpPr>
          <p:spPr>
            <a:xfrm>
              <a:off x="6850323" y="1268761"/>
              <a:ext cx="4430253" cy="1399709"/>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47" name="Date Placeholder 2">
            <a:extLst>
              <a:ext uri="{FF2B5EF4-FFF2-40B4-BE49-F238E27FC236}">
                <a16:creationId xmlns:a16="http://schemas.microsoft.com/office/drawing/2014/main" id="{61676666-BEFA-47A4-A2F6-DA8D41F4628B}"/>
              </a:ext>
            </a:extLst>
          </p:cNvPr>
          <p:cNvSpPr>
            <a:spLocks noGrp="1"/>
          </p:cNvSpPr>
          <p:nvPr>
            <p:ph type="dt" sz="half" idx="10"/>
          </p:nvPr>
        </p:nvSpPr>
        <p:spPr>
          <a:xfrm>
            <a:off x="335360" y="6381328"/>
            <a:ext cx="2844800" cy="288032"/>
          </a:xfrm>
        </p:spPr>
        <p:txBody>
          <a:bodyPr/>
          <a:lstStyle/>
          <a:p>
            <a:fld id="{073CB5ED-ED7C-41AA-A899-98926A9D966F}" type="datetime1">
              <a:rPr lang="en-GB" smtClean="0"/>
              <a:t>12/11/2019</a:t>
            </a:fld>
            <a:endParaRPr lang="en-US" dirty="0"/>
          </a:p>
        </p:txBody>
      </p:sp>
    </p:spTree>
    <p:extLst>
      <p:ext uri="{BB962C8B-B14F-4D97-AF65-F5344CB8AC3E}">
        <p14:creationId xmlns:p14="http://schemas.microsoft.com/office/powerpoint/2010/main" val="322835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211418-03FB-44FF-B60B-A23EF9B1F74C}"/>
              </a:ext>
            </a:extLst>
          </p:cNvPr>
          <p:cNvSpPr>
            <a:spLocks noGrp="1"/>
          </p:cNvSpPr>
          <p:nvPr>
            <p:ph idx="1"/>
          </p:nvPr>
        </p:nvSpPr>
        <p:spPr>
          <a:xfrm>
            <a:off x="5951984" y="1268763"/>
            <a:ext cx="6076047" cy="4855007"/>
          </a:xfrm>
        </p:spPr>
        <p:txBody>
          <a:bodyPr/>
          <a:lstStyle/>
          <a:p>
            <a:r>
              <a:rPr lang="en-GB" dirty="0"/>
              <a:t>Fundamental asset of the EOSC</a:t>
            </a:r>
          </a:p>
          <a:p>
            <a:r>
              <a:rPr lang="en-GB" dirty="0"/>
              <a:t>Elements required to allow the research-targeted services to operate</a:t>
            </a:r>
          </a:p>
          <a:p>
            <a:r>
              <a:rPr lang="en-GB" dirty="0"/>
              <a:t>Technical, human, policy and resource elements</a:t>
            </a:r>
          </a:p>
          <a:p>
            <a:r>
              <a:rPr lang="en-GB" dirty="0"/>
              <a:t>Must be maintained over the long term</a:t>
            </a:r>
          </a:p>
        </p:txBody>
      </p:sp>
      <p:sp>
        <p:nvSpPr>
          <p:cNvPr id="3" name="Date Placeholder 2">
            <a:extLst>
              <a:ext uri="{FF2B5EF4-FFF2-40B4-BE49-F238E27FC236}">
                <a16:creationId xmlns:a16="http://schemas.microsoft.com/office/drawing/2014/main" id="{6B039637-9754-4F7E-8970-A28E77FD4B5E}"/>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71B4E9DF-90A9-47E3-85E3-855D44F77CEF}"/>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Title 4">
            <a:extLst>
              <a:ext uri="{FF2B5EF4-FFF2-40B4-BE49-F238E27FC236}">
                <a16:creationId xmlns:a16="http://schemas.microsoft.com/office/drawing/2014/main" id="{EDECD8E9-CF5D-4401-B79B-B470858AA957}"/>
              </a:ext>
            </a:extLst>
          </p:cNvPr>
          <p:cNvSpPr>
            <a:spLocks noGrp="1"/>
          </p:cNvSpPr>
          <p:nvPr>
            <p:ph type="title"/>
          </p:nvPr>
        </p:nvSpPr>
        <p:spPr/>
        <p:txBody>
          <a:bodyPr>
            <a:normAutofit fontScale="90000"/>
          </a:bodyPr>
          <a:lstStyle/>
          <a:p>
            <a:r>
              <a:rPr lang="en-GB" dirty="0"/>
              <a:t>Federating Core</a:t>
            </a:r>
          </a:p>
        </p:txBody>
      </p:sp>
      <p:grpSp>
        <p:nvGrpSpPr>
          <p:cNvPr id="23" name="Group 22">
            <a:extLst>
              <a:ext uri="{FF2B5EF4-FFF2-40B4-BE49-F238E27FC236}">
                <a16:creationId xmlns:a16="http://schemas.microsoft.com/office/drawing/2014/main" id="{5BC3CBA5-E6FD-4AFE-92A4-2725DD0EE65F}"/>
              </a:ext>
            </a:extLst>
          </p:cNvPr>
          <p:cNvGrpSpPr/>
          <p:nvPr/>
        </p:nvGrpSpPr>
        <p:grpSpPr>
          <a:xfrm>
            <a:off x="623392" y="1340768"/>
            <a:ext cx="4442472" cy="4752528"/>
            <a:chOff x="6838105" y="1268760"/>
            <a:chExt cx="4442472" cy="4752528"/>
          </a:xfrm>
        </p:grpSpPr>
        <p:sp>
          <p:nvSpPr>
            <p:cNvPr id="15" name="Google Shape;827;p81">
              <a:extLst>
                <a:ext uri="{FF2B5EF4-FFF2-40B4-BE49-F238E27FC236}">
                  <a16:creationId xmlns:a16="http://schemas.microsoft.com/office/drawing/2014/main" id="{9759408B-73AD-4549-BF7F-D5B2DEAF7C08}"/>
                </a:ext>
              </a:extLst>
            </p:cNvPr>
            <p:cNvSpPr/>
            <p:nvPr/>
          </p:nvSpPr>
          <p:spPr>
            <a:xfrm>
              <a:off x="6850325" y="3340659"/>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16" name="Google Shape;830;p81">
              <a:extLst>
                <a:ext uri="{FF2B5EF4-FFF2-40B4-BE49-F238E27FC236}">
                  <a16:creationId xmlns:a16="http://schemas.microsoft.com/office/drawing/2014/main" id="{48BCF3C5-3B87-4AF1-8B21-8D660082E500}"/>
                </a:ext>
              </a:extLst>
            </p:cNvPr>
            <p:cNvSpPr/>
            <p:nvPr/>
          </p:nvSpPr>
          <p:spPr>
            <a:xfrm>
              <a:off x="6861580" y="4607496"/>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17" name="Google Shape;831;p81">
              <a:extLst>
                <a:ext uri="{FF2B5EF4-FFF2-40B4-BE49-F238E27FC236}">
                  <a16:creationId xmlns:a16="http://schemas.microsoft.com/office/drawing/2014/main" id="{F22411AB-2970-4C05-9EB2-37A4C17C2FCE}"/>
                </a:ext>
              </a:extLst>
            </p:cNvPr>
            <p:cNvSpPr/>
            <p:nvPr/>
          </p:nvSpPr>
          <p:spPr>
            <a:xfrm>
              <a:off x="9059959" y="4607496"/>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8" name="Google Shape;832;p81">
              <a:extLst>
                <a:ext uri="{FF2B5EF4-FFF2-40B4-BE49-F238E27FC236}">
                  <a16:creationId xmlns:a16="http://schemas.microsoft.com/office/drawing/2014/main" id="{122D6AB7-C61A-4F46-945A-DEEB39285374}"/>
                </a:ext>
              </a:extLst>
            </p:cNvPr>
            <p:cNvSpPr/>
            <p:nvPr/>
          </p:nvSpPr>
          <p:spPr>
            <a:xfrm>
              <a:off x="6861579" y="1268760"/>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9" name="Google Shape;833;p81">
              <a:extLst>
                <a:ext uri="{FF2B5EF4-FFF2-40B4-BE49-F238E27FC236}">
                  <a16:creationId xmlns:a16="http://schemas.microsoft.com/office/drawing/2014/main" id="{612FBB54-9B2A-48B2-B0D2-A5618F6C5EE8}"/>
                </a:ext>
              </a:extLst>
            </p:cNvPr>
            <p:cNvSpPr/>
            <p:nvPr/>
          </p:nvSpPr>
          <p:spPr>
            <a:xfrm>
              <a:off x="9061149" y="1268760"/>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22" name="Group 21">
              <a:extLst>
                <a:ext uri="{FF2B5EF4-FFF2-40B4-BE49-F238E27FC236}">
                  <a16:creationId xmlns:a16="http://schemas.microsoft.com/office/drawing/2014/main" id="{7D7740A0-0C51-4CE8-B358-D3AB6FF05F2F}"/>
                </a:ext>
              </a:extLst>
            </p:cNvPr>
            <p:cNvGrpSpPr/>
            <p:nvPr/>
          </p:nvGrpSpPr>
          <p:grpSpPr>
            <a:xfrm>
              <a:off x="6838105" y="2690806"/>
              <a:ext cx="4430253" cy="3330481"/>
              <a:chOff x="6838105" y="2690806"/>
              <a:chExt cx="4430253" cy="3330481"/>
            </a:xfrm>
          </p:grpSpPr>
          <p:cxnSp>
            <p:nvCxnSpPr>
              <p:cNvPr id="11" name="Straight Arrow Connector 10">
                <a:extLst>
                  <a:ext uri="{FF2B5EF4-FFF2-40B4-BE49-F238E27FC236}">
                    <a16:creationId xmlns:a16="http://schemas.microsoft.com/office/drawing/2014/main" id="{4A9E131A-B06D-47F8-A922-BFE8CC3259B4}"/>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A269AAC0-CAB4-4EEA-986A-C1F69420865B}"/>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88E3051B-AEF4-4018-9770-43C2E858F35E}"/>
                  </a:ext>
                </a:extLst>
              </p:cNvPr>
              <p:cNvCxnSpPr>
                <a:cxnSpLocks/>
                <a:endCxn id="18"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27971842-EEE2-4F7D-8D36-13241DAD2AB0}"/>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Rectangle 7">
                <a:extLst>
                  <a:ext uri="{FF2B5EF4-FFF2-40B4-BE49-F238E27FC236}">
                    <a16:creationId xmlns:a16="http://schemas.microsoft.com/office/drawing/2014/main" id="{021FB677-DB0D-4ED5-9277-A523643E3280}"/>
                  </a:ext>
                </a:extLst>
              </p:cNvPr>
              <p:cNvSpPr/>
              <p:nvPr/>
            </p:nvSpPr>
            <p:spPr>
              <a:xfrm>
                <a:off x="6838105" y="3307250"/>
                <a:ext cx="4430253" cy="2714037"/>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cxnSp>
        <p:nvCxnSpPr>
          <p:cNvPr id="20" name="Straight Connector 19">
            <a:extLst>
              <a:ext uri="{FF2B5EF4-FFF2-40B4-BE49-F238E27FC236}">
                <a16:creationId xmlns:a16="http://schemas.microsoft.com/office/drawing/2014/main" id="{46ED3D8B-BD41-4445-973D-932802912DDC}"/>
              </a:ext>
            </a:extLst>
          </p:cNvPr>
          <p:cNvCxnSpPr>
            <a:cxnSpLocks/>
          </p:cNvCxnSpPr>
          <p:nvPr/>
        </p:nvCxnSpPr>
        <p:spPr>
          <a:xfrm flipH="1">
            <a:off x="4804980" y="1772816"/>
            <a:ext cx="1291020" cy="1606441"/>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39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416FB4-5B79-47ED-868C-A93E5E308407}"/>
              </a:ext>
            </a:extLst>
          </p:cNvPr>
          <p:cNvSpPr>
            <a:spLocks noGrp="1"/>
          </p:cNvSpPr>
          <p:nvPr>
            <p:ph idx="1"/>
          </p:nvPr>
        </p:nvSpPr>
        <p:spPr>
          <a:xfrm>
            <a:off x="335360" y="1268763"/>
            <a:ext cx="6201321" cy="4855007"/>
          </a:xfrm>
        </p:spPr>
        <p:txBody>
          <a:bodyPr/>
          <a:lstStyle/>
          <a:p>
            <a:r>
              <a:rPr lang="en-GB" b="1" dirty="0"/>
              <a:t>Regulatory Tier</a:t>
            </a:r>
          </a:p>
          <a:p>
            <a:endParaRPr lang="en-GB" dirty="0"/>
          </a:p>
          <a:p>
            <a:pPr marL="0" indent="0">
              <a:buNone/>
            </a:pPr>
            <a:endParaRPr lang="en-GB" dirty="0"/>
          </a:p>
        </p:txBody>
      </p:sp>
      <p:sp>
        <p:nvSpPr>
          <p:cNvPr id="3" name="Date Placeholder 2">
            <a:extLst>
              <a:ext uri="{FF2B5EF4-FFF2-40B4-BE49-F238E27FC236}">
                <a16:creationId xmlns:a16="http://schemas.microsoft.com/office/drawing/2014/main" id="{48CD29F9-5022-422E-82EF-9B07449B2936}"/>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F6D9D7EE-FDEB-4637-8510-3B87A6178752}"/>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Title 4">
            <a:extLst>
              <a:ext uri="{FF2B5EF4-FFF2-40B4-BE49-F238E27FC236}">
                <a16:creationId xmlns:a16="http://schemas.microsoft.com/office/drawing/2014/main" id="{2AD812B0-8FF6-4399-B7BB-5E675EF80E14}"/>
              </a:ext>
            </a:extLst>
          </p:cNvPr>
          <p:cNvSpPr>
            <a:spLocks noGrp="1"/>
          </p:cNvSpPr>
          <p:nvPr>
            <p:ph type="title"/>
          </p:nvPr>
        </p:nvSpPr>
        <p:spPr/>
        <p:txBody>
          <a:bodyPr>
            <a:normAutofit fontScale="90000"/>
          </a:bodyPr>
          <a:lstStyle/>
          <a:p>
            <a:r>
              <a:rPr lang="en-GB" dirty="0"/>
              <a:t>Federating Core – </a:t>
            </a:r>
            <a:r>
              <a:rPr lang="en-GB" dirty="0">
                <a:solidFill>
                  <a:srgbClr val="75A5D8"/>
                </a:solidFill>
              </a:rPr>
              <a:t>Compliance Framework</a:t>
            </a:r>
          </a:p>
        </p:txBody>
      </p:sp>
      <p:sp>
        <p:nvSpPr>
          <p:cNvPr id="7" name="Google Shape;827;p81">
            <a:extLst>
              <a:ext uri="{FF2B5EF4-FFF2-40B4-BE49-F238E27FC236}">
                <a16:creationId xmlns:a16="http://schemas.microsoft.com/office/drawing/2014/main" id="{81C2C8CC-BD25-48CB-B533-59A54A6E7FAA}"/>
              </a:ext>
            </a:extLst>
          </p:cNvPr>
          <p:cNvSpPr/>
          <p:nvPr/>
        </p:nvSpPr>
        <p:spPr>
          <a:xfrm>
            <a:off x="7354380" y="3412667"/>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8" name="Google Shape;830;p81">
            <a:extLst>
              <a:ext uri="{FF2B5EF4-FFF2-40B4-BE49-F238E27FC236}">
                <a16:creationId xmlns:a16="http://schemas.microsoft.com/office/drawing/2014/main" id="{7C8EC410-1053-4845-A915-C91A3EB48295}"/>
              </a:ext>
            </a:extLst>
          </p:cNvPr>
          <p:cNvSpPr/>
          <p:nvPr/>
        </p:nvSpPr>
        <p:spPr>
          <a:xfrm>
            <a:off x="7365635" y="4679504"/>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9" name="Google Shape;831;p81">
            <a:extLst>
              <a:ext uri="{FF2B5EF4-FFF2-40B4-BE49-F238E27FC236}">
                <a16:creationId xmlns:a16="http://schemas.microsoft.com/office/drawing/2014/main" id="{B3451ADE-55D7-4418-B7B8-86E80A995CA1}"/>
              </a:ext>
            </a:extLst>
          </p:cNvPr>
          <p:cNvSpPr/>
          <p:nvPr/>
        </p:nvSpPr>
        <p:spPr>
          <a:xfrm>
            <a:off x="9564014" y="4679504"/>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0" name="Google Shape;832;p81">
            <a:extLst>
              <a:ext uri="{FF2B5EF4-FFF2-40B4-BE49-F238E27FC236}">
                <a16:creationId xmlns:a16="http://schemas.microsoft.com/office/drawing/2014/main" id="{EE994BD5-9619-4A21-B0CA-03993B1BA339}"/>
              </a:ext>
            </a:extLst>
          </p:cNvPr>
          <p:cNvSpPr/>
          <p:nvPr/>
        </p:nvSpPr>
        <p:spPr>
          <a:xfrm>
            <a:off x="7365634" y="1340768"/>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1" name="Google Shape;833;p81">
            <a:extLst>
              <a:ext uri="{FF2B5EF4-FFF2-40B4-BE49-F238E27FC236}">
                <a16:creationId xmlns:a16="http://schemas.microsoft.com/office/drawing/2014/main" id="{ECA85B28-E7D1-4F78-91D8-F3F1E0992069}"/>
              </a:ext>
            </a:extLst>
          </p:cNvPr>
          <p:cNvSpPr/>
          <p:nvPr/>
        </p:nvSpPr>
        <p:spPr>
          <a:xfrm>
            <a:off x="9565204" y="1340768"/>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12" name="Group 11">
            <a:extLst>
              <a:ext uri="{FF2B5EF4-FFF2-40B4-BE49-F238E27FC236}">
                <a16:creationId xmlns:a16="http://schemas.microsoft.com/office/drawing/2014/main" id="{508AEB22-A3A1-446B-8458-FD5CCDC2F61C}"/>
              </a:ext>
            </a:extLst>
          </p:cNvPr>
          <p:cNvGrpSpPr/>
          <p:nvPr/>
        </p:nvGrpSpPr>
        <p:grpSpPr>
          <a:xfrm>
            <a:off x="8050942" y="2762814"/>
            <a:ext cx="2577286" cy="644270"/>
            <a:chOff x="7546887" y="2690806"/>
            <a:chExt cx="2577286" cy="644270"/>
          </a:xfrm>
        </p:grpSpPr>
        <p:cxnSp>
          <p:nvCxnSpPr>
            <p:cNvPr id="13" name="Straight Arrow Connector 12">
              <a:extLst>
                <a:ext uri="{FF2B5EF4-FFF2-40B4-BE49-F238E27FC236}">
                  <a16:creationId xmlns:a16="http://schemas.microsoft.com/office/drawing/2014/main" id="{27F7D84B-2C9A-4E29-86B4-368155F91DAD}"/>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FD20FBA5-656E-4420-81EF-43A610649FF7}"/>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A280F355-1EFE-465D-9A8E-0AB7216A1FD9}"/>
                </a:ext>
              </a:extLst>
            </p:cNvPr>
            <p:cNvCxnSpPr>
              <a:cxnSpLocks/>
              <a:endCxn id="10"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BC72668C-305A-43D8-BDED-D70C98A722CA}"/>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cxnSp>
        <p:nvCxnSpPr>
          <p:cNvPr id="19" name="Straight Connector 18">
            <a:extLst>
              <a:ext uri="{FF2B5EF4-FFF2-40B4-BE49-F238E27FC236}">
                <a16:creationId xmlns:a16="http://schemas.microsoft.com/office/drawing/2014/main" id="{1A81B6EC-5A1B-40C5-BB34-7721F550FE8C}"/>
              </a:ext>
            </a:extLst>
          </p:cNvPr>
          <p:cNvCxnSpPr>
            <a:cxnSpLocks/>
          </p:cNvCxnSpPr>
          <p:nvPr/>
        </p:nvCxnSpPr>
        <p:spPr>
          <a:xfrm>
            <a:off x="6560095" y="4055393"/>
            <a:ext cx="1120081" cy="0"/>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2" name="Content Placeholder 6">
            <a:extLst>
              <a:ext uri="{FF2B5EF4-FFF2-40B4-BE49-F238E27FC236}">
                <a16:creationId xmlns:a16="http://schemas.microsoft.com/office/drawing/2014/main" id="{D741161D-E9A7-4A6A-8773-4420CEF46195}"/>
              </a:ext>
            </a:extLst>
          </p:cNvPr>
          <p:cNvSpPr txBox="1">
            <a:spLocks/>
          </p:cNvSpPr>
          <p:nvPr/>
        </p:nvSpPr>
        <p:spPr>
          <a:xfrm>
            <a:off x="358775" y="1916832"/>
            <a:ext cx="6177905" cy="3627369"/>
          </a:xfrm>
          <a:prstGeom prst="rect">
            <a:avLst/>
          </a:prstGeom>
        </p:spPr>
        <p:txBody>
          <a:bodyPr>
            <a:no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400" dirty="0"/>
          </a:p>
          <a:p>
            <a:r>
              <a:rPr lang="en-GB" sz="2400" dirty="0"/>
              <a:t>Defines the policies and processes for the demand side and supply side to engage with EOSC</a:t>
            </a:r>
          </a:p>
          <a:p>
            <a:r>
              <a:rPr lang="en-GB" sz="2400" dirty="0"/>
              <a:t>Includes the Rules of Participation, the Service Management System, Interoperability Guidelines for thematic and common services, and related policies</a:t>
            </a:r>
          </a:p>
          <a:p>
            <a:endParaRPr lang="en-GB" sz="2400" dirty="0"/>
          </a:p>
        </p:txBody>
      </p:sp>
      <p:sp>
        <p:nvSpPr>
          <p:cNvPr id="23" name="Rectangle 22">
            <a:extLst>
              <a:ext uri="{FF2B5EF4-FFF2-40B4-BE49-F238E27FC236}">
                <a16:creationId xmlns:a16="http://schemas.microsoft.com/office/drawing/2014/main" id="{E506C0B6-65E4-4C78-8A13-66EEF19FB2B3}"/>
              </a:ext>
            </a:extLst>
          </p:cNvPr>
          <p:cNvSpPr/>
          <p:nvPr/>
        </p:nvSpPr>
        <p:spPr>
          <a:xfrm>
            <a:off x="332337" y="2132856"/>
            <a:ext cx="6204343" cy="3312368"/>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634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416FB4-5B79-47ED-868C-A93E5E308407}"/>
              </a:ext>
            </a:extLst>
          </p:cNvPr>
          <p:cNvSpPr>
            <a:spLocks noGrp="1"/>
          </p:cNvSpPr>
          <p:nvPr>
            <p:ph idx="1"/>
          </p:nvPr>
        </p:nvSpPr>
        <p:spPr>
          <a:xfrm>
            <a:off x="335360" y="1268763"/>
            <a:ext cx="6201321" cy="4855007"/>
          </a:xfrm>
        </p:spPr>
        <p:txBody>
          <a:bodyPr/>
          <a:lstStyle/>
          <a:p>
            <a:r>
              <a:rPr lang="en-GB" b="1" dirty="0"/>
              <a:t>Federating Tier </a:t>
            </a:r>
            <a:r>
              <a:rPr lang="en-GB" dirty="0"/>
              <a:t>(aka EOSC Platform in some EC documents)</a:t>
            </a:r>
          </a:p>
          <a:p>
            <a:endParaRPr lang="en-GB" dirty="0"/>
          </a:p>
          <a:p>
            <a:pPr marL="0" indent="0">
              <a:buNone/>
            </a:pPr>
            <a:endParaRPr lang="en-GB" dirty="0"/>
          </a:p>
        </p:txBody>
      </p:sp>
      <p:sp>
        <p:nvSpPr>
          <p:cNvPr id="3" name="Date Placeholder 2">
            <a:extLst>
              <a:ext uri="{FF2B5EF4-FFF2-40B4-BE49-F238E27FC236}">
                <a16:creationId xmlns:a16="http://schemas.microsoft.com/office/drawing/2014/main" id="{48CD29F9-5022-422E-82EF-9B07449B2936}"/>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F6D9D7EE-FDEB-4637-8510-3B87A6178752}"/>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Title 4">
            <a:extLst>
              <a:ext uri="{FF2B5EF4-FFF2-40B4-BE49-F238E27FC236}">
                <a16:creationId xmlns:a16="http://schemas.microsoft.com/office/drawing/2014/main" id="{2AD812B0-8FF6-4399-B7BB-5E675EF80E14}"/>
              </a:ext>
            </a:extLst>
          </p:cNvPr>
          <p:cNvSpPr>
            <a:spLocks noGrp="1"/>
          </p:cNvSpPr>
          <p:nvPr>
            <p:ph type="title"/>
          </p:nvPr>
        </p:nvSpPr>
        <p:spPr/>
        <p:txBody>
          <a:bodyPr>
            <a:normAutofit fontScale="90000"/>
          </a:bodyPr>
          <a:lstStyle/>
          <a:p>
            <a:r>
              <a:rPr lang="en-GB" dirty="0"/>
              <a:t>Federating Core – </a:t>
            </a:r>
            <a:r>
              <a:rPr lang="en-GB" dirty="0">
                <a:solidFill>
                  <a:srgbClr val="75A5D8"/>
                </a:solidFill>
              </a:rPr>
              <a:t>Hub Portfolio</a:t>
            </a:r>
          </a:p>
        </p:txBody>
      </p:sp>
      <p:sp>
        <p:nvSpPr>
          <p:cNvPr id="7" name="Google Shape;827;p81">
            <a:extLst>
              <a:ext uri="{FF2B5EF4-FFF2-40B4-BE49-F238E27FC236}">
                <a16:creationId xmlns:a16="http://schemas.microsoft.com/office/drawing/2014/main" id="{81C2C8CC-BD25-48CB-B533-59A54A6E7FAA}"/>
              </a:ext>
            </a:extLst>
          </p:cNvPr>
          <p:cNvSpPr/>
          <p:nvPr/>
        </p:nvSpPr>
        <p:spPr>
          <a:xfrm>
            <a:off x="7354380" y="3412667"/>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8" name="Google Shape;830;p81">
            <a:extLst>
              <a:ext uri="{FF2B5EF4-FFF2-40B4-BE49-F238E27FC236}">
                <a16:creationId xmlns:a16="http://schemas.microsoft.com/office/drawing/2014/main" id="{7C8EC410-1053-4845-A915-C91A3EB48295}"/>
              </a:ext>
            </a:extLst>
          </p:cNvPr>
          <p:cNvSpPr/>
          <p:nvPr/>
        </p:nvSpPr>
        <p:spPr>
          <a:xfrm>
            <a:off x="7365635" y="4679504"/>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9" name="Google Shape;831;p81">
            <a:extLst>
              <a:ext uri="{FF2B5EF4-FFF2-40B4-BE49-F238E27FC236}">
                <a16:creationId xmlns:a16="http://schemas.microsoft.com/office/drawing/2014/main" id="{B3451ADE-55D7-4418-B7B8-86E80A995CA1}"/>
              </a:ext>
            </a:extLst>
          </p:cNvPr>
          <p:cNvSpPr/>
          <p:nvPr/>
        </p:nvSpPr>
        <p:spPr>
          <a:xfrm>
            <a:off x="9564014" y="4679504"/>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0" name="Google Shape;832;p81">
            <a:extLst>
              <a:ext uri="{FF2B5EF4-FFF2-40B4-BE49-F238E27FC236}">
                <a16:creationId xmlns:a16="http://schemas.microsoft.com/office/drawing/2014/main" id="{EE994BD5-9619-4A21-B0CA-03993B1BA339}"/>
              </a:ext>
            </a:extLst>
          </p:cNvPr>
          <p:cNvSpPr/>
          <p:nvPr/>
        </p:nvSpPr>
        <p:spPr>
          <a:xfrm>
            <a:off x="7365634" y="1340768"/>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1" name="Google Shape;833;p81">
            <a:extLst>
              <a:ext uri="{FF2B5EF4-FFF2-40B4-BE49-F238E27FC236}">
                <a16:creationId xmlns:a16="http://schemas.microsoft.com/office/drawing/2014/main" id="{ECA85B28-E7D1-4F78-91D8-F3F1E0992069}"/>
              </a:ext>
            </a:extLst>
          </p:cNvPr>
          <p:cNvSpPr/>
          <p:nvPr/>
        </p:nvSpPr>
        <p:spPr>
          <a:xfrm>
            <a:off x="9565204" y="1340768"/>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12" name="Group 11">
            <a:extLst>
              <a:ext uri="{FF2B5EF4-FFF2-40B4-BE49-F238E27FC236}">
                <a16:creationId xmlns:a16="http://schemas.microsoft.com/office/drawing/2014/main" id="{508AEB22-A3A1-446B-8458-FD5CCDC2F61C}"/>
              </a:ext>
            </a:extLst>
          </p:cNvPr>
          <p:cNvGrpSpPr/>
          <p:nvPr/>
        </p:nvGrpSpPr>
        <p:grpSpPr>
          <a:xfrm>
            <a:off x="8050942" y="2762814"/>
            <a:ext cx="2577286" cy="644270"/>
            <a:chOff x="7546887" y="2690806"/>
            <a:chExt cx="2577286" cy="644270"/>
          </a:xfrm>
        </p:grpSpPr>
        <p:cxnSp>
          <p:nvCxnSpPr>
            <p:cNvPr id="13" name="Straight Arrow Connector 12">
              <a:extLst>
                <a:ext uri="{FF2B5EF4-FFF2-40B4-BE49-F238E27FC236}">
                  <a16:creationId xmlns:a16="http://schemas.microsoft.com/office/drawing/2014/main" id="{27F7D84B-2C9A-4E29-86B4-368155F91DAD}"/>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FD20FBA5-656E-4420-81EF-43A610649FF7}"/>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A280F355-1EFE-465D-9A8E-0AB7216A1FD9}"/>
                </a:ext>
              </a:extLst>
            </p:cNvPr>
            <p:cNvCxnSpPr>
              <a:cxnSpLocks/>
              <a:endCxn id="10"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BC72668C-305A-43D8-BDED-D70C98A722CA}"/>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cxnSp>
        <p:nvCxnSpPr>
          <p:cNvPr id="19" name="Straight Connector 18">
            <a:extLst>
              <a:ext uri="{FF2B5EF4-FFF2-40B4-BE49-F238E27FC236}">
                <a16:creationId xmlns:a16="http://schemas.microsoft.com/office/drawing/2014/main" id="{1A81B6EC-5A1B-40C5-BB34-7721F550FE8C}"/>
              </a:ext>
            </a:extLst>
          </p:cNvPr>
          <p:cNvCxnSpPr>
            <a:cxnSpLocks/>
          </p:cNvCxnSpPr>
          <p:nvPr/>
        </p:nvCxnSpPr>
        <p:spPr>
          <a:xfrm>
            <a:off x="6467295" y="4221088"/>
            <a:ext cx="1140873" cy="720080"/>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506C0B6-65E4-4C78-8A13-66EEF19FB2B3}"/>
              </a:ext>
            </a:extLst>
          </p:cNvPr>
          <p:cNvSpPr/>
          <p:nvPr/>
        </p:nvSpPr>
        <p:spPr>
          <a:xfrm>
            <a:off x="332337" y="2636912"/>
            <a:ext cx="6123703" cy="2402632"/>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Content Placeholder 6">
            <a:extLst>
              <a:ext uri="{FF2B5EF4-FFF2-40B4-BE49-F238E27FC236}">
                <a16:creationId xmlns:a16="http://schemas.microsoft.com/office/drawing/2014/main" id="{39E7F3D5-8D00-48AD-990C-AAD7D9D0937C}"/>
              </a:ext>
            </a:extLst>
          </p:cNvPr>
          <p:cNvSpPr txBox="1">
            <a:spLocks/>
          </p:cNvSpPr>
          <p:nvPr/>
        </p:nvSpPr>
        <p:spPr>
          <a:xfrm>
            <a:off x="358775" y="2369172"/>
            <a:ext cx="5932593" cy="2788020"/>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400" dirty="0"/>
          </a:p>
          <a:p>
            <a:r>
              <a:rPr lang="en-GB" sz="2400" dirty="0"/>
              <a:t>Activities and tools (technical and human) required to provide coordinated access to and management of resources provided by multiple suppliers (internal and external to the EOSC)</a:t>
            </a:r>
          </a:p>
          <a:p>
            <a:pPr marL="0" indent="0">
              <a:buFontTx/>
              <a:buNone/>
            </a:pPr>
            <a:endParaRPr lang="en-GB" sz="2400" dirty="0"/>
          </a:p>
        </p:txBody>
      </p:sp>
    </p:spTree>
    <p:extLst>
      <p:ext uri="{BB962C8B-B14F-4D97-AF65-F5344CB8AC3E}">
        <p14:creationId xmlns:p14="http://schemas.microsoft.com/office/powerpoint/2010/main" val="3432918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416FB4-5B79-47ED-868C-A93E5E308407}"/>
              </a:ext>
            </a:extLst>
          </p:cNvPr>
          <p:cNvSpPr>
            <a:spLocks noGrp="1"/>
          </p:cNvSpPr>
          <p:nvPr>
            <p:ph idx="1"/>
          </p:nvPr>
        </p:nvSpPr>
        <p:spPr>
          <a:xfrm>
            <a:off x="335360" y="1268763"/>
            <a:ext cx="6768751" cy="4855007"/>
          </a:xfrm>
        </p:spPr>
        <p:txBody>
          <a:bodyPr>
            <a:normAutofit fontScale="62500" lnSpcReduction="20000"/>
          </a:bodyPr>
          <a:lstStyle/>
          <a:p>
            <a:r>
              <a:rPr lang="en-GB" dirty="0"/>
              <a:t>Examples of Hub Service Portfolio components (to be further expanded)</a:t>
            </a:r>
          </a:p>
          <a:p>
            <a:pPr lvl="1"/>
            <a:r>
              <a:rPr lang="en-GB" sz="2800" dirty="0"/>
              <a:t>EOSC Portal</a:t>
            </a:r>
          </a:p>
          <a:p>
            <a:pPr lvl="1"/>
            <a:r>
              <a:rPr lang="en-GB" sz="2800" dirty="0"/>
              <a:t>EOSC Helpdesk</a:t>
            </a:r>
          </a:p>
          <a:p>
            <a:pPr lvl="1"/>
            <a:r>
              <a:rPr lang="en-GB" sz="2800" dirty="0"/>
              <a:t>Support Services </a:t>
            </a:r>
            <a:r>
              <a:rPr lang="en-GB" sz="2800" i="1" dirty="0"/>
              <a:t>(</a:t>
            </a:r>
            <a:r>
              <a:rPr lang="en-GB" sz="2800" i="1" dirty="0" err="1"/>
              <a:t>incl</a:t>
            </a:r>
            <a:r>
              <a:rPr lang="en-GB" sz="2800" i="1" dirty="0"/>
              <a:t> training, competence centres, knowledge bases)</a:t>
            </a:r>
          </a:p>
          <a:p>
            <a:pPr lvl="1"/>
            <a:r>
              <a:rPr lang="en-GB" sz="2800" dirty="0"/>
              <a:t>EOSC AAI</a:t>
            </a:r>
          </a:p>
          <a:p>
            <a:pPr lvl="1"/>
            <a:r>
              <a:rPr lang="en-GB" sz="2800" i="1" dirty="0"/>
              <a:t>EOSC Data Transfer Services</a:t>
            </a:r>
          </a:p>
          <a:p>
            <a:pPr lvl="1"/>
            <a:r>
              <a:rPr lang="en-GB" sz="2800" dirty="0"/>
              <a:t>EOSC Monitoring</a:t>
            </a:r>
          </a:p>
          <a:p>
            <a:pPr lvl="1"/>
            <a:r>
              <a:rPr lang="en-GB" sz="2800" dirty="0"/>
              <a:t>EOSC Accounting</a:t>
            </a:r>
          </a:p>
          <a:p>
            <a:pPr lvl="1"/>
            <a:r>
              <a:rPr lang="en-GB" sz="2800" dirty="0"/>
              <a:t>EOSC Configuration Management Database (CMDB)</a:t>
            </a:r>
          </a:p>
          <a:p>
            <a:pPr lvl="1"/>
            <a:r>
              <a:rPr lang="en-GB" sz="2800" dirty="0"/>
              <a:t>Collaboration software</a:t>
            </a:r>
          </a:p>
          <a:p>
            <a:pPr lvl="1"/>
            <a:r>
              <a:rPr lang="en-GB" sz="2800" dirty="0"/>
              <a:t>Operations portal</a:t>
            </a:r>
          </a:p>
          <a:p>
            <a:pPr lvl="1"/>
            <a:r>
              <a:rPr lang="en-GB" sz="2800" i="1" dirty="0"/>
              <a:t>EOSC PID Assignment</a:t>
            </a:r>
          </a:p>
          <a:p>
            <a:pPr lvl="1"/>
            <a:r>
              <a:rPr lang="en-GB" sz="2800" i="1" dirty="0"/>
              <a:t>FAIR semantic interoperability tools</a:t>
            </a:r>
          </a:p>
          <a:p>
            <a:pPr lvl="1"/>
            <a:r>
              <a:rPr lang="en-GB" sz="2800" i="1" dirty="0"/>
              <a:t>EOSC Security policies and security coordination functions</a:t>
            </a:r>
            <a:endParaRPr lang="en-GB" i="1" dirty="0"/>
          </a:p>
        </p:txBody>
      </p:sp>
      <p:sp>
        <p:nvSpPr>
          <p:cNvPr id="3" name="Date Placeholder 2">
            <a:extLst>
              <a:ext uri="{FF2B5EF4-FFF2-40B4-BE49-F238E27FC236}">
                <a16:creationId xmlns:a16="http://schemas.microsoft.com/office/drawing/2014/main" id="{48CD29F9-5022-422E-82EF-9B07449B2936}"/>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F6D9D7EE-FDEB-4637-8510-3B87A6178752}"/>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Title 4">
            <a:extLst>
              <a:ext uri="{FF2B5EF4-FFF2-40B4-BE49-F238E27FC236}">
                <a16:creationId xmlns:a16="http://schemas.microsoft.com/office/drawing/2014/main" id="{2AD812B0-8FF6-4399-B7BB-5E675EF80E14}"/>
              </a:ext>
            </a:extLst>
          </p:cNvPr>
          <p:cNvSpPr>
            <a:spLocks noGrp="1"/>
          </p:cNvSpPr>
          <p:nvPr>
            <p:ph type="title"/>
          </p:nvPr>
        </p:nvSpPr>
        <p:spPr/>
        <p:txBody>
          <a:bodyPr>
            <a:normAutofit fontScale="90000"/>
          </a:bodyPr>
          <a:lstStyle/>
          <a:p>
            <a:r>
              <a:rPr lang="en-GB" dirty="0"/>
              <a:t>Federating Core – </a:t>
            </a:r>
            <a:r>
              <a:rPr lang="en-GB" dirty="0">
                <a:solidFill>
                  <a:srgbClr val="75A5D8"/>
                </a:solidFill>
              </a:rPr>
              <a:t>Hub Portfolio (</a:t>
            </a:r>
            <a:r>
              <a:rPr lang="en-GB" dirty="0" err="1">
                <a:solidFill>
                  <a:srgbClr val="75A5D8"/>
                </a:solidFill>
              </a:rPr>
              <a:t>cont</a:t>
            </a:r>
            <a:r>
              <a:rPr lang="en-GB" dirty="0">
                <a:solidFill>
                  <a:srgbClr val="75A5D8"/>
                </a:solidFill>
              </a:rPr>
              <a:t>)</a:t>
            </a:r>
          </a:p>
        </p:txBody>
      </p:sp>
      <p:sp>
        <p:nvSpPr>
          <p:cNvPr id="7" name="Google Shape;827;p81">
            <a:extLst>
              <a:ext uri="{FF2B5EF4-FFF2-40B4-BE49-F238E27FC236}">
                <a16:creationId xmlns:a16="http://schemas.microsoft.com/office/drawing/2014/main" id="{81C2C8CC-BD25-48CB-B533-59A54A6E7FAA}"/>
              </a:ext>
            </a:extLst>
          </p:cNvPr>
          <p:cNvSpPr/>
          <p:nvPr/>
        </p:nvSpPr>
        <p:spPr>
          <a:xfrm>
            <a:off x="7354380" y="3412667"/>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8" name="Google Shape;830;p81">
            <a:extLst>
              <a:ext uri="{FF2B5EF4-FFF2-40B4-BE49-F238E27FC236}">
                <a16:creationId xmlns:a16="http://schemas.microsoft.com/office/drawing/2014/main" id="{7C8EC410-1053-4845-A915-C91A3EB48295}"/>
              </a:ext>
            </a:extLst>
          </p:cNvPr>
          <p:cNvSpPr/>
          <p:nvPr/>
        </p:nvSpPr>
        <p:spPr>
          <a:xfrm>
            <a:off x="7365635" y="4679504"/>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9" name="Google Shape;831;p81">
            <a:extLst>
              <a:ext uri="{FF2B5EF4-FFF2-40B4-BE49-F238E27FC236}">
                <a16:creationId xmlns:a16="http://schemas.microsoft.com/office/drawing/2014/main" id="{B3451ADE-55D7-4418-B7B8-86E80A995CA1}"/>
              </a:ext>
            </a:extLst>
          </p:cNvPr>
          <p:cNvSpPr/>
          <p:nvPr/>
        </p:nvSpPr>
        <p:spPr>
          <a:xfrm>
            <a:off x="9564014" y="4679504"/>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0" name="Google Shape;832;p81">
            <a:extLst>
              <a:ext uri="{FF2B5EF4-FFF2-40B4-BE49-F238E27FC236}">
                <a16:creationId xmlns:a16="http://schemas.microsoft.com/office/drawing/2014/main" id="{EE994BD5-9619-4A21-B0CA-03993B1BA339}"/>
              </a:ext>
            </a:extLst>
          </p:cNvPr>
          <p:cNvSpPr/>
          <p:nvPr/>
        </p:nvSpPr>
        <p:spPr>
          <a:xfrm>
            <a:off x="7365634" y="1340768"/>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1" name="Google Shape;833;p81">
            <a:extLst>
              <a:ext uri="{FF2B5EF4-FFF2-40B4-BE49-F238E27FC236}">
                <a16:creationId xmlns:a16="http://schemas.microsoft.com/office/drawing/2014/main" id="{ECA85B28-E7D1-4F78-91D8-F3F1E0992069}"/>
              </a:ext>
            </a:extLst>
          </p:cNvPr>
          <p:cNvSpPr/>
          <p:nvPr/>
        </p:nvSpPr>
        <p:spPr>
          <a:xfrm>
            <a:off x="9565204" y="1340768"/>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12" name="Group 11">
            <a:extLst>
              <a:ext uri="{FF2B5EF4-FFF2-40B4-BE49-F238E27FC236}">
                <a16:creationId xmlns:a16="http://schemas.microsoft.com/office/drawing/2014/main" id="{508AEB22-A3A1-446B-8458-FD5CCDC2F61C}"/>
              </a:ext>
            </a:extLst>
          </p:cNvPr>
          <p:cNvGrpSpPr/>
          <p:nvPr/>
        </p:nvGrpSpPr>
        <p:grpSpPr>
          <a:xfrm>
            <a:off x="8050942" y="2762814"/>
            <a:ext cx="2577286" cy="644270"/>
            <a:chOff x="7546887" y="2690806"/>
            <a:chExt cx="2577286" cy="644270"/>
          </a:xfrm>
        </p:grpSpPr>
        <p:cxnSp>
          <p:nvCxnSpPr>
            <p:cNvPr id="13" name="Straight Arrow Connector 12">
              <a:extLst>
                <a:ext uri="{FF2B5EF4-FFF2-40B4-BE49-F238E27FC236}">
                  <a16:creationId xmlns:a16="http://schemas.microsoft.com/office/drawing/2014/main" id="{27F7D84B-2C9A-4E29-86B4-368155F91DAD}"/>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FD20FBA5-656E-4420-81EF-43A610649FF7}"/>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A280F355-1EFE-465D-9A8E-0AB7216A1FD9}"/>
                </a:ext>
              </a:extLst>
            </p:cNvPr>
            <p:cNvCxnSpPr>
              <a:cxnSpLocks/>
              <a:endCxn id="10"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BC72668C-305A-43D8-BDED-D70C98A722CA}"/>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7202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416FB4-5B79-47ED-868C-A93E5E308407}"/>
              </a:ext>
            </a:extLst>
          </p:cNvPr>
          <p:cNvSpPr>
            <a:spLocks noGrp="1"/>
          </p:cNvSpPr>
          <p:nvPr>
            <p:ph idx="1"/>
          </p:nvPr>
        </p:nvSpPr>
        <p:spPr>
          <a:xfrm>
            <a:off x="335360" y="1268763"/>
            <a:ext cx="6201321" cy="4855007"/>
          </a:xfrm>
        </p:spPr>
        <p:txBody>
          <a:bodyPr>
            <a:normAutofit/>
          </a:bodyPr>
          <a:lstStyle/>
          <a:p>
            <a:r>
              <a:rPr lang="en-GB" b="1" dirty="0"/>
              <a:t>Resource Tier</a:t>
            </a:r>
          </a:p>
          <a:p>
            <a:pPr marL="0" indent="0">
              <a:buNone/>
            </a:pPr>
            <a:endParaRPr lang="en-GB" dirty="0"/>
          </a:p>
          <a:p>
            <a:pPr marL="0" indent="0">
              <a:buNone/>
            </a:pPr>
            <a:endParaRPr lang="en-GB" dirty="0"/>
          </a:p>
        </p:txBody>
      </p:sp>
      <p:sp>
        <p:nvSpPr>
          <p:cNvPr id="3" name="Date Placeholder 2">
            <a:extLst>
              <a:ext uri="{FF2B5EF4-FFF2-40B4-BE49-F238E27FC236}">
                <a16:creationId xmlns:a16="http://schemas.microsoft.com/office/drawing/2014/main" id="{48CD29F9-5022-422E-82EF-9B07449B2936}"/>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F6D9D7EE-FDEB-4637-8510-3B87A6178752}"/>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Title 4">
            <a:extLst>
              <a:ext uri="{FF2B5EF4-FFF2-40B4-BE49-F238E27FC236}">
                <a16:creationId xmlns:a16="http://schemas.microsoft.com/office/drawing/2014/main" id="{2AD812B0-8FF6-4399-B7BB-5E675EF80E14}"/>
              </a:ext>
            </a:extLst>
          </p:cNvPr>
          <p:cNvSpPr>
            <a:spLocks noGrp="1"/>
          </p:cNvSpPr>
          <p:nvPr>
            <p:ph type="title"/>
          </p:nvPr>
        </p:nvSpPr>
        <p:spPr/>
        <p:txBody>
          <a:bodyPr>
            <a:normAutofit fontScale="90000"/>
          </a:bodyPr>
          <a:lstStyle/>
          <a:p>
            <a:r>
              <a:rPr lang="en-GB" dirty="0"/>
              <a:t>Federating Core – </a:t>
            </a:r>
            <a:r>
              <a:rPr lang="en-GB" dirty="0">
                <a:solidFill>
                  <a:srgbClr val="75A5D8"/>
                </a:solidFill>
              </a:rPr>
              <a:t>Shared Resources</a:t>
            </a:r>
          </a:p>
        </p:txBody>
      </p:sp>
      <p:sp>
        <p:nvSpPr>
          <p:cNvPr id="7" name="Google Shape;827;p81">
            <a:extLst>
              <a:ext uri="{FF2B5EF4-FFF2-40B4-BE49-F238E27FC236}">
                <a16:creationId xmlns:a16="http://schemas.microsoft.com/office/drawing/2014/main" id="{81C2C8CC-BD25-48CB-B533-59A54A6E7FAA}"/>
              </a:ext>
            </a:extLst>
          </p:cNvPr>
          <p:cNvSpPr/>
          <p:nvPr/>
        </p:nvSpPr>
        <p:spPr>
          <a:xfrm>
            <a:off x="7354380" y="3412667"/>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8" name="Google Shape;830;p81">
            <a:extLst>
              <a:ext uri="{FF2B5EF4-FFF2-40B4-BE49-F238E27FC236}">
                <a16:creationId xmlns:a16="http://schemas.microsoft.com/office/drawing/2014/main" id="{7C8EC410-1053-4845-A915-C91A3EB48295}"/>
              </a:ext>
            </a:extLst>
          </p:cNvPr>
          <p:cNvSpPr/>
          <p:nvPr/>
        </p:nvSpPr>
        <p:spPr>
          <a:xfrm>
            <a:off x="7365635" y="4679504"/>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9" name="Google Shape;831;p81">
            <a:extLst>
              <a:ext uri="{FF2B5EF4-FFF2-40B4-BE49-F238E27FC236}">
                <a16:creationId xmlns:a16="http://schemas.microsoft.com/office/drawing/2014/main" id="{B3451ADE-55D7-4418-B7B8-86E80A995CA1}"/>
              </a:ext>
            </a:extLst>
          </p:cNvPr>
          <p:cNvSpPr/>
          <p:nvPr/>
        </p:nvSpPr>
        <p:spPr>
          <a:xfrm>
            <a:off x="9564014" y="4679504"/>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0" name="Google Shape;832;p81">
            <a:extLst>
              <a:ext uri="{FF2B5EF4-FFF2-40B4-BE49-F238E27FC236}">
                <a16:creationId xmlns:a16="http://schemas.microsoft.com/office/drawing/2014/main" id="{EE994BD5-9619-4A21-B0CA-03993B1BA339}"/>
              </a:ext>
            </a:extLst>
          </p:cNvPr>
          <p:cNvSpPr/>
          <p:nvPr/>
        </p:nvSpPr>
        <p:spPr>
          <a:xfrm>
            <a:off x="7365634" y="1340768"/>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1" name="Google Shape;833;p81">
            <a:extLst>
              <a:ext uri="{FF2B5EF4-FFF2-40B4-BE49-F238E27FC236}">
                <a16:creationId xmlns:a16="http://schemas.microsoft.com/office/drawing/2014/main" id="{ECA85B28-E7D1-4F78-91D8-F3F1E0992069}"/>
              </a:ext>
            </a:extLst>
          </p:cNvPr>
          <p:cNvSpPr/>
          <p:nvPr/>
        </p:nvSpPr>
        <p:spPr>
          <a:xfrm>
            <a:off x="9565204" y="1340768"/>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12" name="Group 11">
            <a:extLst>
              <a:ext uri="{FF2B5EF4-FFF2-40B4-BE49-F238E27FC236}">
                <a16:creationId xmlns:a16="http://schemas.microsoft.com/office/drawing/2014/main" id="{508AEB22-A3A1-446B-8458-FD5CCDC2F61C}"/>
              </a:ext>
            </a:extLst>
          </p:cNvPr>
          <p:cNvGrpSpPr/>
          <p:nvPr/>
        </p:nvGrpSpPr>
        <p:grpSpPr>
          <a:xfrm>
            <a:off x="8050942" y="2762814"/>
            <a:ext cx="2577286" cy="644270"/>
            <a:chOff x="7546887" y="2690806"/>
            <a:chExt cx="2577286" cy="644270"/>
          </a:xfrm>
        </p:grpSpPr>
        <p:cxnSp>
          <p:nvCxnSpPr>
            <p:cNvPr id="13" name="Straight Arrow Connector 12">
              <a:extLst>
                <a:ext uri="{FF2B5EF4-FFF2-40B4-BE49-F238E27FC236}">
                  <a16:creationId xmlns:a16="http://schemas.microsoft.com/office/drawing/2014/main" id="{27F7D84B-2C9A-4E29-86B4-368155F91DAD}"/>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FD20FBA5-656E-4420-81EF-43A610649FF7}"/>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A280F355-1EFE-465D-9A8E-0AB7216A1FD9}"/>
                </a:ext>
              </a:extLst>
            </p:cNvPr>
            <p:cNvCxnSpPr>
              <a:cxnSpLocks/>
              <a:endCxn id="10"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BC72668C-305A-43D8-BDED-D70C98A722CA}"/>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7" name="Content Placeholder 6">
            <a:extLst>
              <a:ext uri="{FF2B5EF4-FFF2-40B4-BE49-F238E27FC236}">
                <a16:creationId xmlns:a16="http://schemas.microsoft.com/office/drawing/2014/main" id="{C4A3DA00-7A51-46B3-BA2A-D777FC8B8434}"/>
              </a:ext>
            </a:extLst>
          </p:cNvPr>
          <p:cNvSpPr txBox="1">
            <a:spLocks/>
          </p:cNvSpPr>
          <p:nvPr/>
        </p:nvSpPr>
        <p:spPr>
          <a:xfrm>
            <a:off x="358775" y="1927310"/>
            <a:ext cx="6280871" cy="3013858"/>
          </a:xfrm>
          <a:prstGeom prst="rect">
            <a:avLst/>
          </a:prstGeom>
        </p:spPr>
        <p:txBody>
          <a:bodyPr>
            <a:no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400" dirty="0"/>
          </a:p>
          <a:p>
            <a:r>
              <a:rPr lang="en-GB" sz="2400" dirty="0"/>
              <a:t>Includes the scientific outputs (applications, software, pipelines etc) and the storage and compute hosting platforms needed to deposit, share and process these outputs</a:t>
            </a:r>
          </a:p>
        </p:txBody>
      </p:sp>
      <p:cxnSp>
        <p:nvCxnSpPr>
          <p:cNvPr id="18" name="Straight Connector 17">
            <a:extLst>
              <a:ext uri="{FF2B5EF4-FFF2-40B4-BE49-F238E27FC236}">
                <a16:creationId xmlns:a16="http://schemas.microsoft.com/office/drawing/2014/main" id="{AFA8CB4F-27A2-49E7-B0BD-C6AFD20CA396}"/>
              </a:ext>
            </a:extLst>
          </p:cNvPr>
          <p:cNvCxnSpPr>
            <a:cxnSpLocks/>
          </p:cNvCxnSpPr>
          <p:nvPr/>
        </p:nvCxnSpPr>
        <p:spPr>
          <a:xfrm>
            <a:off x="6560096" y="3972025"/>
            <a:ext cx="3208312" cy="969142"/>
          </a:xfrm>
          <a:prstGeom prst="line">
            <a:avLst/>
          </a:prstGeom>
          <a:ln w="57150" cap="rnd">
            <a:solidFill>
              <a:srgbClr val="75A5D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3C231A8-F8E1-409C-92A8-0426D0BA6EF1}"/>
              </a:ext>
            </a:extLst>
          </p:cNvPr>
          <p:cNvSpPr/>
          <p:nvPr/>
        </p:nvSpPr>
        <p:spPr>
          <a:xfrm>
            <a:off x="289985" y="2230065"/>
            <a:ext cx="6256273" cy="1991024"/>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058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521195-3075-455B-84B0-C25F02B313CA}"/>
              </a:ext>
            </a:extLst>
          </p:cNvPr>
          <p:cNvSpPr>
            <a:spLocks noGrp="1"/>
          </p:cNvSpPr>
          <p:nvPr>
            <p:ph idx="1"/>
          </p:nvPr>
        </p:nvSpPr>
        <p:spPr/>
        <p:txBody>
          <a:bodyPr/>
          <a:lstStyle/>
          <a:p>
            <a:r>
              <a:rPr lang="en-GB" b="1" dirty="0"/>
              <a:t>EOSC Service Portfolio</a:t>
            </a:r>
            <a:endParaRPr lang="en-GB" dirty="0"/>
          </a:p>
          <a:p>
            <a:endParaRPr lang="en-GB" b="1" dirty="0"/>
          </a:p>
        </p:txBody>
      </p:sp>
      <p:sp>
        <p:nvSpPr>
          <p:cNvPr id="3" name="Date Placeholder 2">
            <a:extLst>
              <a:ext uri="{FF2B5EF4-FFF2-40B4-BE49-F238E27FC236}">
                <a16:creationId xmlns:a16="http://schemas.microsoft.com/office/drawing/2014/main" id="{288D9066-B3D4-4BC8-ACB9-4D95403F2E96}"/>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156BD993-E7FE-48A8-9A67-0858D5F9FA7A}"/>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Title 4">
            <a:extLst>
              <a:ext uri="{FF2B5EF4-FFF2-40B4-BE49-F238E27FC236}">
                <a16:creationId xmlns:a16="http://schemas.microsoft.com/office/drawing/2014/main" id="{4DF5972E-9FDB-4076-923D-C56743D96391}"/>
              </a:ext>
            </a:extLst>
          </p:cNvPr>
          <p:cNvSpPr>
            <a:spLocks noGrp="1"/>
          </p:cNvSpPr>
          <p:nvPr>
            <p:ph type="title"/>
          </p:nvPr>
        </p:nvSpPr>
        <p:spPr/>
        <p:txBody>
          <a:bodyPr>
            <a:normAutofit fontScale="90000"/>
          </a:bodyPr>
          <a:lstStyle/>
          <a:p>
            <a:r>
              <a:rPr lang="en-GB" dirty="0"/>
              <a:t>Service Portfolio</a:t>
            </a:r>
          </a:p>
        </p:txBody>
      </p:sp>
      <p:sp>
        <p:nvSpPr>
          <p:cNvPr id="6" name="Content Placeholder 7">
            <a:extLst>
              <a:ext uri="{FF2B5EF4-FFF2-40B4-BE49-F238E27FC236}">
                <a16:creationId xmlns:a16="http://schemas.microsoft.com/office/drawing/2014/main" id="{B48CDF13-CF4A-4B0D-B8B7-5B31B37FD81D}"/>
              </a:ext>
            </a:extLst>
          </p:cNvPr>
          <p:cNvSpPr txBox="1">
            <a:spLocks/>
          </p:cNvSpPr>
          <p:nvPr/>
        </p:nvSpPr>
        <p:spPr>
          <a:xfrm>
            <a:off x="358775" y="1844824"/>
            <a:ext cx="5509439" cy="4172933"/>
          </a:xfrm>
          <a:prstGeom prst="rect">
            <a:avLst/>
          </a:prstGeom>
        </p:spPr>
        <p:txBody>
          <a:bodyPr>
            <a:no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a:t>Added-value resources </a:t>
            </a:r>
            <a:r>
              <a:rPr lang="en-GB" sz="2000" dirty="0">
                <a:solidFill>
                  <a:srgbClr val="B5892D"/>
                </a:solidFill>
              </a:rPr>
              <a:t>(thematic and common) </a:t>
            </a:r>
            <a:r>
              <a:rPr lang="en-GB" sz="2000" dirty="0"/>
              <a:t>making use of the EOSC Federating Core and providing complementary capabilities to EOSC users</a:t>
            </a:r>
          </a:p>
          <a:p>
            <a:pPr marL="0" indent="0">
              <a:buNone/>
            </a:pPr>
            <a:endParaRPr lang="en-GB" sz="2000" dirty="0"/>
          </a:p>
          <a:p>
            <a:pPr lvl="1"/>
            <a:r>
              <a:rPr lang="en-US" sz="2000" dirty="0"/>
              <a:t>Compute</a:t>
            </a:r>
          </a:p>
          <a:p>
            <a:pPr lvl="1"/>
            <a:r>
              <a:rPr lang="en-US" sz="2000" dirty="0"/>
              <a:t>Data management</a:t>
            </a:r>
          </a:p>
          <a:p>
            <a:pPr lvl="1"/>
            <a:r>
              <a:rPr lang="en-US" sz="2000" dirty="0"/>
              <a:t>Networking</a:t>
            </a:r>
          </a:p>
          <a:p>
            <a:pPr lvl="1"/>
            <a:r>
              <a:rPr lang="en-US" sz="2000" dirty="0"/>
              <a:t>Processing &amp; Analysis</a:t>
            </a:r>
          </a:p>
          <a:p>
            <a:pPr lvl="1"/>
            <a:r>
              <a:rPr lang="en-US" sz="2000" dirty="0"/>
              <a:t>Security &amp; Operations</a:t>
            </a:r>
          </a:p>
          <a:p>
            <a:pPr lvl="1"/>
            <a:r>
              <a:rPr lang="en-US" sz="2000" dirty="0"/>
              <a:t>Sharing &amp; Discovery</a:t>
            </a:r>
          </a:p>
          <a:p>
            <a:pPr lvl="1"/>
            <a:r>
              <a:rPr lang="en-US" sz="2000" dirty="0"/>
              <a:t>Storage</a:t>
            </a:r>
          </a:p>
          <a:p>
            <a:pPr lvl="1"/>
            <a:r>
              <a:rPr lang="en-US" sz="2000" dirty="0"/>
              <a:t>Training &amp; Support</a:t>
            </a:r>
            <a:endParaRPr lang="en-GB" sz="2000" dirty="0"/>
          </a:p>
        </p:txBody>
      </p:sp>
      <p:sp>
        <p:nvSpPr>
          <p:cNvPr id="7" name="Rectangle 6">
            <a:extLst>
              <a:ext uri="{FF2B5EF4-FFF2-40B4-BE49-F238E27FC236}">
                <a16:creationId xmlns:a16="http://schemas.microsoft.com/office/drawing/2014/main" id="{B79D8817-421C-4859-B499-BFE895A784B6}"/>
              </a:ext>
            </a:extLst>
          </p:cNvPr>
          <p:cNvSpPr/>
          <p:nvPr/>
        </p:nvSpPr>
        <p:spPr>
          <a:xfrm>
            <a:off x="263352" y="1738811"/>
            <a:ext cx="5628275" cy="1640447"/>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Google Shape;827;p81">
            <a:extLst>
              <a:ext uri="{FF2B5EF4-FFF2-40B4-BE49-F238E27FC236}">
                <a16:creationId xmlns:a16="http://schemas.microsoft.com/office/drawing/2014/main" id="{116AD126-1A99-4AFA-9936-B1E9AD549DEB}"/>
              </a:ext>
            </a:extLst>
          </p:cNvPr>
          <p:cNvSpPr/>
          <p:nvPr/>
        </p:nvSpPr>
        <p:spPr>
          <a:xfrm>
            <a:off x="7354380" y="3412667"/>
            <a:ext cx="4430252" cy="1285452"/>
          </a:xfrm>
          <a:prstGeom prst="rect">
            <a:avLst/>
          </a:prstGeom>
          <a:solidFill>
            <a:schemeClr val="accent4">
              <a:lumMod val="75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Compliance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Rules of Participation, </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Service Management System,</a:t>
            </a:r>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Interoperability Framework,</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policies</a:t>
            </a:r>
            <a:endParaRPr sz="1400" dirty="0"/>
          </a:p>
        </p:txBody>
      </p:sp>
      <p:sp>
        <p:nvSpPr>
          <p:cNvPr id="9" name="Google Shape;830;p81">
            <a:extLst>
              <a:ext uri="{FF2B5EF4-FFF2-40B4-BE49-F238E27FC236}">
                <a16:creationId xmlns:a16="http://schemas.microsoft.com/office/drawing/2014/main" id="{50DC9C9D-5C69-4D2E-AAB5-687294B73965}"/>
              </a:ext>
            </a:extLst>
          </p:cNvPr>
          <p:cNvSpPr/>
          <p:nvPr/>
        </p:nvSpPr>
        <p:spPr>
          <a:xfrm>
            <a:off x="7365635" y="4679504"/>
            <a:ext cx="2195356" cy="1413792"/>
          </a:xfrm>
          <a:prstGeom prst="rect">
            <a:avLst/>
          </a:prstGeom>
          <a:solidFill>
            <a:schemeClr val="accent4"/>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Hub portfolio:</a:t>
            </a:r>
            <a:endParaRPr sz="1400" dirty="0"/>
          </a:p>
          <a:p>
            <a:pPr marL="0" marR="0" lvl="0" indent="0" algn="ctr" rtl="0">
              <a:spcBef>
                <a:spcPts val="0"/>
              </a:spcBef>
              <a:spcAft>
                <a:spcPts val="0"/>
              </a:spcAft>
              <a:buNone/>
            </a:pPr>
            <a:r>
              <a:rPr lang="en-US" sz="1600" i="0" u="none" strike="noStrike" cap="none" dirty="0">
                <a:solidFill>
                  <a:srgbClr val="FFFFFF"/>
                </a:solidFill>
                <a:latin typeface="Calibri"/>
                <a:ea typeface="Calibri"/>
                <a:cs typeface="Calibri"/>
                <a:sym typeface="Calibri"/>
              </a:rPr>
              <a:t>Key Access Enabling  Services, e.g. AAI, Marketplace etc.</a:t>
            </a:r>
            <a:endParaRPr sz="1400" dirty="0"/>
          </a:p>
        </p:txBody>
      </p:sp>
      <p:sp>
        <p:nvSpPr>
          <p:cNvPr id="10" name="Google Shape;831;p81">
            <a:extLst>
              <a:ext uri="{FF2B5EF4-FFF2-40B4-BE49-F238E27FC236}">
                <a16:creationId xmlns:a16="http://schemas.microsoft.com/office/drawing/2014/main" id="{A6CB0A47-66D2-4725-BB4D-4B069864DCC3}"/>
              </a:ext>
            </a:extLst>
          </p:cNvPr>
          <p:cNvSpPr/>
          <p:nvPr/>
        </p:nvSpPr>
        <p:spPr>
          <a:xfrm>
            <a:off x="9564014" y="4679504"/>
            <a:ext cx="2209531" cy="1413792"/>
          </a:xfrm>
          <a:prstGeom prst="rect">
            <a:avLst/>
          </a:prstGeom>
          <a:solidFill>
            <a:schemeClr val="accent4">
              <a:lumMod val="60000"/>
              <a:lumOff val="40000"/>
            </a:schemeClr>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Shared resources:</a:t>
            </a:r>
            <a:endParaRPr sz="1400" dirty="0"/>
          </a:p>
          <a:p>
            <a:pPr marL="0" marR="0" lvl="0" indent="0" algn="ctr" rtl="0">
              <a:spcBef>
                <a:spcPts val="0"/>
              </a:spcBef>
              <a:spcAft>
                <a:spcPts val="0"/>
              </a:spcAft>
              <a:buNone/>
            </a:pPr>
            <a:r>
              <a:rPr lang="en-US" sz="1600" dirty="0">
                <a:solidFill>
                  <a:srgbClr val="FFFFFF"/>
                </a:solidFill>
                <a:latin typeface="Calibri"/>
                <a:ea typeface="Calibri"/>
                <a:cs typeface="Calibri"/>
                <a:sym typeface="Calibri"/>
              </a:rPr>
              <a:t>Generic services e.g. </a:t>
            </a:r>
            <a:r>
              <a:rPr lang="en-US" sz="1600" dirty="0" err="1">
                <a:solidFill>
                  <a:srgbClr val="FFFFFF"/>
                </a:solidFill>
                <a:latin typeface="Calibri"/>
                <a:ea typeface="Calibri"/>
                <a:cs typeface="Calibri"/>
                <a:sym typeface="Calibri"/>
              </a:rPr>
              <a:t>virtualisation</a:t>
            </a:r>
            <a:r>
              <a:rPr lang="en-US" sz="1600" dirty="0">
                <a:solidFill>
                  <a:srgbClr val="FFFFFF"/>
                </a:solidFill>
                <a:latin typeface="Calibri"/>
                <a:ea typeface="Calibri"/>
                <a:cs typeface="Calibri"/>
                <a:sym typeface="Calibri"/>
              </a:rPr>
              <a:t>, access, hosting</a:t>
            </a:r>
            <a:endParaRPr sz="1400" dirty="0"/>
          </a:p>
        </p:txBody>
      </p:sp>
      <p:sp>
        <p:nvSpPr>
          <p:cNvPr id="11" name="Google Shape;832;p81">
            <a:extLst>
              <a:ext uri="{FF2B5EF4-FFF2-40B4-BE49-F238E27FC236}">
                <a16:creationId xmlns:a16="http://schemas.microsoft.com/office/drawing/2014/main" id="{49BA9E68-28D4-467C-BC90-F78A20C50A52}"/>
              </a:ext>
            </a:extLst>
          </p:cNvPr>
          <p:cNvSpPr/>
          <p:nvPr/>
        </p:nvSpPr>
        <p:spPr>
          <a:xfrm>
            <a:off x="7365634" y="1340768"/>
            <a:ext cx="2199583"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Thematic services:</a:t>
            </a:r>
            <a:endParaRPr sz="1400" dirty="0"/>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RI data and services, thematic e-Infra services</a:t>
            </a:r>
            <a:endParaRPr sz="1400" dirty="0"/>
          </a:p>
        </p:txBody>
      </p:sp>
      <p:sp>
        <p:nvSpPr>
          <p:cNvPr id="12" name="Google Shape;833;p81">
            <a:extLst>
              <a:ext uri="{FF2B5EF4-FFF2-40B4-BE49-F238E27FC236}">
                <a16:creationId xmlns:a16="http://schemas.microsoft.com/office/drawing/2014/main" id="{AE6BE00E-38E8-44B9-B2C9-0482D2D163A8}"/>
              </a:ext>
            </a:extLst>
          </p:cNvPr>
          <p:cNvSpPr/>
          <p:nvPr/>
        </p:nvSpPr>
        <p:spPr>
          <a:xfrm>
            <a:off x="9565204" y="1340768"/>
            <a:ext cx="2207292" cy="1437454"/>
          </a:xfrm>
          <a:prstGeom prst="rect">
            <a:avLst/>
          </a:prstGeom>
          <a:solidFill>
            <a:srgbClr val="1C3046"/>
          </a:solidFill>
          <a:ln>
            <a:noFill/>
          </a:ln>
          <a:effectLst>
            <a:outerShdw blurRad="107950" dist="12700" dir="5400000" algn="ctr">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rgbClr val="FFFFFF"/>
                </a:solidFill>
                <a:latin typeface="Calibri"/>
                <a:ea typeface="Calibri"/>
                <a:cs typeface="Calibri"/>
                <a:sym typeface="Calibri"/>
              </a:rPr>
              <a:t>Common </a:t>
            </a:r>
            <a:r>
              <a:rPr lang="en-US" sz="1600" b="1" i="0" u="none" strike="noStrike" cap="none" dirty="0">
                <a:solidFill>
                  <a:srgbClr val="FFFFFF"/>
                </a:solidFill>
                <a:latin typeface="Calibri"/>
                <a:ea typeface="Calibri"/>
                <a:cs typeface="Calibri"/>
                <a:sym typeface="Calibri"/>
              </a:rPr>
              <a:t>services:</a:t>
            </a:r>
            <a:endParaRPr sz="1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1600" b="1" i="0" u="none" strike="noStrike" cap="none" dirty="0">
                <a:solidFill>
                  <a:srgbClr val="FFFFFF"/>
                </a:solidFill>
                <a:latin typeface="Calibri"/>
                <a:ea typeface="Calibri"/>
                <a:cs typeface="Calibri"/>
                <a:sym typeface="Calibri"/>
              </a:rPr>
              <a:t>e.g. Data, data management, analytics, </a:t>
            </a:r>
            <a:r>
              <a:rPr lang="en-US" sz="1600" b="1" i="0" u="none" strike="noStrike" cap="none" dirty="0" err="1">
                <a:solidFill>
                  <a:srgbClr val="FFFFFF"/>
                </a:solidFill>
                <a:latin typeface="Calibri"/>
                <a:ea typeface="Calibri"/>
                <a:cs typeface="Calibri"/>
                <a:sym typeface="Calibri"/>
              </a:rPr>
              <a:t>visualisation</a:t>
            </a:r>
            <a:endParaRPr sz="1400" dirty="0"/>
          </a:p>
        </p:txBody>
      </p:sp>
      <p:grpSp>
        <p:nvGrpSpPr>
          <p:cNvPr id="13" name="Group 12">
            <a:extLst>
              <a:ext uri="{FF2B5EF4-FFF2-40B4-BE49-F238E27FC236}">
                <a16:creationId xmlns:a16="http://schemas.microsoft.com/office/drawing/2014/main" id="{A0959F0F-033E-4689-8930-86A6CB5F7528}"/>
              </a:ext>
            </a:extLst>
          </p:cNvPr>
          <p:cNvGrpSpPr/>
          <p:nvPr/>
        </p:nvGrpSpPr>
        <p:grpSpPr>
          <a:xfrm>
            <a:off x="8050942" y="2762814"/>
            <a:ext cx="2577286" cy="644270"/>
            <a:chOff x="7546887" y="2690806"/>
            <a:chExt cx="2577286" cy="644270"/>
          </a:xfrm>
        </p:grpSpPr>
        <p:cxnSp>
          <p:nvCxnSpPr>
            <p:cNvPr id="14" name="Straight Arrow Connector 13">
              <a:extLst>
                <a:ext uri="{FF2B5EF4-FFF2-40B4-BE49-F238E27FC236}">
                  <a16:creationId xmlns:a16="http://schemas.microsoft.com/office/drawing/2014/main" id="{C7E87EEE-DB21-433F-956F-0782BC622FDF}"/>
                </a:ext>
              </a:extLst>
            </p:cNvPr>
            <p:cNvCxnSpPr>
              <a:cxnSpLocks/>
            </p:cNvCxnSpPr>
            <p:nvPr/>
          </p:nvCxnSpPr>
          <p:spPr>
            <a:xfrm>
              <a:off x="7546887" y="2690806"/>
              <a:ext cx="0" cy="616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83EB37BD-277B-4DEF-81D2-9AA2F8CF0E96}"/>
                </a:ext>
              </a:extLst>
            </p:cNvPr>
            <p:cNvCxnSpPr>
              <a:cxnSpLocks/>
            </p:cNvCxnSpPr>
            <p:nvPr/>
          </p:nvCxnSpPr>
          <p:spPr>
            <a:xfrm>
              <a:off x="10124173" y="2706214"/>
              <a:ext cx="0" cy="6010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CC7A3051-05D2-4746-A8E7-C7057D816516}"/>
                </a:ext>
              </a:extLst>
            </p:cNvPr>
            <p:cNvCxnSpPr>
              <a:cxnSpLocks/>
              <a:endCxn id="11" idx="2"/>
            </p:cNvCxnSpPr>
            <p:nvPr/>
          </p:nvCxnSpPr>
          <p:spPr>
            <a:xfrm flipV="1">
              <a:off x="7961370"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EFA3A87F-E426-4C71-828F-0A8221C47158}"/>
                </a:ext>
              </a:extLst>
            </p:cNvPr>
            <p:cNvCxnSpPr>
              <a:cxnSpLocks/>
            </p:cNvCxnSpPr>
            <p:nvPr/>
          </p:nvCxnSpPr>
          <p:spPr>
            <a:xfrm flipV="1">
              <a:off x="9775892" y="2706214"/>
              <a:ext cx="0" cy="62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8" name="Rectangle 17">
            <a:extLst>
              <a:ext uri="{FF2B5EF4-FFF2-40B4-BE49-F238E27FC236}">
                <a16:creationId xmlns:a16="http://schemas.microsoft.com/office/drawing/2014/main" id="{B789DB78-BEE5-408F-AC65-3B83406B3D10}"/>
              </a:ext>
            </a:extLst>
          </p:cNvPr>
          <p:cNvSpPr/>
          <p:nvPr/>
        </p:nvSpPr>
        <p:spPr>
          <a:xfrm>
            <a:off x="7354379" y="1337163"/>
            <a:ext cx="4430253" cy="1443765"/>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300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6980EEE-B622-49FC-85AA-5ED7FE857613}"/>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13D76A36-A40A-41D6-BCBA-5F32071EDF4C}"/>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Title 4">
            <a:extLst>
              <a:ext uri="{FF2B5EF4-FFF2-40B4-BE49-F238E27FC236}">
                <a16:creationId xmlns:a16="http://schemas.microsoft.com/office/drawing/2014/main" id="{76CD1D4F-BF8E-42E8-BC6A-7F53A4CA0F0F}"/>
              </a:ext>
            </a:extLst>
          </p:cNvPr>
          <p:cNvSpPr>
            <a:spLocks noGrp="1"/>
          </p:cNvSpPr>
          <p:nvPr>
            <p:ph type="title"/>
          </p:nvPr>
        </p:nvSpPr>
        <p:spPr/>
        <p:txBody>
          <a:bodyPr>
            <a:normAutofit fontScale="90000"/>
          </a:bodyPr>
          <a:lstStyle/>
          <a:p>
            <a:r>
              <a:rPr lang="en-GB" dirty="0"/>
              <a:t>Governance and Sustainability</a:t>
            </a:r>
          </a:p>
        </p:txBody>
      </p:sp>
      <p:sp>
        <p:nvSpPr>
          <p:cNvPr id="6" name="Content Placeholder 1">
            <a:extLst>
              <a:ext uri="{FF2B5EF4-FFF2-40B4-BE49-F238E27FC236}">
                <a16:creationId xmlns:a16="http://schemas.microsoft.com/office/drawing/2014/main" id="{B4C7C064-F9E6-49A6-8017-8C9A17CDCCD0}"/>
              </a:ext>
            </a:extLst>
          </p:cNvPr>
          <p:cNvSpPr>
            <a:spLocks noGrp="1"/>
          </p:cNvSpPr>
          <p:nvPr>
            <p:ph idx="1"/>
          </p:nvPr>
        </p:nvSpPr>
        <p:spPr>
          <a:xfrm>
            <a:off x="334963" y="1268413"/>
            <a:ext cx="11522075" cy="4854575"/>
          </a:xfrm>
        </p:spPr>
        <p:txBody>
          <a:bodyPr>
            <a:normAutofit/>
          </a:bodyPr>
          <a:lstStyle/>
          <a:p>
            <a:pPr marL="0" indent="0">
              <a:buNone/>
            </a:pPr>
            <a:r>
              <a:rPr lang="en-GB" dirty="0">
                <a:solidFill>
                  <a:srgbClr val="75A5D8"/>
                </a:solidFill>
              </a:rPr>
              <a:t>Federating Core</a:t>
            </a:r>
          </a:p>
          <a:p>
            <a:r>
              <a:rPr lang="en-GB" dirty="0"/>
              <a:t>The entire Federating Core should be governed by the EOSC</a:t>
            </a:r>
          </a:p>
          <a:p>
            <a:r>
              <a:rPr lang="en-GB" dirty="0"/>
              <a:t>Funding should sustain the costs of federating existing digital infrastructures</a:t>
            </a:r>
          </a:p>
          <a:p>
            <a:r>
              <a:rPr lang="en-GB" dirty="0"/>
              <a:t>Funding from member states, EC, international research organisations etc</a:t>
            </a:r>
          </a:p>
          <a:p>
            <a:pPr marL="0" indent="0">
              <a:buNone/>
            </a:pPr>
            <a:r>
              <a:rPr lang="en-GB" dirty="0">
                <a:solidFill>
                  <a:srgbClr val="B5892D"/>
                </a:solidFill>
              </a:rPr>
              <a:t>Service Portfolio</a:t>
            </a:r>
          </a:p>
          <a:p>
            <a:pPr lvl="1"/>
            <a:r>
              <a:rPr lang="en-GB" dirty="0"/>
              <a:t>Services independently owned by their respective providers</a:t>
            </a:r>
          </a:p>
          <a:p>
            <a:pPr lvl="1"/>
            <a:r>
              <a:rPr lang="en-GB" dirty="0"/>
              <a:t>Discoverable and accessible through the EOSC portal</a:t>
            </a:r>
          </a:p>
          <a:p>
            <a:endParaRPr lang="en-GB" dirty="0"/>
          </a:p>
        </p:txBody>
      </p:sp>
    </p:spTree>
    <p:extLst>
      <p:ext uri="{BB962C8B-B14F-4D97-AF65-F5344CB8AC3E}">
        <p14:creationId xmlns:p14="http://schemas.microsoft.com/office/powerpoint/2010/main" val="373232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58245C0-4B1A-3B4C-ADF4-E41D1AE77BF4}"/>
              </a:ext>
            </a:extLst>
          </p:cNvPr>
          <p:cNvSpPr>
            <a:spLocks noGrp="1"/>
          </p:cNvSpPr>
          <p:nvPr>
            <p:ph type="body" idx="2"/>
          </p:nvPr>
        </p:nvSpPr>
        <p:spPr/>
        <p:txBody>
          <a:bodyPr/>
          <a:lstStyle/>
          <a:p>
            <a:r>
              <a:rPr lang="en-US" dirty="0"/>
              <a:t>Agenda</a:t>
            </a:r>
          </a:p>
        </p:txBody>
      </p:sp>
      <p:sp>
        <p:nvSpPr>
          <p:cNvPr id="7" name="Text Placeholder 6">
            <a:extLst>
              <a:ext uri="{FF2B5EF4-FFF2-40B4-BE49-F238E27FC236}">
                <a16:creationId xmlns:a16="http://schemas.microsoft.com/office/drawing/2014/main" id="{EB07C019-2C16-A243-BF9D-69A28993F6E4}"/>
              </a:ext>
            </a:extLst>
          </p:cNvPr>
          <p:cNvSpPr>
            <a:spLocks noGrp="1"/>
          </p:cNvSpPr>
          <p:nvPr>
            <p:ph type="body" idx="3"/>
          </p:nvPr>
        </p:nvSpPr>
        <p:spPr>
          <a:xfrm>
            <a:off x="335360" y="2348880"/>
            <a:ext cx="2515022" cy="3744416"/>
          </a:xfrm>
        </p:spPr>
        <p:txBody>
          <a:bodyPr/>
          <a:lstStyle/>
          <a:p>
            <a:r>
              <a:rPr lang="en-GB" dirty="0"/>
              <a:t>10:00-10:15	</a:t>
            </a:r>
          </a:p>
          <a:p>
            <a:r>
              <a:rPr lang="en-GB" dirty="0"/>
              <a:t>10:15-11:30	</a:t>
            </a:r>
          </a:p>
          <a:p>
            <a:r>
              <a:rPr lang="en-GB" dirty="0"/>
              <a:t>11:30-11:50	</a:t>
            </a:r>
          </a:p>
          <a:p>
            <a:r>
              <a:rPr lang="en-GB" dirty="0"/>
              <a:t>11:50-13:00	</a:t>
            </a:r>
          </a:p>
          <a:p>
            <a:r>
              <a:rPr lang="en-GB" dirty="0"/>
              <a:t>13:00-13:45	</a:t>
            </a:r>
          </a:p>
          <a:p>
            <a:r>
              <a:rPr lang="en-GB" dirty="0"/>
              <a:t>13:45-15:30	</a:t>
            </a:r>
          </a:p>
          <a:p>
            <a:r>
              <a:rPr lang="en-GB" dirty="0"/>
              <a:t>15:30-16:00	</a:t>
            </a:r>
          </a:p>
        </p:txBody>
      </p:sp>
      <p:sp>
        <p:nvSpPr>
          <p:cNvPr id="3" name="Slide Number Placeholder 2">
            <a:extLst>
              <a:ext uri="{FF2B5EF4-FFF2-40B4-BE49-F238E27FC236}">
                <a16:creationId xmlns:a16="http://schemas.microsoft.com/office/drawing/2014/main" id="{AA56C13D-F9CD-0246-9141-46FE50D327CF}"/>
              </a:ext>
            </a:extLst>
          </p:cNvPr>
          <p:cNvSpPr>
            <a:spLocks noGrp="1"/>
          </p:cNvSpPr>
          <p:nvPr>
            <p:ph type="sldNum" idx="4294967295"/>
          </p:nvPr>
        </p:nvSpPr>
        <p:spPr>
          <a:xfrm>
            <a:off x="9072563" y="6381750"/>
            <a:ext cx="3119437" cy="287338"/>
          </a:xfrm>
          <a:prstGeom prst="rect">
            <a:avLst/>
          </a:prstGeom>
        </p:spPr>
        <p:txBody>
          <a:bodyPr/>
          <a:lstStyle/>
          <a:p>
            <a:fld id="{00000000-1234-1234-1234-123412341234}" type="slidenum">
              <a:rPr lang="uk-UA" smtClean="0"/>
              <a:pPr/>
              <a:t>2</a:t>
            </a:fld>
            <a:endParaRPr lang="uk-UA" dirty="0"/>
          </a:p>
        </p:txBody>
      </p:sp>
      <p:sp>
        <p:nvSpPr>
          <p:cNvPr id="5" name="Text Placeholder 6">
            <a:extLst>
              <a:ext uri="{FF2B5EF4-FFF2-40B4-BE49-F238E27FC236}">
                <a16:creationId xmlns:a16="http://schemas.microsoft.com/office/drawing/2014/main" id="{56BB7A1B-4FD7-4BD8-8025-3E739B704C3B}"/>
              </a:ext>
            </a:extLst>
          </p:cNvPr>
          <p:cNvSpPr txBox="1">
            <a:spLocks/>
          </p:cNvSpPr>
          <p:nvPr/>
        </p:nvSpPr>
        <p:spPr>
          <a:xfrm>
            <a:off x="2423592" y="2348880"/>
            <a:ext cx="9289032" cy="4104456"/>
          </a:xfrm>
          <a:prstGeom prst="rect">
            <a:avLst/>
          </a:prstGeom>
          <a:noFill/>
          <a:ln>
            <a:noFill/>
          </a:ln>
        </p:spPr>
        <p:txBody>
          <a:bodyPr spcFirstLastPara="1" wrap="square" lIns="91425" tIns="91425" rIns="91425" bIns="91425" anchor="t" anchorCtr="0"/>
          <a:lstStyle>
            <a:lvl1pPr marL="457200" marR="0" lvl="0" indent="-228600" algn="l" defTabSz="457200" rtl="0" eaLnBrk="1" latinLnBrk="0" hangingPunct="1">
              <a:spcBef>
                <a:spcPts val="560"/>
              </a:spcBef>
              <a:spcAft>
                <a:spcPts val="0"/>
              </a:spcAft>
              <a:buClr>
                <a:srgbClr val="B5892D"/>
              </a:buClr>
              <a:buSzPts val="2800"/>
              <a:buFont typeface="Arial"/>
              <a:buNone/>
              <a:defRPr sz="2800" b="0" i="0" u="none" strike="noStrike" kern="1200" cap="none">
                <a:solidFill>
                  <a:srgbClr val="B5892D"/>
                </a:solidFill>
                <a:latin typeface="Calibri"/>
                <a:ea typeface="Calibri"/>
                <a:cs typeface="Calibri"/>
                <a:sym typeface="Calibri"/>
              </a:defRPr>
            </a:lvl1pPr>
            <a:lvl2pPr marL="914400" marR="0" lvl="1" indent="-406400" algn="l" defTabSz="457200" rtl="0" eaLnBrk="1" latinLnBrk="0" hangingPunct="1">
              <a:spcBef>
                <a:spcPts val="560"/>
              </a:spcBef>
              <a:spcAft>
                <a:spcPts val="0"/>
              </a:spcAft>
              <a:buClr>
                <a:schemeClr val="dk1"/>
              </a:buClr>
              <a:buSzPts val="2800"/>
              <a:buFont typeface="Arial"/>
              <a:buChar char="–"/>
              <a:defRPr sz="2800" b="0" i="0" u="none" strike="noStrike" kern="1200" cap="none">
                <a:solidFill>
                  <a:schemeClr val="dk1"/>
                </a:solidFill>
                <a:latin typeface="Calibri"/>
                <a:ea typeface="Calibri"/>
                <a:cs typeface="Calibri"/>
                <a:sym typeface="Calibri"/>
              </a:defRPr>
            </a:lvl2pPr>
            <a:lvl3pPr marL="1371600" marR="0" lvl="2" indent="-381000" algn="l" defTabSz="457200" rtl="0" eaLnBrk="1" latinLnBrk="0" hangingPunct="1">
              <a:spcBef>
                <a:spcPts val="480"/>
              </a:spcBef>
              <a:spcAft>
                <a:spcPts val="0"/>
              </a:spcAft>
              <a:buClr>
                <a:schemeClr val="dk1"/>
              </a:buClr>
              <a:buSzPts val="2400"/>
              <a:buFont typeface="Arial"/>
              <a:buChar char="•"/>
              <a:defRPr sz="2400" b="0" i="0" u="none" strike="noStrike" kern="1200" cap="none">
                <a:solidFill>
                  <a:schemeClr val="dk1"/>
                </a:solidFill>
                <a:latin typeface="Calibri"/>
                <a:ea typeface="Calibri"/>
                <a:cs typeface="Calibri"/>
                <a:sym typeface="Calibri"/>
              </a:defRPr>
            </a:lvl3pPr>
            <a:lvl4pPr marL="1828800" marR="0" lvl="3"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4pPr>
            <a:lvl5pPr marL="2286000" marR="0" lvl="4"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5pPr>
            <a:lvl6pPr marL="2743200" marR="0" lvl="5"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6pPr>
            <a:lvl7pPr marL="3200400" marR="0" lvl="6"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7pPr>
            <a:lvl8pPr marL="3657600" marR="0" lvl="7"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8pPr>
            <a:lvl9pPr marL="4114800" marR="0" lvl="8" indent="-355600" algn="l" defTabSz="457200" rtl="0" eaLnBrk="1" latinLnBrk="0" hangingPunct="1">
              <a:spcBef>
                <a:spcPts val="400"/>
              </a:spcBef>
              <a:spcAft>
                <a:spcPts val="0"/>
              </a:spcAft>
              <a:buClr>
                <a:schemeClr val="dk1"/>
              </a:buClr>
              <a:buSzPts val="2000"/>
              <a:buFont typeface="Arial"/>
              <a:buChar char="•"/>
              <a:defRPr sz="2000" b="0" i="0" u="none" strike="noStrike" kern="1200" cap="none">
                <a:solidFill>
                  <a:schemeClr val="dk1"/>
                </a:solidFill>
                <a:latin typeface="Calibri"/>
                <a:ea typeface="Calibri"/>
                <a:cs typeface="Calibri"/>
                <a:sym typeface="Calibri"/>
              </a:defRPr>
            </a:lvl9pPr>
          </a:lstStyle>
          <a:p>
            <a:r>
              <a:rPr lang="en-GB" dirty="0"/>
              <a:t>Introduction</a:t>
            </a:r>
          </a:p>
          <a:p>
            <a:r>
              <a:rPr lang="en-GB" dirty="0"/>
              <a:t>Federating Core Briefing Paper v2.0</a:t>
            </a:r>
          </a:p>
          <a:p>
            <a:r>
              <a:rPr lang="en-GB" dirty="0"/>
              <a:t>Coffee Break</a:t>
            </a:r>
          </a:p>
          <a:p>
            <a:r>
              <a:rPr lang="en-GB" dirty="0"/>
              <a:t>Clusters’ and projects’ contributions to and needs from EOSC</a:t>
            </a:r>
          </a:p>
          <a:p>
            <a:r>
              <a:rPr lang="en-GB" dirty="0"/>
              <a:t>Lunch</a:t>
            </a:r>
          </a:p>
          <a:p>
            <a:r>
              <a:rPr lang="en-GB" dirty="0"/>
              <a:t>Community Position Paper on the EOSC Federating Core</a:t>
            </a:r>
          </a:p>
          <a:p>
            <a:r>
              <a:rPr lang="en-GB" dirty="0"/>
              <a:t>Summary and wrap-up</a:t>
            </a:r>
          </a:p>
        </p:txBody>
      </p:sp>
    </p:spTree>
    <p:extLst>
      <p:ext uri="{BB962C8B-B14F-4D97-AF65-F5344CB8AC3E}">
        <p14:creationId xmlns:p14="http://schemas.microsoft.com/office/powerpoint/2010/main" val="9103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7E74E1-155F-4AF7-ABA1-67FE87EF6EF7}"/>
              </a:ext>
            </a:extLst>
          </p:cNvPr>
          <p:cNvSpPr>
            <a:spLocks noGrp="1"/>
          </p:cNvSpPr>
          <p:nvPr>
            <p:ph idx="1"/>
          </p:nvPr>
        </p:nvSpPr>
        <p:spPr>
          <a:xfrm>
            <a:off x="335360" y="1268760"/>
            <a:ext cx="11521280" cy="4855007"/>
          </a:xfrm>
        </p:spPr>
        <p:txBody>
          <a:bodyPr>
            <a:normAutofit/>
          </a:bodyPr>
          <a:lstStyle/>
          <a:p>
            <a:r>
              <a:rPr lang="en-GB" sz="3200" dirty="0"/>
              <a:t>P</a:t>
            </a:r>
            <a:r>
              <a:rPr lang="en-US" sz="3000" dirty="0" err="1"/>
              <a:t>roducing</a:t>
            </a:r>
            <a:r>
              <a:rPr lang="en-US" sz="3000" dirty="0"/>
              <a:t> a </a:t>
            </a:r>
            <a:r>
              <a:rPr lang="en-US" sz="3000" dirty="0">
                <a:solidFill>
                  <a:srgbClr val="B5892D"/>
                </a:solidFill>
              </a:rPr>
              <a:t>community position paper </a:t>
            </a:r>
            <a:r>
              <a:rPr lang="en-US" sz="3000" dirty="0"/>
              <a:t>(next item on the agenda…)</a:t>
            </a:r>
          </a:p>
          <a:p>
            <a:pPr lvl="1"/>
            <a:r>
              <a:rPr lang="en-GB" sz="2800" dirty="0"/>
              <a:t>in collaboration with other EOSC implementation projects</a:t>
            </a:r>
          </a:p>
          <a:p>
            <a:pPr lvl="1"/>
            <a:r>
              <a:rPr lang="en-GB" sz="2800" dirty="0"/>
              <a:t>further consultation to collect more community input</a:t>
            </a:r>
          </a:p>
          <a:p>
            <a:pPr lvl="1"/>
            <a:endParaRPr lang="en-GB" sz="2800" dirty="0"/>
          </a:p>
          <a:p>
            <a:r>
              <a:rPr lang="en-GB" sz="3200" dirty="0"/>
              <a:t>Further development of the Briefing Paper proposals</a:t>
            </a:r>
          </a:p>
          <a:p>
            <a:pPr lvl="1"/>
            <a:r>
              <a:rPr lang="en-GB" sz="3000" dirty="0"/>
              <a:t>incorporating procurement/business model considerations</a:t>
            </a:r>
          </a:p>
          <a:p>
            <a:pPr marL="0" indent="0">
              <a:buNone/>
            </a:pPr>
            <a:endParaRPr lang="en-GB" sz="3200" dirty="0"/>
          </a:p>
          <a:p>
            <a:pPr marL="0" indent="0">
              <a:buNone/>
            </a:pPr>
            <a:r>
              <a:rPr lang="en-GB" sz="3200" dirty="0"/>
              <a:t>-&gt; Develop a complete definition of the Federating Core </a:t>
            </a:r>
          </a:p>
          <a:p>
            <a:pPr marL="0" indent="0">
              <a:buNone/>
            </a:pPr>
            <a:endParaRPr lang="en-US" sz="3000" b="1" dirty="0"/>
          </a:p>
          <a:p>
            <a:pPr marL="0" indent="0">
              <a:buNone/>
            </a:pPr>
            <a:endParaRPr lang="en-US" sz="3000" b="1" dirty="0"/>
          </a:p>
          <a:p>
            <a:pPr marL="457200" lvl="1" indent="0">
              <a:buNone/>
            </a:pPr>
            <a:endParaRPr lang="en-US" sz="3000" dirty="0"/>
          </a:p>
        </p:txBody>
      </p:sp>
      <p:sp>
        <p:nvSpPr>
          <p:cNvPr id="4" name="Slide Number Placeholder 3">
            <a:extLst>
              <a:ext uri="{FF2B5EF4-FFF2-40B4-BE49-F238E27FC236}">
                <a16:creationId xmlns:a16="http://schemas.microsoft.com/office/drawing/2014/main" id="{A811ACCE-1E83-4D64-A1F9-08209C654984}"/>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Title 4">
            <a:extLst>
              <a:ext uri="{FF2B5EF4-FFF2-40B4-BE49-F238E27FC236}">
                <a16:creationId xmlns:a16="http://schemas.microsoft.com/office/drawing/2014/main" id="{FB0B9531-297B-4BBA-8375-F830F7070EA9}"/>
              </a:ext>
            </a:extLst>
          </p:cNvPr>
          <p:cNvSpPr>
            <a:spLocks noGrp="1"/>
          </p:cNvSpPr>
          <p:nvPr>
            <p:ph type="title"/>
          </p:nvPr>
        </p:nvSpPr>
        <p:spPr/>
        <p:txBody>
          <a:bodyPr>
            <a:normAutofit fontScale="90000"/>
          </a:bodyPr>
          <a:lstStyle/>
          <a:p>
            <a:r>
              <a:rPr lang="en-GB" dirty="0"/>
              <a:t>Next Steps</a:t>
            </a:r>
          </a:p>
        </p:txBody>
      </p:sp>
      <p:sp>
        <p:nvSpPr>
          <p:cNvPr id="6" name="Date Placeholder 2">
            <a:extLst>
              <a:ext uri="{FF2B5EF4-FFF2-40B4-BE49-F238E27FC236}">
                <a16:creationId xmlns:a16="http://schemas.microsoft.com/office/drawing/2014/main" id="{6FF23649-F2D4-437B-AE9B-59216705F1E1}"/>
              </a:ext>
            </a:extLst>
          </p:cNvPr>
          <p:cNvSpPr>
            <a:spLocks noGrp="1"/>
          </p:cNvSpPr>
          <p:nvPr>
            <p:ph type="dt" sz="half" idx="10"/>
          </p:nvPr>
        </p:nvSpPr>
        <p:spPr>
          <a:xfrm>
            <a:off x="335360" y="6381328"/>
            <a:ext cx="2844800" cy="288032"/>
          </a:xfrm>
        </p:spPr>
        <p:txBody>
          <a:bodyPr/>
          <a:lstStyle/>
          <a:p>
            <a:fld id="{073CB5ED-ED7C-41AA-A899-98926A9D966F}" type="datetime1">
              <a:rPr lang="en-GB" smtClean="0"/>
              <a:t>12/11/2019</a:t>
            </a:fld>
            <a:endParaRPr lang="en-US" dirty="0"/>
          </a:p>
        </p:txBody>
      </p:sp>
    </p:spTree>
    <p:extLst>
      <p:ext uri="{BB962C8B-B14F-4D97-AF65-F5344CB8AC3E}">
        <p14:creationId xmlns:p14="http://schemas.microsoft.com/office/powerpoint/2010/main" val="970325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716E46-6F2B-6F43-9C59-A4B05703FF07}"/>
              </a:ext>
            </a:extLst>
          </p:cNvPr>
          <p:cNvSpPr>
            <a:spLocks noGrp="1"/>
          </p:cNvSpPr>
          <p:nvPr>
            <p:ph type="body" idx="1"/>
          </p:nvPr>
        </p:nvSpPr>
        <p:spPr/>
        <p:txBody>
          <a:bodyPr/>
          <a:lstStyle/>
          <a:p>
            <a:endParaRPr lang="en-US"/>
          </a:p>
        </p:txBody>
      </p:sp>
      <p:sp>
        <p:nvSpPr>
          <p:cNvPr id="6" name="Text Placeholder 5">
            <a:extLst>
              <a:ext uri="{FF2B5EF4-FFF2-40B4-BE49-F238E27FC236}">
                <a16:creationId xmlns:a16="http://schemas.microsoft.com/office/drawing/2014/main" id="{058245C0-4B1A-3B4C-ADF4-E41D1AE77BF4}"/>
              </a:ext>
            </a:extLst>
          </p:cNvPr>
          <p:cNvSpPr>
            <a:spLocks noGrp="1"/>
          </p:cNvSpPr>
          <p:nvPr>
            <p:ph type="body" idx="2"/>
          </p:nvPr>
        </p:nvSpPr>
        <p:spPr>
          <a:xfrm>
            <a:off x="628650" y="1628800"/>
            <a:ext cx="10723934" cy="540300"/>
          </a:xfrm>
        </p:spPr>
        <p:txBody>
          <a:bodyPr/>
          <a:lstStyle/>
          <a:p>
            <a:r>
              <a:rPr lang="en-GB" dirty="0"/>
              <a:t>Clusters’ and projects’ contributions to and needs from EOSC</a:t>
            </a:r>
          </a:p>
        </p:txBody>
      </p:sp>
      <p:sp>
        <p:nvSpPr>
          <p:cNvPr id="7" name="Text Placeholder 6">
            <a:extLst>
              <a:ext uri="{FF2B5EF4-FFF2-40B4-BE49-F238E27FC236}">
                <a16:creationId xmlns:a16="http://schemas.microsoft.com/office/drawing/2014/main" id="{EB07C019-2C16-A243-BF9D-69A28993F6E4}"/>
              </a:ext>
            </a:extLst>
          </p:cNvPr>
          <p:cNvSpPr>
            <a:spLocks noGrp="1"/>
          </p:cNvSpPr>
          <p:nvPr>
            <p:ph type="body" idx="3"/>
          </p:nvPr>
        </p:nvSpPr>
        <p:spPr/>
        <p:txBody>
          <a:bodyPr/>
          <a:lstStyle/>
          <a:p>
            <a:endParaRPr lang="en-US" dirty="0"/>
          </a:p>
        </p:txBody>
      </p:sp>
      <p:sp>
        <p:nvSpPr>
          <p:cNvPr id="3" name="Slide Number Placeholder 2">
            <a:extLst>
              <a:ext uri="{FF2B5EF4-FFF2-40B4-BE49-F238E27FC236}">
                <a16:creationId xmlns:a16="http://schemas.microsoft.com/office/drawing/2014/main" id="{AA56C13D-F9CD-0246-9141-46FE50D327CF}"/>
              </a:ext>
            </a:extLst>
          </p:cNvPr>
          <p:cNvSpPr>
            <a:spLocks noGrp="1"/>
          </p:cNvSpPr>
          <p:nvPr>
            <p:ph type="sldNum" idx="4294967295"/>
          </p:nvPr>
        </p:nvSpPr>
        <p:spPr>
          <a:xfrm>
            <a:off x="9072563" y="6381750"/>
            <a:ext cx="3119437" cy="287338"/>
          </a:xfrm>
          <a:prstGeom prst="rect">
            <a:avLst/>
          </a:prstGeom>
        </p:spPr>
        <p:txBody>
          <a:bodyPr/>
          <a:lstStyle/>
          <a:p>
            <a:fld id="{00000000-1234-1234-1234-123412341234}" type="slidenum">
              <a:rPr lang="uk-UA" smtClean="0"/>
              <a:pPr/>
              <a:t>21</a:t>
            </a:fld>
            <a:endParaRPr lang="uk-UA" dirty="0"/>
          </a:p>
        </p:txBody>
      </p:sp>
    </p:spTree>
    <p:extLst>
      <p:ext uri="{BB962C8B-B14F-4D97-AF65-F5344CB8AC3E}">
        <p14:creationId xmlns:p14="http://schemas.microsoft.com/office/powerpoint/2010/main" val="2494476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A92DBC82-5181-4507-8736-0D25ED0E94FF}"/>
              </a:ext>
            </a:extLst>
          </p:cNvPr>
          <p:cNvGraphicFramePr>
            <a:graphicFrameLocks noGrp="1"/>
          </p:cNvGraphicFramePr>
          <p:nvPr>
            <p:ph idx="1"/>
            <p:extLst>
              <p:ext uri="{D42A27DB-BD31-4B8C-83A1-F6EECF244321}">
                <p14:modId xmlns:p14="http://schemas.microsoft.com/office/powerpoint/2010/main" val="555418817"/>
              </p:ext>
            </p:extLst>
          </p:nvPr>
        </p:nvGraphicFramePr>
        <p:xfrm>
          <a:off x="623392" y="1268760"/>
          <a:ext cx="11089232" cy="5139689"/>
        </p:xfrm>
        <a:graphic>
          <a:graphicData uri="http://schemas.openxmlformats.org/drawingml/2006/table">
            <a:tbl>
              <a:tblPr firstRow="1" firstCol="1" bandRow="1"/>
              <a:tblGrid>
                <a:gridCol w="11089232">
                  <a:extLst>
                    <a:ext uri="{9D8B030D-6E8A-4147-A177-3AD203B41FA5}">
                      <a16:colId xmlns:a16="http://schemas.microsoft.com/office/drawing/2014/main" val="2174885854"/>
                    </a:ext>
                  </a:extLst>
                </a:gridCol>
              </a:tblGrid>
              <a:tr h="434989">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PaNOSC Needs From the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41828598"/>
                  </a:ext>
                </a:extLst>
              </a:tr>
              <a:tr h="43498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common way of identifying, authenticating, and authorising users (AAI) across Europe</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390320069"/>
                  </a:ext>
                </a:extLst>
              </a:tr>
              <a:tr h="434989">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a free service for downloading data efficiently (distributed and high bandwidth)</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76332363"/>
                  </a:ext>
                </a:extLst>
              </a:tr>
              <a:tr h="546657">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(commercial or free) solution for long term archiving of large quantities of open data (petabytes) coupled to (commercial or free) high-performance storage and compute resources for the (re)analysis of this open data</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824404319"/>
                  </a:ext>
                </a:extLst>
              </a:tr>
              <a:tr h="434989">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a search machine for searching and finding scientific data in a wide variety of domains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46987049"/>
                  </a:ext>
                </a:extLst>
              </a:tr>
              <a:tr h="43498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catalogue of (free and commercial) services for analysing data ranging from generic services like Jupyter notebooks to specific applications per scientific domain</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698996981"/>
                  </a:ext>
                </a:extLst>
              </a:tr>
              <a:tr h="434989">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PaNOSC Can Offer to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58551547"/>
                  </a:ext>
                </a:extLst>
              </a:tr>
              <a:tr h="43498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petabytes of raw and processed data in a wide variety of scientific domains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758684941"/>
                  </a:ext>
                </a:extLst>
              </a:tr>
              <a:tr h="434989">
                <a:tc>
                  <a:txBody>
                    <a:bodyPr/>
                    <a:lstStyle/>
                    <a:p>
                      <a:pPr algn="l">
                        <a:lnSpc>
                          <a:spcPct val="115000"/>
                        </a:lnSpc>
                        <a:spcAft>
                          <a:spcPts val="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tools for generic and specific data simulation and data analysis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91353906"/>
                  </a:ext>
                </a:extLst>
              </a:tr>
              <a:tr h="434989">
                <a:tc>
                  <a:txBody>
                    <a:bodyPr/>
                    <a:lstStyle/>
                    <a:p>
                      <a:pPr algn="l">
                        <a:lnSpc>
                          <a:spcPct val="115000"/>
                        </a:lnSpc>
                        <a:spcAft>
                          <a:spcPts val="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recipes and expertise for reducing and analysing data</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936112132"/>
                  </a:ext>
                </a:extLst>
              </a:tr>
              <a:tr h="434989">
                <a:tc>
                  <a:txBody>
                    <a:bodyPr/>
                    <a:lstStyle/>
                    <a:p>
                      <a:pPr algn="l">
                        <a:lnSpc>
                          <a:spcPct val="115000"/>
                        </a:lnSpc>
                        <a:spcAft>
                          <a:spcPts val="0"/>
                        </a:spcAft>
                      </a:pPr>
                      <a:r>
                        <a:rPr lang="en-GB" sz="1800" spc="10" dirty="0">
                          <a:effectLst/>
                          <a:latin typeface="Calibri" panose="020F0502020204030204" pitchFamily="34" charset="0"/>
                          <a:ea typeface="Calibri" panose="020F0502020204030204" pitchFamily="34" charset="0"/>
                          <a:cs typeface="Times New Roman" panose="02020603050405020304" pitchFamily="18" charset="0"/>
                        </a:rPr>
                        <a:t>training material for understanding photon and neutron science</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05224194"/>
                  </a:ext>
                </a:extLst>
              </a:tr>
            </a:tbl>
          </a:graphicData>
        </a:graphic>
      </p:graphicFrame>
      <p:sp>
        <p:nvSpPr>
          <p:cNvPr id="3" name="Date Placeholder 2">
            <a:extLst>
              <a:ext uri="{FF2B5EF4-FFF2-40B4-BE49-F238E27FC236}">
                <a16:creationId xmlns:a16="http://schemas.microsoft.com/office/drawing/2014/main" id="{A90D8F65-89A5-40AD-A1E0-AC8F567535B7}"/>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62FC284C-E140-4DA6-BE96-D1EA99C8E6B1}"/>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Title 4">
            <a:extLst>
              <a:ext uri="{FF2B5EF4-FFF2-40B4-BE49-F238E27FC236}">
                <a16:creationId xmlns:a16="http://schemas.microsoft.com/office/drawing/2014/main" id="{CADD8BAC-6A02-4E74-ADB2-CF04BB405D47}"/>
              </a:ext>
            </a:extLst>
          </p:cNvPr>
          <p:cNvSpPr>
            <a:spLocks noGrp="1"/>
          </p:cNvSpPr>
          <p:nvPr>
            <p:ph type="title"/>
          </p:nvPr>
        </p:nvSpPr>
        <p:spPr/>
        <p:txBody>
          <a:bodyPr>
            <a:normAutofit fontScale="90000"/>
          </a:bodyPr>
          <a:lstStyle/>
          <a:p>
            <a:r>
              <a:rPr lang="en-GB" dirty="0" err="1"/>
              <a:t>PaNOSC</a:t>
            </a:r>
            <a:endParaRPr lang="en-GB" dirty="0"/>
          </a:p>
        </p:txBody>
      </p:sp>
    </p:spTree>
    <p:extLst>
      <p:ext uri="{BB962C8B-B14F-4D97-AF65-F5344CB8AC3E}">
        <p14:creationId xmlns:p14="http://schemas.microsoft.com/office/powerpoint/2010/main" val="2362752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B4BF677C-D168-4854-93F7-82F2F4B2FD10}"/>
              </a:ext>
            </a:extLst>
          </p:cNvPr>
          <p:cNvGraphicFramePr>
            <a:graphicFrameLocks noGrp="1"/>
          </p:cNvGraphicFramePr>
          <p:nvPr>
            <p:ph idx="1"/>
            <p:extLst>
              <p:ext uri="{D42A27DB-BD31-4B8C-83A1-F6EECF244321}">
                <p14:modId xmlns:p14="http://schemas.microsoft.com/office/powerpoint/2010/main" val="982300119"/>
              </p:ext>
            </p:extLst>
          </p:nvPr>
        </p:nvGraphicFramePr>
        <p:xfrm>
          <a:off x="623392" y="1124744"/>
          <a:ext cx="11017224" cy="5172652"/>
        </p:xfrm>
        <a:graphic>
          <a:graphicData uri="http://schemas.openxmlformats.org/drawingml/2006/table">
            <a:tbl>
              <a:tblPr firstRow="1" firstCol="1" bandRow="1"/>
              <a:tblGrid>
                <a:gridCol w="11017224">
                  <a:extLst>
                    <a:ext uri="{9D8B030D-6E8A-4147-A177-3AD203B41FA5}">
                      <a16:colId xmlns:a16="http://schemas.microsoft.com/office/drawing/2014/main" val="4270374493"/>
                    </a:ext>
                  </a:extLst>
                </a:gridCol>
              </a:tblGrid>
              <a:tr h="552309">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EOSC-Life Needs From the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30839595"/>
                  </a:ext>
                </a:extLst>
              </a:tr>
              <a:tr h="55230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AAI</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268059027"/>
                  </a:ext>
                </a:extLst>
              </a:tr>
              <a:tr h="694095">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interoperable European clouds: computational resources, including secure, federated cloud computing environments that offer secure access across national boundaries to raw data and interoperable results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6560790"/>
                  </a:ext>
                </a:extLst>
              </a:tr>
              <a:tr h="55230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common quality management for resources (data and services)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283247035"/>
                  </a:ext>
                </a:extLst>
              </a:tr>
              <a:tr h="552309">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common application programming interfaces (APIs) to enable remote data discovery and access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86471388"/>
                  </a:ext>
                </a:extLst>
              </a:tr>
              <a:tr h="55230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repository of tools and services, including workflows used to analyse deposited data while enabling these analysis workflows to cover data across national borders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01099913"/>
                  </a:ext>
                </a:extLst>
              </a:tr>
              <a:tr h="552309">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EOSC-Life Can Offer to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35957658"/>
                  </a:ext>
                </a:extLst>
              </a:tr>
              <a:tr h="552309">
                <a:tc>
                  <a:txBody>
                    <a:bodyPr/>
                    <a:lstStyle/>
                    <a:p>
                      <a:pPr algn="l">
                        <a:lnSpc>
                          <a:spcPct val="115000"/>
                        </a:lnSpc>
                        <a:spcAft>
                          <a:spcPts val="1000"/>
                        </a:spcAft>
                      </a:pPr>
                      <a:r>
                        <a:rPr lang="en-GB"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publish FAIR life science data in EOSC (subject to suitable data management policies for sensitive data)</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24194466"/>
                  </a:ext>
                </a:extLst>
              </a:tr>
              <a:tr h="552309">
                <a:tc>
                  <a:txBody>
                    <a:bodyPr/>
                    <a:lstStyle/>
                    <a:p>
                      <a:pPr algn="l">
                        <a:lnSpc>
                          <a:spcPct val="115000"/>
                        </a:lnSpc>
                        <a:spcAft>
                          <a:spcPts val="0"/>
                        </a:spcAft>
                      </a:pPr>
                      <a:r>
                        <a:rPr lang="en-GB" sz="1800" spc="10" dirty="0">
                          <a:effectLst/>
                          <a:latin typeface="Calibri" panose="020F0502020204030204" pitchFamily="34" charset="0"/>
                          <a:ea typeface="Calibri" panose="020F0502020204030204" pitchFamily="34" charset="0"/>
                          <a:cs typeface="Times New Roman" panose="02020603050405020304" pitchFamily="18" charset="0"/>
                        </a:rPr>
                        <a:t>an ecosystem of innovative life-science tools in EOSC (tools </a:t>
                      </a:r>
                      <a:r>
                        <a:rPr lang="en-GB" sz="1800" spc="10" dirty="0" err="1">
                          <a:effectLst/>
                          <a:latin typeface="Calibri" panose="020F0502020204030204" pitchFamily="34" charset="0"/>
                          <a:ea typeface="Calibri" panose="020F0502020204030204" pitchFamily="34" charset="0"/>
                          <a:cs typeface="Times New Roman" panose="02020603050405020304" pitchFamily="18" charset="0"/>
                        </a:rPr>
                        <a:t>collaboratory</a:t>
                      </a:r>
                      <a:r>
                        <a:rPr lang="en-GB" sz="1800" spc="10"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99404695"/>
                  </a:ext>
                </a:extLst>
              </a:tr>
            </a:tbl>
          </a:graphicData>
        </a:graphic>
      </p:graphicFrame>
      <p:sp>
        <p:nvSpPr>
          <p:cNvPr id="3" name="Date Placeholder 2">
            <a:extLst>
              <a:ext uri="{FF2B5EF4-FFF2-40B4-BE49-F238E27FC236}">
                <a16:creationId xmlns:a16="http://schemas.microsoft.com/office/drawing/2014/main" id="{E55697DF-DC5C-49CD-9E90-7E07143EED55}"/>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7E75FCE9-A2D9-47C2-9C95-73671D06A5B9}"/>
              </a:ext>
            </a:extLst>
          </p:cNvPr>
          <p:cNvSpPr>
            <a:spLocks noGrp="1"/>
          </p:cNvSpPr>
          <p:nvPr>
            <p:ph type="sldNum" sz="quarter" idx="12"/>
          </p:nvPr>
        </p:nvSpPr>
        <p:spPr/>
        <p:txBody>
          <a:bodyPr/>
          <a:lstStyle/>
          <a:p>
            <a:fld id="{B6F15528-21DE-4FAA-801E-634DDDAF4B2B}" type="slidenum">
              <a:rPr lang="en-US" smtClean="0"/>
              <a:pPr/>
              <a:t>23</a:t>
            </a:fld>
            <a:endParaRPr lang="en-US" dirty="0"/>
          </a:p>
        </p:txBody>
      </p:sp>
      <p:sp>
        <p:nvSpPr>
          <p:cNvPr id="5" name="Title 4">
            <a:extLst>
              <a:ext uri="{FF2B5EF4-FFF2-40B4-BE49-F238E27FC236}">
                <a16:creationId xmlns:a16="http://schemas.microsoft.com/office/drawing/2014/main" id="{6D4DA33A-2C0E-487B-A0A0-8B966A62EE73}"/>
              </a:ext>
            </a:extLst>
          </p:cNvPr>
          <p:cNvSpPr>
            <a:spLocks noGrp="1"/>
          </p:cNvSpPr>
          <p:nvPr>
            <p:ph type="title"/>
          </p:nvPr>
        </p:nvSpPr>
        <p:spPr/>
        <p:txBody>
          <a:bodyPr>
            <a:normAutofit fontScale="90000"/>
          </a:bodyPr>
          <a:lstStyle/>
          <a:p>
            <a:r>
              <a:rPr lang="en-GB" dirty="0"/>
              <a:t>EOSC-Life</a:t>
            </a:r>
          </a:p>
        </p:txBody>
      </p:sp>
    </p:spTree>
    <p:extLst>
      <p:ext uri="{BB962C8B-B14F-4D97-AF65-F5344CB8AC3E}">
        <p14:creationId xmlns:p14="http://schemas.microsoft.com/office/powerpoint/2010/main" val="287695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948374E4-6451-4139-B85E-B48FA5C6F509}"/>
              </a:ext>
            </a:extLst>
          </p:cNvPr>
          <p:cNvGraphicFramePr>
            <a:graphicFrameLocks noGrp="1"/>
          </p:cNvGraphicFramePr>
          <p:nvPr>
            <p:ph idx="1"/>
            <p:extLst>
              <p:ext uri="{D42A27DB-BD31-4B8C-83A1-F6EECF244321}">
                <p14:modId xmlns:p14="http://schemas.microsoft.com/office/powerpoint/2010/main" val="4244711653"/>
              </p:ext>
            </p:extLst>
          </p:nvPr>
        </p:nvGraphicFramePr>
        <p:xfrm>
          <a:off x="623392" y="1052736"/>
          <a:ext cx="11017224" cy="4896544"/>
        </p:xfrm>
        <a:graphic>
          <a:graphicData uri="http://schemas.openxmlformats.org/drawingml/2006/table">
            <a:tbl>
              <a:tblPr firstRow="1" firstCol="1" bandRow="1"/>
              <a:tblGrid>
                <a:gridCol w="11017224">
                  <a:extLst>
                    <a:ext uri="{9D8B030D-6E8A-4147-A177-3AD203B41FA5}">
                      <a16:colId xmlns:a16="http://schemas.microsoft.com/office/drawing/2014/main" val="327623795"/>
                    </a:ext>
                  </a:extLst>
                </a:gridCol>
              </a:tblGrid>
              <a:tr h="782606">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ENVRI-FAIR Needs From the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01373124"/>
                  </a:ext>
                </a:extLst>
              </a:tr>
              <a:tr h="983514">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Generic data and metadata services such as for AAI, PID, provenance and workflow management, for tailoring to specific Research Infrastructure needs and adoption by individual RIs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10574002"/>
                  </a:ext>
                </a:extLst>
              </a:tr>
              <a:tr h="782606">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Shared resources such as repositories, HPC and data management resources, to foster the FAIRification process, particularly for early-stage RIs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22240425"/>
                  </a:ext>
                </a:extLst>
              </a:tr>
              <a:tr h="782606">
                <a:tc>
                  <a:txBody>
                    <a:bodyPr/>
                    <a:lstStyle/>
                    <a:p>
                      <a:pPr algn="l">
                        <a:lnSpc>
                          <a:spcPct val="115000"/>
                        </a:lnSpc>
                        <a:spcAft>
                          <a:spcPts val="1000"/>
                        </a:spcAft>
                      </a:pPr>
                      <a:r>
                        <a:rPr lang="en-GB" sz="18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ENVRI-FAIR Can Offer to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690166809"/>
                  </a:ext>
                </a:extLst>
              </a:tr>
              <a:tr h="782606">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ENVRI-hub – a virtual, federated machine-to-machine interface to access environmental data and services provided by the contributing ENVRIs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33564334"/>
                  </a:ext>
                </a:extLst>
              </a:tr>
              <a:tr h="782606">
                <a:tc>
                  <a:txBody>
                    <a:bodyPr/>
                    <a:lstStyle/>
                    <a:p>
                      <a:pPr algn="l">
                        <a:lnSpc>
                          <a:spcPct val="115000"/>
                        </a:lnSpc>
                        <a:spcAft>
                          <a:spcPts val="1000"/>
                        </a:spcAft>
                      </a:pPr>
                      <a:r>
                        <a:rPr lang="en-GB" sz="1800" spc="1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FAIR-based tools and resources for easy and seamless access to environmental data and services provided by ENVRIs</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068148165"/>
                  </a:ext>
                </a:extLst>
              </a:tr>
            </a:tbl>
          </a:graphicData>
        </a:graphic>
      </p:graphicFrame>
      <p:sp>
        <p:nvSpPr>
          <p:cNvPr id="3" name="Date Placeholder 2">
            <a:extLst>
              <a:ext uri="{FF2B5EF4-FFF2-40B4-BE49-F238E27FC236}">
                <a16:creationId xmlns:a16="http://schemas.microsoft.com/office/drawing/2014/main" id="{78240CF8-21BB-43C2-BA3D-F8FE5A4728A1}"/>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62D2826F-C9FD-4DFF-80D2-8B3848116305}"/>
              </a:ext>
            </a:extLst>
          </p:cNvPr>
          <p:cNvSpPr>
            <a:spLocks noGrp="1"/>
          </p:cNvSpPr>
          <p:nvPr>
            <p:ph type="sldNum" sz="quarter" idx="12"/>
          </p:nvPr>
        </p:nvSpPr>
        <p:spPr/>
        <p:txBody>
          <a:bodyPr/>
          <a:lstStyle/>
          <a:p>
            <a:fld id="{B6F15528-21DE-4FAA-801E-634DDDAF4B2B}" type="slidenum">
              <a:rPr lang="en-US" smtClean="0"/>
              <a:pPr/>
              <a:t>24</a:t>
            </a:fld>
            <a:endParaRPr lang="en-US" dirty="0"/>
          </a:p>
        </p:txBody>
      </p:sp>
      <p:sp>
        <p:nvSpPr>
          <p:cNvPr id="5" name="Title 4">
            <a:extLst>
              <a:ext uri="{FF2B5EF4-FFF2-40B4-BE49-F238E27FC236}">
                <a16:creationId xmlns:a16="http://schemas.microsoft.com/office/drawing/2014/main" id="{90CF577F-A643-4C77-85E8-309BF647B023}"/>
              </a:ext>
            </a:extLst>
          </p:cNvPr>
          <p:cNvSpPr>
            <a:spLocks noGrp="1"/>
          </p:cNvSpPr>
          <p:nvPr>
            <p:ph type="title"/>
          </p:nvPr>
        </p:nvSpPr>
        <p:spPr/>
        <p:txBody>
          <a:bodyPr>
            <a:normAutofit fontScale="90000"/>
          </a:bodyPr>
          <a:lstStyle/>
          <a:p>
            <a:r>
              <a:rPr lang="en-GB" dirty="0"/>
              <a:t>ENVRI-FAIR</a:t>
            </a:r>
          </a:p>
        </p:txBody>
      </p:sp>
    </p:spTree>
    <p:extLst>
      <p:ext uri="{BB962C8B-B14F-4D97-AF65-F5344CB8AC3E}">
        <p14:creationId xmlns:p14="http://schemas.microsoft.com/office/powerpoint/2010/main" val="1619340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022C0BC7-25CF-43C3-9B91-9B5E6C6922E8}"/>
              </a:ext>
            </a:extLst>
          </p:cNvPr>
          <p:cNvGraphicFramePr>
            <a:graphicFrameLocks noGrp="1"/>
          </p:cNvGraphicFramePr>
          <p:nvPr>
            <p:ph idx="1"/>
            <p:extLst>
              <p:ext uri="{D42A27DB-BD31-4B8C-83A1-F6EECF244321}">
                <p14:modId xmlns:p14="http://schemas.microsoft.com/office/powerpoint/2010/main" val="2502351942"/>
              </p:ext>
            </p:extLst>
          </p:nvPr>
        </p:nvGraphicFramePr>
        <p:xfrm>
          <a:off x="551384" y="1052737"/>
          <a:ext cx="11089232" cy="5365063"/>
        </p:xfrm>
        <a:graphic>
          <a:graphicData uri="http://schemas.openxmlformats.org/drawingml/2006/table">
            <a:tbl>
              <a:tblPr firstRow="1" firstCol="1" bandRow="1"/>
              <a:tblGrid>
                <a:gridCol w="11089232">
                  <a:extLst>
                    <a:ext uri="{9D8B030D-6E8A-4147-A177-3AD203B41FA5}">
                      <a16:colId xmlns:a16="http://schemas.microsoft.com/office/drawing/2014/main" val="601676775"/>
                    </a:ext>
                  </a:extLst>
                </a:gridCol>
              </a:tblGrid>
              <a:tr h="537405">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SSHOC Needs From the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94648057"/>
                  </a:ext>
                </a:extLst>
              </a:tr>
              <a:tr h="537405">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common way of identifying, authenticating and authorising users (AAI) across Europe</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547921965"/>
                  </a:ext>
                </a:extLst>
              </a:tr>
              <a:tr h="675366">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Personalised workspaces based on federated AAI: provision of secured environments for storage, sharing, accessing and using data, coupled to compute resources for the (re)analysis of these data</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526980"/>
                  </a:ext>
                </a:extLst>
              </a:tr>
              <a:tr h="537405">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platform (digital marketplace) to host the SSHOC marketplace and integrate it in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17690530"/>
                  </a:ext>
                </a:extLst>
              </a:tr>
              <a:tr h="537405">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EOSC Helpdesk, training resources and tools to support data processing and analysis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06877291"/>
                  </a:ext>
                </a:extLst>
              </a:tr>
              <a:tr h="537405">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Workflows to support contribution of resources to the SSH/EOSC Marketplace</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75526189"/>
                  </a:ext>
                </a:extLst>
              </a:tr>
              <a:tr h="537405">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EOSC Rules of Participation, Interoperability and FAIR Guidelines to govern quality and standards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64189566"/>
                  </a:ext>
                </a:extLst>
              </a:tr>
              <a:tr h="537405">
                <a:tc>
                  <a:txBody>
                    <a:bodyPr/>
                    <a:lstStyle/>
                    <a:p>
                      <a:pPr algn="l">
                        <a:lnSpc>
                          <a:spcPct val="115000"/>
                        </a:lnSpc>
                        <a:spcAft>
                          <a:spcPts val="1000"/>
                        </a:spcAft>
                      </a:pPr>
                      <a:r>
                        <a:rPr lang="en-GB" sz="18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SSHOC Can Offer to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127644554"/>
                  </a:ext>
                </a:extLst>
              </a:tr>
              <a:tr h="675366">
                <a:tc>
                  <a:txBody>
                    <a:bodyPr/>
                    <a:lstStyle/>
                    <a:p>
                      <a:pPr algn="l">
                        <a:lnSpc>
                          <a:spcPct val="115000"/>
                        </a:lnSpc>
                        <a:spcAft>
                          <a:spcPts val="1000"/>
                        </a:spcAft>
                      </a:pPr>
                      <a:r>
                        <a:rPr lang="en-GB" sz="1800" spc="10" dirty="0">
                          <a:effectLst/>
                          <a:latin typeface="Calibri" panose="020F0502020204030204" pitchFamily="34" charset="0"/>
                          <a:ea typeface="Calibri" panose="020F0502020204030204" pitchFamily="34" charset="0"/>
                          <a:cs typeface="Times New Roman" panose="02020603050405020304" pitchFamily="18" charset="0"/>
                        </a:rPr>
                        <a:t>SSH Open Marketplace, offering seamless access to high-quality, free and commercial, data, tools, services (including training), repositories and other resources from the Social Sciences and Humanities community, integrated through the EOSC Marketplace</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44062876"/>
                  </a:ext>
                </a:extLst>
              </a:tr>
            </a:tbl>
          </a:graphicData>
        </a:graphic>
      </p:graphicFrame>
      <p:sp>
        <p:nvSpPr>
          <p:cNvPr id="3" name="Date Placeholder 2">
            <a:extLst>
              <a:ext uri="{FF2B5EF4-FFF2-40B4-BE49-F238E27FC236}">
                <a16:creationId xmlns:a16="http://schemas.microsoft.com/office/drawing/2014/main" id="{A14F5AAE-3432-4B9A-AFBA-7E2194552323}"/>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AEFC8E4F-3EB1-4123-8D0F-BD3DF5E7A729}"/>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Title 4">
            <a:extLst>
              <a:ext uri="{FF2B5EF4-FFF2-40B4-BE49-F238E27FC236}">
                <a16:creationId xmlns:a16="http://schemas.microsoft.com/office/drawing/2014/main" id="{E404829B-385E-4084-9251-E54B4D7FDE79}"/>
              </a:ext>
            </a:extLst>
          </p:cNvPr>
          <p:cNvSpPr>
            <a:spLocks noGrp="1"/>
          </p:cNvSpPr>
          <p:nvPr>
            <p:ph type="title"/>
          </p:nvPr>
        </p:nvSpPr>
        <p:spPr/>
        <p:txBody>
          <a:bodyPr>
            <a:normAutofit fontScale="90000"/>
          </a:bodyPr>
          <a:lstStyle/>
          <a:p>
            <a:r>
              <a:rPr lang="en-GB" dirty="0"/>
              <a:t>SSHOC</a:t>
            </a:r>
          </a:p>
        </p:txBody>
      </p:sp>
    </p:spTree>
    <p:extLst>
      <p:ext uri="{BB962C8B-B14F-4D97-AF65-F5344CB8AC3E}">
        <p14:creationId xmlns:p14="http://schemas.microsoft.com/office/powerpoint/2010/main" val="205629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65C2850-6D5E-4864-9F04-48B7E030FD21}"/>
              </a:ext>
            </a:extLst>
          </p:cNvPr>
          <p:cNvGraphicFramePr>
            <a:graphicFrameLocks noGrp="1"/>
          </p:cNvGraphicFramePr>
          <p:nvPr>
            <p:ph idx="1"/>
            <p:extLst>
              <p:ext uri="{D42A27DB-BD31-4B8C-83A1-F6EECF244321}">
                <p14:modId xmlns:p14="http://schemas.microsoft.com/office/powerpoint/2010/main" val="4111629848"/>
              </p:ext>
            </p:extLst>
          </p:nvPr>
        </p:nvGraphicFramePr>
        <p:xfrm>
          <a:off x="551384" y="980728"/>
          <a:ext cx="11089232" cy="5468478"/>
        </p:xfrm>
        <a:graphic>
          <a:graphicData uri="http://schemas.openxmlformats.org/drawingml/2006/table">
            <a:tbl>
              <a:tblPr firstRow="1" firstCol="1" bandRow="1"/>
              <a:tblGrid>
                <a:gridCol w="11089232">
                  <a:extLst>
                    <a:ext uri="{9D8B030D-6E8A-4147-A177-3AD203B41FA5}">
                      <a16:colId xmlns:a16="http://schemas.microsoft.com/office/drawing/2014/main" val="119567120"/>
                    </a:ext>
                  </a:extLst>
                </a:gridCol>
              </a:tblGrid>
              <a:tr h="453912">
                <a:tc>
                  <a:txBody>
                    <a:bodyPr/>
                    <a:lstStyle/>
                    <a:p>
                      <a:pPr algn="l">
                        <a:lnSpc>
                          <a:spcPct val="115000"/>
                        </a:lnSpc>
                        <a:spcAft>
                          <a:spcPts val="1000"/>
                        </a:spcAft>
                      </a:pPr>
                      <a:r>
                        <a:rPr lang="en-GB" sz="1800" b="1" spc="10" dirty="0">
                          <a:effectLst/>
                          <a:latin typeface="Calibri" panose="020F0502020204030204" pitchFamily="34" charset="0"/>
                          <a:ea typeface="Calibri" panose="020F0502020204030204" pitchFamily="34" charset="0"/>
                          <a:cs typeface="Times New Roman" panose="02020603050405020304" pitchFamily="18" charset="0"/>
                        </a:rPr>
                        <a:t>What ESCAPE Needs From the EOSC</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65694604"/>
                  </a:ext>
                </a:extLst>
              </a:tr>
              <a:tr h="453912">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AAI</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84786776"/>
                  </a:ext>
                </a:extLst>
              </a:tr>
              <a:tr h="453912">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EOSC Rules of Participation and Interoperability Guidelines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19014935"/>
                  </a:ext>
                </a:extLst>
              </a:tr>
              <a:tr h="453912">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Common APIs to support remove data discovery and access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435778509"/>
                  </a:ext>
                </a:extLst>
              </a:tr>
              <a:tr h="589769">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A hosting environment for data and community-specific virtual research environments providing specific data analytics capabilities and data products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92846919"/>
                  </a:ext>
                </a:extLst>
              </a:tr>
              <a:tr h="453912">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172427431"/>
                  </a:ext>
                </a:extLst>
              </a:tr>
              <a:tr h="453912">
                <a:tc>
                  <a:txBody>
                    <a:bodyPr/>
                    <a:lstStyle/>
                    <a:p>
                      <a:pPr algn="l">
                        <a:lnSpc>
                          <a:spcPct val="115000"/>
                        </a:lnSpc>
                        <a:spcAft>
                          <a:spcPts val="1000"/>
                        </a:spcAft>
                      </a:pPr>
                      <a:r>
                        <a:rPr lang="en-GB" sz="1800" b="1" spc="10">
                          <a:effectLst/>
                          <a:latin typeface="Calibri" panose="020F0502020204030204" pitchFamily="34" charset="0"/>
                          <a:ea typeface="Calibri" panose="020F0502020204030204" pitchFamily="34" charset="0"/>
                          <a:cs typeface="Times New Roman" panose="02020603050405020304" pitchFamily="18" charset="0"/>
                        </a:rPr>
                        <a:t>What ESCAPE Can Offer to EOSC</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48650508"/>
                  </a:ext>
                </a:extLst>
              </a:tr>
              <a:tr h="589769">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Publish astronomy, astroparticle and particle physics data in EOSC as part of a Data Lake concept including multi-Exabyte datasets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567138563"/>
                  </a:ext>
                </a:extLst>
              </a:tr>
              <a:tr h="589769">
                <a:tc>
                  <a:txBody>
                    <a:bodyPr/>
                    <a:lstStyle/>
                    <a:p>
                      <a:pPr algn="l">
                        <a:lnSpc>
                          <a:spcPct val="115000"/>
                        </a:lnSpc>
                        <a:spcAft>
                          <a:spcPts val="1000"/>
                        </a:spcAft>
                      </a:pPr>
                      <a:r>
                        <a:rPr lang="en-GB" sz="1800" spc="10">
                          <a:effectLst/>
                          <a:latin typeface="Calibri" panose="020F0502020204030204" pitchFamily="34" charset="0"/>
                          <a:ea typeface="Calibri" panose="020F0502020204030204" pitchFamily="34" charset="0"/>
                          <a:cs typeface="Times New Roman" panose="02020603050405020304" pitchFamily="18" charset="0"/>
                        </a:rPr>
                        <a:t>Science Analysis Platforms for EOSC researchers to stage data collections, analyse them, access ESFRIs’ software tools and bring their own custom workflows</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46349434"/>
                  </a:ext>
                </a:extLst>
              </a:tr>
              <a:tr h="453912">
                <a:tc>
                  <a:txBody>
                    <a:bodyPr/>
                    <a:lstStyle/>
                    <a:p>
                      <a:pPr algn="l">
                        <a:lnSpc>
                          <a:spcPct val="115000"/>
                        </a:lnSpc>
                        <a:spcAft>
                          <a:spcPts val="1000"/>
                        </a:spcAft>
                      </a:pPr>
                      <a:r>
                        <a:rPr lang="en-GB" sz="18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Scientific software for data analysis, enrichment and comparison</a:t>
                      </a:r>
                      <a:endParaRPr lang="en-GB"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172168708"/>
                  </a:ext>
                </a:extLst>
              </a:tr>
              <a:tr h="453912">
                <a:tc>
                  <a:txBody>
                    <a:bodyPr/>
                    <a:lstStyle/>
                    <a:p>
                      <a:pPr algn="l">
                        <a:lnSpc>
                          <a:spcPct val="115000"/>
                        </a:lnSpc>
                        <a:spcAft>
                          <a:spcPts val="1000"/>
                        </a:spcAft>
                      </a:pPr>
                      <a:r>
                        <a:rPr lang="en-GB" sz="1800" spc="10" dirty="0">
                          <a:effectLst/>
                          <a:latin typeface="Calibri" panose="020F0502020204030204" pitchFamily="34" charset="0"/>
                          <a:ea typeface="Calibri" panose="020F0502020204030204" pitchFamily="34" charset="0"/>
                          <a:cs typeface="Times New Roman" panose="02020603050405020304" pitchFamily="18" charset="0"/>
                        </a:rPr>
                        <a:t>Contribution to continuous shared software development and training</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97882608"/>
                  </a:ext>
                </a:extLst>
              </a:tr>
            </a:tbl>
          </a:graphicData>
        </a:graphic>
      </p:graphicFrame>
      <p:sp>
        <p:nvSpPr>
          <p:cNvPr id="3" name="Date Placeholder 2">
            <a:extLst>
              <a:ext uri="{FF2B5EF4-FFF2-40B4-BE49-F238E27FC236}">
                <a16:creationId xmlns:a16="http://schemas.microsoft.com/office/drawing/2014/main" id="{CDA3ACCA-383A-42BA-9326-B7F5ACF9E9DF}"/>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B75C2618-BC08-44D4-A431-567D91A1E28D}"/>
              </a:ext>
            </a:extLst>
          </p:cNvPr>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Title 4">
            <a:extLst>
              <a:ext uri="{FF2B5EF4-FFF2-40B4-BE49-F238E27FC236}">
                <a16:creationId xmlns:a16="http://schemas.microsoft.com/office/drawing/2014/main" id="{23C09898-9A46-4FF7-BA45-DC357402AC4D}"/>
              </a:ext>
            </a:extLst>
          </p:cNvPr>
          <p:cNvSpPr>
            <a:spLocks noGrp="1"/>
          </p:cNvSpPr>
          <p:nvPr>
            <p:ph type="title"/>
          </p:nvPr>
        </p:nvSpPr>
        <p:spPr/>
        <p:txBody>
          <a:bodyPr>
            <a:normAutofit fontScale="90000"/>
          </a:bodyPr>
          <a:lstStyle/>
          <a:p>
            <a:r>
              <a:rPr lang="en-GB" dirty="0"/>
              <a:t>ESCAPE</a:t>
            </a:r>
          </a:p>
        </p:txBody>
      </p:sp>
    </p:spTree>
    <p:extLst>
      <p:ext uri="{BB962C8B-B14F-4D97-AF65-F5344CB8AC3E}">
        <p14:creationId xmlns:p14="http://schemas.microsoft.com/office/powerpoint/2010/main" val="2758862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270683-471E-4B08-B0CC-621288E0B872}"/>
              </a:ext>
            </a:extLst>
          </p:cNvPr>
          <p:cNvSpPr>
            <a:spLocks noGrp="1"/>
          </p:cNvSpPr>
          <p:nvPr>
            <p:ph type="body" idx="1"/>
          </p:nvPr>
        </p:nvSpPr>
        <p:spPr/>
        <p:txBody>
          <a:bodyPr/>
          <a:lstStyle/>
          <a:p>
            <a:endParaRPr lang="en-GB"/>
          </a:p>
        </p:txBody>
      </p:sp>
      <p:sp>
        <p:nvSpPr>
          <p:cNvPr id="3" name="Text Placeholder 2">
            <a:extLst>
              <a:ext uri="{FF2B5EF4-FFF2-40B4-BE49-F238E27FC236}">
                <a16:creationId xmlns:a16="http://schemas.microsoft.com/office/drawing/2014/main" id="{12493CA9-8D71-4930-AF32-E83E08D6382E}"/>
              </a:ext>
            </a:extLst>
          </p:cNvPr>
          <p:cNvSpPr>
            <a:spLocks noGrp="1"/>
          </p:cNvSpPr>
          <p:nvPr>
            <p:ph type="body" idx="2"/>
          </p:nvPr>
        </p:nvSpPr>
        <p:spPr>
          <a:xfrm>
            <a:off x="628650" y="1628800"/>
            <a:ext cx="10507910" cy="540300"/>
          </a:xfrm>
        </p:spPr>
        <p:txBody>
          <a:bodyPr/>
          <a:lstStyle/>
          <a:p>
            <a:r>
              <a:rPr lang="en-GB" dirty="0"/>
              <a:t>Community Position Paper on the EOSC Federating Core</a:t>
            </a:r>
          </a:p>
          <a:p>
            <a:endParaRPr lang="en-GB" dirty="0"/>
          </a:p>
        </p:txBody>
      </p:sp>
      <p:sp>
        <p:nvSpPr>
          <p:cNvPr id="4" name="Text Placeholder 3">
            <a:extLst>
              <a:ext uri="{FF2B5EF4-FFF2-40B4-BE49-F238E27FC236}">
                <a16:creationId xmlns:a16="http://schemas.microsoft.com/office/drawing/2014/main" id="{627C4064-5DB3-4D4A-90BE-65C37722FA33}"/>
              </a:ext>
            </a:extLst>
          </p:cNvPr>
          <p:cNvSpPr>
            <a:spLocks noGrp="1"/>
          </p:cNvSpPr>
          <p:nvPr>
            <p:ph type="body" idx="3"/>
          </p:nvPr>
        </p:nvSpPr>
        <p:spPr/>
        <p:txBody>
          <a:bodyPr/>
          <a:lstStyle/>
          <a:p>
            <a:endParaRPr lang="en-GB"/>
          </a:p>
        </p:txBody>
      </p:sp>
    </p:spTree>
    <p:extLst>
      <p:ext uri="{BB962C8B-B14F-4D97-AF65-F5344CB8AC3E}">
        <p14:creationId xmlns:p14="http://schemas.microsoft.com/office/powerpoint/2010/main" val="3018774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C42864-5FC8-4C30-8106-314BA60ED83D}"/>
              </a:ext>
            </a:extLst>
          </p:cNvPr>
          <p:cNvSpPr>
            <a:spLocks noGrp="1"/>
          </p:cNvSpPr>
          <p:nvPr>
            <p:ph idx="1"/>
          </p:nvPr>
        </p:nvSpPr>
        <p:spPr>
          <a:xfrm>
            <a:off x="335360" y="836712"/>
            <a:ext cx="11521280" cy="5256584"/>
          </a:xfrm>
        </p:spPr>
        <p:txBody>
          <a:bodyPr>
            <a:noAutofit/>
          </a:bodyPr>
          <a:lstStyle/>
          <a:p>
            <a:pPr marL="514350" indent="-514350" fontAlgn="base">
              <a:buFont typeface="+mj-lt"/>
              <a:buAutoNum type="arabicPeriod"/>
            </a:pPr>
            <a:r>
              <a:rPr lang="en-GB" sz="2000" dirty="0"/>
              <a:t>enable the reuse of research communities’ FAIR data and data analytics tools, while sustaining the costs of open data policies for the benefit of a wide community of users, principally by widening access to data produced, curated and preserved by national and European research communities</a:t>
            </a:r>
          </a:p>
          <a:p>
            <a:pPr marL="514350" indent="-514350" fontAlgn="base">
              <a:buFont typeface="+mj-lt"/>
              <a:buAutoNum type="arabicPeriod"/>
            </a:pPr>
            <a:r>
              <a:rPr lang="en-GB" sz="2000" dirty="0"/>
              <a:t>provide a single discovery space for all data and tools, offer inclusive and transparent policies for access, and enable data and software sharing and exploitation tools, including general services for data management and processing</a:t>
            </a:r>
          </a:p>
          <a:p>
            <a:pPr marL="514350" indent="-514350" fontAlgn="base">
              <a:buFont typeface="+mj-lt"/>
              <a:buAutoNum type="arabicPeriod"/>
            </a:pPr>
            <a:r>
              <a:rPr lang="en-GB" sz="2000" dirty="0"/>
              <a:t>provide in a coordinated manner the provisioning of capabilities that are generally applicable to data lifecycle management in different disciplines, delivering economies of scale and avoiding double funding.  The EOSC needs to create the format to cover the costs of this ecosystem</a:t>
            </a:r>
          </a:p>
          <a:p>
            <a:pPr marL="514350" indent="-514350" fontAlgn="base">
              <a:buFont typeface="+mj-lt"/>
              <a:buAutoNum type="arabicPeriod"/>
            </a:pPr>
            <a:r>
              <a:rPr lang="en-GB" sz="2000" dirty="0"/>
              <a:t>adopt a harmonised approach to funding of depletable resources and services in both the EOSC and the </a:t>
            </a:r>
            <a:r>
              <a:rPr lang="en-GB" sz="2000" dirty="0" err="1"/>
              <a:t>EuroHPC</a:t>
            </a:r>
            <a:r>
              <a:rPr lang="en-GB" sz="2000" dirty="0"/>
              <a:t> initiative, in the interests of delivering opportunities and efficiencies</a:t>
            </a:r>
          </a:p>
          <a:p>
            <a:pPr marL="514350" indent="-514350" fontAlgn="base">
              <a:buFont typeface="+mj-lt"/>
              <a:buAutoNum type="arabicPeriod"/>
            </a:pPr>
            <a:r>
              <a:rPr lang="en-GB" sz="2000" dirty="0"/>
              <a:t>complement what is provided by research communities according to the subsidiarity principle, and provide scientists with a personal space where they can create content (data analysis recipes, workflows, publications), store data and share their work with collaborators.  Research communities and infrastructures should be the main custodians of research data, quality and FAIR policies</a:t>
            </a:r>
          </a:p>
          <a:p>
            <a:pPr marL="514350" indent="-514350" fontAlgn="base">
              <a:buFont typeface="+mj-lt"/>
              <a:buAutoNum type="arabicPeriod"/>
            </a:pPr>
            <a:r>
              <a:rPr lang="en-GB" sz="2000" dirty="0"/>
              <a:t>consider and address the requirements of the national user communities.  The relationship of national infrastructures to the EOSC - their role in the EOSC, and how they contribute - is very important. </a:t>
            </a:r>
          </a:p>
        </p:txBody>
      </p:sp>
      <p:sp>
        <p:nvSpPr>
          <p:cNvPr id="3" name="Date Placeholder 2">
            <a:extLst>
              <a:ext uri="{FF2B5EF4-FFF2-40B4-BE49-F238E27FC236}">
                <a16:creationId xmlns:a16="http://schemas.microsoft.com/office/drawing/2014/main" id="{D33894A9-700F-4586-B07E-40097033CC88}"/>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3019D1E5-845A-4058-9172-8D147EF7710F}"/>
              </a:ext>
            </a:extLst>
          </p:cNvPr>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Title 4">
            <a:extLst>
              <a:ext uri="{FF2B5EF4-FFF2-40B4-BE49-F238E27FC236}">
                <a16:creationId xmlns:a16="http://schemas.microsoft.com/office/drawing/2014/main" id="{9F401F5F-8150-4BF4-9AEA-A8830BA1BF29}"/>
              </a:ext>
            </a:extLst>
          </p:cNvPr>
          <p:cNvSpPr>
            <a:spLocks noGrp="1"/>
          </p:cNvSpPr>
          <p:nvPr>
            <p:ph type="title"/>
          </p:nvPr>
        </p:nvSpPr>
        <p:spPr/>
        <p:txBody>
          <a:bodyPr>
            <a:normAutofit fontScale="90000"/>
          </a:bodyPr>
          <a:lstStyle/>
          <a:p>
            <a:r>
              <a:rPr lang="en-GB" dirty="0"/>
              <a:t>The EOSC Needs To…</a:t>
            </a:r>
          </a:p>
        </p:txBody>
      </p:sp>
    </p:spTree>
    <p:extLst>
      <p:ext uri="{BB962C8B-B14F-4D97-AF65-F5344CB8AC3E}">
        <p14:creationId xmlns:p14="http://schemas.microsoft.com/office/powerpoint/2010/main" val="2041518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716E46-6F2B-6F43-9C59-A4B05703FF07}"/>
              </a:ext>
            </a:extLst>
          </p:cNvPr>
          <p:cNvSpPr>
            <a:spLocks noGrp="1"/>
          </p:cNvSpPr>
          <p:nvPr>
            <p:ph type="body" idx="1"/>
          </p:nvPr>
        </p:nvSpPr>
        <p:spPr/>
        <p:txBody>
          <a:bodyPr/>
          <a:lstStyle/>
          <a:p>
            <a:endParaRPr lang="en-US"/>
          </a:p>
        </p:txBody>
      </p:sp>
      <p:sp>
        <p:nvSpPr>
          <p:cNvPr id="6" name="Text Placeholder 5">
            <a:extLst>
              <a:ext uri="{FF2B5EF4-FFF2-40B4-BE49-F238E27FC236}">
                <a16:creationId xmlns:a16="http://schemas.microsoft.com/office/drawing/2014/main" id="{058245C0-4B1A-3B4C-ADF4-E41D1AE77BF4}"/>
              </a:ext>
            </a:extLst>
          </p:cNvPr>
          <p:cNvSpPr>
            <a:spLocks noGrp="1"/>
          </p:cNvSpPr>
          <p:nvPr>
            <p:ph type="body" idx="2"/>
          </p:nvPr>
        </p:nvSpPr>
        <p:spPr>
          <a:xfrm>
            <a:off x="628650" y="1628800"/>
            <a:ext cx="6619478" cy="540300"/>
          </a:xfrm>
        </p:spPr>
        <p:txBody>
          <a:bodyPr/>
          <a:lstStyle/>
          <a:p>
            <a:r>
              <a:rPr lang="en-US" dirty="0"/>
              <a:t>Summary and Wrap-Up</a:t>
            </a:r>
          </a:p>
        </p:txBody>
      </p:sp>
      <p:sp>
        <p:nvSpPr>
          <p:cNvPr id="7" name="Text Placeholder 6">
            <a:extLst>
              <a:ext uri="{FF2B5EF4-FFF2-40B4-BE49-F238E27FC236}">
                <a16:creationId xmlns:a16="http://schemas.microsoft.com/office/drawing/2014/main" id="{EB07C019-2C16-A243-BF9D-69A28993F6E4}"/>
              </a:ext>
            </a:extLst>
          </p:cNvPr>
          <p:cNvSpPr>
            <a:spLocks noGrp="1"/>
          </p:cNvSpPr>
          <p:nvPr>
            <p:ph type="body" idx="3"/>
          </p:nvPr>
        </p:nvSpPr>
        <p:spPr/>
        <p:txBody>
          <a:bodyPr/>
          <a:lstStyle/>
          <a:p>
            <a:endParaRPr lang="en-US" dirty="0"/>
          </a:p>
        </p:txBody>
      </p:sp>
      <p:sp>
        <p:nvSpPr>
          <p:cNvPr id="3" name="Slide Number Placeholder 2">
            <a:extLst>
              <a:ext uri="{FF2B5EF4-FFF2-40B4-BE49-F238E27FC236}">
                <a16:creationId xmlns:a16="http://schemas.microsoft.com/office/drawing/2014/main" id="{AA56C13D-F9CD-0246-9141-46FE50D327CF}"/>
              </a:ext>
            </a:extLst>
          </p:cNvPr>
          <p:cNvSpPr>
            <a:spLocks noGrp="1"/>
          </p:cNvSpPr>
          <p:nvPr>
            <p:ph type="sldNum" idx="4294967295"/>
          </p:nvPr>
        </p:nvSpPr>
        <p:spPr>
          <a:xfrm>
            <a:off x="9072563" y="6381750"/>
            <a:ext cx="3119437" cy="287338"/>
          </a:xfrm>
          <a:prstGeom prst="rect">
            <a:avLst/>
          </a:prstGeom>
        </p:spPr>
        <p:txBody>
          <a:bodyPr/>
          <a:lstStyle/>
          <a:p>
            <a:fld id="{00000000-1234-1234-1234-123412341234}" type="slidenum">
              <a:rPr lang="uk-UA" smtClean="0"/>
              <a:pPr/>
              <a:t>29</a:t>
            </a:fld>
            <a:endParaRPr lang="uk-UA" dirty="0"/>
          </a:p>
        </p:txBody>
      </p:sp>
    </p:spTree>
    <p:extLst>
      <p:ext uri="{BB962C8B-B14F-4D97-AF65-F5344CB8AC3E}">
        <p14:creationId xmlns:p14="http://schemas.microsoft.com/office/powerpoint/2010/main" val="14385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716E46-6F2B-6F43-9C59-A4B05703FF07}"/>
              </a:ext>
            </a:extLst>
          </p:cNvPr>
          <p:cNvSpPr>
            <a:spLocks noGrp="1"/>
          </p:cNvSpPr>
          <p:nvPr>
            <p:ph type="body" idx="1"/>
          </p:nvPr>
        </p:nvSpPr>
        <p:spPr/>
        <p:txBody>
          <a:bodyPr/>
          <a:lstStyle/>
          <a:p>
            <a:endParaRPr lang="en-US"/>
          </a:p>
        </p:txBody>
      </p:sp>
      <p:sp>
        <p:nvSpPr>
          <p:cNvPr id="6" name="Text Placeholder 5">
            <a:extLst>
              <a:ext uri="{FF2B5EF4-FFF2-40B4-BE49-F238E27FC236}">
                <a16:creationId xmlns:a16="http://schemas.microsoft.com/office/drawing/2014/main" id="{058245C0-4B1A-3B4C-ADF4-E41D1AE77BF4}"/>
              </a:ext>
            </a:extLst>
          </p:cNvPr>
          <p:cNvSpPr>
            <a:spLocks noGrp="1"/>
          </p:cNvSpPr>
          <p:nvPr>
            <p:ph type="body" idx="2"/>
          </p:nvPr>
        </p:nvSpPr>
        <p:spPr>
          <a:xfrm>
            <a:off x="628650" y="1628800"/>
            <a:ext cx="6619478" cy="540300"/>
          </a:xfrm>
        </p:spPr>
        <p:txBody>
          <a:bodyPr/>
          <a:lstStyle/>
          <a:p>
            <a:r>
              <a:rPr lang="en-US" dirty="0"/>
              <a:t>Federating Core Briefing Paper v2.0</a:t>
            </a:r>
          </a:p>
        </p:txBody>
      </p:sp>
      <p:sp>
        <p:nvSpPr>
          <p:cNvPr id="7" name="Text Placeholder 6">
            <a:extLst>
              <a:ext uri="{FF2B5EF4-FFF2-40B4-BE49-F238E27FC236}">
                <a16:creationId xmlns:a16="http://schemas.microsoft.com/office/drawing/2014/main" id="{EB07C019-2C16-A243-BF9D-69A28993F6E4}"/>
              </a:ext>
            </a:extLst>
          </p:cNvPr>
          <p:cNvSpPr>
            <a:spLocks noGrp="1"/>
          </p:cNvSpPr>
          <p:nvPr>
            <p:ph type="body" idx="3"/>
          </p:nvPr>
        </p:nvSpPr>
        <p:spPr/>
        <p:txBody>
          <a:bodyPr/>
          <a:lstStyle/>
          <a:p>
            <a:endParaRPr lang="en-US" dirty="0"/>
          </a:p>
        </p:txBody>
      </p:sp>
      <p:sp>
        <p:nvSpPr>
          <p:cNvPr id="3" name="Slide Number Placeholder 2">
            <a:extLst>
              <a:ext uri="{FF2B5EF4-FFF2-40B4-BE49-F238E27FC236}">
                <a16:creationId xmlns:a16="http://schemas.microsoft.com/office/drawing/2014/main" id="{AA56C13D-F9CD-0246-9141-46FE50D327CF}"/>
              </a:ext>
            </a:extLst>
          </p:cNvPr>
          <p:cNvSpPr>
            <a:spLocks noGrp="1"/>
          </p:cNvSpPr>
          <p:nvPr>
            <p:ph type="sldNum" idx="4294967295"/>
          </p:nvPr>
        </p:nvSpPr>
        <p:spPr>
          <a:xfrm>
            <a:off x="9072563" y="6381750"/>
            <a:ext cx="3119437" cy="287338"/>
          </a:xfrm>
          <a:prstGeom prst="rect">
            <a:avLst/>
          </a:prstGeom>
        </p:spPr>
        <p:txBody>
          <a:bodyPr/>
          <a:lstStyle/>
          <a:p>
            <a:fld id="{00000000-1234-1234-1234-123412341234}" type="slidenum">
              <a:rPr lang="uk-UA" smtClean="0"/>
              <a:pPr/>
              <a:t>3</a:t>
            </a:fld>
            <a:endParaRPr lang="uk-UA" dirty="0"/>
          </a:p>
        </p:txBody>
      </p:sp>
    </p:spTree>
    <p:extLst>
      <p:ext uri="{BB962C8B-B14F-4D97-AF65-F5344CB8AC3E}">
        <p14:creationId xmlns:p14="http://schemas.microsoft.com/office/powerpoint/2010/main" val="409275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154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E0FCF2-6C73-E54A-B06D-BBE1E7E08B9A}"/>
              </a:ext>
            </a:extLst>
          </p:cNvPr>
          <p:cNvSpPr>
            <a:spLocks noGrp="1"/>
          </p:cNvSpPr>
          <p:nvPr>
            <p:ph idx="1"/>
          </p:nvPr>
        </p:nvSpPr>
        <p:spPr/>
        <p:txBody>
          <a:bodyPr>
            <a:normAutofit/>
          </a:bodyPr>
          <a:lstStyle/>
          <a:p>
            <a:r>
              <a:rPr lang="en-US" sz="3600" dirty="0"/>
              <a:t>A </a:t>
            </a:r>
            <a:r>
              <a:rPr lang="en-US" sz="3600" dirty="0">
                <a:solidFill>
                  <a:srgbClr val="B5892D"/>
                </a:solidFill>
              </a:rPr>
              <a:t>key element of the EOSC architecture and </a:t>
            </a:r>
            <a:r>
              <a:rPr lang="en-US" sz="3600" dirty="0" err="1">
                <a:solidFill>
                  <a:srgbClr val="B5892D"/>
                </a:solidFill>
              </a:rPr>
              <a:t>organisational</a:t>
            </a:r>
            <a:r>
              <a:rPr lang="en-US" sz="3600" dirty="0">
                <a:solidFill>
                  <a:srgbClr val="B5892D"/>
                </a:solidFill>
              </a:rPr>
              <a:t> structure</a:t>
            </a:r>
            <a:r>
              <a:rPr lang="en-US" sz="3600" dirty="0"/>
              <a:t> defining what EOSC provides</a:t>
            </a:r>
          </a:p>
          <a:p>
            <a:pPr lvl="1"/>
            <a:r>
              <a:rPr lang="en-US" sz="3200" dirty="0"/>
              <a:t>Has </a:t>
            </a:r>
            <a:r>
              <a:rPr lang="en-US" sz="3200" dirty="0">
                <a:solidFill>
                  <a:srgbClr val="B5892D"/>
                </a:solidFill>
              </a:rPr>
              <a:t>major implications</a:t>
            </a:r>
            <a:r>
              <a:rPr lang="en-US" sz="3200" dirty="0"/>
              <a:t> for the EOSC federation model, operations, delivery channels, and ultimately, the EOSC sustainability</a:t>
            </a:r>
          </a:p>
          <a:p>
            <a:r>
              <a:rPr lang="en-US" sz="3400" dirty="0"/>
              <a:t>EOSC-hub issued a </a:t>
            </a:r>
            <a:r>
              <a:rPr lang="en-US" sz="3400" dirty="0">
                <a:solidFill>
                  <a:srgbClr val="B5892D"/>
                </a:solidFill>
              </a:rPr>
              <a:t>briefing document</a:t>
            </a:r>
            <a:r>
              <a:rPr lang="en-US" sz="3400" dirty="0"/>
              <a:t> (July 2019) containing </a:t>
            </a:r>
            <a:r>
              <a:rPr lang="en-US" sz="3400" dirty="0">
                <a:solidFill>
                  <a:srgbClr val="B5892D"/>
                </a:solidFill>
              </a:rPr>
              <a:t>initial proposals</a:t>
            </a:r>
            <a:r>
              <a:rPr lang="en-US" sz="3400" dirty="0"/>
              <a:t> on this topic, now updated as a result of feedback received</a:t>
            </a:r>
          </a:p>
        </p:txBody>
      </p:sp>
      <p:sp>
        <p:nvSpPr>
          <p:cNvPr id="4" name="Slide Number Placeholder 3">
            <a:extLst>
              <a:ext uri="{FF2B5EF4-FFF2-40B4-BE49-F238E27FC236}">
                <a16:creationId xmlns:a16="http://schemas.microsoft.com/office/drawing/2014/main" id="{BD539255-AF4A-5B41-9695-0DA160A1E741}"/>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Title 4">
            <a:extLst>
              <a:ext uri="{FF2B5EF4-FFF2-40B4-BE49-F238E27FC236}">
                <a16:creationId xmlns:a16="http://schemas.microsoft.com/office/drawing/2014/main" id="{B99E6413-533F-394B-A5C4-531C35E9FF69}"/>
              </a:ext>
            </a:extLst>
          </p:cNvPr>
          <p:cNvSpPr>
            <a:spLocks noGrp="1"/>
          </p:cNvSpPr>
          <p:nvPr>
            <p:ph type="title"/>
          </p:nvPr>
        </p:nvSpPr>
        <p:spPr/>
        <p:txBody>
          <a:bodyPr>
            <a:normAutofit fontScale="90000"/>
          </a:bodyPr>
          <a:lstStyle/>
          <a:p>
            <a:r>
              <a:rPr lang="en-US" dirty="0"/>
              <a:t>Proposals on the Federating Core of EOSC</a:t>
            </a:r>
          </a:p>
        </p:txBody>
      </p:sp>
      <p:sp>
        <p:nvSpPr>
          <p:cNvPr id="6" name="Date Placeholder 2">
            <a:extLst>
              <a:ext uri="{FF2B5EF4-FFF2-40B4-BE49-F238E27FC236}">
                <a16:creationId xmlns:a16="http://schemas.microsoft.com/office/drawing/2014/main" id="{45B4D6EF-3BB7-46C0-9DCC-8EDFA2881947}"/>
              </a:ext>
            </a:extLst>
          </p:cNvPr>
          <p:cNvSpPr>
            <a:spLocks noGrp="1"/>
          </p:cNvSpPr>
          <p:nvPr>
            <p:ph type="dt" sz="half" idx="10"/>
          </p:nvPr>
        </p:nvSpPr>
        <p:spPr>
          <a:xfrm>
            <a:off x="335360" y="6381328"/>
            <a:ext cx="2844800" cy="288032"/>
          </a:xfrm>
        </p:spPr>
        <p:txBody>
          <a:bodyPr/>
          <a:lstStyle/>
          <a:p>
            <a:fld id="{073CB5ED-ED7C-41AA-A899-98926A9D966F}" type="datetime1">
              <a:rPr lang="en-GB" smtClean="0"/>
              <a:t>12/11/2019</a:t>
            </a:fld>
            <a:endParaRPr lang="en-US" dirty="0"/>
          </a:p>
        </p:txBody>
      </p:sp>
    </p:spTree>
    <p:extLst>
      <p:ext uri="{BB962C8B-B14F-4D97-AF65-F5344CB8AC3E}">
        <p14:creationId xmlns:p14="http://schemas.microsoft.com/office/powerpoint/2010/main" val="107386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03EE8E-DFAF-420C-8A13-FEB5B1EA7B9D}"/>
              </a:ext>
            </a:extLst>
          </p:cNvPr>
          <p:cNvSpPr>
            <a:spLocks noGrp="1"/>
          </p:cNvSpPr>
          <p:nvPr>
            <p:ph idx="1"/>
          </p:nvPr>
        </p:nvSpPr>
        <p:spPr/>
        <p:txBody>
          <a:bodyPr/>
          <a:lstStyle/>
          <a:p>
            <a:r>
              <a:rPr lang="en-GB" sz="3200" dirty="0"/>
              <a:t>EC EOSC Implementation Roadmap SWD(2018)83 final (p 9-10)</a:t>
            </a:r>
          </a:p>
          <a:p>
            <a:pPr lvl="1"/>
            <a:r>
              <a:rPr lang="en-GB" sz="2800" i="1" dirty="0"/>
              <a:t>“…the EOSC would essentially comprise a federating core and a variety of federated research data infrastructures committed to providing services as part of the EOSC”</a:t>
            </a:r>
          </a:p>
          <a:p>
            <a:r>
              <a:rPr lang="en-GB" sz="3200" dirty="0"/>
              <a:t>EC EOSC Strategic Implementation Roadmap 2018-2020 (p39)</a:t>
            </a:r>
            <a:endParaRPr lang="en-GB" i="1" dirty="0"/>
          </a:p>
          <a:p>
            <a:pPr lvl="1"/>
            <a:r>
              <a:rPr lang="en-US" sz="2800" i="1" dirty="0"/>
              <a:t>“</a:t>
            </a:r>
            <a:r>
              <a:rPr lang="en-GB" sz="2800" i="1" dirty="0"/>
              <a:t>Organise and operationalise the components of the EOSC federating core (e.g. EOSC shared resources, EOSC platform, compliance framework), to facilitate, monitor and regulate as appropriate day-to-day transactions across the federation</a:t>
            </a:r>
            <a:r>
              <a:rPr lang="en-US" sz="2800" i="1" dirty="0"/>
              <a:t>”</a:t>
            </a:r>
            <a:endParaRPr lang="en-GB" sz="2800" dirty="0"/>
          </a:p>
          <a:p>
            <a:pPr lvl="1"/>
            <a:endParaRPr lang="en-GB" sz="2800" i="1" dirty="0"/>
          </a:p>
          <a:p>
            <a:pPr lvl="1"/>
            <a:endParaRPr lang="en-GB" dirty="0"/>
          </a:p>
        </p:txBody>
      </p:sp>
      <p:sp>
        <p:nvSpPr>
          <p:cNvPr id="3" name="Date Placeholder 2">
            <a:extLst>
              <a:ext uri="{FF2B5EF4-FFF2-40B4-BE49-F238E27FC236}">
                <a16:creationId xmlns:a16="http://schemas.microsoft.com/office/drawing/2014/main" id="{B34B8B94-39B1-4F3C-9B63-C59E29C35ADA}"/>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4F57724B-C9CA-4DBC-9759-0390ACA4F774}"/>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5" name="Title 4">
            <a:extLst>
              <a:ext uri="{FF2B5EF4-FFF2-40B4-BE49-F238E27FC236}">
                <a16:creationId xmlns:a16="http://schemas.microsoft.com/office/drawing/2014/main" id="{8B1E8B3F-43A6-4C65-8A30-F718F93F48B0}"/>
              </a:ext>
            </a:extLst>
          </p:cNvPr>
          <p:cNvSpPr>
            <a:spLocks noGrp="1"/>
          </p:cNvSpPr>
          <p:nvPr>
            <p:ph type="title"/>
          </p:nvPr>
        </p:nvSpPr>
        <p:spPr/>
        <p:txBody>
          <a:bodyPr>
            <a:normAutofit fontScale="90000"/>
          </a:bodyPr>
          <a:lstStyle/>
          <a:p>
            <a:r>
              <a:rPr lang="en-GB" dirty="0"/>
              <a:t>Federating Core Definition</a:t>
            </a:r>
          </a:p>
        </p:txBody>
      </p:sp>
    </p:spTree>
    <p:extLst>
      <p:ext uri="{BB962C8B-B14F-4D97-AF65-F5344CB8AC3E}">
        <p14:creationId xmlns:p14="http://schemas.microsoft.com/office/powerpoint/2010/main" val="337459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6FA64A-E70C-4B98-9262-61F79876D8FC}"/>
              </a:ext>
            </a:extLst>
          </p:cNvPr>
          <p:cNvSpPr>
            <a:spLocks noGrp="1"/>
          </p:cNvSpPr>
          <p:nvPr>
            <p:ph idx="1"/>
          </p:nvPr>
        </p:nvSpPr>
        <p:spPr>
          <a:xfrm>
            <a:off x="335360" y="1196752"/>
            <a:ext cx="11521280" cy="1872205"/>
          </a:xfrm>
        </p:spPr>
        <p:txBody>
          <a:bodyPr>
            <a:normAutofit/>
          </a:bodyPr>
          <a:lstStyle/>
          <a:p>
            <a:r>
              <a:rPr lang="en-GB" sz="2400" dirty="0"/>
              <a:t>Data should continue to be owned, hosted and funded as now</a:t>
            </a:r>
          </a:p>
          <a:p>
            <a:pPr lvl="1"/>
            <a:r>
              <a:rPr lang="en-GB" sz="2400" dirty="0"/>
              <a:t>Can’t adopt an open data policy and then charge users for data!</a:t>
            </a:r>
          </a:p>
          <a:p>
            <a:pPr marL="90487" lvl="1" indent="0">
              <a:buNone/>
            </a:pPr>
            <a:r>
              <a:rPr lang="en-GB" sz="2400" dirty="0"/>
              <a:t>-&gt; No data in the Shared Resources of the EOSC</a:t>
            </a:r>
          </a:p>
          <a:p>
            <a:pPr lvl="1"/>
            <a:r>
              <a:rPr lang="en-GB" sz="2400" dirty="0"/>
              <a:t>Shared resources could include a local copy of data, however</a:t>
            </a:r>
          </a:p>
          <a:p>
            <a:pPr marL="0" indent="0">
              <a:buNone/>
            </a:pPr>
            <a:endParaRPr lang="en-GB" sz="2400" dirty="0"/>
          </a:p>
        </p:txBody>
      </p:sp>
      <p:sp>
        <p:nvSpPr>
          <p:cNvPr id="3" name="Date Placeholder 2">
            <a:extLst>
              <a:ext uri="{FF2B5EF4-FFF2-40B4-BE49-F238E27FC236}">
                <a16:creationId xmlns:a16="http://schemas.microsoft.com/office/drawing/2014/main" id="{65C64DE4-98E1-4F32-9431-BD2B5893431E}"/>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E16EF43E-CC4B-437D-9F09-A02D7F6E96CE}"/>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Title 4">
            <a:extLst>
              <a:ext uri="{FF2B5EF4-FFF2-40B4-BE49-F238E27FC236}">
                <a16:creationId xmlns:a16="http://schemas.microsoft.com/office/drawing/2014/main" id="{760F16C2-7891-44B0-A62B-6A6D1F907F11}"/>
              </a:ext>
            </a:extLst>
          </p:cNvPr>
          <p:cNvSpPr>
            <a:spLocks noGrp="1"/>
          </p:cNvSpPr>
          <p:nvPr>
            <p:ph type="title"/>
          </p:nvPr>
        </p:nvSpPr>
        <p:spPr/>
        <p:txBody>
          <a:bodyPr>
            <a:normAutofit fontScale="90000"/>
          </a:bodyPr>
          <a:lstStyle/>
          <a:p>
            <a:r>
              <a:rPr lang="en-GB" dirty="0"/>
              <a:t>Update From Feedback To Date</a:t>
            </a:r>
          </a:p>
        </p:txBody>
      </p:sp>
      <p:sp>
        <p:nvSpPr>
          <p:cNvPr id="7" name="Content Placeholder 1">
            <a:extLst>
              <a:ext uri="{FF2B5EF4-FFF2-40B4-BE49-F238E27FC236}">
                <a16:creationId xmlns:a16="http://schemas.microsoft.com/office/drawing/2014/main" id="{201BD538-E9D6-47BF-AAC5-8750750EB6E2}"/>
              </a:ext>
            </a:extLst>
          </p:cNvPr>
          <p:cNvSpPr txBox="1">
            <a:spLocks/>
          </p:cNvSpPr>
          <p:nvPr/>
        </p:nvSpPr>
        <p:spPr>
          <a:xfrm>
            <a:off x="335360" y="4653136"/>
            <a:ext cx="11521280" cy="2736304"/>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EOSC core functions: enable access to data, software, storage, computing and other capabilities and resources</a:t>
            </a:r>
          </a:p>
          <a:p>
            <a:pPr lvl="1"/>
            <a:r>
              <a:rPr lang="en-GB" sz="2400" dirty="0"/>
              <a:t>Deliver them through EOSC in a more coordinated and cost-effective manner, avoiding duplication</a:t>
            </a:r>
          </a:p>
          <a:p>
            <a:pPr marL="0" indent="0">
              <a:buFontTx/>
              <a:buNone/>
            </a:pPr>
            <a:endParaRPr lang="en-GB" sz="2400" dirty="0"/>
          </a:p>
        </p:txBody>
      </p:sp>
      <p:sp>
        <p:nvSpPr>
          <p:cNvPr id="8" name="Content Placeholder 1">
            <a:extLst>
              <a:ext uri="{FF2B5EF4-FFF2-40B4-BE49-F238E27FC236}">
                <a16:creationId xmlns:a16="http://schemas.microsoft.com/office/drawing/2014/main" id="{C81BA8F7-D1A2-48DF-B5F9-F8D7FAD608EA}"/>
              </a:ext>
            </a:extLst>
          </p:cNvPr>
          <p:cNvSpPr txBox="1">
            <a:spLocks/>
          </p:cNvSpPr>
          <p:nvPr/>
        </p:nvSpPr>
        <p:spPr>
          <a:xfrm>
            <a:off x="335360" y="3212976"/>
            <a:ext cx="11305256" cy="2023616"/>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EOSC should not produce or guarantee the quality of data</a:t>
            </a:r>
          </a:p>
          <a:p>
            <a:pPr lvl="1"/>
            <a:r>
              <a:rPr lang="en-GB" sz="2400" dirty="0"/>
              <a:t>EOSC should allow </a:t>
            </a:r>
            <a:r>
              <a:rPr lang="en-GB" sz="2400" i="1" dirty="0"/>
              <a:t>access to</a:t>
            </a:r>
            <a:r>
              <a:rPr lang="en-GB" sz="2400" dirty="0"/>
              <a:t> data and certify the quality of characteristics of datasets such as metadata and PIDs</a:t>
            </a:r>
          </a:p>
          <a:p>
            <a:pPr marL="0" indent="0">
              <a:buFontTx/>
              <a:buNone/>
            </a:pPr>
            <a:endParaRPr lang="en-GB" sz="2400" dirty="0"/>
          </a:p>
        </p:txBody>
      </p:sp>
    </p:spTree>
    <p:extLst>
      <p:ext uri="{BB962C8B-B14F-4D97-AF65-F5344CB8AC3E}">
        <p14:creationId xmlns:p14="http://schemas.microsoft.com/office/powerpoint/2010/main" val="79605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C147F6-FC31-4ED3-977C-7541732046A3}"/>
              </a:ext>
            </a:extLst>
          </p:cNvPr>
          <p:cNvSpPr>
            <a:spLocks noGrp="1"/>
          </p:cNvSpPr>
          <p:nvPr>
            <p:ph idx="1"/>
          </p:nvPr>
        </p:nvSpPr>
        <p:spPr>
          <a:xfrm>
            <a:off x="335360" y="1268763"/>
            <a:ext cx="11291407" cy="4855007"/>
          </a:xfrm>
        </p:spPr>
        <p:txBody>
          <a:bodyPr>
            <a:normAutofit/>
          </a:bodyPr>
          <a:lstStyle/>
          <a:p>
            <a:pPr marL="0" indent="0">
              <a:buNone/>
            </a:pPr>
            <a:r>
              <a:rPr lang="en-GB" dirty="0"/>
              <a:t>Enable the reuse of research communities’ FAIR data and data analytics tools</a:t>
            </a:r>
          </a:p>
          <a:p>
            <a:pPr lvl="1"/>
            <a:r>
              <a:rPr lang="en-GB" dirty="0"/>
              <a:t>while sustaining the costs of open data policies for the benefit of a wide community of users</a:t>
            </a:r>
          </a:p>
          <a:p>
            <a:pPr lvl="1"/>
            <a:r>
              <a:rPr lang="en-GB" dirty="0"/>
              <a:t>principally by widening access to data produced, curated and preserved by national and European research communities</a:t>
            </a:r>
          </a:p>
        </p:txBody>
      </p:sp>
      <p:sp>
        <p:nvSpPr>
          <p:cNvPr id="3" name="Date Placeholder 2">
            <a:extLst>
              <a:ext uri="{FF2B5EF4-FFF2-40B4-BE49-F238E27FC236}">
                <a16:creationId xmlns:a16="http://schemas.microsoft.com/office/drawing/2014/main" id="{D060846A-E872-4389-A784-DE7C60D8AF9B}"/>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60117BDE-AD96-40CB-BFCD-D546911FE21D}"/>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Title 4">
            <a:extLst>
              <a:ext uri="{FF2B5EF4-FFF2-40B4-BE49-F238E27FC236}">
                <a16:creationId xmlns:a16="http://schemas.microsoft.com/office/drawing/2014/main" id="{50436169-1F91-40DF-90C6-05EC6922E636}"/>
              </a:ext>
            </a:extLst>
          </p:cNvPr>
          <p:cNvSpPr>
            <a:spLocks noGrp="1"/>
          </p:cNvSpPr>
          <p:nvPr>
            <p:ph type="title"/>
          </p:nvPr>
        </p:nvSpPr>
        <p:spPr/>
        <p:txBody>
          <a:bodyPr>
            <a:normAutofit fontScale="90000"/>
          </a:bodyPr>
          <a:lstStyle/>
          <a:p>
            <a:r>
              <a:rPr lang="en-GB" dirty="0"/>
              <a:t>EOSC Vision (1 of 3)</a:t>
            </a:r>
          </a:p>
        </p:txBody>
      </p:sp>
      <p:sp>
        <p:nvSpPr>
          <p:cNvPr id="7" name="Rectangle 6">
            <a:extLst>
              <a:ext uri="{FF2B5EF4-FFF2-40B4-BE49-F238E27FC236}">
                <a16:creationId xmlns:a16="http://schemas.microsoft.com/office/drawing/2014/main" id="{C6472F3A-3E2A-4613-8EE2-2643054A86B2}"/>
              </a:ext>
            </a:extLst>
          </p:cNvPr>
          <p:cNvSpPr/>
          <p:nvPr/>
        </p:nvSpPr>
        <p:spPr>
          <a:xfrm>
            <a:off x="349209" y="1196752"/>
            <a:ext cx="11291407" cy="2376264"/>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1">
            <a:extLst>
              <a:ext uri="{FF2B5EF4-FFF2-40B4-BE49-F238E27FC236}">
                <a16:creationId xmlns:a16="http://schemas.microsoft.com/office/drawing/2014/main" id="{B27C916E-7AE3-494E-987A-7E3C5FCBD3DE}"/>
              </a:ext>
            </a:extLst>
          </p:cNvPr>
          <p:cNvSpPr txBox="1">
            <a:spLocks/>
          </p:cNvSpPr>
          <p:nvPr/>
        </p:nvSpPr>
        <p:spPr>
          <a:xfrm>
            <a:off x="407368" y="3902585"/>
            <a:ext cx="11521280" cy="4855007"/>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Single discovery space for all data and tools</a:t>
            </a:r>
          </a:p>
          <a:p>
            <a:pPr lvl="1"/>
            <a:r>
              <a:rPr lang="en-GB" dirty="0"/>
              <a:t>inclusive and transparent policies for access</a:t>
            </a:r>
          </a:p>
          <a:p>
            <a:pPr lvl="1"/>
            <a:r>
              <a:rPr lang="en-GB" dirty="0"/>
              <a:t>enable data and software sharing and exploitation tools including general services for data management and processing</a:t>
            </a:r>
          </a:p>
        </p:txBody>
      </p:sp>
      <p:sp>
        <p:nvSpPr>
          <p:cNvPr id="10" name="Rectangle 9">
            <a:extLst>
              <a:ext uri="{FF2B5EF4-FFF2-40B4-BE49-F238E27FC236}">
                <a16:creationId xmlns:a16="http://schemas.microsoft.com/office/drawing/2014/main" id="{74410369-031F-46D3-95F4-E17B43DC8C8E}"/>
              </a:ext>
            </a:extLst>
          </p:cNvPr>
          <p:cNvSpPr/>
          <p:nvPr/>
        </p:nvSpPr>
        <p:spPr>
          <a:xfrm>
            <a:off x="349209" y="3861048"/>
            <a:ext cx="11291407" cy="2129769"/>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9844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5C2CE28-9480-4F5F-803E-624820DC389F}"/>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F82C3785-A393-45C1-AF70-3284E09BC0D3}"/>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
        <p:nvSpPr>
          <p:cNvPr id="5" name="Title 4">
            <a:extLst>
              <a:ext uri="{FF2B5EF4-FFF2-40B4-BE49-F238E27FC236}">
                <a16:creationId xmlns:a16="http://schemas.microsoft.com/office/drawing/2014/main" id="{23E286D3-0708-4D1E-9B87-5A950A4F6427}"/>
              </a:ext>
            </a:extLst>
          </p:cNvPr>
          <p:cNvSpPr>
            <a:spLocks noGrp="1"/>
          </p:cNvSpPr>
          <p:nvPr>
            <p:ph type="title"/>
          </p:nvPr>
        </p:nvSpPr>
        <p:spPr/>
        <p:txBody>
          <a:bodyPr>
            <a:normAutofit fontScale="90000"/>
          </a:bodyPr>
          <a:lstStyle/>
          <a:p>
            <a:r>
              <a:rPr lang="en-GB" dirty="0"/>
              <a:t>EOSC Vision (2 of 3)</a:t>
            </a:r>
          </a:p>
        </p:txBody>
      </p:sp>
      <p:grpSp>
        <p:nvGrpSpPr>
          <p:cNvPr id="11" name="Group 10">
            <a:extLst>
              <a:ext uri="{FF2B5EF4-FFF2-40B4-BE49-F238E27FC236}">
                <a16:creationId xmlns:a16="http://schemas.microsoft.com/office/drawing/2014/main" id="{B0F704ED-3BF4-4E90-A60E-72DB9BC43E0E}"/>
              </a:ext>
            </a:extLst>
          </p:cNvPr>
          <p:cNvGrpSpPr/>
          <p:nvPr/>
        </p:nvGrpSpPr>
        <p:grpSpPr>
          <a:xfrm>
            <a:off x="335360" y="1484784"/>
            <a:ext cx="11521280" cy="1728192"/>
            <a:chOff x="335360" y="1484784"/>
            <a:chExt cx="11521280" cy="1728192"/>
          </a:xfrm>
        </p:grpSpPr>
        <p:sp>
          <p:nvSpPr>
            <p:cNvPr id="6" name="Content Placeholder 1">
              <a:extLst>
                <a:ext uri="{FF2B5EF4-FFF2-40B4-BE49-F238E27FC236}">
                  <a16:creationId xmlns:a16="http://schemas.microsoft.com/office/drawing/2014/main" id="{6DFF560E-03ED-4D5B-BD47-8E7659E79A3E}"/>
                </a:ext>
              </a:extLst>
            </p:cNvPr>
            <p:cNvSpPr txBox="1">
              <a:spLocks/>
            </p:cNvSpPr>
            <p:nvPr/>
          </p:nvSpPr>
          <p:spPr>
            <a:xfrm>
              <a:off x="335360" y="1628801"/>
              <a:ext cx="11521280" cy="1512168"/>
            </a:xfrm>
            <a:prstGeom prst="rect">
              <a:avLst/>
            </a:prstGeom>
          </p:spPr>
          <p:txBody>
            <a:bodyPr>
              <a:normAutofit/>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Coordinated provisioning of data lifecycle management capabilities in different disciplines would deliver economies of scale and avoid double funding if provided in a coordinated manner in EOSC</a:t>
              </a:r>
            </a:p>
          </p:txBody>
        </p:sp>
        <p:sp>
          <p:nvSpPr>
            <p:cNvPr id="7" name="Rectangle 6">
              <a:extLst>
                <a:ext uri="{FF2B5EF4-FFF2-40B4-BE49-F238E27FC236}">
                  <a16:creationId xmlns:a16="http://schemas.microsoft.com/office/drawing/2014/main" id="{A729ECCB-37A9-4C6B-A992-9E189B933F7D}"/>
                </a:ext>
              </a:extLst>
            </p:cNvPr>
            <p:cNvSpPr/>
            <p:nvPr/>
          </p:nvSpPr>
          <p:spPr>
            <a:xfrm>
              <a:off x="335360" y="1484784"/>
              <a:ext cx="11521280" cy="1728192"/>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8" name="Rectangle 7">
            <a:extLst>
              <a:ext uri="{FF2B5EF4-FFF2-40B4-BE49-F238E27FC236}">
                <a16:creationId xmlns:a16="http://schemas.microsoft.com/office/drawing/2014/main" id="{223AE39C-1369-47A0-AFA9-53EBC77A5A9E}"/>
              </a:ext>
            </a:extLst>
          </p:cNvPr>
          <p:cNvSpPr/>
          <p:nvPr/>
        </p:nvSpPr>
        <p:spPr>
          <a:xfrm>
            <a:off x="335360" y="3629342"/>
            <a:ext cx="11521280" cy="1815882"/>
          </a:xfrm>
          <a:prstGeom prst="rect">
            <a:avLst/>
          </a:prstGeom>
        </p:spPr>
        <p:txBody>
          <a:bodyPr wrap="square">
            <a:spAutoFit/>
          </a:bodyPr>
          <a:lstStyle/>
          <a:p>
            <a:r>
              <a:rPr lang="en-GB" sz="2800" dirty="0"/>
              <a:t>The EOSC needs to create the format to cover the costs of this ecosystem</a:t>
            </a:r>
          </a:p>
          <a:p>
            <a:r>
              <a:rPr lang="en-GB" sz="2800" dirty="0"/>
              <a:t>A harmonised approach to funding of depletable resources and services should be adopted in both the EOSC and the </a:t>
            </a:r>
            <a:r>
              <a:rPr lang="en-GB" sz="2800" dirty="0" err="1"/>
              <a:t>EuroHPC</a:t>
            </a:r>
            <a:r>
              <a:rPr lang="en-GB" sz="2800" dirty="0"/>
              <a:t> initiative, in the interests of delivering opportunities and efficiencies</a:t>
            </a:r>
          </a:p>
        </p:txBody>
      </p:sp>
      <p:sp>
        <p:nvSpPr>
          <p:cNvPr id="9" name="Rectangle 8">
            <a:extLst>
              <a:ext uri="{FF2B5EF4-FFF2-40B4-BE49-F238E27FC236}">
                <a16:creationId xmlns:a16="http://schemas.microsoft.com/office/drawing/2014/main" id="{D00BA9AE-78CA-46CD-987A-CD3DA626FDE0}"/>
              </a:ext>
            </a:extLst>
          </p:cNvPr>
          <p:cNvSpPr/>
          <p:nvPr/>
        </p:nvSpPr>
        <p:spPr>
          <a:xfrm>
            <a:off x="335360" y="3573016"/>
            <a:ext cx="11521280" cy="2016224"/>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617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A53543-0974-42D0-9213-603A36E07E9B}"/>
              </a:ext>
            </a:extLst>
          </p:cNvPr>
          <p:cNvSpPr>
            <a:spLocks noGrp="1"/>
          </p:cNvSpPr>
          <p:nvPr>
            <p:ph idx="1"/>
          </p:nvPr>
        </p:nvSpPr>
        <p:spPr>
          <a:xfrm>
            <a:off x="335360" y="1268763"/>
            <a:ext cx="11521280" cy="2952325"/>
          </a:xfrm>
        </p:spPr>
        <p:txBody>
          <a:bodyPr>
            <a:normAutofit lnSpcReduction="10000"/>
          </a:bodyPr>
          <a:lstStyle/>
          <a:p>
            <a:pPr marL="0" indent="0">
              <a:buNone/>
            </a:pPr>
            <a:r>
              <a:rPr lang="en-GB" dirty="0"/>
              <a:t>Research communities and infrastructures should be the main custodians of research data, quality and FAIR policies</a:t>
            </a:r>
          </a:p>
          <a:p>
            <a:pPr lvl="1"/>
            <a:r>
              <a:rPr lang="en-GB" dirty="0"/>
              <a:t>the EOSC should complement what is provided by research communities according to the subsidiarity principle, and </a:t>
            </a:r>
          </a:p>
          <a:p>
            <a:pPr lvl="1"/>
            <a:r>
              <a:rPr lang="en-GB" dirty="0"/>
              <a:t>provide scientists with a personal space where they can create content (data analysis recipes, workflows, publications), store data and share their work with collaborators</a:t>
            </a:r>
          </a:p>
        </p:txBody>
      </p:sp>
      <p:sp>
        <p:nvSpPr>
          <p:cNvPr id="3" name="Date Placeholder 2">
            <a:extLst>
              <a:ext uri="{FF2B5EF4-FFF2-40B4-BE49-F238E27FC236}">
                <a16:creationId xmlns:a16="http://schemas.microsoft.com/office/drawing/2014/main" id="{1A2EF4A1-1156-4FAF-A660-F158B916A65D}"/>
              </a:ext>
            </a:extLst>
          </p:cNvPr>
          <p:cNvSpPr>
            <a:spLocks noGrp="1"/>
          </p:cNvSpPr>
          <p:nvPr>
            <p:ph type="dt" sz="half" idx="10"/>
          </p:nvPr>
        </p:nvSpPr>
        <p:spPr/>
        <p:txBody>
          <a:bodyPr/>
          <a:lstStyle/>
          <a:p>
            <a:fld id="{073CB5ED-ED7C-41AA-A899-98926A9D966F}" type="datetime1">
              <a:rPr lang="en-GB" smtClean="0"/>
              <a:t>12/11/2019</a:t>
            </a:fld>
            <a:endParaRPr lang="en-US" dirty="0"/>
          </a:p>
        </p:txBody>
      </p:sp>
      <p:sp>
        <p:nvSpPr>
          <p:cNvPr id="4" name="Slide Number Placeholder 3">
            <a:extLst>
              <a:ext uri="{FF2B5EF4-FFF2-40B4-BE49-F238E27FC236}">
                <a16:creationId xmlns:a16="http://schemas.microsoft.com/office/drawing/2014/main" id="{9A82A569-C185-4038-BD89-24D696B2803B}"/>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Title 4">
            <a:extLst>
              <a:ext uri="{FF2B5EF4-FFF2-40B4-BE49-F238E27FC236}">
                <a16:creationId xmlns:a16="http://schemas.microsoft.com/office/drawing/2014/main" id="{2BFEBDCE-4A5D-4CC2-91C3-07FA0F8BE911}"/>
              </a:ext>
            </a:extLst>
          </p:cNvPr>
          <p:cNvSpPr>
            <a:spLocks noGrp="1"/>
          </p:cNvSpPr>
          <p:nvPr>
            <p:ph type="title"/>
          </p:nvPr>
        </p:nvSpPr>
        <p:spPr/>
        <p:txBody>
          <a:bodyPr>
            <a:normAutofit fontScale="90000"/>
          </a:bodyPr>
          <a:lstStyle/>
          <a:p>
            <a:r>
              <a:rPr lang="en-GB" dirty="0"/>
              <a:t>EOSC Vision (3 of 3)</a:t>
            </a:r>
          </a:p>
        </p:txBody>
      </p:sp>
      <p:sp>
        <p:nvSpPr>
          <p:cNvPr id="6" name="Content Placeholder 1">
            <a:extLst>
              <a:ext uri="{FF2B5EF4-FFF2-40B4-BE49-F238E27FC236}">
                <a16:creationId xmlns:a16="http://schemas.microsoft.com/office/drawing/2014/main" id="{C5386EF3-F68D-4FC5-8FE3-4B0CED23659A}"/>
              </a:ext>
            </a:extLst>
          </p:cNvPr>
          <p:cNvSpPr txBox="1">
            <a:spLocks/>
          </p:cNvSpPr>
          <p:nvPr/>
        </p:nvSpPr>
        <p:spPr>
          <a:xfrm>
            <a:off x="335360" y="4509120"/>
            <a:ext cx="11521280" cy="1872208"/>
          </a:xfrm>
          <a:prstGeom prst="rect">
            <a:avLst/>
          </a:prstGeom>
        </p:spPr>
        <p:txBody>
          <a:bodyPr>
            <a:normAutofit fontScale="92500" lnSpcReduction="10000"/>
          </a:bodyPr>
          <a:lstStyle>
            <a:lvl1pPr marL="342900" indent="-342900" algn="l" defTabSz="457200" rtl="0" eaLnBrk="1" latinLnBrk="0" hangingPunct="1">
              <a:spcBef>
                <a:spcPct val="20000"/>
              </a:spcBef>
              <a:buSzPct val="100000"/>
              <a:buFontTx/>
              <a:buBlip>
                <a:blip r:embed="rId2"/>
              </a:buBlip>
              <a:defRPr sz="2800" b="0" i="0" kern="1200">
                <a:solidFill>
                  <a:schemeClr val="tx1">
                    <a:lumMod val="75000"/>
                  </a:schemeClr>
                </a:solidFill>
                <a:latin typeface="+mn-lt"/>
                <a:ea typeface="Source Sans Pro" charset="0"/>
                <a:cs typeface="Source Sans Pro" charset="0"/>
              </a:defRPr>
            </a:lvl1pPr>
            <a:lvl2pPr marL="742950" indent="-285750" algn="l" defTabSz="457200" rtl="0" eaLnBrk="1" latinLnBrk="0" hangingPunct="1">
              <a:spcBef>
                <a:spcPct val="20000"/>
              </a:spcBef>
              <a:buSzPct val="90000"/>
              <a:buFont typeface="Calibri" panose="020F0502020204030204" pitchFamily="34" charset="0"/>
              <a:buChar char="-"/>
              <a:defRPr sz="2600" b="0" i="0" kern="1200">
                <a:solidFill>
                  <a:schemeClr val="tx1">
                    <a:lumMod val="75000"/>
                  </a:schemeClr>
                </a:solidFill>
                <a:latin typeface="+mn-lt"/>
                <a:ea typeface="Source Sans Pro" charset="0"/>
                <a:cs typeface="Source Sans Pro" charset="0"/>
              </a:defRPr>
            </a:lvl2pPr>
            <a:lvl3pPr marL="1143000" indent="-228600" algn="l" defTabSz="457200" rtl="0" eaLnBrk="1" latinLnBrk="0" hangingPunct="1">
              <a:spcBef>
                <a:spcPct val="20000"/>
              </a:spcBef>
              <a:buSzPct val="80000"/>
              <a:buFont typeface="Wingdings" panose="05000000000000000000" pitchFamily="2" charset="2"/>
              <a:buChar char="§"/>
              <a:defRPr sz="2400" b="0" i="0" kern="1200">
                <a:solidFill>
                  <a:schemeClr val="tx1">
                    <a:lumMod val="75000"/>
                  </a:schemeClr>
                </a:solidFill>
                <a:latin typeface="+mn-lt"/>
                <a:ea typeface="Source Sans Pro" charset="0"/>
                <a:cs typeface="Source Sans Pro" charset="0"/>
              </a:defRPr>
            </a:lvl3pPr>
            <a:lvl4pPr marL="1371600" marR="0" indent="0" algn="l" defTabSz="457200" rtl="0" eaLnBrk="1" fontAlgn="auto" latinLnBrk="0" hangingPunct="1">
              <a:lnSpc>
                <a:spcPct val="100000"/>
              </a:lnSpc>
              <a:spcBef>
                <a:spcPct val="20000"/>
              </a:spcBef>
              <a:spcAft>
                <a:spcPts val="0"/>
              </a:spcAft>
              <a:buClrTx/>
              <a:buSzPct val="70000"/>
              <a:buFontTx/>
              <a:buNone/>
              <a:tabLst/>
              <a:defRPr sz="2800" b="0" i="0" kern="1200">
                <a:solidFill>
                  <a:schemeClr val="tx1">
                    <a:lumMod val="75000"/>
                  </a:schemeClr>
                </a:solidFill>
                <a:latin typeface="+mn-lt"/>
                <a:ea typeface="Source Sans Pro" charset="0"/>
                <a:cs typeface="Source Sans Pro" charset="0"/>
              </a:defRPr>
            </a:lvl4pPr>
            <a:lvl5pPr marL="1828800" marR="0" indent="0" algn="l" defTabSz="457200" rtl="0" eaLnBrk="1" fontAlgn="auto" latinLnBrk="0" hangingPunct="1">
              <a:lnSpc>
                <a:spcPct val="100000"/>
              </a:lnSpc>
              <a:spcBef>
                <a:spcPct val="20000"/>
              </a:spcBef>
              <a:spcAft>
                <a:spcPts val="0"/>
              </a:spcAft>
              <a:buClrTx/>
              <a:buSzPct val="80000"/>
              <a:buFontTx/>
              <a:buNone/>
              <a:tabLst/>
              <a:defRPr sz="2800" b="0" i="0" kern="1200">
                <a:solidFill>
                  <a:schemeClr val="tx1">
                    <a:lumMod val="75000"/>
                  </a:schemeClr>
                </a:solidFill>
                <a:latin typeface="+mn-lt"/>
                <a:ea typeface="Source Sans Pro" charset="0"/>
                <a:cs typeface="Source Sans Pro"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The relationship of national infrastructures to the EOSC - their role in the EOSC, and how they contribute - is very important</a:t>
            </a:r>
          </a:p>
          <a:p>
            <a:pPr lvl="1"/>
            <a:r>
              <a:rPr lang="en-GB" dirty="0"/>
              <a:t>the EOSC needs to consider and address the requirements of the national user communities.</a:t>
            </a:r>
            <a:br>
              <a:rPr lang="en-GB" dirty="0"/>
            </a:br>
            <a:endParaRPr lang="en-GB" dirty="0"/>
          </a:p>
        </p:txBody>
      </p:sp>
      <p:sp>
        <p:nvSpPr>
          <p:cNvPr id="7" name="Rectangle 6">
            <a:extLst>
              <a:ext uri="{FF2B5EF4-FFF2-40B4-BE49-F238E27FC236}">
                <a16:creationId xmlns:a16="http://schemas.microsoft.com/office/drawing/2014/main" id="{627CDDE0-D4F3-43B1-AF42-3BC0438E2CD8}"/>
              </a:ext>
            </a:extLst>
          </p:cNvPr>
          <p:cNvSpPr/>
          <p:nvPr/>
        </p:nvSpPr>
        <p:spPr>
          <a:xfrm>
            <a:off x="335360" y="1196752"/>
            <a:ext cx="11521280" cy="2952328"/>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B5FF996-A294-4308-8B47-C13D8DDC5959}"/>
              </a:ext>
            </a:extLst>
          </p:cNvPr>
          <p:cNvSpPr/>
          <p:nvPr/>
        </p:nvSpPr>
        <p:spPr>
          <a:xfrm>
            <a:off x="335360" y="4437112"/>
            <a:ext cx="11521280" cy="1656184"/>
          </a:xfrm>
          <a:prstGeom prst="rect">
            <a:avLst/>
          </a:prstGeom>
          <a:noFill/>
          <a:ln w="57150">
            <a:solidFill>
              <a:srgbClr val="75A5D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2872510"/>
      </p:ext>
    </p:extLst>
  </p:cSld>
  <p:clrMapOvr>
    <a:masterClrMapping/>
  </p:clrMapOvr>
</p:sld>
</file>

<file path=ppt/theme/theme1.xml><?xml version="1.0" encoding="utf-8"?>
<a:theme xmlns:a="http://schemas.openxmlformats.org/drawingml/2006/main" name="slide_base">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OSC_HUB_16-9_ppt_template_v0.8" id="{9CDFA9BE-7092-44FD-8A51-7A76416C6E1C}" vid="{6809394B-C34C-484C-875C-DAD7D838104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9c6cfb5-50bc-4fca-81ee-f60fcea9a646"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10ED978E9BCE14DA790FF91941908BA" ma:contentTypeVersion="9" ma:contentTypeDescription="Create a new document." ma:contentTypeScope="" ma:versionID="983c583317a17620676de534796f1e25">
  <xsd:schema xmlns:xsd="http://www.w3.org/2001/XMLSchema" xmlns:xs="http://www.w3.org/2001/XMLSchema" xmlns:p="http://schemas.microsoft.com/office/2006/metadata/properties" xmlns:ns3="f1cf38c0-4a00-4b0c-a968-c667b6c594a8" targetNamespace="http://schemas.microsoft.com/office/2006/metadata/properties" ma:root="true" ma:fieldsID="dbafe7e7ef828e19e63285b45c91ccb1" ns3:_="">
    <xsd:import namespace="f1cf38c0-4a00-4b0c-a968-c667b6c594a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f38c0-4a00-4b0c-a968-c667b6c594a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42E5E6-02D0-497C-B248-E5F3F526E5DA}">
  <ds:schemaRefs>
    <ds:schemaRef ds:uri="http://schemas.microsoft.com/sharepoint/v3/contenttype/forms"/>
  </ds:schemaRefs>
</ds:datastoreItem>
</file>

<file path=customXml/itemProps2.xml><?xml version="1.0" encoding="utf-8"?>
<ds:datastoreItem xmlns:ds="http://schemas.openxmlformats.org/officeDocument/2006/customXml" ds:itemID="{A4211A04-1023-4A4C-926F-E3C6241CBDB8}">
  <ds:schemaRefs>
    <ds:schemaRef ds:uri="Microsoft.SharePoint.Taxonomy.ContentTypeSync"/>
  </ds:schemaRefs>
</ds:datastoreItem>
</file>

<file path=customXml/itemProps3.xml><?xml version="1.0" encoding="utf-8"?>
<ds:datastoreItem xmlns:ds="http://schemas.openxmlformats.org/officeDocument/2006/customXml" ds:itemID="{DC900EB3-CB01-4A5D-B3E2-5C58FF96DE75}">
  <ds:schemaRefs>
    <ds:schemaRef ds:uri="http://purl.org/dc/dcmitype/"/>
    <ds:schemaRef ds:uri="http://purl.org/dc/elements/1.1/"/>
    <ds:schemaRef ds:uri="http://schemas.microsoft.com/office/2006/metadata/properties"/>
    <ds:schemaRef ds:uri="f1cf38c0-4a00-4b0c-a968-c667b6c594a8"/>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AE15D6EB-1005-4400-83A8-314029028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f38c0-4a00-4b0c-a968-c667b6c59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EOSC_HUB_16-9_ppt_template_v0.8</Template>
  <TotalTime>7640</TotalTime>
  <Words>2755</Words>
  <Application>Microsoft Office PowerPoint</Application>
  <PresentationFormat>Widescreen</PresentationFormat>
  <Paragraphs>356</Paragraphs>
  <Slides>30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Noto Sans Symbols</vt:lpstr>
      <vt:lpstr>Source Sans Pro</vt:lpstr>
      <vt:lpstr>Wingdings</vt:lpstr>
      <vt:lpstr>slide_base</vt:lpstr>
      <vt:lpstr>PowerPoint Presentation</vt:lpstr>
      <vt:lpstr>PowerPoint Presentation</vt:lpstr>
      <vt:lpstr>PowerPoint Presentation</vt:lpstr>
      <vt:lpstr>Proposals on the Federating Core of EOSC</vt:lpstr>
      <vt:lpstr>Federating Core Definition</vt:lpstr>
      <vt:lpstr>Update From Feedback To Date</vt:lpstr>
      <vt:lpstr>EOSC Vision (1 of 3)</vt:lpstr>
      <vt:lpstr>EOSC Vision (2 of 3)</vt:lpstr>
      <vt:lpstr>EOSC Vision (3 of 3)</vt:lpstr>
      <vt:lpstr>EOSC Value-Add</vt:lpstr>
      <vt:lpstr>EOSC Value-Add (cont)</vt:lpstr>
      <vt:lpstr>Proposed Federating Core and Service Portfolio</vt:lpstr>
      <vt:lpstr>Federating Core</vt:lpstr>
      <vt:lpstr>Federating Core – Compliance Framework</vt:lpstr>
      <vt:lpstr>Federating Core – Hub Portfolio</vt:lpstr>
      <vt:lpstr>Federating Core – Hub Portfolio (cont)</vt:lpstr>
      <vt:lpstr>Federating Core – Shared Resources</vt:lpstr>
      <vt:lpstr>Service Portfolio</vt:lpstr>
      <vt:lpstr>Governance and Sustainability</vt:lpstr>
      <vt:lpstr>Next Steps</vt:lpstr>
      <vt:lpstr>PowerPoint Presentation</vt:lpstr>
      <vt:lpstr>PaNOSC</vt:lpstr>
      <vt:lpstr>EOSC-Life</vt:lpstr>
      <vt:lpstr>ENVRI-FAIR</vt:lpstr>
      <vt:lpstr>SSHOC</vt:lpstr>
      <vt:lpstr>ESCAPE</vt:lpstr>
      <vt:lpstr>PowerPoint Presentation</vt:lpstr>
      <vt:lpstr>The EOSC Needs To…</vt:lpstr>
      <vt:lpstr>PowerPoint Presentation</vt:lpstr>
      <vt:lpstr>PowerPoint Presentation</vt:lpstr>
    </vt:vector>
  </TitlesOfParts>
  <Company>Jisc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 Core Position Paper Meeting 20191113</dc:title>
  <dc:creator>Dale Robertson</dc:creator>
  <cp:lastModifiedBy>Dale Robertson</cp:lastModifiedBy>
  <cp:revision>115</cp:revision>
  <cp:lastPrinted>2019-08-01T10:34:37Z</cp:lastPrinted>
  <dcterms:created xsi:type="dcterms:W3CDTF">2019-07-19T11:34:13Z</dcterms:created>
  <dcterms:modified xsi:type="dcterms:W3CDTF">2019-11-12T21:49:27Z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0x010100510ED978E9BCE14DA790FF91941908BA</vt:lpwstr>
  </property>
</Properties>
</file>