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62" r:id="rId3"/>
    <p:sldId id="263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07"/>
    <p:restoredTop sz="94530"/>
  </p:normalViewPr>
  <p:slideViewPr>
    <p:cSldViewPr snapToGrid="0" snapToObjects="1">
      <p:cViewPr varScale="1">
        <p:scale>
          <a:sx n="139" d="100"/>
          <a:sy n="139" d="100"/>
        </p:scale>
        <p:origin x="7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606CC-FADB-AE41-9F80-B6BFE018390C}" type="datetimeFigureOut">
              <a:rPr lang="en-US" smtClean="0"/>
              <a:t>12/5/19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7BE8E-14B9-DE41-8E21-20715A535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86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606CC-FADB-AE41-9F80-B6BFE018390C}" type="datetimeFigureOut">
              <a:rPr lang="en-US" smtClean="0"/>
              <a:t>12/5/19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7BE8E-14B9-DE41-8E21-20715A535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348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606CC-FADB-AE41-9F80-B6BFE018390C}" type="datetimeFigureOut">
              <a:rPr lang="en-US" smtClean="0"/>
              <a:t>12/5/19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7BE8E-14B9-DE41-8E21-20715A535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544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606CC-FADB-AE41-9F80-B6BFE018390C}" type="datetimeFigureOut">
              <a:rPr lang="en-US" smtClean="0"/>
              <a:t>12/5/19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7BE8E-14B9-DE41-8E21-20715A535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361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606CC-FADB-AE41-9F80-B6BFE018390C}" type="datetimeFigureOut">
              <a:rPr lang="en-US" smtClean="0"/>
              <a:t>12/5/19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7BE8E-14B9-DE41-8E21-20715A535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954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606CC-FADB-AE41-9F80-B6BFE018390C}" type="datetimeFigureOut">
              <a:rPr lang="en-US" smtClean="0"/>
              <a:t>12/5/19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7BE8E-14B9-DE41-8E21-20715A535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474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606CC-FADB-AE41-9F80-B6BFE018390C}" type="datetimeFigureOut">
              <a:rPr lang="en-US" smtClean="0"/>
              <a:t>12/5/19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7BE8E-14B9-DE41-8E21-20715A535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061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606CC-FADB-AE41-9F80-B6BFE018390C}" type="datetimeFigureOut">
              <a:rPr lang="en-US" smtClean="0"/>
              <a:t>12/5/19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7BE8E-14B9-DE41-8E21-20715A535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084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606CC-FADB-AE41-9F80-B6BFE018390C}" type="datetimeFigureOut">
              <a:rPr lang="en-US" smtClean="0"/>
              <a:t>12/5/19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7BE8E-14B9-DE41-8E21-20715A535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088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606CC-FADB-AE41-9F80-B6BFE018390C}" type="datetimeFigureOut">
              <a:rPr lang="en-US" smtClean="0"/>
              <a:t>12/5/19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7BE8E-14B9-DE41-8E21-20715A535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769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606CC-FADB-AE41-9F80-B6BFE018390C}" type="datetimeFigureOut">
              <a:rPr lang="en-US" smtClean="0"/>
              <a:t>12/5/19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7BE8E-14B9-DE41-8E21-20715A535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835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606CC-FADB-AE41-9F80-B6BFE018390C}" type="datetimeFigureOut">
              <a:rPr lang="en-US" smtClean="0"/>
              <a:t>12/5/19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7BE8E-14B9-DE41-8E21-20715A535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299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eosc-hub.eu/display/EOSC/STARS4AL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0A484-8B7C-7B48-BA13-1C11F2821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STARS4ALL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106BA7-922B-3249-B627-2B6C43DFC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4810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Citizen science community measuring light pollution; </a:t>
            </a:r>
          </a:p>
          <a:p>
            <a:pPr lvl="1"/>
            <a:r>
              <a:rPr lang="en-US" dirty="0"/>
              <a:t>PI Esteban Gonzalez Guardia, UPT Madrid</a:t>
            </a:r>
          </a:p>
          <a:p>
            <a:pPr lvl="1"/>
            <a:r>
              <a:rPr lang="en-US" dirty="0"/>
              <a:t>STARS4ALL was a EU project that ended in 2018 </a:t>
            </a:r>
          </a:p>
          <a:p>
            <a:pPr lvl="1"/>
            <a:r>
              <a:rPr lang="en-US" dirty="0"/>
              <a:t>currently works through STARS4ALL foundation</a:t>
            </a:r>
          </a:p>
          <a:p>
            <a:pPr lvl="1"/>
            <a:r>
              <a:rPr lang="en-US" dirty="0"/>
              <a:t>Offers home to related light pollution research initiatives</a:t>
            </a:r>
          </a:p>
          <a:p>
            <a:pPr lvl="1"/>
            <a:r>
              <a:rPr lang="en-US" dirty="0"/>
              <a:t>interesting web site; uses crowd funding to fund community</a:t>
            </a:r>
          </a:p>
          <a:p>
            <a:r>
              <a:rPr lang="en-US" dirty="0"/>
              <a:t>network of +100 photometers expect to double near future</a:t>
            </a:r>
          </a:p>
          <a:p>
            <a:r>
              <a:rPr lang="en-US" dirty="0"/>
              <a:t>working infrastructure for observation data aggregation in place</a:t>
            </a:r>
          </a:p>
          <a:p>
            <a:r>
              <a:rPr lang="en-US" dirty="0"/>
              <a:t>currently CKAN is used to manage the data and primary observation data published in </a:t>
            </a:r>
            <a:r>
              <a:rPr lang="en-US" dirty="0" err="1"/>
              <a:t>Zenodo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348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EE1C7-56A7-2448-B167-DA9E0B57C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STARS4ALL and EOSC-Hub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88F70-BA26-4F4B-93F8-FB86466DE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2481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Make their infrastructure more robust</a:t>
            </a:r>
          </a:p>
          <a:p>
            <a:pPr lvl="1"/>
            <a:r>
              <a:rPr lang="en-US" dirty="0"/>
              <a:t>Hosting services to mirror/backup the essential data aggregation and management components </a:t>
            </a:r>
          </a:p>
          <a:p>
            <a:r>
              <a:rPr lang="en-US" dirty="0"/>
              <a:t>Improve discoverability of their project &amp; data via</a:t>
            </a:r>
          </a:p>
          <a:p>
            <a:pPr lvl="1"/>
            <a:r>
              <a:rPr lang="en-US" dirty="0"/>
              <a:t>B2FIND, B2SHARE</a:t>
            </a:r>
          </a:p>
          <a:p>
            <a:pPr lvl="1"/>
            <a:r>
              <a:rPr lang="en-US" dirty="0"/>
              <a:t>GEOSS platform</a:t>
            </a:r>
          </a:p>
          <a:p>
            <a:r>
              <a:rPr lang="en-US" dirty="0"/>
              <a:t>Improve data management practices</a:t>
            </a:r>
          </a:p>
          <a:p>
            <a:pPr lvl="1"/>
            <a:r>
              <a:rPr lang="en-US" dirty="0"/>
              <a:t>Deposit  also secondary and tertiary data e.g. analysis, publications</a:t>
            </a:r>
          </a:p>
          <a:p>
            <a:pPr lvl="1"/>
            <a:r>
              <a:rPr lang="en-US" dirty="0"/>
              <a:t>Introduce Research Objects or Resource bundles </a:t>
            </a:r>
            <a:r>
              <a:rPr lang="en-US"/>
              <a:t>for related primary</a:t>
            </a:r>
            <a:r>
              <a:rPr lang="en-US" dirty="0"/>
              <a:t>, secondary and tertiary data</a:t>
            </a:r>
          </a:p>
          <a:p>
            <a:pPr lvl="1"/>
            <a:r>
              <a:rPr lang="en-US" dirty="0"/>
              <a:t>Use of PIDs for sensors and Resource Objects</a:t>
            </a:r>
          </a:p>
          <a:p>
            <a:r>
              <a:rPr lang="en-US" dirty="0"/>
              <a:t>Improve usability of their data</a:t>
            </a:r>
          </a:p>
          <a:p>
            <a:pPr lvl="1"/>
            <a:r>
              <a:rPr lang="en-US" dirty="0"/>
              <a:t>Actionability of the research object links when displayed in B2FIND and B2SHARE</a:t>
            </a:r>
          </a:p>
          <a:p>
            <a:r>
              <a:rPr lang="en-US" dirty="0"/>
              <a:t>Use of </a:t>
            </a:r>
            <a:r>
              <a:rPr lang="en-US" dirty="0" err="1"/>
              <a:t>Jupyter</a:t>
            </a:r>
            <a:r>
              <a:rPr lang="en-US" dirty="0"/>
              <a:t> Notebooks for analyzing observation data directly from </a:t>
            </a:r>
            <a:r>
              <a:rPr lang="en-US" dirty="0" err="1"/>
              <a:t>Zenodo</a:t>
            </a:r>
            <a:r>
              <a:rPr lang="en-US" dirty="0"/>
              <a:t> and B2SHARE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465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03EA9-04D0-7643-AC84-508585ABC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status 5-12-19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B42DC-B843-E843-83AB-57FE109D2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997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In the process the PI adapted his vision for STARS4ALL data management considerably </a:t>
            </a:r>
          </a:p>
          <a:p>
            <a:r>
              <a:rPr lang="en-US" dirty="0"/>
              <a:t>Created EAP workplan based also on discussions with the relevant service support teams (5.5 PMs budgeted)</a:t>
            </a:r>
          </a:p>
          <a:p>
            <a:r>
              <a:rPr lang="en-US" dirty="0"/>
              <a:t>Description in the Community Requirements DB almost complete; tickets to be issued</a:t>
            </a:r>
          </a:p>
          <a:p>
            <a:r>
              <a:rPr lang="en-US" dirty="0"/>
              <a:t>Some design docs yet to be completed as an ER diagram</a:t>
            </a:r>
          </a:p>
          <a:p>
            <a:r>
              <a:rPr lang="en-US" dirty="0"/>
              <a:t>Still many technical aspects to clarify along the way: </a:t>
            </a:r>
          </a:p>
          <a:p>
            <a:pPr lvl="1"/>
            <a:r>
              <a:rPr lang="en-US" dirty="0"/>
              <a:t>STARS4ALL data integration in GEOSS platform</a:t>
            </a:r>
          </a:p>
          <a:p>
            <a:pPr lvl="1"/>
            <a:r>
              <a:rPr lang="en-US" dirty="0"/>
              <a:t>Optimal metadata schema for their data types including the research data bundles/objects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476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A8CED-5C8F-2440-8531-C6A7F2E1D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D8BC5-DE8A-054C-8855-C54D76B24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https://wiki.eosc-hub.eu/display/EOSC/STARS4ALL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721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1649</TotalTime>
  <Words>285</Words>
  <Application>Microsoft Macintosh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STARS4ALL background</vt:lpstr>
      <vt:lpstr>STARS4ALL and EOSC-Hub</vt:lpstr>
      <vt:lpstr>Current status 5-12-19</vt:lpstr>
      <vt:lpstr>PowerPoint Presentation</vt:lpstr>
    </vt:vector>
  </TitlesOfParts>
  <Company>UPM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Esteban González</dc:creator>
  <cp:lastModifiedBy>Broeder, D.G. (Daniël)</cp:lastModifiedBy>
  <cp:revision>22</cp:revision>
  <dcterms:created xsi:type="dcterms:W3CDTF">2019-12-01T07:26:18Z</dcterms:created>
  <dcterms:modified xsi:type="dcterms:W3CDTF">2019-12-06T10:16:07Z</dcterms:modified>
</cp:coreProperties>
</file>