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D1DAC-6827-400D-9BB6-3725512473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F9E9CD-CB5F-4CC5-B519-55D464998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794F6-1A67-415D-B7C9-79E3843F3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32BA-E036-47F6-A87C-79063C8B9A9A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747CD-81C0-419E-A271-53FF55817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63EAB-EDA4-4AB4-9AEE-37438B21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0175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3EA1F-441D-4A79-A9C1-E507A8523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314F3B-449B-493B-930F-D94B06ACFC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DBCE7-5A2B-4FBD-8175-C1388A163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32BA-E036-47F6-A87C-79063C8B9A9A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915EC-84E8-4A5C-8F8E-0B4C8529C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4E648-0CD3-4A5E-AACA-BFE7FC974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5173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F76AB0-5B7A-442B-AF50-9DC1E1FA9A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0363C5-8D87-4A90-98E2-0C571B6BB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E92F7-E459-4C8A-BCE8-790EBF838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32BA-E036-47F6-A87C-79063C8B9A9A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16512-B714-4863-966A-9A3D795CA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F1BE5-3E98-40A8-9221-2E6F6C3BC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345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D9E2-F0CD-458A-AC5F-AA7D6ED05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F85AF-2930-43E1-B26E-9A50D3F89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709D6-C215-4AE5-8304-779DCDDDA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32BA-E036-47F6-A87C-79063C8B9A9A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3821B-3924-4F62-9157-24FF41A87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E4483-C886-4FF9-BAE8-61C89BE5B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790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FEC6D-6EE3-47B5-AC3D-6934F91EE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66BBD-261D-469F-A803-E0ED9BF1B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73451-2EB1-44F2-855A-3255C75AC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32BA-E036-47F6-A87C-79063C8B9A9A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B04E0-84D9-48D9-B08D-8D4F8029C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7DF19-3640-4B3F-9205-55C6C3128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3214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C8EF-4FC5-49E0-BA3C-B8D333912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6C58F-BBDE-4819-AC3C-23434308E0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9ED94D-60A7-4D92-AE6C-9AAE6D2F5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41FE86-8C21-4543-8E38-C2F5FB34E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32BA-E036-47F6-A87C-79063C8B9A9A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441260-D03F-4838-8E0E-19C583F07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D136B8-C60C-4578-A5DA-FCE163D15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8151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375C7-C448-42E9-A4A4-82E436A5F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DC1B3-B679-4192-BAFC-541D77ABE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AAE4C-2B90-4E0D-8617-D34E979B3E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FBB60-EA6A-4F40-BC02-CE8C4E4EE3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A1FF1A-E6B0-4E05-9846-F12CB28356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6F73A5-289A-40DC-A12E-956FB36ED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32BA-E036-47F6-A87C-79063C8B9A9A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A984D4-56BE-4A8E-9996-189E45820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AF1277-BD70-41CE-830E-B4392B702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6469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146A9-3346-4DE9-A4F2-72CC64359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5AFB1B-90A9-4F48-ABD6-7669A8FC6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32BA-E036-47F6-A87C-79063C8B9A9A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B292E6-5B2D-4706-A667-8C2914ECD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88999E-7923-47C9-ACF0-E4B72F8EB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35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D027D9-0CAE-45C8-9EA0-63810C6F7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32BA-E036-47F6-A87C-79063C8B9A9A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B3411B-5BF0-415A-80D9-334B106EA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E5FA09-D615-4B85-BCAB-75568C4B4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76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951DE-F5FC-42ED-BA63-B686BCF4E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B40C4-27F6-43CB-B7A0-6AC6A2FAD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A1C20-881F-4FD7-A596-67C87C09E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39996A-819C-4C4D-8FD3-7CEF119C5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32BA-E036-47F6-A87C-79063C8B9A9A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C12B21-D1E5-40C0-927F-3721C36F8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0E29F7-EEC4-445D-BFF3-8254CA750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073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789E8-9363-4665-8037-438DD4052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105493-6D85-4418-B51F-83E3C6BD59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B546A5-1F4B-4E65-BBA3-4212C2EEFF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6E37B9-FC1F-47B2-A198-D22E5041D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32BA-E036-47F6-A87C-79063C8B9A9A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C9B9D-749F-414F-A65F-4EB3D29E8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60D14-7B0A-4EDC-8904-DF53FEB12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1293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095EC2-EF30-4244-8CDA-6D3FE177D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0EEBD8-6C1B-4C4D-97D2-6431D21D0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B9331-AAEC-4068-991B-281F4F4CA8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F32BA-E036-47F6-A87C-79063C8B9A9A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FBDB9-75C5-47D2-AFEB-257BEED9E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F096E-A30C-4910-9FB0-92EB99950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6593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vruijven@iiasa.ac.at" TargetMode="External"/><Relationship Id="rId2" Type="http://schemas.openxmlformats.org/officeDocument/2006/relationships/hyperlink" Target="https://docs.google.com/document/d/1edYX1cF1B7bFN1d4HcbG7Sa-KKV8HpRk/edi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osc-hub.eu/display/EOSC/Community+requirements+DB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1B9CF-EE29-48BD-90A6-CCD369EEEE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EAP</a:t>
            </a:r>
            <a:br>
              <a:rPr lang="it-IT" dirty="0"/>
            </a:br>
            <a:r>
              <a:rPr lang="it-IT" sz="4400" dirty="0"/>
              <a:t>App 8: </a:t>
            </a:r>
            <a:r>
              <a:rPr lang="en-US" sz="4400" dirty="0"/>
              <a:t>Mapping the sensitivity of mitigation scenarios to societal choices </a:t>
            </a:r>
            <a:endParaRPr lang="it-IT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F26305-0B0E-40CF-9173-0C49BEDAEB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Alessandro Costantini</a:t>
            </a:r>
          </a:p>
          <a:p>
            <a:endParaRPr lang="it-IT" dirty="0"/>
          </a:p>
          <a:p>
            <a:r>
              <a:rPr lang="it-IT" dirty="0"/>
              <a:t>Meeting 21/01/2020</a:t>
            </a:r>
          </a:p>
        </p:txBody>
      </p:sp>
    </p:spTree>
    <p:extLst>
      <p:ext uri="{BB962C8B-B14F-4D97-AF65-F5344CB8AC3E}">
        <p14:creationId xmlns:p14="http://schemas.microsoft.com/office/powerpoint/2010/main" val="2031428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D69A7-08F0-4E1E-AF36-1842445E6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B0D3C-F5FD-492A-A55C-5C3685E2F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Workplan, resources and services needed</a:t>
            </a:r>
          </a:p>
          <a:p>
            <a:pPr lvl="1"/>
            <a:r>
              <a:rPr lang="it-IT" dirty="0">
                <a:hlinkClick r:id="rId2"/>
              </a:rPr>
              <a:t>https://docs.google.com/document/d/1edYX1cF1B7bFN1d4HcbG7Sa-KKV8HpRk/edit</a:t>
            </a:r>
            <a:endParaRPr lang="it-IT" dirty="0"/>
          </a:p>
          <a:p>
            <a:r>
              <a:rPr lang="it-IT" dirty="0"/>
              <a:t>PI</a:t>
            </a:r>
          </a:p>
          <a:p>
            <a:pPr lvl="1"/>
            <a:r>
              <a:rPr lang="it-IT" dirty="0"/>
              <a:t>Bas van Ruijven (IIASA, Austria, </a:t>
            </a:r>
            <a:r>
              <a:rPr lang="it-IT" dirty="0">
                <a:hlinkClick r:id="rId3"/>
              </a:rPr>
              <a:t>vruijven@iiasa.ac.at</a:t>
            </a:r>
            <a:r>
              <a:rPr lang="it-IT" dirty="0"/>
              <a:t>)</a:t>
            </a:r>
          </a:p>
          <a:p>
            <a:r>
              <a:rPr lang="it-IT" dirty="0">
                <a:effectLst/>
              </a:rPr>
              <a:t>Objective</a:t>
            </a:r>
          </a:p>
          <a:p>
            <a:pPr lvl="1"/>
            <a:r>
              <a:rPr lang="en-US" dirty="0"/>
              <a:t>perform modeling studies to explore how future energy systems can evolve and to quantify the tradeoffs, co-benefits, and interlinkages between different aspects of the global energy systems in the context of international climate change policy and sustainable development.</a:t>
            </a:r>
            <a:endParaRPr lang="it-IT" dirty="0">
              <a:effectLst/>
            </a:endParaRP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3352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3773A-4D91-4BD9-81C9-48898E5D6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Usecase and EOSC-hub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217DA-BD1B-435C-8E46-CF585B292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IAM </a:t>
            </a:r>
            <a:r>
              <a:rPr lang="en-US" b="1" dirty="0" err="1"/>
              <a:t>MESSAGEix</a:t>
            </a:r>
            <a:r>
              <a:rPr lang="en-US" b="1" dirty="0"/>
              <a:t>-GLOBIOM </a:t>
            </a:r>
            <a:r>
              <a:rPr lang="en-US" dirty="0"/>
              <a:t>(considered by the applicants at TRL9) will run sequentially on the selected resources where each job is independent from the other in a parametric fashion.</a:t>
            </a:r>
          </a:p>
          <a:p>
            <a:endParaRPr lang="en-US" dirty="0"/>
          </a:p>
          <a:p>
            <a:r>
              <a:rPr lang="it-IT" b="1" dirty="0"/>
              <a:t>EOSC Federated Authentication mechanism</a:t>
            </a:r>
          </a:p>
          <a:p>
            <a:r>
              <a:rPr lang="it-IT" b="1" dirty="0"/>
              <a:t>EGI Cloud Compute service</a:t>
            </a:r>
          </a:p>
          <a:p>
            <a:r>
              <a:rPr lang="it-IT" b="1" dirty="0"/>
              <a:t>Storage service</a:t>
            </a:r>
          </a:p>
          <a:p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3240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C8500-E5DF-4D74-9252-F1B4F6CFB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Kick-off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198E4-BEA9-47B0-A748-42B68C8A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Delayed due to  misunderstanding from the shepherd</a:t>
            </a:r>
          </a:p>
          <a:p>
            <a:r>
              <a:rPr lang="en-US" b="1" dirty="0"/>
              <a:t>Meeting with the participation of  the PI, his group and the Provider (INFN-Bari)</a:t>
            </a:r>
          </a:p>
          <a:p>
            <a:endParaRPr lang="en-US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9952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C8500-E5DF-4D74-9252-F1B4F6CFB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Kick-off Meeting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198E4-BEA9-47B0-A748-42B68C8A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Recap of the EAP Application</a:t>
            </a:r>
            <a:br>
              <a:rPr lang="en-US" dirty="0"/>
            </a:br>
            <a:r>
              <a:rPr lang="en-US" dirty="0"/>
              <a:t>- Objectives</a:t>
            </a:r>
            <a:br>
              <a:rPr lang="en-US" dirty="0"/>
            </a:br>
            <a:r>
              <a:rPr lang="en-US" dirty="0"/>
              <a:t>- Resources and services assigned</a:t>
            </a:r>
          </a:p>
          <a:p>
            <a:pPr marL="0" indent="0" fontAlgn="base">
              <a:buNone/>
            </a:pPr>
            <a:br>
              <a:rPr lang="en-US" dirty="0"/>
            </a:br>
            <a:r>
              <a:rPr lang="en-US" b="1" dirty="0"/>
              <a:t>Framework actually used</a:t>
            </a:r>
            <a:br>
              <a:rPr lang="en-US" dirty="0"/>
            </a:br>
            <a:r>
              <a:rPr lang="en-US" dirty="0"/>
              <a:t>- Home made queue system to distribute input to the jobs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Services and resources</a:t>
            </a:r>
            <a:br>
              <a:rPr lang="en-US" dirty="0"/>
            </a:br>
            <a:r>
              <a:rPr lang="en-US" dirty="0"/>
              <a:t>- Setup of resources to be provided, standard way is to provide resources to be used and configured by the applicants</a:t>
            </a:r>
            <a:br>
              <a:rPr lang="en-US" dirty="0"/>
            </a:br>
            <a:r>
              <a:rPr lang="en-US" dirty="0"/>
              <a:t>-DB </a:t>
            </a:r>
            <a:r>
              <a:rPr lang="en-US" dirty="0" err="1"/>
              <a:t>bkups</a:t>
            </a:r>
            <a:r>
              <a:rPr lang="en-US" dirty="0"/>
              <a:t>: can be provided, depends on the requirements</a:t>
            </a:r>
            <a:br>
              <a:rPr lang="en-US" dirty="0"/>
            </a:br>
            <a:r>
              <a:rPr lang="en-US" dirty="0"/>
              <a:t>- Documentation on the relevant services will be provided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b="1" dirty="0"/>
              <a:t>Question to the management</a:t>
            </a:r>
            <a:br>
              <a:rPr lang="en-US" dirty="0"/>
            </a:br>
            <a:r>
              <a:rPr lang="en-US" dirty="0"/>
              <a:t>- Any formal contract is needed?</a:t>
            </a:r>
            <a:br>
              <a:rPr lang="en-US" dirty="0"/>
            </a:br>
            <a:r>
              <a:rPr lang="en-US" dirty="0"/>
              <a:t>--- No, a SLA will be provided</a:t>
            </a:r>
            <a:br>
              <a:rPr lang="en-US" dirty="0"/>
            </a:br>
            <a:r>
              <a:rPr lang="en-US" dirty="0"/>
              <a:t>- Deliverables have to be provided?</a:t>
            </a:r>
            <a:br>
              <a:rPr lang="en-US" dirty="0"/>
            </a:br>
            <a:r>
              <a:rPr lang="en-US" dirty="0"/>
              <a:t>--- Relations of the activities carried out are expected as from the workplan</a:t>
            </a:r>
            <a:endParaRPr lang="en-US" dirty="0">
              <a:effectLst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7553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5500C-531A-40F4-B5CF-C92D88D89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Additional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EF045-05CA-464F-8E7F-77D520C47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b="1" dirty="0"/>
              <a:t>Status of the technical plan</a:t>
            </a:r>
            <a:r>
              <a:rPr lang="en-US" dirty="0"/>
              <a:t> </a:t>
            </a:r>
          </a:p>
          <a:p>
            <a:pPr lvl="1">
              <a:buFontTx/>
              <a:buChar char="-"/>
            </a:pPr>
            <a:r>
              <a:rPr lang="en-US" dirty="0"/>
              <a:t>Kick-off started, Activities planned for Q1 running</a:t>
            </a:r>
          </a:p>
          <a:p>
            <a:pPr lvl="1">
              <a:buFontTx/>
              <a:buChar char="-"/>
            </a:pPr>
            <a:r>
              <a:rPr lang="en-US" dirty="0"/>
              <a:t>https://docs.google.com/document/d/1edYX1cF1B7bFN1d4HcbG7Sa-KKV8HpRk/edit</a:t>
            </a:r>
          </a:p>
          <a:p>
            <a:pPr>
              <a:buFontTx/>
              <a:buChar char="-"/>
            </a:pPr>
            <a:r>
              <a:rPr lang="en-US" b="1" dirty="0"/>
              <a:t>Status of your project in the Community Requirement database</a:t>
            </a:r>
          </a:p>
          <a:p>
            <a:pPr lvl="1">
              <a:buFontTx/>
              <a:buChar char="-"/>
            </a:pP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 be created, working on it</a:t>
            </a:r>
          </a:p>
          <a:p>
            <a:pPr lvl="1">
              <a:buFontTx/>
              <a:buChar char="-"/>
            </a:pPr>
            <a:r>
              <a:rPr lang="en-US" dirty="0">
                <a:hlinkClick r:id="rId2"/>
              </a:rPr>
              <a:t>https://wiki.eosc-hub.eu/display/EOSC/Community+requirements+DB</a:t>
            </a:r>
            <a:endParaRPr lang="en-US" dirty="0"/>
          </a:p>
          <a:p>
            <a:pPr marL="0" lvl="1" indent="0">
              <a:buNone/>
            </a:pPr>
            <a:r>
              <a:rPr lang="en-US" sz="2800" b="1" dirty="0"/>
              <a:t>Status of your project in the EOSC Marketplace </a:t>
            </a:r>
          </a:p>
          <a:p>
            <a:pPr lvl="1">
              <a:buFontTx/>
              <a:buChar char="-"/>
            </a:pPr>
            <a:r>
              <a:rPr lang="en-US" dirty="0"/>
              <a:t>To be created, working on it</a:t>
            </a:r>
          </a:p>
        </p:txBody>
      </p:sp>
    </p:spTree>
    <p:extLst>
      <p:ext uri="{BB962C8B-B14F-4D97-AF65-F5344CB8AC3E}">
        <p14:creationId xmlns:p14="http://schemas.microsoft.com/office/powerpoint/2010/main" val="1059580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373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EAP App 8: Mapping the sensitivity of mitigation scenarios to societal choices </vt:lpstr>
      <vt:lpstr>Status</vt:lpstr>
      <vt:lpstr>Usecase and EOSC-hub Services</vt:lpstr>
      <vt:lpstr>Kick-off Meeting</vt:lpstr>
      <vt:lpstr>Kick-off Meeting 2</vt:lpstr>
      <vt:lpstr>Additional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EAP App 8: Mapping the sensitivity of mitigation scenarios to societal choices </dc:title>
  <dc:creator>Alessandro Costantini</dc:creator>
  <cp:lastModifiedBy>Alessandro Costantini</cp:lastModifiedBy>
  <cp:revision>3</cp:revision>
  <dcterms:created xsi:type="dcterms:W3CDTF">2020-01-22T13:02:43Z</dcterms:created>
  <dcterms:modified xsi:type="dcterms:W3CDTF">2020-01-22T14:42:27Z</dcterms:modified>
</cp:coreProperties>
</file>