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59" r:id="rId2"/>
    <p:sldMasterId id="2147483669" r:id="rId3"/>
    <p:sldMasterId id="2147483657" r:id="rId4"/>
  </p:sldMasterIdLst>
  <p:notesMasterIdLst>
    <p:notesMasterId r:id="rId11"/>
  </p:notesMasterIdLst>
  <p:sldIdLst>
    <p:sldId id="256" r:id="rId5"/>
    <p:sldId id="264" r:id="rId6"/>
    <p:sldId id="268" r:id="rId7"/>
    <p:sldId id="270" r:id="rId8"/>
    <p:sldId id="26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80952"/>
  </p:normalViewPr>
  <p:slideViewPr>
    <p:cSldViewPr snapToGrid="0" snapToObjects="1">
      <p:cViewPr varScale="1">
        <p:scale>
          <a:sx n="102" d="100"/>
          <a:sy n="102" d="100"/>
        </p:scale>
        <p:origin x="24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retirement of sl6, </a:t>
            </a:r>
            <a:r>
              <a:rPr lang="en-US" dirty="0" err="1"/>
              <a:t>yaim</a:t>
            </a:r>
            <a:r>
              <a:rPr lang="en-US" dirty="0"/>
              <a:t> will no longer be 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9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in2p3</a:t>
            </a:r>
          </a:p>
          <a:p>
            <a:endParaRPr lang="en-US" dirty="0"/>
          </a:p>
          <a:p>
            <a:r>
              <a:rPr lang="en-US" dirty="0" err="1"/>
              <a:t>eosc</a:t>
            </a:r>
            <a:r>
              <a:rPr lang="en-US" dirty="0"/>
              <a:t>-hub week – </a:t>
            </a:r>
            <a:r>
              <a:rPr lang="en-US" dirty="0" err="1"/>
              <a:t>inc.</a:t>
            </a:r>
            <a:r>
              <a:rPr lang="en-US" dirty="0"/>
              <a:t> </a:t>
            </a:r>
            <a:r>
              <a:rPr lang="en-US" dirty="0" err="1"/>
              <a:t>archtecture</a:t>
            </a:r>
            <a:r>
              <a:rPr lang="en-US" dirty="0"/>
              <a:t>, </a:t>
            </a:r>
            <a:r>
              <a:rPr lang="en-US" dirty="0" err="1"/>
              <a:t>rop</a:t>
            </a:r>
            <a:r>
              <a:rPr lang="en-US" dirty="0"/>
              <a:t>, </a:t>
            </a:r>
            <a:r>
              <a:rPr lang="en-US" dirty="0" err="1"/>
              <a:t>spf</a:t>
            </a:r>
            <a:r>
              <a:rPr lang="en-US" dirty="0"/>
              <a:t> &amp; tech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970DC-2EC8-A749-8068-8BEBD6B145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74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846" y="3481617"/>
            <a:ext cx="4543746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49" y="2938207"/>
            <a:ext cx="4815417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849" y="47244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849" y="43952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0332914-3836-E34D-B9DF-5839406032D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BE5D9E-75A6-A847-9DB6-ECC201F2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B6FDBC86-AB6C-DF40-A8FC-5A07B759987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DAEDF89-0A56-A14D-A163-CA898CA278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" y="1220890"/>
            <a:ext cx="87630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C664CB-C6C1-5A45-AA1F-F3187CEE0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0500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85C00D-3383-E54B-BB1D-765A5E5F7AD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2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7CC3A5-CB31-3347-8927-D4AF508902D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F513F2-7FD4-BA4F-98A8-26FEEB60E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46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04C953E-FB03-A840-B83E-3988E0CD3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56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4526C8C-6DAC-F842-A84D-EEFAAF8C6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31AB641-5C0E-BF41-99BC-BD845F02B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9FFD49-F504-D94C-BAD6-A9DEB706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CB32C9-D426-1E4C-854D-4936DCC9BB9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2800" y="1220890"/>
            <a:ext cx="4330700" cy="500875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noProof="0"/>
              <a:t>Picture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25C0687-451B-274E-B9EC-A383CEDD0D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1" y="1220890"/>
            <a:ext cx="42291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fr-FR" noProof="0"/>
              <a:t>Click here to add text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9ECAC8-16C4-3C40-BB90-E7923883897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Click here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9CC39-4556-FF48-885F-416AFBF4D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" noProof="0"/>
              <a:t>Click here to add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825625"/>
            <a:ext cx="8754341" cy="426316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25527"/>
            <a:ext cx="4728796" cy="4555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7" y="837811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299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55679C9-ACFA-2F4F-A407-82358E96D44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3314408"/>
            <a:ext cx="4728795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2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A6FD50-766F-874A-B349-74E40A582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787095"/>
            <a:ext cx="4728796" cy="4536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45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/>
        </p:nvSpPr>
        <p:spPr>
          <a:xfrm>
            <a:off x="718181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b="1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900" b="1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900" b="0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</a:t>
            </a:r>
            <a:r>
              <a:rPr lang="en-GB" sz="900" b="0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EGI_eInfra</a:t>
            </a:r>
            <a:endParaRPr lang="en-GB" sz="9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1AEDD9-4174-D74C-B40E-8868748D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01" y="2964460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A51A19-B71B-7740-B8CF-FCD6AD94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38A6A3-4919-0243-964F-2921FC485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07" y="16495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B15A5E-200E-4648-B05B-A51E5793E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" y="14758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EBE8AFC-274A-6D49-9534-724BDEBAFCF4}"/>
              </a:ext>
            </a:extLst>
          </p:cNvPr>
          <p:cNvSpPr txBox="1">
            <a:spLocks/>
          </p:cNvSpPr>
          <p:nvPr/>
        </p:nvSpPr>
        <p:spPr>
          <a:xfrm>
            <a:off x="3393428" y="125692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65AB62-A969-714F-AE22-4969FDCABD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A2150DF-7401-4B4E-8109-95A202C52C29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</a:t>
            </a:r>
            <a:r>
              <a:rPr lang="en-GB" sz="800" b="0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EGI_eInfra</a:t>
            </a:r>
            <a:endParaRPr lang="en-GB" sz="8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5ED7683-6544-0841-9B71-19A3A58A8F17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1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8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1B498E-6527-DE4C-B457-B51347F0176B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1">
            <a:extLst>
              <a:ext uri="{FF2B5EF4-FFF2-40B4-BE49-F238E27FC236}">
                <a16:creationId xmlns:a16="http://schemas.microsoft.com/office/drawing/2014/main" id="{B5744E50-97D2-A34F-B82C-E68A6D9679ED}"/>
              </a:ext>
            </a:extLst>
          </p:cNvPr>
          <p:cNvSpPr txBox="1"/>
          <p:nvPr/>
        </p:nvSpPr>
        <p:spPr>
          <a:xfrm>
            <a:off x="7396468" y="662081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20/02/2020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21">
            <a:extLst>
              <a:ext uri="{FF2B5EF4-FFF2-40B4-BE49-F238E27FC236}">
                <a16:creationId xmlns:a16="http://schemas.microsoft.com/office/drawing/2014/main" id="{774674AB-F94F-4847-B7CE-6B9825228923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E77A05F-8897-5F4C-A617-9832EA28B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905E08-A813-9145-8AF5-367F9B480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4" r:id="rId3"/>
    <p:sldLayoutId id="2147483665" r:id="rId4"/>
    <p:sldLayoutId id="2147483668" r:id="rId5"/>
    <p:sldLayoutId id="2147483672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25EAC22-483C-6842-A369-E2594AC4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D1F2FF0-31FD-5D4C-92A8-DA14E6CE20F6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C9A563-A3E9-EA44-81D8-971A47496035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800" b="0" i="0" noProof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94A9BD-0C00-E443-9F2A-699C5DAE6E42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21">
            <a:extLst>
              <a:ext uri="{FF2B5EF4-FFF2-40B4-BE49-F238E27FC236}">
                <a16:creationId xmlns:a16="http://schemas.microsoft.com/office/drawing/2014/main" id="{13FAFC3F-3125-4F4E-B43F-03292120FF77}"/>
              </a:ext>
            </a:extLst>
          </p:cNvPr>
          <p:cNvSpPr txBox="1"/>
          <p:nvPr/>
        </p:nvSpPr>
        <p:spPr>
          <a:xfrm>
            <a:off x="7396468" y="662081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20/02/2020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id="{7F7B1D2F-0605-3A4A-8BFC-20675060A4B0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334462-FFBE-C845-89F8-9F67C35CC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7E8809-4E62-E442-98C2-783601C59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900" b="0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90" y="3628893"/>
            <a:ext cx="2320116" cy="17822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0" y="635662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4623859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3628893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BD9E70-A135-724B-93B7-A31104319650}"/>
              </a:ext>
            </a:extLst>
          </p:cNvPr>
          <p:cNvSpPr txBox="1">
            <a:spLocks/>
          </p:cNvSpPr>
          <p:nvPr/>
        </p:nvSpPr>
        <p:spPr>
          <a:xfrm>
            <a:off x="860986" y="1369363"/>
            <a:ext cx="5322838" cy="652230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Next_middleware_relea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DE114F-3104-0548-96D0-EF8B481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9" y="2938207"/>
            <a:ext cx="4815417" cy="507831"/>
          </a:xfrm>
        </p:spPr>
        <p:txBody>
          <a:bodyPr/>
          <a:lstStyle/>
          <a:p>
            <a:r>
              <a:rPr lang="en-GB" dirty="0"/>
              <a:t>OMB February 2020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FCD1D-D6EC-6446-9D87-33D7D967E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en-GB" dirty="0"/>
              <a:t>Foundation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B0FF6A-7C8C-6D4E-AD1D-99578FDAC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849" y="4395210"/>
            <a:ext cx="4492623" cy="265764"/>
          </a:xfrm>
        </p:spPr>
        <p:txBody>
          <a:bodyPr/>
          <a:lstStyle/>
          <a:p>
            <a:r>
              <a:rPr lang="fr-FR" dirty="0"/>
              <a:t>Matthew Viljoen, Operations Manager </a:t>
            </a:r>
          </a:p>
        </p:txBody>
      </p:sp>
    </p:spTree>
    <p:extLst>
      <p:ext uri="{BB962C8B-B14F-4D97-AF65-F5344CB8AC3E}">
        <p14:creationId xmlns:p14="http://schemas.microsoft.com/office/powerpoint/2010/main" val="26916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667D1-B472-7046-BA73-E975BE71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7C2AC-26B9-FD4D-9A04-8EF1EA91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48" y="1120573"/>
            <a:ext cx="6877878" cy="48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9136E15-16D3-BA4F-B2A8-345E792122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E36A-3D70-D34A-8D4D-988D81208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Current support situation</a:t>
            </a:r>
          </a:p>
          <a:p>
            <a:r>
              <a:rPr lang="en-GB" sz="1800" dirty="0"/>
              <a:t>CentOS8 published first release in September 2019, about 10 years lifetime ahead</a:t>
            </a:r>
          </a:p>
          <a:p>
            <a:r>
              <a:rPr lang="en-GB" sz="1800" dirty="0"/>
              <a:t>CentOS7 remaining lifetime is about 5 years</a:t>
            </a:r>
          </a:p>
          <a:p>
            <a:r>
              <a:rPr lang="en-GB" sz="1800" dirty="0"/>
              <a:t>SL6 to be retired end of this year</a:t>
            </a:r>
          </a:p>
          <a:p>
            <a:pPr marL="0" indent="0">
              <a:buNone/>
            </a:pPr>
            <a:r>
              <a:rPr lang="en-GB" sz="1800" b="1" dirty="0"/>
              <a:t>Actions</a:t>
            </a:r>
            <a:endParaRPr lang="en-US" sz="1800" b="1" dirty="0"/>
          </a:p>
          <a:p>
            <a:r>
              <a:rPr lang="en-GB" sz="1800" dirty="0"/>
              <a:t>Prepare new UMD5/CentOS8</a:t>
            </a:r>
          </a:p>
          <a:p>
            <a:r>
              <a:rPr lang="en-GB" sz="1800" dirty="0"/>
              <a:t>Preparing UMD5 to host also CentOS7 (</a:t>
            </a:r>
            <a:r>
              <a:rPr lang="en-GB" sz="1800" i="1" dirty="0"/>
              <a:t>only products that offer a maintenance period for CentOS7 over the next years</a:t>
            </a:r>
            <a:r>
              <a:rPr lang="en-GB" sz="1800" dirty="0"/>
              <a:t>)</a:t>
            </a:r>
          </a:p>
          <a:p>
            <a:r>
              <a:rPr lang="en-GB" sz="1800" dirty="0"/>
              <a:t>Planning retirement of SL6</a:t>
            </a:r>
          </a:p>
          <a:p>
            <a:r>
              <a:rPr lang="en-GB" sz="1800" dirty="0"/>
              <a:t>Need to contact all the Product Teams one by one to get a clear statement about the support calendars</a:t>
            </a:r>
          </a:p>
          <a:p>
            <a:r>
              <a:rPr lang="en-GB" sz="1800" dirty="0"/>
              <a:t>Everything tracked on </a:t>
            </a:r>
            <a:r>
              <a:rPr lang="en-GB" sz="1800" dirty="0">
                <a:hlinkClick r:id="rId3"/>
              </a:rPr>
              <a:t>https://wiki.egi.eu/wiki/Next_middleware_release</a:t>
            </a:r>
            <a:endParaRPr lang="en-GB" sz="1800" dirty="0"/>
          </a:p>
          <a:p>
            <a:pPr marL="0" indent="0">
              <a:buNone/>
            </a:pPr>
            <a:r>
              <a:rPr lang="en-US" sz="1800" b="1" dirty="0"/>
              <a:t>Note</a:t>
            </a:r>
          </a:p>
          <a:p>
            <a:r>
              <a:rPr lang="en-US" sz="1800" dirty="0"/>
              <a:t>Move from YAIM to Ansible/Puppet. To be discussed at EGI Conference</a:t>
            </a:r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D231A0-D32C-3945-9078-B2482870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Centos8 in UMD</a:t>
            </a:r>
          </a:p>
        </p:txBody>
      </p:sp>
    </p:spTree>
    <p:extLst>
      <p:ext uri="{BB962C8B-B14F-4D97-AF65-F5344CB8AC3E}">
        <p14:creationId xmlns:p14="http://schemas.microsoft.com/office/powerpoint/2010/main" val="19354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36AC50D-45C3-1D4D-8181-EA6FCD4CF0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D0E3-CB73-224B-B9B4-E79EFAE9D6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dirty="0"/>
              <a:t>OMB includes ops tools requirements gathering &amp; roadmap validation</a:t>
            </a:r>
          </a:p>
          <a:p>
            <a:r>
              <a:rPr lang="en-US" sz="2800" dirty="0"/>
              <a:t>Limited WLCG participation at OMB </a:t>
            </a:r>
          </a:p>
          <a:p>
            <a:r>
              <a:rPr lang="en-US" sz="2800" dirty="0"/>
              <a:t>From 2020, will actively use GDB to ensure ops tools meet WLCG requirements</a:t>
            </a:r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A2F3B6-1946-1744-976A-6A322419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OMB and WLCG GDB</a:t>
            </a:r>
          </a:p>
        </p:txBody>
      </p:sp>
    </p:spTree>
    <p:extLst>
      <p:ext uri="{BB962C8B-B14F-4D97-AF65-F5344CB8AC3E}">
        <p14:creationId xmlns:p14="http://schemas.microsoft.com/office/powerpoint/2010/main" val="341379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7CE75E8-F638-1B4F-8D9A-73E07A64626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480131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D6C94-4506-BE4C-8163-4649D349C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b="1" dirty="0"/>
              <a:t>EGI Conference 2020 </a:t>
            </a:r>
            <a:r>
              <a:rPr lang="en-US" sz="2800" dirty="0"/>
              <a:t>23-25 June, Lyon </a:t>
            </a:r>
          </a:p>
          <a:p>
            <a:pPr lvl="1"/>
            <a:r>
              <a:rPr lang="en-US" sz="2400" dirty="0"/>
              <a:t>F2F OMB</a:t>
            </a:r>
          </a:p>
          <a:p>
            <a:pPr lvl="1"/>
            <a:r>
              <a:rPr lang="en-US" sz="2400" dirty="0"/>
              <a:t>Service Delivery Annual Plan </a:t>
            </a:r>
          </a:p>
          <a:p>
            <a:pPr lvl="1"/>
            <a:r>
              <a:rPr lang="en-US" sz="2400" dirty="0"/>
              <a:t>NGI International Liaison</a:t>
            </a:r>
          </a:p>
          <a:p>
            <a:pPr lvl="1"/>
            <a:r>
              <a:rPr lang="en-US" sz="2400" dirty="0" err="1"/>
              <a:t>CondorCE</a:t>
            </a:r>
            <a:r>
              <a:rPr lang="en-US" sz="2400" dirty="0"/>
              <a:t> training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EOSC-hub Week 2020 </a:t>
            </a:r>
            <a:r>
              <a:rPr lang="en-US" sz="2800" dirty="0"/>
              <a:t>18-20 May, Karlsruhe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9224A7-FC69-3642-8E36-D2CBF4A5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events</a:t>
            </a:r>
          </a:p>
        </p:txBody>
      </p:sp>
    </p:spTree>
    <p:extLst>
      <p:ext uri="{BB962C8B-B14F-4D97-AF65-F5344CB8AC3E}">
        <p14:creationId xmlns:p14="http://schemas.microsoft.com/office/powerpoint/2010/main" val="243606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D7EF8-4C55-564F-A0BC-B0387B7B0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23 Apr 2020 (3</a:t>
            </a:r>
            <a:r>
              <a:rPr lang="en-US" sz="2800" baseline="30000" dirty="0"/>
              <a:t>rd</a:t>
            </a:r>
            <a:r>
              <a:rPr lang="en-US" sz="2800" dirty="0"/>
              <a:t> Thursday of the month)</a:t>
            </a:r>
          </a:p>
          <a:p>
            <a:r>
              <a:rPr lang="en-US" sz="2800" dirty="0"/>
              <a:t>To be confirmed on 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8F797-C431-4846-B94A-C4897341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OMB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6D29FC-847B-904A-92D3-695979B1D7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3701"/>
      </p:ext>
    </p:extLst>
  </p:cSld>
  <p:clrMapOvr>
    <a:masterClrMapping/>
  </p:clrMapOvr>
</p:sld>
</file>

<file path=ppt/theme/theme1.xml><?xml version="1.0" encoding="utf-8"?>
<a:theme xmlns:a="http://schemas.openxmlformats.org/drawingml/2006/main" name="EGI_4-3_v1.3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77BBF9DD-412C-4243-B38D-260EE169A1F1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6DA4A558-252B-654F-98BE-C7564C75CF69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AA44ADC5-E3CF-524F-A96D-42AAF2B86CBD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BD3C2B61-CCB5-2F4A-A05C-73D88E4134F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EGI_4-3_v1.3</Template>
  <TotalTime>1633</TotalTime>
  <Words>201</Words>
  <Application>Microsoft Macintosh PowerPoint</Application>
  <PresentationFormat>On-screen Show (4:3)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EGI_4-3_v1.3</vt:lpstr>
      <vt:lpstr>CONTENT</vt:lpstr>
      <vt:lpstr>SECTION</vt:lpstr>
      <vt:lpstr>END</vt:lpstr>
      <vt:lpstr>OMB February 2020</vt:lpstr>
      <vt:lpstr>Agenda</vt:lpstr>
      <vt:lpstr>Centos8 in UMD</vt:lpstr>
      <vt:lpstr>OMB and WLCG GDB</vt:lpstr>
      <vt:lpstr>Future events</vt:lpstr>
      <vt:lpstr>Next OMB</vt:lpstr>
    </vt:vector>
  </TitlesOfParts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apaolini</dc:creator>
  <cp:lastModifiedBy>Matthew Viljoen</cp:lastModifiedBy>
  <cp:revision>55</cp:revision>
  <dcterms:created xsi:type="dcterms:W3CDTF">2019-04-25T12:36:47Z</dcterms:created>
  <dcterms:modified xsi:type="dcterms:W3CDTF">2020-02-20T08:45:43Z</dcterms:modified>
</cp:coreProperties>
</file>