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  <p:sldMasterId id="2147483698" r:id="rId3"/>
  </p:sldMasterIdLst>
  <p:notesMasterIdLst>
    <p:notesMasterId r:id="rId10"/>
  </p:notesMasterIdLst>
  <p:sldIdLst>
    <p:sldId id="257" r:id="rId4"/>
    <p:sldId id="599" r:id="rId5"/>
    <p:sldId id="256" r:id="rId6"/>
    <p:sldId id="616" r:id="rId7"/>
    <p:sldId id="617" r:id="rId8"/>
    <p:sldId id="25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6"/>
    <p:restoredTop sz="85308"/>
  </p:normalViewPr>
  <p:slideViewPr>
    <p:cSldViewPr snapToGrid="0" snapToObjects="1">
      <p:cViewPr varScale="1">
        <p:scale>
          <a:sx n="98" d="100"/>
          <a:sy n="98" d="100"/>
        </p:scale>
        <p:origin x="224" y="8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2062CA-A760-BA42-A5CE-45AB38416F20}" type="datetimeFigureOut">
              <a:rPr lang="en-US" smtClean="0"/>
              <a:t>11/1/20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DA055-13E6-7940-A636-1AD3742B7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10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GREN is ready to support a global open science cloud – federation, interoperability, shared standards and close collaboration will be the key to success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DA055-13E6-7940-A636-1AD3742B7B7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56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4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6" name="Text Placeholder 24"/>
          <p:cNvSpPr>
            <a:spLocks noGrp="1"/>
          </p:cNvSpPr>
          <p:nvPr>
            <p:ph idx="1"/>
          </p:nvPr>
        </p:nvSpPr>
        <p:spPr>
          <a:xfrm>
            <a:off x="1562986" y="1428050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562986" y="705164"/>
            <a:ext cx="9894723" cy="430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4079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4"/>
          <p:cNvSpPr>
            <a:spLocks noGrp="1"/>
          </p:cNvSpPr>
          <p:nvPr>
            <p:ph idx="1"/>
          </p:nvPr>
        </p:nvSpPr>
        <p:spPr>
          <a:xfrm>
            <a:off x="1562986" y="1825625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57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4"/>
          <p:cNvSpPr>
            <a:spLocks noGrp="1"/>
          </p:cNvSpPr>
          <p:nvPr>
            <p:ph idx="1"/>
          </p:nvPr>
        </p:nvSpPr>
        <p:spPr>
          <a:xfrm>
            <a:off x="1562986" y="1428050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965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24"/>
          <p:cNvSpPr>
            <a:spLocks noGrp="1"/>
          </p:cNvSpPr>
          <p:nvPr>
            <p:ph idx="1"/>
          </p:nvPr>
        </p:nvSpPr>
        <p:spPr>
          <a:xfrm>
            <a:off x="1562986" y="1417948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05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24"/>
          <p:cNvSpPr>
            <a:spLocks noGrp="1"/>
          </p:cNvSpPr>
          <p:nvPr>
            <p:ph idx="1"/>
          </p:nvPr>
        </p:nvSpPr>
        <p:spPr>
          <a:xfrm>
            <a:off x="1562986" y="1428050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034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4"/>
          <p:cNvSpPr>
            <a:spLocks noGrp="1"/>
          </p:cNvSpPr>
          <p:nvPr>
            <p:ph idx="1"/>
          </p:nvPr>
        </p:nvSpPr>
        <p:spPr>
          <a:xfrm>
            <a:off x="1562986" y="1825625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89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4"/>
          <p:cNvSpPr>
            <a:spLocks noGrp="1"/>
          </p:cNvSpPr>
          <p:nvPr>
            <p:ph idx="1"/>
          </p:nvPr>
        </p:nvSpPr>
        <p:spPr>
          <a:xfrm>
            <a:off x="1562986" y="1428050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0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6" name="Text Placeholder 24"/>
          <p:cNvSpPr>
            <a:spLocks noGrp="1"/>
          </p:cNvSpPr>
          <p:nvPr>
            <p:ph idx="1"/>
          </p:nvPr>
        </p:nvSpPr>
        <p:spPr>
          <a:xfrm>
            <a:off x="1562986" y="1428050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34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4"/>
          <p:cNvSpPr>
            <a:spLocks noGrp="1"/>
          </p:cNvSpPr>
          <p:nvPr>
            <p:ph idx="1"/>
          </p:nvPr>
        </p:nvSpPr>
        <p:spPr>
          <a:xfrm>
            <a:off x="1562986" y="1825625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70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4"/>
          <p:cNvSpPr>
            <a:spLocks noGrp="1"/>
          </p:cNvSpPr>
          <p:nvPr>
            <p:ph idx="1"/>
          </p:nvPr>
        </p:nvSpPr>
        <p:spPr>
          <a:xfrm>
            <a:off x="1562986" y="1431802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975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4"/>
          <p:cNvSpPr>
            <a:spLocks noGrp="1"/>
          </p:cNvSpPr>
          <p:nvPr>
            <p:ph idx="1"/>
          </p:nvPr>
        </p:nvSpPr>
        <p:spPr>
          <a:xfrm>
            <a:off x="1562986" y="1428050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31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3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7" name="Text Placeholder 24"/>
          <p:cNvSpPr>
            <a:spLocks noGrp="1"/>
          </p:cNvSpPr>
          <p:nvPr>
            <p:ph idx="1"/>
          </p:nvPr>
        </p:nvSpPr>
        <p:spPr>
          <a:xfrm>
            <a:off x="1562986" y="1428050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562986" y="705164"/>
            <a:ext cx="9894723" cy="430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4870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4"/>
          <p:cNvSpPr>
            <a:spLocks noGrp="1"/>
          </p:cNvSpPr>
          <p:nvPr>
            <p:ph idx="1"/>
          </p:nvPr>
        </p:nvSpPr>
        <p:spPr>
          <a:xfrm>
            <a:off x="1562986" y="1354571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6841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4"/>
          <p:cNvSpPr>
            <a:spLocks noGrp="1"/>
          </p:cNvSpPr>
          <p:nvPr>
            <p:ph idx="1"/>
          </p:nvPr>
        </p:nvSpPr>
        <p:spPr>
          <a:xfrm>
            <a:off x="1562986" y="1404093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31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4"/>
          <p:cNvSpPr>
            <a:spLocks noGrp="1"/>
          </p:cNvSpPr>
          <p:nvPr>
            <p:ph idx="1"/>
          </p:nvPr>
        </p:nvSpPr>
        <p:spPr>
          <a:xfrm>
            <a:off x="1562986" y="1825625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7075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4"/>
          <p:cNvSpPr>
            <a:spLocks noGrp="1"/>
          </p:cNvSpPr>
          <p:nvPr>
            <p:ph idx="1"/>
          </p:nvPr>
        </p:nvSpPr>
        <p:spPr>
          <a:xfrm>
            <a:off x="1562986" y="1417948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214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879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7" name="Text Placeholder 24"/>
          <p:cNvSpPr>
            <a:spLocks noGrp="1"/>
          </p:cNvSpPr>
          <p:nvPr>
            <p:ph idx="1"/>
          </p:nvPr>
        </p:nvSpPr>
        <p:spPr>
          <a:xfrm>
            <a:off x="1562986" y="1825625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38282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4"/>
          <p:cNvSpPr>
            <a:spLocks noGrp="1"/>
          </p:cNvSpPr>
          <p:nvPr>
            <p:ph idx="1"/>
          </p:nvPr>
        </p:nvSpPr>
        <p:spPr>
          <a:xfrm>
            <a:off x="1562986" y="1354570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5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-55418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4"/>
          <p:cNvSpPr>
            <a:spLocks noGrp="1"/>
          </p:cNvSpPr>
          <p:nvPr>
            <p:ph idx="1"/>
          </p:nvPr>
        </p:nvSpPr>
        <p:spPr>
          <a:xfrm>
            <a:off x="1562986" y="1389207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59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4"/>
          <p:cNvSpPr>
            <a:spLocks noGrp="1"/>
          </p:cNvSpPr>
          <p:nvPr>
            <p:ph idx="1"/>
          </p:nvPr>
        </p:nvSpPr>
        <p:spPr>
          <a:xfrm>
            <a:off x="1562986" y="1375352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80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4"/>
          <p:cNvSpPr>
            <a:spLocks noGrp="1"/>
          </p:cNvSpPr>
          <p:nvPr>
            <p:ph idx="1"/>
          </p:nvPr>
        </p:nvSpPr>
        <p:spPr>
          <a:xfrm>
            <a:off x="1562986" y="1375352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991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4"/>
          <p:cNvSpPr>
            <a:spLocks noGrp="1"/>
          </p:cNvSpPr>
          <p:nvPr>
            <p:ph idx="1"/>
          </p:nvPr>
        </p:nvSpPr>
        <p:spPr>
          <a:xfrm>
            <a:off x="1562986" y="1375352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38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4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7" name="Text Placeholder 24"/>
          <p:cNvSpPr>
            <a:spLocks noGrp="1"/>
          </p:cNvSpPr>
          <p:nvPr>
            <p:ph idx="1"/>
          </p:nvPr>
        </p:nvSpPr>
        <p:spPr>
          <a:xfrm>
            <a:off x="1562986" y="1428050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09267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6506-A9DF-7745-AC86-3B5288B7FFA4}" type="datetimeFigureOut">
              <a:rPr lang="en-US" smtClean="0"/>
              <a:t>11/1/20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4C18-4CCF-584A-A965-DB40B1608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137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6506-A9DF-7745-AC86-3B5288B7FFA4}" type="datetimeFigureOut">
              <a:rPr lang="en-US" smtClean="0"/>
              <a:t>11/1/20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4C18-4CCF-584A-A965-DB40B1608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6607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6506-A9DF-7745-AC86-3B5288B7FFA4}" type="datetimeFigureOut">
              <a:rPr lang="en-US" smtClean="0"/>
              <a:t>11/1/20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4C18-4CCF-584A-A965-DB40B1608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370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6506-A9DF-7745-AC86-3B5288B7FFA4}" type="datetimeFigureOut">
              <a:rPr lang="en-US" smtClean="0"/>
              <a:t>11/1/20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4C18-4CCF-584A-A965-DB40B1608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9450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6506-A9DF-7745-AC86-3B5288B7FFA4}" type="datetimeFigureOut">
              <a:rPr lang="en-US" smtClean="0"/>
              <a:t>11/1/20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4C18-4CCF-584A-A965-DB40B1608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666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6506-A9DF-7745-AC86-3B5288B7FFA4}" type="datetimeFigureOut">
              <a:rPr lang="en-US" smtClean="0"/>
              <a:t>11/1/20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4C18-4CCF-584A-A965-DB40B1608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343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6506-A9DF-7745-AC86-3B5288B7FFA4}" type="datetimeFigureOut">
              <a:rPr lang="en-US" smtClean="0"/>
              <a:t>11/1/20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4C18-4CCF-584A-A965-DB40B1608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338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6506-A9DF-7745-AC86-3B5288B7FFA4}" type="datetimeFigureOut">
              <a:rPr lang="en-US" smtClean="0"/>
              <a:t>11/1/20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4C18-4CCF-584A-A965-DB40B1608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4203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6506-A9DF-7745-AC86-3B5288B7FFA4}" type="datetimeFigureOut">
              <a:rPr lang="en-US" smtClean="0"/>
              <a:t>11/1/20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4C18-4CCF-584A-A965-DB40B1608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687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6506-A9DF-7745-AC86-3B5288B7FFA4}" type="datetimeFigureOut">
              <a:rPr lang="en-US" smtClean="0"/>
              <a:t>11/1/20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4C18-4CCF-584A-A965-DB40B1608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92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748" y="-8626"/>
            <a:ext cx="2868252" cy="6866709"/>
          </a:xfrm>
          <a:prstGeom prst="rect">
            <a:avLst/>
          </a:prstGeom>
        </p:spPr>
      </p:pic>
      <p:sp>
        <p:nvSpPr>
          <p:cNvPr id="4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7" name="Text Placeholder 24"/>
          <p:cNvSpPr>
            <a:spLocks noGrp="1"/>
          </p:cNvSpPr>
          <p:nvPr>
            <p:ph idx="1"/>
          </p:nvPr>
        </p:nvSpPr>
        <p:spPr>
          <a:xfrm>
            <a:off x="1562986" y="1428050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89312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6506-A9DF-7745-AC86-3B5288B7FFA4}" type="datetimeFigureOut">
              <a:rPr lang="en-US" smtClean="0"/>
              <a:t>11/1/20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4C18-4CCF-584A-A965-DB40B1608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098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4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6" name="Text Placeholder 24"/>
          <p:cNvSpPr>
            <a:spLocks noGrp="1"/>
          </p:cNvSpPr>
          <p:nvPr>
            <p:ph idx="1"/>
          </p:nvPr>
        </p:nvSpPr>
        <p:spPr>
          <a:xfrm>
            <a:off x="1562986" y="1428050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562986" y="705164"/>
            <a:ext cx="9894723" cy="430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3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7" name="Text Placeholder 24"/>
          <p:cNvSpPr>
            <a:spLocks noGrp="1"/>
          </p:cNvSpPr>
          <p:nvPr>
            <p:ph idx="1"/>
          </p:nvPr>
        </p:nvSpPr>
        <p:spPr>
          <a:xfrm>
            <a:off x="1562986" y="1428050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562986" y="705164"/>
            <a:ext cx="9894723" cy="430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4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7" name="Text Placeholder 24"/>
          <p:cNvSpPr>
            <a:spLocks noGrp="1"/>
          </p:cNvSpPr>
          <p:nvPr>
            <p:ph idx="1"/>
          </p:nvPr>
        </p:nvSpPr>
        <p:spPr>
          <a:xfrm>
            <a:off x="1562986" y="1428050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/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748" y="-8626"/>
            <a:ext cx="2868252" cy="6866709"/>
          </a:xfrm>
          <a:prstGeom prst="rect">
            <a:avLst/>
          </a:prstGeom>
        </p:spPr>
      </p:pic>
      <p:sp>
        <p:nvSpPr>
          <p:cNvPr id="4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7" name="Text Placeholder 24"/>
          <p:cNvSpPr>
            <a:spLocks noGrp="1"/>
          </p:cNvSpPr>
          <p:nvPr>
            <p:ph idx="1"/>
          </p:nvPr>
        </p:nvSpPr>
        <p:spPr>
          <a:xfrm>
            <a:off x="1562986" y="1428050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/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4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7" name="Text Placeholder 24"/>
          <p:cNvSpPr>
            <a:spLocks noGrp="1"/>
          </p:cNvSpPr>
          <p:nvPr>
            <p:ph idx="1"/>
          </p:nvPr>
        </p:nvSpPr>
        <p:spPr>
          <a:xfrm>
            <a:off x="1562986" y="1428050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/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4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7" name="Text Placeholder 24"/>
          <p:cNvSpPr>
            <a:spLocks noGrp="1"/>
          </p:cNvSpPr>
          <p:nvPr>
            <p:ph idx="1"/>
          </p:nvPr>
        </p:nvSpPr>
        <p:spPr>
          <a:xfrm>
            <a:off x="1562986" y="1431802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/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4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7" name="Text Placeholder 24"/>
          <p:cNvSpPr>
            <a:spLocks noGrp="1"/>
          </p:cNvSpPr>
          <p:nvPr>
            <p:ph idx="1"/>
          </p:nvPr>
        </p:nvSpPr>
        <p:spPr>
          <a:xfrm>
            <a:off x="1562986" y="1825625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/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968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7" name="Text Placeholder 24"/>
          <p:cNvSpPr>
            <a:spLocks noGrp="1"/>
          </p:cNvSpPr>
          <p:nvPr>
            <p:ph idx="1"/>
          </p:nvPr>
        </p:nvSpPr>
        <p:spPr>
          <a:xfrm>
            <a:off x="1562986" y="1428050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/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7" name="Text Placeholder 24"/>
          <p:cNvSpPr>
            <a:spLocks noGrp="1"/>
          </p:cNvSpPr>
          <p:nvPr>
            <p:ph idx="1"/>
          </p:nvPr>
        </p:nvSpPr>
        <p:spPr>
          <a:xfrm>
            <a:off x="1562986" y="1428050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4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7" name="Text Placeholder 24"/>
          <p:cNvSpPr>
            <a:spLocks noGrp="1"/>
          </p:cNvSpPr>
          <p:nvPr>
            <p:ph idx="1"/>
          </p:nvPr>
        </p:nvSpPr>
        <p:spPr>
          <a:xfrm>
            <a:off x="1562986" y="1428050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77827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4"/>
          <p:cNvSpPr>
            <a:spLocks noGrp="1"/>
          </p:cNvSpPr>
          <p:nvPr>
            <p:ph idx="1"/>
          </p:nvPr>
        </p:nvSpPr>
        <p:spPr>
          <a:xfrm>
            <a:off x="1562986" y="1825625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4"/>
          <p:cNvSpPr>
            <a:spLocks noGrp="1"/>
          </p:cNvSpPr>
          <p:nvPr>
            <p:ph idx="1"/>
          </p:nvPr>
        </p:nvSpPr>
        <p:spPr>
          <a:xfrm>
            <a:off x="1562986" y="1428050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24"/>
          <p:cNvSpPr>
            <a:spLocks noGrp="1"/>
          </p:cNvSpPr>
          <p:nvPr>
            <p:ph idx="1"/>
          </p:nvPr>
        </p:nvSpPr>
        <p:spPr>
          <a:xfrm>
            <a:off x="1562986" y="1417948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24"/>
          <p:cNvSpPr>
            <a:spLocks noGrp="1"/>
          </p:cNvSpPr>
          <p:nvPr>
            <p:ph idx="1"/>
          </p:nvPr>
        </p:nvSpPr>
        <p:spPr>
          <a:xfrm>
            <a:off x="1562986" y="1428050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4"/>
          <p:cNvSpPr>
            <a:spLocks noGrp="1"/>
          </p:cNvSpPr>
          <p:nvPr>
            <p:ph idx="1"/>
          </p:nvPr>
        </p:nvSpPr>
        <p:spPr>
          <a:xfrm>
            <a:off x="1562986" y="1825625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4"/>
          <p:cNvSpPr>
            <a:spLocks noGrp="1"/>
          </p:cNvSpPr>
          <p:nvPr>
            <p:ph idx="1"/>
          </p:nvPr>
        </p:nvSpPr>
        <p:spPr>
          <a:xfrm>
            <a:off x="1562986" y="1428050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6" name="Text Placeholder 24"/>
          <p:cNvSpPr>
            <a:spLocks noGrp="1"/>
          </p:cNvSpPr>
          <p:nvPr>
            <p:ph idx="1"/>
          </p:nvPr>
        </p:nvSpPr>
        <p:spPr>
          <a:xfrm>
            <a:off x="1562986" y="1428050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/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4"/>
          <p:cNvSpPr>
            <a:spLocks noGrp="1"/>
          </p:cNvSpPr>
          <p:nvPr>
            <p:ph idx="1"/>
          </p:nvPr>
        </p:nvSpPr>
        <p:spPr>
          <a:xfrm>
            <a:off x="1562986" y="1825625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4"/>
          <p:cNvSpPr>
            <a:spLocks noGrp="1"/>
          </p:cNvSpPr>
          <p:nvPr>
            <p:ph idx="1"/>
          </p:nvPr>
        </p:nvSpPr>
        <p:spPr>
          <a:xfrm>
            <a:off x="1562986" y="1431802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4"/>
          <p:cNvSpPr>
            <a:spLocks noGrp="1"/>
          </p:cNvSpPr>
          <p:nvPr>
            <p:ph idx="1"/>
          </p:nvPr>
        </p:nvSpPr>
        <p:spPr>
          <a:xfrm>
            <a:off x="1562986" y="1428050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4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7" name="Text Placeholder 24"/>
          <p:cNvSpPr>
            <a:spLocks noGrp="1"/>
          </p:cNvSpPr>
          <p:nvPr>
            <p:ph idx="1"/>
          </p:nvPr>
        </p:nvSpPr>
        <p:spPr>
          <a:xfrm>
            <a:off x="1562986" y="1431802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69233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4"/>
          <p:cNvSpPr>
            <a:spLocks noGrp="1"/>
          </p:cNvSpPr>
          <p:nvPr>
            <p:ph idx="1"/>
          </p:nvPr>
        </p:nvSpPr>
        <p:spPr>
          <a:xfrm>
            <a:off x="1562986" y="1354571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4"/>
          <p:cNvSpPr>
            <a:spLocks noGrp="1"/>
          </p:cNvSpPr>
          <p:nvPr>
            <p:ph idx="1"/>
          </p:nvPr>
        </p:nvSpPr>
        <p:spPr>
          <a:xfrm>
            <a:off x="1562986" y="1404093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4"/>
          <p:cNvSpPr>
            <a:spLocks noGrp="1"/>
          </p:cNvSpPr>
          <p:nvPr>
            <p:ph idx="1"/>
          </p:nvPr>
        </p:nvSpPr>
        <p:spPr>
          <a:xfrm>
            <a:off x="1562986" y="1825625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4"/>
          <p:cNvSpPr>
            <a:spLocks noGrp="1"/>
          </p:cNvSpPr>
          <p:nvPr>
            <p:ph idx="1"/>
          </p:nvPr>
        </p:nvSpPr>
        <p:spPr>
          <a:xfrm>
            <a:off x="1562986" y="1417948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879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7" name="Text Placeholder 24"/>
          <p:cNvSpPr>
            <a:spLocks noGrp="1"/>
          </p:cNvSpPr>
          <p:nvPr>
            <p:ph idx="1"/>
          </p:nvPr>
        </p:nvSpPr>
        <p:spPr>
          <a:xfrm>
            <a:off x="1562986" y="1825625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/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4"/>
          <p:cNvSpPr>
            <a:spLocks noGrp="1"/>
          </p:cNvSpPr>
          <p:nvPr>
            <p:ph idx="1"/>
          </p:nvPr>
        </p:nvSpPr>
        <p:spPr>
          <a:xfrm>
            <a:off x="1562986" y="1354570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-55418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4"/>
          <p:cNvSpPr>
            <a:spLocks noGrp="1"/>
          </p:cNvSpPr>
          <p:nvPr>
            <p:ph idx="1"/>
          </p:nvPr>
        </p:nvSpPr>
        <p:spPr>
          <a:xfrm>
            <a:off x="1562986" y="1389207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4"/>
          <p:cNvSpPr>
            <a:spLocks noGrp="1"/>
          </p:cNvSpPr>
          <p:nvPr>
            <p:ph idx="1"/>
          </p:nvPr>
        </p:nvSpPr>
        <p:spPr>
          <a:xfrm>
            <a:off x="1562986" y="1375352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4"/>
          <p:cNvSpPr>
            <a:spLocks noGrp="1"/>
          </p:cNvSpPr>
          <p:nvPr>
            <p:ph idx="1"/>
          </p:nvPr>
        </p:nvSpPr>
        <p:spPr>
          <a:xfrm>
            <a:off x="1562986" y="1375352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4"/>
          <p:cNvSpPr>
            <a:spLocks noGrp="1"/>
          </p:cNvSpPr>
          <p:nvPr>
            <p:ph idx="1"/>
          </p:nvPr>
        </p:nvSpPr>
        <p:spPr>
          <a:xfrm>
            <a:off x="1562986" y="1375352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4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7" name="Text Placeholder 24"/>
          <p:cNvSpPr>
            <a:spLocks noGrp="1"/>
          </p:cNvSpPr>
          <p:nvPr>
            <p:ph idx="1"/>
          </p:nvPr>
        </p:nvSpPr>
        <p:spPr>
          <a:xfrm>
            <a:off x="1562986" y="1825625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5862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968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7" name="Text Placeholder 24"/>
          <p:cNvSpPr>
            <a:spLocks noGrp="1"/>
          </p:cNvSpPr>
          <p:nvPr>
            <p:ph idx="1"/>
          </p:nvPr>
        </p:nvSpPr>
        <p:spPr>
          <a:xfrm>
            <a:off x="1562986" y="1428050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2608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3435F"/>
                </a:solidFill>
              </a:rPr>
              <a:t>www.geant.org</a:t>
            </a:r>
            <a:endParaRPr lang="en-GB" sz="1400" dirty="0">
              <a:solidFill>
                <a:srgbClr val="03435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7" name="Text Placeholder 24"/>
          <p:cNvSpPr>
            <a:spLocks noGrp="1"/>
          </p:cNvSpPr>
          <p:nvPr>
            <p:ph idx="1"/>
          </p:nvPr>
        </p:nvSpPr>
        <p:spPr>
          <a:xfrm>
            <a:off x="1562986" y="1428050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2065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69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30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62986" y="705164"/>
            <a:ext cx="9894723" cy="430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2986" y="1353031"/>
            <a:ext cx="80728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78" r:id="rId22"/>
    <p:sldLayoutId id="2147483679" r:id="rId23"/>
    <p:sldLayoutId id="2147483680" r:id="rId24"/>
    <p:sldLayoutId id="2147483681" r:id="rId25"/>
    <p:sldLayoutId id="2147483682" r:id="rId26"/>
    <p:sldLayoutId id="2147483683" r:id="rId27"/>
    <p:sldLayoutId id="2147483684" r:id="rId28"/>
    <p:sldLayoutId id="2147483685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>
              <a:lumMod val="50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46506-A9DF-7745-AC86-3B5288B7FFA4}" type="datetimeFigureOut">
              <a:rPr lang="en-US" smtClean="0"/>
              <a:t>11/1/20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74C18-4CCF-584A-A965-DB40B1608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418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62986" y="705164"/>
            <a:ext cx="9894723" cy="430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2986" y="1353031"/>
            <a:ext cx="80728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2831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  <p:sldLayoutId id="2147483721" r:id="rId23"/>
    <p:sldLayoutId id="2147483722" r:id="rId24"/>
    <p:sldLayoutId id="2147483723" r:id="rId25"/>
    <p:sldLayoutId id="2147483724" r:id="rId26"/>
    <p:sldLayoutId id="2147483725" r:id="rId27"/>
    <p:sldLayoutId id="2147483726" r:id="rId28"/>
    <p:sldLayoutId id="2147483727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>
              <a:lumMod val="50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4" t="13460" r="32414" b="53353"/>
          <a:stretch/>
        </p:blipFill>
        <p:spPr>
          <a:xfrm flipH="1">
            <a:off x="0" y="-24064"/>
            <a:ext cx="12208809" cy="6882064"/>
          </a:xfrm>
          <a:prstGeom prst="rect">
            <a:avLst/>
          </a:prstGeom>
          <a:ln>
            <a:noFill/>
          </a:ln>
        </p:spPr>
      </p:pic>
      <p:sp>
        <p:nvSpPr>
          <p:cNvPr id="9" name="Text Placeholder 10"/>
          <p:cNvSpPr txBox="1">
            <a:spLocks/>
          </p:cNvSpPr>
          <p:nvPr/>
        </p:nvSpPr>
        <p:spPr>
          <a:xfrm>
            <a:off x="1165753" y="2689286"/>
            <a:ext cx="6985470" cy="4732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>
                <a:solidFill>
                  <a:schemeClr val="bg1"/>
                </a:solidFill>
              </a:rPr>
              <a:t>Global Open Science Cloud </a:t>
            </a:r>
          </a:p>
          <a:p>
            <a:r>
              <a:rPr lang="en-US" sz="2800" b="0" dirty="0">
                <a:solidFill>
                  <a:schemeClr val="bg1"/>
                </a:solidFill>
              </a:rPr>
              <a:t>Support and Lessons from the GREN</a:t>
            </a:r>
          </a:p>
        </p:txBody>
      </p:sp>
      <p:sp>
        <p:nvSpPr>
          <p:cNvPr id="10" name="Text Placeholder 6"/>
          <p:cNvSpPr txBox="1">
            <a:spLocks/>
          </p:cNvSpPr>
          <p:nvPr/>
        </p:nvSpPr>
        <p:spPr>
          <a:xfrm>
            <a:off x="1175278" y="3379967"/>
            <a:ext cx="5003270" cy="4283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Erik Huizer</a:t>
            </a:r>
          </a:p>
          <a:p>
            <a:r>
              <a:rPr lang="en-US" sz="2000" dirty="0">
                <a:solidFill>
                  <a:schemeClr val="bg1"/>
                </a:solidFill>
              </a:rPr>
              <a:t>4th November 2020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5" name="Text Placeholder 6"/>
          <p:cNvSpPr txBox="1">
            <a:spLocks/>
          </p:cNvSpPr>
          <p:nvPr/>
        </p:nvSpPr>
        <p:spPr>
          <a:xfrm>
            <a:off x="1165753" y="5748200"/>
            <a:ext cx="2437498" cy="4283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www.geant.org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7428"/>
          <a:stretch/>
        </p:blipFill>
        <p:spPr>
          <a:xfrm>
            <a:off x="1281734" y="1083895"/>
            <a:ext cx="1585650" cy="97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98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78944-DD2A-C646-9DE2-88799E790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C308241-2C7E-7C4A-830D-7FEB46E1AF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3586"/>
            <a:ext cx="12192000" cy="881292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05DD55-D9CE-F443-B92D-8B52C9CB43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EB0FA4-9B1C-4D6B-AF0A-97437B69127A}" type="slidenum">
              <a:rPr lang="en-GB" smtClean="0"/>
              <a:pPr/>
              <a:t>2</a:t>
            </a:fld>
            <a:r>
              <a:rPr lang="en-GB"/>
              <a:t>     |</a:t>
            </a:r>
            <a:endParaRPr lang="en-GB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BE6B77F-0430-3F43-8E95-C0606E7BD16A}"/>
              </a:ext>
            </a:extLst>
          </p:cNvPr>
          <p:cNvSpPr txBox="1">
            <a:spLocks/>
          </p:cNvSpPr>
          <p:nvPr/>
        </p:nvSpPr>
        <p:spPr>
          <a:xfrm>
            <a:off x="1562986" y="306043"/>
            <a:ext cx="4519099" cy="521590"/>
          </a:xfrm>
          <a:prstGeom prst="rect">
            <a:avLst/>
          </a:prstGeom>
          <a:solidFill>
            <a:srgbClr val="D4EDF5"/>
          </a:solidFill>
        </p:spPr>
        <p:txBody>
          <a:bodyPr lIns="90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accent1">
                    <a:lumMod val="50000"/>
                  </a:schemeClr>
                </a:solidFill>
              </a:rPr>
              <a:t>International Connectivity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3A0946-83CB-9D45-9D9B-067A84213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99" y="218908"/>
            <a:ext cx="820857" cy="82085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6D87A9-FF22-CC48-8648-2BF51F2C96BC}"/>
              </a:ext>
            </a:extLst>
          </p:cNvPr>
          <p:cNvCxnSpPr>
            <a:cxnSpLocks/>
          </p:cNvCxnSpPr>
          <p:nvPr/>
        </p:nvCxnSpPr>
        <p:spPr>
          <a:xfrm flipH="1">
            <a:off x="4144161" y="2412124"/>
            <a:ext cx="1149151" cy="1195142"/>
          </a:xfrm>
          <a:prstGeom prst="line">
            <a:avLst/>
          </a:prstGeom>
          <a:ln w="28575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4CCBBF6-50C7-8B4C-9042-93FFB0682980}"/>
              </a:ext>
            </a:extLst>
          </p:cNvPr>
          <p:cNvSpPr txBox="1"/>
          <p:nvPr/>
        </p:nvSpPr>
        <p:spPr>
          <a:xfrm rot="18773005">
            <a:off x="3988963" y="2607154"/>
            <a:ext cx="1426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Bella project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2593038-DAAE-6A45-A9C9-6EBB9B1F1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495" y="5040196"/>
            <a:ext cx="4092744" cy="43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52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8638" y="133983"/>
            <a:ext cx="9894723" cy="430909"/>
          </a:xfrm>
        </p:spPr>
        <p:txBody>
          <a:bodyPr>
            <a:normAutofit fontScale="90000"/>
          </a:bodyPr>
          <a:lstStyle/>
          <a:p>
            <a:r>
              <a:rPr lang="en-US" dirty="0"/>
              <a:t>The Global REN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0702EB-ECC0-044E-BC23-B337F2E69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7293"/>
            <a:ext cx="12192000" cy="603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9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hoto, table, sitting, cake&#10;&#10;Description automatically generated">
            <a:extLst>
              <a:ext uri="{FF2B5EF4-FFF2-40B4-BE49-F238E27FC236}">
                <a16:creationId xmlns:a16="http://schemas.microsoft.com/office/drawing/2014/main" id="{17004621-AEB8-4745-8D99-64B16BB761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632750" cy="5980922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8251B82-C082-194B-94C8-4032DB25FDC1}"/>
              </a:ext>
            </a:extLst>
          </p:cNvPr>
          <p:cNvSpPr/>
          <p:nvPr/>
        </p:nvSpPr>
        <p:spPr>
          <a:xfrm>
            <a:off x="3896690" y="-1139573"/>
            <a:ext cx="2481369" cy="2279145"/>
          </a:xfrm>
          <a:prstGeom prst="ellipse">
            <a:avLst/>
          </a:prstGeom>
          <a:solidFill>
            <a:srgbClr val="002060">
              <a:alpha val="30588"/>
            </a:srgbClr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19A1597-9DC1-074B-BDD7-767F4834B41B}"/>
              </a:ext>
            </a:extLst>
          </p:cNvPr>
          <p:cNvGrpSpPr/>
          <p:nvPr/>
        </p:nvGrpSpPr>
        <p:grpSpPr>
          <a:xfrm>
            <a:off x="1289896" y="-483326"/>
            <a:ext cx="5004554" cy="7341326"/>
            <a:chOff x="2543442" y="-4039169"/>
            <a:chExt cx="5004554" cy="734132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6B929B2-801B-1C4C-B86B-AF29E4270F50}"/>
                </a:ext>
              </a:extLst>
            </p:cNvPr>
            <p:cNvSpPr/>
            <p:nvPr/>
          </p:nvSpPr>
          <p:spPr>
            <a:xfrm>
              <a:off x="2543442" y="232072"/>
              <a:ext cx="3070085" cy="3070085"/>
            </a:xfrm>
            <a:prstGeom prst="ellipse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5C02F37-3423-2448-8348-2B002F3B6A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24636" y="-4039169"/>
              <a:ext cx="1752270" cy="4342897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1212779-89AB-874F-BF8B-94E1B82AC0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99254" y="-3072517"/>
              <a:ext cx="2748742" cy="6201843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5345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6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34E4F-A1F4-2140-91BD-21D6B7F9D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Swedish R&amp;E Network					SUNET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CCCF87-FE4F-DB40-8F68-FE38F78DB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026" y="0"/>
            <a:ext cx="32939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52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4" t="13460" r="32414" b="53353"/>
          <a:stretch/>
        </p:blipFill>
        <p:spPr>
          <a:xfrm flipH="1">
            <a:off x="0" y="-24064"/>
            <a:ext cx="12208809" cy="6882064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7428"/>
          <a:stretch/>
        </p:blipFill>
        <p:spPr>
          <a:xfrm>
            <a:off x="1281734" y="1083895"/>
            <a:ext cx="1585650" cy="970674"/>
          </a:xfrm>
          <a:prstGeom prst="rect">
            <a:avLst/>
          </a:prstGeom>
        </p:spPr>
      </p:pic>
      <p:sp>
        <p:nvSpPr>
          <p:cNvPr id="4" name="Text Placeholder 10"/>
          <p:cNvSpPr txBox="1">
            <a:spLocks/>
          </p:cNvSpPr>
          <p:nvPr/>
        </p:nvSpPr>
        <p:spPr>
          <a:xfrm>
            <a:off x="1165752" y="2689286"/>
            <a:ext cx="3920598" cy="1415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>
                <a:solidFill>
                  <a:schemeClr val="bg1"/>
                </a:solidFill>
              </a:rPr>
              <a:t>Thank you </a:t>
            </a:r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1165753" y="5748200"/>
            <a:ext cx="2437498" cy="4283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www.geant.org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37403" y="6370596"/>
            <a:ext cx="5886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© GEANT Limited on behalf of </a:t>
            </a:r>
            <a:r>
              <a:rPr lang="en-GB" sz="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n-GB" sz="6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GN4 Phase 2 project (GN4-2).</a:t>
            </a:r>
          </a:p>
          <a:p>
            <a:r>
              <a:rPr lang="en-GB" sz="6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The research leading to these results has received funding from the European Union’s Horizon 2020 research and innovation programme under Grant Agreement No. </a:t>
            </a:r>
            <a:r>
              <a:rPr lang="is-IS" sz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731122 </a:t>
            </a:r>
            <a:r>
              <a:rPr lang="en-GB" sz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GB" sz="6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GN4-2).</a:t>
            </a:r>
            <a:endParaRPr lang="en-GB" sz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734" y="6416389"/>
            <a:ext cx="262940" cy="17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50360"/>
      </p:ext>
    </p:extLst>
  </p:cSld>
  <p:clrMapOvr>
    <a:masterClrMapping/>
  </p:clrMapOvr>
</p:sld>
</file>

<file path=ppt/theme/theme1.xml><?xml version="1.0" encoding="utf-8"?>
<a:theme xmlns:a="http://schemas.openxmlformats.org/drawingml/2006/main" name="GE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570B816-B039-1149-9E8E-B0935BF1B677}" vid="{4A12068A-FD2E-0B45-BB8F-F236C8AA2DA9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570B816-B039-1149-9E8E-B0935BF1B677}" vid="{CE90FA55-221B-CA4C-B361-F7E0ED1879FF}"/>
    </a:ext>
  </a:extLst>
</a:theme>
</file>

<file path=ppt/theme/theme3.xml><?xml version="1.0" encoding="utf-8"?>
<a:theme xmlns:a="http://schemas.openxmlformats.org/drawingml/2006/main" name="1_GE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570B816-B039-1149-9E8E-B0935BF1B677}" vid="{7EC1E783-0DFD-6048-BBCE-B1255539759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GEANT</Template>
  <TotalTime>8</TotalTime>
  <Words>118</Words>
  <Application>Microsoft Macintosh PowerPoint</Application>
  <PresentationFormat>Widescreen</PresentationFormat>
  <Paragraphs>18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GEANT</vt:lpstr>
      <vt:lpstr>Custom Design</vt:lpstr>
      <vt:lpstr>1_GEANT</vt:lpstr>
      <vt:lpstr>PowerPoint Presentation</vt:lpstr>
      <vt:lpstr>PowerPoint Presentation</vt:lpstr>
      <vt:lpstr>The Global REN</vt:lpstr>
      <vt:lpstr>PowerPoint Presentation</vt:lpstr>
      <vt:lpstr>Swedish R&amp;E Network     SUNET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 Huizer</dc:creator>
  <cp:lastModifiedBy>Erik Huizer</cp:lastModifiedBy>
  <cp:revision>3</cp:revision>
  <dcterms:created xsi:type="dcterms:W3CDTF">2020-11-01T21:22:41Z</dcterms:created>
  <dcterms:modified xsi:type="dcterms:W3CDTF">2020-11-01T21:36:36Z</dcterms:modified>
</cp:coreProperties>
</file>