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680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9/8/11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9/8/11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9/8/11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9/8/11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9/8/11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Requirements management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9/8/11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Through new software, or updates </a:t>
            </a:r>
          </a:p>
          <a:p>
            <a:r>
              <a:rPr lang="en-GB" dirty="0" smtClean="0"/>
              <a:t>Release schedules make note of implemented requirements</a:t>
            </a:r>
          </a:p>
          <a:p>
            <a:pPr lvl="1"/>
            <a:r>
              <a:rPr lang="en-GB" dirty="0" smtClean="0"/>
              <a:t>Third category besides fixed bugs and closed vulnerabilities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3621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 lifecycle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84784"/>
            <a:ext cx="7560840" cy="471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2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situation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611188" y="1412776"/>
            <a:ext cx="8209284" cy="4525963"/>
          </a:xfrm>
        </p:spPr>
        <p:txBody>
          <a:bodyPr/>
          <a:lstStyle/>
          <a:p>
            <a:r>
              <a:rPr lang="en-US" dirty="0" smtClean="0"/>
              <a:t>EGI regularly sources requirements from its communities</a:t>
            </a:r>
          </a:p>
          <a:p>
            <a:r>
              <a:rPr lang="en-US" dirty="0" smtClean="0"/>
              <a:t>These requirements are fed into the TCB</a:t>
            </a:r>
          </a:p>
          <a:p>
            <a:r>
              <a:rPr lang="en-US" dirty="0" smtClean="0"/>
              <a:t>Technology Providers are expected to digest and eventually implement them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Problem: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Who knows which requirement is how far?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9/8/11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29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possible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Preparation/aggregation of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Presentation/Submission to TCB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Cost statements for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Final TCB </a:t>
            </a:r>
            <a:r>
              <a:rPr lang="en-GB" dirty="0" err="1" smtClean="0"/>
              <a:t>priorisation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Delivery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21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Happens pre-TCB</a:t>
            </a:r>
          </a:p>
          <a:p>
            <a:r>
              <a:rPr lang="en-GB" dirty="0" smtClean="0"/>
              <a:t>Requirements and related material</a:t>
            </a:r>
          </a:p>
          <a:p>
            <a:pPr lvl="1"/>
            <a:r>
              <a:rPr lang="en-GB" dirty="0" smtClean="0"/>
              <a:t>Use cases, actors, stake holders, etc.</a:t>
            </a:r>
          </a:p>
          <a:p>
            <a:r>
              <a:rPr lang="en-GB" dirty="0" smtClean="0"/>
              <a:t>Communities prioritise at this stage</a:t>
            </a:r>
          </a:p>
          <a:p>
            <a:pPr lvl="1"/>
            <a:r>
              <a:rPr lang="en-GB" dirty="0" smtClean="0"/>
              <a:t>Consolidated across UCB, OMB and DMSU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21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single document across all three bodies</a:t>
            </a:r>
          </a:p>
          <a:p>
            <a:pPr lvl="1"/>
            <a:r>
              <a:rPr lang="en-GB" dirty="0" smtClean="0"/>
              <a:t>OMB, UCB, DMSU</a:t>
            </a:r>
          </a:p>
          <a:p>
            <a:pPr lvl="1"/>
            <a:r>
              <a:rPr lang="en-GB" dirty="0" smtClean="0"/>
              <a:t>Executive summary of requirement, plus background information as required</a:t>
            </a:r>
          </a:p>
          <a:p>
            <a:r>
              <a:rPr lang="en-GB" dirty="0" smtClean="0"/>
              <a:t>The TCB may decide on scope </a:t>
            </a:r>
          </a:p>
          <a:p>
            <a:pPr lvl="1"/>
            <a:r>
              <a:rPr lang="en-GB" dirty="0" smtClean="0"/>
              <a:t>i.e. UMD relevance</a:t>
            </a:r>
          </a:p>
          <a:p>
            <a:pPr lvl="1"/>
            <a:r>
              <a:rPr lang="en-GB" dirty="0" smtClean="0"/>
              <a:t>all other is community-specific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58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statements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Covers all requirements that are in scope</a:t>
            </a:r>
          </a:p>
          <a:p>
            <a:r>
              <a:rPr lang="en-GB" dirty="0" smtClean="0"/>
              <a:t>Technology Providers develop cost statements</a:t>
            </a:r>
          </a:p>
          <a:p>
            <a:pPr lvl="1"/>
            <a:r>
              <a:rPr lang="en-GB" dirty="0" smtClean="0"/>
              <a:t>May group requirements for synergy and scale</a:t>
            </a:r>
          </a:p>
          <a:p>
            <a:pPr lvl="1"/>
            <a:r>
              <a:rPr lang="en-GB" dirty="0" smtClean="0"/>
              <a:t>Provide figures for effort cost (i.e. manpower)</a:t>
            </a:r>
          </a:p>
          <a:p>
            <a:pPr lvl="1"/>
            <a:r>
              <a:rPr lang="en-GB" dirty="0" smtClean="0"/>
              <a:t>Provide proposed implementation timeline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0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Definitive priority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the TCB can trade-off between</a:t>
            </a:r>
          </a:p>
          <a:p>
            <a:pPr lvl="1"/>
            <a:r>
              <a:rPr lang="en-GB" dirty="0" smtClean="0"/>
              <a:t>Priority, and </a:t>
            </a:r>
          </a:p>
          <a:p>
            <a:pPr lvl="1"/>
            <a:r>
              <a:rPr lang="en-GB" dirty="0" smtClean="0"/>
              <a:t>Cost of implementation</a:t>
            </a:r>
          </a:p>
          <a:p>
            <a:r>
              <a:rPr lang="en-GB" dirty="0" smtClean="0"/>
              <a:t>TCB produces a definitive prioritisation</a:t>
            </a:r>
          </a:p>
          <a:p>
            <a:pPr lvl="1"/>
            <a:r>
              <a:rPr lang="en-GB" dirty="0" smtClean="0"/>
              <a:t>Effectively a work plan for Technology Provider</a:t>
            </a:r>
          </a:p>
          <a:p>
            <a:pPr lvl="1"/>
            <a:r>
              <a:rPr lang="en-GB" dirty="0" smtClean="0"/>
              <a:t>May be different work plans for different Technology Providers</a:t>
            </a:r>
          </a:p>
        </p:txBody>
      </p:sp>
    </p:spTree>
    <p:extLst>
      <p:ext uri="{BB962C8B-B14F-4D97-AF65-F5344CB8AC3E}">
        <p14:creationId xmlns:p14="http://schemas.microsoft.com/office/powerpoint/2010/main" val="197629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Based on definitive TCB prioritisation</a:t>
            </a:r>
          </a:p>
          <a:p>
            <a:r>
              <a:rPr lang="en-GB" dirty="0" smtClean="0"/>
              <a:t>Regular progress reports to the TCB</a:t>
            </a:r>
          </a:p>
          <a:p>
            <a:pPr lvl="1"/>
            <a:r>
              <a:rPr lang="en-GB" dirty="0" smtClean="0"/>
              <a:t>Routine reporting for on-time implementations</a:t>
            </a:r>
          </a:p>
          <a:p>
            <a:pPr lvl="1"/>
            <a:r>
              <a:rPr lang="en-GB" dirty="0" smtClean="0"/>
              <a:t>Flagging up delays and unexpected issues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91524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115</TotalTime>
  <Words>248</Words>
  <Application>Microsoft Macintosh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EGI-InSPIRE-Slide-Template_v4</vt:lpstr>
      <vt:lpstr>Requirements management</vt:lpstr>
      <vt:lpstr>The situation</vt:lpstr>
      <vt:lpstr>PowerPoint Presentation</vt:lpstr>
      <vt:lpstr>A possible solution</vt:lpstr>
      <vt:lpstr>Preparation</vt:lpstr>
      <vt:lpstr>Submission</vt:lpstr>
      <vt:lpstr>Cost statements</vt:lpstr>
      <vt:lpstr>Definitive priority list</vt:lpstr>
      <vt:lpstr>Implementation</vt:lpstr>
      <vt:lpstr>Delivery</vt:lpstr>
      <vt:lpstr>Requirement lifecycle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22</cp:revision>
  <dcterms:created xsi:type="dcterms:W3CDTF">2010-09-03T12:01:03Z</dcterms:created>
  <dcterms:modified xsi:type="dcterms:W3CDTF">2011-08-09T07:41:26Z</dcterms:modified>
</cp:coreProperties>
</file>