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2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8/9/2011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8/9/2011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8/9/2011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8/9/2011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8/9/2011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EGI Capabilities: Information Model and Information Discovery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02224"/>
            <a:ext cx="5832648" cy="1343000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sz="2800" dirty="0" smtClean="0"/>
              <a:t>T. Ferrari</a:t>
            </a:r>
          </a:p>
          <a:p>
            <a:r>
              <a:rPr lang="en-GB" sz="2800" dirty="0" smtClean="0"/>
              <a:t>TCB, 09 August 2011</a:t>
            </a:r>
            <a:endParaRPr lang="en-GB" sz="28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8/9/2011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Information Discovery System 1/2</a:t>
            </a:r>
            <a:endParaRPr lang="en-US" sz="3600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US" dirty="0" smtClean="0"/>
              <a:t>The Information Discovery System is used in EGI as source of static and dynamic information</a:t>
            </a:r>
          </a:p>
          <a:p>
            <a:pPr lvl="1"/>
            <a:r>
              <a:rPr lang="en-US" dirty="0" smtClean="0"/>
              <a:t>Resource discovery: users can distribute their workload to available resources depending on their status </a:t>
            </a:r>
          </a:p>
          <a:p>
            <a:pPr lvl="1"/>
            <a:r>
              <a:rPr lang="en-US" dirty="0" smtClean="0"/>
              <a:t>Gathering of topology information fo</a:t>
            </a:r>
            <a:r>
              <a:rPr lang="en-US" dirty="0" smtClean="0"/>
              <a:t>r the SAM monitoring framework </a:t>
            </a:r>
          </a:p>
          <a:p>
            <a:pPr lvl="1"/>
            <a:r>
              <a:rPr lang="en-US" dirty="0" smtClean="0"/>
              <a:t>Installed Capacity</a:t>
            </a:r>
          </a:p>
          <a:p>
            <a:pPr lvl="1"/>
            <a:r>
              <a:rPr lang="en-US" dirty="0" smtClean="0"/>
              <a:t>Tracking of deployed software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8/9/2011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Information Discovery System 2/2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040560"/>
          </a:xfrm>
        </p:spPr>
        <p:txBody>
          <a:bodyPr/>
          <a:lstStyle/>
          <a:p>
            <a:r>
              <a:rPr lang="en-GB" dirty="0" smtClean="0"/>
              <a:t>EGI-InSPIRE SA1 has been working towards the integration of multiple middleware stacks into the monitoring and accounting infrastructure but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Integration is needed in the Information Discovery System to allow user payload to be run seamlessly across the infrastructure, regardless of the deployed middleware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8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 smtClean="0"/>
              <a:t>Short-term</a:t>
            </a:r>
          </a:p>
          <a:p>
            <a:pPr lvl="1"/>
            <a:r>
              <a:rPr lang="en-GB" dirty="0" smtClean="0"/>
              <a:t>How to integrated ARC/gLite/UNICORE</a:t>
            </a:r>
          </a:p>
          <a:p>
            <a:pPr lvl="1"/>
            <a:r>
              <a:rPr lang="en-GB" dirty="0" smtClean="0"/>
              <a:t>What protocols and standards?</a:t>
            </a:r>
          </a:p>
          <a:p>
            <a:r>
              <a:rPr lang="en-GB" dirty="0" smtClean="0"/>
              <a:t>Long-term</a:t>
            </a:r>
          </a:p>
          <a:p>
            <a:pPr lvl="1"/>
            <a:r>
              <a:rPr lang="fr-FR" dirty="0"/>
              <a:t>ERIS (EMI Resource Information Service</a:t>
            </a:r>
            <a:r>
              <a:rPr lang="fr-FR" dirty="0" smtClean="0"/>
              <a:t>) and EMI </a:t>
            </a:r>
            <a:r>
              <a:rPr lang="fr-FR" dirty="0" err="1" smtClean="0"/>
              <a:t>Registry</a:t>
            </a:r>
            <a:r>
              <a:rPr lang="fr-FR" dirty="0" smtClean="0"/>
              <a:t>?</a:t>
            </a:r>
          </a:p>
          <a:p>
            <a:pPr lvl="1"/>
            <a:r>
              <a:rPr lang="en-GB" dirty="0" smtClean="0"/>
              <a:t>GLUE 2.0</a:t>
            </a:r>
          </a:p>
          <a:p>
            <a:pPr lvl="1"/>
            <a:r>
              <a:rPr lang="en-GB" dirty="0" smtClean="0"/>
              <a:t>LDAP and messaging ?</a:t>
            </a:r>
          </a:p>
          <a:p>
            <a:pPr lvl="1"/>
            <a:r>
              <a:rPr lang="en-GB" dirty="0" smtClean="0"/>
              <a:t>What about dynamic information?</a:t>
            </a:r>
          </a:p>
        </p:txBody>
      </p:sp>
    </p:spTree>
    <p:extLst>
      <p:ext uri="{BB962C8B-B14F-4D97-AF65-F5344CB8AC3E}">
        <p14:creationId xmlns:p14="http://schemas.microsoft.com/office/powerpoint/2010/main" val="93574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669979"/>
          </a:xfrm>
        </p:spPr>
        <p:txBody>
          <a:bodyPr/>
          <a:lstStyle/>
          <a:p>
            <a:r>
              <a:rPr lang="en-GB" dirty="0" smtClean="0"/>
              <a:t>Globus 5 IIS not ready for production</a:t>
            </a:r>
          </a:p>
          <a:p>
            <a:pPr lvl="1"/>
            <a:r>
              <a:rPr lang="en-GB" dirty="0" smtClean="0"/>
              <a:t>Expected date for release? </a:t>
            </a:r>
          </a:p>
          <a:p>
            <a:pPr lvl="1"/>
            <a:r>
              <a:rPr lang="en-GB" dirty="0" smtClean="0"/>
              <a:t>Which protocols and standards</a:t>
            </a:r>
          </a:p>
          <a:p>
            <a:pPr lvl="2"/>
            <a:r>
              <a:rPr lang="en-GB" dirty="0" smtClean="0"/>
              <a:t>GLUE 1 and 2?</a:t>
            </a:r>
          </a:p>
          <a:p>
            <a:pPr lvl="1"/>
            <a:r>
              <a:rPr lang="en-GB" dirty="0" smtClean="0"/>
              <a:t>Which information</a:t>
            </a:r>
          </a:p>
          <a:p>
            <a:pPr lvl="2"/>
            <a:r>
              <a:rPr lang="en-GB" dirty="0" smtClean="0"/>
              <a:t>Static and dynamic?</a:t>
            </a:r>
          </a:p>
          <a:p>
            <a:r>
              <a:rPr lang="en-GB" dirty="0" smtClean="0"/>
              <a:t>Can IIS be integrated in a EGI top-level Information Discovery System?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056713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28</TotalTime>
  <Words>191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EGI-InSPIRE-Slide-Template_v4-5</vt:lpstr>
      <vt:lpstr>EGI Capabilities: Information Model and Information Discovery</vt:lpstr>
      <vt:lpstr>Information Discovery System 1/2</vt:lpstr>
      <vt:lpstr>Information Discovery System 2/2</vt:lpstr>
      <vt:lpstr>EMI</vt:lpstr>
      <vt:lpstr>IGE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Capabilities: Information Model and Information Discovery</dc:title>
  <dc:creator>Tiziana Ferrari</dc:creator>
  <cp:lastModifiedBy>Tiziana Ferrari</cp:lastModifiedBy>
  <cp:revision>4</cp:revision>
  <dcterms:created xsi:type="dcterms:W3CDTF">2011-08-09T07:23:43Z</dcterms:created>
  <dcterms:modified xsi:type="dcterms:W3CDTF">2011-08-09T07:51:59Z</dcterms:modified>
</cp:coreProperties>
</file>