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  <p:sldMasterId id="2147483703" r:id="rId5"/>
    <p:sldMasterId id="2147483688" r:id="rId6"/>
  </p:sldMasterIdLst>
  <p:notesMasterIdLst>
    <p:notesMasterId r:id="rId15"/>
  </p:notesMasterIdLst>
  <p:handoutMasterIdLst>
    <p:handoutMasterId r:id="rId16"/>
  </p:handoutMasterIdLst>
  <p:sldIdLst>
    <p:sldId id="256" r:id="rId7"/>
    <p:sldId id="259" r:id="rId8"/>
    <p:sldId id="260" r:id="rId9"/>
    <p:sldId id="261" r:id="rId10"/>
    <p:sldId id="262" r:id="rId11"/>
    <p:sldId id="263" r:id="rId12"/>
    <p:sldId id="264" r:id="rId13"/>
    <p:sldId id="258" r:id="rId1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54A3"/>
    <a:srgbClr val="00589E"/>
    <a:srgbClr val="0057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2DECF0-5FFF-483E-BAC0-EB5FAD3A2E72}" v="32" dt="2020-02-19T11:18:27.876"/>
    <p1510:client id="{FE92E2D5-4F56-F482-8B3D-D05AEA58C2B4}" v="201" dt="2020-02-19T13:19:13.4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N RUIJVEN Bas" userId="67152702-3ede-4b10-aa35-40799dd55c9a" providerId="ADAL" clId="{552DECF0-5FFF-483E-BAC0-EB5FAD3A2E72}"/>
    <pc:docChg chg="undo custSel addSld delSld modSld sldOrd">
      <pc:chgData name="VAN RUIJVEN Bas" userId="67152702-3ede-4b10-aa35-40799dd55c9a" providerId="ADAL" clId="{552DECF0-5FFF-483E-BAC0-EB5FAD3A2E72}" dt="2020-02-19T11:18:50.554" v="579" actId="20577"/>
      <pc:docMkLst>
        <pc:docMk/>
      </pc:docMkLst>
      <pc:sldChg chg="addSp delSp modSp">
        <pc:chgData name="VAN RUIJVEN Bas" userId="67152702-3ede-4b10-aa35-40799dd55c9a" providerId="ADAL" clId="{552DECF0-5FFF-483E-BAC0-EB5FAD3A2E72}" dt="2020-02-19T10:51:24.223" v="139" actId="20577"/>
        <pc:sldMkLst>
          <pc:docMk/>
          <pc:sldMk cId="3708670617" sldId="256"/>
        </pc:sldMkLst>
        <pc:spChg chg="add del mod">
          <ac:chgData name="VAN RUIJVEN Bas" userId="67152702-3ede-4b10-aa35-40799dd55c9a" providerId="ADAL" clId="{552DECF0-5FFF-483E-BAC0-EB5FAD3A2E72}" dt="2020-02-19T10:49:31.793" v="1"/>
          <ac:spMkLst>
            <pc:docMk/>
            <pc:sldMk cId="3708670617" sldId="256"/>
            <ac:spMk id="2" creationId="{876FC687-3B91-44FD-A067-0A5E5E29926B}"/>
          </ac:spMkLst>
        </pc:spChg>
        <pc:spChg chg="add del mod">
          <ac:chgData name="VAN RUIJVEN Bas" userId="67152702-3ede-4b10-aa35-40799dd55c9a" providerId="ADAL" clId="{552DECF0-5FFF-483E-BAC0-EB5FAD3A2E72}" dt="2020-02-19T10:49:31.793" v="1"/>
          <ac:spMkLst>
            <pc:docMk/>
            <pc:sldMk cId="3708670617" sldId="256"/>
            <ac:spMk id="3" creationId="{18B4CA8E-9301-4956-B812-17076652EEB4}"/>
          </ac:spMkLst>
        </pc:spChg>
        <pc:spChg chg="add del mod">
          <ac:chgData name="VAN RUIJVEN Bas" userId="67152702-3ede-4b10-aa35-40799dd55c9a" providerId="ADAL" clId="{552DECF0-5FFF-483E-BAC0-EB5FAD3A2E72}" dt="2020-02-19T10:49:31.793" v="1"/>
          <ac:spMkLst>
            <pc:docMk/>
            <pc:sldMk cId="3708670617" sldId="256"/>
            <ac:spMk id="4" creationId="{0FC88782-C822-4002-9A9E-2644D3F0894B}"/>
          </ac:spMkLst>
        </pc:spChg>
        <pc:spChg chg="del">
          <ac:chgData name="VAN RUIJVEN Bas" userId="67152702-3ede-4b10-aa35-40799dd55c9a" providerId="ADAL" clId="{552DECF0-5FFF-483E-BAC0-EB5FAD3A2E72}" dt="2020-02-19T10:49:30.014" v="0"/>
          <ac:spMkLst>
            <pc:docMk/>
            <pc:sldMk cId="3708670617" sldId="256"/>
            <ac:spMk id="5" creationId="{780ACF5D-4603-AB44-A047-18BAB3DD2506}"/>
          </ac:spMkLst>
        </pc:spChg>
        <pc:spChg chg="del">
          <ac:chgData name="VAN RUIJVEN Bas" userId="67152702-3ede-4b10-aa35-40799dd55c9a" providerId="ADAL" clId="{552DECF0-5FFF-483E-BAC0-EB5FAD3A2E72}" dt="2020-02-19T10:49:30.014" v="0"/>
          <ac:spMkLst>
            <pc:docMk/>
            <pc:sldMk cId="3708670617" sldId="256"/>
            <ac:spMk id="6" creationId="{FE62C06E-C490-D542-9B13-70A1CD71AF48}"/>
          </ac:spMkLst>
        </pc:spChg>
        <pc:spChg chg="del">
          <ac:chgData name="VAN RUIJVEN Bas" userId="67152702-3ede-4b10-aa35-40799dd55c9a" providerId="ADAL" clId="{552DECF0-5FFF-483E-BAC0-EB5FAD3A2E72}" dt="2020-02-19T10:49:30.014" v="0"/>
          <ac:spMkLst>
            <pc:docMk/>
            <pc:sldMk cId="3708670617" sldId="256"/>
            <ac:spMk id="7" creationId="{DB521E69-9A45-594C-920E-8EC56FE3A537}"/>
          </ac:spMkLst>
        </pc:spChg>
        <pc:spChg chg="add mod">
          <ac:chgData name="VAN RUIJVEN Bas" userId="67152702-3ede-4b10-aa35-40799dd55c9a" providerId="ADAL" clId="{552DECF0-5FFF-483E-BAC0-EB5FAD3A2E72}" dt="2020-02-19T10:49:45.789" v="7" actId="20577"/>
          <ac:spMkLst>
            <pc:docMk/>
            <pc:sldMk cId="3708670617" sldId="256"/>
            <ac:spMk id="8" creationId="{54D9BA78-6963-4A69-AA8D-80EAFBB5E994}"/>
          </ac:spMkLst>
        </pc:spChg>
        <pc:spChg chg="add mod">
          <ac:chgData name="VAN RUIJVEN Bas" userId="67152702-3ede-4b10-aa35-40799dd55c9a" providerId="ADAL" clId="{552DECF0-5FFF-483E-BAC0-EB5FAD3A2E72}" dt="2020-02-19T10:50:45.506" v="106"/>
          <ac:spMkLst>
            <pc:docMk/>
            <pc:sldMk cId="3708670617" sldId="256"/>
            <ac:spMk id="9" creationId="{05ECC013-A6DC-412E-8837-9564EB202063}"/>
          </ac:spMkLst>
        </pc:spChg>
        <pc:spChg chg="add mod">
          <ac:chgData name="VAN RUIJVEN Bas" userId="67152702-3ede-4b10-aa35-40799dd55c9a" providerId="ADAL" clId="{552DECF0-5FFF-483E-BAC0-EB5FAD3A2E72}" dt="2020-02-19T10:51:24.223" v="139" actId="20577"/>
          <ac:spMkLst>
            <pc:docMk/>
            <pc:sldMk cId="3708670617" sldId="256"/>
            <ac:spMk id="10" creationId="{715254F6-489C-40ED-909D-193829F82D84}"/>
          </ac:spMkLst>
        </pc:spChg>
      </pc:sldChg>
      <pc:sldChg chg="del">
        <pc:chgData name="VAN RUIJVEN Bas" userId="67152702-3ede-4b10-aa35-40799dd55c9a" providerId="ADAL" clId="{552DECF0-5FFF-483E-BAC0-EB5FAD3A2E72}" dt="2020-02-19T10:51:34.595" v="141" actId="47"/>
        <pc:sldMkLst>
          <pc:docMk/>
          <pc:sldMk cId="2082599875" sldId="257"/>
        </pc:sldMkLst>
      </pc:sldChg>
      <pc:sldChg chg="modSp">
        <pc:chgData name="VAN RUIJVEN Bas" userId="67152702-3ede-4b10-aa35-40799dd55c9a" providerId="ADAL" clId="{552DECF0-5FFF-483E-BAC0-EB5FAD3A2E72}" dt="2020-02-19T11:18:50.554" v="579" actId="20577"/>
        <pc:sldMkLst>
          <pc:docMk/>
          <pc:sldMk cId="382161584" sldId="258"/>
        </pc:sldMkLst>
        <pc:spChg chg="mod">
          <ac:chgData name="VAN RUIJVEN Bas" userId="67152702-3ede-4b10-aa35-40799dd55c9a" providerId="ADAL" clId="{552DECF0-5FFF-483E-BAC0-EB5FAD3A2E72}" dt="2020-02-19T11:18:50.554" v="579" actId="20577"/>
          <ac:spMkLst>
            <pc:docMk/>
            <pc:sldMk cId="382161584" sldId="258"/>
            <ac:spMk id="3" creationId="{F87E3388-EF85-F643-AD65-3CF9C9E688E7}"/>
          </ac:spMkLst>
        </pc:spChg>
      </pc:sldChg>
      <pc:sldChg chg="addSp delSp modSp add">
        <pc:chgData name="VAN RUIJVEN Bas" userId="67152702-3ede-4b10-aa35-40799dd55c9a" providerId="ADAL" clId="{552DECF0-5FFF-483E-BAC0-EB5FAD3A2E72}" dt="2020-02-19T10:54:27.125" v="254" actId="20577"/>
        <pc:sldMkLst>
          <pc:docMk/>
          <pc:sldMk cId="3336829450" sldId="259"/>
        </pc:sldMkLst>
        <pc:spChg chg="del">
          <ac:chgData name="VAN RUIJVEN Bas" userId="67152702-3ede-4b10-aa35-40799dd55c9a" providerId="ADAL" clId="{552DECF0-5FFF-483E-BAC0-EB5FAD3A2E72}" dt="2020-02-19T10:51:42.980" v="145"/>
          <ac:spMkLst>
            <pc:docMk/>
            <pc:sldMk cId="3336829450" sldId="259"/>
            <ac:spMk id="2" creationId="{407CDA64-43BA-48F7-A425-D41D942D1247}"/>
          </ac:spMkLst>
        </pc:spChg>
        <pc:spChg chg="del">
          <ac:chgData name="VAN RUIJVEN Bas" userId="67152702-3ede-4b10-aa35-40799dd55c9a" providerId="ADAL" clId="{552DECF0-5FFF-483E-BAC0-EB5FAD3A2E72}" dt="2020-02-19T10:51:42.980" v="145"/>
          <ac:spMkLst>
            <pc:docMk/>
            <pc:sldMk cId="3336829450" sldId="259"/>
            <ac:spMk id="3" creationId="{3318A337-640C-4B04-8E6D-142634B866D6}"/>
          </ac:spMkLst>
        </pc:spChg>
        <pc:spChg chg="del">
          <ac:chgData name="VAN RUIJVEN Bas" userId="67152702-3ede-4b10-aa35-40799dd55c9a" providerId="ADAL" clId="{552DECF0-5FFF-483E-BAC0-EB5FAD3A2E72}" dt="2020-02-19T10:51:42.980" v="145"/>
          <ac:spMkLst>
            <pc:docMk/>
            <pc:sldMk cId="3336829450" sldId="259"/>
            <ac:spMk id="4" creationId="{BE74AA55-2BC0-4D09-A360-02CC6EDB24F5}"/>
          </ac:spMkLst>
        </pc:spChg>
        <pc:spChg chg="add mod">
          <ac:chgData name="VAN RUIJVEN Bas" userId="67152702-3ede-4b10-aa35-40799dd55c9a" providerId="ADAL" clId="{552DECF0-5FFF-483E-BAC0-EB5FAD3A2E72}" dt="2020-02-19T10:54:05.480" v="228" actId="20577"/>
          <ac:spMkLst>
            <pc:docMk/>
            <pc:sldMk cId="3336829450" sldId="259"/>
            <ac:spMk id="5" creationId="{F62BFE9C-2F5E-4A5D-9A80-22CF8743CB69}"/>
          </ac:spMkLst>
        </pc:spChg>
        <pc:spChg chg="add mod">
          <ac:chgData name="VAN RUIJVEN Bas" userId="67152702-3ede-4b10-aa35-40799dd55c9a" providerId="ADAL" clId="{552DECF0-5FFF-483E-BAC0-EB5FAD3A2E72}" dt="2020-02-19T10:54:27.125" v="254" actId="20577"/>
          <ac:spMkLst>
            <pc:docMk/>
            <pc:sldMk cId="3336829450" sldId="259"/>
            <ac:spMk id="6" creationId="{BA82C286-7B0A-44A7-A87A-45DDDD7566F8}"/>
          </ac:spMkLst>
        </pc:spChg>
      </pc:sldChg>
      <pc:sldChg chg="del">
        <pc:chgData name="VAN RUIJVEN Bas" userId="67152702-3ede-4b10-aa35-40799dd55c9a" providerId="ADAL" clId="{552DECF0-5FFF-483E-BAC0-EB5FAD3A2E72}" dt="2020-02-19T10:51:37.133" v="143" actId="47"/>
        <pc:sldMkLst>
          <pc:docMk/>
          <pc:sldMk cId="4133699276" sldId="259"/>
        </pc:sldMkLst>
      </pc:sldChg>
      <pc:sldChg chg="del">
        <pc:chgData name="VAN RUIJVEN Bas" userId="67152702-3ede-4b10-aa35-40799dd55c9a" providerId="ADAL" clId="{552DECF0-5FFF-483E-BAC0-EB5FAD3A2E72}" dt="2020-02-19T10:51:35.193" v="142" actId="47"/>
        <pc:sldMkLst>
          <pc:docMk/>
          <pc:sldMk cId="470289072" sldId="260"/>
        </pc:sldMkLst>
      </pc:sldChg>
      <pc:sldChg chg="addSp delSp modSp add">
        <pc:chgData name="VAN RUIJVEN Bas" userId="67152702-3ede-4b10-aa35-40799dd55c9a" providerId="ADAL" clId="{552DECF0-5FFF-483E-BAC0-EB5FAD3A2E72}" dt="2020-02-19T11:01:50.172" v="336" actId="6549"/>
        <pc:sldMkLst>
          <pc:docMk/>
          <pc:sldMk cId="2029918572" sldId="260"/>
        </pc:sldMkLst>
        <pc:spChg chg="del">
          <ac:chgData name="VAN RUIJVEN Bas" userId="67152702-3ede-4b10-aa35-40799dd55c9a" providerId="ADAL" clId="{552DECF0-5FFF-483E-BAC0-EB5FAD3A2E72}" dt="2020-02-19T10:55:09.144" v="255"/>
          <ac:spMkLst>
            <pc:docMk/>
            <pc:sldMk cId="2029918572" sldId="260"/>
            <ac:spMk id="3" creationId="{762834EE-4D22-43C9-B36C-AA5A223EF37C}"/>
          </ac:spMkLst>
        </pc:spChg>
        <pc:spChg chg="del">
          <ac:chgData name="VAN RUIJVEN Bas" userId="67152702-3ede-4b10-aa35-40799dd55c9a" providerId="ADAL" clId="{552DECF0-5FFF-483E-BAC0-EB5FAD3A2E72}" dt="2020-02-19T10:55:09.144" v="255"/>
          <ac:spMkLst>
            <pc:docMk/>
            <pc:sldMk cId="2029918572" sldId="260"/>
            <ac:spMk id="4" creationId="{508DBEAC-7AA5-4F5B-9B45-19BC209C479A}"/>
          </ac:spMkLst>
        </pc:spChg>
        <pc:spChg chg="del">
          <ac:chgData name="VAN RUIJVEN Bas" userId="67152702-3ede-4b10-aa35-40799dd55c9a" providerId="ADAL" clId="{552DECF0-5FFF-483E-BAC0-EB5FAD3A2E72}" dt="2020-02-19T10:55:09.144" v="255"/>
          <ac:spMkLst>
            <pc:docMk/>
            <pc:sldMk cId="2029918572" sldId="260"/>
            <ac:spMk id="5" creationId="{7C37ACAB-A860-4105-A258-E9C8AABD856E}"/>
          </ac:spMkLst>
        </pc:spChg>
        <pc:spChg chg="add mod">
          <ac:chgData name="VAN RUIJVEN Bas" userId="67152702-3ede-4b10-aa35-40799dd55c9a" providerId="ADAL" clId="{552DECF0-5FFF-483E-BAC0-EB5FAD3A2E72}" dt="2020-02-19T10:58:54.703" v="267" actId="20577"/>
          <ac:spMkLst>
            <pc:docMk/>
            <pc:sldMk cId="2029918572" sldId="260"/>
            <ac:spMk id="6" creationId="{BCCCB794-D8AC-436A-AFBB-7ED3D8F11379}"/>
          </ac:spMkLst>
        </pc:spChg>
        <pc:spChg chg="add mod">
          <ac:chgData name="VAN RUIJVEN Bas" userId="67152702-3ede-4b10-aa35-40799dd55c9a" providerId="ADAL" clId="{552DECF0-5FFF-483E-BAC0-EB5FAD3A2E72}" dt="2020-02-19T11:01:50.172" v="336" actId="6549"/>
          <ac:spMkLst>
            <pc:docMk/>
            <pc:sldMk cId="2029918572" sldId="260"/>
            <ac:spMk id="7" creationId="{D5F3B1DC-CC31-4846-AD0F-4C79ADE6B291}"/>
          </ac:spMkLst>
        </pc:spChg>
      </pc:sldChg>
      <pc:sldChg chg="delSp modSp add">
        <pc:chgData name="VAN RUIJVEN Bas" userId="67152702-3ede-4b10-aa35-40799dd55c9a" providerId="ADAL" clId="{552DECF0-5FFF-483E-BAC0-EB5FAD3A2E72}" dt="2020-02-19T11:18:03.782" v="487" actId="6549"/>
        <pc:sldMkLst>
          <pc:docMk/>
          <pc:sldMk cId="24297836" sldId="261"/>
        </pc:sldMkLst>
        <pc:spChg chg="mod">
          <ac:chgData name="VAN RUIJVEN Bas" userId="67152702-3ede-4b10-aa35-40799dd55c9a" providerId="ADAL" clId="{552DECF0-5FFF-483E-BAC0-EB5FAD3A2E72}" dt="2020-02-19T11:10:05.048" v="396" actId="20577"/>
          <ac:spMkLst>
            <pc:docMk/>
            <pc:sldMk cId="24297836" sldId="261"/>
            <ac:spMk id="3" creationId="{D5FCEAE6-3A20-47DF-B609-34E3C508DBC0}"/>
          </ac:spMkLst>
        </pc:spChg>
        <pc:spChg chg="mod">
          <ac:chgData name="VAN RUIJVEN Bas" userId="67152702-3ede-4b10-aa35-40799dd55c9a" providerId="ADAL" clId="{552DECF0-5FFF-483E-BAC0-EB5FAD3A2E72}" dt="2020-02-19T11:18:03.782" v="487" actId="6549"/>
          <ac:spMkLst>
            <pc:docMk/>
            <pc:sldMk cId="24297836" sldId="261"/>
            <ac:spMk id="4" creationId="{29969CD9-5AC1-42F3-8623-56ADBAF8CCE2}"/>
          </ac:spMkLst>
        </pc:spChg>
        <pc:spChg chg="del">
          <ac:chgData name="VAN RUIJVEN Bas" userId="67152702-3ede-4b10-aa35-40799dd55c9a" providerId="ADAL" clId="{552DECF0-5FFF-483E-BAC0-EB5FAD3A2E72}" dt="2020-02-19T11:09:32.002" v="390"/>
          <ac:spMkLst>
            <pc:docMk/>
            <pc:sldMk cId="24297836" sldId="261"/>
            <ac:spMk id="5" creationId="{6F51B579-5238-41C0-A685-F0E0108FB917}"/>
          </ac:spMkLst>
        </pc:spChg>
      </pc:sldChg>
      <pc:sldChg chg="del">
        <pc:chgData name="VAN RUIJVEN Bas" userId="67152702-3ede-4b10-aa35-40799dd55c9a" providerId="ADAL" clId="{552DECF0-5FFF-483E-BAC0-EB5FAD3A2E72}" dt="2020-02-19T10:51:33.892" v="140" actId="47"/>
        <pc:sldMkLst>
          <pc:docMk/>
          <pc:sldMk cId="46873146" sldId="261"/>
        </pc:sldMkLst>
      </pc:sldChg>
      <pc:sldChg chg="addSp delSp modSp add">
        <pc:chgData name="VAN RUIJVEN Bas" userId="67152702-3ede-4b10-aa35-40799dd55c9a" providerId="ADAL" clId="{552DECF0-5FFF-483E-BAC0-EB5FAD3A2E72}" dt="2020-02-19T11:14:43.560" v="434" actId="27636"/>
        <pc:sldMkLst>
          <pc:docMk/>
          <pc:sldMk cId="2456593249" sldId="262"/>
        </pc:sldMkLst>
        <pc:spChg chg="del">
          <ac:chgData name="VAN RUIJVEN Bas" userId="67152702-3ede-4b10-aa35-40799dd55c9a" providerId="ADAL" clId="{552DECF0-5FFF-483E-BAC0-EB5FAD3A2E72}" dt="2020-02-19T11:10:19.007" v="398"/>
          <ac:spMkLst>
            <pc:docMk/>
            <pc:sldMk cId="2456593249" sldId="262"/>
            <ac:spMk id="3" creationId="{C041EB3D-846C-4B0F-9071-2B68CB415D4F}"/>
          </ac:spMkLst>
        </pc:spChg>
        <pc:spChg chg="del">
          <ac:chgData name="VAN RUIJVEN Bas" userId="67152702-3ede-4b10-aa35-40799dd55c9a" providerId="ADAL" clId="{552DECF0-5FFF-483E-BAC0-EB5FAD3A2E72}" dt="2020-02-19T11:10:19.007" v="398"/>
          <ac:spMkLst>
            <pc:docMk/>
            <pc:sldMk cId="2456593249" sldId="262"/>
            <ac:spMk id="4" creationId="{ED16B201-9B92-4739-B5C4-AF6A4803CA0D}"/>
          </ac:spMkLst>
        </pc:spChg>
        <pc:spChg chg="del">
          <ac:chgData name="VAN RUIJVEN Bas" userId="67152702-3ede-4b10-aa35-40799dd55c9a" providerId="ADAL" clId="{552DECF0-5FFF-483E-BAC0-EB5FAD3A2E72}" dt="2020-02-19T11:10:19.007" v="398"/>
          <ac:spMkLst>
            <pc:docMk/>
            <pc:sldMk cId="2456593249" sldId="262"/>
            <ac:spMk id="5" creationId="{ED1E74CB-98E5-4731-89AD-6FC1530082C1}"/>
          </ac:spMkLst>
        </pc:spChg>
        <pc:spChg chg="add mod">
          <ac:chgData name="VAN RUIJVEN Bas" userId="67152702-3ede-4b10-aa35-40799dd55c9a" providerId="ADAL" clId="{552DECF0-5FFF-483E-BAC0-EB5FAD3A2E72}" dt="2020-02-19T11:14:17.499" v="411" actId="20577"/>
          <ac:spMkLst>
            <pc:docMk/>
            <pc:sldMk cId="2456593249" sldId="262"/>
            <ac:spMk id="6" creationId="{37ABE45C-EDDC-4BC7-8307-1289147335B4}"/>
          </ac:spMkLst>
        </pc:spChg>
        <pc:spChg chg="add mod">
          <ac:chgData name="VAN RUIJVEN Bas" userId="67152702-3ede-4b10-aa35-40799dd55c9a" providerId="ADAL" clId="{552DECF0-5FFF-483E-BAC0-EB5FAD3A2E72}" dt="2020-02-19T11:14:43.560" v="434" actId="27636"/>
          <ac:spMkLst>
            <pc:docMk/>
            <pc:sldMk cId="2456593249" sldId="262"/>
            <ac:spMk id="7" creationId="{87DC6855-D26E-4BE1-90E0-6AB377A0E140}"/>
          </ac:spMkLst>
        </pc:spChg>
      </pc:sldChg>
      <pc:sldChg chg="delSp modSp add">
        <pc:chgData name="VAN RUIJVEN Bas" userId="67152702-3ede-4b10-aa35-40799dd55c9a" providerId="ADAL" clId="{552DECF0-5FFF-483E-BAC0-EB5FAD3A2E72}" dt="2020-02-19T11:15:23.170" v="456" actId="27636"/>
        <pc:sldMkLst>
          <pc:docMk/>
          <pc:sldMk cId="868594817" sldId="263"/>
        </pc:sldMkLst>
        <pc:spChg chg="mod">
          <ac:chgData name="VAN RUIJVEN Bas" userId="67152702-3ede-4b10-aa35-40799dd55c9a" providerId="ADAL" clId="{552DECF0-5FFF-483E-BAC0-EB5FAD3A2E72}" dt="2020-02-19T11:15:06.100" v="444"/>
          <ac:spMkLst>
            <pc:docMk/>
            <pc:sldMk cId="868594817" sldId="263"/>
            <ac:spMk id="3" creationId="{0043E797-1A49-4C65-9C1D-CD78E17282A7}"/>
          </ac:spMkLst>
        </pc:spChg>
        <pc:spChg chg="mod">
          <ac:chgData name="VAN RUIJVEN Bas" userId="67152702-3ede-4b10-aa35-40799dd55c9a" providerId="ADAL" clId="{552DECF0-5FFF-483E-BAC0-EB5FAD3A2E72}" dt="2020-02-19T11:15:23.170" v="456" actId="27636"/>
          <ac:spMkLst>
            <pc:docMk/>
            <pc:sldMk cId="868594817" sldId="263"/>
            <ac:spMk id="4" creationId="{BD7790CE-9973-4D38-ACF8-A1E934451E74}"/>
          </ac:spMkLst>
        </pc:spChg>
        <pc:spChg chg="del">
          <ac:chgData name="VAN RUIJVEN Bas" userId="67152702-3ede-4b10-aa35-40799dd55c9a" providerId="ADAL" clId="{552DECF0-5FFF-483E-BAC0-EB5FAD3A2E72}" dt="2020-02-19T11:15:23.086" v="455"/>
          <ac:spMkLst>
            <pc:docMk/>
            <pc:sldMk cId="868594817" sldId="263"/>
            <ac:spMk id="5" creationId="{6C2AE71A-6558-4EFA-8708-7420F0C6EF1C}"/>
          </ac:spMkLst>
        </pc:spChg>
      </pc:sldChg>
      <pc:sldChg chg="delSp modSp add">
        <pc:chgData name="VAN RUIJVEN Bas" userId="67152702-3ede-4b10-aa35-40799dd55c9a" providerId="ADAL" clId="{552DECF0-5FFF-483E-BAC0-EB5FAD3A2E72}" dt="2020-02-19T11:18:27.876" v="533"/>
        <pc:sldMkLst>
          <pc:docMk/>
          <pc:sldMk cId="1092479598" sldId="264"/>
        </pc:sldMkLst>
        <pc:spChg chg="mod">
          <ac:chgData name="VAN RUIJVEN Bas" userId="67152702-3ede-4b10-aa35-40799dd55c9a" providerId="ADAL" clId="{552DECF0-5FFF-483E-BAC0-EB5FAD3A2E72}" dt="2020-02-19T11:18:17.779" v="504" actId="20577"/>
          <ac:spMkLst>
            <pc:docMk/>
            <pc:sldMk cId="1092479598" sldId="264"/>
            <ac:spMk id="3" creationId="{F6E52E2F-6E47-43C6-A361-8BDFC5E76F05}"/>
          </ac:spMkLst>
        </pc:spChg>
        <pc:spChg chg="mod">
          <ac:chgData name="VAN RUIJVEN Bas" userId="67152702-3ede-4b10-aa35-40799dd55c9a" providerId="ADAL" clId="{552DECF0-5FFF-483E-BAC0-EB5FAD3A2E72}" dt="2020-02-19T11:18:24.318" v="532" actId="20577"/>
          <ac:spMkLst>
            <pc:docMk/>
            <pc:sldMk cId="1092479598" sldId="264"/>
            <ac:spMk id="4" creationId="{A591C48A-85BC-474B-B66B-DEA0D3F16C20}"/>
          </ac:spMkLst>
        </pc:spChg>
        <pc:spChg chg="del">
          <ac:chgData name="VAN RUIJVEN Bas" userId="67152702-3ede-4b10-aa35-40799dd55c9a" providerId="ADAL" clId="{552DECF0-5FFF-483E-BAC0-EB5FAD3A2E72}" dt="2020-02-19T11:18:27.876" v="533"/>
          <ac:spMkLst>
            <pc:docMk/>
            <pc:sldMk cId="1092479598" sldId="264"/>
            <ac:spMk id="5" creationId="{455991E3-BC00-44F1-817E-51A12A09F494}"/>
          </ac:spMkLst>
        </pc:spChg>
      </pc:sldChg>
      <pc:sldChg chg="delSp modSp add del ord">
        <pc:chgData name="VAN RUIJVEN Bas" userId="67152702-3ede-4b10-aa35-40799dd55c9a" providerId="ADAL" clId="{552DECF0-5FFF-483E-BAC0-EB5FAD3A2E72}" dt="2020-02-19T11:18:11.311" v="489" actId="47"/>
        <pc:sldMkLst>
          <pc:docMk/>
          <pc:sldMk cId="1347455424" sldId="264"/>
        </pc:sldMkLst>
        <pc:spChg chg="mod">
          <ac:chgData name="VAN RUIJVEN Bas" userId="67152702-3ede-4b10-aa35-40799dd55c9a" providerId="ADAL" clId="{552DECF0-5FFF-483E-BAC0-EB5FAD3A2E72}" dt="2020-02-19T11:16:59.947" v="467" actId="20577"/>
          <ac:spMkLst>
            <pc:docMk/>
            <pc:sldMk cId="1347455424" sldId="264"/>
            <ac:spMk id="3" creationId="{C1749A54-C00A-4936-A1AF-8CADEE95D188}"/>
          </ac:spMkLst>
        </pc:spChg>
        <pc:spChg chg="mod">
          <ac:chgData name="VAN RUIJVEN Bas" userId="67152702-3ede-4b10-aa35-40799dd55c9a" providerId="ADAL" clId="{552DECF0-5FFF-483E-BAC0-EB5FAD3A2E72}" dt="2020-02-19T11:16:54.853" v="458"/>
          <ac:spMkLst>
            <pc:docMk/>
            <pc:sldMk cId="1347455424" sldId="264"/>
            <ac:spMk id="4" creationId="{BDA0D80F-5822-44C6-9EF9-201EA26B9ABB}"/>
          </ac:spMkLst>
        </pc:spChg>
        <pc:spChg chg="del">
          <ac:chgData name="VAN RUIJVEN Bas" userId="67152702-3ede-4b10-aa35-40799dd55c9a" providerId="ADAL" clId="{552DECF0-5FFF-483E-BAC0-EB5FAD3A2E72}" dt="2020-02-19T11:18:09.322" v="488"/>
          <ac:spMkLst>
            <pc:docMk/>
            <pc:sldMk cId="1347455424" sldId="264"/>
            <ac:spMk id="5" creationId="{5417969C-66A3-4C49-A9E3-24D3A7C111AC}"/>
          </ac:spMkLst>
        </pc:spChg>
      </pc:sldChg>
    </pc:docChg>
  </pc:docChgLst>
  <pc:docChgLst>
    <pc:chgData name="KUSHIN Nikolay" userId="S::kushin@iiasa.ac.at::0dd9764d-59ef-40c2-8012-da2f40814908" providerId="AD" clId="Web-{FE92E2D5-4F56-F482-8B3D-D05AEA58C2B4}"/>
    <pc:docChg chg="modSld">
      <pc:chgData name="KUSHIN Nikolay" userId="S::kushin@iiasa.ac.at::0dd9764d-59ef-40c2-8012-da2f40814908" providerId="AD" clId="Web-{FE92E2D5-4F56-F482-8B3D-D05AEA58C2B4}" dt="2020-02-19T13:19:13.461" v="200" actId="20577"/>
      <pc:docMkLst>
        <pc:docMk/>
      </pc:docMkLst>
      <pc:sldChg chg="modSp">
        <pc:chgData name="KUSHIN Nikolay" userId="S::kushin@iiasa.ac.at::0dd9764d-59ef-40c2-8012-da2f40814908" providerId="AD" clId="Web-{FE92E2D5-4F56-F482-8B3D-D05AEA58C2B4}" dt="2020-02-19T13:19:13.461" v="199" actId="20577"/>
        <pc:sldMkLst>
          <pc:docMk/>
          <pc:sldMk cId="1092479598" sldId="264"/>
        </pc:sldMkLst>
        <pc:spChg chg="mod">
          <ac:chgData name="KUSHIN Nikolay" userId="S::kushin@iiasa.ac.at::0dd9764d-59ef-40c2-8012-da2f40814908" providerId="AD" clId="Web-{FE92E2D5-4F56-F482-8B3D-D05AEA58C2B4}" dt="2020-02-19T13:19:13.461" v="199" actId="20577"/>
          <ac:spMkLst>
            <pc:docMk/>
            <pc:sldMk cId="1092479598" sldId="264"/>
            <ac:spMk id="4" creationId="{A591C48A-85BC-474B-B66B-DEA0D3F16C2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8CE3CE-7885-5440-B7D2-D1C38EEABC2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EAEB30-D659-F04F-8BCA-7E5755820E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860766-B385-064C-89E0-D696CB68EF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4C23E2-02F7-644F-99F5-08AC3BA5E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367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C332E-8893-FE4E-9A25-93BB30EFA0DA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7A1DD-B70C-B048-99CA-ED8542287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507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buysellgraphic.com/" TargetMode="External"/><Relationship Id="rId2" Type="http://schemas.openxmlformats.org/officeDocument/2006/relationships/hyperlink" Target="https://all-free-download.com/free-vector/download/environmental-icons_310835.html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environment t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3CA68-8BFC-2E4B-9706-CD8F1F398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/>
              <a:t>Click to </a:t>
            </a:r>
            <a:r>
              <a:rPr lang="en-GB" noProof="0"/>
              <a:t>edit</a:t>
            </a:r>
            <a:r>
              <a:rPr lang="en-GB"/>
              <a:t> title</a:t>
            </a:r>
          </a:p>
        </p:txBody>
      </p:sp>
      <p:sp>
        <p:nvSpPr>
          <p:cNvPr id="14" name="Inhaltsplatzhalter 13">
            <a:extLst>
              <a:ext uri="{FF2B5EF4-FFF2-40B4-BE49-F238E27FC236}">
                <a16:creationId xmlns:a16="http://schemas.microsoft.com/office/drawing/2014/main" id="{CE152937-DA5F-AD4E-8DC4-ADED40C520B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90550" y="3356103"/>
            <a:ext cx="11229935" cy="1393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GB"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noProof="0"/>
              <a:t>Click to edit subtitle</a:t>
            </a:r>
            <a:br>
              <a:rPr lang="en-GB" noProof="0"/>
            </a:br>
            <a:br>
              <a:rPr lang="en-GB" noProof="0"/>
            </a:br>
            <a:r>
              <a:rPr lang="en-GB" noProof="0"/>
              <a:t>Select the layout “Title slide” for a version without the print tag</a:t>
            </a:r>
          </a:p>
        </p:txBody>
      </p:sp>
      <p:sp>
        <p:nvSpPr>
          <p:cNvPr id="22" name="Textplatzhalter 21">
            <a:extLst>
              <a:ext uri="{FF2B5EF4-FFF2-40B4-BE49-F238E27FC236}">
                <a16:creationId xmlns:a16="http://schemas.microsoft.com/office/drawing/2014/main" id="{B1D1861B-F743-E74C-A3DE-0E6A3FE4B4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0551" y="4811809"/>
            <a:ext cx="11229933" cy="1072066"/>
          </a:xfrm>
          <a:prstGeom prst="rect">
            <a:avLst/>
          </a:prstGeom>
        </p:spPr>
        <p:txBody>
          <a:bodyPr lIns="36000" tIns="36000" rIns="36000" bIns="36000" anchor="b"/>
          <a:lstStyle>
            <a:lvl1pPr marL="0" indent="0" algn="r">
              <a:buNone/>
              <a:defRPr sz="280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 noProof="0"/>
              <a:t>Click to edit name and conference/location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CE718577-4CF6-8044-878E-EF68A850957E}"/>
              </a:ext>
            </a:extLst>
          </p:cNvPr>
          <p:cNvSpPr txBox="1">
            <a:spLocks/>
          </p:cNvSpPr>
          <p:nvPr userDrawn="1"/>
        </p:nvSpPr>
        <p:spPr>
          <a:xfrm>
            <a:off x="5721178" y="6064524"/>
            <a:ext cx="6098100" cy="531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US" sz="1200" kern="1200" smtClean="0">
                <a:solidFill>
                  <a:srgbClr val="008F0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spcAft>
                <a:spcPts val="300"/>
              </a:spcAft>
            </a:pPr>
            <a:r>
              <a:rPr lang="en-GB" sz="17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Please consider the environment before printing this slide deck</a:t>
            </a:r>
          </a:p>
          <a:p>
            <a:pPr algn="r"/>
            <a:r>
              <a:rPr lang="de-AT" sz="1175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Icon </a:t>
            </a:r>
            <a:r>
              <a:rPr lang="de-AT" sz="1175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</a:t>
            </a:r>
            <a:r>
              <a:rPr lang="de-AT" sz="1175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AT" sz="1175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all-free-download.com</a:t>
            </a:r>
            <a:r>
              <a:rPr lang="de-AT" sz="1175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Environmental </a:t>
            </a:r>
            <a:r>
              <a:rPr lang="de-AT" sz="1175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icons</a:t>
            </a:r>
            <a:r>
              <a:rPr lang="de-AT" sz="1175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310835, </a:t>
            </a:r>
            <a:r>
              <a:rPr lang="de-AT" sz="1175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</a:t>
            </a:r>
            <a:r>
              <a:rPr lang="de-AT" sz="1175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AT" sz="1175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BSGstudio</a:t>
            </a:r>
            <a:r>
              <a:rPr lang="de-AT" sz="1175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de-AT" sz="1175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license</a:t>
            </a:r>
            <a:r>
              <a:rPr lang="de-AT" sz="1175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CC-BY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7FB961A8-4483-D343-BE95-350DFA0380E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5601" y="6006687"/>
            <a:ext cx="533400" cy="62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605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two columns) with cla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5601" y="881742"/>
            <a:ext cx="10655300" cy="504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3600" i="1" baseline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/>
              <a:t>Click to add claim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729D5D4-C64B-074D-8279-BA239F46B4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EB4B0E75-1EF5-3F4E-9763-1ADA2EE8CD8C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2774733" y="6548750"/>
            <a:ext cx="9084295" cy="230266"/>
          </a:xfrm>
        </p:spPr>
        <p:txBody>
          <a:bodyPr/>
          <a:lstStyle/>
          <a:p>
            <a:r>
              <a:rPr lang="de-AT"/>
              <a:t>Use 'Header &amp; Footer - Date' to set second footer line</a:t>
            </a:r>
            <a:endParaRPr lang="en-GB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EB8A87EB-53EF-6C4E-AEB5-195A5FC670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/>
              <a:t>Use 'Header &amp; Footer - Footer' to set the first footer line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F79ECAAF-9C72-C046-8E8B-212A51577E4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1950" y="1439013"/>
            <a:ext cx="5614416" cy="47124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9"/>
          </p:nvPr>
        </p:nvSpPr>
        <p:spPr>
          <a:xfrm>
            <a:off x="6222671" y="1438275"/>
            <a:ext cx="5614416" cy="4713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04392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5601" y="881740"/>
            <a:ext cx="10655300" cy="104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 lang="en-US" sz="3600" i="1" noProof="0" dirty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marL="0" lvl="0" indent="0">
              <a:buNone/>
            </a:pPr>
            <a:r>
              <a:rPr lang="en-US" noProof="0"/>
              <a:t>Click to add claim</a:t>
            </a:r>
            <a:br>
              <a:rPr lang="en-US" noProof="0"/>
            </a:br>
            <a:r>
              <a:rPr lang="en-US" noProof="0"/>
              <a:t>with a second line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752BF138-1775-6148-A974-5C16BE30993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AT" noProof="0"/>
              <a:t>Use 'Header &amp; Footer - Date' to set second footer line</a:t>
            </a:r>
            <a:endParaRPr lang="en-GB" noProof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A4A74F14-897C-6E4D-9528-D7A9EF6FDA3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r"/>
            <a:r>
              <a:rPr lang="en-GB" noProof="0"/>
              <a:t>Use 'Header &amp; Footer - Footer' to set the first footer line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D5C5EC56-06C5-7043-8E2C-AC0D3AF234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542429B-F3DE-644E-A4AB-CEBD3E936C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2713" y="1977546"/>
            <a:ext cx="11495912" cy="41738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98437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 (2) 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5601" y="881740"/>
            <a:ext cx="10655300" cy="104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 lang="en-US" sz="3600" i="1" noProof="0" dirty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marL="0" lvl="0" indent="0">
              <a:buNone/>
            </a:pPr>
            <a:r>
              <a:rPr lang="en-US" noProof="0"/>
              <a:t>Click to add claim</a:t>
            </a:r>
            <a:br>
              <a:rPr lang="en-US" noProof="0"/>
            </a:br>
            <a:r>
              <a:rPr lang="en-US" noProof="0"/>
              <a:t>with a second line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752BF138-1775-6148-A974-5C16BE30993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AT" noProof="0"/>
              <a:t>Use 'Header &amp; Footer - Date' to set second footer line</a:t>
            </a:r>
            <a:endParaRPr lang="en-GB" noProof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A4A74F14-897C-6E4D-9528-D7A9EF6FDA3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r"/>
            <a:r>
              <a:rPr lang="en-GB" noProof="0"/>
              <a:t>Use 'Header &amp; Footer - Footer' to set the first footer line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D5C5EC56-06C5-7043-8E2C-AC0D3AF234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542429B-F3DE-644E-A4AB-CEBD3E936C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2713" y="1977546"/>
            <a:ext cx="11495912" cy="40066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53E748C-3200-384B-833D-A6D019DBD7E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422400" y="6001118"/>
            <a:ext cx="9971315" cy="29260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/>
              <a:t>Click to edit caption</a:t>
            </a:r>
          </a:p>
        </p:txBody>
      </p:sp>
    </p:spTree>
    <p:extLst>
      <p:ext uri="{BB962C8B-B14F-4D97-AF65-F5344CB8AC3E}">
        <p14:creationId xmlns:p14="http://schemas.microsoft.com/office/powerpoint/2010/main" val="3768604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 (2), caption and y-l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5601" y="881740"/>
            <a:ext cx="10655300" cy="104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 lang="en-US" sz="3600" i="1" noProof="0" dirty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marL="0" lvl="0" indent="0">
              <a:buNone/>
            </a:pPr>
            <a:r>
              <a:rPr lang="en-US" noProof="0"/>
              <a:t>Click to add claim</a:t>
            </a:r>
            <a:br>
              <a:rPr lang="en-US" noProof="0"/>
            </a:br>
            <a:r>
              <a:rPr lang="en-US" noProof="0"/>
              <a:t>with a second line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752BF138-1775-6148-A974-5C16BE30993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AT" noProof="0"/>
              <a:t>Use 'Header &amp; Footer - Date' to set second footer line</a:t>
            </a:r>
            <a:endParaRPr lang="en-GB" noProof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A4A74F14-897C-6E4D-9528-D7A9EF6FDA3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r"/>
            <a:r>
              <a:rPr lang="en-GB" noProof="0"/>
              <a:t>Use 'Header &amp; Footer - Footer' to set the first footer line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D5C5EC56-06C5-7043-8E2C-AC0D3AF234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542429B-F3DE-644E-A4AB-CEBD3E936C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550251" y="1977546"/>
            <a:ext cx="11308373" cy="40066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53E748C-3200-384B-833D-A6D019DBD7E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422400" y="6001118"/>
            <a:ext cx="9971315" cy="29260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/>
              <a:t>Click to edit caption</a:t>
            </a:r>
          </a:p>
        </p:txBody>
      </p:sp>
      <p:sp>
        <p:nvSpPr>
          <p:cNvPr id="9" name="Textplatzhalter 18">
            <a:extLst>
              <a:ext uri="{FF2B5EF4-FFF2-40B4-BE49-F238E27FC236}">
                <a16:creationId xmlns:a16="http://schemas.microsoft.com/office/drawing/2014/main" id="{D502433B-089C-7144-A4B1-6A1760057CD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 rot="16200000">
            <a:off x="-1629663" y="3768160"/>
            <a:ext cx="3970531" cy="389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180000" bIns="36000" numCol="1" rtlCol="0" anchor="ctr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1600">
                <a:solidFill>
                  <a:srgbClr val="7F7F7F"/>
                </a:solidFill>
              </a:defRPr>
            </a:lvl1pPr>
          </a:lstStyle>
          <a:p>
            <a:pPr marL="271463" lvl="0" indent="-271463" algn="r"/>
            <a:r>
              <a:rPr lang="en-GB" noProof="0"/>
              <a:t>Click to edit y-label</a:t>
            </a:r>
          </a:p>
        </p:txBody>
      </p:sp>
    </p:spTree>
    <p:extLst>
      <p:ext uri="{BB962C8B-B14F-4D97-AF65-F5344CB8AC3E}">
        <p14:creationId xmlns:p14="http://schemas.microsoft.com/office/powerpoint/2010/main" val="1891081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5601" y="2017525"/>
            <a:ext cx="1829334" cy="43227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2400" i="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Section #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729D5D4-C64B-074D-8279-BA239F46B4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2713" y="2741044"/>
            <a:ext cx="8911916" cy="653341"/>
          </a:xfrm>
        </p:spPr>
        <p:txBody>
          <a:bodyPr vert="horz" lIns="0" tIns="36000" rIns="0" bIns="36000" rtlCol="0" anchor="b">
            <a:normAutofit/>
          </a:bodyPr>
          <a:lstStyle>
            <a:lvl1pPr>
              <a:defRPr lang="de-DE" sz="4000" dirty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section title</a:t>
            </a:r>
            <a:endParaRPr lang="de-DE"/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EB4B0E75-1EF5-3F4E-9763-1ADA2EE8CD8C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2774733" y="6548750"/>
            <a:ext cx="9084295" cy="230266"/>
          </a:xfrm>
        </p:spPr>
        <p:txBody>
          <a:bodyPr/>
          <a:lstStyle/>
          <a:p>
            <a:r>
              <a:rPr lang="de-AT"/>
              <a:t>Use 'Header &amp; Footer - Date' to set second footer line</a:t>
            </a:r>
            <a:endParaRPr lang="en-GB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EB8A87EB-53EF-6C4E-AEB5-195A5FC670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/>
              <a:t>Use 'Header &amp; Footer - Footer' to set the first footer line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F79ECAAF-9C72-C046-8E8B-212A51577E4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1950" y="3685633"/>
            <a:ext cx="8912680" cy="24657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50946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umsplatzhalter 11">
            <a:extLst>
              <a:ext uri="{FF2B5EF4-FFF2-40B4-BE49-F238E27FC236}">
                <a16:creationId xmlns:a16="http://schemas.microsoft.com/office/drawing/2014/main" id="{54BEB4E2-004E-2A4A-A4E5-791ECEE48A3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AT" noProof="0"/>
              <a:t>Use 'Header &amp; Footer - Date' to set second footer line</a:t>
            </a:r>
            <a:endParaRPr lang="en-GB" noProof="0"/>
          </a:p>
        </p:txBody>
      </p:sp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E624A94B-69A8-A64E-AC8E-D406AC16748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r"/>
            <a:r>
              <a:rPr lang="en-GB" noProof="0"/>
              <a:t>Use 'Header &amp; Footer - Footer' to set the first footer line</a:t>
            </a: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57A718F5-12AB-7444-AEA8-0CAA0EF22FA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D7969FA-78A3-8649-902C-D12F28E358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/>
          </p:nvPr>
        </p:nvSpPr>
        <p:spPr>
          <a:xfrm>
            <a:off x="362713" y="1270661"/>
            <a:ext cx="11495912" cy="4882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3453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two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umsplatzhalter 11">
            <a:extLst>
              <a:ext uri="{FF2B5EF4-FFF2-40B4-BE49-F238E27FC236}">
                <a16:creationId xmlns:a16="http://schemas.microsoft.com/office/drawing/2014/main" id="{54BEB4E2-004E-2A4A-A4E5-791ECEE48A3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AT" noProof="0"/>
              <a:t>Use 'Header &amp; Footer - Date' to set second footer line</a:t>
            </a:r>
            <a:endParaRPr lang="en-GB" noProof="0"/>
          </a:p>
        </p:txBody>
      </p:sp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E624A94B-69A8-A64E-AC8E-D406AC16748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r"/>
            <a:r>
              <a:rPr lang="en-GB" noProof="0"/>
              <a:t>Use 'Header &amp; Footer - Footer' to set the first footer line</a:t>
            </a: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57A718F5-12AB-7444-AEA8-0CAA0EF22FA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D7969FA-78A3-8649-902C-D12F28E358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/>
          </p:nvPr>
        </p:nvSpPr>
        <p:spPr>
          <a:xfrm>
            <a:off x="362713" y="1270661"/>
            <a:ext cx="5610575" cy="4882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6246421" y="1270000"/>
            <a:ext cx="5612204" cy="4883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5971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752BF138-1775-6148-A974-5C16BE30993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AT" noProof="0"/>
              <a:t>Use 'Header &amp; Footer - Date' to set second footer line</a:t>
            </a:r>
            <a:endParaRPr lang="en-GB" noProof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A4A74F14-897C-6E4D-9528-D7A9EF6FDA3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r"/>
            <a:r>
              <a:rPr lang="en-GB" noProof="0"/>
              <a:t>Use 'Header &amp; Footer - Footer' to set the first footer line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D5C5EC56-06C5-7043-8E2C-AC0D3AF234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542429B-F3DE-644E-A4AB-CEBD3E936C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2713" y="1287177"/>
            <a:ext cx="11495912" cy="4697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53E748C-3200-384B-833D-A6D019DBD7E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422400" y="6001118"/>
            <a:ext cx="9971315" cy="29260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/>
              <a:t>Click to edit caption</a:t>
            </a:r>
          </a:p>
        </p:txBody>
      </p:sp>
    </p:spTree>
    <p:extLst>
      <p:ext uri="{BB962C8B-B14F-4D97-AF65-F5344CB8AC3E}">
        <p14:creationId xmlns:p14="http://schemas.microsoft.com/office/powerpoint/2010/main" val="42463095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and y-l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752BF138-1775-6148-A974-5C16BE30993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AT" noProof="0"/>
              <a:t>Use 'Header &amp; Footer - Date' to set second footer line</a:t>
            </a:r>
            <a:endParaRPr lang="en-GB" noProof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A4A74F14-897C-6E4D-9528-D7A9EF6FDA3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r"/>
            <a:r>
              <a:rPr lang="en-GB" noProof="0"/>
              <a:t>Use 'Header &amp; Footer - Footer' to set the first footer line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D5C5EC56-06C5-7043-8E2C-AC0D3AF234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542429B-F3DE-644E-A4AB-CEBD3E936C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550251" y="1287177"/>
            <a:ext cx="11308373" cy="4697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53E748C-3200-384B-833D-A6D019DBD7E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422400" y="6001118"/>
            <a:ext cx="9971315" cy="29260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/>
              <a:t>Click to edit caption</a:t>
            </a:r>
          </a:p>
        </p:txBody>
      </p:sp>
      <p:sp>
        <p:nvSpPr>
          <p:cNvPr id="9" name="Textplatzhalter 18">
            <a:extLst>
              <a:ext uri="{FF2B5EF4-FFF2-40B4-BE49-F238E27FC236}">
                <a16:creationId xmlns:a16="http://schemas.microsoft.com/office/drawing/2014/main" id="{D502433B-089C-7144-A4B1-6A1760057CD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 rot="16200000">
            <a:off x="-1971734" y="3426088"/>
            <a:ext cx="4654674" cy="389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180000" bIns="36000" numCol="1" rtlCol="0" anchor="ctr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1600">
                <a:solidFill>
                  <a:srgbClr val="7F7F7F"/>
                </a:solidFill>
              </a:defRPr>
            </a:lvl1pPr>
          </a:lstStyle>
          <a:p>
            <a:pPr marL="271463" lvl="0" indent="-271463" algn="r"/>
            <a:r>
              <a:rPr lang="en-GB" noProof="0"/>
              <a:t>Click to edit y-label</a:t>
            </a:r>
          </a:p>
        </p:txBody>
      </p:sp>
    </p:spTree>
    <p:extLst>
      <p:ext uri="{BB962C8B-B14F-4D97-AF65-F5344CB8AC3E}">
        <p14:creationId xmlns:p14="http://schemas.microsoft.com/office/powerpoint/2010/main" val="33736804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2713" y="881742"/>
            <a:ext cx="10648188" cy="504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3600" i="1" baseline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/>
              <a:t>Click to add claim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729D5D4-C64B-074D-8279-BA239F46B4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EB4B0E75-1EF5-3F4E-9763-1ADA2EE8CD8C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2774733" y="6548750"/>
            <a:ext cx="9084295" cy="230266"/>
          </a:xfrm>
        </p:spPr>
        <p:txBody>
          <a:bodyPr/>
          <a:lstStyle/>
          <a:p>
            <a:r>
              <a:rPr lang="de-AT"/>
              <a:t>Use 'Header &amp; Footer - Date' to set second footer line</a:t>
            </a:r>
            <a:endParaRPr lang="en-GB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EB8A87EB-53EF-6C4E-AEB5-195A5FC670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/>
              <a:t>Use 'Header &amp; Footer - Footer' to set the first footer line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F79ECAAF-9C72-C046-8E8B-212A51577E4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1949" y="1439013"/>
            <a:ext cx="11497077" cy="47124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01437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3CA68-8BFC-2E4B-9706-CD8F1F398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/>
              <a:t>Click to </a:t>
            </a:r>
            <a:r>
              <a:rPr lang="en-GB" noProof="0"/>
              <a:t>edit</a:t>
            </a:r>
            <a:r>
              <a:rPr lang="en-GB"/>
              <a:t> title</a:t>
            </a:r>
          </a:p>
        </p:txBody>
      </p:sp>
      <p:sp>
        <p:nvSpPr>
          <p:cNvPr id="14" name="Inhaltsplatzhalter 13">
            <a:extLst>
              <a:ext uri="{FF2B5EF4-FFF2-40B4-BE49-F238E27FC236}">
                <a16:creationId xmlns:a16="http://schemas.microsoft.com/office/drawing/2014/main" id="{CE152937-DA5F-AD4E-8DC4-ADED40C520B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90550" y="3417888"/>
            <a:ext cx="11229935" cy="153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GB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noProof="0"/>
              <a:t>Click to edit subtitle</a:t>
            </a:r>
          </a:p>
        </p:txBody>
      </p:sp>
      <p:sp>
        <p:nvSpPr>
          <p:cNvPr id="22" name="Textplatzhalter 21">
            <a:extLst>
              <a:ext uri="{FF2B5EF4-FFF2-40B4-BE49-F238E27FC236}">
                <a16:creationId xmlns:a16="http://schemas.microsoft.com/office/drawing/2014/main" id="{B1D1861B-F743-E74C-A3DE-0E6A3FE4B4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0551" y="5083662"/>
            <a:ext cx="11229933" cy="936139"/>
          </a:xfrm>
          <a:prstGeom prst="rect">
            <a:avLst/>
          </a:prstGeom>
        </p:spPr>
        <p:txBody>
          <a:bodyPr lIns="36000" tIns="36000" rIns="36000" bIns="36000" anchor="b"/>
          <a:lstStyle>
            <a:lvl1pPr marL="0" indent="0" algn="r">
              <a:buNone/>
              <a:defRPr sz="280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 noProof="0"/>
              <a:t>Click to edit name and conference/location</a:t>
            </a:r>
          </a:p>
        </p:txBody>
      </p:sp>
    </p:spTree>
    <p:extLst>
      <p:ext uri="{BB962C8B-B14F-4D97-AF65-F5344CB8AC3E}">
        <p14:creationId xmlns:p14="http://schemas.microsoft.com/office/powerpoint/2010/main" val="29089372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two columns) with cla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5601" y="881742"/>
            <a:ext cx="10655300" cy="504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3600" i="1" baseline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/>
              <a:t>Click to add claim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729D5D4-C64B-074D-8279-BA239F46B4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EB4B0E75-1EF5-3F4E-9763-1ADA2EE8CD8C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2774733" y="6548750"/>
            <a:ext cx="9084295" cy="230266"/>
          </a:xfrm>
        </p:spPr>
        <p:txBody>
          <a:bodyPr/>
          <a:lstStyle/>
          <a:p>
            <a:r>
              <a:rPr lang="de-AT"/>
              <a:t>Use 'Header &amp; Footer - Date' to set second footer line</a:t>
            </a:r>
            <a:endParaRPr lang="en-GB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EB8A87EB-53EF-6C4E-AEB5-195A5FC670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/>
              <a:t>Use 'Header &amp; Footer - Footer' to set the first footer line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F79ECAAF-9C72-C046-8E8B-212A51577E4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1950" y="1439013"/>
            <a:ext cx="5614416" cy="47124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9"/>
          </p:nvPr>
        </p:nvSpPr>
        <p:spPr>
          <a:xfrm>
            <a:off x="6222671" y="1438275"/>
            <a:ext cx="5614416" cy="4713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87486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5601" y="881740"/>
            <a:ext cx="10655300" cy="104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 lang="en-US" sz="3600" i="1" noProof="0" dirty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marL="0" lvl="0" indent="0">
              <a:buNone/>
            </a:pPr>
            <a:r>
              <a:rPr lang="en-US" noProof="0"/>
              <a:t>Click to add claim</a:t>
            </a:r>
            <a:br>
              <a:rPr lang="en-US" noProof="0"/>
            </a:br>
            <a:r>
              <a:rPr lang="en-US" noProof="0"/>
              <a:t>with a second line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752BF138-1775-6148-A974-5C16BE30993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AT" noProof="0"/>
              <a:t>Use 'Header &amp; Footer - Date' to set second footer line</a:t>
            </a:r>
            <a:endParaRPr lang="en-GB" noProof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A4A74F14-897C-6E4D-9528-D7A9EF6FDA3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r"/>
            <a:r>
              <a:rPr lang="en-GB" noProof="0"/>
              <a:t>Use 'Header &amp; Footer - Footer' to set the first footer line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D5C5EC56-06C5-7043-8E2C-AC0D3AF234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542429B-F3DE-644E-A4AB-CEBD3E936C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2713" y="1977546"/>
            <a:ext cx="11495912" cy="41738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921047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 (2) 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2713" y="881740"/>
            <a:ext cx="10648188" cy="104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 lang="en-US" sz="3600" i="1" noProof="0" dirty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marL="0" lvl="0" indent="0">
              <a:buNone/>
            </a:pPr>
            <a:r>
              <a:rPr lang="en-US" noProof="0"/>
              <a:t>Click to add claim</a:t>
            </a:r>
            <a:br>
              <a:rPr lang="en-US" noProof="0"/>
            </a:br>
            <a:r>
              <a:rPr lang="en-US" noProof="0"/>
              <a:t>with a second line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752BF138-1775-6148-A974-5C16BE30993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AT" noProof="0"/>
              <a:t>Use 'Header &amp; Footer - Date' to set second footer line</a:t>
            </a:r>
            <a:endParaRPr lang="en-GB" noProof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A4A74F14-897C-6E4D-9528-D7A9EF6FDA3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r"/>
            <a:r>
              <a:rPr lang="en-GB" noProof="0"/>
              <a:t>Use 'Header &amp; Footer - Footer' to set the first footer line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D5C5EC56-06C5-7043-8E2C-AC0D3AF234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542429B-F3DE-644E-A4AB-CEBD3E936C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2713" y="1977546"/>
            <a:ext cx="11495912" cy="40066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53E748C-3200-384B-833D-A6D019DBD7E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422400" y="6001118"/>
            <a:ext cx="9971315" cy="29260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/>
              <a:t>Click to edit caption</a:t>
            </a:r>
          </a:p>
        </p:txBody>
      </p:sp>
    </p:spTree>
    <p:extLst>
      <p:ext uri="{BB962C8B-B14F-4D97-AF65-F5344CB8AC3E}">
        <p14:creationId xmlns:p14="http://schemas.microsoft.com/office/powerpoint/2010/main" val="947084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 (2), caption and y-l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5601" y="881740"/>
            <a:ext cx="10655300" cy="104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 lang="en-US" sz="3600" i="1" noProof="0" dirty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marL="0" lvl="0" indent="0">
              <a:buNone/>
            </a:pPr>
            <a:r>
              <a:rPr lang="en-US" noProof="0"/>
              <a:t>Click to add claim</a:t>
            </a:r>
            <a:br>
              <a:rPr lang="en-US" noProof="0"/>
            </a:br>
            <a:r>
              <a:rPr lang="en-US" noProof="0"/>
              <a:t>with a second line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752BF138-1775-6148-A974-5C16BE30993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AT" noProof="0"/>
              <a:t>Use 'Header &amp; Footer - Date' to set second footer line</a:t>
            </a:r>
            <a:endParaRPr lang="en-GB" noProof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A4A74F14-897C-6E4D-9528-D7A9EF6FDA3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r"/>
            <a:r>
              <a:rPr lang="en-GB" noProof="0"/>
              <a:t>Use 'Header &amp; Footer - Footer' to set the first footer line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D5C5EC56-06C5-7043-8E2C-AC0D3AF234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542429B-F3DE-644E-A4AB-CEBD3E936C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550251" y="1977546"/>
            <a:ext cx="11308373" cy="40066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53E748C-3200-384B-833D-A6D019DBD7E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422400" y="6001118"/>
            <a:ext cx="9971315" cy="29260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/>
              <a:t>Click to edit caption</a:t>
            </a:r>
          </a:p>
        </p:txBody>
      </p:sp>
      <p:sp>
        <p:nvSpPr>
          <p:cNvPr id="9" name="Textplatzhalter 18">
            <a:extLst>
              <a:ext uri="{FF2B5EF4-FFF2-40B4-BE49-F238E27FC236}">
                <a16:creationId xmlns:a16="http://schemas.microsoft.com/office/drawing/2014/main" id="{D502433B-089C-7144-A4B1-6A1760057CD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 rot="16200000">
            <a:off x="-1629663" y="3768160"/>
            <a:ext cx="3970531" cy="389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180000" bIns="36000" numCol="1" rtlCol="0" anchor="ctr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1600">
                <a:solidFill>
                  <a:srgbClr val="7F7F7F"/>
                </a:solidFill>
              </a:defRPr>
            </a:lvl1pPr>
          </a:lstStyle>
          <a:p>
            <a:pPr marL="271463" lvl="0" indent="-271463" algn="r"/>
            <a:r>
              <a:rPr lang="en-GB" noProof="0"/>
              <a:t>Click to edit y-label</a:t>
            </a:r>
          </a:p>
        </p:txBody>
      </p:sp>
    </p:spTree>
    <p:extLst>
      <p:ext uri="{BB962C8B-B14F-4D97-AF65-F5344CB8AC3E}">
        <p14:creationId xmlns:p14="http://schemas.microsoft.com/office/powerpoint/2010/main" val="2202704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5601" y="2017525"/>
            <a:ext cx="1829334" cy="43227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2400" i="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Section #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729D5D4-C64B-074D-8279-BA239F46B4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2713" y="2741044"/>
            <a:ext cx="8911916" cy="653341"/>
          </a:xfrm>
        </p:spPr>
        <p:txBody>
          <a:bodyPr vert="horz" lIns="0" tIns="36000" rIns="0" bIns="36000" rtlCol="0" anchor="b">
            <a:normAutofit/>
          </a:bodyPr>
          <a:lstStyle>
            <a:lvl1pPr>
              <a:defRPr lang="de-DE" sz="4000" dirty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section title</a:t>
            </a:r>
            <a:endParaRPr lang="de-DE"/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EB4B0E75-1EF5-3F4E-9763-1ADA2EE8CD8C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2774733" y="6548750"/>
            <a:ext cx="9084295" cy="230266"/>
          </a:xfrm>
        </p:spPr>
        <p:txBody>
          <a:bodyPr/>
          <a:lstStyle/>
          <a:p>
            <a:r>
              <a:rPr lang="de-AT"/>
              <a:t>Use 'Header &amp; Footer - Date' to set second footer line</a:t>
            </a:r>
            <a:endParaRPr lang="en-GB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EB8A87EB-53EF-6C4E-AEB5-195A5FC670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/>
              <a:t>Use 'Header &amp; Footer - Footer' to set the first footer line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F79ECAAF-9C72-C046-8E8B-212A51577E4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1950" y="3685633"/>
            <a:ext cx="8912680" cy="24657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37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>
            <a:extLst>
              <a:ext uri="{FF2B5EF4-FFF2-40B4-BE49-F238E27FC236}">
                <a16:creationId xmlns:a16="http://schemas.microsoft.com/office/drawing/2014/main" id="{DD1A46A0-1D3A-974A-BD7A-3938E125182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91064" y="2757858"/>
            <a:ext cx="7968885" cy="6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>
            <a:lvl1pPr marL="0" lvl="0" indent="0" eaLnBrk="0" hangingPunct="0">
              <a:spcBef>
                <a:spcPct val="20000"/>
              </a:spcBef>
              <a:buSzPct val="80000"/>
              <a:buNone/>
              <a:defRPr sz="2400" i="1">
                <a:solidFill>
                  <a:srgbClr val="003399"/>
                </a:solidFill>
                <a:latin typeface="Cambria"/>
                <a:cs typeface="Cambria"/>
              </a:defRPr>
            </a:lvl1pPr>
            <a:lvl2pPr marL="534988" indent="-344488" eaLnBrk="0" hangingPunct="0">
              <a:spcBef>
                <a:spcPct val="20000"/>
              </a:spcBef>
              <a:buSzPct val="100000"/>
              <a:buFontTx/>
              <a:buBlip>
                <a:blip r:embed="rId2"/>
              </a:buBlip>
              <a:defRPr sz="2200">
                <a:latin typeface="Calibri"/>
                <a:cs typeface="Calibri"/>
              </a:defRPr>
            </a:lvl2pPr>
            <a:lvl3pPr marL="446088" indent="-179388" defTabSz="895350" eaLnBrk="0" hangingPunct="0">
              <a:spcBef>
                <a:spcPct val="20000"/>
              </a:spcBef>
              <a:buSzPct val="80000"/>
              <a:buFont typeface="Arial"/>
              <a:buChar char="•"/>
              <a:defRPr sz="2000">
                <a:latin typeface="Calibri"/>
                <a:cs typeface="Calibri"/>
              </a:defRPr>
            </a:lvl3pPr>
            <a:lvl4pPr marL="714375" indent="-357188" defTabSz="714375" eaLnBrk="0" hangingPunct="0">
              <a:spcBef>
                <a:spcPct val="20000"/>
              </a:spcBef>
              <a:buSzPct val="100000"/>
              <a:buFontTx/>
              <a:buBlip>
                <a:blip r:embed="rId2"/>
              </a:buBlip>
              <a:defRPr sz="2000">
                <a:latin typeface="Calibri"/>
                <a:cs typeface="Calibri"/>
              </a:defRPr>
            </a:lvl4pPr>
            <a:lvl5pPr marL="1082675" indent="-228600" eaLnBrk="0" hangingPunct="0">
              <a:spcBef>
                <a:spcPct val="20000"/>
              </a:spcBef>
              <a:buChar char="»"/>
              <a:defRPr sz="1000">
                <a:latin typeface="Calibri"/>
                <a:cs typeface="Calibri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9pPr>
          </a:lstStyle>
          <a:p>
            <a:pPr lvl="0"/>
            <a:r>
              <a:rPr lang="en-US" sz="2600">
                <a:solidFill>
                  <a:schemeClr val="tx2"/>
                </a:solidFill>
              </a:rPr>
              <a:t>Thank you very much for your attention!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8768A17E-D251-C544-BA8D-5422A378350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1064" y="3435794"/>
            <a:ext cx="7493000" cy="115545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Click to add more information</a:t>
            </a:r>
            <a:r>
              <a:rPr lang="is-IS"/>
              <a:t>…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267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slide - CC BY 4.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>
            <a:extLst>
              <a:ext uri="{FF2B5EF4-FFF2-40B4-BE49-F238E27FC236}">
                <a16:creationId xmlns:a16="http://schemas.microsoft.com/office/drawing/2014/main" id="{DD1A46A0-1D3A-974A-BD7A-3938E125182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91064" y="2757858"/>
            <a:ext cx="7968885" cy="6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>
            <a:lvl1pPr marL="0" lvl="0" indent="0" eaLnBrk="0" hangingPunct="0">
              <a:spcBef>
                <a:spcPct val="20000"/>
              </a:spcBef>
              <a:buSzPct val="80000"/>
              <a:buNone/>
              <a:defRPr sz="2400" i="1">
                <a:solidFill>
                  <a:srgbClr val="003399"/>
                </a:solidFill>
                <a:latin typeface="Cambria"/>
                <a:cs typeface="Cambria"/>
              </a:defRPr>
            </a:lvl1pPr>
            <a:lvl2pPr marL="534988" indent="-344488" eaLnBrk="0" hangingPunct="0">
              <a:spcBef>
                <a:spcPct val="20000"/>
              </a:spcBef>
              <a:buSzPct val="100000"/>
              <a:buFontTx/>
              <a:buBlip>
                <a:blip r:embed="rId2"/>
              </a:buBlip>
              <a:defRPr sz="2200">
                <a:latin typeface="Calibri"/>
                <a:cs typeface="Calibri"/>
              </a:defRPr>
            </a:lvl2pPr>
            <a:lvl3pPr marL="446088" indent="-179388" defTabSz="895350" eaLnBrk="0" hangingPunct="0">
              <a:spcBef>
                <a:spcPct val="20000"/>
              </a:spcBef>
              <a:buSzPct val="80000"/>
              <a:buFont typeface="Arial"/>
              <a:buChar char="•"/>
              <a:defRPr sz="2000">
                <a:latin typeface="Calibri"/>
                <a:cs typeface="Calibri"/>
              </a:defRPr>
            </a:lvl3pPr>
            <a:lvl4pPr marL="714375" indent="-357188" defTabSz="714375" eaLnBrk="0" hangingPunct="0">
              <a:spcBef>
                <a:spcPct val="20000"/>
              </a:spcBef>
              <a:buSzPct val="100000"/>
              <a:buFontTx/>
              <a:buBlip>
                <a:blip r:embed="rId2"/>
              </a:buBlip>
              <a:defRPr sz="2000">
                <a:latin typeface="Calibri"/>
                <a:cs typeface="Calibri"/>
              </a:defRPr>
            </a:lvl4pPr>
            <a:lvl5pPr marL="1082675" indent="-228600" eaLnBrk="0" hangingPunct="0">
              <a:spcBef>
                <a:spcPct val="20000"/>
              </a:spcBef>
              <a:buChar char="»"/>
              <a:defRPr sz="1000">
                <a:latin typeface="Calibri"/>
                <a:cs typeface="Calibri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9pPr>
          </a:lstStyle>
          <a:p>
            <a:pPr lvl="0"/>
            <a:r>
              <a:rPr lang="en-US" sz="2600">
                <a:solidFill>
                  <a:schemeClr val="tx2"/>
                </a:solidFill>
              </a:rPr>
              <a:t>Thank you very much for your attention!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8768A17E-D251-C544-BA8D-5422A378350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1064" y="3435796"/>
            <a:ext cx="7493000" cy="1148080"/>
          </a:xfrm>
          <a:prstGeom prst="rect">
            <a:avLst/>
          </a:prstGeom>
        </p:spPr>
        <p:txBody>
          <a:bodyPr lIns="36000" tIns="36000" rIns="36000" bIns="36000"/>
          <a:lstStyle>
            <a:lvl1pPr>
              <a:def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add more information</a:t>
            </a:r>
            <a:r>
              <a:rPr lang="is-IS"/>
              <a:t>…</a:t>
            </a:r>
            <a:endParaRPr lang="en-US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7CE6EA96-8E49-2940-934C-149BDDADB7B4}"/>
              </a:ext>
            </a:extLst>
          </p:cNvPr>
          <p:cNvSpPr/>
          <p:nvPr userDrawn="1"/>
        </p:nvSpPr>
        <p:spPr>
          <a:xfrm>
            <a:off x="4613314" y="6060351"/>
            <a:ext cx="6096000" cy="492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/>
          <a:p>
            <a:pPr lvl="0" indent="0" algn="r" eaLnBrk="0" hangingPunct="0">
              <a:spcBef>
                <a:spcPct val="20000"/>
              </a:spcBef>
              <a:buFontTx/>
              <a:buNone/>
            </a:pPr>
            <a:r>
              <a:rPr lang="en-US" sz="140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presentation is licensed under</a:t>
            </a:r>
            <a:br>
              <a:rPr lang="en-US" sz="140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40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sz="140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Creative Commons Attribution 4.0 International License </a:t>
            </a:r>
            <a:endParaRPr lang="en-US" sz="1400">
              <a:solidFill>
                <a:schemeClr val="bg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4B80A1-23C1-7740-B8D3-1DA8B9D5F5B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53553" y="6091881"/>
            <a:ext cx="11176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16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umsplatzhalter 11">
            <a:extLst>
              <a:ext uri="{FF2B5EF4-FFF2-40B4-BE49-F238E27FC236}">
                <a16:creationId xmlns:a16="http://schemas.microsoft.com/office/drawing/2014/main" id="{54BEB4E2-004E-2A4A-A4E5-791ECEE48A3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AT" noProof="0"/>
              <a:t>Use 'Header &amp; Footer - Date' to set second footer line</a:t>
            </a:r>
            <a:endParaRPr lang="en-GB" noProof="0"/>
          </a:p>
        </p:txBody>
      </p:sp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E624A94B-69A8-A64E-AC8E-D406AC16748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r"/>
            <a:r>
              <a:rPr lang="en-GB" noProof="0"/>
              <a:t>Use 'Header &amp; Footer - Footer' to set the first footer line</a:t>
            </a: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57A718F5-12AB-7444-AEA8-0CAA0EF22FA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D7969FA-78A3-8649-902C-D12F28E358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/>
          </p:nvPr>
        </p:nvSpPr>
        <p:spPr>
          <a:xfrm>
            <a:off x="362713" y="1270661"/>
            <a:ext cx="11495912" cy="4882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8749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752BF138-1775-6148-A974-5C16BE30993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AT" noProof="0"/>
              <a:t>Use 'Header &amp; Footer - Date' to set second footer line</a:t>
            </a:r>
            <a:endParaRPr lang="en-GB" noProof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A4A74F14-897C-6E4D-9528-D7A9EF6FDA3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r"/>
            <a:r>
              <a:rPr lang="en-GB" noProof="0"/>
              <a:t>Use 'Header &amp; Footer - Footer' to set the first footer line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D5C5EC56-06C5-7043-8E2C-AC0D3AF234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542429B-F3DE-644E-A4AB-CEBD3E936C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2713" y="1275644"/>
            <a:ext cx="11495912" cy="47085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53E748C-3200-384B-833D-A6D019DBD7E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422400" y="6001118"/>
            <a:ext cx="9971315" cy="29260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/>
              <a:t>Click to edit caption</a:t>
            </a:r>
          </a:p>
        </p:txBody>
      </p:sp>
    </p:spTree>
    <p:extLst>
      <p:ext uri="{BB962C8B-B14F-4D97-AF65-F5344CB8AC3E}">
        <p14:creationId xmlns:p14="http://schemas.microsoft.com/office/powerpoint/2010/main" val="1824582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and y-l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752BF138-1775-6148-A974-5C16BE30993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AT" noProof="0"/>
              <a:t>Use 'Header &amp; Footer - Date' to set second footer line</a:t>
            </a:r>
            <a:endParaRPr lang="en-GB" noProof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A4A74F14-897C-6E4D-9528-D7A9EF6FDA3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r"/>
            <a:r>
              <a:rPr lang="en-GB" noProof="0"/>
              <a:t>Use 'Header &amp; Footer - Footer' to set the first footer line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D5C5EC56-06C5-7043-8E2C-AC0D3AF234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542429B-F3DE-644E-A4AB-CEBD3E936C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550251" y="1287177"/>
            <a:ext cx="11308373" cy="4697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53E748C-3200-384B-833D-A6D019DBD7E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422400" y="6001118"/>
            <a:ext cx="9971315" cy="29260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/>
              <a:t>Click to edit caption</a:t>
            </a:r>
          </a:p>
        </p:txBody>
      </p:sp>
      <p:sp>
        <p:nvSpPr>
          <p:cNvPr id="9" name="Textplatzhalter 18">
            <a:extLst>
              <a:ext uri="{FF2B5EF4-FFF2-40B4-BE49-F238E27FC236}">
                <a16:creationId xmlns:a16="http://schemas.microsoft.com/office/drawing/2014/main" id="{D502433B-089C-7144-A4B1-6A1760057CD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 rot="16200000">
            <a:off x="-1971734" y="3426088"/>
            <a:ext cx="4654674" cy="389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180000" bIns="36000" numCol="1" rtlCol="0" anchor="ctr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1600">
                <a:solidFill>
                  <a:srgbClr val="7F7F7F"/>
                </a:solidFill>
              </a:defRPr>
            </a:lvl1pPr>
          </a:lstStyle>
          <a:p>
            <a:pPr marL="271463" lvl="0" indent="-271463" algn="r"/>
            <a:r>
              <a:rPr lang="en-GB" noProof="0"/>
              <a:t>Click to edit y-label</a:t>
            </a:r>
          </a:p>
        </p:txBody>
      </p:sp>
    </p:spTree>
    <p:extLst>
      <p:ext uri="{BB962C8B-B14F-4D97-AF65-F5344CB8AC3E}">
        <p14:creationId xmlns:p14="http://schemas.microsoft.com/office/powerpoint/2010/main" val="3339942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two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umsplatzhalter 11">
            <a:extLst>
              <a:ext uri="{FF2B5EF4-FFF2-40B4-BE49-F238E27FC236}">
                <a16:creationId xmlns:a16="http://schemas.microsoft.com/office/drawing/2014/main" id="{54BEB4E2-004E-2A4A-A4E5-791ECEE48A3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AT" noProof="0"/>
              <a:t>Use 'Header &amp; Footer - Date' to set second footer line</a:t>
            </a:r>
            <a:endParaRPr lang="en-GB" noProof="0"/>
          </a:p>
        </p:txBody>
      </p:sp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E624A94B-69A8-A64E-AC8E-D406AC16748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r"/>
            <a:r>
              <a:rPr lang="en-GB" noProof="0"/>
              <a:t>Use 'Header &amp; Footer - Footer' to set the first footer line</a:t>
            </a: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57A718F5-12AB-7444-AEA8-0CAA0EF22FA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D7969FA-78A3-8649-902C-D12F28E358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/>
          </p:nvPr>
        </p:nvSpPr>
        <p:spPr>
          <a:xfrm>
            <a:off x="362713" y="1270661"/>
            <a:ext cx="5610575" cy="4882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6246421" y="1270662"/>
            <a:ext cx="5612204" cy="48824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28834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5601" y="881742"/>
            <a:ext cx="10655300" cy="504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3600" i="1" baseline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/>
              <a:t>Click to add claim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729D5D4-C64B-074D-8279-BA239F46B4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EB4B0E75-1EF5-3F4E-9763-1ADA2EE8CD8C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2774733" y="6548750"/>
            <a:ext cx="9084295" cy="230266"/>
          </a:xfrm>
        </p:spPr>
        <p:txBody>
          <a:bodyPr/>
          <a:lstStyle/>
          <a:p>
            <a:r>
              <a:rPr lang="de-AT"/>
              <a:t>Use 'Header &amp; Footer - Date' to set second footer line</a:t>
            </a:r>
            <a:endParaRPr lang="en-GB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EB8A87EB-53EF-6C4E-AEB5-195A5FC670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/>
              <a:t>Use 'Header &amp; Footer - Footer' to set the first footer line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F79ECAAF-9C72-C046-8E8B-212A51577E4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1949" y="1439013"/>
            <a:ext cx="11497077" cy="47124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5659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9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8B164D5-1A33-8A4B-AFAD-249DDCD34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063" y="1961663"/>
            <a:ext cx="11229423" cy="1325563"/>
          </a:xfrm>
          <a:prstGeom prst="rect">
            <a:avLst/>
          </a:prstGeom>
        </p:spPr>
        <p:txBody>
          <a:bodyPr vert="horz" lIns="36000" tIns="36000" rIns="36000" bIns="36000" rtlCol="0" anchor="b">
            <a:normAutofit/>
          </a:bodyPr>
          <a:lstStyle/>
          <a:p>
            <a:r>
              <a:rPr lang="en-GB"/>
              <a:t>Click to </a:t>
            </a:r>
            <a:r>
              <a:rPr lang="en-GB" noProof="0"/>
              <a:t>edit</a:t>
            </a:r>
            <a:r>
              <a:rPr lang="en-GB"/>
              <a:t> title</a:t>
            </a:r>
          </a:p>
        </p:txBody>
      </p:sp>
      <p:pic>
        <p:nvPicPr>
          <p:cNvPr id="12" name="Picture 8">
            <a:extLst>
              <a:ext uri="{FF2B5EF4-FFF2-40B4-BE49-F238E27FC236}">
                <a16:creationId xmlns:a16="http://schemas.microsoft.com/office/drawing/2014/main" id="{95F1087B-A5F9-C84D-8FC7-3CA8ECEA127A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9660876" y="293886"/>
            <a:ext cx="2159611" cy="45235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0FB13B4-4775-4053-913C-537D75D956CF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0"/>
            <a:ext cx="12192000" cy="196166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963FD1B-2945-9D4A-B758-A8D99159B6D1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1411558" y="161471"/>
            <a:ext cx="459381" cy="65334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3D0272A-EBA9-4B7B-A259-F6B18F1BC8B8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0" y="5396524"/>
            <a:ext cx="12192000" cy="146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607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74" r:id="rId2"/>
    <p:sldLayoutId id="2147483675" r:id="rId3"/>
    <p:sldLayoutId id="2147483676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4000" b="0" kern="1200" noProof="0" smtClean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GB" sz="2000" kern="1200" dirty="0">
          <a:solidFill>
            <a:schemeClr val="tx1"/>
          </a:solidFill>
          <a:latin typeface="+mj-lt"/>
          <a:ea typeface="+mj-ea"/>
          <a:cs typeface="Calibri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120ED6A-9B85-4407-9D45-1136FF687F8B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7627520" y="3464"/>
            <a:ext cx="4564481" cy="6854537"/>
          </a:xfrm>
          <a:prstGeom prst="rect">
            <a:avLst/>
          </a:prstGeom>
        </p:spPr>
      </p:pic>
      <p:pic>
        <p:nvPicPr>
          <p:cNvPr id="14" name="Picture 13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A1E07DA8-F1F3-4A5A-BC63-BCDC6C459C2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0289448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74733" y="6557549"/>
            <a:ext cx="9084295" cy="230400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de-AT"/>
              <a:t>Use 'Header &amp; Footer - Date' to set second footer line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6288" y="6557549"/>
            <a:ext cx="807720" cy="230400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l">
              <a:defRPr lang="en-US" sz="1400" b="0" i="0" kern="1200" noProof="0" smtClean="0">
                <a:solidFill>
                  <a:schemeClr val="bg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fld id="{838B0777-827F-8D42-90B1-61394C340E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A2480010-F678-B344-A032-37DB46F81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3" y="161470"/>
            <a:ext cx="8911916" cy="684000"/>
          </a:xfrm>
          <a:prstGeom prst="rect">
            <a:avLst/>
          </a:prstGeom>
        </p:spPr>
        <p:txBody>
          <a:bodyPr vert="horz" lIns="0" tIns="36000" rIns="0" bIns="36000" rtlCol="0" anchor="ctr">
            <a:noAutofit/>
          </a:bodyPr>
          <a:lstStyle/>
          <a:p>
            <a:pPr lvl="0"/>
            <a:r>
              <a:rPr lang="en-US"/>
              <a:t>Click to edit title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A1752F-D51E-0D41-BBC4-900B799480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4731" y="6310241"/>
            <a:ext cx="9084296" cy="230400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lang="en-US" sz="1400" b="0" i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/>
              <a:t>Use 'Header &amp; Footer - Footer' to set the first footer line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963FD1B-2945-9D4A-B758-A8D99159B6D1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1411558" y="161471"/>
            <a:ext cx="459381" cy="653342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62713" y="1270660"/>
            <a:ext cx="11496314" cy="4880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6293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0" i="0" kern="1200" noProof="0" dirty="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5425" marR="0" indent="-225425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Pct val="80000"/>
        <a:buFont typeface="Arial" panose="020B0604020202020204" pitchFamily="34" charset="0"/>
        <a:buChar char="•"/>
        <a:tabLst/>
        <a:defRPr kumimoji="0" lang="en-US" sz="3200" b="0" i="0" u="none" strike="noStrike" kern="0" cap="none" spc="0" normalizeH="0" baseline="0" noProof="0" dirty="0" smtClean="0">
          <a:ln>
            <a:noFill/>
          </a:ln>
          <a:solidFill>
            <a:srgbClr val="000000"/>
          </a:solidFill>
          <a:effectLst/>
          <a:uLnTx/>
          <a:uFillTx/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28650" marR="0" indent="-403225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Pct val="100000"/>
        <a:buFontTx/>
        <a:buBlip>
          <a:blip r:embed="rId15"/>
        </a:buBlip>
        <a:tabLst/>
        <a:defRPr kumimoji="0" lang="en-US" sz="3200" b="0" i="0" u="none" strike="noStrike" kern="0" cap="none" spc="0" normalizeH="0" baseline="0" noProof="0" dirty="0" smtClean="0">
          <a:ln>
            <a:noFill/>
          </a:ln>
          <a:solidFill>
            <a:srgbClr val="000000"/>
          </a:solidFill>
          <a:effectLst/>
          <a:uLnTx/>
          <a:uFillTx/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855663" marR="0" indent="-227013" algn="l" defTabSz="89535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Pct val="80000"/>
        <a:buFont typeface="Arial"/>
        <a:buChar char="•"/>
        <a:tabLst/>
        <a:defRPr kumimoji="0" lang="en-US" sz="2400" b="0" i="0" u="none" strike="noStrike" kern="0" cap="none" spc="0" normalizeH="0" baseline="0" noProof="0" dirty="0" smtClean="0">
          <a:ln>
            <a:noFill/>
          </a:ln>
          <a:solidFill>
            <a:srgbClr val="000000"/>
          </a:solidFill>
          <a:effectLst/>
          <a:uLnTx/>
          <a:uFillTx/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200150" marR="0" indent="-344488" algn="l" defTabSz="714375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Pct val="100000"/>
        <a:buFontTx/>
        <a:buBlip>
          <a:blip r:embed="rId15"/>
        </a:buBlip>
        <a:tabLst/>
        <a:defRPr kumimoji="0" lang="en-US" sz="2400" b="0" i="0" u="none" strike="noStrike" kern="0" cap="none" spc="0" normalizeH="0" baseline="0" noProof="0" dirty="0" smtClean="0">
          <a:ln>
            <a:noFill/>
          </a:ln>
          <a:solidFill>
            <a:srgbClr val="000000"/>
          </a:solidFill>
          <a:effectLst/>
          <a:uLnTx/>
          <a:uFillTx/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1425575" marR="0" indent="-166688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tabLst/>
        <a:defRPr kumimoji="0" lang="en-US" sz="1000" b="0" i="0" u="none" strike="noStrike" kern="0" cap="none" spc="0" normalizeH="0" baseline="0" noProof="0" dirty="0">
          <a:ln>
            <a:noFill/>
          </a:ln>
          <a:solidFill>
            <a:srgbClr val="000000"/>
          </a:solidFill>
          <a:effectLst/>
          <a:uLnTx/>
          <a:uFillTx/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120ED6A-9B85-4407-9D45-1136FF687F8B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7627520" y="3464"/>
            <a:ext cx="4564481" cy="685453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74733" y="6557549"/>
            <a:ext cx="9084295" cy="230400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de-AT"/>
              <a:t>Use 'Header &amp; Footer - Date' to set second footer line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6288" y="6557549"/>
            <a:ext cx="807720" cy="230400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l">
              <a:defRPr lang="en-US" sz="1400" b="0" i="0" kern="1200" noProof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fld id="{838B0777-827F-8D42-90B1-61394C340E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A2480010-F678-B344-A032-37DB46F81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3" y="197422"/>
            <a:ext cx="8911916" cy="612000"/>
          </a:xfrm>
          <a:prstGeom prst="rect">
            <a:avLst/>
          </a:prstGeom>
        </p:spPr>
        <p:txBody>
          <a:bodyPr vert="horz" lIns="0" tIns="36000" rIns="0" bIns="36000" rtlCol="0" anchor="ctr">
            <a:noAutofit/>
          </a:bodyPr>
          <a:lstStyle/>
          <a:p>
            <a:pPr lvl="0"/>
            <a:r>
              <a:rPr lang="en-US"/>
              <a:t>Click to edit title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A1752F-D51E-0D41-BBC4-900B799480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4731" y="6310241"/>
            <a:ext cx="9084296" cy="230400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lang="en-US" sz="1400" b="0" i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/>
              <a:t>Use 'Header &amp; Footer - Footer' to set the first footer line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963FD1B-2945-9D4A-B758-A8D99159B6D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411558" y="161471"/>
            <a:ext cx="459381" cy="653342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62713" y="1270660"/>
            <a:ext cx="11496314" cy="4880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69589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9" r:id="rId2"/>
    <p:sldLayoutId id="2147483690" r:id="rId3"/>
    <p:sldLayoutId id="2147483691" r:id="rId4"/>
    <p:sldLayoutId id="2147483692" r:id="rId5"/>
    <p:sldLayoutId id="2147483698" r:id="rId6"/>
    <p:sldLayoutId id="2147483693" r:id="rId7"/>
    <p:sldLayoutId id="2147483694" r:id="rId8"/>
    <p:sldLayoutId id="2147483695" r:id="rId9"/>
    <p:sldLayoutId id="2147483702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0" i="0" kern="1200" noProof="0" dirty="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5425" marR="0" indent="-225425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Pct val="80000"/>
        <a:buFont typeface="Arial" panose="020B0604020202020204" pitchFamily="34" charset="0"/>
        <a:buChar char="•"/>
        <a:tabLst/>
        <a:defRPr kumimoji="0" lang="en-US" sz="3200" b="0" i="0" u="none" strike="noStrike" kern="0" cap="none" spc="0" normalizeH="0" baseline="0" noProof="0" dirty="0" smtClean="0">
          <a:ln>
            <a:noFill/>
          </a:ln>
          <a:solidFill>
            <a:srgbClr val="000000"/>
          </a:solidFill>
          <a:effectLst/>
          <a:uLnTx/>
          <a:uFillTx/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28650" marR="0" indent="-403225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Pct val="100000"/>
        <a:buFontTx/>
        <a:buBlip>
          <a:blip r:embed="rId14"/>
        </a:buBlip>
        <a:tabLst/>
        <a:defRPr kumimoji="0" lang="en-US" sz="3200" b="0" i="0" u="none" strike="noStrike" kern="0" cap="none" spc="0" normalizeH="0" baseline="0" noProof="0" dirty="0" smtClean="0">
          <a:ln>
            <a:noFill/>
          </a:ln>
          <a:solidFill>
            <a:srgbClr val="000000"/>
          </a:solidFill>
          <a:effectLst/>
          <a:uLnTx/>
          <a:uFillTx/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855663" marR="0" indent="-227013" algn="l" defTabSz="89535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Pct val="80000"/>
        <a:buFont typeface="Arial"/>
        <a:buChar char="•"/>
        <a:tabLst/>
        <a:defRPr kumimoji="0" lang="en-US" sz="2800" b="0" i="0" u="none" strike="noStrike" kern="0" cap="none" spc="0" normalizeH="0" baseline="0" noProof="0" dirty="0" smtClean="0">
          <a:ln>
            <a:noFill/>
          </a:ln>
          <a:solidFill>
            <a:srgbClr val="000000"/>
          </a:solidFill>
          <a:effectLst/>
          <a:uLnTx/>
          <a:uFillTx/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200150" marR="0" indent="-344488" algn="l" defTabSz="714375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Pct val="100000"/>
        <a:buFontTx/>
        <a:buBlip>
          <a:blip r:embed="rId14"/>
        </a:buBlip>
        <a:tabLst/>
        <a:defRPr kumimoji="0" lang="en-US" sz="2800" b="0" i="0" u="none" strike="noStrike" kern="0" cap="none" spc="0" normalizeH="0" baseline="0" noProof="0" dirty="0" smtClean="0">
          <a:ln>
            <a:noFill/>
          </a:ln>
          <a:solidFill>
            <a:srgbClr val="000000"/>
          </a:solidFill>
          <a:effectLst/>
          <a:uLnTx/>
          <a:uFillTx/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1425575" marR="0" indent="-166688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tabLst/>
        <a:defRPr kumimoji="0" lang="en-US" sz="1000" b="0" i="0" u="none" strike="noStrike" kern="0" cap="none" spc="0" normalizeH="0" baseline="0" noProof="0" dirty="0">
          <a:ln>
            <a:noFill/>
          </a:ln>
          <a:solidFill>
            <a:srgbClr val="000000"/>
          </a:solidFill>
          <a:effectLst/>
          <a:uLnTx/>
          <a:uFillTx/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iasa.ac.at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4D9BA78-6963-4A69-AA8D-80EAFBB5E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Mapping the sensitivity of mitigation scenarios to societal choices</a:t>
            </a:r>
            <a:endParaRPr lang="LID4096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5ECC013-A6DC-412E-8837-9564EB20206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/>
              <a:t>IIASA: Bas van Ruijven, Paul Kishimoto, Nikolay </a:t>
            </a:r>
            <a:r>
              <a:rPr lang="en-US" err="1"/>
              <a:t>Kushin</a:t>
            </a:r>
            <a:endParaRPr lang="en-US"/>
          </a:p>
          <a:p>
            <a:r>
              <a:rPr lang="en-US"/>
              <a:t>EOSC: </a:t>
            </a:r>
            <a:r>
              <a:rPr lang="nl-NL"/>
              <a:t>Alessandro Costantini</a:t>
            </a:r>
            <a:endParaRPr lang="LID4096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15254F6-489C-40ED-909D-193829F82D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GTM-P1 Early Adopter </a:t>
            </a:r>
            <a:r>
              <a:rPr lang="en-US" err="1"/>
              <a:t>Programme</a:t>
            </a:r>
            <a:r>
              <a:rPr lang="en-US"/>
              <a:t> monthly call, 20-02-2020</a:t>
            </a:r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708670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62BFE9C-2F5E-4A5D-9A80-22CF8743C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Brief description of project</a:t>
            </a:r>
            <a:endParaRPr lang="LID4096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82C286-7B0A-44A7-A87A-45DDDD7566F8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>
            <a:normAutofit/>
          </a:bodyPr>
          <a:lstStyle/>
          <a:p>
            <a:r>
              <a:rPr lang="en-US"/>
              <a:t>Perform modeling studies to explore future energy systems</a:t>
            </a:r>
          </a:p>
          <a:p>
            <a:r>
              <a:rPr lang="en-US"/>
              <a:t>Integrated Assessment Model </a:t>
            </a:r>
            <a:r>
              <a:rPr lang="en-US" err="1"/>
              <a:t>MESSAGEix</a:t>
            </a:r>
            <a:r>
              <a:rPr lang="en-US"/>
              <a:t>-GLOBIOM</a:t>
            </a:r>
          </a:p>
          <a:p>
            <a:pPr lvl="1"/>
            <a:r>
              <a:rPr lang="en-US"/>
              <a:t>Integrated energy, environment, and economic systems </a:t>
            </a:r>
          </a:p>
          <a:p>
            <a:pPr lvl="1"/>
            <a:r>
              <a:rPr lang="en-US"/>
              <a:t>Quantify key variables for long-term future</a:t>
            </a:r>
          </a:p>
          <a:p>
            <a:pPr lvl="2"/>
            <a:endParaRPr lang="en-US"/>
          </a:p>
          <a:p>
            <a:r>
              <a:rPr lang="en-US"/>
              <a:t>Proof-of-principle platform aimed at performing large scale (10-15k model runs) analyses.</a:t>
            </a:r>
          </a:p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36829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3883BD9-F714-46EF-8A71-53649645046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3</a:t>
            </a:fld>
            <a:endParaRPr lang="en-GB" noProof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CCCB794-D8AC-436A-AFBB-7ED3D8F11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Case</a:t>
            </a:r>
            <a:endParaRPr lang="LID4096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5F3B1DC-CC31-4846-AD0F-4C79ADE6B291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err="1"/>
              <a:t>MESSAGEix</a:t>
            </a:r>
            <a:r>
              <a:rPr lang="en-US" b="1"/>
              <a:t>-GLOBIOM </a:t>
            </a:r>
            <a:r>
              <a:rPr lang="en-US"/>
              <a:t>will run sequentially on the selected resources, each job is independent from the other in a parametric fashion.</a:t>
            </a:r>
          </a:p>
          <a:p>
            <a:r>
              <a:rPr lang="en-US"/>
              <a:t>The model will run in Virtual Machines provided by EOSC.</a:t>
            </a:r>
          </a:p>
          <a:p>
            <a:r>
              <a:rPr lang="en-US"/>
              <a:t>Submitted by batch system, manually deployed by the applicants.</a:t>
            </a:r>
          </a:p>
          <a:p>
            <a:r>
              <a:rPr lang="en-US"/>
              <a:t>Exploratory runs of software stack in a containerized environment (using docker) on larger compute systems (e.g., HTC) (TRL5 -&gt; TRL9) </a:t>
            </a:r>
          </a:p>
          <a:p>
            <a:r>
              <a:rPr lang="en-US"/>
              <a:t>A Mesos/Marathon cluster can be instantiated on the provided cloud resources and the parametrized simulations can run in it as independent containers.</a:t>
            </a:r>
          </a:p>
          <a:p>
            <a:r>
              <a:rPr lang="en-US"/>
              <a:t>The output carried out from the simulations will be stored in a distributed environment where can be accessed from different locations for post-processing analysis.</a:t>
            </a:r>
          </a:p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29918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8A1DD9B-3BE5-4C20-8413-CE49553BBD1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4</a:t>
            </a:fld>
            <a:endParaRPr lang="en-GB" noProof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5FCEAE6-3A20-47DF-B609-34E3C508D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Services and resources</a:t>
            </a:r>
            <a:endParaRPr lang="LID4096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969CD9-5AC1-42F3-8623-56ADBAF8CCE2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en-US" b="1"/>
              <a:t>EOSC Federated Authentication mechanism</a:t>
            </a:r>
          </a:p>
          <a:p>
            <a:pPr marL="514350" indent="-514350">
              <a:buAutoNum type="arabicPeriod"/>
            </a:pPr>
            <a:endParaRPr lang="en-US" b="1"/>
          </a:p>
          <a:p>
            <a:pPr marL="514350" indent="-514350">
              <a:buAutoNum type="arabicPeriod"/>
            </a:pPr>
            <a:r>
              <a:rPr lang="en-US" b="1"/>
              <a:t>EGI Cloud Compute service</a:t>
            </a:r>
          </a:p>
          <a:p>
            <a:pPr lvl="1"/>
            <a:r>
              <a:rPr lang="en-US"/>
              <a:t>Services to access virtual machines, containers and job processing to support general computing needs.</a:t>
            </a:r>
          </a:p>
          <a:p>
            <a:pPr lvl="1"/>
            <a:r>
              <a:rPr lang="en-US"/>
              <a:t>200 vCPUs cores, 800GB of RAM and 6TB of distributed storage.</a:t>
            </a:r>
          </a:p>
          <a:p>
            <a:pPr lvl="1"/>
            <a:r>
              <a:rPr lang="en-US"/>
              <a:t>The project is not experienced to use Cloud or EOSC resources and services in general. </a:t>
            </a:r>
          </a:p>
          <a:p>
            <a:pPr marL="514350" indent="-514350">
              <a:buFont typeface="+mj-lt"/>
              <a:buAutoNum type="arabicPeriod"/>
            </a:pPr>
            <a:endParaRPr lang="en-US" b="1"/>
          </a:p>
          <a:p>
            <a:pPr marL="514350" indent="-514350">
              <a:buFont typeface="+mj-lt"/>
              <a:buAutoNum type="arabicPeriod"/>
            </a:pPr>
            <a:r>
              <a:rPr lang="en-US" b="1"/>
              <a:t>Storage service</a:t>
            </a:r>
          </a:p>
          <a:p>
            <a:pPr lvl="1"/>
            <a:r>
              <a:rPr lang="en-US"/>
              <a:t>Distributed storage will enable collection of the results and the analysis of the outcomes. </a:t>
            </a:r>
          </a:p>
          <a:p>
            <a:pPr lvl="1"/>
            <a:r>
              <a:rPr lang="en-US"/>
              <a:t>Takes the form of a managed database service (e.g. PostgreSQL)</a:t>
            </a:r>
          </a:p>
          <a:p>
            <a:pPr marL="225425" lvl="1" indent="0">
              <a:buNone/>
            </a:pPr>
            <a:r>
              <a:rPr lang="en-US"/>
              <a:t> </a:t>
            </a:r>
          </a:p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4297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00C307E-1661-45B7-9E74-49B802EC1CF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5</a:t>
            </a:fld>
            <a:endParaRPr lang="en-GB" noProof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7ABE45C-EDDC-4BC7-8307-128914733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planning</a:t>
            </a:r>
            <a:endParaRPr lang="LID4096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7DC6855-D26E-4BE1-90E0-6AB377A0E140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Q1:</a:t>
            </a:r>
          </a:p>
          <a:p>
            <a:pPr lvl="1"/>
            <a:r>
              <a:rPr lang="en-US"/>
              <a:t>Infrastructure resource provisioning and settings</a:t>
            </a:r>
          </a:p>
          <a:p>
            <a:pPr lvl="1"/>
            <a:r>
              <a:rPr lang="en-US"/>
              <a:t>Enable federated identity management using one of the available AAI solutions provided by EOSC-hub.</a:t>
            </a:r>
          </a:p>
          <a:p>
            <a:pPr lvl="1"/>
            <a:r>
              <a:rPr lang="en-US"/>
              <a:t>Finalize and test containerized runs</a:t>
            </a:r>
          </a:p>
          <a:p>
            <a:r>
              <a:rPr lang="en-US"/>
              <a:t>Q2:</a:t>
            </a:r>
          </a:p>
          <a:p>
            <a:pPr lvl="1"/>
            <a:r>
              <a:rPr lang="en-US"/>
              <a:t>Feasibility study on the integration between the AAI solutions provided by EOSC-hub and the community specific AuthN/AuthZ mechanism</a:t>
            </a:r>
          </a:p>
          <a:p>
            <a:pPr lvl="1"/>
            <a:r>
              <a:rPr lang="en-US"/>
              <a:t>Set up the IAM platform and perform initial tests for model run.</a:t>
            </a:r>
          </a:p>
          <a:p>
            <a:endParaRPr lang="en-US"/>
          </a:p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456593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12A145B-1FB4-4EE8-B672-8A4EBD0C3B9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6</a:t>
            </a:fld>
            <a:endParaRPr lang="en-GB" noProof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043E797-1A49-4C65-9C1D-CD78E1728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planning</a:t>
            </a:r>
            <a:endParaRPr lang="LID4096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7790CE-9973-4D38-ACF8-A1E934451E74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Q3:</a:t>
            </a:r>
          </a:p>
          <a:p>
            <a:pPr lvl="1"/>
            <a:r>
              <a:rPr lang="en-US"/>
              <a:t>Tune the platform services (Compute, Data Management)</a:t>
            </a:r>
          </a:p>
          <a:p>
            <a:pPr lvl="1"/>
            <a:r>
              <a:rPr lang="en-US"/>
              <a:t>Increase the scale of the tests of the platform in EOSC.</a:t>
            </a:r>
          </a:p>
          <a:p>
            <a:pPr lvl="1"/>
            <a:r>
              <a:rPr lang="en-US"/>
              <a:t>Analysis of results</a:t>
            </a:r>
          </a:p>
          <a:p>
            <a:r>
              <a:rPr lang="en-US"/>
              <a:t>Q4:</a:t>
            </a:r>
          </a:p>
          <a:p>
            <a:pPr lvl="1"/>
            <a:r>
              <a:rPr lang="en-US"/>
              <a:t>Analysis of results</a:t>
            </a:r>
          </a:p>
          <a:p>
            <a:pPr lvl="1"/>
            <a:r>
              <a:rPr lang="en-US"/>
              <a:t>Registration of the IAM Platform in the EOSC Portal to be adopted by the community.</a:t>
            </a:r>
          </a:p>
          <a:p>
            <a:pPr lvl="1"/>
            <a:r>
              <a:rPr lang="en-US"/>
              <a:t>Investigate and verify the sustainability of the Platform for production purposes.</a:t>
            </a:r>
          </a:p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868594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230063-9D45-434B-8313-6D009F1FE3B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7</a:t>
            </a:fld>
            <a:endParaRPr lang="en-GB" noProof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6E52E2F-6E47-43C6-A361-8BDFC5E76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status</a:t>
            </a:r>
            <a:endParaRPr lang="LID4096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91C48A-85BC-474B-B66B-DEA0D3F16C20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Tahoma"/>
                <a:ea typeface="Tahoma"/>
                <a:cs typeface="Tahoma"/>
              </a:rPr>
              <a:t>Getting access to EOSC resources</a:t>
            </a:r>
          </a:p>
          <a:p>
            <a:r>
              <a:rPr lang="en-US">
                <a:latin typeface="Tahoma"/>
                <a:ea typeface="Tahoma"/>
                <a:cs typeface="Tahoma"/>
              </a:rPr>
              <a:t>Preparing components for cloud deployment</a:t>
            </a:r>
          </a:p>
        </p:txBody>
      </p:sp>
    </p:spTree>
    <p:extLst>
      <p:ext uri="{BB962C8B-B14F-4D97-AF65-F5344CB8AC3E}">
        <p14:creationId xmlns:p14="http://schemas.microsoft.com/office/powerpoint/2010/main" val="1092479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538A43C-E03E-044E-8429-9AF7FC9AE2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7E3388-EF85-F643-AD65-3CF9C9E688E7}"/>
              </a:ext>
            </a:extLst>
          </p:cNvPr>
          <p:cNvSpPr txBox="1"/>
          <p:nvPr/>
        </p:nvSpPr>
        <p:spPr>
          <a:xfrm>
            <a:off x="3926018" y="4275364"/>
            <a:ext cx="7968885" cy="171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>
            <a:lvl1pPr marL="0" indent="0" eaLnBrk="0" hangingPunct="0">
              <a:spcBef>
                <a:spcPct val="20000"/>
              </a:spcBef>
              <a:buFontTx/>
              <a:buNone/>
              <a:defRPr sz="18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/>
              <a:buChar char="•"/>
              <a:defRPr sz="28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2pPr>
            <a:lvl3pPr marL="806450" indent="-228600" eaLnBrk="0" hangingPunct="0">
              <a:spcBef>
                <a:spcPct val="20000"/>
              </a:spcBef>
              <a:buSzPct val="100000"/>
              <a:buFont typeface="Wingdings" charset="2"/>
              <a:buChar char="²"/>
              <a:defRPr sz="28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9pPr>
          </a:lstStyle>
          <a:p>
            <a:pPr lvl="0" algn="r"/>
            <a:r>
              <a:rPr lang="en-US" sz="200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Dr. Bas van Ruijven</a:t>
            </a:r>
          </a:p>
          <a:p>
            <a:pPr lvl="0" algn="r"/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Senior Research</a:t>
            </a:r>
            <a:r>
              <a:rPr lang="en-US" sz="1600" baseline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Scholar – Energy Program</a:t>
            </a:r>
            <a:endParaRPr lang="en-US" sz="160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r"/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International Institute for Applied Systems Analysis (IIASA)</a:t>
            </a:r>
            <a:b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Laxenburg, Austria</a:t>
            </a:r>
          </a:p>
          <a:p>
            <a:pPr lvl="0" algn="r"/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vruijven@iiasa.ac.at</a:t>
            </a:r>
            <a:b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www.iiasa.ac.at</a:t>
            </a:r>
            <a:endParaRPr lang="en-US" sz="160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r"/>
            <a:endParaRPr lang="en-US" sz="160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61584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IIASA color">
      <a:dk1>
        <a:sysClr val="windowText" lastClr="000000"/>
      </a:dk1>
      <a:lt1>
        <a:sysClr val="window" lastClr="FFFFFF"/>
      </a:lt1>
      <a:dk2>
        <a:srgbClr val="00599D"/>
      </a:dk2>
      <a:lt2>
        <a:srgbClr val="E7E6E6"/>
      </a:lt2>
      <a:accent1>
        <a:srgbClr val="00599D"/>
      </a:accent1>
      <a:accent2>
        <a:srgbClr val="09C6C0"/>
      </a:accent2>
      <a:accent3>
        <a:srgbClr val="24806E"/>
      </a:accent3>
      <a:accent4>
        <a:srgbClr val="FDBB40"/>
      </a:accent4>
      <a:accent5>
        <a:srgbClr val="EF6A6B"/>
      </a:accent5>
      <a:accent6>
        <a:srgbClr val="6A4C93"/>
      </a:accent6>
      <a:hlink>
        <a:srgbClr val="00599D"/>
      </a:hlink>
      <a:folHlink>
        <a:srgbClr val="6A4C9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543E6CFD-D010-4FDA-A289-67F20476AA31}" vid="{05E47952-2DBF-41CA-890D-307E2DDD5D7D}"/>
    </a:ext>
  </a:extLst>
</a:theme>
</file>

<file path=ppt/theme/theme2.xml><?xml version="1.0" encoding="utf-8"?>
<a:theme xmlns:a="http://schemas.openxmlformats.org/drawingml/2006/main" name="Standard slides content">
  <a:themeElements>
    <a:clrScheme name="IIASA color">
      <a:dk1>
        <a:sysClr val="windowText" lastClr="000000"/>
      </a:dk1>
      <a:lt1>
        <a:sysClr val="window" lastClr="FFFFFF"/>
      </a:lt1>
      <a:dk2>
        <a:srgbClr val="00599D"/>
      </a:dk2>
      <a:lt2>
        <a:srgbClr val="E7E6E6"/>
      </a:lt2>
      <a:accent1>
        <a:srgbClr val="00599D"/>
      </a:accent1>
      <a:accent2>
        <a:srgbClr val="09C6C0"/>
      </a:accent2>
      <a:accent3>
        <a:srgbClr val="24806E"/>
      </a:accent3>
      <a:accent4>
        <a:srgbClr val="FDBB40"/>
      </a:accent4>
      <a:accent5>
        <a:srgbClr val="EF6A6B"/>
      </a:accent5>
      <a:accent6>
        <a:srgbClr val="6A4C93"/>
      </a:accent6>
      <a:hlink>
        <a:srgbClr val="00599D"/>
      </a:hlink>
      <a:folHlink>
        <a:srgbClr val="6A4C9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543E6CFD-D010-4FDA-A289-67F20476AA31}" vid="{7B0D3AE9-D825-4066-8C83-9B18AB2FB742}"/>
    </a:ext>
  </a:extLst>
</a:theme>
</file>

<file path=ppt/theme/theme3.xml><?xml version="1.0" encoding="utf-8"?>
<a:theme xmlns:a="http://schemas.openxmlformats.org/drawingml/2006/main" name="Standard content (only top-right-corner logo)">
  <a:themeElements>
    <a:clrScheme name="IIASA color">
      <a:dk1>
        <a:sysClr val="windowText" lastClr="000000"/>
      </a:dk1>
      <a:lt1>
        <a:sysClr val="window" lastClr="FFFFFF"/>
      </a:lt1>
      <a:dk2>
        <a:srgbClr val="00599D"/>
      </a:dk2>
      <a:lt2>
        <a:srgbClr val="E7E6E6"/>
      </a:lt2>
      <a:accent1>
        <a:srgbClr val="00599D"/>
      </a:accent1>
      <a:accent2>
        <a:srgbClr val="09C6C0"/>
      </a:accent2>
      <a:accent3>
        <a:srgbClr val="24806E"/>
      </a:accent3>
      <a:accent4>
        <a:srgbClr val="FDBB40"/>
      </a:accent4>
      <a:accent5>
        <a:srgbClr val="EF6A6B"/>
      </a:accent5>
      <a:accent6>
        <a:srgbClr val="6A4C93"/>
      </a:accent6>
      <a:hlink>
        <a:srgbClr val="00599D"/>
      </a:hlink>
      <a:folHlink>
        <a:srgbClr val="6A4C9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543E6CFD-D010-4FDA-A289-67F20476AA31}" vid="{E990E84E-1368-43C3-BFFB-A579F7FB980B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6C0CC2C1BBF24EAF6B3D15882DAE61" ma:contentTypeVersion="7" ma:contentTypeDescription="Create a new document." ma:contentTypeScope="" ma:versionID="6ec4bea5cf918249cf202f6be301fed6">
  <xsd:schema xmlns:xsd="http://www.w3.org/2001/XMLSchema" xmlns:xs="http://www.w3.org/2001/XMLSchema" xmlns:p="http://schemas.microsoft.com/office/2006/metadata/properties" xmlns:ns2="767a3297-cb3c-49cb-bb81-4accf9a9be2f" xmlns:ns3="4338dd45-1272-44e4-8715-b442259e15fd" targetNamespace="http://schemas.microsoft.com/office/2006/metadata/properties" ma:root="true" ma:fieldsID="c09d2df96918368c42d4e5e9b9758097" ns2:_="" ns3:_="">
    <xsd:import namespace="767a3297-cb3c-49cb-bb81-4accf9a9be2f"/>
    <xsd:import namespace="4338dd45-1272-44e4-8715-b442259e15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7a3297-cb3c-49cb-bb81-4accf9a9be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38dd45-1272-44e4-8715-b442259e15f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338dd45-1272-44e4-8715-b442259e15fd">
      <UserInfo>
        <DisplayName>MASTRUCCI Alessio</DisplayName>
        <AccountId>132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C3C05ED3-7C2F-4D28-995D-364A4568E137}">
  <ds:schemaRefs>
    <ds:schemaRef ds:uri="4338dd45-1272-44e4-8715-b442259e15fd"/>
    <ds:schemaRef ds:uri="767a3297-cb3c-49cb-bb81-4accf9a9be2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E794EA7-8E28-4624-885F-9EF05194D2E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D93C57-A7ED-44E6-88BF-DA3984EE19E6}">
  <ds:schemaRefs>
    <ds:schemaRef ds:uri="4338dd45-1272-44e4-8715-b442259e15fd"/>
    <ds:schemaRef ds:uri="767a3297-cb3c-49cb-bb81-4accf9a9be2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iiasa_ene_template_6-9</Template>
  <Application>Microsoft Office PowerPoint</Application>
  <PresentationFormat>Widescreen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Title slide</vt:lpstr>
      <vt:lpstr>Standard slides content</vt:lpstr>
      <vt:lpstr>Standard content (only top-right-corner logo)</vt:lpstr>
      <vt:lpstr>Mapping the sensitivity of mitigation scenarios to societal choices</vt:lpstr>
      <vt:lpstr>Brief description of project</vt:lpstr>
      <vt:lpstr>Use Case</vt:lpstr>
      <vt:lpstr>Services and resources</vt:lpstr>
      <vt:lpstr>Time planning</vt:lpstr>
      <vt:lpstr>Time planning</vt:lpstr>
      <vt:lpstr>Current status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 RUIJVEN Bas</dc:creator>
  <cp:revision>1</cp:revision>
  <cp:lastPrinted>2019-03-15T09:20:47Z</cp:lastPrinted>
  <dcterms:created xsi:type="dcterms:W3CDTF">2020-02-19T10:48:49Z</dcterms:created>
  <dcterms:modified xsi:type="dcterms:W3CDTF">2020-02-19T13:19:16Z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0x0101006C6C0CC2C1BBF24EAF6B3D15882DAE61</vt:lpwstr>
  </property>
  <property fmtid="{D5CDD505-2E9C-101B-9397-08002B2CF9AE}" pid="3" name="_dlc_DocIdItemGuid">
    <vt:lpwstr>21d70297-cd61-47d2-9611-414a1fcff47b</vt:lpwstr>
  </property>
  <property fmtid="{D5CDD505-2E9C-101B-9397-08002B2CF9AE}" pid="4" name="AuthorIds_UIVersion_4608">
    <vt:lpwstr>28</vt:lpwstr>
  </property>
</Properties>
</file>