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f06615d7da79a9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f06615d7da79a9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f06615d7da79a9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f06615d7da79a9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97bde6a40a70ede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97bde6a40a70ed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f06615d7da79a97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f06615d7da79a97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337d583462280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337d583462280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15007a1bc57e17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a15007a1bc57e17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15007a1bc57e17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15007a1bc57e17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a15007a1bc57e17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a15007a1bc57e17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a15007a1bc57e17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a15007a1bc57e17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cef35c8709bf40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cef35c8709bf40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cef35c8709bf40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cef35c8709bf40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98dd08b4ccbb3e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98dd08b4ccbb3e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FFFF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Towards a Global Federated Framework For Open Science Cloud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42450"/>
            <a:ext cx="8520600" cy="7443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Hussein Sherief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225813" y="526737"/>
            <a:ext cx="4045200" cy="2894400"/>
          </a:xfrm>
          <a:prstGeom prst="rect">
            <a:avLst/>
          </a:prstGeom>
          <a:solidFill>
            <a:srgbClr val="EAD1DC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planned for Q2</a:t>
            </a:r>
            <a:endParaRPr/>
          </a:p>
        </p:txBody>
      </p:sp>
      <p:sp>
        <p:nvSpPr>
          <p:cNvPr id="118" name="Google Shape;118;p22"/>
          <p:cNvSpPr txBox="1"/>
          <p:nvPr>
            <p:ph idx="2" type="body"/>
          </p:nvPr>
        </p:nvSpPr>
        <p:spPr>
          <a:xfrm>
            <a:off x="4844250" y="0"/>
            <a:ext cx="3837000" cy="57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Integrate the federated authentication mechanisms in the pilot use cases using the EGI AAI Check-In service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225813" y="526737"/>
            <a:ext cx="4045200" cy="2894400"/>
          </a:xfrm>
          <a:prstGeom prst="rect">
            <a:avLst/>
          </a:prstGeom>
          <a:solidFill>
            <a:srgbClr val="EAD1DC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planned for Q3</a:t>
            </a:r>
            <a:endParaRPr/>
          </a:p>
        </p:txBody>
      </p:sp>
      <p:sp>
        <p:nvSpPr>
          <p:cNvPr id="124" name="Google Shape;124;p23"/>
          <p:cNvSpPr txBox="1"/>
          <p:nvPr>
            <p:ph idx="2" type="body"/>
          </p:nvPr>
        </p:nvSpPr>
        <p:spPr>
          <a:xfrm>
            <a:off x="4844250" y="0"/>
            <a:ext cx="3837000" cy="57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WRF 4DVAR Taiwan Typhoon forecasting and Tracking  using data sets cstcloud 8 m high resolution and high resolution radiation satellite images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Precision medicine using Elixir tools on BIG data sets (data sets will animal or plants not human)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Smart City application for storm surge and disaster damage assessment of ShenZhen city in  China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Three sets of team researchers are assigned for all the pilot use cases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25813" y="526737"/>
            <a:ext cx="4045200" cy="2894400"/>
          </a:xfrm>
          <a:prstGeom prst="rect">
            <a:avLst/>
          </a:prstGeom>
          <a:solidFill>
            <a:srgbClr val="EAD1DC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planned for Q4</a:t>
            </a:r>
            <a:endParaRPr/>
          </a:p>
        </p:txBody>
      </p:sp>
      <p:sp>
        <p:nvSpPr>
          <p:cNvPr id="130" name="Google Shape;130;p24"/>
          <p:cNvSpPr txBox="1"/>
          <p:nvPr>
            <p:ph idx="2" type="body"/>
          </p:nvPr>
        </p:nvSpPr>
        <p:spPr>
          <a:xfrm>
            <a:off x="4844250" y="0"/>
            <a:ext cx="3837000" cy="57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Deployment of the three pilot use cases for Disaster Risk, Smart City and Precision medicine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217875" y="645800"/>
            <a:ext cx="4045200" cy="30135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Estimate required resources</a:t>
            </a:r>
            <a:endParaRPr/>
          </a:p>
        </p:txBody>
      </p:sp>
      <p:sp>
        <p:nvSpPr>
          <p:cNvPr id="136" name="Google Shape;136;p25"/>
          <p:cNvSpPr txBox="1"/>
          <p:nvPr>
            <p:ph idx="2" type="body"/>
          </p:nvPr>
        </p:nvSpPr>
        <p:spPr>
          <a:xfrm>
            <a:off x="4939500" y="412750"/>
            <a:ext cx="3837000" cy="47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 Months: 9 PMs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Budget: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6PMs to LNEC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3PMs to DMCC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Additional computing and storage resources will be complemented by the OCRE project.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 rot="123">
            <a:off x="377050" y="222250"/>
            <a:ext cx="8409900" cy="429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77175" y="222100"/>
            <a:ext cx="8409900" cy="45246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DESCRIPTION</a:t>
            </a:r>
            <a:endParaRPr b="1" sz="3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Overall, the project aims to allow researchers from Africa and China to use EOSC services to analyse and publish datasets on a federated cloud infrastructure composed by EGI and CNIC CAS resources.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99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THREE PILOT PROJECTS</a:t>
            </a:r>
            <a:endParaRPr b="1">
              <a:highlight>
                <a:schemeClr val="accent4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67" name="Google Shape;67;p15"/>
          <p:cNvSpPr txBox="1"/>
          <p:nvPr/>
        </p:nvSpPr>
        <p:spPr>
          <a:xfrm>
            <a:off x="914400" y="1017725"/>
            <a:ext cx="7917900" cy="37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>
                <a:highlight>
                  <a:srgbClr val="6FA8DC"/>
                </a:highlight>
              </a:rPr>
              <a:t>Disaster risk: the simulation of tsunami, hurricane, earthquakes, typhoons, floods and extreme weather.</a:t>
            </a:r>
            <a:endParaRPr sz="3200">
              <a:highlight>
                <a:srgbClr val="6FA8DC"/>
              </a:highlight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>
                <a:highlight>
                  <a:srgbClr val="6FA8DC"/>
                </a:highlight>
              </a:rPr>
              <a:t>Smart City: the city of Shenzhen in Guangzhou province, China.</a:t>
            </a:r>
            <a:endParaRPr sz="3200">
              <a:highlight>
                <a:srgbClr val="6FA8DC"/>
              </a:highlight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>
                <a:highlight>
                  <a:srgbClr val="6FA8DC"/>
                </a:highlight>
              </a:rPr>
              <a:t>Precision Medicine: datasets for analysing genetic make up of diseases</a:t>
            </a:r>
            <a:endParaRPr sz="3200">
              <a:highlight>
                <a:srgbClr val="6FA8DC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99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General services requested for each pilot</a:t>
            </a:r>
            <a:endParaRPr b="1"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Use of the EGI AAI Check-In to enable federated authentication mechanisms between the two infrastructures and platforms.</a:t>
            </a:r>
            <a:endParaRPr sz="2500"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The EGI Online Storage services will be used to support the computing capacity needs of the three different pilots.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99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Specific services requested for each pilot </a:t>
            </a:r>
            <a:endParaRPr b="1"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23925"/>
            <a:ext cx="2688600" cy="37131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a.) Disaster risk: Integrate the solutions developed by the Disaster Mitigation CC and the OPENCoastS </a:t>
            </a:r>
            <a:endParaRPr sz="2500"/>
          </a:p>
        </p:txBody>
      </p:sp>
      <p:sp>
        <p:nvSpPr>
          <p:cNvPr id="81" name="Google Shape;81;p17"/>
          <p:cNvSpPr txBox="1"/>
          <p:nvPr>
            <p:ph idx="2" type="body"/>
          </p:nvPr>
        </p:nvSpPr>
        <p:spPr>
          <a:xfrm>
            <a:off x="6421425" y="1223925"/>
            <a:ext cx="2410800" cy="34164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500"/>
              <a:t>c.) Precision Medicine: EOSC-hub Elixir Competence Center</a:t>
            </a:r>
            <a:endParaRPr sz="2500"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3366550" y="1223925"/>
            <a:ext cx="2688600" cy="39195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b.) Smart City: Use EGI AAI Check-In to enable federated authentication mechanisms. Applications migrated to CSTCloud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Disaster risk</a:t>
            </a:r>
            <a:endParaRPr b="1" sz="3200"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Up to 512 VMs with 8 vCPU cores per VM, 128GB of RAM per VM, 200GB HDD of local disk and 4PB long term storage </a:t>
            </a:r>
            <a:endParaRPr sz="25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300025" y="1389600"/>
            <a:ext cx="2808000" cy="31794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CPU nodes: Total nodes 256 and total cores 12,000 cores;each has 24 cores, 512GB memory, or above </a:t>
            </a:r>
            <a:endParaRPr sz="2500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6288350" y="1389600"/>
            <a:ext cx="2808000" cy="31794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GPU ; Total nodes 50 and total cores 249,600 cores; each has 4992 cores, 24GB display memory, or other similar</a:t>
            </a:r>
            <a:endParaRPr sz="2500"/>
          </a:p>
        </p:txBody>
      </p:sp>
      <p:sp>
        <p:nvSpPr>
          <p:cNvPr id="91" name="Google Shape;91;p18"/>
          <p:cNvSpPr txBox="1"/>
          <p:nvPr>
            <p:ph type="title"/>
          </p:nvPr>
        </p:nvSpPr>
        <p:spPr>
          <a:xfrm>
            <a:off x="3300025" y="555600"/>
            <a:ext cx="2808000" cy="7557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Smart City</a:t>
            </a:r>
            <a:endParaRPr b="1" sz="3200"/>
          </a:p>
        </p:txBody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6288350" y="555600"/>
            <a:ext cx="2808000" cy="7557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Smart City</a:t>
            </a:r>
            <a:endParaRPr b="1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182575"/>
            <a:ext cx="2808000" cy="11286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Precision Medicine</a:t>
            </a:r>
            <a:endParaRPr b="1" sz="3200"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300 VMs with 8 vCPU cores per VM, 128GB of RAM per VM, 100GB HDD of local disk, 300 TB of storage</a:t>
            </a:r>
            <a:endParaRPr sz="2500"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444875" y="1389600"/>
            <a:ext cx="5651400" cy="31794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500"/>
              <a:t> 1PB - 5PB storage Hadoop ecosystems or Ceph</a:t>
            </a:r>
            <a:endParaRPr sz="2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500"/>
              <a:t> 20PB long term storage for archiving data</a:t>
            </a:r>
            <a:endParaRPr sz="2500"/>
          </a:p>
        </p:txBody>
      </p:sp>
      <p:sp>
        <p:nvSpPr>
          <p:cNvPr id="100" name="Google Shape;100;p19"/>
          <p:cNvSpPr txBox="1"/>
          <p:nvPr>
            <p:ph type="title"/>
          </p:nvPr>
        </p:nvSpPr>
        <p:spPr>
          <a:xfrm>
            <a:off x="3444950" y="182700"/>
            <a:ext cx="5651400" cy="1128600"/>
          </a:xfrm>
          <a:prstGeom prst="rect">
            <a:avLst/>
          </a:prstGeom>
          <a:solidFill>
            <a:srgbClr val="FF99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storage resources</a:t>
            </a:r>
            <a:endParaRPr b="1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36938" y="828362"/>
            <a:ext cx="4045200" cy="2894400"/>
          </a:xfrm>
          <a:prstGeom prst="rect">
            <a:avLst/>
          </a:prstGeom>
          <a:solidFill>
            <a:srgbClr val="EAD1DC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Goal(s) to be achieved after 1 year</a:t>
            </a:r>
            <a:endParaRPr/>
          </a:p>
        </p:txBody>
      </p:sp>
      <p:sp>
        <p:nvSpPr>
          <p:cNvPr id="106" name="Google Shape;106;p20"/>
          <p:cNvSpPr txBox="1"/>
          <p:nvPr>
            <p:ph idx="2" type="body"/>
          </p:nvPr>
        </p:nvSpPr>
        <p:spPr>
          <a:xfrm>
            <a:off x="4844250" y="0"/>
            <a:ext cx="3837000" cy="57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integration, federation and interoperability  between CSTCloud and EOSC.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Testing the three pilots in the federated infrastructure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Forecasting Taiwan Typhoon using 1 km resolution, Doppler Radar and radiation satellite and high resolution satellite images.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Precision medicine using animal or plant Genomics.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SmartCity Storm surge and disaster assessment using satellite data.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3138" y="785816"/>
            <a:ext cx="4045200" cy="2135100"/>
          </a:xfrm>
          <a:prstGeom prst="rect">
            <a:avLst/>
          </a:prstGeom>
          <a:solidFill>
            <a:srgbClr val="EAD1DC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planned for Q1</a:t>
            </a:r>
            <a:endParaRPr/>
          </a:p>
        </p:txBody>
      </p:sp>
      <p:sp>
        <p:nvSpPr>
          <p:cNvPr id="112" name="Google Shape;112;p21"/>
          <p:cNvSpPr txBox="1"/>
          <p:nvPr>
            <p:ph idx="2" type="body"/>
          </p:nvPr>
        </p:nvSpPr>
        <p:spPr>
          <a:xfrm>
            <a:off x="4844250" y="0"/>
            <a:ext cx="3837000" cy="57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adequate resource capacity for supporting the three pilot use cases.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Agreed with the service providers interested to contribute.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Initial scale-up of the computing and storage resources to run the pilot use cases.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all migration on the CSTCloud.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