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274" r:id="rId2"/>
    <p:sldId id="275" r:id="rId3"/>
    <p:sldId id="291" r:id="rId4"/>
    <p:sldId id="290" r:id="rId5"/>
    <p:sldId id="285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16/07/2020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6e3YR8kdehnOpqSCC-c695Il2Y9t1bQV/edit?pli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1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  <a:p>
            <a:pPr algn="l"/>
            <a:endParaRPr lang="en-GB" sz="2000" b="0" dirty="0">
              <a:solidFill>
                <a:srgbClr val="B5892D"/>
              </a:solidFill>
              <a:latin typeface="+mn-lt"/>
            </a:endParaRP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8 April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Deliverable 10.6</a:t>
            </a:r>
          </a:p>
          <a:p>
            <a:r>
              <a:rPr lang="en-GB" dirty="0"/>
              <a:t>Sustainability after the end of the project</a:t>
            </a:r>
          </a:p>
          <a:p>
            <a:r>
              <a:rPr lang="en-US" dirty="0"/>
              <a:t>Report from the shepherds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3F4C03-F88F-48D8-B0EC-AAEBDA228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43001"/>
            <a:ext cx="1152128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each pilot</a:t>
            </a:r>
          </a:p>
          <a:p>
            <a:pPr lvl="1"/>
            <a:r>
              <a:rPr lang="en-US" dirty="0"/>
              <a:t>Short description</a:t>
            </a:r>
          </a:p>
          <a:p>
            <a:pPr lvl="1"/>
            <a:r>
              <a:rPr lang="en-US" dirty="0"/>
              <a:t>User stories</a:t>
            </a:r>
          </a:p>
          <a:p>
            <a:pPr lvl="1"/>
            <a:r>
              <a:rPr lang="en-US" dirty="0"/>
              <a:t>Use cases analysis</a:t>
            </a:r>
          </a:p>
          <a:p>
            <a:pPr lvl="1"/>
            <a:r>
              <a:rPr lang="en-US" dirty="0"/>
              <a:t>Technical requirements</a:t>
            </a:r>
          </a:p>
          <a:p>
            <a:r>
              <a:rPr lang="en-US" dirty="0"/>
              <a:t>Task on the shepherds</a:t>
            </a:r>
          </a:p>
          <a:p>
            <a:pPr lvl="1"/>
            <a:r>
              <a:rPr lang="en-US" dirty="0" err="1"/>
              <a:t>Pis</a:t>
            </a:r>
            <a:r>
              <a:rPr lang="en-US" dirty="0"/>
              <a:t> can support the shepherds</a:t>
            </a:r>
          </a:p>
          <a:p>
            <a:r>
              <a:rPr lang="en-US" dirty="0"/>
              <a:t>Google doc</a:t>
            </a:r>
          </a:p>
          <a:p>
            <a:pPr lvl="1"/>
            <a:r>
              <a:rPr lang="en-US" dirty="0">
                <a:hlinkClick r:id="rId2"/>
              </a:rPr>
              <a:t>https://docs.google.com/document/d/16e3YR8kdehnOpqSCC-c695Il2Y9t1bQV/edit?pli=1#</a:t>
            </a:r>
            <a:endParaRPr lang="en-US" dirty="0"/>
          </a:p>
          <a:p>
            <a:r>
              <a:rPr lang="en-US" dirty="0"/>
              <a:t>Input by July 26th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16C73-700B-45E9-BBBA-5BE99E6C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79564-C875-4288-A281-E6D3E1E3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80E00D-D4E5-4F35-8D0B-C6F494A7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D10.6 Requirements and gap analysis report v2</a:t>
            </a:r>
          </a:p>
        </p:txBody>
      </p:sp>
    </p:spTree>
    <p:extLst>
      <p:ext uri="{BB962C8B-B14F-4D97-AF65-F5344CB8AC3E}">
        <p14:creationId xmlns:p14="http://schemas.microsoft.com/office/powerpoint/2010/main" val="101503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F046E-9B11-4B3D-846D-144CED61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your activities you should start to </a:t>
            </a:r>
            <a:r>
              <a:rPr lang="en-US" b="1" dirty="0"/>
              <a:t>discuss long term agreement with the service providers</a:t>
            </a:r>
          </a:p>
          <a:p>
            <a:r>
              <a:rPr lang="en-US" dirty="0"/>
              <a:t>Sustainability aspects should be included in the final report from your pilot</a:t>
            </a:r>
          </a:p>
          <a:p>
            <a:r>
              <a:rPr lang="en-US" dirty="0"/>
              <a:t>Shepherds can support you on this activity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53744-65ED-4634-9323-E6BD8D9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FB0AD-65B4-44B5-8B8E-22DD58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B9D916-9659-4AAF-93BB-E45B2354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41500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Technical plan /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 / projects in the EOSC MP</a:t>
            </a:r>
          </a:p>
          <a:p>
            <a:r>
              <a:rPr lang="en-US" dirty="0"/>
              <a:t>Towards an e-infrastructure for plant phenotyping - Nicolas </a:t>
            </a:r>
            <a:r>
              <a:rPr lang="en-US" dirty="0" err="1"/>
              <a:t>Cazenave</a:t>
            </a:r>
            <a:r>
              <a:rPr lang="en-US" dirty="0"/>
              <a:t> (CINES)</a:t>
            </a:r>
          </a:p>
          <a:p>
            <a:r>
              <a:rPr lang="en-US" dirty="0"/>
              <a:t>Mapping the sensitivity of mitigation scenarios to societal choices - Alessandro </a:t>
            </a:r>
            <a:r>
              <a:rPr lang="en-US" dirty="0" err="1"/>
              <a:t>Costantini</a:t>
            </a:r>
            <a:r>
              <a:rPr lang="en-US" dirty="0"/>
              <a:t> (INFN)</a:t>
            </a:r>
          </a:p>
          <a:p>
            <a:r>
              <a:rPr lang="en-US" dirty="0"/>
              <a:t>STARS4ALL -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Broeder</a:t>
            </a:r>
            <a:r>
              <a:rPr lang="en-US" dirty="0"/>
              <a:t> (KNAW/</a:t>
            </a:r>
            <a:r>
              <a:rPr lang="en-US" dirty="0" err="1"/>
              <a:t>HuC</a:t>
            </a:r>
            <a:r>
              <a:rPr lang="en-US" dirty="0"/>
              <a:t> DI)</a:t>
            </a:r>
          </a:p>
          <a:p>
            <a:r>
              <a:rPr lang="en-US" dirty="0"/>
              <a:t>Transitioning EMSO ERIC Data Management Platform to production - </a:t>
            </a:r>
            <a:r>
              <a:rPr lang="it-IT" dirty="0"/>
              <a:t>Giuseppe La Rocca (EGI Foundation)</a:t>
            </a:r>
          </a:p>
          <a:p>
            <a:r>
              <a:rPr lang="en-US" dirty="0"/>
              <a:t>Big Data Analytics for agricultural monitoring using Copernicus Sentinels and EU open data sets - Björn </a:t>
            </a:r>
            <a:r>
              <a:rPr lang="en-US" dirty="0" err="1"/>
              <a:t>Backeberg</a:t>
            </a:r>
            <a:r>
              <a:rPr lang="en-US" dirty="0"/>
              <a:t> (EGI Foundation)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16/07/2020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Reports </a:t>
            </a:r>
            <a:r>
              <a:rPr lang="en-US" dirty="0"/>
              <a:t>from the shepherds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310</TotalTime>
  <Words>267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D10.6 Requirements and gap analysis report v2</vt:lpstr>
      <vt:lpstr>Sustainability</vt:lpstr>
      <vt:lpstr>Reports from the shepherds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33</cp:revision>
  <dcterms:created xsi:type="dcterms:W3CDTF">2019-06-17T08:23:44Z</dcterms:created>
  <dcterms:modified xsi:type="dcterms:W3CDTF">2020-07-16T12:42:37Z</dcterms:modified>
</cp:coreProperties>
</file>