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 id="2147483674" r:id="rId2"/>
    <p:sldMasterId id="2147483675" r:id="rId3"/>
  </p:sldMasterIdLst>
  <p:notesMasterIdLst>
    <p:notesMasterId r:id="rId16"/>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730"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75ba071bd8_2_11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g75ba071bd8_2_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53aacd4f2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53aacd4f2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866d8cf9fa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866d8cf9fa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7305e0c34f_1_13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g7305e0c34f_1_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71b6e397fe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71b6e397fe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74c71421fb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74c71421fb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866d8cf9f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866d8cf9f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866d8cf9f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866d8cf9f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866d8cf9fa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866d8cf9fa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866d8cf9fa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866d8cf9fa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66d8cf9fa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866d8cf9fa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866d8cf9fa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866d8cf9fa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Intro_slide">
  <p:cSld name="Intro_slide">
    <p:bg>
      <p:bgPr>
        <a:blipFill>
          <a:blip r:embed="rId2">
            <a:alphaModFix/>
          </a:blip>
          <a:stretch>
            <a:fillRect/>
          </a:stretch>
        </a:blipFill>
        <a:effectLst/>
      </p:bgPr>
    </p:bg>
    <p:spTree>
      <p:nvGrpSpPr>
        <p:cNvPr id="1" name="Shape 51"/>
        <p:cNvGrpSpPr/>
        <p:nvPr/>
      </p:nvGrpSpPr>
      <p:grpSpPr>
        <a:xfrm>
          <a:off x="0" y="0"/>
          <a:ext cx="0" cy="0"/>
          <a:chOff x="0" y="0"/>
          <a:chExt cx="0" cy="0"/>
        </a:xfrm>
      </p:grpSpPr>
      <p:pic>
        <p:nvPicPr>
          <p:cNvPr id="52" name="Google Shape;52;p14"/>
          <p:cNvPicPr preferRelativeResize="0"/>
          <p:nvPr/>
        </p:nvPicPr>
        <p:blipFill rotWithShape="1">
          <a:blip r:embed="rId3">
            <a:alphaModFix/>
          </a:blip>
          <a:srcRect/>
          <a:stretch/>
        </p:blipFill>
        <p:spPr>
          <a:xfrm>
            <a:off x="1016625" y="3658299"/>
            <a:ext cx="477033" cy="434219"/>
          </a:xfrm>
          <a:prstGeom prst="rect">
            <a:avLst/>
          </a:prstGeom>
          <a:noFill/>
          <a:ln>
            <a:noFill/>
          </a:ln>
        </p:spPr>
      </p:pic>
      <p:pic>
        <p:nvPicPr>
          <p:cNvPr id="53" name="Google Shape;53;p14"/>
          <p:cNvPicPr preferRelativeResize="0"/>
          <p:nvPr/>
        </p:nvPicPr>
        <p:blipFill rotWithShape="1">
          <a:blip r:embed="rId4">
            <a:alphaModFix/>
          </a:blip>
          <a:srcRect/>
          <a:stretch/>
        </p:blipFill>
        <p:spPr>
          <a:xfrm>
            <a:off x="992893" y="3945558"/>
            <a:ext cx="500765" cy="474921"/>
          </a:xfrm>
          <a:prstGeom prst="rect">
            <a:avLst/>
          </a:prstGeom>
          <a:noFill/>
          <a:ln>
            <a:noFill/>
          </a:ln>
        </p:spPr>
      </p:pic>
      <p:sp>
        <p:nvSpPr>
          <p:cNvPr id="54" name="Google Shape;54;p14"/>
          <p:cNvSpPr/>
          <p:nvPr/>
        </p:nvSpPr>
        <p:spPr>
          <a:xfrm>
            <a:off x="755577" y="4785996"/>
            <a:ext cx="8280920" cy="196207"/>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de" sz="800" b="0" i="0" u="none" strike="noStrike" cap="none">
                <a:solidFill>
                  <a:schemeClr val="dk1"/>
                </a:solidFill>
                <a:latin typeface="Calibri"/>
                <a:ea typeface="Calibri"/>
                <a:cs typeface="Calibri"/>
                <a:sym typeface="Calibri"/>
              </a:rPr>
              <a:t>EOSC-hub receives funding from the European Union’s Horizon 2020 research and innovation programme under grant agreement No. 777536.</a:t>
            </a:r>
            <a:endParaRPr sz="1100"/>
          </a:p>
        </p:txBody>
      </p:sp>
      <p:sp>
        <p:nvSpPr>
          <p:cNvPr id="55" name="Google Shape;55;p14"/>
          <p:cNvSpPr txBox="1"/>
          <p:nvPr/>
        </p:nvSpPr>
        <p:spPr>
          <a:xfrm>
            <a:off x="1482451" y="3741806"/>
            <a:ext cx="1164738" cy="30008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de" sz="1500">
                <a:solidFill>
                  <a:srgbClr val="1C3046"/>
                </a:solidFill>
                <a:latin typeface="Calibri"/>
                <a:ea typeface="Calibri"/>
                <a:cs typeface="Calibri"/>
                <a:sym typeface="Calibri"/>
              </a:rPr>
              <a:t>eosc-hub.eu</a:t>
            </a:r>
            <a:endParaRPr sz="1100"/>
          </a:p>
        </p:txBody>
      </p:sp>
      <p:sp>
        <p:nvSpPr>
          <p:cNvPr id="56" name="Google Shape;56;p14"/>
          <p:cNvSpPr txBox="1"/>
          <p:nvPr/>
        </p:nvSpPr>
        <p:spPr>
          <a:xfrm>
            <a:off x="1453274" y="4031508"/>
            <a:ext cx="1218744" cy="30008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de" sz="1500">
                <a:solidFill>
                  <a:srgbClr val="1C3046"/>
                </a:solidFill>
                <a:latin typeface="Calibri"/>
                <a:ea typeface="Calibri"/>
                <a:cs typeface="Calibri"/>
                <a:sym typeface="Calibri"/>
              </a:rPr>
              <a:t>@EOSC_eu</a:t>
            </a:r>
            <a:endParaRPr sz="1500">
              <a:solidFill>
                <a:srgbClr val="1C3046"/>
              </a:solidFill>
              <a:latin typeface="Calibri"/>
              <a:ea typeface="Calibri"/>
              <a:cs typeface="Calibri"/>
              <a:sym typeface="Calibri"/>
            </a:endParaRPr>
          </a:p>
        </p:txBody>
      </p:sp>
      <p:cxnSp>
        <p:nvCxnSpPr>
          <p:cNvPr id="57" name="Google Shape;57;p14"/>
          <p:cNvCxnSpPr/>
          <p:nvPr/>
        </p:nvCxnSpPr>
        <p:spPr>
          <a:xfrm>
            <a:off x="1169622" y="3543858"/>
            <a:ext cx="1404156" cy="0"/>
          </a:xfrm>
          <a:prstGeom prst="straightConnector1">
            <a:avLst/>
          </a:prstGeom>
          <a:noFill/>
          <a:ln w="25400" cap="flat" cmpd="sng">
            <a:solidFill>
              <a:srgbClr val="1C3046"/>
            </a:solidFill>
            <a:prstDash val="solid"/>
            <a:round/>
            <a:headEnd type="none" w="sm" len="sm"/>
            <a:tailEnd type="none" w="sm" len="sm"/>
          </a:ln>
        </p:spPr>
      </p:cxnSp>
      <p:pic>
        <p:nvPicPr>
          <p:cNvPr id="58" name="Google Shape;58;p14"/>
          <p:cNvPicPr preferRelativeResize="0"/>
          <p:nvPr/>
        </p:nvPicPr>
        <p:blipFill rotWithShape="1">
          <a:blip r:embed="rId5">
            <a:alphaModFix/>
          </a:blip>
          <a:srcRect/>
          <a:stretch/>
        </p:blipFill>
        <p:spPr>
          <a:xfrm>
            <a:off x="991726" y="1140595"/>
            <a:ext cx="3687122" cy="918094"/>
          </a:xfrm>
          <a:prstGeom prst="rect">
            <a:avLst/>
          </a:prstGeom>
          <a:noFill/>
          <a:ln>
            <a:noFill/>
          </a:ln>
        </p:spPr>
      </p:pic>
      <p:pic>
        <p:nvPicPr>
          <p:cNvPr id="59" name="Google Shape;59;p14"/>
          <p:cNvPicPr preferRelativeResize="0"/>
          <p:nvPr/>
        </p:nvPicPr>
        <p:blipFill rotWithShape="1">
          <a:blip r:embed="rId6">
            <a:alphaModFix/>
          </a:blip>
          <a:srcRect/>
          <a:stretch/>
        </p:blipFill>
        <p:spPr>
          <a:xfrm>
            <a:off x="359532" y="4778350"/>
            <a:ext cx="316632" cy="211500"/>
          </a:xfrm>
          <a:prstGeom prst="rect">
            <a:avLst/>
          </a:prstGeom>
          <a:noFill/>
          <a:ln>
            <a:noFill/>
          </a:ln>
        </p:spPr>
      </p:pic>
      <p:sp>
        <p:nvSpPr>
          <p:cNvPr id="60" name="Google Shape;60;p14"/>
          <p:cNvSpPr txBox="1">
            <a:spLocks noGrp="1"/>
          </p:cNvSpPr>
          <p:nvPr>
            <p:ph type="body" idx="1"/>
          </p:nvPr>
        </p:nvSpPr>
        <p:spPr>
          <a:xfrm>
            <a:off x="1052196" y="2679347"/>
            <a:ext cx="4591050" cy="540544"/>
          </a:xfrm>
          <a:prstGeom prst="rect">
            <a:avLst/>
          </a:prstGeom>
          <a:noFill/>
          <a:ln>
            <a:noFill/>
          </a:ln>
        </p:spPr>
        <p:txBody>
          <a:bodyPr spcFirstLastPara="1" wrap="square" lIns="68575" tIns="34275" rIns="68575" bIns="34275" anchor="t" anchorCtr="0">
            <a:noAutofit/>
          </a:bodyPr>
          <a:lstStyle>
            <a:lvl1pPr marL="457200" marR="0" lvl="0" indent="-228600" algn="l" rtl="0">
              <a:spcBef>
                <a:spcPts val="400"/>
              </a:spcBef>
              <a:spcAft>
                <a:spcPts val="0"/>
              </a:spcAft>
              <a:buClr>
                <a:srgbClr val="B5892D"/>
              </a:buClr>
              <a:buSzPts val="2100"/>
              <a:buFont typeface="Arial"/>
              <a:buNone/>
              <a:defRPr sz="2100" b="0" i="1" u="none" strike="noStrike" cap="none">
                <a:solidFill>
                  <a:srgbClr val="B5892D"/>
                </a:solidFill>
                <a:latin typeface="Calibri"/>
                <a:ea typeface="Calibri"/>
                <a:cs typeface="Calibri"/>
                <a:sym typeface="Calibri"/>
              </a:defRPr>
            </a:lvl1pPr>
            <a:lvl2pPr marL="914400" marR="0" lvl="1" indent="-361950" algn="l" rtl="0">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61" name="Google Shape;61;p14"/>
          <p:cNvSpPr txBox="1">
            <a:spLocks noGrp="1"/>
          </p:cNvSpPr>
          <p:nvPr>
            <p:ph type="body" idx="2"/>
          </p:nvPr>
        </p:nvSpPr>
        <p:spPr>
          <a:xfrm>
            <a:off x="1052513" y="2139554"/>
            <a:ext cx="4644628" cy="432197"/>
          </a:xfrm>
          <a:prstGeom prst="rect">
            <a:avLst/>
          </a:prstGeom>
          <a:noFill/>
          <a:ln>
            <a:noFill/>
          </a:ln>
        </p:spPr>
        <p:txBody>
          <a:bodyPr spcFirstLastPara="1" wrap="square" lIns="68575" tIns="34275" rIns="68575" bIns="34275" anchor="t" anchorCtr="0">
            <a:noAutofit/>
          </a:bodyPr>
          <a:lstStyle>
            <a:lvl1pPr marL="457200" marR="0" lvl="0" indent="-228600" algn="l" rtl="0">
              <a:spcBef>
                <a:spcPts val="500"/>
              </a:spcBef>
              <a:spcAft>
                <a:spcPts val="0"/>
              </a:spcAft>
              <a:buClr>
                <a:srgbClr val="1C3046"/>
              </a:buClr>
              <a:buSzPts val="2400"/>
              <a:buFont typeface="Arial"/>
              <a:buNone/>
              <a:defRPr sz="2400" b="0" i="0" u="none" strike="noStrike" cap="none">
                <a:solidFill>
                  <a:srgbClr val="1C3046"/>
                </a:solidFill>
                <a:latin typeface="Calibri"/>
                <a:ea typeface="Calibri"/>
                <a:cs typeface="Calibri"/>
                <a:sym typeface="Calibri"/>
              </a:defRPr>
            </a:lvl1pPr>
            <a:lvl2pPr marL="914400" marR="0" lvl="1" indent="-361950" algn="l" rtl="0">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amp; Content">
  <p:cSld name="Title &amp; Content">
    <p:spTree>
      <p:nvGrpSpPr>
        <p:cNvPr id="1" name="Shape 62"/>
        <p:cNvGrpSpPr/>
        <p:nvPr/>
      </p:nvGrpSpPr>
      <p:grpSpPr>
        <a:xfrm>
          <a:off x="0" y="0"/>
          <a:ext cx="0" cy="0"/>
          <a:chOff x="0" y="0"/>
          <a:chExt cx="0" cy="0"/>
        </a:xfrm>
      </p:grpSpPr>
      <p:sp>
        <p:nvSpPr>
          <p:cNvPr id="63" name="Google Shape;63;p15"/>
          <p:cNvSpPr/>
          <p:nvPr/>
        </p:nvSpPr>
        <p:spPr>
          <a:xfrm>
            <a:off x="8560686" y="4782182"/>
            <a:ext cx="331794" cy="219838"/>
          </a:xfrm>
          <a:prstGeom prst="rect">
            <a:avLst/>
          </a:prstGeom>
          <a:solidFill>
            <a:srgbClr val="1D2F45">
              <a:alpha val="25882"/>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rgbClr val="A5A5A5"/>
              </a:solidFill>
              <a:latin typeface="Calibri"/>
              <a:ea typeface="Calibri"/>
              <a:cs typeface="Calibri"/>
              <a:sym typeface="Calibri"/>
            </a:endParaRPr>
          </a:p>
        </p:txBody>
      </p:sp>
      <p:sp>
        <p:nvSpPr>
          <p:cNvPr id="64" name="Google Shape;64;p15"/>
          <p:cNvSpPr txBox="1">
            <a:spLocks noGrp="1"/>
          </p:cNvSpPr>
          <p:nvPr>
            <p:ph type="body" idx="1"/>
          </p:nvPr>
        </p:nvSpPr>
        <p:spPr>
          <a:xfrm>
            <a:off x="251520" y="951572"/>
            <a:ext cx="8640960" cy="3641255"/>
          </a:xfrm>
          <a:prstGeom prst="rect">
            <a:avLst/>
          </a:prstGeom>
          <a:noFill/>
          <a:ln>
            <a:noFill/>
          </a:ln>
        </p:spPr>
        <p:txBody>
          <a:bodyPr spcFirstLastPara="1" wrap="square" lIns="68575" tIns="34275" rIns="68575" bIns="34275" anchor="t" anchorCtr="0">
            <a:noAutofit/>
          </a:bodyPr>
          <a:lstStyle>
            <a:lvl1pPr marL="457200" marR="0" lvl="0" indent="-361950" algn="l" rtl="0">
              <a:spcBef>
                <a:spcPts val="400"/>
              </a:spcBef>
              <a:spcAft>
                <a:spcPts val="0"/>
              </a:spcAft>
              <a:buClr>
                <a:srgbClr val="3C3C3C"/>
              </a:buClr>
              <a:buSzPts val="2100"/>
              <a:buFont typeface="Arial"/>
              <a:buChar char="•"/>
              <a:defRPr sz="2100" b="0" i="0" u="none" strike="noStrike" cap="none">
                <a:solidFill>
                  <a:srgbClr val="3C3C3C"/>
                </a:solidFill>
                <a:latin typeface="Calibri"/>
                <a:ea typeface="Calibri"/>
                <a:cs typeface="Calibri"/>
                <a:sym typeface="Calibri"/>
              </a:defRPr>
            </a:lvl1pPr>
            <a:lvl2pPr marL="914400" marR="0" lvl="1" indent="-342900" algn="l" rtl="0">
              <a:spcBef>
                <a:spcPts val="400"/>
              </a:spcBef>
              <a:spcAft>
                <a:spcPts val="0"/>
              </a:spcAft>
              <a:buClr>
                <a:srgbClr val="3C3C3C"/>
              </a:buClr>
              <a:buSzPts val="1800"/>
              <a:buFont typeface="Calibri"/>
              <a:buChar char="-"/>
              <a:defRPr sz="2000" b="0" i="0" u="none" strike="noStrike" cap="none">
                <a:solidFill>
                  <a:srgbClr val="3C3C3C"/>
                </a:solidFill>
                <a:latin typeface="Calibri"/>
                <a:ea typeface="Calibri"/>
                <a:cs typeface="Calibri"/>
                <a:sym typeface="Calibri"/>
              </a:defRPr>
            </a:lvl2pPr>
            <a:lvl3pPr marL="1371600" marR="0" lvl="2" indent="-317500" algn="l" rtl="0">
              <a:spcBef>
                <a:spcPts val="400"/>
              </a:spcBef>
              <a:spcAft>
                <a:spcPts val="0"/>
              </a:spcAft>
              <a:buClr>
                <a:srgbClr val="3C3C3C"/>
              </a:buClr>
              <a:buSzPts val="1400"/>
              <a:buFont typeface="Noto Sans Symbols"/>
              <a:buChar char="▪"/>
              <a:defRPr sz="18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400"/>
              </a:spcBef>
              <a:spcAft>
                <a:spcPts val="0"/>
              </a:spcAft>
              <a:buClr>
                <a:srgbClr val="3C3C3C"/>
              </a:buClr>
              <a:buSzPts val="1500"/>
              <a:buFont typeface="Arial"/>
              <a:buNone/>
              <a:defRPr sz="21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400"/>
              </a:spcBef>
              <a:spcAft>
                <a:spcPts val="0"/>
              </a:spcAft>
              <a:buClr>
                <a:srgbClr val="3C3C3C"/>
              </a:buClr>
              <a:buSzPts val="1700"/>
              <a:buFont typeface="Arial"/>
              <a:buNone/>
              <a:defRPr sz="2100" b="0" i="0" u="none" strike="noStrike" cap="none">
                <a:solidFill>
                  <a:srgbClr val="3C3C3C"/>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65" name="Google Shape;65;p15"/>
          <p:cNvSpPr txBox="1">
            <a:spLocks noGrp="1"/>
          </p:cNvSpPr>
          <p:nvPr>
            <p:ph type="dt" idx="10"/>
          </p:nvPr>
        </p:nvSpPr>
        <p:spPr>
          <a:xfrm>
            <a:off x="251520" y="4785996"/>
            <a:ext cx="2133600" cy="21602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700" b="0" i="0">
                <a:solidFill>
                  <a:srgbClr val="3C3C3C"/>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6" name="Google Shape;66;p15"/>
          <p:cNvSpPr txBox="1">
            <a:spLocks noGrp="1"/>
          </p:cNvSpPr>
          <p:nvPr>
            <p:ph type="ftr" idx="11"/>
          </p:nvPr>
        </p:nvSpPr>
        <p:spPr>
          <a:xfrm>
            <a:off x="3124200" y="4785996"/>
            <a:ext cx="2895600" cy="21602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700" b="0" i="0">
                <a:solidFill>
                  <a:srgbClr val="3C3C3C"/>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cxnSp>
        <p:nvCxnSpPr>
          <p:cNvPr id="67" name="Google Shape;67;p15"/>
          <p:cNvCxnSpPr/>
          <p:nvPr/>
        </p:nvCxnSpPr>
        <p:spPr>
          <a:xfrm rot="10800000">
            <a:off x="251520" y="4782184"/>
            <a:ext cx="8640960" cy="3814"/>
          </a:xfrm>
          <a:prstGeom prst="straightConnector1">
            <a:avLst/>
          </a:prstGeom>
          <a:noFill/>
          <a:ln w="12700" cap="flat" cmpd="sng">
            <a:solidFill>
              <a:srgbClr val="1D2F45"/>
            </a:solidFill>
            <a:prstDash val="solid"/>
            <a:round/>
            <a:headEnd type="none" w="sm" len="sm"/>
            <a:tailEnd type="none" w="sm" len="sm"/>
          </a:ln>
        </p:spPr>
      </p:cxnSp>
      <p:sp>
        <p:nvSpPr>
          <p:cNvPr id="68" name="Google Shape;68;p15"/>
          <p:cNvSpPr txBox="1">
            <a:spLocks noGrp="1"/>
          </p:cNvSpPr>
          <p:nvPr>
            <p:ph type="sldNum" idx="12"/>
          </p:nvPr>
        </p:nvSpPr>
        <p:spPr>
          <a:xfrm>
            <a:off x="6553200" y="4785996"/>
            <a:ext cx="2339280" cy="216024"/>
          </a:xfrm>
          <a:prstGeom prst="rect">
            <a:avLst/>
          </a:prstGeom>
          <a:noFill/>
          <a:ln>
            <a:noFill/>
          </a:ln>
        </p:spPr>
        <p:txBody>
          <a:bodyPr spcFirstLastPara="1" wrap="square" lIns="68575" tIns="34275" rIns="68575" bIns="34275" anchor="t" anchorCtr="0">
            <a:noAutofit/>
          </a:bodyPr>
          <a:lstStyle>
            <a:lvl1pPr marL="0" marR="0" lvl="0" indent="0" algn="r" rtl="0">
              <a:spcBef>
                <a:spcPts val="0"/>
              </a:spcBef>
              <a:buNone/>
              <a:defRPr sz="700" b="0" i="0">
                <a:solidFill>
                  <a:srgbClr val="3C3C3C"/>
                </a:solidFill>
                <a:latin typeface="Calibri"/>
                <a:ea typeface="Calibri"/>
                <a:cs typeface="Calibri"/>
                <a:sym typeface="Calibri"/>
              </a:defRPr>
            </a:lvl1pPr>
            <a:lvl2pPr marL="0" marR="0" lvl="1" indent="0" algn="r" rtl="0">
              <a:spcBef>
                <a:spcPts val="0"/>
              </a:spcBef>
              <a:buNone/>
              <a:defRPr sz="700" b="0" i="0">
                <a:solidFill>
                  <a:srgbClr val="3C3C3C"/>
                </a:solidFill>
                <a:latin typeface="Calibri"/>
                <a:ea typeface="Calibri"/>
                <a:cs typeface="Calibri"/>
                <a:sym typeface="Calibri"/>
              </a:defRPr>
            </a:lvl2pPr>
            <a:lvl3pPr marL="0" marR="0" lvl="2" indent="0" algn="r" rtl="0">
              <a:spcBef>
                <a:spcPts val="0"/>
              </a:spcBef>
              <a:buNone/>
              <a:defRPr sz="700" b="0" i="0">
                <a:solidFill>
                  <a:srgbClr val="3C3C3C"/>
                </a:solidFill>
                <a:latin typeface="Calibri"/>
                <a:ea typeface="Calibri"/>
                <a:cs typeface="Calibri"/>
                <a:sym typeface="Calibri"/>
              </a:defRPr>
            </a:lvl3pPr>
            <a:lvl4pPr marL="0" marR="0" lvl="3" indent="0" algn="r" rtl="0">
              <a:spcBef>
                <a:spcPts val="0"/>
              </a:spcBef>
              <a:buNone/>
              <a:defRPr sz="700" b="0" i="0">
                <a:solidFill>
                  <a:srgbClr val="3C3C3C"/>
                </a:solidFill>
                <a:latin typeface="Calibri"/>
                <a:ea typeface="Calibri"/>
                <a:cs typeface="Calibri"/>
                <a:sym typeface="Calibri"/>
              </a:defRPr>
            </a:lvl4pPr>
            <a:lvl5pPr marL="0" marR="0" lvl="4" indent="0" algn="r" rtl="0">
              <a:spcBef>
                <a:spcPts val="0"/>
              </a:spcBef>
              <a:buNone/>
              <a:defRPr sz="700" b="0" i="0">
                <a:solidFill>
                  <a:srgbClr val="3C3C3C"/>
                </a:solidFill>
                <a:latin typeface="Calibri"/>
                <a:ea typeface="Calibri"/>
                <a:cs typeface="Calibri"/>
                <a:sym typeface="Calibri"/>
              </a:defRPr>
            </a:lvl5pPr>
            <a:lvl6pPr marL="0" marR="0" lvl="5" indent="0" algn="r" rtl="0">
              <a:spcBef>
                <a:spcPts val="0"/>
              </a:spcBef>
              <a:buNone/>
              <a:defRPr sz="700" b="0" i="0">
                <a:solidFill>
                  <a:srgbClr val="3C3C3C"/>
                </a:solidFill>
                <a:latin typeface="Calibri"/>
                <a:ea typeface="Calibri"/>
                <a:cs typeface="Calibri"/>
                <a:sym typeface="Calibri"/>
              </a:defRPr>
            </a:lvl6pPr>
            <a:lvl7pPr marL="0" marR="0" lvl="6" indent="0" algn="r" rtl="0">
              <a:spcBef>
                <a:spcPts val="0"/>
              </a:spcBef>
              <a:buNone/>
              <a:defRPr sz="700" b="0" i="0">
                <a:solidFill>
                  <a:srgbClr val="3C3C3C"/>
                </a:solidFill>
                <a:latin typeface="Calibri"/>
                <a:ea typeface="Calibri"/>
                <a:cs typeface="Calibri"/>
                <a:sym typeface="Calibri"/>
              </a:defRPr>
            </a:lvl7pPr>
            <a:lvl8pPr marL="0" marR="0" lvl="7" indent="0" algn="r" rtl="0">
              <a:spcBef>
                <a:spcPts val="0"/>
              </a:spcBef>
              <a:buNone/>
              <a:defRPr sz="700" b="0" i="0">
                <a:solidFill>
                  <a:srgbClr val="3C3C3C"/>
                </a:solidFill>
                <a:latin typeface="Calibri"/>
                <a:ea typeface="Calibri"/>
                <a:cs typeface="Calibri"/>
                <a:sym typeface="Calibri"/>
              </a:defRPr>
            </a:lvl8pPr>
            <a:lvl9pPr marL="0" marR="0" lvl="8" indent="0" algn="r" rtl="0">
              <a:spcBef>
                <a:spcPts val="0"/>
              </a:spcBef>
              <a:buNone/>
              <a:defRPr sz="700" b="0" i="0">
                <a:solidFill>
                  <a:srgbClr val="3C3C3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‹Nº›</a:t>
            </a:fld>
            <a:endParaRPr/>
          </a:p>
        </p:txBody>
      </p:sp>
      <p:sp>
        <p:nvSpPr>
          <p:cNvPr id="69" name="Google Shape;69;p15"/>
          <p:cNvSpPr/>
          <p:nvPr/>
        </p:nvSpPr>
        <p:spPr>
          <a:xfrm>
            <a:off x="3114459" y="0"/>
            <a:ext cx="1133521" cy="27000"/>
          </a:xfrm>
          <a:prstGeom prst="rect">
            <a:avLst/>
          </a:prstGeom>
          <a:solidFill>
            <a:srgbClr val="1C30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0" name="Google Shape;70;p15"/>
          <p:cNvSpPr/>
          <p:nvPr/>
        </p:nvSpPr>
        <p:spPr>
          <a:xfrm>
            <a:off x="5940154" y="0"/>
            <a:ext cx="3167471"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1" name="Google Shape;71;p15"/>
          <p:cNvSpPr/>
          <p:nvPr/>
        </p:nvSpPr>
        <p:spPr>
          <a:xfrm>
            <a:off x="8401706" y="0"/>
            <a:ext cx="747633"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2" name="Google Shape;72;p15"/>
          <p:cNvSpPr/>
          <p:nvPr/>
        </p:nvSpPr>
        <p:spPr>
          <a:xfrm>
            <a:off x="1907705" y="0"/>
            <a:ext cx="1016055"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3" name="Google Shape;73;p15"/>
          <p:cNvSpPr/>
          <p:nvPr/>
        </p:nvSpPr>
        <p:spPr>
          <a:xfrm>
            <a:off x="7164289" y="0"/>
            <a:ext cx="1303646" cy="27000"/>
          </a:xfrm>
          <a:prstGeom prst="rect">
            <a:avLst/>
          </a:prstGeom>
          <a:solidFill>
            <a:srgbClr val="1C30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4" name="Google Shape;74;p15"/>
          <p:cNvSpPr/>
          <p:nvPr/>
        </p:nvSpPr>
        <p:spPr>
          <a:xfrm>
            <a:off x="5220073" y="0"/>
            <a:ext cx="1142863"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5" name="Google Shape;75;p15"/>
          <p:cNvSpPr/>
          <p:nvPr/>
        </p:nvSpPr>
        <p:spPr>
          <a:xfrm>
            <a:off x="1276469" y="-1"/>
            <a:ext cx="631235" cy="27000"/>
          </a:xfrm>
          <a:prstGeom prst="rect">
            <a:avLst/>
          </a:prstGeom>
          <a:solidFill>
            <a:srgbClr val="1C30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6" name="Google Shape;76;p15"/>
          <p:cNvSpPr/>
          <p:nvPr/>
        </p:nvSpPr>
        <p:spPr>
          <a:xfrm>
            <a:off x="643478" y="0"/>
            <a:ext cx="640569"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7" name="Google Shape;77;p15"/>
          <p:cNvSpPr/>
          <p:nvPr/>
        </p:nvSpPr>
        <p:spPr>
          <a:xfrm>
            <a:off x="2590801" y="0"/>
            <a:ext cx="640569"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8" name="Google Shape;78;p15"/>
          <p:cNvSpPr/>
          <p:nvPr/>
        </p:nvSpPr>
        <p:spPr>
          <a:xfrm>
            <a:off x="4247980" y="0"/>
            <a:ext cx="1052485"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9" name="Google Shape;79;p15"/>
          <p:cNvSpPr/>
          <p:nvPr/>
        </p:nvSpPr>
        <p:spPr>
          <a:xfrm>
            <a:off x="7357995" y="0"/>
            <a:ext cx="166335"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0" name="Google Shape;80;p15"/>
          <p:cNvSpPr/>
          <p:nvPr/>
        </p:nvSpPr>
        <p:spPr>
          <a:xfrm>
            <a:off x="-136" y="-1"/>
            <a:ext cx="643613"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81" name="Google Shape;81;p15"/>
          <p:cNvPicPr preferRelativeResize="0"/>
          <p:nvPr/>
        </p:nvPicPr>
        <p:blipFill rotWithShape="1">
          <a:blip r:embed="rId2">
            <a:alphaModFix/>
          </a:blip>
          <a:srcRect/>
          <a:stretch/>
        </p:blipFill>
        <p:spPr>
          <a:xfrm>
            <a:off x="80628" y="90591"/>
            <a:ext cx="2106234" cy="566004"/>
          </a:xfrm>
          <a:prstGeom prst="rect">
            <a:avLst/>
          </a:prstGeom>
          <a:noFill/>
          <a:ln>
            <a:noFill/>
          </a:ln>
        </p:spPr>
      </p:pic>
      <p:pic>
        <p:nvPicPr>
          <p:cNvPr id="82" name="Google Shape;82;p15"/>
          <p:cNvPicPr preferRelativeResize="0"/>
          <p:nvPr/>
        </p:nvPicPr>
        <p:blipFill rotWithShape="1">
          <a:blip r:embed="rId3">
            <a:alphaModFix/>
          </a:blip>
          <a:srcRect/>
          <a:stretch/>
        </p:blipFill>
        <p:spPr>
          <a:xfrm>
            <a:off x="0" y="5119663"/>
            <a:ext cx="9144000" cy="23837"/>
          </a:xfrm>
          <a:prstGeom prst="rect">
            <a:avLst/>
          </a:prstGeom>
          <a:noFill/>
          <a:ln>
            <a:noFill/>
          </a:ln>
        </p:spPr>
      </p:pic>
      <p:sp>
        <p:nvSpPr>
          <p:cNvPr id="83" name="Google Shape;83;p15"/>
          <p:cNvSpPr txBox="1">
            <a:spLocks noGrp="1"/>
          </p:cNvSpPr>
          <p:nvPr>
            <p:ph type="body" idx="2"/>
          </p:nvPr>
        </p:nvSpPr>
        <p:spPr>
          <a:xfrm>
            <a:off x="2415779" y="144643"/>
            <a:ext cx="6476702" cy="617573"/>
          </a:xfrm>
          <a:prstGeom prst="rect">
            <a:avLst/>
          </a:prstGeom>
          <a:noFill/>
          <a:ln>
            <a:noFill/>
          </a:ln>
        </p:spPr>
        <p:txBody>
          <a:bodyPr spcFirstLastPara="1" wrap="square" lIns="68575" tIns="34275" rIns="68575" bIns="34275" anchor="t" anchorCtr="0">
            <a:noAutofit/>
          </a:bodyPr>
          <a:lstStyle>
            <a:lvl1pPr marL="457200" marR="0" lvl="0" indent="-228600" algn="l" rtl="0">
              <a:spcBef>
                <a:spcPts val="500"/>
              </a:spcBef>
              <a:spcAft>
                <a:spcPts val="0"/>
              </a:spcAft>
              <a:buClr>
                <a:srgbClr val="1C3046"/>
              </a:buClr>
              <a:buSzPts val="2400"/>
              <a:buFont typeface="Arial"/>
              <a:buNone/>
              <a:defRPr sz="2400" b="1" i="0" u="none" strike="noStrike" cap="none">
                <a:solidFill>
                  <a:srgbClr val="1C3046"/>
                </a:solidFill>
                <a:latin typeface="Calibri"/>
                <a:ea typeface="Calibri"/>
                <a:cs typeface="Calibri"/>
                <a:sym typeface="Calibri"/>
              </a:defRPr>
            </a:lvl1pPr>
            <a:lvl2pPr marL="914400" marR="0" lvl="1" indent="-361950" algn="l" rtl="0">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Content_Slide_2">
  <p:cSld name="Content_Slide_2">
    <p:spTree>
      <p:nvGrpSpPr>
        <p:cNvPr id="1" name="Shape 84"/>
        <p:cNvGrpSpPr/>
        <p:nvPr/>
      </p:nvGrpSpPr>
      <p:grpSpPr>
        <a:xfrm>
          <a:off x="0" y="0"/>
          <a:ext cx="0" cy="0"/>
          <a:chOff x="0" y="0"/>
          <a:chExt cx="0" cy="0"/>
        </a:xfrm>
      </p:grpSpPr>
      <p:sp>
        <p:nvSpPr>
          <p:cNvPr id="85" name="Google Shape;85;p16"/>
          <p:cNvSpPr/>
          <p:nvPr/>
        </p:nvSpPr>
        <p:spPr>
          <a:xfrm>
            <a:off x="8560686" y="4782182"/>
            <a:ext cx="331794" cy="219838"/>
          </a:xfrm>
          <a:prstGeom prst="rect">
            <a:avLst/>
          </a:prstGeom>
          <a:solidFill>
            <a:srgbClr val="1D2F45">
              <a:alpha val="25882"/>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rgbClr val="A5A5A5"/>
              </a:solidFill>
              <a:latin typeface="Calibri"/>
              <a:ea typeface="Calibri"/>
              <a:cs typeface="Calibri"/>
              <a:sym typeface="Calibri"/>
            </a:endParaRPr>
          </a:p>
        </p:txBody>
      </p:sp>
      <p:sp>
        <p:nvSpPr>
          <p:cNvPr id="86" name="Google Shape;86;p16"/>
          <p:cNvSpPr/>
          <p:nvPr/>
        </p:nvSpPr>
        <p:spPr>
          <a:xfrm>
            <a:off x="3114459" y="0"/>
            <a:ext cx="1133521" cy="27000"/>
          </a:xfrm>
          <a:prstGeom prst="rect">
            <a:avLst/>
          </a:prstGeom>
          <a:solidFill>
            <a:srgbClr val="1C30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7" name="Google Shape;87;p16"/>
          <p:cNvSpPr/>
          <p:nvPr/>
        </p:nvSpPr>
        <p:spPr>
          <a:xfrm>
            <a:off x="5940154" y="0"/>
            <a:ext cx="3167471"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8" name="Google Shape;88;p16"/>
          <p:cNvSpPr/>
          <p:nvPr/>
        </p:nvSpPr>
        <p:spPr>
          <a:xfrm>
            <a:off x="8401706" y="0"/>
            <a:ext cx="747633"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9" name="Google Shape;89;p16"/>
          <p:cNvSpPr/>
          <p:nvPr/>
        </p:nvSpPr>
        <p:spPr>
          <a:xfrm>
            <a:off x="1907705" y="0"/>
            <a:ext cx="1016055"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0" name="Google Shape;90;p16"/>
          <p:cNvSpPr/>
          <p:nvPr/>
        </p:nvSpPr>
        <p:spPr>
          <a:xfrm>
            <a:off x="7164289" y="0"/>
            <a:ext cx="1303646" cy="27000"/>
          </a:xfrm>
          <a:prstGeom prst="rect">
            <a:avLst/>
          </a:prstGeom>
          <a:solidFill>
            <a:srgbClr val="1C30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1" name="Google Shape;91;p16"/>
          <p:cNvSpPr/>
          <p:nvPr/>
        </p:nvSpPr>
        <p:spPr>
          <a:xfrm>
            <a:off x="5220073" y="0"/>
            <a:ext cx="1142863"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 name="Google Shape;92;p16"/>
          <p:cNvSpPr/>
          <p:nvPr/>
        </p:nvSpPr>
        <p:spPr>
          <a:xfrm>
            <a:off x="1276469" y="-1"/>
            <a:ext cx="631235" cy="27000"/>
          </a:xfrm>
          <a:prstGeom prst="rect">
            <a:avLst/>
          </a:prstGeom>
          <a:solidFill>
            <a:srgbClr val="1C30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 name="Google Shape;93;p16"/>
          <p:cNvSpPr/>
          <p:nvPr/>
        </p:nvSpPr>
        <p:spPr>
          <a:xfrm>
            <a:off x="643478" y="0"/>
            <a:ext cx="640569"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 name="Google Shape;94;p16"/>
          <p:cNvSpPr/>
          <p:nvPr/>
        </p:nvSpPr>
        <p:spPr>
          <a:xfrm>
            <a:off x="2590801" y="0"/>
            <a:ext cx="640569"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5" name="Google Shape;95;p16"/>
          <p:cNvSpPr/>
          <p:nvPr/>
        </p:nvSpPr>
        <p:spPr>
          <a:xfrm>
            <a:off x="4247980" y="0"/>
            <a:ext cx="1052485"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6" name="Google Shape;96;p16"/>
          <p:cNvSpPr/>
          <p:nvPr/>
        </p:nvSpPr>
        <p:spPr>
          <a:xfrm>
            <a:off x="7357995" y="0"/>
            <a:ext cx="166335"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7" name="Google Shape;97;p16"/>
          <p:cNvSpPr/>
          <p:nvPr/>
        </p:nvSpPr>
        <p:spPr>
          <a:xfrm>
            <a:off x="-136" y="-1"/>
            <a:ext cx="643613"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8" name="Google Shape;98;p16"/>
          <p:cNvSpPr txBox="1">
            <a:spLocks noGrp="1"/>
          </p:cNvSpPr>
          <p:nvPr>
            <p:ph type="dt" idx="10"/>
          </p:nvPr>
        </p:nvSpPr>
        <p:spPr>
          <a:xfrm>
            <a:off x="251520" y="4785996"/>
            <a:ext cx="2133600" cy="21602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700" b="0" i="0">
                <a:solidFill>
                  <a:srgbClr val="3C3C3C"/>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9" name="Google Shape;99;p16"/>
          <p:cNvSpPr txBox="1">
            <a:spLocks noGrp="1"/>
          </p:cNvSpPr>
          <p:nvPr>
            <p:ph type="ftr" idx="11"/>
          </p:nvPr>
        </p:nvSpPr>
        <p:spPr>
          <a:xfrm>
            <a:off x="3124200" y="4785996"/>
            <a:ext cx="2895600" cy="21602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700" b="0" i="0">
                <a:solidFill>
                  <a:srgbClr val="3C3C3C"/>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cxnSp>
        <p:nvCxnSpPr>
          <p:cNvPr id="100" name="Google Shape;100;p16"/>
          <p:cNvCxnSpPr/>
          <p:nvPr/>
        </p:nvCxnSpPr>
        <p:spPr>
          <a:xfrm rot="10800000">
            <a:off x="251520" y="4782184"/>
            <a:ext cx="8640960" cy="3814"/>
          </a:xfrm>
          <a:prstGeom prst="straightConnector1">
            <a:avLst/>
          </a:prstGeom>
          <a:noFill/>
          <a:ln w="12700" cap="flat" cmpd="sng">
            <a:solidFill>
              <a:srgbClr val="1D2F45"/>
            </a:solidFill>
            <a:prstDash val="solid"/>
            <a:round/>
            <a:headEnd type="none" w="sm" len="sm"/>
            <a:tailEnd type="none" w="sm" len="sm"/>
          </a:ln>
        </p:spPr>
      </p:cxnSp>
      <p:sp>
        <p:nvSpPr>
          <p:cNvPr id="101" name="Google Shape;101;p16"/>
          <p:cNvSpPr txBox="1">
            <a:spLocks noGrp="1"/>
          </p:cNvSpPr>
          <p:nvPr>
            <p:ph type="sldNum" idx="12"/>
          </p:nvPr>
        </p:nvSpPr>
        <p:spPr>
          <a:xfrm>
            <a:off x="6553200" y="4785996"/>
            <a:ext cx="2339280" cy="216024"/>
          </a:xfrm>
          <a:prstGeom prst="rect">
            <a:avLst/>
          </a:prstGeom>
          <a:noFill/>
          <a:ln>
            <a:noFill/>
          </a:ln>
        </p:spPr>
        <p:txBody>
          <a:bodyPr spcFirstLastPara="1" wrap="square" lIns="68575" tIns="34275" rIns="68575" bIns="34275" anchor="t" anchorCtr="0">
            <a:noAutofit/>
          </a:bodyPr>
          <a:lstStyle>
            <a:lvl1pPr marL="0" marR="0" lvl="0" indent="0" algn="r" rtl="0">
              <a:spcBef>
                <a:spcPts val="0"/>
              </a:spcBef>
              <a:buNone/>
              <a:defRPr sz="700" b="0" i="0">
                <a:solidFill>
                  <a:srgbClr val="3C3C3C"/>
                </a:solidFill>
                <a:latin typeface="Calibri"/>
                <a:ea typeface="Calibri"/>
                <a:cs typeface="Calibri"/>
                <a:sym typeface="Calibri"/>
              </a:defRPr>
            </a:lvl1pPr>
            <a:lvl2pPr marL="0" marR="0" lvl="1" indent="0" algn="r" rtl="0">
              <a:spcBef>
                <a:spcPts val="0"/>
              </a:spcBef>
              <a:buNone/>
              <a:defRPr sz="700" b="0" i="0">
                <a:solidFill>
                  <a:srgbClr val="3C3C3C"/>
                </a:solidFill>
                <a:latin typeface="Calibri"/>
                <a:ea typeface="Calibri"/>
                <a:cs typeface="Calibri"/>
                <a:sym typeface="Calibri"/>
              </a:defRPr>
            </a:lvl2pPr>
            <a:lvl3pPr marL="0" marR="0" lvl="2" indent="0" algn="r" rtl="0">
              <a:spcBef>
                <a:spcPts val="0"/>
              </a:spcBef>
              <a:buNone/>
              <a:defRPr sz="700" b="0" i="0">
                <a:solidFill>
                  <a:srgbClr val="3C3C3C"/>
                </a:solidFill>
                <a:latin typeface="Calibri"/>
                <a:ea typeface="Calibri"/>
                <a:cs typeface="Calibri"/>
                <a:sym typeface="Calibri"/>
              </a:defRPr>
            </a:lvl3pPr>
            <a:lvl4pPr marL="0" marR="0" lvl="3" indent="0" algn="r" rtl="0">
              <a:spcBef>
                <a:spcPts val="0"/>
              </a:spcBef>
              <a:buNone/>
              <a:defRPr sz="700" b="0" i="0">
                <a:solidFill>
                  <a:srgbClr val="3C3C3C"/>
                </a:solidFill>
                <a:latin typeface="Calibri"/>
                <a:ea typeface="Calibri"/>
                <a:cs typeface="Calibri"/>
                <a:sym typeface="Calibri"/>
              </a:defRPr>
            </a:lvl4pPr>
            <a:lvl5pPr marL="0" marR="0" lvl="4" indent="0" algn="r" rtl="0">
              <a:spcBef>
                <a:spcPts val="0"/>
              </a:spcBef>
              <a:buNone/>
              <a:defRPr sz="700" b="0" i="0">
                <a:solidFill>
                  <a:srgbClr val="3C3C3C"/>
                </a:solidFill>
                <a:latin typeface="Calibri"/>
                <a:ea typeface="Calibri"/>
                <a:cs typeface="Calibri"/>
                <a:sym typeface="Calibri"/>
              </a:defRPr>
            </a:lvl5pPr>
            <a:lvl6pPr marL="0" marR="0" lvl="5" indent="0" algn="r" rtl="0">
              <a:spcBef>
                <a:spcPts val="0"/>
              </a:spcBef>
              <a:buNone/>
              <a:defRPr sz="700" b="0" i="0">
                <a:solidFill>
                  <a:srgbClr val="3C3C3C"/>
                </a:solidFill>
                <a:latin typeface="Calibri"/>
                <a:ea typeface="Calibri"/>
                <a:cs typeface="Calibri"/>
                <a:sym typeface="Calibri"/>
              </a:defRPr>
            </a:lvl6pPr>
            <a:lvl7pPr marL="0" marR="0" lvl="6" indent="0" algn="r" rtl="0">
              <a:spcBef>
                <a:spcPts val="0"/>
              </a:spcBef>
              <a:buNone/>
              <a:defRPr sz="700" b="0" i="0">
                <a:solidFill>
                  <a:srgbClr val="3C3C3C"/>
                </a:solidFill>
                <a:latin typeface="Calibri"/>
                <a:ea typeface="Calibri"/>
                <a:cs typeface="Calibri"/>
                <a:sym typeface="Calibri"/>
              </a:defRPr>
            </a:lvl7pPr>
            <a:lvl8pPr marL="0" marR="0" lvl="7" indent="0" algn="r" rtl="0">
              <a:spcBef>
                <a:spcPts val="0"/>
              </a:spcBef>
              <a:buNone/>
              <a:defRPr sz="700" b="0" i="0">
                <a:solidFill>
                  <a:srgbClr val="3C3C3C"/>
                </a:solidFill>
                <a:latin typeface="Calibri"/>
                <a:ea typeface="Calibri"/>
                <a:cs typeface="Calibri"/>
                <a:sym typeface="Calibri"/>
              </a:defRPr>
            </a:lvl8pPr>
            <a:lvl9pPr marL="0" marR="0" lvl="8" indent="0" algn="r" rtl="0">
              <a:spcBef>
                <a:spcPts val="0"/>
              </a:spcBef>
              <a:buNone/>
              <a:defRPr sz="700" b="0" i="0">
                <a:solidFill>
                  <a:srgbClr val="3C3C3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‹Nº›</a:t>
            </a:fld>
            <a:endParaRPr/>
          </a:p>
        </p:txBody>
      </p:sp>
      <p:pic>
        <p:nvPicPr>
          <p:cNvPr id="102" name="Google Shape;102;p16"/>
          <p:cNvPicPr preferRelativeResize="0"/>
          <p:nvPr/>
        </p:nvPicPr>
        <p:blipFill rotWithShape="1">
          <a:blip r:embed="rId2">
            <a:alphaModFix/>
          </a:blip>
          <a:srcRect/>
          <a:stretch/>
        </p:blipFill>
        <p:spPr>
          <a:xfrm>
            <a:off x="80628" y="90591"/>
            <a:ext cx="2106234" cy="566004"/>
          </a:xfrm>
          <a:prstGeom prst="rect">
            <a:avLst/>
          </a:prstGeom>
          <a:noFill/>
          <a:ln>
            <a:noFill/>
          </a:ln>
        </p:spPr>
      </p:pic>
      <p:pic>
        <p:nvPicPr>
          <p:cNvPr id="103" name="Google Shape;103;p16"/>
          <p:cNvPicPr preferRelativeResize="0"/>
          <p:nvPr/>
        </p:nvPicPr>
        <p:blipFill rotWithShape="1">
          <a:blip r:embed="rId3">
            <a:alphaModFix/>
          </a:blip>
          <a:srcRect/>
          <a:stretch/>
        </p:blipFill>
        <p:spPr>
          <a:xfrm>
            <a:off x="0" y="5119663"/>
            <a:ext cx="9144000" cy="23837"/>
          </a:xfrm>
          <a:prstGeom prst="rect">
            <a:avLst/>
          </a:prstGeom>
          <a:noFill/>
          <a:ln>
            <a:noFill/>
          </a:ln>
        </p:spPr>
      </p:pic>
      <p:sp>
        <p:nvSpPr>
          <p:cNvPr id="104" name="Google Shape;104;p16"/>
          <p:cNvSpPr txBox="1">
            <a:spLocks noGrp="1"/>
          </p:cNvSpPr>
          <p:nvPr>
            <p:ph type="body" idx="1"/>
          </p:nvPr>
        </p:nvSpPr>
        <p:spPr>
          <a:xfrm>
            <a:off x="215516" y="1005578"/>
            <a:ext cx="4248472" cy="3587249"/>
          </a:xfrm>
          <a:prstGeom prst="rect">
            <a:avLst/>
          </a:prstGeom>
          <a:noFill/>
          <a:ln>
            <a:noFill/>
          </a:ln>
        </p:spPr>
        <p:txBody>
          <a:bodyPr spcFirstLastPara="1" wrap="square" lIns="68575" tIns="34275" rIns="68575" bIns="34275" anchor="t" anchorCtr="0">
            <a:noAutofit/>
          </a:bodyPr>
          <a:lstStyle>
            <a:lvl1pPr marL="457200" marR="0" lvl="0" indent="-361950" algn="l" rtl="0">
              <a:spcBef>
                <a:spcPts val="400"/>
              </a:spcBef>
              <a:spcAft>
                <a:spcPts val="0"/>
              </a:spcAft>
              <a:buClr>
                <a:srgbClr val="3C3C3C"/>
              </a:buClr>
              <a:buSzPts val="2100"/>
              <a:buFont typeface="Arial"/>
              <a:buChar char="•"/>
              <a:defRPr sz="2100" b="0" i="0" u="none" strike="noStrike" cap="none">
                <a:solidFill>
                  <a:srgbClr val="3C3C3C"/>
                </a:solidFill>
                <a:latin typeface="Calibri"/>
                <a:ea typeface="Calibri"/>
                <a:cs typeface="Calibri"/>
                <a:sym typeface="Calibri"/>
              </a:defRPr>
            </a:lvl1pPr>
            <a:lvl2pPr marL="914400" marR="0" lvl="1" indent="-342900" algn="l" rtl="0">
              <a:spcBef>
                <a:spcPts val="400"/>
              </a:spcBef>
              <a:spcAft>
                <a:spcPts val="0"/>
              </a:spcAft>
              <a:buClr>
                <a:srgbClr val="3C3C3C"/>
              </a:buClr>
              <a:buSzPts val="1800"/>
              <a:buFont typeface="Calibri"/>
              <a:buChar char="-"/>
              <a:defRPr sz="2000" b="0" i="0" u="none" strike="noStrike" cap="none">
                <a:solidFill>
                  <a:srgbClr val="3C3C3C"/>
                </a:solidFill>
                <a:latin typeface="Calibri"/>
                <a:ea typeface="Calibri"/>
                <a:cs typeface="Calibri"/>
                <a:sym typeface="Calibri"/>
              </a:defRPr>
            </a:lvl2pPr>
            <a:lvl3pPr marL="1371600" marR="0" lvl="2" indent="-317500" algn="l" rtl="0">
              <a:spcBef>
                <a:spcPts val="400"/>
              </a:spcBef>
              <a:spcAft>
                <a:spcPts val="0"/>
              </a:spcAft>
              <a:buClr>
                <a:srgbClr val="3C3C3C"/>
              </a:buClr>
              <a:buSzPts val="1400"/>
              <a:buFont typeface="Noto Sans Symbols"/>
              <a:buChar char="▪"/>
              <a:defRPr sz="18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400"/>
              </a:spcBef>
              <a:spcAft>
                <a:spcPts val="0"/>
              </a:spcAft>
              <a:buClr>
                <a:srgbClr val="3C3C3C"/>
              </a:buClr>
              <a:buSzPts val="1500"/>
              <a:buFont typeface="Arial"/>
              <a:buNone/>
              <a:defRPr sz="21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400"/>
              </a:spcBef>
              <a:spcAft>
                <a:spcPts val="0"/>
              </a:spcAft>
              <a:buClr>
                <a:srgbClr val="3C3C3C"/>
              </a:buClr>
              <a:buSzPts val="1700"/>
              <a:buFont typeface="Arial"/>
              <a:buNone/>
              <a:defRPr sz="2100" b="0" i="0" u="none" strike="noStrike" cap="none">
                <a:solidFill>
                  <a:srgbClr val="3C3C3C"/>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05" name="Google Shape;105;p16"/>
          <p:cNvSpPr txBox="1">
            <a:spLocks noGrp="1"/>
          </p:cNvSpPr>
          <p:nvPr>
            <p:ph type="body" idx="2"/>
          </p:nvPr>
        </p:nvSpPr>
        <p:spPr>
          <a:xfrm>
            <a:off x="2415779" y="144643"/>
            <a:ext cx="6476702" cy="617573"/>
          </a:xfrm>
          <a:prstGeom prst="rect">
            <a:avLst/>
          </a:prstGeom>
          <a:noFill/>
          <a:ln>
            <a:noFill/>
          </a:ln>
        </p:spPr>
        <p:txBody>
          <a:bodyPr spcFirstLastPara="1" wrap="square" lIns="68575" tIns="34275" rIns="68575" bIns="34275" anchor="t" anchorCtr="0">
            <a:noAutofit/>
          </a:bodyPr>
          <a:lstStyle>
            <a:lvl1pPr marL="457200" marR="0" lvl="0" indent="-228600" algn="l" rtl="0">
              <a:spcBef>
                <a:spcPts val="500"/>
              </a:spcBef>
              <a:spcAft>
                <a:spcPts val="0"/>
              </a:spcAft>
              <a:buClr>
                <a:srgbClr val="1C3046"/>
              </a:buClr>
              <a:buSzPts val="2400"/>
              <a:buFont typeface="Arial"/>
              <a:buNone/>
              <a:defRPr sz="2400" b="1" i="0" u="none" strike="noStrike" cap="none">
                <a:solidFill>
                  <a:srgbClr val="1C3046"/>
                </a:solidFill>
                <a:latin typeface="Calibri"/>
                <a:ea typeface="Calibri"/>
                <a:cs typeface="Calibri"/>
                <a:sym typeface="Calibri"/>
              </a:defRPr>
            </a:lvl1pPr>
            <a:lvl2pPr marL="914400" marR="0" lvl="1" indent="-361950" algn="l" rtl="0">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06" name="Google Shape;106;p16"/>
          <p:cNvSpPr txBox="1">
            <a:spLocks noGrp="1"/>
          </p:cNvSpPr>
          <p:nvPr>
            <p:ph type="body" idx="3"/>
          </p:nvPr>
        </p:nvSpPr>
        <p:spPr>
          <a:xfrm>
            <a:off x="4626006" y="1005578"/>
            <a:ext cx="4248472" cy="3587249"/>
          </a:xfrm>
          <a:prstGeom prst="rect">
            <a:avLst/>
          </a:prstGeom>
          <a:noFill/>
          <a:ln>
            <a:noFill/>
          </a:ln>
        </p:spPr>
        <p:txBody>
          <a:bodyPr spcFirstLastPara="1" wrap="square" lIns="68575" tIns="34275" rIns="68575" bIns="34275" anchor="t" anchorCtr="0">
            <a:noAutofit/>
          </a:bodyPr>
          <a:lstStyle>
            <a:lvl1pPr marL="457200" marR="0" lvl="0" indent="-361950" algn="l" rtl="0">
              <a:spcBef>
                <a:spcPts val="400"/>
              </a:spcBef>
              <a:spcAft>
                <a:spcPts val="0"/>
              </a:spcAft>
              <a:buClr>
                <a:srgbClr val="3C3C3C"/>
              </a:buClr>
              <a:buSzPts val="2100"/>
              <a:buFont typeface="Arial"/>
              <a:buChar char="•"/>
              <a:defRPr sz="2100" b="0" i="0" u="none" strike="noStrike" cap="none">
                <a:solidFill>
                  <a:srgbClr val="3C3C3C"/>
                </a:solidFill>
                <a:latin typeface="Calibri"/>
                <a:ea typeface="Calibri"/>
                <a:cs typeface="Calibri"/>
                <a:sym typeface="Calibri"/>
              </a:defRPr>
            </a:lvl1pPr>
            <a:lvl2pPr marL="914400" marR="0" lvl="1" indent="-342900" algn="l" rtl="0">
              <a:spcBef>
                <a:spcPts val="400"/>
              </a:spcBef>
              <a:spcAft>
                <a:spcPts val="0"/>
              </a:spcAft>
              <a:buClr>
                <a:srgbClr val="3C3C3C"/>
              </a:buClr>
              <a:buSzPts val="1800"/>
              <a:buFont typeface="Calibri"/>
              <a:buChar char="-"/>
              <a:defRPr sz="2000" b="0" i="0" u="none" strike="noStrike" cap="none">
                <a:solidFill>
                  <a:srgbClr val="3C3C3C"/>
                </a:solidFill>
                <a:latin typeface="Calibri"/>
                <a:ea typeface="Calibri"/>
                <a:cs typeface="Calibri"/>
                <a:sym typeface="Calibri"/>
              </a:defRPr>
            </a:lvl2pPr>
            <a:lvl3pPr marL="1371600" marR="0" lvl="2" indent="-317500" algn="l" rtl="0">
              <a:spcBef>
                <a:spcPts val="400"/>
              </a:spcBef>
              <a:spcAft>
                <a:spcPts val="0"/>
              </a:spcAft>
              <a:buClr>
                <a:srgbClr val="3C3C3C"/>
              </a:buClr>
              <a:buSzPts val="1400"/>
              <a:buFont typeface="Noto Sans Symbols"/>
              <a:buChar char="▪"/>
              <a:defRPr sz="18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400"/>
              </a:spcBef>
              <a:spcAft>
                <a:spcPts val="0"/>
              </a:spcAft>
              <a:buClr>
                <a:srgbClr val="3C3C3C"/>
              </a:buClr>
              <a:buSzPts val="1500"/>
              <a:buFont typeface="Arial"/>
              <a:buNone/>
              <a:defRPr sz="21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400"/>
              </a:spcBef>
              <a:spcAft>
                <a:spcPts val="0"/>
              </a:spcAft>
              <a:buClr>
                <a:srgbClr val="3C3C3C"/>
              </a:buClr>
              <a:buSzPts val="1700"/>
              <a:buFont typeface="Arial"/>
              <a:buNone/>
              <a:defRPr sz="2100" b="0" i="0" u="none" strike="noStrike" cap="none">
                <a:solidFill>
                  <a:srgbClr val="3C3C3C"/>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Customised Layout">
  <p:cSld name="Customised Layout">
    <p:bg>
      <p:bgPr>
        <a:blipFill>
          <a:blip r:embed="rId2">
            <a:alphaModFix/>
          </a:blip>
          <a:stretch>
            <a:fillRect/>
          </a:stretch>
        </a:blipFill>
        <a:effectLst/>
      </p:bgPr>
    </p:bg>
    <p:spTree>
      <p:nvGrpSpPr>
        <p:cNvPr id="1" name="Shape 107"/>
        <p:cNvGrpSpPr/>
        <p:nvPr/>
      </p:nvGrpSpPr>
      <p:grpSpPr>
        <a:xfrm>
          <a:off x="0" y="0"/>
          <a:ext cx="0" cy="0"/>
          <a:chOff x="0" y="0"/>
          <a:chExt cx="0" cy="0"/>
        </a:xfrm>
      </p:grpSpPr>
      <p:pic>
        <p:nvPicPr>
          <p:cNvPr id="108" name="Google Shape;108;p17"/>
          <p:cNvPicPr preferRelativeResize="0"/>
          <p:nvPr/>
        </p:nvPicPr>
        <p:blipFill rotWithShape="1">
          <a:blip r:embed="rId3">
            <a:alphaModFix/>
          </a:blip>
          <a:srcRect/>
          <a:stretch/>
        </p:blipFill>
        <p:spPr>
          <a:xfrm>
            <a:off x="3201756" y="4241723"/>
            <a:ext cx="472525" cy="434219"/>
          </a:xfrm>
          <a:prstGeom prst="rect">
            <a:avLst/>
          </a:prstGeom>
          <a:noFill/>
          <a:ln>
            <a:noFill/>
          </a:ln>
        </p:spPr>
      </p:pic>
      <p:pic>
        <p:nvPicPr>
          <p:cNvPr id="109" name="Google Shape;109;p17"/>
          <p:cNvPicPr preferRelativeResize="0"/>
          <p:nvPr/>
        </p:nvPicPr>
        <p:blipFill rotWithShape="1">
          <a:blip r:embed="rId4">
            <a:alphaModFix/>
          </a:blip>
          <a:srcRect/>
          <a:stretch/>
        </p:blipFill>
        <p:spPr>
          <a:xfrm>
            <a:off x="4607629" y="4229217"/>
            <a:ext cx="494177" cy="474921"/>
          </a:xfrm>
          <a:prstGeom prst="rect">
            <a:avLst/>
          </a:prstGeom>
          <a:noFill/>
          <a:ln>
            <a:noFill/>
          </a:ln>
        </p:spPr>
      </p:pic>
      <p:sp>
        <p:nvSpPr>
          <p:cNvPr id="110" name="Google Shape;110;p17"/>
          <p:cNvSpPr txBox="1"/>
          <p:nvPr/>
        </p:nvSpPr>
        <p:spPr>
          <a:xfrm>
            <a:off x="3569412" y="4316636"/>
            <a:ext cx="1164738" cy="30008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de" sz="1500">
                <a:solidFill>
                  <a:srgbClr val="1C3046"/>
                </a:solidFill>
                <a:latin typeface="Calibri"/>
                <a:ea typeface="Calibri"/>
                <a:cs typeface="Calibri"/>
                <a:sym typeface="Calibri"/>
              </a:rPr>
              <a:t>eosc-hub.eu</a:t>
            </a:r>
            <a:endParaRPr sz="1100"/>
          </a:p>
        </p:txBody>
      </p:sp>
      <p:sp>
        <p:nvSpPr>
          <p:cNvPr id="111" name="Google Shape;111;p17"/>
          <p:cNvSpPr txBox="1"/>
          <p:nvPr/>
        </p:nvSpPr>
        <p:spPr>
          <a:xfrm>
            <a:off x="4950042" y="4308790"/>
            <a:ext cx="1218744" cy="30008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de" sz="1500">
                <a:solidFill>
                  <a:srgbClr val="1C3046"/>
                </a:solidFill>
                <a:latin typeface="Calibri"/>
                <a:ea typeface="Calibri"/>
                <a:cs typeface="Calibri"/>
                <a:sym typeface="Calibri"/>
              </a:rPr>
              <a:t>@EOSC_eu</a:t>
            </a:r>
            <a:endParaRPr sz="1500">
              <a:solidFill>
                <a:srgbClr val="1C3046"/>
              </a:solidFill>
              <a:latin typeface="Calibri"/>
              <a:ea typeface="Calibri"/>
              <a:cs typeface="Calibri"/>
              <a:sym typeface="Calibri"/>
            </a:endParaRPr>
          </a:p>
        </p:txBody>
      </p:sp>
      <p:pic>
        <p:nvPicPr>
          <p:cNvPr id="112" name="Google Shape;112;p17"/>
          <p:cNvPicPr preferRelativeResize="0"/>
          <p:nvPr/>
        </p:nvPicPr>
        <p:blipFill rotWithShape="1">
          <a:blip r:embed="rId5">
            <a:alphaModFix/>
          </a:blip>
          <a:srcRect/>
          <a:stretch/>
        </p:blipFill>
        <p:spPr>
          <a:xfrm>
            <a:off x="3902639" y="2237746"/>
            <a:ext cx="1338721" cy="1673401"/>
          </a:xfrm>
          <a:prstGeom prst="rect">
            <a:avLst/>
          </a:prstGeom>
          <a:noFill/>
          <a:ln>
            <a:noFill/>
          </a:ln>
        </p:spPr>
      </p:pic>
      <p:cxnSp>
        <p:nvCxnSpPr>
          <p:cNvPr id="113" name="Google Shape;113;p17"/>
          <p:cNvCxnSpPr/>
          <p:nvPr/>
        </p:nvCxnSpPr>
        <p:spPr>
          <a:xfrm>
            <a:off x="684952" y="2218888"/>
            <a:ext cx="1584176" cy="0"/>
          </a:xfrm>
          <a:prstGeom prst="straightConnector1">
            <a:avLst/>
          </a:prstGeom>
          <a:noFill/>
          <a:ln w="25400" cap="flat" cmpd="sng">
            <a:solidFill>
              <a:srgbClr val="1D2F45"/>
            </a:solidFill>
            <a:prstDash val="solid"/>
            <a:round/>
            <a:headEnd type="none" w="sm" len="sm"/>
            <a:tailEnd type="none" w="sm" len="sm"/>
          </a:ln>
        </p:spPr>
      </p:cxnSp>
      <p:sp>
        <p:nvSpPr>
          <p:cNvPr id="114" name="Google Shape;114;p17"/>
          <p:cNvSpPr txBox="1">
            <a:spLocks noGrp="1"/>
          </p:cNvSpPr>
          <p:nvPr>
            <p:ph type="body" idx="1"/>
          </p:nvPr>
        </p:nvSpPr>
        <p:spPr>
          <a:xfrm>
            <a:off x="629562" y="1351277"/>
            <a:ext cx="2483644" cy="594122"/>
          </a:xfrm>
          <a:prstGeom prst="rect">
            <a:avLst/>
          </a:prstGeom>
          <a:noFill/>
          <a:ln>
            <a:noFill/>
          </a:ln>
        </p:spPr>
        <p:txBody>
          <a:bodyPr spcFirstLastPara="1" wrap="square" lIns="68575" tIns="34275" rIns="68575" bIns="34275" anchor="t" anchorCtr="0">
            <a:noAutofit/>
          </a:bodyPr>
          <a:lstStyle>
            <a:lvl1pPr marL="457200" marR="0" lvl="0" indent="-228600" algn="l" rtl="0">
              <a:spcBef>
                <a:spcPts val="400"/>
              </a:spcBef>
              <a:spcAft>
                <a:spcPts val="0"/>
              </a:spcAft>
              <a:buClr>
                <a:srgbClr val="1C3046"/>
              </a:buClr>
              <a:buSzPts val="2100"/>
              <a:buFont typeface="Arial"/>
              <a:buNone/>
              <a:defRPr sz="2100" b="1" i="0" u="none" strike="noStrike" cap="none">
                <a:solidFill>
                  <a:srgbClr val="1C3046"/>
                </a:solidFill>
                <a:latin typeface="Calibri"/>
                <a:ea typeface="Calibri"/>
                <a:cs typeface="Calibri"/>
                <a:sym typeface="Calibri"/>
              </a:defRPr>
            </a:lvl1pPr>
            <a:lvl2pPr marL="914400" marR="0" lvl="1" indent="-361950" algn="l" rtl="0">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15" name="Google Shape;115;p17"/>
          <p:cNvSpPr txBox="1">
            <a:spLocks noGrp="1"/>
          </p:cNvSpPr>
          <p:nvPr>
            <p:ph type="body" idx="2"/>
          </p:nvPr>
        </p:nvSpPr>
        <p:spPr>
          <a:xfrm>
            <a:off x="666125" y="2394390"/>
            <a:ext cx="1889521" cy="378619"/>
          </a:xfrm>
          <a:prstGeom prst="rect">
            <a:avLst/>
          </a:prstGeom>
          <a:noFill/>
          <a:ln>
            <a:noFill/>
          </a:ln>
        </p:spPr>
        <p:txBody>
          <a:bodyPr spcFirstLastPara="1" wrap="square" lIns="68575" tIns="34275" rIns="68575" bIns="34275" anchor="t" anchorCtr="0">
            <a:noAutofit/>
          </a:bodyPr>
          <a:lstStyle>
            <a:lvl1pPr marL="457200" marR="0" lvl="0" indent="-228600" algn="l" rtl="0">
              <a:spcBef>
                <a:spcPts val="300"/>
              </a:spcBef>
              <a:spcAft>
                <a:spcPts val="0"/>
              </a:spcAft>
              <a:buClr>
                <a:schemeClr val="dk1"/>
              </a:buClr>
              <a:buSzPts val="1400"/>
              <a:buFont typeface="Arial"/>
              <a:buNone/>
              <a:defRPr sz="1400" b="0" i="1" u="none" strike="noStrike" cap="none">
                <a:solidFill>
                  <a:schemeClr val="dk1"/>
                </a:solidFill>
                <a:latin typeface="Calibri"/>
                <a:ea typeface="Calibri"/>
                <a:cs typeface="Calibri"/>
                <a:sym typeface="Calibri"/>
              </a:defRPr>
            </a:lvl1pPr>
            <a:lvl2pPr marL="914400" marR="0" lvl="1" indent="-361950" algn="l" rtl="0">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16" name="Google Shape;116;p17"/>
          <p:cNvSpPr txBox="1">
            <a:spLocks noGrp="1"/>
          </p:cNvSpPr>
          <p:nvPr>
            <p:ph type="body" idx="3"/>
          </p:nvPr>
        </p:nvSpPr>
        <p:spPr>
          <a:xfrm>
            <a:off x="5879017" y="1732681"/>
            <a:ext cx="2538413" cy="878681"/>
          </a:xfrm>
          <a:prstGeom prst="rect">
            <a:avLst/>
          </a:prstGeom>
          <a:noFill/>
          <a:ln>
            <a:noFill/>
          </a:ln>
        </p:spPr>
        <p:txBody>
          <a:bodyPr spcFirstLastPara="1" wrap="square" lIns="68575" tIns="34275" rIns="68575" bIns="34275" anchor="t" anchorCtr="0">
            <a:noAutofit/>
          </a:bodyPr>
          <a:lstStyle>
            <a:lvl1pPr marL="457200" marR="0" lvl="0" indent="-228600" algn="l" rtl="0">
              <a:spcBef>
                <a:spcPts val="2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1pPr>
            <a:lvl2pPr marL="914400" marR="0" lvl="1" indent="-361950" algn="l" rtl="0">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17" name="Google Shape;117;p17"/>
          <p:cNvSpPr txBox="1">
            <a:spLocks noGrp="1"/>
          </p:cNvSpPr>
          <p:nvPr>
            <p:ph type="body" idx="4"/>
          </p:nvPr>
        </p:nvSpPr>
        <p:spPr>
          <a:xfrm>
            <a:off x="5868144" y="1422332"/>
            <a:ext cx="2538413" cy="339328"/>
          </a:xfrm>
          <a:prstGeom prst="rect">
            <a:avLst/>
          </a:prstGeom>
          <a:noFill/>
          <a:ln>
            <a:noFill/>
          </a:ln>
        </p:spPr>
        <p:txBody>
          <a:bodyPr spcFirstLastPara="1" wrap="square" lIns="68575" tIns="34275" rIns="68575" bIns="34275" anchor="t" anchorCtr="0">
            <a:noAutofit/>
          </a:bodyPr>
          <a:lstStyle>
            <a:lvl1pPr marL="457200" marR="0" lvl="0" indent="-228600" algn="l" rtl="0">
              <a:spcBef>
                <a:spcPts val="300"/>
              </a:spcBef>
              <a:spcAft>
                <a:spcPts val="0"/>
              </a:spcAft>
              <a:buClr>
                <a:srgbClr val="1C3046"/>
              </a:buClr>
              <a:buSzPts val="1500"/>
              <a:buFont typeface="Arial"/>
              <a:buNone/>
              <a:defRPr sz="1500" b="1" i="0" u="none" strike="noStrike" cap="none">
                <a:solidFill>
                  <a:srgbClr val="1C3046"/>
                </a:solidFill>
                <a:latin typeface="Calibri"/>
                <a:ea typeface="Calibri"/>
                <a:cs typeface="Calibri"/>
                <a:sym typeface="Calibri"/>
              </a:defRPr>
            </a:lvl1pPr>
            <a:lvl2pPr marL="914400" marR="0" lvl="1" indent="-361950" algn="l" rtl="0">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Content_slide">
  <p:cSld name="Content_slide">
    <p:spTree>
      <p:nvGrpSpPr>
        <p:cNvPr id="1" name="Shape 118"/>
        <p:cNvGrpSpPr/>
        <p:nvPr/>
      </p:nvGrpSpPr>
      <p:grpSpPr>
        <a:xfrm>
          <a:off x="0" y="0"/>
          <a:ext cx="0" cy="0"/>
          <a:chOff x="0" y="0"/>
          <a:chExt cx="0" cy="0"/>
        </a:xfrm>
      </p:grpSpPr>
      <p:sp>
        <p:nvSpPr>
          <p:cNvPr id="119" name="Google Shape;119;p18"/>
          <p:cNvSpPr/>
          <p:nvPr/>
        </p:nvSpPr>
        <p:spPr>
          <a:xfrm>
            <a:off x="8560686" y="4782182"/>
            <a:ext cx="331794" cy="219838"/>
          </a:xfrm>
          <a:prstGeom prst="rect">
            <a:avLst/>
          </a:prstGeom>
          <a:solidFill>
            <a:srgbClr val="1D2F45">
              <a:alpha val="25882"/>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rgbClr val="A5A5A5"/>
              </a:solidFill>
              <a:latin typeface="Calibri"/>
              <a:ea typeface="Calibri"/>
              <a:cs typeface="Calibri"/>
              <a:sym typeface="Calibri"/>
            </a:endParaRPr>
          </a:p>
        </p:txBody>
      </p:sp>
      <p:sp>
        <p:nvSpPr>
          <p:cNvPr id="120" name="Google Shape;120;p18"/>
          <p:cNvSpPr/>
          <p:nvPr/>
        </p:nvSpPr>
        <p:spPr>
          <a:xfrm>
            <a:off x="3114459" y="0"/>
            <a:ext cx="1133521" cy="27000"/>
          </a:xfrm>
          <a:prstGeom prst="rect">
            <a:avLst/>
          </a:prstGeom>
          <a:solidFill>
            <a:srgbClr val="1C30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21" name="Google Shape;121;p18"/>
          <p:cNvSpPr/>
          <p:nvPr/>
        </p:nvSpPr>
        <p:spPr>
          <a:xfrm>
            <a:off x="5940154" y="0"/>
            <a:ext cx="3167471"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22" name="Google Shape;122;p18"/>
          <p:cNvSpPr/>
          <p:nvPr/>
        </p:nvSpPr>
        <p:spPr>
          <a:xfrm>
            <a:off x="8401706" y="0"/>
            <a:ext cx="747633"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23" name="Google Shape;123;p18"/>
          <p:cNvSpPr/>
          <p:nvPr/>
        </p:nvSpPr>
        <p:spPr>
          <a:xfrm>
            <a:off x="1907705" y="0"/>
            <a:ext cx="1016055"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24" name="Google Shape;124;p18"/>
          <p:cNvSpPr/>
          <p:nvPr/>
        </p:nvSpPr>
        <p:spPr>
          <a:xfrm>
            <a:off x="7164289" y="0"/>
            <a:ext cx="1303646" cy="27000"/>
          </a:xfrm>
          <a:prstGeom prst="rect">
            <a:avLst/>
          </a:prstGeom>
          <a:solidFill>
            <a:srgbClr val="1C30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25" name="Google Shape;125;p18"/>
          <p:cNvSpPr/>
          <p:nvPr/>
        </p:nvSpPr>
        <p:spPr>
          <a:xfrm>
            <a:off x="5220073" y="0"/>
            <a:ext cx="1142863"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26" name="Google Shape;126;p18"/>
          <p:cNvSpPr/>
          <p:nvPr/>
        </p:nvSpPr>
        <p:spPr>
          <a:xfrm>
            <a:off x="1276469" y="-1"/>
            <a:ext cx="631235" cy="27000"/>
          </a:xfrm>
          <a:prstGeom prst="rect">
            <a:avLst/>
          </a:prstGeom>
          <a:solidFill>
            <a:srgbClr val="1C30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27" name="Google Shape;127;p18"/>
          <p:cNvSpPr/>
          <p:nvPr/>
        </p:nvSpPr>
        <p:spPr>
          <a:xfrm>
            <a:off x="643478" y="0"/>
            <a:ext cx="640569"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28" name="Google Shape;128;p18"/>
          <p:cNvSpPr/>
          <p:nvPr/>
        </p:nvSpPr>
        <p:spPr>
          <a:xfrm>
            <a:off x="2590801" y="0"/>
            <a:ext cx="640569"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29" name="Google Shape;129;p18"/>
          <p:cNvSpPr/>
          <p:nvPr/>
        </p:nvSpPr>
        <p:spPr>
          <a:xfrm>
            <a:off x="4247980" y="0"/>
            <a:ext cx="1052485"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0" name="Google Shape;130;p18"/>
          <p:cNvSpPr/>
          <p:nvPr/>
        </p:nvSpPr>
        <p:spPr>
          <a:xfrm>
            <a:off x="7357995" y="0"/>
            <a:ext cx="166335"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1" name="Google Shape;131;p18"/>
          <p:cNvSpPr/>
          <p:nvPr/>
        </p:nvSpPr>
        <p:spPr>
          <a:xfrm>
            <a:off x="-136" y="-1"/>
            <a:ext cx="643613"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2" name="Google Shape;132;p18"/>
          <p:cNvSpPr txBox="1">
            <a:spLocks noGrp="1"/>
          </p:cNvSpPr>
          <p:nvPr>
            <p:ph type="dt" idx="10"/>
          </p:nvPr>
        </p:nvSpPr>
        <p:spPr>
          <a:xfrm>
            <a:off x="251520" y="4785996"/>
            <a:ext cx="2133600" cy="21602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700" b="0" i="0">
                <a:solidFill>
                  <a:srgbClr val="3C3C3C"/>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33" name="Google Shape;133;p18"/>
          <p:cNvSpPr txBox="1">
            <a:spLocks noGrp="1"/>
          </p:cNvSpPr>
          <p:nvPr>
            <p:ph type="ftr" idx="11"/>
          </p:nvPr>
        </p:nvSpPr>
        <p:spPr>
          <a:xfrm>
            <a:off x="3124200" y="4785996"/>
            <a:ext cx="2895600" cy="21602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700" b="0" i="0">
                <a:solidFill>
                  <a:srgbClr val="3C3C3C"/>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cxnSp>
        <p:nvCxnSpPr>
          <p:cNvPr id="134" name="Google Shape;134;p18"/>
          <p:cNvCxnSpPr/>
          <p:nvPr/>
        </p:nvCxnSpPr>
        <p:spPr>
          <a:xfrm rot="10800000">
            <a:off x="251520" y="4782184"/>
            <a:ext cx="8640960" cy="3814"/>
          </a:xfrm>
          <a:prstGeom prst="straightConnector1">
            <a:avLst/>
          </a:prstGeom>
          <a:noFill/>
          <a:ln w="12700" cap="flat" cmpd="sng">
            <a:solidFill>
              <a:srgbClr val="1D2F45"/>
            </a:solidFill>
            <a:prstDash val="solid"/>
            <a:round/>
            <a:headEnd type="none" w="sm" len="sm"/>
            <a:tailEnd type="none" w="sm" len="sm"/>
          </a:ln>
        </p:spPr>
      </p:cxnSp>
      <p:sp>
        <p:nvSpPr>
          <p:cNvPr id="135" name="Google Shape;135;p18"/>
          <p:cNvSpPr txBox="1">
            <a:spLocks noGrp="1"/>
          </p:cNvSpPr>
          <p:nvPr>
            <p:ph type="sldNum" idx="12"/>
          </p:nvPr>
        </p:nvSpPr>
        <p:spPr>
          <a:xfrm>
            <a:off x="6553200" y="4785996"/>
            <a:ext cx="2339280" cy="216024"/>
          </a:xfrm>
          <a:prstGeom prst="rect">
            <a:avLst/>
          </a:prstGeom>
          <a:noFill/>
          <a:ln>
            <a:noFill/>
          </a:ln>
        </p:spPr>
        <p:txBody>
          <a:bodyPr spcFirstLastPara="1" wrap="square" lIns="68575" tIns="34275" rIns="68575" bIns="34275" anchor="t" anchorCtr="0">
            <a:noAutofit/>
          </a:bodyPr>
          <a:lstStyle>
            <a:lvl1pPr marL="0" marR="0" lvl="0" indent="0" algn="r" rtl="0">
              <a:spcBef>
                <a:spcPts val="0"/>
              </a:spcBef>
              <a:buNone/>
              <a:defRPr sz="700" b="0" i="0">
                <a:solidFill>
                  <a:srgbClr val="3C3C3C"/>
                </a:solidFill>
                <a:latin typeface="Calibri"/>
                <a:ea typeface="Calibri"/>
                <a:cs typeface="Calibri"/>
                <a:sym typeface="Calibri"/>
              </a:defRPr>
            </a:lvl1pPr>
            <a:lvl2pPr marL="0" marR="0" lvl="1" indent="0" algn="r" rtl="0">
              <a:spcBef>
                <a:spcPts val="0"/>
              </a:spcBef>
              <a:buNone/>
              <a:defRPr sz="700" b="0" i="0">
                <a:solidFill>
                  <a:srgbClr val="3C3C3C"/>
                </a:solidFill>
                <a:latin typeface="Calibri"/>
                <a:ea typeface="Calibri"/>
                <a:cs typeface="Calibri"/>
                <a:sym typeface="Calibri"/>
              </a:defRPr>
            </a:lvl2pPr>
            <a:lvl3pPr marL="0" marR="0" lvl="2" indent="0" algn="r" rtl="0">
              <a:spcBef>
                <a:spcPts val="0"/>
              </a:spcBef>
              <a:buNone/>
              <a:defRPr sz="700" b="0" i="0">
                <a:solidFill>
                  <a:srgbClr val="3C3C3C"/>
                </a:solidFill>
                <a:latin typeface="Calibri"/>
                <a:ea typeface="Calibri"/>
                <a:cs typeface="Calibri"/>
                <a:sym typeface="Calibri"/>
              </a:defRPr>
            </a:lvl3pPr>
            <a:lvl4pPr marL="0" marR="0" lvl="3" indent="0" algn="r" rtl="0">
              <a:spcBef>
                <a:spcPts val="0"/>
              </a:spcBef>
              <a:buNone/>
              <a:defRPr sz="700" b="0" i="0">
                <a:solidFill>
                  <a:srgbClr val="3C3C3C"/>
                </a:solidFill>
                <a:latin typeface="Calibri"/>
                <a:ea typeface="Calibri"/>
                <a:cs typeface="Calibri"/>
                <a:sym typeface="Calibri"/>
              </a:defRPr>
            </a:lvl4pPr>
            <a:lvl5pPr marL="0" marR="0" lvl="4" indent="0" algn="r" rtl="0">
              <a:spcBef>
                <a:spcPts val="0"/>
              </a:spcBef>
              <a:buNone/>
              <a:defRPr sz="700" b="0" i="0">
                <a:solidFill>
                  <a:srgbClr val="3C3C3C"/>
                </a:solidFill>
                <a:latin typeface="Calibri"/>
                <a:ea typeface="Calibri"/>
                <a:cs typeface="Calibri"/>
                <a:sym typeface="Calibri"/>
              </a:defRPr>
            </a:lvl5pPr>
            <a:lvl6pPr marL="0" marR="0" lvl="5" indent="0" algn="r" rtl="0">
              <a:spcBef>
                <a:spcPts val="0"/>
              </a:spcBef>
              <a:buNone/>
              <a:defRPr sz="700" b="0" i="0">
                <a:solidFill>
                  <a:srgbClr val="3C3C3C"/>
                </a:solidFill>
                <a:latin typeface="Calibri"/>
                <a:ea typeface="Calibri"/>
                <a:cs typeface="Calibri"/>
                <a:sym typeface="Calibri"/>
              </a:defRPr>
            </a:lvl6pPr>
            <a:lvl7pPr marL="0" marR="0" lvl="6" indent="0" algn="r" rtl="0">
              <a:spcBef>
                <a:spcPts val="0"/>
              </a:spcBef>
              <a:buNone/>
              <a:defRPr sz="700" b="0" i="0">
                <a:solidFill>
                  <a:srgbClr val="3C3C3C"/>
                </a:solidFill>
                <a:latin typeface="Calibri"/>
                <a:ea typeface="Calibri"/>
                <a:cs typeface="Calibri"/>
                <a:sym typeface="Calibri"/>
              </a:defRPr>
            </a:lvl7pPr>
            <a:lvl8pPr marL="0" marR="0" lvl="7" indent="0" algn="r" rtl="0">
              <a:spcBef>
                <a:spcPts val="0"/>
              </a:spcBef>
              <a:buNone/>
              <a:defRPr sz="700" b="0" i="0">
                <a:solidFill>
                  <a:srgbClr val="3C3C3C"/>
                </a:solidFill>
                <a:latin typeface="Calibri"/>
                <a:ea typeface="Calibri"/>
                <a:cs typeface="Calibri"/>
                <a:sym typeface="Calibri"/>
              </a:defRPr>
            </a:lvl8pPr>
            <a:lvl9pPr marL="0" marR="0" lvl="8" indent="0" algn="r" rtl="0">
              <a:spcBef>
                <a:spcPts val="0"/>
              </a:spcBef>
              <a:buNone/>
              <a:defRPr sz="700" b="0" i="0">
                <a:solidFill>
                  <a:srgbClr val="3C3C3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‹Nº›</a:t>
            </a:fld>
            <a:endParaRPr/>
          </a:p>
        </p:txBody>
      </p:sp>
      <p:pic>
        <p:nvPicPr>
          <p:cNvPr id="136" name="Google Shape;136;p18"/>
          <p:cNvPicPr preferRelativeResize="0"/>
          <p:nvPr/>
        </p:nvPicPr>
        <p:blipFill rotWithShape="1">
          <a:blip r:embed="rId2">
            <a:alphaModFix/>
          </a:blip>
          <a:srcRect/>
          <a:stretch/>
        </p:blipFill>
        <p:spPr>
          <a:xfrm>
            <a:off x="80628" y="90591"/>
            <a:ext cx="2106234" cy="566004"/>
          </a:xfrm>
          <a:prstGeom prst="rect">
            <a:avLst/>
          </a:prstGeom>
          <a:noFill/>
          <a:ln>
            <a:noFill/>
          </a:ln>
        </p:spPr>
      </p:pic>
      <p:pic>
        <p:nvPicPr>
          <p:cNvPr id="137" name="Google Shape;137;p18"/>
          <p:cNvPicPr preferRelativeResize="0"/>
          <p:nvPr/>
        </p:nvPicPr>
        <p:blipFill rotWithShape="1">
          <a:blip r:embed="rId3">
            <a:alphaModFix/>
          </a:blip>
          <a:srcRect/>
          <a:stretch/>
        </p:blipFill>
        <p:spPr>
          <a:xfrm>
            <a:off x="0" y="5119663"/>
            <a:ext cx="9144000" cy="23837"/>
          </a:xfrm>
          <a:prstGeom prst="rect">
            <a:avLst/>
          </a:prstGeom>
          <a:noFill/>
          <a:ln>
            <a:noFill/>
          </a:ln>
        </p:spPr>
      </p:pic>
      <p:sp>
        <p:nvSpPr>
          <p:cNvPr id="138" name="Google Shape;138;p18"/>
          <p:cNvSpPr txBox="1">
            <a:spLocks noGrp="1"/>
          </p:cNvSpPr>
          <p:nvPr>
            <p:ph type="body" idx="1"/>
          </p:nvPr>
        </p:nvSpPr>
        <p:spPr>
          <a:xfrm>
            <a:off x="251520" y="951572"/>
            <a:ext cx="8640960" cy="3641255"/>
          </a:xfrm>
          <a:prstGeom prst="rect">
            <a:avLst/>
          </a:prstGeom>
          <a:noFill/>
          <a:ln>
            <a:noFill/>
          </a:ln>
        </p:spPr>
        <p:txBody>
          <a:bodyPr spcFirstLastPara="1" wrap="square" lIns="68575" tIns="34275" rIns="68575" bIns="34275" anchor="t" anchorCtr="0">
            <a:noAutofit/>
          </a:bodyPr>
          <a:lstStyle>
            <a:lvl1pPr marL="457200" marR="0" lvl="0" indent="-361950" algn="l" rtl="0">
              <a:spcBef>
                <a:spcPts val="400"/>
              </a:spcBef>
              <a:spcAft>
                <a:spcPts val="0"/>
              </a:spcAft>
              <a:buClr>
                <a:srgbClr val="3C3C3C"/>
              </a:buClr>
              <a:buSzPts val="2100"/>
              <a:buFont typeface="Arial"/>
              <a:buChar char="•"/>
              <a:defRPr sz="2100" b="0" i="0" u="none" strike="noStrike" cap="none">
                <a:solidFill>
                  <a:srgbClr val="3C3C3C"/>
                </a:solidFill>
                <a:latin typeface="Calibri"/>
                <a:ea typeface="Calibri"/>
                <a:cs typeface="Calibri"/>
                <a:sym typeface="Calibri"/>
              </a:defRPr>
            </a:lvl1pPr>
            <a:lvl2pPr marL="914400" marR="0" lvl="1" indent="-342900" algn="l" rtl="0">
              <a:spcBef>
                <a:spcPts val="400"/>
              </a:spcBef>
              <a:spcAft>
                <a:spcPts val="0"/>
              </a:spcAft>
              <a:buClr>
                <a:srgbClr val="3C3C3C"/>
              </a:buClr>
              <a:buSzPts val="1800"/>
              <a:buFont typeface="Calibri"/>
              <a:buChar char="-"/>
              <a:defRPr sz="2000" b="0" i="0" u="none" strike="noStrike" cap="none">
                <a:solidFill>
                  <a:srgbClr val="3C3C3C"/>
                </a:solidFill>
                <a:latin typeface="Calibri"/>
                <a:ea typeface="Calibri"/>
                <a:cs typeface="Calibri"/>
                <a:sym typeface="Calibri"/>
              </a:defRPr>
            </a:lvl2pPr>
            <a:lvl3pPr marL="1371600" marR="0" lvl="2" indent="-317500" algn="l" rtl="0">
              <a:spcBef>
                <a:spcPts val="400"/>
              </a:spcBef>
              <a:spcAft>
                <a:spcPts val="0"/>
              </a:spcAft>
              <a:buClr>
                <a:srgbClr val="3C3C3C"/>
              </a:buClr>
              <a:buSzPts val="1400"/>
              <a:buFont typeface="Noto Sans Symbols"/>
              <a:buChar char="▪"/>
              <a:defRPr sz="18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400"/>
              </a:spcBef>
              <a:spcAft>
                <a:spcPts val="0"/>
              </a:spcAft>
              <a:buClr>
                <a:srgbClr val="3C3C3C"/>
              </a:buClr>
              <a:buSzPts val="1500"/>
              <a:buFont typeface="Arial"/>
              <a:buNone/>
              <a:defRPr sz="21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400"/>
              </a:spcBef>
              <a:spcAft>
                <a:spcPts val="0"/>
              </a:spcAft>
              <a:buClr>
                <a:srgbClr val="3C3C3C"/>
              </a:buClr>
              <a:buSzPts val="1700"/>
              <a:buFont typeface="Arial"/>
              <a:buNone/>
              <a:defRPr sz="2100" b="0" i="0" u="none" strike="noStrike" cap="none">
                <a:solidFill>
                  <a:srgbClr val="3C3C3C"/>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39" name="Google Shape;139;p18"/>
          <p:cNvSpPr txBox="1">
            <a:spLocks noGrp="1"/>
          </p:cNvSpPr>
          <p:nvPr>
            <p:ph type="body" idx="2"/>
          </p:nvPr>
        </p:nvSpPr>
        <p:spPr>
          <a:xfrm>
            <a:off x="2415779" y="144643"/>
            <a:ext cx="6476702" cy="617573"/>
          </a:xfrm>
          <a:prstGeom prst="rect">
            <a:avLst/>
          </a:prstGeom>
          <a:noFill/>
          <a:ln>
            <a:noFill/>
          </a:ln>
        </p:spPr>
        <p:txBody>
          <a:bodyPr spcFirstLastPara="1" wrap="square" lIns="68575" tIns="34275" rIns="68575" bIns="34275" anchor="t" anchorCtr="0">
            <a:noAutofit/>
          </a:bodyPr>
          <a:lstStyle>
            <a:lvl1pPr marL="457200" marR="0" lvl="0" indent="-228600" algn="l" rtl="0">
              <a:spcBef>
                <a:spcPts val="500"/>
              </a:spcBef>
              <a:spcAft>
                <a:spcPts val="0"/>
              </a:spcAft>
              <a:buClr>
                <a:srgbClr val="1C3046"/>
              </a:buClr>
              <a:buSzPts val="2400"/>
              <a:buFont typeface="Arial"/>
              <a:buNone/>
              <a:defRPr sz="2400" b="1" i="0" u="none" strike="noStrike" cap="none">
                <a:solidFill>
                  <a:srgbClr val="1C3046"/>
                </a:solidFill>
                <a:latin typeface="Calibri"/>
                <a:ea typeface="Calibri"/>
                <a:cs typeface="Calibri"/>
                <a:sym typeface="Calibri"/>
              </a:defRPr>
            </a:lvl1pPr>
            <a:lvl2pPr marL="914400" marR="0" lvl="1" indent="-361950" algn="l" rtl="0">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amp; Text (Vertical)">
  <p:cSld name="Title &amp; Text (Vertical)">
    <p:spTree>
      <p:nvGrpSpPr>
        <p:cNvPr id="1" name="Shape 140"/>
        <p:cNvGrpSpPr/>
        <p:nvPr/>
      </p:nvGrpSpPr>
      <p:grpSpPr>
        <a:xfrm>
          <a:off x="0" y="0"/>
          <a:ext cx="0" cy="0"/>
          <a:chOff x="0" y="0"/>
          <a:chExt cx="0" cy="0"/>
        </a:xfrm>
      </p:grpSpPr>
      <p:sp>
        <p:nvSpPr>
          <p:cNvPr id="141" name="Google Shape;141;p19"/>
          <p:cNvSpPr/>
          <p:nvPr/>
        </p:nvSpPr>
        <p:spPr>
          <a:xfrm>
            <a:off x="8560686" y="4782182"/>
            <a:ext cx="331794" cy="219838"/>
          </a:xfrm>
          <a:prstGeom prst="rect">
            <a:avLst/>
          </a:prstGeom>
          <a:solidFill>
            <a:srgbClr val="1D2F45">
              <a:alpha val="25882"/>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rgbClr val="A5A5A5"/>
              </a:solidFill>
              <a:latin typeface="Calibri"/>
              <a:ea typeface="Calibri"/>
              <a:cs typeface="Calibri"/>
              <a:sym typeface="Calibri"/>
            </a:endParaRPr>
          </a:p>
        </p:txBody>
      </p:sp>
      <p:sp>
        <p:nvSpPr>
          <p:cNvPr id="142" name="Google Shape;142;p19"/>
          <p:cNvSpPr txBox="1">
            <a:spLocks noGrp="1"/>
          </p:cNvSpPr>
          <p:nvPr>
            <p:ph type="sldNum" idx="12"/>
          </p:nvPr>
        </p:nvSpPr>
        <p:spPr>
          <a:xfrm>
            <a:off x="6553200" y="4785996"/>
            <a:ext cx="2339280" cy="216024"/>
          </a:xfrm>
          <a:prstGeom prst="rect">
            <a:avLst/>
          </a:prstGeom>
          <a:noFill/>
          <a:ln>
            <a:noFill/>
          </a:ln>
        </p:spPr>
        <p:txBody>
          <a:bodyPr spcFirstLastPara="1" wrap="square" lIns="68575" tIns="34275" rIns="68575" bIns="34275" anchor="t" anchorCtr="0">
            <a:noAutofit/>
          </a:bodyPr>
          <a:lstStyle>
            <a:lvl1pPr marL="0" marR="0" lvl="0" indent="0" algn="r" rtl="0">
              <a:spcBef>
                <a:spcPts val="0"/>
              </a:spcBef>
              <a:buNone/>
              <a:defRPr sz="700" b="0" i="0">
                <a:solidFill>
                  <a:srgbClr val="3C3C3C"/>
                </a:solidFill>
                <a:latin typeface="Calibri"/>
                <a:ea typeface="Calibri"/>
                <a:cs typeface="Calibri"/>
                <a:sym typeface="Calibri"/>
              </a:defRPr>
            </a:lvl1pPr>
            <a:lvl2pPr marL="0" marR="0" lvl="1" indent="0" algn="r" rtl="0">
              <a:spcBef>
                <a:spcPts val="0"/>
              </a:spcBef>
              <a:buNone/>
              <a:defRPr sz="700" b="0" i="0">
                <a:solidFill>
                  <a:srgbClr val="3C3C3C"/>
                </a:solidFill>
                <a:latin typeface="Calibri"/>
                <a:ea typeface="Calibri"/>
                <a:cs typeface="Calibri"/>
                <a:sym typeface="Calibri"/>
              </a:defRPr>
            </a:lvl2pPr>
            <a:lvl3pPr marL="0" marR="0" lvl="2" indent="0" algn="r" rtl="0">
              <a:spcBef>
                <a:spcPts val="0"/>
              </a:spcBef>
              <a:buNone/>
              <a:defRPr sz="700" b="0" i="0">
                <a:solidFill>
                  <a:srgbClr val="3C3C3C"/>
                </a:solidFill>
                <a:latin typeface="Calibri"/>
                <a:ea typeface="Calibri"/>
                <a:cs typeface="Calibri"/>
                <a:sym typeface="Calibri"/>
              </a:defRPr>
            </a:lvl3pPr>
            <a:lvl4pPr marL="0" marR="0" lvl="3" indent="0" algn="r" rtl="0">
              <a:spcBef>
                <a:spcPts val="0"/>
              </a:spcBef>
              <a:buNone/>
              <a:defRPr sz="700" b="0" i="0">
                <a:solidFill>
                  <a:srgbClr val="3C3C3C"/>
                </a:solidFill>
                <a:latin typeface="Calibri"/>
                <a:ea typeface="Calibri"/>
                <a:cs typeface="Calibri"/>
                <a:sym typeface="Calibri"/>
              </a:defRPr>
            </a:lvl4pPr>
            <a:lvl5pPr marL="0" marR="0" lvl="4" indent="0" algn="r" rtl="0">
              <a:spcBef>
                <a:spcPts val="0"/>
              </a:spcBef>
              <a:buNone/>
              <a:defRPr sz="700" b="0" i="0">
                <a:solidFill>
                  <a:srgbClr val="3C3C3C"/>
                </a:solidFill>
                <a:latin typeface="Calibri"/>
                <a:ea typeface="Calibri"/>
                <a:cs typeface="Calibri"/>
                <a:sym typeface="Calibri"/>
              </a:defRPr>
            </a:lvl5pPr>
            <a:lvl6pPr marL="0" marR="0" lvl="5" indent="0" algn="r" rtl="0">
              <a:spcBef>
                <a:spcPts val="0"/>
              </a:spcBef>
              <a:buNone/>
              <a:defRPr sz="700" b="0" i="0">
                <a:solidFill>
                  <a:srgbClr val="3C3C3C"/>
                </a:solidFill>
                <a:latin typeface="Calibri"/>
                <a:ea typeface="Calibri"/>
                <a:cs typeface="Calibri"/>
                <a:sym typeface="Calibri"/>
              </a:defRPr>
            </a:lvl6pPr>
            <a:lvl7pPr marL="0" marR="0" lvl="6" indent="0" algn="r" rtl="0">
              <a:spcBef>
                <a:spcPts val="0"/>
              </a:spcBef>
              <a:buNone/>
              <a:defRPr sz="700" b="0" i="0">
                <a:solidFill>
                  <a:srgbClr val="3C3C3C"/>
                </a:solidFill>
                <a:latin typeface="Calibri"/>
                <a:ea typeface="Calibri"/>
                <a:cs typeface="Calibri"/>
                <a:sym typeface="Calibri"/>
              </a:defRPr>
            </a:lvl7pPr>
            <a:lvl8pPr marL="0" marR="0" lvl="7" indent="0" algn="r" rtl="0">
              <a:spcBef>
                <a:spcPts val="0"/>
              </a:spcBef>
              <a:buNone/>
              <a:defRPr sz="700" b="0" i="0">
                <a:solidFill>
                  <a:srgbClr val="3C3C3C"/>
                </a:solidFill>
                <a:latin typeface="Calibri"/>
                <a:ea typeface="Calibri"/>
                <a:cs typeface="Calibri"/>
                <a:sym typeface="Calibri"/>
              </a:defRPr>
            </a:lvl8pPr>
            <a:lvl9pPr marL="0" marR="0" lvl="8" indent="0" algn="r" rtl="0">
              <a:spcBef>
                <a:spcPts val="0"/>
              </a:spcBef>
              <a:buNone/>
              <a:defRPr sz="700" b="0" i="0">
                <a:solidFill>
                  <a:srgbClr val="3C3C3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‹Nº›</a:t>
            </a:fld>
            <a:endParaRPr/>
          </a:p>
        </p:txBody>
      </p:sp>
      <p:sp>
        <p:nvSpPr>
          <p:cNvPr id="143" name="Google Shape;143;p19"/>
          <p:cNvSpPr/>
          <p:nvPr/>
        </p:nvSpPr>
        <p:spPr>
          <a:xfrm>
            <a:off x="3114459" y="0"/>
            <a:ext cx="1133521" cy="27000"/>
          </a:xfrm>
          <a:prstGeom prst="rect">
            <a:avLst/>
          </a:prstGeom>
          <a:solidFill>
            <a:srgbClr val="1C30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4" name="Google Shape;144;p19"/>
          <p:cNvSpPr/>
          <p:nvPr/>
        </p:nvSpPr>
        <p:spPr>
          <a:xfrm>
            <a:off x="5940154" y="0"/>
            <a:ext cx="3167471"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5" name="Google Shape;145;p19"/>
          <p:cNvSpPr/>
          <p:nvPr/>
        </p:nvSpPr>
        <p:spPr>
          <a:xfrm>
            <a:off x="8401706" y="0"/>
            <a:ext cx="747633"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6" name="Google Shape;146;p19"/>
          <p:cNvSpPr/>
          <p:nvPr/>
        </p:nvSpPr>
        <p:spPr>
          <a:xfrm>
            <a:off x="1907705" y="0"/>
            <a:ext cx="1016055"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7" name="Google Shape;147;p19"/>
          <p:cNvSpPr/>
          <p:nvPr/>
        </p:nvSpPr>
        <p:spPr>
          <a:xfrm>
            <a:off x="7164289" y="0"/>
            <a:ext cx="1303646" cy="27000"/>
          </a:xfrm>
          <a:prstGeom prst="rect">
            <a:avLst/>
          </a:prstGeom>
          <a:solidFill>
            <a:srgbClr val="1C30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8" name="Google Shape;148;p19"/>
          <p:cNvSpPr/>
          <p:nvPr/>
        </p:nvSpPr>
        <p:spPr>
          <a:xfrm>
            <a:off x="5220073" y="0"/>
            <a:ext cx="1142863"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9" name="Google Shape;149;p19"/>
          <p:cNvSpPr/>
          <p:nvPr/>
        </p:nvSpPr>
        <p:spPr>
          <a:xfrm>
            <a:off x="1276469" y="-1"/>
            <a:ext cx="631235" cy="27000"/>
          </a:xfrm>
          <a:prstGeom prst="rect">
            <a:avLst/>
          </a:prstGeom>
          <a:solidFill>
            <a:srgbClr val="1C30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0" name="Google Shape;150;p19"/>
          <p:cNvSpPr/>
          <p:nvPr/>
        </p:nvSpPr>
        <p:spPr>
          <a:xfrm>
            <a:off x="643478" y="0"/>
            <a:ext cx="640569"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1" name="Google Shape;151;p19"/>
          <p:cNvSpPr/>
          <p:nvPr/>
        </p:nvSpPr>
        <p:spPr>
          <a:xfrm>
            <a:off x="2590801" y="0"/>
            <a:ext cx="640569"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2" name="Google Shape;152;p19"/>
          <p:cNvSpPr/>
          <p:nvPr/>
        </p:nvSpPr>
        <p:spPr>
          <a:xfrm>
            <a:off x="4247980" y="0"/>
            <a:ext cx="1052485"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3" name="Google Shape;153;p19"/>
          <p:cNvSpPr/>
          <p:nvPr/>
        </p:nvSpPr>
        <p:spPr>
          <a:xfrm>
            <a:off x="7357995" y="0"/>
            <a:ext cx="166335"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4" name="Google Shape;154;p19"/>
          <p:cNvSpPr/>
          <p:nvPr/>
        </p:nvSpPr>
        <p:spPr>
          <a:xfrm>
            <a:off x="-136" y="-1"/>
            <a:ext cx="643613"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5" name="Google Shape;155;p19"/>
          <p:cNvSpPr txBox="1">
            <a:spLocks noGrp="1"/>
          </p:cNvSpPr>
          <p:nvPr>
            <p:ph type="dt" idx="10"/>
          </p:nvPr>
        </p:nvSpPr>
        <p:spPr>
          <a:xfrm>
            <a:off x="251520" y="4785996"/>
            <a:ext cx="2133600" cy="21602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700" b="0" i="0">
                <a:solidFill>
                  <a:srgbClr val="3C3C3C"/>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56" name="Google Shape;156;p19"/>
          <p:cNvSpPr txBox="1">
            <a:spLocks noGrp="1"/>
          </p:cNvSpPr>
          <p:nvPr>
            <p:ph type="ftr" idx="11"/>
          </p:nvPr>
        </p:nvSpPr>
        <p:spPr>
          <a:xfrm>
            <a:off x="3124200" y="4785996"/>
            <a:ext cx="2895600" cy="21602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700" b="0" i="0">
                <a:solidFill>
                  <a:srgbClr val="3C3C3C"/>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cxnSp>
        <p:nvCxnSpPr>
          <p:cNvPr id="157" name="Google Shape;157;p19"/>
          <p:cNvCxnSpPr/>
          <p:nvPr/>
        </p:nvCxnSpPr>
        <p:spPr>
          <a:xfrm rot="10800000">
            <a:off x="251520" y="4782184"/>
            <a:ext cx="8640960" cy="3814"/>
          </a:xfrm>
          <a:prstGeom prst="straightConnector1">
            <a:avLst/>
          </a:prstGeom>
          <a:noFill/>
          <a:ln w="12700" cap="flat" cmpd="sng">
            <a:solidFill>
              <a:srgbClr val="1D2F45"/>
            </a:solidFill>
            <a:prstDash val="solid"/>
            <a:round/>
            <a:headEnd type="none" w="sm" len="sm"/>
            <a:tailEnd type="none" w="sm" len="sm"/>
          </a:ln>
        </p:spPr>
      </p:cxnSp>
      <p:pic>
        <p:nvPicPr>
          <p:cNvPr id="158" name="Google Shape;158;p19"/>
          <p:cNvPicPr preferRelativeResize="0"/>
          <p:nvPr/>
        </p:nvPicPr>
        <p:blipFill rotWithShape="1">
          <a:blip r:embed="rId2">
            <a:alphaModFix/>
          </a:blip>
          <a:srcRect/>
          <a:stretch/>
        </p:blipFill>
        <p:spPr>
          <a:xfrm>
            <a:off x="80628" y="90591"/>
            <a:ext cx="2106234" cy="566004"/>
          </a:xfrm>
          <a:prstGeom prst="rect">
            <a:avLst/>
          </a:prstGeom>
          <a:noFill/>
          <a:ln>
            <a:noFill/>
          </a:ln>
        </p:spPr>
      </p:pic>
      <p:pic>
        <p:nvPicPr>
          <p:cNvPr id="159" name="Google Shape;159;p19"/>
          <p:cNvPicPr preferRelativeResize="0"/>
          <p:nvPr/>
        </p:nvPicPr>
        <p:blipFill rotWithShape="1">
          <a:blip r:embed="rId3">
            <a:alphaModFix/>
          </a:blip>
          <a:srcRect/>
          <a:stretch/>
        </p:blipFill>
        <p:spPr>
          <a:xfrm>
            <a:off x="0" y="5119663"/>
            <a:ext cx="9144000" cy="23837"/>
          </a:xfrm>
          <a:prstGeom prst="rect">
            <a:avLst/>
          </a:prstGeom>
          <a:noFill/>
          <a:ln>
            <a:noFill/>
          </a:ln>
        </p:spPr>
      </p:pic>
      <p:sp>
        <p:nvSpPr>
          <p:cNvPr id="160" name="Google Shape;160;p19"/>
          <p:cNvSpPr txBox="1">
            <a:spLocks noGrp="1"/>
          </p:cNvSpPr>
          <p:nvPr>
            <p:ph type="body" idx="1"/>
          </p:nvPr>
        </p:nvSpPr>
        <p:spPr>
          <a:xfrm>
            <a:off x="2415779" y="144643"/>
            <a:ext cx="6476702" cy="617573"/>
          </a:xfrm>
          <a:prstGeom prst="rect">
            <a:avLst/>
          </a:prstGeom>
          <a:noFill/>
          <a:ln>
            <a:noFill/>
          </a:ln>
        </p:spPr>
        <p:txBody>
          <a:bodyPr spcFirstLastPara="1" wrap="square" lIns="68575" tIns="34275" rIns="68575" bIns="34275" anchor="t" anchorCtr="0">
            <a:noAutofit/>
          </a:bodyPr>
          <a:lstStyle>
            <a:lvl1pPr marL="457200" marR="0" lvl="0" indent="-228600" algn="l" rtl="0">
              <a:spcBef>
                <a:spcPts val="500"/>
              </a:spcBef>
              <a:spcAft>
                <a:spcPts val="0"/>
              </a:spcAft>
              <a:buClr>
                <a:srgbClr val="1C3046"/>
              </a:buClr>
              <a:buSzPts val="2400"/>
              <a:buFont typeface="Arial"/>
              <a:buNone/>
              <a:defRPr sz="2400" b="1" i="0" u="none" strike="noStrike" cap="none">
                <a:solidFill>
                  <a:srgbClr val="1C3046"/>
                </a:solidFill>
                <a:latin typeface="Calibri"/>
                <a:ea typeface="Calibri"/>
                <a:cs typeface="Calibri"/>
                <a:sym typeface="Calibri"/>
              </a:defRPr>
            </a:lvl1pPr>
            <a:lvl2pPr marL="914400" marR="0" lvl="1" indent="-361950" algn="l" rtl="0">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61" name="Google Shape;161;p19"/>
          <p:cNvSpPr txBox="1">
            <a:spLocks noGrp="1"/>
          </p:cNvSpPr>
          <p:nvPr>
            <p:ph type="body" idx="2"/>
          </p:nvPr>
        </p:nvSpPr>
        <p:spPr>
          <a:xfrm rot="5400000">
            <a:off x="2735795" y="-1532705"/>
            <a:ext cx="3672410" cy="8640960"/>
          </a:xfrm>
          <a:prstGeom prst="rect">
            <a:avLst/>
          </a:prstGeom>
          <a:noFill/>
          <a:ln>
            <a:noFill/>
          </a:ln>
        </p:spPr>
        <p:txBody>
          <a:bodyPr spcFirstLastPara="1" wrap="square" lIns="68575" tIns="34275" rIns="68575" bIns="34275" anchor="t" anchorCtr="0">
            <a:noAutofit/>
          </a:bodyPr>
          <a:lstStyle>
            <a:lvl1pPr marL="457200" marR="0" lvl="0" indent="-361950" algn="l" rtl="0">
              <a:spcBef>
                <a:spcPts val="400"/>
              </a:spcBef>
              <a:spcAft>
                <a:spcPts val="0"/>
              </a:spcAft>
              <a:buClr>
                <a:srgbClr val="3C3C3C"/>
              </a:buClr>
              <a:buSzPts val="2100"/>
              <a:buFont typeface="Arial"/>
              <a:buChar char="•"/>
              <a:defRPr sz="2100" b="0" i="0" u="none" strike="noStrike" cap="none">
                <a:solidFill>
                  <a:srgbClr val="3C3C3C"/>
                </a:solidFill>
                <a:latin typeface="Calibri"/>
                <a:ea typeface="Calibri"/>
                <a:cs typeface="Calibri"/>
                <a:sym typeface="Calibri"/>
              </a:defRPr>
            </a:lvl1pPr>
            <a:lvl2pPr marL="914400" marR="0" lvl="1" indent="-342900" algn="l" rtl="0">
              <a:spcBef>
                <a:spcPts val="400"/>
              </a:spcBef>
              <a:spcAft>
                <a:spcPts val="0"/>
              </a:spcAft>
              <a:buClr>
                <a:srgbClr val="3C3C3C"/>
              </a:buClr>
              <a:buSzPts val="1800"/>
              <a:buFont typeface="Calibri"/>
              <a:buChar char="-"/>
              <a:defRPr sz="2000" b="0" i="0" u="none" strike="noStrike" cap="none">
                <a:solidFill>
                  <a:srgbClr val="3C3C3C"/>
                </a:solidFill>
                <a:latin typeface="Calibri"/>
                <a:ea typeface="Calibri"/>
                <a:cs typeface="Calibri"/>
                <a:sym typeface="Calibri"/>
              </a:defRPr>
            </a:lvl2pPr>
            <a:lvl3pPr marL="1371600" marR="0" lvl="2" indent="-317500" algn="l" rtl="0">
              <a:spcBef>
                <a:spcPts val="400"/>
              </a:spcBef>
              <a:spcAft>
                <a:spcPts val="0"/>
              </a:spcAft>
              <a:buClr>
                <a:srgbClr val="3C3C3C"/>
              </a:buClr>
              <a:buSzPts val="1400"/>
              <a:buFont typeface="Noto Sans Symbols"/>
              <a:buChar char="▪"/>
              <a:defRPr sz="18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400"/>
              </a:spcBef>
              <a:spcAft>
                <a:spcPts val="0"/>
              </a:spcAft>
              <a:buClr>
                <a:srgbClr val="3C3C3C"/>
              </a:buClr>
              <a:buSzPts val="1500"/>
              <a:buFont typeface="Arial"/>
              <a:buNone/>
              <a:defRPr sz="21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400"/>
              </a:spcBef>
              <a:spcAft>
                <a:spcPts val="0"/>
              </a:spcAft>
              <a:buClr>
                <a:srgbClr val="3C3C3C"/>
              </a:buClr>
              <a:buSzPts val="1700"/>
              <a:buFont typeface="Arial"/>
              <a:buNone/>
              <a:defRPr sz="2100" b="0" i="0" u="none" strike="noStrike" cap="none">
                <a:solidFill>
                  <a:srgbClr val="3C3C3C"/>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ntermediate Slide">
  <p:cSld name="Intermediate Slide">
    <p:bg>
      <p:bgPr>
        <a:blipFill rotWithShape="1">
          <a:blip r:embed="rId2">
            <a:alphaModFix/>
          </a:blip>
          <a:tile tx="0" ty="0" sx="100000" sy="100000" flip="none" algn="tl"/>
        </a:blipFill>
        <a:effectLst/>
      </p:bgPr>
    </p:bg>
    <p:spTree>
      <p:nvGrpSpPr>
        <p:cNvPr id="1" name="Shape 162"/>
        <p:cNvGrpSpPr/>
        <p:nvPr/>
      </p:nvGrpSpPr>
      <p:grpSpPr>
        <a:xfrm>
          <a:off x="0" y="0"/>
          <a:ext cx="0" cy="0"/>
          <a:chOff x="0" y="0"/>
          <a:chExt cx="0" cy="0"/>
        </a:xfrm>
      </p:grpSpPr>
      <p:sp>
        <p:nvSpPr>
          <p:cNvPr id="163" name="Google Shape;163;p20"/>
          <p:cNvSpPr txBox="1">
            <a:spLocks noGrp="1"/>
          </p:cNvSpPr>
          <p:nvPr>
            <p:ph type="body" idx="1"/>
          </p:nvPr>
        </p:nvSpPr>
        <p:spPr>
          <a:xfrm>
            <a:off x="471488" y="2345892"/>
            <a:ext cx="5819830" cy="1738026"/>
          </a:xfrm>
          <a:prstGeom prst="rect">
            <a:avLst/>
          </a:prstGeom>
          <a:noFill/>
          <a:ln>
            <a:noFill/>
          </a:ln>
        </p:spPr>
        <p:txBody>
          <a:bodyPr spcFirstLastPara="1" wrap="square" lIns="68575" tIns="34275" rIns="68575" bIns="34275" anchor="t" anchorCtr="0">
            <a:noAutofit/>
          </a:bodyPr>
          <a:lstStyle>
            <a:lvl1pPr marL="457200" marR="0" lvl="0" indent="-228600" algn="l" rtl="0">
              <a:spcBef>
                <a:spcPts val="300"/>
              </a:spcBef>
              <a:spcAft>
                <a:spcPts val="0"/>
              </a:spcAft>
              <a:buClr>
                <a:srgbClr val="3C3C3C"/>
              </a:buClr>
              <a:buSzPts val="1500"/>
              <a:buFont typeface="Arial"/>
              <a:buNone/>
              <a:defRPr sz="1500" b="0" i="0" u="none" strike="noStrike" cap="none">
                <a:solidFill>
                  <a:srgbClr val="3C3C3C"/>
                </a:solidFill>
                <a:latin typeface="Calibri"/>
                <a:ea typeface="Calibri"/>
                <a:cs typeface="Calibri"/>
                <a:sym typeface="Calibri"/>
              </a:defRPr>
            </a:lvl1pPr>
            <a:lvl2pPr marL="914400" marR="0" lvl="1" indent="-342900" algn="l" rtl="0">
              <a:spcBef>
                <a:spcPts val="400"/>
              </a:spcBef>
              <a:spcAft>
                <a:spcPts val="0"/>
              </a:spcAft>
              <a:buClr>
                <a:srgbClr val="3C3C3C"/>
              </a:buClr>
              <a:buSzPts val="1800"/>
              <a:buFont typeface="Calibri"/>
              <a:buChar char="-"/>
              <a:defRPr sz="2000" b="0" i="0" u="none" strike="noStrike" cap="none">
                <a:solidFill>
                  <a:srgbClr val="3C3C3C"/>
                </a:solidFill>
                <a:latin typeface="Calibri"/>
                <a:ea typeface="Calibri"/>
                <a:cs typeface="Calibri"/>
                <a:sym typeface="Calibri"/>
              </a:defRPr>
            </a:lvl2pPr>
            <a:lvl3pPr marL="1371600" marR="0" lvl="2" indent="-317500" algn="l" rtl="0">
              <a:spcBef>
                <a:spcPts val="400"/>
              </a:spcBef>
              <a:spcAft>
                <a:spcPts val="0"/>
              </a:spcAft>
              <a:buClr>
                <a:srgbClr val="3C3C3C"/>
              </a:buClr>
              <a:buSzPts val="1400"/>
              <a:buFont typeface="Noto Sans Symbols"/>
              <a:buChar char="▪"/>
              <a:defRPr sz="18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400"/>
              </a:spcBef>
              <a:spcAft>
                <a:spcPts val="0"/>
              </a:spcAft>
              <a:buClr>
                <a:srgbClr val="3C3C3C"/>
              </a:buClr>
              <a:buSzPts val="1500"/>
              <a:buFont typeface="Calibri"/>
              <a:buNone/>
              <a:defRPr sz="21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300"/>
              </a:spcBef>
              <a:spcAft>
                <a:spcPts val="0"/>
              </a:spcAft>
              <a:buClr>
                <a:srgbClr val="3C3C3C"/>
              </a:buClr>
              <a:buSzPts val="1200"/>
              <a:buFont typeface="Arial"/>
              <a:buNone/>
              <a:defRPr sz="1500" b="0" i="0" u="none" strike="noStrike" cap="none">
                <a:solidFill>
                  <a:srgbClr val="3C3C3C"/>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164" name="Google Shape;164;p20"/>
          <p:cNvPicPr preferRelativeResize="0"/>
          <p:nvPr/>
        </p:nvPicPr>
        <p:blipFill rotWithShape="1">
          <a:blip r:embed="rId3">
            <a:alphaModFix/>
          </a:blip>
          <a:srcRect/>
          <a:stretch/>
        </p:blipFill>
        <p:spPr>
          <a:xfrm>
            <a:off x="0" y="5119663"/>
            <a:ext cx="9144000" cy="23837"/>
          </a:xfrm>
          <a:prstGeom prst="rect">
            <a:avLst/>
          </a:prstGeom>
          <a:noFill/>
          <a:ln>
            <a:noFill/>
          </a:ln>
        </p:spPr>
      </p:pic>
      <p:sp>
        <p:nvSpPr>
          <p:cNvPr id="165" name="Google Shape;165;p20"/>
          <p:cNvSpPr txBox="1">
            <a:spLocks noGrp="1"/>
          </p:cNvSpPr>
          <p:nvPr>
            <p:ph type="body" idx="2"/>
          </p:nvPr>
        </p:nvSpPr>
        <p:spPr>
          <a:xfrm>
            <a:off x="471488" y="1221600"/>
            <a:ext cx="4412309" cy="405214"/>
          </a:xfrm>
          <a:prstGeom prst="rect">
            <a:avLst/>
          </a:prstGeom>
          <a:noFill/>
          <a:ln>
            <a:noFill/>
          </a:ln>
        </p:spPr>
        <p:txBody>
          <a:bodyPr spcFirstLastPara="1" wrap="square" lIns="68575" tIns="34275" rIns="68575" bIns="34275" anchor="t" anchorCtr="0">
            <a:noAutofit/>
          </a:bodyPr>
          <a:lstStyle>
            <a:lvl1pPr marL="457200" marR="0" lvl="0" indent="-228600" algn="l" rtl="0">
              <a:spcBef>
                <a:spcPts val="500"/>
              </a:spcBef>
              <a:spcAft>
                <a:spcPts val="0"/>
              </a:spcAft>
              <a:buClr>
                <a:srgbClr val="1C3046"/>
              </a:buClr>
              <a:buSzPts val="2400"/>
              <a:buFont typeface="Arial"/>
              <a:buNone/>
              <a:defRPr sz="2400" b="1" i="0" u="none" strike="noStrike" cap="none">
                <a:solidFill>
                  <a:srgbClr val="1C3046"/>
                </a:solidFill>
                <a:latin typeface="Calibri"/>
                <a:ea typeface="Calibri"/>
                <a:cs typeface="Calibri"/>
                <a:sym typeface="Calibri"/>
              </a:defRPr>
            </a:lvl1pPr>
            <a:lvl2pPr marL="914400" marR="0" lvl="1" indent="-361950" algn="l" rtl="0">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66" name="Google Shape;166;p20"/>
          <p:cNvSpPr txBox="1">
            <a:spLocks noGrp="1"/>
          </p:cNvSpPr>
          <p:nvPr>
            <p:ph type="body" idx="3"/>
          </p:nvPr>
        </p:nvSpPr>
        <p:spPr>
          <a:xfrm>
            <a:off x="471488" y="1761660"/>
            <a:ext cx="4412309" cy="405214"/>
          </a:xfrm>
          <a:prstGeom prst="rect">
            <a:avLst/>
          </a:prstGeom>
          <a:noFill/>
          <a:ln>
            <a:noFill/>
          </a:ln>
        </p:spPr>
        <p:txBody>
          <a:bodyPr spcFirstLastPara="1" wrap="square" lIns="68575" tIns="34275" rIns="68575" bIns="34275" anchor="t" anchorCtr="0">
            <a:noAutofit/>
          </a:bodyPr>
          <a:lstStyle>
            <a:lvl1pPr marL="457200" marR="0" lvl="0" indent="-228600" algn="l" rtl="0">
              <a:spcBef>
                <a:spcPts val="400"/>
              </a:spcBef>
              <a:spcAft>
                <a:spcPts val="0"/>
              </a:spcAft>
              <a:buClr>
                <a:srgbClr val="B5892D"/>
              </a:buClr>
              <a:buSzPts val="2100"/>
              <a:buFont typeface="Arial"/>
              <a:buNone/>
              <a:defRPr sz="2100" b="0" i="0" u="none" strike="noStrike" cap="none">
                <a:solidFill>
                  <a:srgbClr val="B5892D"/>
                </a:solidFill>
                <a:latin typeface="Calibri"/>
                <a:ea typeface="Calibri"/>
                <a:cs typeface="Calibri"/>
                <a:sym typeface="Calibri"/>
              </a:defRPr>
            </a:lvl1pPr>
            <a:lvl2pPr marL="914400" marR="0" lvl="1" indent="-361950" algn="l" rtl="0">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Intro_slide">
  <p:cSld name="Intro_slide">
    <p:bg>
      <p:bgPr>
        <a:blipFill rotWithShape="1">
          <a:blip r:embed="rId2">
            <a:alphaModFix/>
          </a:blip>
          <a:stretch>
            <a:fillRect/>
          </a:stretch>
        </a:blipFill>
        <a:effectLst/>
      </p:bgPr>
    </p:bg>
    <p:spTree>
      <p:nvGrpSpPr>
        <p:cNvPr id="1" name="Shape 168"/>
        <p:cNvGrpSpPr/>
        <p:nvPr/>
      </p:nvGrpSpPr>
      <p:grpSpPr>
        <a:xfrm>
          <a:off x="0" y="0"/>
          <a:ext cx="0" cy="0"/>
          <a:chOff x="0" y="0"/>
          <a:chExt cx="0" cy="0"/>
        </a:xfrm>
      </p:grpSpPr>
      <p:pic>
        <p:nvPicPr>
          <p:cNvPr id="169" name="Google Shape;169;p22"/>
          <p:cNvPicPr preferRelativeResize="0"/>
          <p:nvPr/>
        </p:nvPicPr>
        <p:blipFill rotWithShape="1">
          <a:blip r:embed="rId3">
            <a:alphaModFix/>
          </a:blip>
          <a:srcRect/>
          <a:stretch/>
        </p:blipFill>
        <p:spPr>
          <a:xfrm>
            <a:off x="1016625" y="3658299"/>
            <a:ext cx="477033" cy="434219"/>
          </a:xfrm>
          <a:prstGeom prst="rect">
            <a:avLst/>
          </a:prstGeom>
          <a:noFill/>
          <a:ln>
            <a:noFill/>
          </a:ln>
        </p:spPr>
      </p:pic>
      <p:pic>
        <p:nvPicPr>
          <p:cNvPr id="170" name="Google Shape;170;p22"/>
          <p:cNvPicPr preferRelativeResize="0"/>
          <p:nvPr/>
        </p:nvPicPr>
        <p:blipFill rotWithShape="1">
          <a:blip r:embed="rId4">
            <a:alphaModFix/>
          </a:blip>
          <a:srcRect/>
          <a:stretch/>
        </p:blipFill>
        <p:spPr>
          <a:xfrm>
            <a:off x="992893" y="3945558"/>
            <a:ext cx="500765" cy="474921"/>
          </a:xfrm>
          <a:prstGeom prst="rect">
            <a:avLst/>
          </a:prstGeom>
          <a:noFill/>
          <a:ln>
            <a:noFill/>
          </a:ln>
        </p:spPr>
      </p:pic>
      <p:sp>
        <p:nvSpPr>
          <p:cNvPr id="171" name="Google Shape;171;p22"/>
          <p:cNvSpPr/>
          <p:nvPr/>
        </p:nvSpPr>
        <p:spPr>
          <a:xfrm>
            <a:off x="755577" y="4785996"/>
            <a:ext cx="8280900" cy="196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de" sz="800" b="0" i="0" u="none" strike="noStrike" cap="none">
                <a:solidFill>
                  <a:schemeClr val="dk1"/>
                </a:solidFill>
                <a:latin typeface="Calibri"/>
                <a:ea typeface="Calibri"/>
                <a:cs typeface="Calibri"/>
                <a:sym typeface="Calibri"/>
              </a:rPr>
              <a:t>EOSC-hub receives funding from the European Union’s Horizon 2020 research and innovation programme under grant agreement No. 777536.</a:t>
            </a:r>
            <a:endParaRPr sz="1100"/>
          </a:p>
        </p:txBody>
      </p:sp>
      <p:sp>
        <p:nvSpPr>
          <p:cNvPr id="172" name="Google Shape;172;p22"/>
          <p:cNvSpPr txBox="1"/>
          <p:nvPr/>
        </p:nvSpPr>
        <p:spPr>
          <a:xfrm>
            <a:off x="1482451" y="3741806"/>
            <a:ext cx="1164900" cy="300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de" sz="1500">
                <a:solidFill>
                  <a:srgbClr val="1C3046"/>
                </a:solidFill>
                <a:latin typeface="Calibri"/>
                <a:ea typeface="Calibri"/>
                <a:cs typeface="Calibri"/>
                <a:sym typeface="Calibri"/>
              </a:rPr>
              <a:t>eosc-hub.eu</a:t>
            </a:r>
            <a:endParaRPr sz="1100"/>
          </a:p>
        </p:txBody>
      </p:sp>
      <p:sp>
        <p:nvSpPr>
          <p:cNvPr id="173" name="Google Shape;173;p22"/>
          <p:cNvSpPr txBox="1"/>
          <p:nvPr/>
        </p:nvSpPr>
        <p:spPr>
          <a:xfrm>
            <a:off x="1453274" y="4031508"/>
            <a:ext cx="1218900" cy="300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de" sz="1500">
                <a:solidFill>
                  <a:srgbClr val="1C3046"/>
                </a:solidFill>
                <a:latin typeface="Calibri"/>
                <a:ea typeface="Calibri"/>
                <a:cs typeface="Calibri"/>
                <a:sym typeface="Calibri"/>
              </a:rPr>
              <a:t>@EOSC_eu</a:t>
            </a:r>
            <a:endParaRPr sz="1500">
              <a:solidFill>
                <a:srgbClr val="1C3046"/>
              </a:solidFill>
              <a:latin typeface="Calibri"/>
              <a:ea typeface="Calibri"/>
              <a:cs typeface="Calibri"/>
              <a:sym typeface="Calibri"/>
            </a:endParaRPr>
          </a:p>
        </p:txBody>
      </p:sp>
      <p:cxnSp>
        <p:nvCxnSpPr>
          <p:cNvPr id="174" name="Google Shape;174;p22"/>
          <p:cNvCxnSpPr/>
          <p:nvPr/>
        </p:nvCxnSpPr>
        <p:spPr>
          <a:xfrm>
            <a:off x="1169622" y="3543858"/>
            <a:ext cx="1404300" cy="0"/>
          </a:xfrm>
          <a:prstGeom prst="straightConnector1">
            <a:avLst/>
          </a:prstGeom>
          <a:noFill/>
          <a:ln w="25400" cap="flat" cmpd="sng">
            <a:solidFill>
              <a:srgbClr val="1C3046"/>
            </a:solidFill>
            <a:prstDash val="solid"/>
            <a:round/>
            <a:headEnd type="none" w="sm" len="sm"/>
            <a:tailEnd type="none" w="sm" len="sm"/>
          </a:ln>
        </p:spPr>
      </p:cxnSp>
      <p:pic>
        <p:nvPicPr>
          <p:cNvPr id="175" name="Google Shape;175;p22"/>
          <p:cNvPicPr preferRelativeResize="0"/>
          <p:nvPr/>
        </p:nvPicPr>
        <p:blipFill rotWithShape="1">
          <a:blip r:embed="rId5">
            <a:alphaModFix/>
          </a:blip>
          <a:srcRect/>
          <a:stretch/>
        </p:blipFill>
        <p:spPr>
          <a:xfrm>
            <a:off x="991726" y="1140595"/>
            <a:ext cx="3687122" cy="918094"/>
          </a:xfrm>
          <a:prstGeom prst="rect">
            <a:avLst/>
          </a:prstGeom>
          <a:noFill/>
          <a:ln>
            <a:noFill/>
          </a:ln>
        </p:spPr>
      </p:pic>
      <p:pic>
        <p:nvPicPr>
          <p:cNvPr id="176" name="Google Shape;176;p22"/>
          <p:cNvPicPr preferRelativeResize="0"/>
          <p:nvPr/>
        </p:nvPicPr>
        <p:blipFill rotWithShape="1">
          <a:blip r:embed="rId6">
            <a:alphaModFix/>
          </a:blip>
          <a:srcRect/>
          <a:stretch/>
        </p:blipFill>
        <p:spPr>
          <a:xfrm>
            <a:off x="359532" y="4778350"/>
            <a:ext cx="316632" cy="211500"/>
          </a:xfrm>
          <a:prstGeom prst="rect">
            <a:avLst/>
          </a:prstGeom>
          <a:noFill/>
          <a:ln>
            <a:noFill/>
          </a:ln>
        </p:spPr>
      </p:pic>
      <p:sp>
        <p:nvSpPr>
          <p:cNvPr id="177" name="Google Shape;177;p22"/>
          <p:cNvSpPr txBox="1">
            <a:spLocks noGrp="1"/>
          </p:cNvSpPr>
          <p:nvPr>
            <p:ph type="body" idx="1"/>
          </p:nvPr>
        </p:nvSpPr>
        <p:spPr>
          <a:xfrm>
            <a:off x="1052196" y="2679347"/>
            <a:ext cx="4591200" cy="540600"/>
          </a:xfrm>
          <a:prstGeom prst="rect">
            <a:avLst/>
          </a:prstGeom>
          <a:noFill/>
          <a:ln>
            <a:noFill/>
          </a:ln>
        </p:spPr>
        <p:txBody>
          <a:bodyPr spcFirstLastPara="1" wrap="square" lIns="68575" tIns="68575" rIns="68575" bIns="68575" anchor="t" anchorCtr="0">
            <a:noAutofit/>
          </a:bodyPr>
          <a:lstStyle>
            <a:lvl1pPr marL="457200" marR="0" lvl="0" indent="-228600" algn="l" rtl="0">
              <a:spcBef>
                <a:spcPts val="400"/>
              </a:spcBef>
              <a:spcAft>
                <a:spcPts val="0"/>
              </a:spcAft>
              <a:buClr>
                <a:srgbClr val="B5892D"/>
              </a:buClr>
              <a:buSzPts val="2100"/>
              <a:buFont typeface="Arial"/>
              <a:buNone/>
              <a:defRPr sz="2100" b="0" i="1" u="none" strike="noStrike" cap="none">
                <a:solidFill>
                  <a:srgbClr val="B5892D"/>
                </a:solidFill>
                <a:latin typeface="Calibri"/>
                <a:ea typeface="Calibri"/>
                <a:cs typeface="Calibri"/>
                <a:sym typeface="Calibri"/>
              </a:defRPr>
            </a:lvl1pPr>
            <a:lvl2pPr marL="914400" marR="0" lvl="1" indent="-361950" algn="l" rtl="0">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61950" algn="l" rtl="0">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3pPr>
            <a:lvl4pPr marL="1828800" marR="0" lvl="3" indent="-361950" algn="l" rtl="0">
              <a:spcBef>
                <a:spcPts val="3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4pPr>
            <a:lvl5pPr marL="2286000" marR="0" lvl="4" indent="-361950" algn="l" rtl="0">
              <a:spcBef>
                <a:spcPts val="3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5pPr>
            <a:lvl6pPr marL="2743200" marR="0" lvl="5" indent="-361950" algn="l" rtl="0">
              <a:spcBef>
                <a:spcPts val="3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6pPr>
            <a:lvl7pPr marL="3200400" marR="0" lvl="6" indent="-361950" algn="l" rtl="0">
              <a:spcBef>
                <a:spcPts val="3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7pPr>
            <a:lvl8pPr marL="3657600" marR="0" lvl="7" indent="-361950" algn="l" rtl="0">
              <a:spcBef>
                <a:spcPts val="3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8pPr>
            <a:lvl9pPr marL="4114800" marR="0" lvl="8" indent="-361950" algn="l" rtl="0">
              <a:spcBef>
                <a:spcPts val="3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9pPr>
          </a:lstStyle>
          <a:p>
            <a:endParaRPr/>
          </a:p>
        </p:txBody>
      </p:sp>
      <p:sp>
        <p:nvSpPr>
          <p:cNvPr id="178" name="Google Shape;178;p22"/>
          <p:cNvSpPr txBox="1">
            <a:spLocks noGrp="1"/>
          </p:cNvSpPr>
          <p:nvPr>
            <p:ph type="body" idx="2"/>
          </p:nvPr>
        </p:nvSpPr>
        <p:spPr>
          <a:xfrm>
            <a:off x="1052513" y="2139554"/>
            <a:ext cx="4644600" cy="432300"/>
          </a:xfrm>
          <a:prstGeom prst="rect">
            <a:avLst/>
          </a:prstGeom>
          <a:noFill/>
          <a:ln>
            <a:noFill/>
          </a:ln>
        </p:spPr>
        <p:txBody>
          <a:bodyPr spcFirstLastPara="1" wrap="square" lIns="68575" tIns="68575" rIns="68575" bIns="68575" anchor="t" anchorCtr="0">
            <a:noAutofit/>
          </a:bodyPr>
          <a:lstStyle>
            <a:lvl1pPr marL="457200" marR="0" lvl="0" indent="-228600" algn="l" rtl="0">
              <a:spcBef>
                <a:spcPts val="500"/>
              </a:spcBef>
              <a:spcAft>
                <a:spcPts val="0"/>
              </a:spcAft>
              <a:buClr>
                <a:srgbClr val="1C3046"/>
              </a:buClr>
              <a:buSzPts val="2400"/>
              <a:buFont typeface="Arial"/>
              <a:buNone/>
              <a:defRPr sz="2400" b="0" i="0" u="none" strike="noStrike" cap="none">
                <a:solidFill>
                  <a:srgbClr val="1C3046"/>
                </a:solidFill>
                <a:latin typeface="Calibri"/>
                <a:ea typeface="Calibri"/>
                <a:cs typeface="Calibri"/>
                <a:sym typeface="Calibri"/>
              </a:defRPr>
            </a:lvl1pPr>
            <a:lvl2pPr marL="914400" marR="0" lvl="1" indent="-361950" algn="l" rtl="0">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amp; Content">
  <p:cSld name="Title &amp; Content">
    <p:spTree>
      <p:nvGrpSpPr>
        <p:cNvPr id="1" name="Shape 179"/>
        <p:cNvGrpSpPr/>
        <p:nvPr/>
      </p:nvGrpSpPr>
      <p:grpSpPr>
        <a:xfrm>
          <a:off x="0" y="0"/>
          <a:ext cx="0" cy="0"/>
          <a:chOff x="0" y="0"/>
          <a:chExt cx="0" cy="0"/>
        </a:xfrm>
      </p:grpSpPr>
      <p:sp>
        <p:nvSpPr>
          <p:cNvPr id="180" name="Google Shape;180;p23"/>
          <p:cNvSpPr/>
          <p:nvPr/>
        </p:nvSpPr>
        <p:spPr>
          <a:xfrm>
            <a:off x="8560686" y="4782182"/>
            <a:ext cx="331800" cy="219900"/>
          </a:xfrm>
          <a:prstGeom prst="rect">
            <a:avLst/>
          </a:prstGeom>
          <a:solidFill>
            <a:srgbClr val="1D2F45">
              <a:alpha val="2588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rgbClr val="A5A5A5"/>
              </a:solidFill>
              <a:latin typeface="Calibri"/>
              <a:ea typeface="Calibri"/>
              <a:cs typeface="Calibri"/>
              <a:sym typeface="Calibri"/>
            </a:endParaRPr>
          </a:p>
        </p:txBody>
      </p:sp>
      <p:sp>
        <p:nvSpPr>
          <p:cNvPr id="181" name="Google Shape;181;p23"/>
          <p:cNvSpPr txBox="1">
            <a:spLocks noGrp="1"/>
          </p:cNvSpPr>
          <p:nvPr>
            <p:ph type="body" idx="1"/>
          </p:nvPr>
        </p:nvSpPr>
        <p:spPr>
          <a:xfrm>
            <a:off x="251520" y="951572"/>
            <a:ext cx="8640900" cy="3641100"/>
          </a:xfrm>
          <a:prstGeom prst="rect">
            <a:avLst/>
          </a:prstGeom>
          <a:noFill/>
          <a:ln>
            <a:noFill/>
          </a:ln>
        </p:spPr>
        <p:txBody>
          <a:bodyPr spcFirstLastPara="1" wrap="square" lIns="68575" tIns="68575" rIns="68575" bIns="68575" anchor="t" anchorCtr="0">
            <a:noAutofit/>
          </a:bodyPr>
          <a:lstStyle>
            <a:lvl1pPr marL="457200" marR="0" lvl="0" indent="-361950" algn="l" rtl="0">
              <a:spcBef>
                <a:spcPts val="400"/>
              </a:spcBef>
              <a:spcAft>
                <a:spcPts val="0"/>
              </a:spcAft>
              <a:buClr>
                <a:srgbClr val="3C3C3C"/>
              </a:buClr>
              <a:buSzPts val="2100"/>
              <a:buFont typeface="Arial"/>
              <a:buChar char="•"/>
              <a:defRPr sz="2100" b="0" i="0" u="none" strike="noStrike" cap="none">
                <a:solidFill>
                  <a:srgbClr val="3C3C3C"/>
                </a:solidFill>
                <a:latin typeface="Calibri"/>
                <a:ea typeface="Calibri"/>
                <a:cs typeface="Calibri"/>
                <a:sym typeface="Calibri"/>
              </a:defRPr>
            </a:lvl1pPr>
            <a:lvl2pPr marL="914400" marR="0" lvl="1" indent="-342900" algn="l" rtl="0">
              <a:spcBef>
                <a:spcPts val="400"/>
              </a:spcBef>
              <a:spcAft>
                <a:spcPts val="0"/>
              </a:spcAft>
              <a:buClr>
                <a:srgbClr val="3C3C3C"/>
              </a:buClr>
              <a:buSzPts val="1800"/>
              <a:buFont typeface="Calibri"/>
              <a:buChar char="-"/>
              <a:defRPr sz="2000" b="0" i="0" u="none" strike="noStrike" cap="none">
                <a:solidFill>
                  <a:srgbClr val="3C3C3C"/>
                </a:solidFill>
                <a:latin typeface="Calibri"/>
                <a:ea typeface="Calibri"/>
                <a:cs typeface="Calibri"/>
                <a:sym typeface="Calibri"/>
              </a:defRPr>
            </a:lvl2pPr>
            <a:lvl3pPr marL="1371600" marR="0" lvl="2" indent="-317500" algn="l" rtl="0">
              <a:spcBef>
                <a:spcPts val="400"/>
              </a:spcBef>
              <a:spcAft>
                <a:spcPts val="0"/>
              </a:spcAft>
              <a:buClr>
                <a:srgbClr val="3C3C3C"/>
              </a:buClr>
              <a:buSzPts val="1400"/>
              <a:buFont typeface="Noto Sans Symbols"/>
              <a:buChar char="▪"/>
              <a:defRPr sz="18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400"/>
              </a:spcBef>
              <a:spcAft>
                <a:spcPts val="0"/>
              </a:spcAft>
              <a:buClr>
                <a:srgbClr val="3C3C3C"/>
              </a:buClr>
              <a:buSzPts val="1500"/>
              <a:buFont typeface="Arial"/>
              <a:buNone/>
              <a:defRPr sz="21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400"/>
              </a:spcBef>
              <a:spcAft>
                <a:spcPts val="0"/>
              </a:spcAft>
              <a:buClr>
                <a:srgbClr val="3C3C3C"/>
              </a:buClr>
              <a:buSzPts val="1700"/>
              <a:buFont typeface="Arial"/>
              <a:buNone/>
              <a:defRPr sz="2100" b="0" i="0" u="none" strike="noStrike" cap="none">
                <a:solidFill>
                  <a:srgbClr val="3C3C3C"/>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82" name="Google Shape;182;p23"/>
          <p:cNvSpPr txBox="1">
            <a:spLocks noGrp="1"/>
          </p:cNvSpPr>
          <p:nvPr>
            <p:ph type="dt" idx="10"/>
          </p:nvPr>
        </p:nvSpPr>
        <p:spPr>
          <a:xfrm>
            <a:off x="251520" y="4785996"/>
            <a:ext cx="2133600" cy="2160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SzPts val="1100"/>
              <a:buNone/>
              <a:defRPr sz="700" b="0" i="0">
                <a:solidFill>
                  <a:srgbClr val="3C3C3C"/>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83" name="Google Shape;183;p23"/>
          <p:cNvSpPr txBox="1">
            <a:spLocks noGrp="1"/>
          </p:cNvSpPr>
          <p:nvPr>
            <p:ph type="ftr" idx="11"/>
          </p:nvPr>
        </p:nvSpPr>
        <p:spPr>
          <a:xfrm>
            <a:off x="3124200" y="4785996"/>
            <a:ext cx="2895600" cy="2160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SzPts val="1100"/>
              <a:buNone/>
              <a:defRPr sz="700" b="0" i="0">
                <a:solidFill>
                  <a:srgbClr val="3C3C3C"/>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cxnSp>
        <p:nvCxnSpPr>
          <p:cNvPr id="184" name="Google Shape;184;p23"/>
          <p:cNvCxnSpPr/>
          <p:nvPr/>
        </p:nvCxnSpPr>
        <p:spPr>
          <a:xfrm rot="10800000">
            <a:off x="251580" y="4782098"/>
            <a:ext cx="8640900" cy="3900"/>
          </a:xfrm>
          <a:prstGeom prst="straightConnector1">
            <a:avLst/>
          </a:prstGeom>
          <a:noFill/>
          <a:ln w="12700" cap="flat" cmpd="sng">
            <a:solidFill>
              <a:srgbClr val="1D2F45"/>
            </a:solidFill>
            <a:prstDash val="solid"/>
            <a:round/>
            <a:headEnd type="none" w="sm" len="sm"/>
            <a:tailEnd type="none" w="sm" len="sm"/>
          </a:ln>
        </p:spPr>
      </p:cxnSp>
      <p:sp>
        <p:nvSpPr>
          <p:cNvPr id="185" name="Google Shape;185;p23"/>
          <p:cNvSpPr txBox="1">
            <a:spLocks noGrp="1"/>
          </p:cNvSpPr>
          <p:nvPr>
            <p:ph type="sldNum" idx="12"/>
          </p:nvPr>
        </p:nvSpPr>
        <p:spPr>
          <a:xfrm>
            <a:off x="6553200" y="4785996"/>
            <a:ext cx="2339400" cy="216000"/>
          </a:xfrm>
          <a:prstGeom prst="rect">
            <a:avLst/>
          </a:prstGeom>
          <a:noFill/>
          <a:ln>
            <a:noFill/>
          </a:ln>
        </p:spPr>
        <p:txBody>
          <a:bodyPr spcFirstLastPara="1" wrap="square" lIns="68575" tIns="34275" rIns="68575" bIns="34275" anchor="t" anchorCtr="0">
            <a:noAutofit/>
          </a:bodyPr>
          <a:lstStyle>
            <a:lvl1pPr marL="0" marR="0" lvl="0" indent="0" algn="r" rtl="0">
              <a:spcBef>
                <a:spcPts val="0"/>
              </a:spcBef>
              <a:buNone/>
              <a:defRPr sz="700" b="0" i="0">
                <a:solidFill>
                  <a:srgbClr val="3C3C3C"/>
                </a:solidFill>
                <a:latin typeface="Calibri"/>
                <a:ea typeface="Calibri"/>
                <a:cs typeface="Calibri"/>
                <a:sym typeface="Calibri"/>
              </a:defRPr>
            </a:lvl1pPr>
            <a:lvl2pPr marL="0" marR="0" lvl="1" indent="0" algn="r" rtl="0">
              <a:spcBef>
                <a:spcPts val="0"/>
              </a:spcBef>
              <a:buNone/>
              <a:defRPr sz="700" b="0" i="0">
                <a:solidFill>
                  <a:srgbClr val="3C3C3C"/>
                </a:solidFill>
                <a:latin typeface="Calibri"/>
                <a:ea typeface="Calibri"/>
                <a:cs typeface="Calibri"/>
                <a:sym typeface="Calibri"/>
              </a:defRPr>
            </a:lvl2pPr>
            <a:lvl3pPr marL="0" marR="0" lvl="2" indent="0" algn="r" rtl="0">
              <a:spcBef>
                <a:spcPts val="0"/>
              </a:spcBef>
              <a:buNone/>
              <a:defRPr sz="700" b="0" i="0">
                <a:solidFill>
                  <a:srgbClr val="3C3C3C"/>
                </a:solidFill>
                <a:latin typeface="Calibri"/>
                <a:ea typeface="Calibri"/>
                <a:cs typeface="Calibri"/>
                <a:sym typeface="Calibri"/>
              </a:defRPr>
            </a:lvl3pPr>
            <a:lvl4pPr marL="0" marR="0" lvl="3" indent="0" algn="r" rtl="0">
              <a:spcBef>
                <a:spcPts val="0"/>
              </a:spcBef>
              <a:buNone/>
              <a:defRPr sz="700" b="0" i="0">
                <a:solidFill>
                  <a:srgbClr val="3C3C3C"/>
                </a:solidFill>
                <a:latin typeface="Calibri"/>
                <a:ea typeface="Calibri"/>
                <a:cs typeface="Calibri"/>
                <a:sym typeface="Calibri"/>
              </a:defRPr>
            </a:lvl4pPr>
            <a:lvl5pPr marL="0" marR="0" lvl="4" indent="0" algn="r" rtl="0">
              <a:spcBef>
                <a:spcPts val="0"/>
              </a:spcBef>
              <a:buNone/>
              <a:defRPr sz="700" b="0" i="0">
                <a:solidFill>
                  <a:srgbClr val="3C3C3C"/>
                </a:solidFill>
                <a:latin typeface="Calibri"/>
                <a:ea typeface="Calibri"/>
                <a:cs typeface="Calibri"/>
                <a:sym typeface="Calibri"/>
              </a:defRPr>
            </a:lvl5pPr>
            <a:lvl6pPr marL="0" marR="0" lvl="5" indent="0" algn="r" rtl="0">
              <a:spcBef>
                <a:spcPts val="0"/>
              </a:spcBef>
              <a:buNone/>
              <a:defRPr sz="700" b="0" i="0">
                <a:solidFill>
                  <a:srgbClr val="3C3C3C"/>
                </a:solidFill>
                <a:latin typeface="Calibri"/>
                <a:ea typeface="Calibri"/>
                <a:cs typeface="Calibri"/>
                <a:sym typeface="Calibri"/>
              </a:defRPr>
            </a:lvl6pPr>
            <a:lvl7pPr marL="0" marR="0" lvl="6" indent="0" algn="r" rtl="0">
              <a:spcBef>
                <a:spcPts val="0"/>
              </a:spcBef>
              <a:buNone/>
              <a:defRPr sz="700" b="0" i="0">
                <a:solidFill>
                  <a:srgbClr val="3C3C3C"/>
                </a:solidFill>
                <a:latin typeface="Calibri"/>
                <a:ea typeface="Calibri"/>
                <a:cs typeface="Calibri"/>
                <a:sym typeface="Calibri"/>
              </a:defRPr>
            </a:lvl7pPr>
            <a:lvl8pPr marL="0" marR="0" lvl="7" indent="0" algn="r" rtl="0">
              <a:spcBef>
                <a:spcPts val="0"/>
              </a:spcBef>
              <a:buNone/>
              <a:defRPr sz="700" b="0" i="0">
                <a:solidFill>
                  <a:srgbClr val="3C3C3C"/>
                </a:solidFill>
                <a:latin typeface="Calibri"/>
                <a:ea typeface="Calibri"/>
                <a:cs typeface="Calibri"/>
                <a:sym typeface="Calibri"/>
              </a:defRPr>
            </a:lvl8pPr>
            <a:lvl9pPr marL="0" marR="0" lvl="8" indent="0" algn="r" rtl="0">
              <a:spcBef>
                <a:spcPts val="0"/>
              </a:spcBef>
              <a:buNone/>
              <a:defRPr sz="700" b="0" i="0">
                <a:solidFill>
                  <a:srgbClr val="3C3C3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‹Nº›</a:t>
            </a:fld>
            <a:endParaRPr/>
          </a:p>
        </p:txBody>
      </p:sp>
      <p:sp>
        <p:nvSpPr>
          <p:cNvPr id="186" name="Google Shape;186;p23"/>
          <p:cNvSpPr/>
          <p:nvPr/>
        </p:nvSpPr>
        <p:spPr>
          <a:xfrm>
            <a:off x="3114459" y="0"/>
            <a:ext cx="1133700" cy="27000"/>
          </a:xfrm>
          <a:prstGeom prst="rect">
            <a:avLst/>
          </a:prstGeom>
          <a:solidFill>
            <a:srgbClr val="1C30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7" name="Google Shape;187;p23"/>
          <p:cNvSpPr/>
          <p:nvPr/>
        </p:nvSpPr>
        <p:spPr>
          <a:xfrm>
            <a:off x="5940154" y="0"/>
            <a:ext cx="3167400"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8" name="Google Shape;188;p23"/>
          <p:cNvSpPr/>
          <p:nvPr/>
        </p:nvSpPr>
        <p:spPr>
          <a:xfrm>
            <a:off x="8401706" y="0"/>
            <a:ext cx="7476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9" name="Google Shape;189;p23"/>
          <p:cNvSpPr/>
          <p:nvPr/>
        </p:nvSpPr>
        <p:spPr>
          <a:xfrm>
            <a:off x="1907705" y="0"/>
            <a:ext cx="1016100"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0" name="Google Shape;190;p23"/>
          <p:cNvSpPr/>
          <p:nvPr/>
        </p:nvSpPr>
        <p:spPr>
          <a:xfrm>
            <a:off x="7164289" y="0"/>
            <a:ext cx="1303500" cy="27000"/>
          </a:xfrm>
          <a:prstGeom prst="rect">
            <a:avLst/>
          </a:prstGeom>
          <a:solidFill>
            <a:srgbClr val="1C30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1" name="Google Shape;191;p23"/>
          <p:cNvSpPr/>
          <p:nvPr/>
        </p:nvSpPr>
        <p:spPr>
          <a:xfrm>
            <a:off x="5220073" y="0"/>
            <a:ext cx="11427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2" name="Google Shape;192;p23"/>
          <p:cNvSpPr/>
          <p:nvPr/>
        </p:nvSpPr>
        <p:spPr>
          <a:xfrm>
            <a:off x="1276469" y="-1"/>
            <a:ext cx="631200" cy="27000"/>
          </a:xfrm>
          <a:prstGeom prst="rect">
            <a:avLst/>
          </a:prstGeom>
          <a:solidFill>
            <a:srgbClr val="1C30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3" name="Google Shape;193;p23"/>
          <p:cNvSpPr/>
          <p:nvPr/>
        </p:nvSpPr>
        <p:spPr>
          <a:xfrm>
            <a:off x="643478" y="0"/>
            <a:ext cx="6405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4" name="Google Shape;194;p23"/>
          <p:cNvSpPr/>
          <p:nvPr/>
        </p:nvSpPr>
        <p:spPr>
          <a:xfrm>
            <a:off x="2590801" y="0"/>
            <a:ext cx="6405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5" name="Google Shape;195;p23"/>
          <p:cNvSpPr/>
          <p:nvPr/>
        </p:nvSpPr>
        <p:spPr>
          <a:xfrm>
            <a:off x="4247980" y="0"/>
            <a:ext cx="1052400"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6" name="Google Shape;196;p23"/>
          <p:cNvSpPr/>
          <p:nvPr/>
        </p:nvSpPr>
        <p:spPr>
          <a:xfrm>
            <a:off x="7357995" y="0"/>
            <a:ext cx="1662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7" name="Google Shape;197;p23"/>
          <p:cNvSpPr/>
          <p:nvPr/>
        </p:nvSpPr>
        <p:spPr>
          <a:xfrm>
            <a:off x="-136" y="-1"/>
            <a:ext cx="643800"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98" name="Google Shape;198;p23"/>
          <p:cNvPicPr preferRelativeResize="0"/>
          <p:nvPr/>
        </p:nvPicPr>
        <p:blipFill rotWithShape="1">
          <a:blip r:embed="rId2">
            <a:alphaModFix/>
          </a:blip>
          <a:srcRect/>
          <a:stretch/>
        </p:blipFill>
        <p:spPr>
          <a:xfrm>
            <a:off x="80628" y="90591"/>
            <a:ext cx="2106233" cy="566004"/>
          </a:xfrm>
          <a:prstGeom prst="rect">
            <a:avLst/>
          </a:prstGeom>
          <a:noFill/>
          <a:ln>
            <a:noFill/>
          </a:ln>
        </p:spPr>
      </p:pic>
      <p:pic>
        <p:nvPicPr>
          <p:cNvPr id="199" name="Google Shape;199;p23"/>
          <p:cNvPicPr preferRelativeResize="0"/>
          <p:nvPr/>
        </p:nvPicPr>
        <p:blipFill rotWithShape="1">
          <a:blip r:embed="rId3">
            <a:alphaModFix/>
          </a:blip>
          <a:srcRect/>
          <a:stretch/>
        </p:blipFill>
        <p:spPr>
          <a:xfrm>
            <a:off x="0" y="5119663"/>
            <a:ext cx="9144003" cy="23837"/>
          </a:xfrm>
          <a:prstGeom prst="rect">
            <a:avLst/>
          </a:prstGeom>
          <a:noFill/>
          <a:ln>
            <a:noFill/>
          </a:ln>
        </p:spPr>
      </p:pic>
      <p:sp>
        <p:nvSpPr>
          <p:cNvPr id="200" name="Google Shape;200;p23"/>
          <p:cNvSpPr txBox="1">
            <a:spLocks noGrp="1"/>
          </p:cNvSpPr>
          <p:nvPr>
            <p:ph type="body" idx="2"/>
          </p:nvPr>
        </p:nvSpPr>
        <p:spPr>
          <a:xfrm>
            <a:off x="2415779" y="144643"/>
            <a:ext cx="6476700" cy="617700"/>
          </a:xfrm>
          <a:prstGeom prst="rect">
            <a:avLst/>
          </a:prstGeom>
          <a:noFill/>
          <a:ln>
            <a:noFill/>
          </a:ln>
        </p:spPr>
        <p:txBody>
          <a:bodyPr spcFirstLastPara="1" wrap="square" lIns="68575" tIns="68575" rIns="68575" bIns="68575" anchor="t" anchorCtr="0">
            <a:noAutofit/>
          </a:bodyPr>
          <a:lstStyle>
            <a:lvl1pPr marL="457200" marR="0" lvl="0" indent="-228600" algn="l" rtl="0">
              <a:spcBef>
                <a:spcPts val="500"/>
              </a:spcBef>
              <a:spcAft>
                <a:spcPts val="0"/>
              </a:spcAft>
              <a:buClr>
                <a:srgbClr val="1C3046"/>
              </a:buClr>
              <a:buSzPts val="2400"/>
              <a:buFont typeface="Arial"/>
              <a:buNone/>
              <a:defRPr sz="2400" b="1" i="0" u="none" strike="noStrike" cap="none">
                <a:solidFill>
                  <a:srgbClr val="1C3046"/>
                </a:solidFill>
                <a:latin typeface="Calibri"/>
                <a:ea typeface="Calibri"/>
                <a:cs typeface="Calibri"/>
                <a:sym typeface="Calibri"/>
              </a:defRPr>
            </a:lvl1pPr>
            <a:lvl2pPr marL="914400" marR="0" lvl="1" indent="-361950" algn="l" rtl="0">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Content_Slide_2">
  <p:cSld name="Content_Slide_2">
    <p:spTree>
      <p:nvGrpSpPr>
        <p:cNvPr id="1" name="Shape 201"/>
        <p:cNvGrpSpPr/>
        <p:nvPr/>
      </p:nvGrpSpPr>
      <p:grpSpPr>
        <a:xfrm>
          <a:off x="0" y="0"/>
          <a:ext cx="0" cy="0"/>
          <a:chOff x="0" y="0"/>
          <a:chExt cx="0" cy="0"/>
        </a:xfrm>
      </p:grpSpPr>
      <p:sp>
        <p:nvSpPr>
          <p:cNvPr id="202" name="Google Shape;202;p24"/>
          <p:cNvSpPr/>
          <p:nvPr/>
        </p:nvSpPr>
        <p:spPr>
          <a:xfrm>
            <a:off x="8560686" y="4782182"/>
            <a:ext cx="331800" cy="219900"/>
          </a:xfrm>
          <a:prstGeom prst="rect">
            <a:avLst/>
          </a:prstGeom>
          <a:solidFill>
            <a:srgbClr val="1D2F45">
              <a:alpha val="2588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rgbClr val="A5A5A5"/>
              </a:solidFill>
              <a:latin typeface="Calibri"/>
              <a:ea typeface="Calibri"/>
              <a:cs typeface="Calibri"/>
              <a:sym typeface="Calibri"/>
            </a:endParaRPr>
          </a:p>
        </p:txBody>
      </p:sp>
      <p:sp>
        <p:nvSpPr>
          <p:cNvPr id="203" name="Google Shape;203;p24"/>
          <p:cNvSpPr/>
          <p:nvPr/>
        </p:nvSpPr>
        <p:spPr>
          <a:xfrm>
            <a:off x="3114459" y="0"/>
            <a:ext cx="1133700" cy="27000"/>
          </a:xfrm>
          <a:prstGeom prst="rect">
            <a:avLst/>
          </a:prstGeom>
          <a:solidFill>
            <a:srgbClr val="1C30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4" name="Google Shape;204;p24"/>
          <p:cNvSpPr/>
          <p:nvPr/>
        </p:nvSpPr>
        <p:spPr>
          <a:xfrm>
            <a:off x="5940154" y="0"/>
            <a:ext cx="3167400"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5" name="Google Shape;205;p24"/>
          <p:cNvSpPr/>
          <p:nvPr/>
        </p:nvSpPr>
        <p:spPr>
          <a:xfrm>
            <a:off x="8401706" y="0"/>
            <a:ext cx="7476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6" name="Google Shape;206;p24"/>
          <p:cNvSpPr/>
          <p:nvPr/>
        </p:nvSpPr>
        <p:spPr>
          <a:xfrm>
            <a:off x="1907705" y="0"/>
            <a:ext cx="1016100"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7" name="Google Shape;207;p24"/>
          <p:cNvSpPr/>
          <p:nvPr/>
        </p:nvSpPr>
        <p:spPr>
          <a:xfrm>
            <a:off x="7164289" y="0"/>
            <a:ext cx="1303500" cy="27000"/>
          </a:xfrm>
          <a:prstGeom prst="rect">
            <a:avLst/>
          </a:prstGeom>
          <a:solidFill>
            <a:srgbClr val="1C30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8" name="Google Shape;208;p24"/>
          <p:cNvSpPr/>
          <p:nvPr/>
        </p:nvSpPr>
        <p:spPr>
          <a:xfrm>
            <a:off x="5220073" y="0"/>
            <a:ext cx="11427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9" name="Google Shape;209;p24"/>
          <p:cNvSpPr/>
          <p:nvPr/>
        </p:nvSpPr>
        <p:spPr>
          <a:xfrm>
            <a:off x="1276469" y="-1"/>
            <a:ext cx="631200" cy="27000"/>
          </a:xfrm>
          <a:prstGeom prst="rect">
            <a:avLst/>
          </a:prstGeom>
          <a:solidFill>
            <a:srgbClr val="1C30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0" name="Google Shape;210;p24"/>
          <p:cNvSpPr/>
          <p:nvPr/>
        </p:nvSpPr>
        <p:spPr>
          <a:xfrm>
            <a:off x="643478" y="0"/>
            <a:ext cx="6405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1" name="Google Shape;211;p24"/>
          <p:cNvSpPr/>
          <p:nvPr/>
        </p:nvSpPr>
        <p:spPr>
          <a:xfrm>
            <a:off x="2590801" y="0"/>
            <a:ext cx="6405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2" name="Google Shape;212;p24"/>
          <p:cNvSpPr/>
          <p:nvPr/>
        </p:nvSpPr>
        <p:spPr>
          <a:xfrm>
            <a:off x="4247980" y="0"/>
            <a:ext cx="1052400"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3" name="Google Shape;213;p24"/>
          <p:cNvSpPr/>
          <p:nvPr/>
        </p:nvSpPr>
        <p:spPr>
          <a:xfrm>
            <a:off x="7357995" y="0"/>
            <a:ext cx="1662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4" name="Google Shape;214;p24"/>
          <p:cNvSpPr/>
          <p:nvPr/>
        </p:nvSpPr>
        <p:spPr>
          <a:xfrm>
            <a:off x="-136" y="-1"/>
            <a:ext cx="643800"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5" name="Google Shape;215;p24"/>
          <p:cNvSpPr txBox="1">
            <a:spLocks noGrp="1"/>
          </p:cNvSpPr>
          <p:nvPr>
            <p:ph type="dt" idx="10"/>
          </p:nvPr>
        </p:nvSpPr>
        <p:spPr>
          <a:xfrm>
            <a:off x="251520" y="4785996"/>
            <a:ext cx="2133600" cy="2160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SzPts val="1100"/>
              <a:buNone/>
              <a:defRPr sz="700" b="0" i="0">
                <a:solidFill>
                  <a:srgbClr val="3C3C3C"/>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16" name="Google Shape;216;p24"/>
          <p:cNvSpPr txBox="1">
            <a:spLocks noGrp="1"/>
          </p:cNvSpPr>
          <p:nvPr>
            <p:ph type="ftr" idx="11"/>
          </p:nvPr>
        </p:nvSpPr>
        <p:spPr>
          <a:xfrm>
            <a:off x="3124200" y="4785996"/>
            <a:ext cx="2895600" cy="2160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SzPts val="1100"/>
              <a:buNone/>
              <a:defRPr sz="700" b="0" i="0">
                <a:solidFill>
                  <a:srgbClr val="3C3C3C"/>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cxnSp>
        <p:nvCxnSpPr>
          <p:cNvPr id="217" name="Google Shape;217;p24"/>
          <p:cNvCxnSpPr/>
          <p:nvPr/>
        </p:nvCxnSpPr>
        <p:spPr>
          <a:xfrm rot="10800000">
            <a:off x="251580" y="4782098"/>
            <a:ext cx="8640900" cy="3900"/>
          </a:xfrm>
          <a:prstGeom prst="straightConnector1">
            <a:avLst/>
          </a:prstGeom>
          <a:noFill/>
          <a:ln w="12700" cap="flat" cmpd="sng">
            <a:solidFill>
              <a:srgbClr val="1D2F45"/>
            </a:solidFill>
            <a:prstDash val="solid"/>
            <a:round/>
            <a:headEnd type="none" w="sm" len="sm"/>
            <a:tailEnd type="none" w="sm" len="sm"/>
          </a:ln>
        </p:spPr>
      </p:cxnSp>
      <p:sp>
        <p:nvSpPr>
          <p:cNvPr id="218" name="Google Shape;218;p24"/>
          <p:cNvSpPr txBox="1">
            <a:spLocks noGrp="1"/>
          </p:cNvSpPr>
          <p:nvPr>
            <p:ph type="sldNum" idx="12"/>
          </p:nvPr>
        </p:nvSpPr>
        <p:spPr>
          <a:xfrm>
            <a:off x="6553200" y="4785996"/>
            <a:ext cx="2339400" cy="216000"/>
          </a:xfrm>
          <a:prstGeom prst="rect">
            <a:avLst/>
          </a:prstGeom>
          <a:noFill/>
          <a:ln>
            <a:noFill/>
          </a:ln>
        </p:spPr>
        <p:txBody>
          <a:bodyPr spcFirstLastPara="1" wrap="square" lIns="68575" tIns="34275" rIns="68575" bIns="34275" anchor="t" anchorCtr="0">
            <a:noAutofit/>
          </a:bodyPr>
          <a:lstStyle>
            <a:lvl1pPr marL="0" marR="0" lvl="0" indent="0" algn="r" rtl="0">
              <a:spcBef>
                <a:spcPts val="0"/>
              </a:spcBef>
              <a:buNone/>
              <a:defRPr sz="700" b="0" i="0">
                <a:solidFill>
                  <a:srgbClr val="3C3C3C"/>
                </a:solidFill>
                <a:latin typeface="Calibri"/>
                <a:ea typeface="Calibri"/>
                <a:cs typeface="Calibri"/>
                <a:sym typeface="Calibri"/>
              </a:defRPr>
            </a:lvl1pPr>
            <a:lvl2pPr marL="0" marR="0" lvl="1" indent="0" algn="r" rtl="0">
              <a:spcBef>
                <a:spcPts val="0"/>
              </a:spcBef>
              <a:buNone/>
              <a:defRPr sz="700" b="0" i="0">
                <a:solidFill>
                  <a:srgbClr val="3C3C3C"/>
                </a:solidFill>
                <a:latin typeface="Calibri"/>
                <a:ea typeface="Calibri"/>
                <a:cs typeface="Calibri"/>
                <a:sym typeface="Calibri"/>
              </a:defRPr>
            </a:lvl2pPr>
            <a:lvl3pPr marL="0" marR="0" lvl="2" indent="0" algn="r" rtl="0">
              <a:spcBef>
                <a:spcPts val="0"/>
              </a:spcBef>
              <a:buNone/>
              <a:defRPr sz="700" b="0" i="0">
                <a:solidFill>
                  <a:srgbClr val="3C3C3C"/>
                </a:solidFill>
                <a:latin typeface="Calibri"/>
                <a:ea typeface="Calibri"/>
                <a:cs typeface="Calibri"/>
                <a:sym typeface="Calibri"/>
              </a:defRPr>
            </a:lvl3pPr>
            <a:lvl4pPr marL="0" marR="0" lvl="3" indent="0" algn="r" rtl="0">
              <a:spcBef>
                <a:spcPts val="0"/>
              </a:spcBef>
              <a:buNone/>
              <a:defRPr sz="700" b="0" i="0">
                <a:solidFill>
                  <a:srgbClr val="3C3C3C"/>
                </a:solidFill>
                <a:latin typeface="Calibri"/>
                <a:ea typeface="Calibri"/>
                <a:cs typeface="Calibri"/>
                <a:sym typeface="Calibri"/>
              </a:defRPr>
            </a:lvl4pPr>
            <a:lvl5pPr marL="0" marR="0" lvl="4" indent="0" algn="r" rtl="0">
              <a:spcBef>
                <a:spcPts val="0"/>
              </a:spcBef>
              <a:buNone/>
              <a:defRPr sz="700" b="0" i="0">
                <a:solidFill>
                  <a:srgbClr val="3C3C3C"/>
                </a:solidFill>
                <a:latin typeface="Calibri"/>
                <a:ea typeface="Calibri"/>
                <a:cs typeface="Calibri"/>
                <a:sym typeface="Calibri"/>
              </a:defRPr>
            </a:lvl5pPr>
            <a:lvl6pPr marL="0" marR="0" lvl="5" indent="0" algn="r" rtl="0">
              <a:spcBef>
                <a:spcPts val="0"/>
              </a:spcBef>
              <a:buNone/>
              <a:defRPr sz="700" b="0" i="0">
                <a:solidFill>
                  <a:srgbClr val="3C3C3C"/>
                </a:solidFill>
                <a:latin typeface="Calibri"/>
                <a:ea typeface="Calibri"/>
                <a:cs typeface="Calibri"/>
                <a:sym typeface="Calibri"/>
              </a:defRPr>
            </a:lvl6pPr>
            <a:lvl7pPr marL="0" marR="0" lvl="6" indent="0" algn="r" rtl="0">
              <a:spcBef>
                <a:spcPts val="0"/>
              </a:spcBef>
              <a:buNone/>
              <a:defRPr sz="700" b="0" i="0">
                <a:solidFill>
                  <a:srgbClr val="3C3C3C"/>
                </a:solidFill>
                <a:latin typeface="Calibri"/>
                <a:ea typeface="Calibri"/>
                <a:cs typeface="Calibri"/>
                <a:sym typeface="Calibri"/>
              </a:defRPr>
            </a:lvl7pPr>
            <a:lvl8pPr marL="0" marR="0" lvl="7" indent="0" algn="r" rtl="0">
              <a:spcBef>
                <a:spcPts val="0"/>
              </a:spcBef>
              <a:buNone/>
              <a:defRPr sz="700" b="0" i="0">
                <a:solidFill>
                  <a:srgbClr val="3C3C3C"/>
                </a:solidFill>
                <a:latin typeface="Calibri"/>
                <a:ea typeface="Calibri"/>
                <a:cs typeface="Calibri"/>
                <a:sym typeface="Calibri"/>
              </a:defRPr>
            </a:lvl8pPr>
            <a:lvl9pPr marL="0" marR="0" lvl="8" indent="0" algn="r" rtl="0">
              <a:spcBef>
                <a:spcPts val="0"/>
              </a:spcBef>
              <a:buNone/>
              <a:defRPr sz="700" b="0" i="0">
                <a:solidFill>
                  <a:srgbClr val="3C3C3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‹Nº›</a:t>
            </a:fld>
            <a:endParaRPr/>
          </a:p>
        </p:txBody>
      </p:sp>
      <p:pic>
        <p:nvPicPr>
          <p:cNvPr id="219" name="Google Shape;219;p24"/>
          <p:cNvPicPr preferRelativeResize="0"/>
          <p:nvPr/>
        </p:nvPicPr>
        <p:blipFill rotWithShape="1">
          <a:blip r:embed="rId2">
            <a:alphaModFix/>
          </a:blip>
          <a:srcRect/>
          <a:stretch/>
        </p:blipFill>
        <p:spPr>
          <a:xfrm>
            <a:off x="80628" y="90591"/>
            <a:ext cx="2106233" cy="566004"/>
          </a:xfrm>
          <a:prstGeom prst="rect">
            <a:avLst/>
          </a:prstGeom>
          <a:noFill/>
          <a:ln>
            <a:noFill/>
          </a:ln>
        </p:spPr>
      </p:pic>
      <p:pic>
        <p:nvPicPr>
          <p:cNvPr id="220" name="Google Shape;220;p24"/>
          <p:cNvPicPr preferRelativeResize="0"/>
          <p:nvPr/>
        </p:nvPicPr>
        <p:blipFill rotWithShape="1">
          <a:blip r:embed="rId3">
            <a:alphaModFix/>
          </a:blip>
          <a:srcRect/>
          <a:stretch/>
        </p:blipFill>
        <p:spPr>
          <a:xfrm>
            <a:off x="0" y="5119663"/>
            <a:ext cx="9144003" cy="23837"/>
          </a:xfrm>
          <a:prstGeom prst="rect">
            <a:avLst/>
          </a:prstGeom>
          <a:noFill/>
          <a:ln>
            <a:noFill/>
          </a:ln>
        </p:spPr>
      </p:pic>
      <p:sp>
        <p:nvSpPr>
          <p:cNvPr id="221" name="Google Shape;221;p24"/>
          <p:cNvSpPr txBox="1">
            <a:spLocks noGrp="1"/>
          </p:cNvSpPr>
          <p:nvPr>
            <p:ph type="body" idx="1"/>
          </p:nvPr>
        </p:nvSpPr>
        <p:spPr>
          <a:xfrm>
            <a:off x="215516" y="1005578"/>
            <a:ext cx="4248600" cy="3587100"/>
          </a:xfrm>
          <a:prstGeom prst="rect">
            <a:avLst/>
          </a:prstGeom>
          <a:noFill/>
          <a:ln>
            <a:noFill/>
          </a:ln>
        </p:spPr>
        <p:txBody>
          <a:bodyPr spcFirstLastPara="1" wrap="square" lIns="68575" tIns="68575" rIns="68575" bIns="68575" anchor="t" anchorCtr="0">
            <a:noAutofit/>
          </a:bodyPr>
          <a:lstStyle>
            <a:lvl1pPr marL="457200" marR="0" lvl="0" indent="-361950" algn="l" rtl="0">
              <a:spcBef>
                <a:spcPts val="400"/>
              </a:spcBef>
              <a:spcAft>
                <a:spcPts val="0"/>
              </a:spcAft>
              <a:buClr>
                <a:srgbClr val="3C3C3C"/>
              </a:buClr>
              <a:buSzPts val="2100"/>
              <a:buFont typeface="Arial"/>
              <a:buChar char="•"/>
              <a:defRPr sz="2100" b="0" i="0" u="none" strike="noStrike" cap="none">
                <a:solidFill>
                  <a:srgbClr val="3C3C3C"/>
                </a:solidFill>
                <a:latin typeface="Calibri"/>
                <a:ea typeface="Calibri"/>
                <a:cs typeface="Calibri"/>
                <a:sym typeface="Calibri"/>
              </a:defRPr>
            </a:lvl1pPr>
            <a:lvl2pPr marL="914400" marR="0" lvl="1" indent="-355600" algn="l" rtl="0">
              <a:spcBef>
                <a:spcPts val="400"/>
              </a:spcBef>
              <a:spcAft>
                <a:spcPts val="0"/>
              </a:spcAft>
              <a:buClr>
                <a:srgbClr val="3C3C3C"/>
              </a:buClr>
              <a:buSzPts val="2000"/>
              <a:buFont typeface="Calibri"/>
              <a:buChar char="-"/>
              <a:defRPr sz="2000" b="0" i="0" u="none" strike="noStrike" cap="none">
                <a:solidFill>
                  <a:srgbClr val="3C3C3C"/>
                </a:solidFill>
                <a:latin typeface="Calibri"/>
                <a:ea typeface="Calibri"/>
                <a:cs typeface="Calibri"/>
                <a:sym typeface="Calibri"/>
              </a:defRPr>
            </a:lvl2pPr>
            <a:lvl3pPr marL="1371600" marR="0" lvl="2" indent="-317500" algn="l" rtl="0">
              <a:spcBef>
                <a:spcPts val="400"/>
              </a:spcBef>
              <a:spcAft>
                <a:spcPts val="0"/>
              </a:spcAft>
              <a:buClr>
                <a:srgbClr val="3C3C3C"/>
              </a:buClr>
              <a:buSzPts val="1400"/>
              <a:buFont typeface="Noto Sans Symbols"/>
              <a:buChar char="▪"/>
              <a:defRPr sz="18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400"/>
              </a:spcBef>
              <a:spcAft>
                <a:spcPts val="0"/>
              </a:spcAft>
              <a:buClr>
                <a:srgbClr val="3C3C3C"/>
              </a:buClr>
              <a:buSzPts val="1500"/>
              <a:buFont typeface="Arial"/>
              <a:buNone/>
              <a:defRPr sz="21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400"/>
              </a:spcBef>
              <a:spcAft>
                <a:spcPts val="0"/>
              </a:spcAft>
              <a:buClr>
                <a:srgbClr val="3C3C3C"/>
              </a:buClr>
              <a:buSzPts val="1700"/>
              <a:buFont typeface="Arial"/>
              <a:buNone/>
              <a:defRPr sz="2100" b="0" i="0" u="none" strike="noStrike" cap="none">
                <a:solidFill>
                  <a:srgbClr val="3C3C3C"/>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22" name="Google Shape;222;p24"/>
          <p:cNvSpPr txBox="1">
            <a:spLocks noGrp="1"/>
          </p:cNvSpPr>
          <p:nvPr>
            <p:ph type="body" idx="2"/>
          </p:nvPr>
        </p:nvSpPr>
        <p:spPr>
          <a:xfrm>
            <a:off x="2415779" y="144643"/>
            <a:ext cx="6476700" cy="617700"/>
          </a:xfrm>
          <a:prstGeom prst="rect">
            <a:avLst/>
          </a:prstGeom>
          <a:noFill/>
          <a:ln>
            <a:noFill/>
          </a:ln>
        </p:spPr>
        <p:txBody>
          <a:bodyPr spcFirstLastPara="1" wrap="square" lIns="68575" tIns="68575" rIns="68575" bIns="68575" anchor="t" anchorCtr="0">
            <a:noAutofit/>
          </a:bodyPr>
          <a:lstStyle>
            <a:lvl1pPr marL="457200" marR="0" lvl="0" indent="-228600" algn="l" rtl="0">
              <a:spcBef>
                <a:spcPts val="500"/>
              </a:spcBef>
              <a:spcAft>
                <a:spcPts val="0"/>
              </a:spcAft>
              <a:buClr>
                <a:srgbClr val="1C3046"/>
              </a:buClr>
              <a:buSzPts val="2400"/>
              <a:buFont typeface="Arial"/>
              <a:buNone/>
              <a:defRPr sz="2400" b="1" i="0" u="none" strike="noStrike" cap="none">
                <a:solidFill>
                  <a:srgbClr val="1C3046"/>
                </a:solidFill>
                <a:latin typeface="Calibri"/>
                <a:ea typeface="Calibri"/>
                <a:cs typeface="Calibri"/>
                <a:sym typeface="Calibri"/>
              </a:defRPr>
            </a:lvl1pPr>
            <a:lvl2pPr marL="914400" marR="0" lvl="1" indent="-361950" algn="l" rtl="0">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23" name="Google Shape;223;p24"/>
          <p:cNvSpPr txBox="1">
            <a:spLocks noGrp="1"/>
          </p:cNvSpPr>
          <p:nvPr>
            <p:ph type="body" idx="3"/>
          </p:nvPr>
        </p:nvSpPr>
        <p:spPr>
          <a:xfrm>
            <a:off x="4626006" y="1005578"/>
            <a:ext cx="4248600" cy="3587100"/>
          </a:xfrm>
          <a:prstGeom prst="rect">
            <a:avLst/>
          </a:prstGeom>
          <a:noFill/>
          <a:ln>
            <a:noFill/>
          </a:ln>
        </p:spPr>
        <p:txBody>
          <a:bodyPr spcFirstLastPara="1" wrap="square" lIns="68575" tIns="68575" rIns="68575" bIns="68575" anchor="t" anchorCtr="0">
            <a:noAutofit/>
          </a:bodyPr>
          <a:lstStyle>
            <a:lvl1pPr marL="457200" marR="0" lvl="0" indent="-361950" algn="l" rtl="0">
              <a:spcBef>
                <a:spcPts val="400"/>
              </a:spcBef>
              <a:spcAft>
                <a:spcPts val="0"/>
              </a:spcAft>
              <a:buClr>
                <a:srgbClr val="3C3C3C"/>
              </a:buClr>
              <a:buSzPts val="2100"/>
              <a:buFont typeface="Arial"/>
              <a:buChar char="•"/>
              <a:defRPr sz="2100" b="0" i="0" u="none" strike="noStrike" cap="none">
                <a:solidFill>
                  <a:srgbClr val="3C3C3C"/>
                </a:solidFill>
                <a:latin typeface="Calibri"/>
                <a:ea typeface="Calibri"/>
                <a:cs typeface="Calibri"/>
                <a:sym typeface="Calibri"/>
              </a:defRPr>
            </a:lvl1pPr>
            <a:lvl2pPr marL="914400" marR="0" lvl="1" indent="-342900" algn="l" rtl="0">
              <a:spcBef>
                <a:spcPts val="400"/>
              </a:spcBef>
              <a:spcAft>
                <a:spcPts val="0"/>
              </a:spcAft>
              <a:buClr>
                <a:srgbClr val="3C3C3C"/>
              </a:buClr>
              <a:buSzPts val="1800"/>
              <a:buFont typeface="Calibri"/>
              <a:buChar char="-"/>
              <a:defRPr sz="2000" b="0" i="0" u="none" strike="noStrike" cap="none">
                <a:solidFill>
                  <a:srgbClr val="3C3C3C"/>
                </a:solidFill>
                <a:latin typeface="Calibri"/>
                <a:ea typeface="Calibri"/>
                <a:cs typeface="Calibri"/>
                <a:sym typeface="Calibri"/>
              </a:defRPr>
            </a:lvl2pPr>
            <a:lvl3pPr marL="1371600" marR="0" lvl="2" indent="-317500" algn="l" rtl="0">
              <a:spcBef>
                <a:spcPts val="400"/>
              </a:spcBef>
              <a:spcAft>
                <a:spcPts val="0"/>
              </a:spcAft>
              <a:buClr>
                <a:srgbClr val="3C3C3C"/>
              </a:buClr>
              <a:buSzPts val="1400"/>
              <a:buFont typeface="Noto Sans Symbols"/>
              <a:buChar char="▪"/>
              <a:defRPr sz="18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400"/>
              </a:spcBef>
              <a:spcAft>
                <a:spcPts val="0"/>
              </a:spcAft>
              <a:buClr>
                <a:srgbClr val="3C3C3C"/>
              </a:buClr>
              <a:buSzPts val="1500"/>
              <a:buFont typeface="Arial"/>
              <a:buNone/>
              <a:defRPr sz="21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400"/>
              </a:spcBef>
              <a:spcAft>
                <a:spcPts val="0"/>
              </a:spcAft>
              <a:buClr>
                <a:srgbClr val="3C3C3C"/>
              </a:buClr>
              <a:buSzPts val="1700"/>
              <a:buFont typeface="Arial"/>
              <a:buNone/>
              <a:defRPr sz="2100" b="0" i="0" u="none" strike="noStrike" cap="none">
                <a:solidFill>
                  <a:srgbClr val="3C3C3C"/>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Intermediate Slide">
  <p:cSld name="Intermediate Slide">
    <p:bg>
      <p:bgPr>
        <a:blipFill rotWithShape="1">
          <a:blip r:embed="rId2">
            <a:alphaModFix/>
          </a:blip>
          <a:tile tx="0" ty="0" sx="99997" sy="99997" flip="none" algn="tl"/>
        </a:blipFill>
        <a:effectLst/>
      </p:bgPr>
    </p:bg>
    <p:spTree>
      <p:nvGrpSpPr>
        <p:cNvPr id="1" name="Shape 224"/>
        <p:cNvGrpSpPr/>
        <p:nvPr/>
      </p:nvGrpSpPr>
      <p:grpSpPr>
        <a:xfrm>
          <a:off x="0" y="0"/>
          <a:ext cx="0" cy="0"/>
          <a:chOff x="0" y="0"/>
          <a:chExt cx="0" cy="0"/>
        </a:xfrm>
      </p:grpSpPr>
      <p:sp>
        <p:nvSpPr>
          <p:cNvPr id="225" name="Google Shape;225;p25"/>
          <p:cNvSpPr txBox="1">
            <a:spLocks noGrp="1"/>
          </p:cNvSpPr>
          <p:nvPr>
            <p:ph type="body" idx="1"/>
          </p:nvPr>
        </p:nvSpPr>
        <p:spPr>
          <a:xfrm>
            <a:off x="471488" y="2345892"/>
            <a:ext cx="5819700" cy="1738200"/>
          </a:xfrm>
          <a:prstGeom prst="rect">
            <a:avLst/>
          </a:prstGeom>
          <a:noFill/>
          <a:ln>
            <a:noFill/>
          </a:ln>
        </p:spPr>
        <p:txBody>
          <a:bodyPr spcFirstLastPara="1" wrap="square" lIns="68575" tIns="68575" rIns="68575" bIns="68575" anchor="t" anchorCtr="0">
            <a:noAutofit/>
          </a:bodyPr>
          <a:lstStyle>
            <a:lvl1pPr marL="457200" marR="0" lvl="0" indent="-228600" algn="l" rtl="0">
              <a:spcBef>
                <a:spcPts val="300"/>
              </a:spcBef>
              <a:spcAft>
                <a:spcPts val="0"/>
              </a:spcAft>
              <a:buClr>
                <a:srgbClr val="3C3C3C"/>
              </a:buClr>
              <a:buSzPts val="2100"/>
              <a:buFont typeface="Arial"/>
              <a:buNone/>
              <a:defRPr sz="2100" b="0" i="0" u="none" strike="noStrike" cap="none">
                <a:solidFill>
                  <a:srgbClr val="3C3C3C"/>
                </a:solidFill>
                <a:latin typeface="Calibri"/>
                <a:ea typeface="Calibri"/>
                <a:cs typeface="Calibri"/>
                <a:sym typeface="Calibri"/>
              </a:defRPr>
            </a:lvl1pPr>
            <a:lvl2pPr marL="914400" marR="0" lvl="1" indent="-361950" algn="l" rtl="0">
              <a:spcBef>
                <a:spcPts val="400"/>
              </a:spcBef>
              <a:spcAft>
                <a:spcPts val="0"/>
              </a:spcAft>
              <a:buClr>
                <a:srgbClr val="3C3C3C"/>
              </a:buClr>
              <a:buSzPts val="2100"/>
              <a:buFont typeface="Calibri"/>
              <a:buChar char="-"/>
              <a:defRPr sz="2100" b="0" i="0" u="none" strike="noStrike" cap="none">
                <a:solidFill>
                  <a:srgbClr val="3C3C3C"/>
                </a:solidFill>
                <a:latin typeface="Calibri"/>
                <a:ea typeface="Calibri"/>
                <a:cs typeface="Calibri"/>
                <a:sym typeface="Calibri"/>
              </a:defRPr>
            </a:lvl2pPr>
            <a:lvl3pPr marL="1371600" marR="0" lvl="2" indent="-361950" algn="l" rtl="0">
              <a:spcBef>
                <a:spcPts val="400"/>
              </a:spcBef>
              <a:spcAft>
                <a:spcPts val="0"/>
              </a:spcAft>
              <a:buClr>
                <a:srgbClr val="3C3C3C"/>
              </a:buClr>
              <a:buSzPts val="2100"/>
              <a:buFont typeface="Noto Sans Symbols"/>
              <a:buChar char="▪"/>
              <a:defRPr sz="21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400"/>
              </a:spcBef>
              <a:spcAft>
                <a:spcPts val="0"/>
              </a:spcAft>
              <a:buClr>
                <a:srgbClr val="3C3C3C"/>
              </a:buClr>
              <a:buSzPts val="2100"/>
              <a:buFont typeface="Calibri"/>
              <a:buNone/>
              <a:defRPr sz="21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300"/>
              </a:spcBef>
              <a:spcAft>
                <a:spcPts val="0"/>
              </a:spcAft>
              <a:buClr>
                <a:srgbClr val="3C3C3C"/>
              </a:buClr>
              <a:buSzPts val="2100"/>
              <a:buFont typeface="Arial"/>
              <a:buNone/>
              <a:defRPr sz="2100" b="0" i="0" u="none" strike="noStrike" cap="none">
                <a:solidFill>
                  <a:srgbClr val="3C3C3C"/>
                </a:solidFill>
                <a:latin typeface="Calibri"/>
                <a:ea typeface="Calibri"/>
                <a:cs typeface="Calibri"/>
                <a:sym typeface="Calibri"/>
              </a:defRPr>
            </a:lvl5pPr>
            <a:lvl6pPr marL="2743200" marR="0" lvl="5" indent="-361950" algn="l" rtl="0">
              <a:spcBef>
                <a:spcPts val="3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6pPr>
            <a:lvl7pPr marL="3200400" marR="0" lvl="6" indent="-361950" algn="l" rtl="0">
              <a:spcBef>
                <a:spcPts val="3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7pPr>
            <a:lvl8pPr marL="3657600" marR="0" lvl="7" indent="-361950" algn="l" rtl="0">
              <a:spcBef>
                <a:spcPts val="3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8pPr>
            <a:lvl9pPr marL="4114800" marR="0" lvl="8" indent="-361950" algn="l" rtl="0">
              <a:spcBef>
                <a:spcPts val="3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9pPr>
          </a:lstStyle>
          <a:p>
            <a:endParaRPr/>
          </a:p>
        </p:txBody>
      </p:sp>
      <p:pic>
        <p:nvPicPr>
          <p:cNvPr id="226" name="Google Shape;226;p25"/>
          <p:cNvPicPr preferRelativeResize="0"/>
          <p:nvPr/>
        </p:nvPicPr>
        <p:blipFill rotWithShape="1">
          <a:blip r:embed="rId3">
            <a:alphaModFix/>
          </a:blip>
          <a:srcRect/>
          <a:stretch/>
        </p:blipFill>
        <p:spPr>
          <a:xfrm>
            <a:off x="0" y="5119663"/>
            <a:ext cx="9144003" cy="23837"/>
          </a:xfrm>
          <a:prstGeom prst="rect">
            <a:avLst/>
          </a:prstGeom>
          <a:noFill/>
          <a:ln>
            <a:noFill/>
          </a:ln>
        </p:spPr>
      </p:pic>
      <p:sp>
        <p:nvSpPr>
          <p:cNvPr id="227" name="Google Shape;227;p25"/>
          <p:cNvSpPr txBox="1">
            <a:spLocks noGrp="1"/>
          </p:cNvSpPr>
          <p:nvPr>
            <p:ph type="body" idx="2"/>
          </p:nvPr>
        </p:nvSpPr>
        <p:spPr>
          <a:xfrm>
            <a:off x="471488" y="1357744"/>
            <a:ext cx="5819700" cy="336300"/>
          </a:xfrm>
          <a:prstGeom prst="rect">
            <a:avLst/>
          </a:prstGeom>
          <a:noFill/>
          <a:ln>
            <a:noFill/>
          </a:ln>
        </p:spPr>
        <p:txBody>
          <a:bodyPr spcFirstLastPara="1" wrap="square" lIns="68575" tIns="68575" rIns="68575" bIns="68575" anchor="t" anchorCtr="0">
            <a:noAutofit/>
          </a:bodyPr>
          <a:lstStyle>
            <a:lvl1pPr marL="457200" marR="0" lvl="0" indent="-228600" algn="l" rtl="0">
              <a:spcBef>
                <a:spcPts val="500"/>
              </a:spcBef>
              <a:spcAft>
                <a:spcPts val="0"/>
              </a:spcAft>
              <a:buClr>
                <a:srgbClr val="1C3046"/>
              </a:buClr>
              <a:buSzPts val="2400"/>
              <a:buFont typeface="Arial"/>
              <a:buNone/>
              <a:defRPr sz="2400" b="1" i="0" u="none" strike="noStrike" cap="none">
                <a:solidFill>
                  <a:srgbClr val="1C3046"/>
                </a:solidFill>
                <a:latin typeface="Calibri"/>
                <a:ea typeface="Calibri"/>
                <a:cs typeface="Calibri"/>
                <a:sym typeface="Calibri"/>
              </a:defRPr>
            </a:lvl1pPr>
            <a:lvl2pPr marL="914400" marR="0" lvl="1" indent="-361950" algn="l" rtl="0">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28" name="Google Shape;228;p25"/>
          <p:cNvSpPr txBox="1">
            <a:spLocks noGrp="1"/>
          </p:cNvSpPr>
          <p:nvPr>
            <p:ph type="body" idx="3"/>
          </p:nvPr>
        </p:nvSpPr>
        <p:spPr>
          <a:xfrm>
            <a:off x="471488" y="1830394"/>
            <a:ext cx="5819700" cy="336300"/>
          </a:xfrm>
          <a:prstGeom prst="rect">
            <a:avLst/>
          </a:prstGeom>
          <a:noFill/>
          <a:ln>
            <a:noFill/>
          </a:ln>
        </p:spPr>
        <p:txBody>
          <a:bodyPr spcFirstLastPara="1" wrap="square" lIns="68575" tIns="68575" rIns="68575" bIns="68575" anchor="t" anchorCtr="0">
            <a:noAutofit/>
          </a:bodyPr>
          <a:lstStyle>
            <a:lvl1pPr marL="457200" marR="0" lvl="0" indent="-228600" algn="l" rtl="0">
              <a:spcBef>
                <a:spcPts val="400"/>
              </a:spcBef>
              <a:spcAft>
                <a:spcPts val="0"/>
              </a:spcAft>
              <a:buClr>
                <a:srgbClr val="B5892D"/>
              </a:buClr>
              <a:buSzPts val="2100"/>
              <a:buFont typeface="Arial"/>
              <a:buNone/>
              <a:defRPr sz="2100" b="0" i="0" u="none" strike="noStrike" cap="none">
                <a:solidFill>
                  <a:srgbClr val="B5892D"/>
                </a:solidFill>
                <a:latin typeface="Calibri"/>
                <a:ea typeface="Calibri"/>
                <a:cs typeface="Calibri"/>
                <a:sym typeface="Calibri"/>
              </a:defRPr>
            </a:lvl1pPr>
            <a:lvl2pPr marL="914400" marR="0" lvl="1" indent="-361950" algn="l" rtl="0">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61950" algn="l" rtl="0">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3pPr>
            <a:lvl4pPr marL="1828800" marR="0" lvl="3" indent="-361950" algn="l" rtl="0">
              <a:spcBef>
                <a:spcPts val="3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4pPr>
            <a:lvl5pPr marL="2286000" marR="0" lvl="4" indent="-361950" algn="l" rtl="0">
              <a:spcBef>
                <a:spcPts val="3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5pPr>
            <a:lvl6pPr marL="2743200" marR="0" lvl="5" indent="-361950" algn="l" rtl="0">
              <a:spcBef>
                <a:spcPts val="3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6pPr>
            <a:lvl7pPr marL="3200400" marR="0" lvl="6" indent="-361950" algn="l" rtl="0">
              <a:spcBef>
                <a:spcPts val="3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7pPr>
            <a:lvl8pPr marL="3657600" marR="0" lvl="7" indent="-361950" algn="l" rtl="0">
              <a:spcBef>
                <a:spcPts val="3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8pPr>
            <a:lvl9pPr marL="4114800" marR="0" lvl="8" indent="-361950" algn="l" rtl="0">
              <a:spcBef>
                <a:spcPts val="3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End Slide">
  <p:cSld name="Customised Layout">
    <p:bg>
      <p:bgPr>
        <a:blipFill rotWithShape="1">
          <a:blip r:embed="rId2">
            <a:alphaModFix/>
          </a:blip>
          <a:stretch>
            <a:fillRect/>
          </a:stretch>
        </a:blipFill>
        <a:effectLst/>
      </p:bgPr>
    </p:bg>
    <p:spTree>
      <p:nvGrpSpPr>
        <p:cNvPr id="1" name="Shape 229"/>
        <p:cNvGrpSpPr/>
        <p:nvPr/>
      </p:nvGrpSpPr>
      <p:grpSpPr>
        <a:xfrm>
          <a:off x="0" y="0"/>
          <a:ext cx="0" cy="0"/>
          <a:chOff x="0" y="0"/>
          <a:chExt cx="0" cy="0"/>
        </a:xfrm>
      </p:grpSpPr>
      <p:pic>
        <p:nvPicPr>
          <p:cNvPr id="230" name="Google Shape;230;p26"/>
          <p:cNvPicPr preferRelativeResize="0"/>
          <p:nvPr/>
        </p:nvPicPr>
        <p:blipFill rotWithShape="1">
          <a:blip r:embed="rId3">
            <a:alphaModFix/>
          </a:blip>
          <a:srcRect/>
          <a:stretch/>
        </p:blipFill>
        <p:spPr>
          <a:xfrm>
            <a:off x="3180268" y="3962535"/>
            <a:ext cx="472525" cy="434219"/>
          </a:xfrm>
          <a:prstGeom prst="rect">
            <a:avLst/>
          </a:prstGeom>
          <a:noFill/>
          <a:ln>
            <a:noFill/>
          </a:ln>
        </p:spPr>
      </p:pic>
      <p:pic>
        <p:nvPicPr>
          <p:cNvPr id="231" name="Google Shape;231;p26"/>
          <p:cNvPicPr preferRelativeResize="0"/>
          <p:nvPr/>
        </p:nvPicPr>
        <p:blipFill rotWithShape="1">
          <a:blip r:embed="rId4">
            <a:alphaModFix/>
          </a:blip>
          <a:srcRect/>
          <a:stretch/>
        </p:blipFill>
        <p:spPr>
          <a:xfrm>
            <a:off x="4586141" y="3950029"/>
            <a:ext cx="494177" cy="474921"/>
          </a:xfrm>
          <a:prstGeom prst="rect">
            <a:avLst/>
          </a:prstGeom>
          <a:noFill/>
          <a:ln>
            <a:noFill/>
          </a:ln>
        </p:spPr>
      </p:pic>
      <p:sp>
        <p:nvSpPr>
          <p:cNvPr id="232" name="Google Shape;232;p26"/>
          <p:cNvSpPr txBox="1"/>
          <p:nvPr/>
        </p:nvSpPr>
        <p:spPr>
          <a:xfrm>
            <a:off x="3547925" y="4037449"/>
            <a:ext cx="1164900" cy="300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de" sz="1500">
                <a:solidFill>
                  <a:srgbClr val="1C3046"/>
                </a:solidFill>
                <a:latin typeface="Calibri"/>
                <a:ea typeface="Calibri"/>
                <a:cs typeface="Calibri"/>
                <a:sym typeface="Calibri"/>
              </a:rPr>
              <a:t>eosc-hub.eu</a:t>
            </a:r>
            <a:endParaRPr sz="1100"/>
          </a:p>
        </p:txBody>
      </p:sp>
      <p:sp>
        <p:nvSpPr>
          <p:cNvPr id="233" name="Google Shape;233;p26"/>
          <p:cNvSpPr txBox="1"/>
          <p:nvPr/>
        </p:nvSpPr>
        <p:spPr>
          <a:xfrm>
            <a:off x="4928555" y="4029603"/>
            <a:ext cx="1218900" cy="300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de" sz="1500">
                <a:solidFill>
                  <a:srgbClr val="1C3046"/>
                </a:solidFill>
                <a:latin typeface="Calibri"/>
                <a:ea typeface="Calibri"/>
                <a:cs typeface="Calibri"/>
                <a:sym typeface="Calibri"/>
              </a:rPr>
              <a:t>@EOSC_eu</a:t>
            </a:r>
            <a:endParaRPr sz="1500">
              <a:solidFill>
                <a:srgbClr val="1C3046"/>
              </a:solidFill>
              <a:latin typeface="Calibri"/>
              <a:ea typeface="Calibri"/>
              <a:cs typeface="Calibri"/>
              <a:sym typeface="Calibri"/>
            </a:endParaRPr>
          </a:p>
        </p:txBody>
      </p:sp>
      <p:pic>
        <p:nvPicPr>
          <p:cNvPr id="234" name="Google Shape;234;p26"/>
          <p:cNvPicPr preferRelativeResize="0"/>
          <p:nvPr/>
        </p:nvPicPr>
        <p:blipFill rotWithShape="1">
          <a:blip r:embed="rId5">
            <a:alphaModFix/>
          </a:blip>
          <a:srcRect/>
          <a:stretch/>
        </p:blipFill>
        <p:spPr>
          <a:xfrm>
            <a:off x="3881152" y="1958559"/>
            <a:ext cx="1338721" cy="1673401"/>
          </a:xfrm>
          <a:prstGeom prst="rect">
            <a:avLst/>
          </a:prstGeom>
          <a:noFill/>
          <a:ln>
            <a:noFill/>
          </a:ln>
        </p:spPr>
      </p:pic>
      <p:cxnSp>
        <p:nvCxnSpPr>
          <p:cNvPr id="235" name="Google Shape;235;p26"/>
          <p:cNvCxnSpPr/>
          <p:nvPr/>
        </p:nvCxnSpPr>
        <p:spPr>
          <a:xfrm>
            <a:off x="684952" y="2218888"/>
            <a:ext cx="1584300" cy="0"/>
          </a:xfrm>
          <a:prstGeom prst="straightConnector1">
            <a:avLst/>
          </a:prstGeom>
          <a:noFill/>
          <a:ln w="25400" cap="flat" cmpd="sng">
            <a:solidFill>
              <a:srgbClr val="1D2F45"/>
            </a:solidFill>
            <a:prstDash val="solid"/>
            <a:round/>
            <a:headEnd type="none" w="sm" len="sm"/>
            <a:tailEnd type="none" w="sm" len="sm"/>
          </a:ln>
        </p:spPr>
      </p:cxnSp>
      <p:sp>
        <p:nvSpPr>
          <p:cNvPr id="236" name="Google Shape;236;p26"/>
          <p:cNvSpPr txBox="1">
            <a:spLocks noGrp="1"/>
          </p:cNvSpPr>
          <p:nvPr>
            <p:ph type="body" idx="1"/>
          </p:nvPr>
        </p:nvSpPr>
        <p:spPr>
          <a:xfrm>
            <a:off x="5619236" y="1881500"/>
            <a:ext cx="2538600" cy="878700"/>
          </a:xfrm>
          <a:prstGeom prst="rect">
            <a:avLst/>
          </a:prstGeom>
          <a:noFill/>
          <a:ln>
            <a:noFill/>
          </a:ln>
        </p:spPr>
        <p:txBody>
          <a:bodyPr spcFirstLastPara="1" wrap="square" lIns="68575" tIns="68575" rIns="68575" bIns="68575" anchor="t" anchorCtr="0">
            <a:noAutofit/>
          </a:bodyPr>
          <a:lstStyle>
            <a:lvl1pPr marL="457200" marR="0" lvl="0" indent="-228600" algn="l" rtl="0">
              <a:spcBef>
                <a:spcPts val="2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1pPr>
            <a:lvl2pPr marL="914400" marR="0" lvl="1" indent="-317500" algn="l" rtl="0">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17500" algn="l" rtl="0">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17500" algn="l" rtl="0">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37" name="Google Shape;237;p26"/>
          <p:cNvSpPr txBox="1"/>
          <p:nvPr/>
        </p:nvSpPr>
        <p:spPr>
          <a:xfrm>
            <a:off x="580538" y="1359994"/>
            <a:ext cx="2348400" cy="7749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1C3046"/>
              </a:buClr>
              <a:buSzPts val="2100"/>
              <a:buFont typeface="Calibri"/>
              <a:buNone/>
            </a:pPr>
            <a:r>
              <a:rPr lang="de" sz="2100" b="1">
                <a:solidFill>
                  <a:srgbClr val="1C3046"/>
                </a:solidFill>
                <a:latin typeface="Calibri"/>
                <a:ea typeface="Calibri"/>
                <a:cs typeface="Calibri"/>
                <a:sym typeface="Calibri"/>
              </a:rPr>
              <a:t>Thank you for your attention!</a:t>
            </a:r>
            <a:endParaRPr sz="2100" b="1">
              <a:solidFill>
                <a:srgbClr val="1C3046"/>
              </a:solidFill>
              <a:latin typeface="Calibri"/>
              <a:ea typeface="Calibri"/>
              <a:cs typeface="Calibri"/>
              <a:sym typeface="Calibri"/>
            </a:endParaRPr>
          </a:p>
        </p:txBody>
      </p:sp>
      <p:sp>
        <p:nvSpPr>
          <p:cNvPr id="238" name="Google Shape;238;p26"/>
          <p:cNvSpPr txBox="1"/>
          <p:nvPr/>
        </p:nvSpPr>
        <p:spPr>
          <a:xfrm>
            <a:off x="580538" y="2218894"/>
            <a:ext cx="2348400" cy="7749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1C3046"/>
              </a:buClr>
              <a:buSzPts val="2100"/>
              <a:buFont typeface="Calibri"/>
              <a:buNone/>
            </a:pPr>
            <a:r>
              <a:rPr lang="de" sz="1500" i="1">
                <a:solidFill>
                  <a:srgbClr val="1C3046"/>
                </a:solidFill>
                <a:latin typeface="Calibri"/>
                <a:ea typeface="Calibri"/>
                <a:cs typeface="Calibri"/>
                <a:sym typeface="Calibri"/>
              </a:rPr>
              <a:t>Questions</a:t>
            </a:r>
            <a:r>
              <a:rPr lang="de" sz="1500">
                <a:solidFill>
                  <a:srgbClr val="1C3046"/>
                </a:solidFill>
                <a:latin typeface="Calibri"/>
                <a:ea typeface="Calibri"/>
                <a:cs typeface="Calibri"/>
                <a:sym typeface="Calibri"/>
              </a:rPr>
              <a:t>?</a:t>
            </a:r>
            <a:endParaRPr sz="1500">
              <a:solidFill>
                <a:srgbClr val="1C3046"/>
              </a:solidFill>
              <a:latin typeface="Calibri"/>
              <a:ea typeface="Calibri"/>
              <a:cs typeface="Calibri"/>
              <a:sym typeface="Calibri"/>
            </a:endParaRPr>
          </a:p>
        </p:txBody>
      </p:sp>
      <p:sp>
        <p:nvSpPr>
          <p:cNvPr id="239" name="Google Shape;239;p26"/>
          <p:cNvSpPr txBox="1"/>
          <p:nvPr/>
        </p:nvSpPr>
        <p:spPr>
          <a:xfrm>
            <a:off x="5533800" y="1447256"/>
            <a:ext cx="1584300" cy="4341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300"/>
              </a:spcBef>
              <a:spcAft>
                <a:spcPts val="0"/>
              </a:spcAft>
              <a:buClr>
                <a:srgbClr val="515151"/>
              </a:buClr>
              <a:buSzPts val="1500"/>
              <a:buNone/>
            </a:pPr>
            <a:r>
              <a:rPr lang="de" sz="1500" b="1">
                <a:solidFill>
                  <a:srgbClr val="1C3046"/>
                </a:solidFill>
                <a:latin typeface="Calibri"/>
                <a:ea typeface="Calibri"/>
                <a:cs typeface="Calibri"/>
                <a:sym typeface="Calibri"/>
              </a:rPr>
              <a:t>Contact</a:t>
            </a:r>
            <a:endParaRPr sz="1500" b="1">
              <a:solidFill>
                <a:srgbClr val="515151"/>
              </a:solidFill>
              <a:latin typeface="Calibri"/>
              <a:ea typeface="Calibri"/>
              <a:cs typeface="Calibri"/>
              <a:sym typeface="Calibri"/>
            </a:endParaRPr>
          </a:p>
        </p:txBody>
      </p:sp>
      <p:pic>
        <p:nvPicPr>
          <p:cNvPr id="240" name="Google Shape;240;p26"/>
          <p:cNvPicPr preferRelativeResize="0"/>
          <p:nvPr/>
        </p:nvPicPr>
        <p:blipFill>
          <a:blip r:embed="rId6">
            <a:alphaModFix/>
          </a:blip>
          <a:stretch>
            <a:fillRect/>
          </a:stretch>
        </p:blipFill>
        <p:spPr>
          <a:xfrm>
            <a:off x="738169" y="4727381"/>
            <a:ext cx="714375" cy="250031"/>
          </a:xfrm>
          <a:prstGeom prst="rect">
            <a:avLst/>
          </a:prstGeom>
          <a:noFill/>
          <a:ln>
            <a:noFill/>
          </a:ln>
        </p:spPr>
      </p:pic>
      <p:sp>
        <p:nvSpPr>
          <p:cNvPr id="241" name="Google Shape;241;p26"/>
          <p:cNvSpPr txBox="1"/>
          <p:nvPr/>
        </p:nvSpPr>
        <p:spPr>
          <a:xfrm>
            <a:off x="1515206" y="4759481"/>
            <a:ext cx="7126800" cy="2061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de" sz="1100">
                <a:solidFill>
                  <a:srgbClr val="1D2F45"/>
                </a:solidFill>
                <a:latin typeface="Calibri"/>
                <a:ea typeface="Calibri"/>
                <a:cs typeface="Calibri"/>
                <a:sym typeface="Calibri"/>
              </a:rPr>
              <a:t>This material by Parties of the EOSC-hub Consortium is licensed under a Creative Commons Attribution 4.0 International License. </a:t>
            </a:r>
            <a:endParaRPr sz="110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Content_slide">
  <p:cSld name="Content_slide">
    <p:spTree>
      <p:nvGrpSpPr>
        <p:cNvPr id="1" name="Shape 242"/>
        <p:cNvGrpSpPr/>
        <p:nvPr/>
      </p:nvGrpSpPr>
      <p:grpSpPr>
        <a:xfrm>
          <a:off x="0" y="0"/>
          <a:ext cx="0" cy="0"/>
          <a:chOff x="0" y="0"/>
          <a:chExt cx="0" cy="0"/>
        </a:xfrm>
      </p:grpSpPr>
      <p:sp>
        <p:nvSpPr>
          <p:cNvPr id="243" name="Google Shape;243;p27"/>
          <p:cNvSpPr/>
          <p:nvPr/>
        </p:nvSpPr>
        <p:spPr>
          <a:xfrm>
            <a:off x="8560686" y="4782182"/>
            <a:ext cx="331800" cy="219900"/>
          </a:xfrm>
          <a:prstGeom prst="rect">
            <a:avLst/>
          </a:prstGeom>
          <a:solidFill>
            <a:srgbClr val="1D2F45">
              <a:alpha val="2588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rgbClr val="A5A5A5"/>
              </a:solidFill>
              <a:latin typeface="Calibri"/>
              <a:ea typeface="Calibri"/>
              <a:cs typeface="Calibri"/>
              <a:sym typeface="Calibri"/>
            </a:endParaRPr>
          </a:p>
        </p:txBody>
      </p:sp>
      <p:sp>
        <p:nvSpPr>
          <p:cNvPr id="244" name="Google Shape;244;p27"/>
          <p:cNvSpPr/>
          <p:nvPr/>
        </p:nvSpPr>
        <p:spPr>
          <a:xfrm>
            <a:off x="3114459" y="0"/>
            <a:ext cx="1133700" cy="27000"/>
          </a:xfrm>
          <a:prstGeom prst="rect">
            <a:avLst/>
          </a:prstGeom>
          <a:solidFill>
            <a:srgbClr val="1C30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45" name="Google Shape;245;p27"/>
          <p:cNvSpPr/>
          <p:nvPr/>
        </p:nvSpPr>
        <p:spPr>
          <a:xfrm>
            <a:off x="5940154" y="0"/>
            <a:ext cx="3167400"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46" name="Google Shape;246;p27"/>
          <p:cNvSpPr/>
          <p:nvPr/>
        </p:nvSpPr>
        <p:spPr>
          <a:xfrm>
            <a:off x="8401706" y="0"/>
            <a:ext cx="7476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47" name="Google Shape;247;p27"/>
          <p:cNvSpPr/>
          <p:nvPr/>
        </p:nvSpPr>
        <p:spPr>
          <a:xfrm>
            <a:off x="1907705" y="0"/>
            <a:ext cx="1016100"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48" name="Google Shape;248;p27"/>
          <p:cNvSpPr/>
          <p:nvPr/>
        </p:nvSpPr>
        <p:spPr>
          <a:xfrm>
            <a:off x="7164289" y="0"/>
            <a:ext cx="1303500" cy="27000"/>
          </a:xfrm>
          <a:prstGeom prst="rect">
            <a:avLst/>
          </a:prstGeom>
          <a:solidFill>
            <a:srgbClr val="1C30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49" name="Google Shape;249;p27"/>
          <p:cNvSpPr/>
          <p:nvPr/>
        </p:nvSpPr>
        <p:spPr>
          <a:xfrm>
            <a:off x="5220073" y="0"/>
            <a:ext cx="11427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0" name="Google Shape;250;p27"/>
          <p:cNvSpPr/>
          <p:nvPr/>
        </p:nvSpPr>
        <p:spPr>
          <a:xfrm>
            <a:off x="1276469" y="-1"/>
            <a:ext cx="631200" cy="27000"/>
          </a:xfrm>
          <a:prstGeom prst="rect">
            <a:avLst/>
          </a:prstGeom>
          <a:solidFill>
            <a:srgbClr val="1C30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1" name="Google Shape;251;p27"/>
          <p:cNvSpPr/>
          <p:nvPr/>
        </p:nvSpPr>
        <p:spPr>
          <a:xfrm>
            <a:off x="643478" y="0"/>
            <a:ext cx="6405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2" name="Google Shape;252;p27"/>
          <p:cNvSpPr/>
          <p:nvPr/>
        </p:nvSpPr>
        <p:spPr>
          <a:xfrm>
            <a:off x="2590801" y="0"/>
            <a:ext cx="6405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3" name="Google Shape;253;p27"/>
          <p:cNvSpPr/>
          <p:nvPr/>
        </p:nvSpPr>
        <p:spPr>
          <a:xfrm>
            <a:off x="4247980" y="0"/>
            <a:ext cx="1052400"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4" name="Google Shape;254;p27"/>
          <p:cNvSpPr/>
          <p:nvPr/>
        </p:nvSpPr>
        <p:spPr>
          <a:xfrm>
            <a:off x="7357995" y="0"/>
            <a:ext cx="1662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5" name="Google Shape;255;p27"/>
          <p:cNvSpPr/>
          <p:nvPr/>
        </p:nvSpPr>
        <p:spPr>
          <a:xfrm>
            <a:off x="-136" y="-1"/>
            <a:ext cx="643800"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6" name="Google Shape;256;p27"/>
          <p:cNvSpPr txBox="1">
            <a:spLocks noGrp="1"/>
          </p:cNvSpPr>
          <p:nvPr>
            <p:ph type="dt" idx="10"/>
          </p:nvPr>
        </p:nvSpPr>
        <p:spPr>
          <a:xfrm>
            <a:off x="251520" y="4785996"/>
            <a:ext cx="2133600" cy="2160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SzPts val="1100"/>
              <a:buNone/>
              <a:defRPr sz="700" b="0" i="0">
                <a:solidFill>
                  <a:srgbClr val="3C3C3C"/>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57" name="Google Shape;257;p27"/>
          <p:cNvSpPr txBox="1">
            <a:spLocks noGrp="1"/>
          </p:cNvSpPr>
          <p:nvPr>
            <p:ph type="ftr" idx="11"/>
          </p:nvPr>
        </p:nvSpPr>
        <p:spPr>
          <a:xfrm>
            <a:off x="3124200" y="4785996"/>
            <a:ext cx="2895600" cy="2160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SzPts val="1100"/>
              <a:buNone/>
              <a:defRPr sz="700" b="0" i="0">
                <a:solidFill>
                  <a:srgbClr val="3C3C3C"/>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cxnSp>
        <p:nvCxnSpPr>
          <p:cNvPr id="258" name="Google Shape;258;p27"/>
          <p:cNvCxnSpPr/>
          <p:nvPr/>
        </p:nvCxnSpPr>
        <p:spPr>
          <a:xfrm rot="10800000">
            <a:off x="251580" y="4782098"/>
            <a:ext cx="8640900" cy="3900"/>
          </a:xfrm>
          <a:prstGeom prst="straightConnector1">
            <a:avLst/>
          </a:prstGeom>
          <a:noFill/>
          <a:ln w="12700" cap="flat" cmpd="sng">
            <a:solidFill>
              <a:srgbClr val="1D2F45"/>
            </a:solidFill>
            <a:prstDash val="solid"/>
            <a:round/>
            <a:headEnd type="none" w="sm" len="sm"/>
            <a:tailEnd type="none" w="sm" len="sm"/>
          </a:ln>
        </p:spPr>
      </p:cxnSp>
      <p:sp>
        <p:nvSpPr>
          <p:cNvPr id="259" name="Google Shape;259;p27"/>
          <p:cNvSpPr txBox="1">
            <a:spLocks noGrp="1"/>
          </p:cNvSpPr>
          <p:nvPr>
            <p:ph type="sldNum" idx="12"/>
          </p:nvPr>
        </p:nvSpPr>
        <p:spPr>
          <a:xfrm>
            <a:off x="6553200" y="4785996"/>
            <a:ext cx="2339400" cy="216000"/>
          </a:xfrm>
          <a:prstGeom prst="rect">
            <a:avLst/>
          </a:prstGeom>
          <a:noFill/>
          <a:ln>
            <a:noFill/>
          </a:ln>
        </p:spPr>
        <p:txBody>
          <a:bodyPr spcFirstLastPara="1" wrap="square" lIns="68575" tIns="34275" rIns="68575" bIns="34275" anchor="t" anchorCtr="0">
            <a:noAutofit/>
          </a:bodyPr>
          <a:lstStyle>
            <a:lvl1pPr marL="0" marR="0" lvl="0" indent="0" algn="r" rtl="0">
              <a:spcBef>
                <a:spcPts val="0"/>
              </a:spcBef>
              <a:buNone/>
              <a:defRPr sz="700" b="0" i="0">
                <a:solidFill>
                  <a:srgbClr val="3C3C3C"/>
                </a:solidFill>
                <a:latin typeface="Calibri"/>
                <a:ea typeface="Calibri"/>
                <a:cs typeface="Calibri"/>
                <a:sym typeface="Calibri"/>
              </a:defRPr>
            </a:lvl1pPr>
            <a:lvl2pPr marL="0" marR="0" lvl="1" indent="0" algn="r" rtl="0">
              <a:spcBef>
                <a:spcPts val="0"/>
              </a:spcBef>
              <a:buNone/>
              <a:defRPr sz="700" b="0" i="0">
                <a:solidFill>
                  <a:srgbClr val="3C3C3C"/>
                </a:solidFill>
                <a:latin typeface="Calibri"/>
                <a:ea typeface="Calibri"/>
                <a:cs typeface="Calibri"/>
                <a:sym typeface="Calibri"/>
              </a:defRPr>
            </a:lvl2pPr>
            <a:lvl3pPr marL="0" marR="0" lvl="2" indent="0" algn="r" rtl="0">
              <a:spcBef>
                <a:spcPts val="0"/>
              </a:spcBef>
              <a:buNone/>
              <a:defRPr sz="700" b="0" i="0">
                <a:solidFill>
                  <a:srgbClr val="3C3C3C"/>
                </a:solidFill>
                <a:latin typeface="Calibri"/>
                <a:ea typeface="Calibri"/>
                <a:cs typeface="Calibri"/>
                <a:sym typeface="Calibri"/>
              </a:defRPr>
            </a:lvl3pPr>
            <a:lvl4pPr marL="0" marR="0" lvl="3" indent="0" algn="r" rtl="0">
              <a:spcBef>
                <a:spcPts val="0"/>
              </a:spcBef>
              <a:buNone/>
              <a:defRPr sz="700" b="0" i="0">
                <a:solidFill>
                  <a:srgbClr val="3C3C3C"/>
                </a:solidFill>
                <a:latin typeface="Calibri"/>
                <a:ea typeface="Calibri"/>
                <a:cs typeface="Calibri"/>
                <a:sym typeface="Calibri"/>
              </a:defRPr>
            </a:lvl4pPr>
            <a:lvl5pPr marL="0" marR="0" lvl="4" indent="0" algn="r" rtl="0">
              <a:spcBef>
                <a:spcPts val="0"/>
              </a:spcBef>
              <a:buNone/>
              <a:defRPr sz="700" b="0" i="0">
                <a:solidFill>
                  <a:srgbClr val="3C3C3C"/>
                </a:solidFill>
                <a:latin typeface="Calibri"/>
                <a:ea typeface="Calibri"/>
                <a:cs typeface="Calibri"/>
                <a:sym typeface="Calibri"/>
              </a:defRPr>
            </a:lvl5pPr>
            <a:lvl6pPr marL="0" marR="0" lvl="5" indent="0" algn="r" rtl="0">
              <a:spcBef>
                <a:spcPts val="0"/>
              </a:spcBef>
              <a:buNone/>
              <a:defRPr sz="700" b="0" i="0">
                <a:solidFill>
                  <a:srgbClr val="3C3C3C"/>
                </a:solidFill>
                <a:latin typeface="Calibri"/>
                <a:ea typeface="Calibri"/>
                <a:cs typeface="Calibri"/>
                <a:sym typeface="Calibri"/>
              </a:defRPr>
            </a:lvl6pPr>
            <a:lvl7pPr marL="0" marR="0" lvl="6" indent="0" algn="r" rtl="0">
              <a:spcBef>
                <a:spcPts val="0"/>
              </a:spcBef>
              <a:buNone/>
              <a:defRPr sz="700" b="0" i="0">
                <a:solidFill>
                  <a:srgbClr val="3C3C3C"/>
                </a:solidFill>
                <a:latin typeface="Calibri"/>
                <a:ea typeface="Calibri"/>
                <a:cs typeface="Calibri"/>
                <a:sym typeface="Calibri"/>
              </a:defRPr>
            </a:lvl7pPr>
            <a:lvl8pPr marL="0" marR="0" lvl="7" indent="0" algn="r" rtl="0">
              <a:spcBef>
                <a:spcPts val="0"/>
              </a:spcBef>
              <a:buNone/>
              <a:defRPr sz="700" b="0" i="0">
                <a:solidFill>
                  <a:srgbClr val="3C3C3C"/>
                </a:solidFill>
                <a:latin typeface="Calibri"/>
                <a:ea typeface="Calibri"/>
                <a:cs typeface="Calibri"/>
                <a:sym typeface="Calibri"/>
              </a:defRPr>
            </a:lvl8pPr>
            <a:lvl9pPr marL="0" marR="0" lvl="8" indent="0" algn="r" rtl="0">
              <a:spcBef>
                <a:spcPts val="0"/>
              </a:spcBef>
              <a:buNone/>
              <a:defRPr sz="700" b="0" i="0">
                <a:solidFill>
                  <a:srgbClr val="3C3C3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‹Nº›</a:t>
            </a:fld>
            <a:endParaRPr/>
          </a:p>
        </p:txBody>
      </p:sp>
      <p:pic>
        <p:nvPicPr>
          <p:cNvPr id="260" name="Google Shape;260;p27"/>
          <p:cNvPicPr preferRelativeResize="0"/>
          <p:nvPr/>
        </p:nvPicPr>
        <p:blipFill rotWithShape="1">
          <a:blip r:embed="rId2">
            <a:alphaModFix/>
          </a:blip>
          <a:srcRect/>
          <a:stretch/>
        </p:blipFill>
        <p:spPr>
          <a:xfrm>
            <a:off x="80628" y="90591"/>
            <a:ext cx="2106233" cy="566004"/>
          </a:xfrm>
          <a:prstGeom prst="rect">
            <a:avLst/>
          </a:prstGeom>
          <a:noFill/>
          <a:ln>
            <a:noFill/>
          </a:ln>
        </p:spPr>
      </p:pic>
      <p:pic>
        <p:nvPicPr>
          <p:cNvPr id="261" name="Google Shape;261;p27"/>
          <p:cNvPicPr preferRelativeResize="0"/>
          <p:nvPr/>
        </p:nvPicPr>
        <p:blipFill rotWithShape="1">
          <a:blip r:embed="rId3">
            <a:alphaModFix/>
          </a:blip>
          <a:srcRect/>
          <a:stretch/>
        </p:blipFill>
        <p:spPr>
          <a:xfrm>
            <a:off x="0" y="5119663"/>
            <a:ext cx="9144003" cy="23837"/>
          </a:xfrm>
          <a:prstGeom prst="rect">
            <a:avLst/>
          </a:prstGeom>
          <a:noFill/>
          <a:ln>
            <a:noFill/>
          </a:ln>
        </p:spPr>
      </p:pic>
      <p:sp>
        <p:nvSpPr>
          <p:cNvPr id="262" name="Google Shape;262;p27"/>
          <p:cNvSpPr txBox="1">
            <a:spLocks noGrp="1"/>
          </p:cNvSpPr>
          <p:nvPr>
            <p:ph type="body" idx="1"/>
          </p:nvPr>
        </p:nvSpPr>
        <p:spPr>
          <a:xfrm>
            <a:off x="251520" y="951572"/>
            <a:ext cx="8640900" cy="3641100"/>
          </a:xfrm>
          <a:prstGeom prst="rect">
            <a:avLst/>
          </a:prstGeom>
          <a:noFill/>
          <a:ln>
            <a:noFill/>
          </a:ln>
        </p:spPr>
        <p:txBody>
          <a:bodyPr spcFirstLastPara="1" wrap="square" lIns="68575" tIns="68575" rIns="68575" bIns="68575" anchor="t" anchorCtr="0">
            <a:noAutofit/>
          </a:bodyPr>
          <a:lstStyle>
            <a:lvl1pPr marL="457200" marR="0" lvl="0" indent="-361950" algn="l" rtl="0">
              <a:spcBef>
                <a:spcPts val="400"/>
              </a:spcBef>
              <a:spcAft>
                <a:spcPts val="0"/>
              </a:spcAft>
              <a:buClr>
                <a:srgbClr val="3C3C3C"/>
              </a:buClr>
              <a:buSzPts val="2100"/>
              <a:buFont typeface="Arial"/>
              <a:buChar char="•"/>
              <a:defRPr sz="2100" b="0" i="0" u="none" strike="noStrike" cap="none">
                <a:solidFill>
                  <a:srgbClr val="3C3C3C"/>
                </a:solidFill>
                <a:latin typeface="Calibri"/>
                <a:ea typeface="Calibri"/>
                <a:cs typeface="Calibri"/>
                <a:sym typeface="Calibri"/>
              </a:defRPr>
            </a:lvl1pPr>
            <a:lvl2pPr marL="914400" marR="0" lvl="1" indent="-342900" algn="l" rtl="0">
              <a:spcBef>
                <a:spcPts val="400"/>
              </a:spcBef>
              <a:spcAft>
                <a:spcPts val="0"/>
              </a:spcAft>
              <a:buClr>
                <a:srgbClr val="3C3C3C"/>
              </a:buClr>
              <a:buSzPts val="1800"/>
              <a:buFont typeface="Calibri"/>
              <a:buChar char="-"/>
              <a:defRPr sz="2000" b="0" i="0" u="none" strike="noStrike" cap="none">
                <a:solidFill>
                  <a:srgbClr val="3C3C3C"/>
                </a:solidFill>
                <a:latin typeface="Calibri"/>
                <a:ea typeface="Calibri"/>
                <a:cs typeface="Calibri"/>
                <a:sym typeface="Calibri"/>
              </a:defRPr>
            </a:lvl2pPr>
            <a:lvl3pPr marL="1371600" marR="0" lvl="2" indent="-317500" algn="l" rtl="0">
              <a:spcBef>
                <a:spcPts val="400"/>
              </a:spcBef>
              <a:spcAft>
                <a:spcPts val="0"/>
              </a:spcAft>
              <a:buClr>
                <a:srgbClr val="3C3C3C"/>
              </a:buClr>
              <a:buSzPts val="1400"/>
              <a:buFont typeface="Noto Sans Symbols"/>
              <a:buChar char="▪"/>
              <a:defRPr sz="18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400"/>
              </a:spcBef>
              <a:spcAft>
                <a:spcPts val="0"/>
              </a:spcAft>
              <a:buClr>
                <a:srgbClr val="3C3C3C"/>
              </a:buClr>
              <a:buSzPts val="1500"/>
              <a:buFont typeface="Arial"/>
              <a:buNone/>
              <a:defRPr sz="21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400"/>
              </a:spcBef>
              <a:spcAft>
                <a:spcPts val="0"/>
              </a:spcAft>
              <a:buClr>
                <a:srgbClr val="3C3C3C"/>
              </a:buClr>
              <a:buSzPts val="1700"/>
              <a:buFont typeface="Arial"/>
              <a:buNone/>
              <a:defRPr sz="2100" b="0" i="0" u="none" strike="noStrike" cap="none">
                <a:solidFill>
                  <a:srgbClr val="3C3C3C"/>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63" name="Google Shape;263;p27"/>
          <p:cNvSpPr txBox="1">
            <a:spLocks noGrp="1"/>
          </p:cNvSpPr>
          <p:nvPr>
            <p:ph type="body" idx="2"/>
          </p:nvPr>
        </p:nvSpPr>
        <p:spPr>
          <a:xfrm>
            <a:off x="2415779" y="144643"/>
            <a:ext cx="6476700" cy="617700"/>
          </a:xfrm>
          <a:prstGeom prst="rect">
            <a:avLst/>
          </a:prstGeom>
          <a:noFill/>
          <a:ln>
            <a:noFill/>
          </a:ln>
        </p:spPr>
        <p:txBody>
          <a:bodyPr spcFirstLastPara="1" wrap="square" lIns="68575" tIns="68575" rIns="68575" bIns="68575" anchor="t" anchorCtr="0">
            <a:noAutofit/>
          </a:bodyPr>
          <a:lstStyle>
            <a:lvl1pPr marL="457200" marR="0" lvl="0" indent="-228600" algn="l" rtl="0">
              <a:spcBef>
                <a:spcPts val="500"/>
              </a:spcBef>
              <a:spcAft>
                <a:spcPts val="0"/>
              </a:spcAft>
              <a:buClr>
                <a:srgbClr val="1C3046"/>
              </a:buClr>
              <a:buSzPts val="2400"/>
              <a:buFont typeface="Arial"/>
              <a:buNone/>
              <a:defRPr sz="2400" b="1" i="0" u="none" strike="noStrike" cap="none">
                <a:solidFill>
                  <a:srgbClr val="1C3046"/>
                </a:solidFill>
                <a:latin typeface="Calibri"/>
                <a:ea typeface="Calibri"/>
                <a:cs typeface="Calibri"/>
                <a:sym typeface="Calibri"/>
              </a:defRPr>
            </a:lvl1pPr>
            <a:lvl2pPr marL="914400" marR="0" lvl="1" indent="-361950" algn="l" rtl="0">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 &amp; Text (Vertical)">
  <p:cSld name="Title &amp; Text (Vertical)">
    <p:spTree>
      <p:nvGrpSpPr>
        <p:cNvPr id="1" name="Shape 264"/>
        <p:cNvGrpSpPr/>
        <p:nvPr/>
      </p:nvGrpSpPr>
      <p:grpSpPr>
        <a:xfrm>
          <a:off x="0" y="0"/>
          <a:ext cx="0" cy="0"/>
          <a:chOff x="0" y="0"/>
          <a:chExt cx="0" cy="0"/>
        </a:xfrm>
      </p:grpSpPr>
      <p:sp>
        <p:nvSpPr>
          <p:cNvPr id="265" name="Google Shape;265;p28"/>
          <p:cNvSpPr/>
          <p:nvPr/>
        </p:nvSpPr>
        <p:spPr>
          <a:xfrm>
            <a:off x="8560686" y="4782182"/>
            <a:ext cx="331800" cy="219900"/>
          </a:xfrm>
          <a:prstGeom prst="rect">
            <a:avLst/>
          </a:prstGeom>
          <a:solidFill>
            <a:srgbClr val="1D2F45">
              <a:alpha val="2588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000">
              <a:solidFill>
                <a:srgbClr val="A5A5A5"/>
              </a:solidFill>
              <a:latin typeface="Calibri"/>
              <a:ea typeface="Calibri"/>
              <a:cs typeface="Calibri"/>
              <a:sym typeface="Calibri"/>
            </a:endParaRPr>
          </a:p>
        </p:txBody>
      </p:sp>
      <p:sp>
        <p:nvSpPr>
          <p:cNvPr id="266" name="Google Shape;266;p28"/>
          <p:cNvSpPr txBox="1">
            <a:spLocks noGrp="1"/>
          </p:cNvSpPr>
          <p:nvPr>
            <p:ph type="sldNum" idx="12"/>
          </p:nvPr>
        </p:nvSpPr>
        <p:spPr>
          <a:xfrm>
            <a:off x="6553200" y="4785996"/>
            <a:ext cx="2339400" cy="216000"/>
          </a:xfrm>
          <a:prstGeom prst="rect">
            <a:avLst/>
          </a:prstGeom>
          <a:noFill/>
          <a:ln>
            <a:noFill/>
          </a:ln>
        </p:spPr>
        <p:txBody>
          <a:bodyPr spcFirstLastPara="1" wrap="square" lIns="68575" tIns="34275" rIns="68575" bIns="34275" anchor="t" anchorCtr="0">
            <a:noAutofit/>
          </a:bodyPr>
          <a:lstStyle>
            <a:lvl1pPr marL="0" marR="0" lvl="0" indent="0" algn="r" rtl="0">
              <a:spcBef>
                <a:spcPts val="0"/>
              </a:spcBef>
              <a:buNone/>
              <a:defRPr sz="700" b="0" i="0">
                <a:solidFill>
                  <a:srgbClr val="3C3C3C"/>
                </a:solidFill>
                <a:latin typeface="Calibri"/>
                <a:ea typeface="Calibri"/>
                <a:cs typeface="Calibri"/>
                <a:sym typeface="Calibri"/>
              </a:defRPr>
            </a:lvl1pPr>
            <a:lvl2pPr marL="0" marR="0" lvl="1" indent="0" algn="r" rtl="0">
              <a:spcBef>
                <a:spcPts val="0"/>
              </a:spcBef>
              <a:buNone/>
              <a:defRPr sz="700" b="0" i="0">
                <a:solidFill>
                  <a:srgbClr val="3C3C3C"/>
                </a:solidFill>
                <a:latin typeface="Calibri"/>
                <a:ea typeface="Calibri"/>
                <a:cs typeface="Calibri"/>
                <a:sym typeface="Calibri"/>
              </a:defRPr>
            </a:lvl2pPr>
            <a:lvl3pPr marL="0" marR="0" lvl="2" indent="0" algn="r" rtl="0">
              <a:spcBef>
                <a:spcPts val="0"/>
              </a:spcBef>
              <a:buNone/>
              <a:defRPr sz="700" b="0" i="0">
                <a:solidFill>
                  <a:srgbClr val="3C3C3C"/>
                </a:solidFill>
                <a:latin typeface="Calibri"/>
                <a:ea typeface="Calibri"/>
                <a:cs typeface="Calibri"/>
                <a:sym typeface="Calibri"/>
              </a:defRPr>
            </a:lvl3pPr>
            <a:lvl4pPr marL="0" marR="0" lvl="3" indent="0" algn="r" rtl="0">
              <a:spcBef>
                <a:spcPts val="0"/>
              </a:spcBef>
              <a:buNone/>
              <a:defRPr sz="700" b="0" i="0">
                <a:solidFill>
                  <a:srgbClr val="3C3C3C"/>
                </a:solidFill>
                <a:latin typeface="Calibri"/>
                <a:ea typeface="Calibri"/>
                <a:cs typeface="Calibri"/>
                <a:sym typeface="Calibri"/>
              </a:defRPr>
            </a:lvl4pPr>
            <a:lvl5pPr marL="0" marR="0" lvl="4" indent="0" algn="r" rtl="0">
              <a:spcBef>
                <a:spcPts val="0"/>
              </a:spcBef>
              <a:buNone/>
              <a:defRPr sz="700" b="0" i="0">
                <a:solidFill>
                  <a:srgbClr val="3C3C3C"/>
                </a:solidFill>
                <a:latin typeface="Calibri"/>
                <a:ea typeface="Calibri"/>
                <a:cs typeface="Calibri"/>
                <a:sym typeface="Calibri"/>
              </a:defRPr>
            </a:lvl5pPr>
            <a:lvl6pPr marL="0" marR="0" lvl="5" indent="0" algn="r" rtl="0">
              <a:spcBef>
                <a:spcPts val="0"/>
              </a:spcBef>
              <a:buNone/>
              <a:defRPr sz="700" b="0" i="0">
                <a:solidFill>
                  <a:srgbClr val="3C3C3C"/>
                </a:solidFill>
                <a:latin typeface="Calibri"/>
                <a:ea typeface="Calibri"/>
                <a:cs typeface="Calibri"/>
                <a:sym typeface="Calibri"/>
              </a:defRPr>
            </a:lvl6pPr>
            <a:lvl7pPr marL="0" marR="0" lvl="6" indent="0" algn="r" rtl="0">
              <a:spcBef>
                <a:spcPts val="0"/>
              </a:spcBef>
              <a:buNone/>
              <a:defRPr sz="700" b="0" i="0">
                <a:solidFill>
                  <a:srgbClr val="3C3C3C"/>
                </a:solidFill>
                <a:latin typeface="Calibri"/>
                <a:ea typeface="Calibri"/>
                <a:cs typeface="Calibri"/>
                <a:sym typeface="Calibri"/>
              </a:defRPr>
            </a:lvl7pPr>
            <a:lvl8pPr marL="0" marR="0" lvl="7" indent="0" algn="r" rtl="0">
              <a:spcBef>
                <a:spcPts val="0"/>
              </a:spcBef>
              <a:buNone/>
              <a:defRPr sz="700" b="0" i="0">
                <a:solidFill>
                  <a:srgbClr val="3C3C3C"/>
                </a:solidFill>
                <a:latin typeface="Calibri"/>
                <a:ea typeface="Calibri"/>
                <a:cs typeface="Calibri"/>
                <a:sym typeface="Calibri"/>
              </a:defRPr>
            </a:lvl8pPr>
            <a:lvl9pPr marL="0" marR="0" lvl="8" indent="0" algn="r" rtl="0">
              <a:spcBef>
                <a:spcPts val="0"/>
              </a:spcBef>
              <a:buNone/>
              <a:defRPr sz="700" b="0" i="0">
                <a:solidFill>
                  <a:srgbClr val="3C3C3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
              <a:t>‹Nº›</a:t>
            </a:fld>
            <a:endParaRPr/>
          </a:p>
        </p:txBody>
      </p:sp>
      <p:sp>
        <p:nvSpPr>
          <p:cNvPr id="267" name="Google Shape;267;p28"/>
          <p:cNvSpPr/>
          <p:nvPr/>
        </p:nvSpPr>
        <p:spPr>
          <a:xfrm>
            <a:off x="3114459" y="0"/>
            <a:ext cx="1133700" cy="27000"/>
          </a:xfrm>
          <a:prstGeom prst="rect">
            <a:avLst/>
          </a:prstGeom>
          <a:solidFill>
            <a:srgbClr val="1C30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8" name="Google Shape;268;p28"/>
          <p:cNvSpPr/>
          <p:nvPr/>
        </p:nvSpPr>
        <p:spPr>
          <a:xfrm>
            <a:off x="5940154" y="0"/>
            <a:ext cx="3167400"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9" name="Google Shape;269;p28"/>
          <p:cNvSpPr/>
          <p:nvPr/>
        </p:nvSpPr>
        <p:spPr>
          <a:xfrm>
            <a:off x="8401706" y="0"/>
            <a:ext cx="7476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0" name="Google Shape;270;p28"/>
          <p:cNvSpPr/>
          <p:nvPr/>
        </p:nvSpPr>
        <p:spPr>
          <a:xfrm>
            <a:off x="1907705" y="0"/>
            <a:ext cx="1016100"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1" name="Google Shape;271;p28"/>
          <p:cNvSpPr/>
          <p:nvPr/>
        </p:nvSpPr>
        <p:spPr>
          <a:xfrm>
            <a:off x="7164289" y="0"/>
            <a:ext cx="1303500" cy="27000"/>
          </a:xfrm>
          <a:prstGeom prst="rect">
            <a:avLst/>
          </a:prstGeom>
          <a:solidFill>
            <a:srgbClr val="1C30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2" name="Google Shape;272;p28"/>
          <p:cNvSpPr/>
          <p:nvPr/>
        </p:nvSpPr>
        <p:spPr>
          <a:xfrm>
            <a:off x="5220073" y="0"/>
            <a:ext cx="11427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3" name="Google Shape;273;p28"/>
          <p:cNvSpPr/>
          <p:nvPr/>
        </p:nvSpPr>
        <p:spPr>
          <a:xfrm>
            <a:off x="1276469" y="-1"/>
            <a:ext cx="631200" cy="27000"/>
          </a:xfrm>
          <a:prstGeom prst="rect">
            <a:avLst/>
          </a:prstGeom>
          <a:solidFill>
            <a:srgbClr val="1C30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4" name="Google Shape;274;p28"/>
          <p:cNvSpPr/>
          <p:nvPr/>
        </p:nvSpPr>
        <p:spPr>
          <a:xfrm>
            <a:off x="643478" y="0"/>
            <a:ext cx="6405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5" name="Google Shape;275;p28"/>
          <p:cNvSpPr/>
          <p:nvPr/>
        </p:nvSpPr>
        <p:spPr>
          <a:xfrm>
            <a:off x="2590801" y="0"/>
            <a:ext cx="6405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6" name="Google Shape;276;p28"/>
          <p:cNvSpPr/>
          <p:nvPr/>
        </p:nvSpPr>
        <p:spPr>
          <a:xfrm>
            <a:off x="4247980" y="0"/>
            <a:ext cx="1052400"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7" name="Google Shape;277;p28"/>
          <p:cNvSpPr/>
          <p:nvPr/>
        </p:nvSpPr>
        <p:spPr>
          <a:xfrm>
            <a:off x="7357995" y="0"/>
            <a:ext cx="166200" cy="27000"/>
          </a:xfrm>
          <a:prstGeom prst="rect">
            <a:avLst/>
          </a:prstGeom>
          <a:solidFill>
            <a:srgbClr val="75A5D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8" name="Google Shape;278;p28"/>
          <p:cNvSpPr/>
          <p:nvPr/>
        </p:nvSpPr>
        <p:spPr>
          <a:xfrm>
            <a:off x="-136" y="-1"/>
            <a:ext cx="643800" cy="27000"/>
          </a:xfrm>
          <a:prstGeom prst="rect">
            <a:avLst/>
          </a:prstGeom>
          <a:solidFill>
            <a:srgbClr val="B5892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79" name="Google Shape;279;p28"/>
          <p:cNvSpPr txBox="1">
            <a:spLocks noGrp="1"/>
          </p:cNvSpPr>
          <p:nvPr>
            <p:ph type="dt" idx="10"/>
          </p:nvPr>
        </p:nvSpPr>
        <p:spPr>
          <a:xfrm>
            <a:off x="251520" y="4785996"/>
            <a:ext cx="2133600" cy="2160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SzPts val="1100"/>
              <a:buNone/>
              <a:defRPr sz="700" b="0" i="0">
                <a:solidFill>
                  <a:srgbClr val="3C3C3C"/>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80" name="Google Shape;280;p28"/>
          <p:cNvSpPr txBox="1">
            <a:spLocks noGrp="1"/>
          </p:cNvSpPr>
          <p:nvPr>
            <p:ph type="ftr" idx="11"/>
          </p:nvPr>
        </p:nvSpPr>
        <p:spPr>
          <a:xfrm>
            <a:off x="3124200" y="4785996"/>
            <a:ext cx="2895600" cy="2160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SzPts val="1100"/>
              <a:buNone/>
              <a:defRPr sz="700" b="0" i="0">
                <a:solidFill>
                  <a:srgbClr val="3C3C3C"/>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cxnSp>
        <p:nvCxnSpPr>
          <p:cNvPr id="281" name="Google Shape;281;p28"/>
          <p:cNvCxnSpPr/>
          <p:nvPr/>
        </p:nvCxnSpPr>
        <p:spPr>
          <a:xfrm rot="10800000">
            <a:off x="251580" y="4782098"/>
            <a:ext cx="8640900" cy="3900"/>
          </a:xfrm>
          <a:prstGeom prst="straightConnector1">
            <a:avLst/>
          </a:prstGeom>
          <a:noFill/>
          <a:ln w="12700" cap="flat" cmpd="sng">
            <a:solidFill>
              <a:srgbClr val="1D2F45"/>
            </a:solidFill>
            <a:prstDash val="solid"/>
            <a:round/>
            <a:headEnd type="none" w="sm" len="sm"/>
            <a:tailEnd type="none" w="sm" len="sm"/>
          </a:ln>
        </p:spPr>
      </p:cxnSp>
      <p:pic>
        <p:nvPicPr>
          <p:cNvPr id="282" name="Google Shape;282;p28"/>
          <p:cNvPicPr preferRelativeResize="0"/>
          <p:nvPr/>
        </p:nvPicPr>
        <p:blipFill rotWithShape="1">
          <a:blip r:embed="rId2">
            <a:alphaModFix/>
          </a:blip>
          <a:srcRect/>
          <a:stretch/>
        </p:blipFill>
        <p:spPr>
          <a:xfrm>
            <a:off x="80628" y="90591"/>
            <a:ext cx="2106233" cy="566004"/>
          </a:xfrm>
          <a:prstGeom prst="rect">
            <a:avLst/>
          </a:prstGeom>
          <a:noFill/>
          <a:ln>
            <a:noFill/>
          </a:ln>
        </p:spPr>
      </p:pic>
      <p:pic>
        <p:nvPicPr>
          <p:cNvPr id="283" name="Google Shape;283;p28"/>
          <p:cNvPicPr preferRelativeResize="0"/>
          <p:nvPr/>
        </p:nvPicPr>
        <p:blipFill rotWithShape="1">
          <a:blip r:embed="rId3">
            <a:alphaModFix/>
          </a:blip>
          <a:srcRect/>
          <a:stretch/>
        </p:blipFill>
        <p:spPr>
          <a:xfrm>
            <a:off x="0" y="5119663"/>
            <a:ext cx="9144003" cy="23837"/>
          </a:xfrm>
          <a:prstGeom prst="rect">
            <a:avLst/>
          </a:prstGeom>
          <a:noFill/>
          <a:ln>
            <a:noFill/>
          </a:ln>
        </p:spPr>
      </p:pic>
      <p:sp>
        <p:nvSpPr>
          <p:cNvPr id="284" name="Google Shape;284;p28"/>
          <p:cNvSpPr txBox="1">
            <a:spLocks noGrp="1"/>
          </p:cNvSpPr>
          <p:nvPr>
            <p:ph type="body" idx="1"/>
          </p:nvPr>
        </p:nvSpPr>
        <p:spPr>
          <a:xfrm>
            <a:off x="2415779" y="144643"/>
            <a:ext cx="6476700" cy="617700"/>
          </a:xfrm>
          <a:prstGeom prst="rect">
            <a:avLst/>
          </a:prstGeom>
          <a:noFill/>
          <a:ln>
            <a:noFill/>
          </a:ln>
        </p:spPr>
        <p:txBody>
          <a:bodyPr spcFirstLastPara="1" wrap="square" lIns="68575" tIns="68575" rIns="68575" bIns="68575" anchor="t" anchorCtr="0">
            <a:noAutofit/>
          </a:bodyPr>
          <a:lstStyle>
            <a:lvl1pPr marL="457200" marR="0" lvl="0" indent="-228600" algn="l" rtl="0">
              <a:spcBef>
                <a:spcPts val="500"/>
              </a:spcBef>
              <a:spcAft>
                <a:spcPts val="0"/>
              </a:spcAft>
              <a:buClr>
                <a:srgbClr val="1C3046"/>
              </a:buClr>
              <a:buSzPts val="2400"/>
              <a:buFont typeface="Arial"/>
              <a:buNone/>
              <a:defRPr sz="2400" b="1" i="0" u="none" strike="noStrike" cap="none">
                <a:solidFill>
                  <a:srgbClr val="1C3046"/>
                </a:solidFill>
                <a:latin typeface="Calibri"/>
                <a:ea typeface="Calibri"/>
                <a:cs typeface="Calibri"/>
                <a:sym typeface="Calibri"/>
              </a:defRPr>
            </a:lvl1pPr>
            <a:lvl2pPr marL="914400" marR="0" lvl="1" indent="-361950" algn="l" rtl="0">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85" name="Google Shape;285;p28"/>
          <p:cNvSpPr txBox="1">
            <a:spLocks noGrp="1"/>
          </p:cNvSpPr>
          <p:nvPr>
            <p:ph type="body" idx="2"/>
          </p:nvPr>
        </p:nvSpPr>
        <p:spPr>
          <a:xfrm rot="5400000">
            <a:off x="2735730" y="-1532580"/>
            <a:ext cx="3672600" cy="8640900"/>
          </a:xfrm>
          <a:prstGeom prst="rect">
            <a:avLst/>
          </a:prstGeom>
          <a:noFill/>
          <a:ln>
            <a:noFill/>
          </a:ln>
        </p:spPr>
        <p:txBody>
          <a:bodyPr spcFirstLastPara="1" wrap="square" lIns="68575" tIns="68575" rIns="68575" bIns="68575" anchor="t" anchorCtr="0">
            <a:noAutofit/>
          </a:bodyPr>
          <a:lstStyle>
            <a:lvl1pPr marL="457200" marR="0" lvl="0" indent="-361950" algn="l" rtl="0">
              <a:spcBef>
                <a:spcPts val="400"/>
              </a:spcBef>
              <a:spcAft>
                <a:spcPts val="0"/>
              </a:spcAft>
              <a:buClr>
                <a:srgbClr val="3C3C3C"/>
              </a:buClr>
              <a:buSzPts val="2100"/>
              <a:buFont typeface="Arial"/>
              <a:buChar char="•"/>
              <a:defRPr sz="2100" b="0" i="0" u="none" strike="noStrike" cap="none">
                <a:solidFill>
                  <a:srgbClr val="3C3C3C"/>
                </a:solidFill>
                <a:latin typeface="Calibri"/>
                <a:ea typeface="Calibri"/>
                <a:cs typeface="Calibri"/>
                <a:sym typeface="Calibri"/>
              </a:defRPr>
            </a:lvl1pPr>
            <a:lvl2pPr marL="914400" marR="0" lvl="1" indent="-342900" algn="l" rtl="0">
              <a:spcBef>
                <a:spcPts val="400"/>
              </a:spcBef>
              <a:spcAft>
                <a:spcPts val="0"/>
              </a:spcAft>
              <a:buClr>
                <a:srgbClr val="3C3C3C"/>
              </a:buClr>
              <a:buSzPts val="1800"/>
              <a:buFont typeface="Calibri"/>
              <a:buChar char="-"/>
              <a:defRPr sz="2000" b="0" i="0" u="none" strike="noStrike" cap="none">
                <a:solidFill>
                  <a:srgbClr val="3C3C3C"/>
                </a:solidFill>
                <a:latin typeface="Calibri"/>
                <a:ea typeface="Calibri"/>
                <a:cs typeface="Calibri"/>
                <a:sym typeface="Calibri"/>
              </a:defRPr>
            </a:lvl2pPr>
            <a:lvl3pPr marL="1371600" marR="0" lvl="2" indent="-317500" algn="l" rtl="0">
              <a:spcBef>
                <a:spcPts val="400"/>
              </a:spcBef>
              <a:spcAft>
                <a:spcPts val="0"/>
              </a:spcAft>
              <a:buClr>
                <a:srgbClr val="3C3C3C"/>
              </a:buClr>
              <a:buSzPts val="1400"/>
              <a:buFont typeface="Noto Sans Symbols"/>
              <a:buChar char="▪"/>
              <a:defRPr sz="1800" b="0" i="0" u="none" strike="noStrike" cap="none">
                <a:solidFill>
                  <a:srgbClr val="3C3C3C"/>
                </a:solidFill>
                <a:latin typeface="Calibri"/>
                <a:ea typeface="Calibri"/>
                <a:cs typeface="Calibri"/>
                <a:sym typeface="Calibri"/>
              </a:defRPr>
            </a:lvl3pPr>
            <a:lvl4pPr marL="1828800" marR="0" lvl="3" indent="-228600" algn="l" rtl="0">
              <a:lnSpc>
                <a:spcPct val="100000"/>
              </a:lnSpc>
              <a:spcBef>
                <a:spcPts val="400"/>
              </a:spcBef>
              <a:spcAft>
                <a:spcPts val="0"/>
              </a:spcAft>
              <a:buClr>
                <a:srgbClr val="3C3C3C"/>
              </a:buClr>
              <a:buSzPts val="1500"/>
              <a:buFont typeface="Arial"/>
              <a:buNone/>
              <a:defRPr sz="2100" b="0" i="0" u="none" strike="noStrike" cap="none">
                <a:solidFill>
                  <a:srgbClr val="3C3C3C"/>
                </a:solidFill>
                <a:latin typeface="Calibri"/>
                <a:ea typeface="Calibri"/>
                <a:cs typeface="Calibri"/>
                <a:sym typeface="Calibri"/>
              </a:defRPr>
            </a:lvl4pPr>
            <a:lvl5pPr marL="2286000" marR="0" lvl="4" indent="-228600" algn="l" rtl="0">
              <a:lnSpc>
                <a:spcPct val="100000"/>
              </a:lnSpc>
              <a:spcBef>
                <a:spcPts val="400"/>
              </a:spcBef>
              <a:spcAft>
                <a:spcPts val="0"/>
              </a:spcAft>
              <a:buClr>
                <a:srgbClr val="3C3C3C"/>
              </a:buClr>
              <a:buSzPts val="1700"/>
              <a:buFont typeface="Arial"/>
              <a:buNone/>
              <a:defRPr sz="2100" b="0" i="0" u="none" strike="noStrike" cap="none">
                <a:solidFill>
                  <a:srgbClr val="3C3C3C"/>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de"/>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7"/>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hyperlink" Target="https://openbiomaps.org/projects/"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hyperlink" Target="https://documents.egi.eu/public/ShowDocument?docid=3565"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hyperlink" Target="https://appsgrycap.i3m.upv.es:31443/im-dashboar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0"/>
          <p:cNvSpPr txBox="1">
            <a:spLocks noGrp="1"/>
          </p:cNvSpPr>
          <p:nvPr>
            <p:ph type="body" idx="1"/>
          </p:nvPr>
        </p:nvSpPr>
        <p:spPr>
          <a:xfrm>
            <a:off x="1191816" y="3003314"/>
            <a:ext cx="4591200" cy="540600"/>
          </a:xfrm>
          <a:prstGeom prst="rect">
            <a:avLst/>
          </a:prstGeom>
          <a:noFill/>
          <a:ln>
            <a:noFill/>
          </a:ln>
        </p:spPr>
        <p:txBody>
          <a:bodyPr spcFirstLastPara="1" wrap="square" lIns="68575" tIns="34275" rIns="68575" bIns="34275" anchor="t" anchorCtr="0">
            <a:noAutofit/>
          </a:bodyPr>
          <a:lstStyle/>
          <a:p>
            <a:pPr marL="0" lvl="0" indent="0" algn="l" rtl="0">
              <a:lnSpc>
                <a:spcPct val="80000"/>
              </a:lnSpc>
              <a:spcBef>
                <a:spcPts val="0"/>
              </a:spcBef>
              <a:spcAft>
                <a:spcPts val="0"/>
              </a:spcAft>
              <a:buClr>
                <a:srgbClr val="1C3046"/>
              </a:buClr>
              <a:buSzPts val="1700"/>
              <a:buFont typeface="Arial"/>
              <a:buNone/>
            </a:pPr>
            <a:r>
              <a:rPr lang="de" sz="1700" b="1"/>
              <a:t>PI: Miklós Bán</a:t>
            </a:r>
            <a:endParaRPr sz="1700" b="1"/>
          </a:p>
          <a:p>
            <a:pPr marL="0" lvl="0" indent="0" algn="l" rtl="0">
              <a:lnSpc>
                <a:spcPct val="80000"/>
              </a:lnSpc>
              <a:spcBef>
                <a:spcPts val="0"/>
              </a:spcBef>
              <a:spcAft>
                <a:spcPts val="0"/>
              </a:spcAft>
              <a:buClr>
                <a:srgbClr val="1C3046"/>
              </a:buClr>
              <a:buSzPts val="1700"/>
              <a:buFont typeface="Arial"/>
              <a:buNone/>
            </a:pPr>
            <a:r>
              <a:rPr lang="de" sz="1700" b="1"/>
              <a:t>Shepherd: Miguel Caballer</a:t>
            </a:r>
            <a:endParaRPr/>
          </a:p>
        </p:txBody>
      </p:sp>
      <p:sp>
        <p:nvSpPr>
          <p:cNvPr id="297" name="Google Shape;297;p30"/>
          <p:cNvSpPr txBox="1">
            <a:spLocks noGrp="1"/>
          </p:cNvSpPr>
          <p:nvPr>
            <p:ph type="body" idx="2"/>
          </p:nvPr>
        </p:nvSpPr>
        <p:spPr>
          <a:xfrm>
            <a:off x="1115625" y="2139700"/>
            <a:ext cx="4968600" cy="654900"/>
          </a:xfrm>
          <a:prstGeom prst="rect">
            <a:avLst/>
          </a:prstGeom>
          <a:noFill/>
          <a:ln>
            <a:noFill/>
          </a:ln>
        </p:spPr>
        <p:txBody>
          <a:bodyPr spcFirstLastPara="1" wrap="square" lIns="68575" tIns="34275" rIns="68575" bIns="34275" anchor="t" anchorCtr="0">
            <a:noAutofit/>
          </a:bodyPr>
          <a:lstStyle/>
          <a:p>
            <a:pPr marL="0" lvl="0" indent="0" algn="l" rtl="0">
              <a:lnSpc>
                <a:spcPct val="80000"/>
              </a:lnSpc>
              <a:spcBef>
                <a:spcPts val="0"/>
              </a:spcBef>
              <a:spcAft>
                <a:spcPts val="0"/>
              </a:spcAft>
              <a:buClr>
                <a:srgbClr val="1C3046"/>
              </a:buClr>
              <a:buSzPts val="1700"/>
              <a:buNone/>
            </a:pPr>
            <a:r>
              <a:rPr lang="de" b="1"/>
              <a:t>OpenBioMaps</a:t>
            </a:r>
            <a:r>
              <a:rPr lang="de" sz="1700" b="1"/>
              <a:t> data management service for biological sciences and biodiversity conservation</a:t>
            </a:r>
            <a:endParaRPr sz="17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39"/>
          <p:cNvSpPr txBox="1">
            <a:spLocks noGrp="1"/>
          </p:cNvSpPr>
          <p:nvPr>
            <p:ph type="body" idx="2"/>
          </p:nvPr>
        </p:nvSpPr>
        <p:spPr>
          <a:xfrm>
            <a:off x="2415779" y="144643"/>
            <a:ext cx="6476700" cy="617700"/>
          </a:xfrm>
          <a:prstGeom prst="rect">
            <a:avLst/>
          </a:prstGeom>
        </p:spPr>
        <p:txBody>
          <a:bodyPr spcFirstLastPara="1" wrap="square" lIns="68575" tIns="34275" rIns="68575" bIns="34275" anchor="t" anchorCtr="0">
            <a:noAutofit/>
          </a:bodyPr>
          <a:lstStyle/>
          <a:p>
            <a:pPr marL="0" lvl="0" indent="0" algn="l" rtl="0">
              <a:spcBef>
                <a:spcPts val="500"/>
              </a:spcBef>
              <a:spcAft>
                <a:spcPts val="0"/>
              </a:spcAft>
              <a:buNone/>
            </a:pPr>
            <a:r>
              <a:rPr lang="de"/>
              <a:t>the new computation schema</a:t>
            </a:r>
            <a:endParaRPr/>
          </a:p>
        </p:txBody>
      </p:sp>
      <p:pic>
        <p:nvPicPr>
          <p:cNvPr id="355" name="Google Shape;355;p39"/>
          <p:cNvPicPr preferRelativeResize="0"/>
          <p:nvPr/>
        </p:nvPicPr>
        <p:blipFill>
          <a:blip r:embed="rId3">
            <a:alphaModFix/>
          </a:blip>
          <a:stretch>
            <a:fillRect/>
          </a:stretch>
        </p:blipFill>
        <p:spPr>
          <a:xfrm>
            <a:off x="1774000" y="673643"/>
            <a:ext cx="7369991" cy="407635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0"/>
          <p:cNvSpPr txBox="1">
            <a:spLocks noGrp="1"/>
          </p:cNvSpPr>
          <p:nvPr>
            <p:ph type="body" idx="2"/>
          </p:nvPr>
        </p:nvSpPr>
        <p:spPr>
          <a:xfrm>
            <a:off x="2415779" y="144643"/>
            <a:ext cx="6476700" cy="617700"/>
          </a:xfrm>
          <a:prstGeom prst="rect">
            <a:avLst/>
          </a:prstGeom>
        </p:spPr>
        <p:txBody>
          <a:bodyPr spcFirstLastPara="1" wrap="square" lIns="68575" tIns="34275" rIns="68575" bIns="34275" anchor="t" anchorCtr="0">
            <a:noAutofit/>
          </a:bodyPr>
          <a:lstStyle/>
          <a:p>
            <a:pPr marL="0" lvl="0" indent="0" algn="l" rtl="0">
              <a:spcBef>
                <a:spcPts val="500"/>
              </a:spcBef>
              <a:spcAft>
                <a:spcPts val="0"/>
              </a:spcAft>
              <a:buNone/>
            </a:pPr>
            <a:r>
              <a:rPr lang="de"/>
              <a:t>Issues: </a:t>
            </a:r>
            <a:r>
              <a:rPr lang="de" sz="2000" b="0">
                <a:solidFill>
                  <a:srgbClr val="3C3C3C"/>
                </a:solidFill>
              </a:rPr>
              <a:t>At first, things don’t work, then not later...</a:t>
            </a:r>
            <a:endParaRPr/>
          </a:p>
        </p:txBody>
      </p:sp>
      <p:sp>
        <p:nvSpPr>
          <p:cNvPr id="361" name="Google Shape;361;p40"/>
          <p:cNvSpPr txBox="1">
            <a:spLocks noGrp="1"/>
          </p:cNvSpPr>
          <p:nvPr>
            <p:ph type="body" idx="1"/>
          </p:nvPr>
        </p:nvSpPr>
        <p:spPr>
          <a:xfrm>
            <a:off x="215500" y="1005575"/>
            <a:ext cx="8526000" cy="3790800"/>
          </a:xfrm>
          <a:prstGeom prst="rect">
            <a:avLst/>
          </a:prstGeom>
          <a:noFill/>
          <a:ln>
            <a:noFill/>
          </a:ln>
        </p:spPr>
        <p:txBody>
          <a:bodyPr spcFirstLastPara="1" wrap="square" lIns="68575" tIns="34275" rIns="68575" bIns="34275" anchor="t" anchorCtr="0">
            <a:noAutofit/>
          </a:bodyPr>
          <a:lstStyle/>
          <a:p>
            <a:pPr marL="342900" lvl="0" indent="-304800" algn="l" rtl="0">
              <a:spcBef>
                <a:spcPts val="0"/>
              </a:spcBef>
              <a:spcAft>
                <a:spcPts val="0"/>
              </a:spcAft>
              <a:buSzPts val="2200"/>
              <a:buChar char="•"/>
            </a:pPr>
            <a:r>
              <a:rPr lang="de" sz="2200"/>
              <a:t>E.g. on openstack interface:</a:t>
            </a:r>
            <a:endParaRPr sz="2200"/>
          </a:p>
          <a:p>
            <a:pPr marL="685800" lvl="1" indent="-304800" algn="l" rtl="0">
              <a:spcBef>
                <a:spcPts val="0"/>
              </a:spcBef>
              <a:spcAft>
                <a:spcPts val="0"/>
              </a:spcAft>
              <a:buSzPts val="2200"/>
              <a:buChar char="-"/>
            </a:pPr>
            <a:r>
              <a:rPr lang="de" sz="2200"/>
              <a:t>Volumes still cannot be attached to VMs</a:t>
            </a:r>
            <a:endParaRPr sz="2200"/>
          </a:p>
          <a:p>
            <a:pPr marL="342900" lvl="0" indent="-304800" algn="l" rtl="0">
              <a:spcBef>
                <a:spcPts val="0"/>
              </a:spcBef>
              <a:spcAft>
                <a:spcPts val="0"/>
              </a:spcAft>
              <a:buSzPts val="2200"/>
              <a:buChar char="•"/>
            </a:pPr>
            <a:r>
              <a:rPr lang="de" sz="2200"/>
              <a:t>Few days ago, our main VM collapsed due to some service level problem. I did not receive any notification about it. The machine could not be restored. Unfortunately, I was unable to create another virtual machine instead of the instance due to some unresolved errors.</a:t>
            </a:r>
            <a:endParaRPr sz="2200"/>
          </a:p>
          <a:p>
            <a:pPr marL="342900" lvl="0" indent="-304800" algn="l" rtl="0">
              <a:spcBef>
                <a:spcPts val="0"/>
              </a:spcBef>
              <a:spcAft>
                <a:spcPts val="0"/>
              </a:spcAft>
              <a:buSzPts val="2200"/>
              <a:buChar char="•"/>
            </a:pPr>
            <a:r>
              <a:rPr lang="de" sz="2200"/>
              <a:t>Issues beyond the service provider: There is a lot of and diverse information, but it is often superficial. At first, the options always seem scary, but later when I search for the specifics, I don’t find enough information.</a:t>
            </a:r>
            <a:endParaRPr sz="2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1"/>
          <p:cNvSpPr txBox="1">
            <a:spLocks noGrp="1"/>
          </p:cNvSpPr>
          <p:nvPr>
            <p:ph type="body" idx="1"/>
          </p:nvPr>
        </p:nvSpPr>
        <p:spPr>
          <a:xfrm>
            <a:off x="5619236" y="1881500"/>
            <a:ext cx="2538600" cy="878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900"/>
              <a:buFont typeface="Arial"/>
              <a:buNone/>
            </a:pPr>
            <a:r>
              <a:rPr lang="de" sz="1400"/>
              <a:t>banm@vocs.unideb.hu</a:t>
            </a:r>
            <a:endParaRPr sz="1400"/>
          </a:p>
          <a:p>
            <a:pPr marL="0" marR="0" lvl="0" indent="0" algn="l" rtl="0">
              <a:spcBef>
                <a:spcPts val="0"/>
              </a:spcBef>
              <a:spcAft>
                <a:spcPts val="0"/>
              </a:spcAft>
              <a:buClr>
                <a:schemeClr val="dk1"/>
              </a:buClr>
              <a:buSzPts val="900"/>
              <a:buFont typeface="Arial"/>
              <a:buNone/>
            </a:pPr>
            <a:r>
              <a:rPr lang="de" sz="1400"/>
              <a:t>micafer1@upv.es</a:t>
            </a: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1"/>
          <p:cNvSpPr txBox="1">
            <a:spLocks noGrp="1"/>
          </p:cNvSpPr>
          <p:nvPr>
            <p:ph type="body" idx="2"/>
          </p:nvPr>
        </p:nvSpPr>
        <p:spPr>
          <a:xfrm>
            <a:off x="2415779" y="144643"/>
            <a:ext cx="6476700" cy="617700"/>
          </a:xfrm>
          <a:prstGeom prst="rect">
            <a:avLst/>
          </a:prstGeom>
        </p:spPr>
        <p:txBody>
          <a:bodyPr spcFirstLastPara="1" wrap="square" lIns="68575" tIns="34275" rIns="68575" bIns="34275" anchor="t" anchorCtr="0">
            <a:noAutofit/>
          </a:bodyPr>
          <a:lstStyle/>
          <a:p>
            <a:pPr marL="0" lvl="0" indent="0" algn="l" rtl="0">
              <a:spcBef>
                <a:spcPts val="500"/>
              </a:spcBef>
              <a:spcAft>
                <a:spcPts val="0"/>
              </a:spcAft>
              <a:buNone/>
            </a:pPr>
            <a:r>
              <a:rPr lang="de"/>
              <a:t>Overview</a:t>
            </a:r>
            <a:endParaRPr/>
          </a:p>
        </p:txBody>
      </p:sp>
      <p:sp>
        <p:nvSpPr>
          <p:cNvPr id="303" name="Google Shape;303;p31"/>
          <p:cNvSpPr txBox="1">
            <a:spLocks noGrp="1"/>
          </p:cNvSpPr>
          <p:nvPr>
            <p:ph type="body" idx="1"/>
          </p:nvPr>
        </p:nvSpPr>
        <p:spPr>
          <a:xfrm>
            <a:off x="215500" y="929375"/>
            <a:ext cx="8526000" cy="3767700"/>
          </a:xfrm>
          <a:prstGeom prst="rect">
            <a:avLst/>
          </a:prstGeom>
          <a:noFill/>
          <a:ln>
            <a:noFill/>
          </a:ln>
        </p:spPr>
        <p:txBody>
          <a:bodyPr spcFirstLastPara="1" wrap="square" lIns="68575" tIns="34275" rIns="68575" bIns="34275" anchor="t" anchorCtr="0">
            <a:noAutofit/>
          </a:bodyPr>
          <a:lstStyle/>
          <a:p>
            <a:pPr marL="342900" lvl="0" indent="-285750" algn="l" rtl="0">
              <a:lnSpc>
                <a:spcPct val="115000"/>
              </a:lnSpc>
              <a:spcBef>
                <a:spcPts val="1200"/>
              </a:spcBef>
              <a:spcAft>
                <a:spcPts val="0"/>
              </a:spcAft>
              <a:buSzPts val="1900"/>
              <a:buFont typeface="Calibri"/>
              <a:buChar char="•"/>
            </a:pPr>
            <a:r>
              <a:rPr lang="de" sz="1900"/>
              <a:t>The OpenBioMaps (OBM) is a free and open-source database framework for scientific and conservation purposes.</a:t>
            </a:r>
            <a:endParaRPr sz="1900"/>
          </a:p>
          <a:p>
            <a:pPr marL="342900" lvl="0" indent="-285750" algn="l" rtl="0">
              <a:lnSpc>
                <a:spcPct val="115000"/>
              </a:lnSpc>
              <a:spcBef>
                <a:spcPts val="0"/>
              </a:spcBef>
              <a:spcAft>
                <a:spcPts val="0"/>
              </a:spcAft>
              <a:buSzPts val="1900"/>
              <a:buFont typeface="Calibri"/>
              <a:buChar char="•"/>
            </a:pPr>
            <a:r>
              <a:rPr lang="de" sz="1900"/>
              <a:t>Science areas: </a:t>
            </a:r>
            <a:endParaRPr sz="1900"/>
          </a:p>
          <a:p>
            <a:pPr marL="685800" lvl="1" indent="-273050" algn="l" rtl="0">
              <a:lnSpc>
                <a:spcPct val="115000"/>
              </a:lnSpc>
              <a:spcBef>
                <a:spcPts val="0"/>
              </a:spcBef>
              <a:spcAft>
                <a:spcPts val="0"/>
              </a:spcAft>
              <a:buSzPts val="1700"/>
              <a:buFont typeface="Calibri"/>
              <a:buChar char="-"/>
            </a:pPr>
            <a:r>
              <a:rPr lang="de" sz="1700"/>
              <a:t>Biology, conservation biology, ecology, biodiversity</a:t>
            </a:r>
            <a:endParaRPr sz="1700"/>
          </a:p>
          <a:p>
            <a:pPr marL="342900" lvl="0" indent="-285750" algn="l" rtl="0">
              <a:lnSpc>
                <a:spcPct val="115000"/>
              </a:lnSpc>
              <a:spcBef>
                <a:spcPts val="0"/>
              </a:spcBef>
              <a:spcAft>
                <a:spcPts val="0"/>
              </a:spcAft>
              <a:buSzPts val="1900"/>
              <a:buChar char="•"/>
            </a:pPr>
            <a:r>
              <a:rPr lang="de" sz="1900"/>
              <a:t>The OBM system is used for data management by nature conservation institutes, biodiversity research and citizen science projects.</a:t>
            </a:r>
            <a:endParaRPr sz="1900"/>
          </a:p>
          <a:p>
            <a:pPr marL="342900" lvl="0" indent="-285750" algn="l" rtl="0">
              <a:lnSpc>
                <a:spcPct val="115000"/>
              </a:lnSpc>
              <a:spcBef>
                <a:spcPts val="0"/>
              </a:spcBef>
              <a:spcAft>
                <a:spcPts val="0"/>
              </a:spcAft>
              <a:buSzPts val="1900"/>
              <a:buChar char="•"/>
            </a:pPr>
            <a:r>
              <a:rPr lang="de" sz="1900"/>
              <a:t>OBM provides a number of services that make day-to-day work with data easier, but it does not yet provide tools for analyzing the data. Particularly for high computing tasks. </a:t>
            </a:r>
            <a:endParaRPr sz="1900"/>
          </a:p>
          <a:p>
            <a:pPr marL="342900" lvl="0" indent="-285750" algn="l" rtl="0">
              <a:lnSpc>
                <a:spcPct val="115000"/>
              </a:lnSpc>
              <a:spcBef>
                <a:spcPts val="0"/>
              </a:spcBef>
              <a:spcAft>
                <a:spcPts val="0"/>
              </a:spcAft>
              <a:buSzPts val="1900"/>
              <a:buChar char="•"/>
            </a:pPr>
            <a:r>
              <a:rPr lang="de" sz="1900"/>
              <a:t>Current use cases:</a:t>
            </a:r>
            <a:endParaRPr sz="1900"/>
          </a:p>
          <a:p>
            <a:pPr marL="685800" lvl="1" indent="-273050" algn="l" rtl="0">
              <a:lnSpc>
                <a:spcPct val="115000"/>
              </a:lnSpc>
              <a:spcBef>
                <a:spcPts val="0"/>
              </a:spcBef>
              <a:spcAft>
                <a:spcPts val="0"/>
              </a:spcAft>
              <a:buSzPts val="1700"/>
              <a:buChar char="-"/>
            </a:pPr>
            <a:r>
              <a:rPr lang="de" sz="1700" u="sng">
                <a:solidFill>
                  <a:schemeClr val="hlink"/>
                </a:solidFill>
                <a:hlinkClick r:id="rId3"/>
              </a:rPr>
              <a:t>https://openbiomaps.org/projects/</a:t>
            </a:r>
            <a:r>
              <a:rPr lang="de" sz="1700"/>
              <a:t> </a:t>
            </a:r>
            <a:endParaRPr sz="1700"/>
          </a:p>
        </p:txBody>
      </p:sp>
      <p:pic>
        <p:nvPicPr>
          <p:cNvPr id="304" name="Google Shape;304;p31"/>
          <p:cNvPicPr preferRelativeResize="0"/>
          <p:nvPr/>
        </p:nvPicPr>
        <p:blipFill>
          <a:blip r:embed="rId4">
            <a:alphaModFix/>
          </a:blip>
          <a:stretch>
            <a:fillRect/>
          </a:stretch>
        </p:blipFill>
        <p:spPr>
          <a:xfrm>
            <a:off x="4947625" y="3992625"/>
            <a:ext cx="3690758" cy="617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2"/>
          <p:cNvSpPr txBox="1">
            <a:spLocks noGrp="1"/>
          </p:cNvSpPr>
          <p:nvPr>
            <p:ph type="body" idx="2"/>
          </p:nvPr>
        </p:nvSpPr>
        <p:spPr>
          <a:xfrm>
            <a:off x="2415779" y="144643"/>
            <a:ext cx="6476700" cy="617700"/>
          </a:xfrm>
          <a:prstGeom prst="rect">
            <a:avLst/>
          </a:prstGeom>
        </p:spPr>
        <p:txBody>
          <a:bodyPr spcFirstLastPara="1" wrap="square" lIns="68575" tIns="34275" rIns="68575" bIns="34275" anchor="t" anchorCtr="0">
            <a:noAutofit/>
          </a:bodyPr>
          <a:lstStyle/>
          <a:p>
            <a:pPr marL="0" lvl="0" indent="0" algn="l" rtl="0">
              <a:spcBef>
                <a:spcPts val="500"/>
              </a:spcBef>
              <a:spcAft>
                <a:spcPts val="0"/>
              </a:spcAft>
              <a:buNone/>
            </a:pPr>
            <a:r>
              <a:rPr lang="de"/>
              <a:t>Current status</a:t>
            </a:r>
            <a:endParaRPr/>
          </a:p>
        </p:txBody>
      </p:sp>
      <p:sp>
        <p:nvSpPr>
          <p:cNvPr id="310" name="Google Shape;310;p32"/>
          <p:cNvSpPr txBox="1">
            <a:spLocks noGrp="1"/>
          </p:cNvSpPr>
          <p:nvPr>
            <p:ph type="body" idx="1"/>
          </p:nvPr>
        </p:nvSpPr>
        <p:spPr>
          <a:xfrm>
            <a:off x="215500" y="853175"/>
            <a:ext cx="8526000" cy="3790800"/>
          </a:xfrm>
          <a:prstGeom prst="rect">
            <a:avLst/>
          </a:prstGeom>
          <a:noFill/>
          <a:ln>
            <a:noFill/>
          </a:ln>
        </p:spPr>
        <p:txBody>
          <a:bodyPr spcFirstLastPara="1" wrap="square" lIns="68575" tIns="34275" rIns="68575" bIns="34275" anchor="t" anchorCtr="0">
            <a:noAutofit/>
          </a:bodyPr>
          <a:lstStyle/>
          <a:p>
            <a:pPr marL="342900" lvl="0" indent="-279400" algn="l" rtl="0">
              <a:spcBef>
                <a:spcPts val="0"/>
              </a:spcBef>
              <a:spcAft>
                <a:spcPts val="0"/>
              </a:spcAft>
              <a:buSzPts val="1800"/>
              <a:buChar char="•"/>
            </a:pPr>
            <a:r>
              <a:rPr lang="de" sz="1800"/>
              <a:t>Status of access to the services and SLAs agreed with the providers (</a:t>
            </a:r>
            <a:r>
              <a:rPr lang="de" sz="1800">
                <a:solidFill>
                  <a:srgbClr val="38761D"/>
                </a:solidFill>
              </a:rPr>
              <a:t>Created</a:t>
            </a:r>
            <a:r>
              <a:rPr lang="de" sz="1800"/>
              <a:t>):</a:t>
            </a:r>
            <a:endParaRPr sz="1800"/>
          </a:p>
          <a:p>
            <a:pPr marL="685800" lvl="1" indent="-266700" algn="l" rtl="0">
              <a:spcBef>
                <a:spcPts val="0"/>
              </a:spcBef>
              <a:spcAft>
                <a:spcPts val="0"/>
              </a:spcAft>
              <a:buSzPts val="1600"/>
              <a:buChar char="-"/>
            </a:pPr>
            <a:r>
              <a:rPr lang="de" sz="1500"/>
              <a:t>SLA agreed with IFCA site (</a:t>
            </a:r>
            <a:r>
              <a:rPr lang="de" sz="1000" u="sng">
                <a:solidFill>
                  <a:schemeClr val="hlink"/>
                </a:solidFill>
                <a:latin typeface="Arial"/>
                <a:ea typeface="Arial"/>
                <a:cs typeface="Arial"/>
                <a:sym typeface="Arial"/>
                <a:hlinkClick r:id="rId3"/>
              </a:rPr>
              <a:t>https://documents.egi.eu/public/ShowDocument?docid=3565</a:t>
            </a:r>
            <a:r>
              <a:rPr lang="de" sz="1500"/>
              <a:t>)</a:t>
            </a:r>
            <a:endParaRPr sz="1500"/>
          </a:p>
          <a:p>
            <a:pPr marL="1028700" lvl="2" indent="-260350" algn="l" rtl="0">
              <a:spcBef>
                <a:spcPts val="0"/>
              </a:spcBef>
              <a:spcAft>
                <a:spcPts val="0"/>
              </a:spcAft>
              <a:buSzPts val="1500"/>
              <a:buChar char="▪"/>
            </a:pPr>
            <a:r>
              <a:rPr lang="de" sz="1500"/>
              <a:t>1-8 VM, 48 CPUs, </a:t>
            </a:r>
            <a:r>
              <a:rPr lang="de" sz="1500">
                <a:solidFill>
                  <a:srgbClr val="6AA84F"/>
                </a:solidFill>
              </a:rPr>
              <a:t>100</a:t>
            </a:r>
            <a:r>
              <a:rPr lang="de" sz="1500"/>
              <a:t> GB RAM, </a:t>
            </a:r>
            <a:r>
              <a:rPr lang="de" sz="1500">
                <a:solidFill>
                  <a:srgbClr val="FF0000"/>
                </a:solidFill>
              </a:rPr>
              <a:t>2 TB HD</a:t>
            </a:r>
            <a:r>
              <a:rPr lang="de" sz="1500"/>
              <a:t>. (It’s still not clear to me, the size of the allocated resources, because it does not match my two agreements…)</a:t>
            </a:r>
            <a:endParaRPr sz="1500"/>
          </a:p>
          <a:p>
            <a:pPr marL="1028700" lvl="2" indent="-260350" algn="l" rtl="0">
              <a:spcBef>
                <a:spcPts val="0"/>
              </a:spcBef>
              <a:spcAft>
                <a:spcPts val="0"/>
              </a:spcAft>
              <a:buClr>
                <a:srgbClr val="38761D"/>
              </a:buClr>
              <a:buSzPts val="1500"/>
              <a:buChar char="▪"/>
            </a:pPr>
            <a:r>
              <a:rPr lang="de" sz="1500">
                <a:solidFill>
                  <a:srgbClr val="38761D"/>
                </a:solidFill>
              </a:rPr>
              <a:t>Added extension of 3 months till March the 31th.</a:t>
            </a:r>
            <a:endParaRPr sz="1500">
              <a:solidFill>
                <a:srgbClr val="38761D"/>
              </a:solidFill>
            </a:endParaRPr>
          </a:p>
          <a:p>
            <a:pPr marL="342900" lvl="0" indent="-279400" algn="l" rtl="0">
              <a:spcBef>
                <a:spcPts val="0"/>
              </a:spcBef>
              <a:spcAft>
                <a:spcPts val="0"/>
              </a:spcAft>
              <a:buSzPts val="1800"/>
              <a:buChar char="•"/>
            </a:pPr>
            <a:r>
              <a:rPr lang="de" sz="1800"/>
              <a:t>Progress of the application:</a:t>
            </a:r>
            <a:endParaRPr sz="1800"/>
          </a:p>
          <a:p>
            <a:pPr marL="685800" lvl="1" indent="-260350" algn="l" rtl="0">
              <a:spcBef>
                <a:spcPts val="0"/>
              </a:spcBef>
              <a:spcAft>
                <a:spcPts val="0"/>
              </a:spcAft>
              <a:buSzPts val="1500"/>
              <a:buChar char="-"/>
            </a:pPr>
            <a:r>
              <a:rPr lang="de" sz="1500"/>
              <a:t>OBM computation layer: </a:t>
            </a:r>
            <a:r>
              <a:rPr lang="de" sz="1500" b="1"/>
              <a:t>in development</a:t>
            </a:r>
            <a:endParaRPr sz="1500" b="1"/>
          </a:p>
          <a:p>
            <a:pPr marL="685800" lvl="1" indent="-254000" algn="l" rtl="0">
              <a:spcBef>
                <a:spcPts val="0"/>
              </a:spcBef>
              <a:spcAft>
                <a:spcPts val="0"/>
              </a:spcAft>
              <a:buSzPts val="1400"/>
              <a:buChar char="-"/>
            </a:pPr>
            <a:r>
              <a:rPr lang="de" sz="1400"/>
              <a:t>OBM as EOSC service: </a:t>
            </a:r>
            <a:r>
              <a:rPr lang="de" sz="1400" b="1"/>
              <a:t>test node successfully deployed</a:t>
            </a:r>
            <a:r>
              <a:rPr lang="de" sz="1400"/>
              <a:t> at IFCA manually with OpenStack interface.</a:t>
            </a:r>
            <a:endParaRPr sz="1400"/>
          </a:p>
          <a:p>
            <a:pPr marL="1028700" lvl="2" indent="-260350" algn="l" rtl="0">
              <a:spcBef>
                <a:spcPts val="0"/>
              </a:spcBef>
              <a:spcAft>
                <a:spcPts val="0"/>
              </a:spcAft>
              <a:buSzPts val="1500"/>
              <a:buChar char="▪"/>
            </a:pPr>
            <a:r>
              <a:rPr lang="de" sz="1400"/>
              <a:t>Initial version of TOSCA Recipes and Ansible roles created to deploy the application automatically using IM.</a:t>
            </a:r>
            <a:endParaRPr sz="1400"/>
          </a:p>
          <a:p>
            <a:pPr marL="1028700" lvl="2" indent="-254000" algn="l" rtl="0">
              <a:spcBef>
                <a:spcPts val="0"/>
              </a:spcBef>
              <a:spcAft>
                <a:spcPts val="0"/>
              </a:spcAft>
              <a:buSzPts val="1400"/>
              <a:buChar char="▪"/>
            </a:pPr>
            <a:r>
              <a:rPr lang="de" sz="1400"/>
              <a:t>Currently testing the automated deployment using Infrastructure Manager Dashboard:</a:t>
            </a:r>
            <a:endParaRPr sz="1400"/>
          </a:p>
          <a:p>
            <a:pPr marL="1028700" lvl="0" indent="0" algn="l" rtl="0">
              <a:spcBef>
                <a:spcPts val="0"/>
              </a:spcBef>
              <a:spcAft>
                <a:spcPts val="0"/>
              </a:spcAft>
              <a:buNone/>
            </a:pPr>
            <a:r>
              <a:rPr lang="de" sz="1100" u="sng">
                <a:solidFill>
                  <a:schemeClr val="hlink"/>
                </a:solidFill>
                <a:latin typeface="Arial"/>
                <a:ea typeface="Arial"/>
                <a:cs typeface="Arial"/>
                <a:sym typeface="Arial"/>
                <a:hlinkClick r:id="rId4"/>
              </a:rPr>
              <a:t>https://appsgrycap.i3m.upv.es:31443/im-dashboard/</a:t>
            </a:r>
            <a:endParaRPr sz="15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3"/>
          <p:cNvSpPr txBox="1">
            <a:spLocks noGrp="1"/>
          </p:cNvSpPr>
          <p:nvPr>
            <p:ph type="body" idx="1"/>
          </p:nvPr>
        </p:nvSpPr>
        <p:spPr>
          <a:xfrm>
            <a:off x="215525" y="1005574"/>
            <a:ext cx="8676900" cy="539400"/>
          </a:xfrm>
          <a:prstGeom prst="rect">
            <a:avLst/>
          </a:prstGeom>
        </p:spPr>
        <p:txBody>
          <a:bodyPr spcFirstLastPara="1" wrap="square" lIns="68575" tIns="34275" rIns="68575" bIns="34275" anchor="t" anchorCtr="0">
            <a:noAutofit/>
          </a:bodyPr>
          <a:lstStyle/>
          <a:p>
            <a:pPr marL="457200" lvl="0" indent="-361950" algn="l" rtl="0">
              <a:spcBef>
                <a:spcPts val="400"/>
              </a:spcBef>
              <a:spcAft>
                <a:spcPts val="0"/>
              </a:spcAft>
              <a:buSzPts val="2100"/>
              <a:buChar char="•"/>
            </a:pPr>
            <a:r>
              <a:rPr lang="de"/>
              <a:t>TOSCA template and Ansible recipes has been created (with Miguel) to launch OpenBioMaps portal from IM dashboard</a:t>
            </a:r>
            <a:endParaRPr/>
          </a:p>
          <a:p>
            <a:pPr marL="0" lvl="0" indent="0" algn="l" rtl="0">
              <a:spcBef>
                <a:spcPts val="400"/>
              </a:spcBef>
              <a:spcAft>
                <a:spcPts val="0"/>
              </a:spcAft>
              <a:buNone/>
            </a:pPr>
            <a:endParaRPr/>
          </a:p>
          <a:p>
            <a:pPr marL="0" lvl="0" indent="0" algn="l" rtl="0">
              <a:spcBef>
                <a:spcPts val="400"/>
              </a:spcBef>
              <a:spcAft>
                <a:spcPts val="0"/>
              </a:spcAft>
              <a:buNone/>
            </a:pPr>
            <a:endParaRPr/>
          </a:p>
          <a:p>
            <a:pPr marL="0" lvl="0" indent="0" algn="l" rtl="0">
              <a:spcBef>
                <a:spcPts val="400"/>
              </a:spcBef>
              <a:spcAft>
                <a:spcPts val="0"/>
              </a:spcAft>
              <a:buNone/>
            </a:pPr>
            <a:endParaRPr/>
          </a:p>
          <a:p>
            <a:pPr marL="0" lvl="0" indent="0" algn="l" rtl="0">
              <a:spcBef>
                <a:spcPts val="400"/>
              </a:spcBef>
              <a:spcAft>
                <a:spcPts val="0"/>
              </a:spcAft>
              <a:buNone/>
            </a:pPr>
            <a:endParaRPr sz="1800"/>
          </a:p>
        </p:txBody>
      </p:sp>
      <p:sp>
        <p:nvSpPr>
          <p:cNvPr id="316" name="Google Shape;316;p33"/>
          <p:cNvSpPr txBox="1">
            <a:spLocks noGrp="1"/>
          </p:cNvSpPr>
          <p:nvPr>
            <p:ph type="body" idx="2"/>
          </p:nvPr>
        </p:nvSpPr>
        <p:spPr>
          <a:xfrm>
            <a:off x="2415779" y="144643"/>
            <a:ext cx="6476700" cy="617700"/>
          </a:xfrm>
          <a:prstGeom prst="rect">
            <a:avLst/>
          </a:prstGeom>
        </p:spPr>
        <p:txBody>
          <a:bodyPr spcFirstLastPara="1" wrap="square" lIns="68575" tIns="34275" rIns="68575" bIns="34275" anchor="t" anchorCtr="0">
            <a:noAutofit/>
          </a:bodyPr>
          <a:lstStyle/>
          <a:p>
            <a:pPr marL="0" lvl="0" indent="0" algn="l" rtl="0">
              <a:spcBef>
                <a:spcPts val="500"/>
              </a:spcBef>
              <a:spcAft>
                <a:spcPts val="0"/>
              </a:spcAft>
              <a:buNone/>
            </a:pPr>
            <a:r>
              <a:rPr lang="de"/>
              <a:t>Current Status</a:t>
            </a:r>
            <a:endParaRPr/>
          </a:p>
        </p:txBody>
      </p:sp>
      <p:pic>
        <p:nvPicPr>
          <p:cNvPr id="317" name="Google Shape;317;p33"/>
          <p:cNvPicPr preferRelativeResize="0"/>
          <p:nvPr/>
        </p:nvPicPr>
        <p:blipFill>
          <a:blip r:embed="rId3">
            <a:alphaModFix/>
          </a:blip>
          <a:stretch>
            <a:fillRect/>
          </a:stretch>
        </p:blipFill>
        <p:spPr>
          <a:xfrm>
            <a:off x="3307075" y="1754600"/>
            <a:ext cx="5663150" cy="2964325"/>
          </a:xfrm>
          <a:prstGeom prst="rect">
            <a:avLst/>
          </a:prstGeom>
          <a:noFill/>
          <a:ln>
            <a:noFill/>
          </a:ln>
        </p:spPr>
      </p:pic>
      <p:sp>
        <p:nvSpPr>
          <p:cNvPr id="318" name="Google Shape;318;p33"/>
          <p:cNvSpPr/>
          <p:nvPr/>
        </p:nvSpPr>
        <p:spPr>
          <a:xfrm>
            <a:off x="7642900" y="3791050"/>
            <a:ext cx="1088100" cy="356100"/>
          </a:xfrm>
          <a:prstGeom prst="leftArrow">
            <a:avLst>
              <a:gd name="adj1" fmla="val 50000"/>
              <a:gd name="adj2" fmla="val 50000"/>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4"/>
          <p:cNvSpPr txBox="1">
            <a:spLocks noGrp="1"/>
          </p:cNvSpPr>
          <p:nvPr>
            <p:ph type="body" idx="1"/>
          </p:nvPr>
        </p:nvSpPr>
        <p:spPr>
          <a:xfrm>
            <a:off x="215523" y="1005575"/>
            <a:ext cx="3424500" cy="3587100"/>
          </a:xfrm>
          <a:prstGeom prst="rect">
            <a:avLst/>
          </a:prstGeom>
        </p:spPr>
        <p:txBody>
          <a:bodyPr spcFirstLastPara="1" wrap="square" lIns="68575" tIns="34275" rIns="68575" bIns="34275" anchor="t" anchorCtr="0">
            <a:noAutofit/>
          </a:bodyPr>
          <a:lstStyle/>
          <a:p>
            <a:pPr marL="457200" lvl="0" indent="-361950" algn="l" rtl="0">
              <a:spcBef>
                <a:spcPts val="400"/>
              </a:spcBef>
              <a:spcAft>
                <a:spcPts val="0"/>
              </a:spcAft>
              <a:buSzPts val="2100"/>
              <a:buChar char="•"/>
            </a:pPr>
            <a:r>
              <a:rPr lang="de"/>
              <a:t>OpenBiomaps deployed Successfully!</a:t>
            </a:r>
            <a:endParaRPr/>
          </a:p>
        </p:txBody>
      </p:sp>
      <p:sp>
        <p:nvSpPr>
          <p:cNvPr id="324" name="Google Shape;324;p34"/>
          <p:cNvSpPr txBox="1">
            <a:spLocks noGrp="1"/>
          </p:cNvSpPr>
          <p:nvPr>
            <p:ph type="body" idx="2"/>
          </p:nvPr>
        </p:nvSpPr>
        <p:spPr>
          <a:xfrm>
            <a:off x="2415779" y="144643"/>
            <a:ext cx="6476700" cy="617700"/>
          </a:xfrm>
          <a:prstGeom prst="rect">
            <a:avLst/>
          </a:prstGeom>
        </p:spPr>
        <p:txBody>
          <a:bodyPr spcFirstLastPara="1" wrap="square" lIns="68575" tIns="34275" rIns="68575" bIns="34275" anchor="t" anchorCtr="0">
            <a:noAutofit/>
          </a:bodyPr>
          <a:lstStyle/>
          <a:p>
            <a:pPr marL="0" lvl="0" indent="0" algn="l" rtl="0">
              <a:spcBef>
                <a:spcPts val="500"/>
              </a:spcBef>
              <a:spcAft>
                <a:spcPts val="0"/>
              </a:spcAft>
              <a:buNone/>
            </a:pPr>
            <a:r>
              <a:rPr lang="de"/>
              <a:t>Current Status</a:t>
            </a:r>
            <a:endParaRPr/>
          </a:p>
        </p:txBody>
      </p:sp>
      <p:pic>
        <p:nvPicPr>
          <p:cNvPr id="325" name="Google Shape;325;p34"/>
          <p:cNvPicPr preferRelativeResize="0"/>
          <p:nvPr/>
        </p:nvPicPr>
        <p:blipFill>
          <a:blip r:embed="rId3">
            <a:alphaModFix/>
          </a:blip>
          <a:stretch>
            <a:fillRect/>
          </a:stretch>
        </p:blipFill>
        <p:spPr>
          <a:xfrm>
            <a:off x="3461975" y="1067152"/>
            <a:ext cx="5529625" cy="3627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5"/>
          <p:cNvSpPr txBox="1">
            <a:spLocks noGrp="1"/>
          </p:cNvSpPr>
          <p:nvPr>
            <p:ph type="body" idx="2"/>
          </p:nvPr>
        </p:nvSpPr>
        <p:spPr>
          <a:xfrm>
            <a:off x="2415775" y="144651"/>
            <a:ext cx="6476700" cy="8346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de" sz="2300">
                <a:solidFill>
                  <a:srgbClr val="3C3C3C"/>
                </a:solidFill>
              </a:rPr>
              <a:t>Background computational service for OpenBioMaps</a:t>
            </a:r>
            <a:endParaRPr/>
          </a:p>
        </p:txBody>
      </p:sp>
      <p:sp>
        <p:nvSpPr>
          <p:cNvPr id="331" name="Google Shape;331;p35"/>
          <p:cNvSpPr txBox="1">
            <a:spLocks noGrp="1"/>
          </p:cNvSpPr>
          <p:nvPr>
            <p:ph type="body" idx="1"/>
          </p:nvPr>
        </p:nvSpPr>
        <p:spPr>
          <a:xfrm>
            <a:off x="221875" y="1584125"/>
            <a:ext cx="8526000" cy="2307000"/>
          </a:xfrm>
          <a:prstGeom prst="rect">
            <a:avLst/>
          </a:prstGeom>
          <a:noFill/>
          <a:ln>
            <a:noFill/>
          </a:ln>
        </p:spPr>
        <p:txBody>
          <a:bodyPr spcFirstLastPara="1" wrap="square" lIns="68575" tIns="34275" rIns="68575" bIns="34275" anchor="t" anchorCtr="0">
            <a:noAutofit/>
          </a:bodyPr>
          <a:lstStyle/>
          <a:p>
            <a:pPr marL="342900" lvl="0" indent="-311150" algn="l" rtl="0">
              <a:spcBef>
                <a:spcPts val="0"/>
              </a:spcBef>
              <a:spcAft>
                <a:spcPts val="0"/>
              </a:spcAft>
              <a:buSzPts val="2300"/>
              <a:buChar char="•"/>
            </a:pPr>
            <a:r>
              <a:rPr lang="de" sz="2300"/>
              <a:t>Creating background computational service for OpenBioMaps projects to help researcher using OBM databases to apply  particular computations.</a:t>
            </a:r>
            <a:endParaRPr sz="2300"/>
          </a:p>
          <a:p>
            <a:pPr marL="342900" lvl="0" indent="-311150" algn="l" rtl="0">
              <a:spcBef>
                <a:spcPts val="0"/>
              </a:spcBef>
              <a:spcAft>
                <a:spcPts val="0"/>
              </a:spcAft>
              <a:buSzPts val="2300"/>
              <a:buChar char="•"/>
            </a:pPr>
            <a:r>
              <a:rPr lang="de" sz="2300"/>
              <a:t>These can be any R or python scripts.</a:t>
            </a:r>
            <a:endParaRPr sz="23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6"/>
          <p:cNvSpPr txBox="1">
            <a:spLocks noGrp="1"/>
          </p:cNvSpPr>
          <p:nvPr>
            <p:ph type="body" idx="2"/>
          </p:nvPr>
        </p:nvSpPr>
        <p:spPr>
          <a:xfrm>
            <a:off x="2415779" y="144643"/>
            <a:ext cx="6476700" cy="617700"/>
          </a:xfrm>
          <a:prstGeom prst="rect">
            <a:avLst/>
          </a:prstGeom>
        </p:spPr>
        <p:txBody>
          <a:bodyPr spcFirstLastPara="1" wrap="square" lIns="68575" tIns="34275" rIns="68575" bIns="34275" anchor="t" anchorCtr="0">
            <a:noAutofit/>
          </a:bodyPr>
          <a:lstStyle/>
          <a:p>
            <a:pPr marL="0" lvl="0" indent="0" algn="l" rtl="0">
              <a:spcBef>
                <a:spcPts val="500"/>
              </a:spcBef>
              <a:spcAft>
                <a:spcPts val="0"/>
              </a:spcAft>
              <a:buNone/>
            </a:pPr>
            <a:r>
              <a:rPr lang="de"/>
              <a:t>Why do we need a dedicated computing capacity?</a:t>
            </a:r>
            <a:endParaRPr/>
          </a:p>
        </p:txBody>
      </p:sp>
      <p:sp>
        <p:nvSpPr>
          <p:cNvPr id="337" name="Google Shape;337;p36"/>
          <p:cNvSpPr txBox="1">
            <a:spLocks noGrp="1"/>
          </p:cNvSpPr>
          <p:nvPr>
            <p:ph type="body" idx="1"/>
          </p:nvPr>
        </p:nvSpPr>
        <p:spPr>
          <a:xfrm>
            <a:off x="215500" y="1005575"/>
            <a:ext cx="8526000" cy="3790800"/>
          </a:xfrm>
          <a:prstGeom prst="rect">
            <a:avLst/>
          </a:prstGeom>
          <a:noFill/>
          <a:ln>
            <a:noFill/>
          </a:ln>
        </p:spPr>
        <p:txBody>
          <a:bodyPr spcFirstLastPara="1" wrap="square" lIns="68575" tIns="34275" rIns="68575" bIns="34275" anchor="t" anchorCtr="0">
            <a:noAutofit/>
          </a:bodyPr>
          <a:lstStyle/>
          <a:p>
            <a:pPr marL="342900" lvl="0" indent="-298450" algn="l" rtl="0">
              <a:spcBef>
                <a:spcPts val="0"/>
              </a:spcBef>
              <a:spcAft>
                <a:spcPts val="0"/>
              </a:spcAft>
              <a:buSzPts val="2100"/>
              <a:buChar char="•"/>
            </a:pPr>
            <a:r>
              <a:rPr lang="de"/>
              <a:t>Because these are complex and complicated computations and because the data is mostly not generated where there would be capacity to process it. Anyone who would be able to perform these computations mostly doesn’t even know about the data or doesn’t have access to it.</a:t>
            </a:r>
            <a:endParaRPr/>
          </a:p>
          <a:p>
            <a:pPr marL="685800" lvl="1" indent="-298450" algn="l" rtl="0">
              <a:spcBef>
                <a:spcPts val="0"/>
              </a:spcBef>
              <a:spcAft>
                <a:spcPts val="0"/>
              </a:spcAft>
              <a:buSzPts val="2100"/>
              <a:buChar char="-"/>
            </a:pPr>
            <a:r>
              <a:rPr lang="de" sz="2100"/>
              <a:t>This is because much of the biodiversity data is collected by conservationists and amateurs</a:t>
            </a:r>
            <a:endParaRPr sz="2100"/>
          </a:p>
          <a:p>
            <a:pPr marL="342900" lvl="0" indent="-298450" algn="l" rtl="0">
              <a:spcBef>
                <a:spcPts val="0"/>
              </a:spcBef>
              <a:spcAft>
                <a:spcPts val="0"/>
              </a:spcAft>
              <a:buSzPts val="2100"/>
              <a:buChar char="•"/>
            </a:pPr>
            <a:r>
              <a:rPr lang="de"/>
              <a:t>Solution: If I can create a database background service that can be used to analyze data from the database without moving it (sharing, downloading or exporting), it is likely that a much larger proportion of biodiversity data will be processed and much more research collaboration will be created with conservation.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7"/>
          <p:cNvSpPr txBox="1">
            <a:spLocks noGrp="1"/>
          </p:cNvSpPr>
          <p:nvPr>
            <p:ph type="body" idx="2"/>
          </p:nvPr>
        </p:nvSpPr>
        <p:spPr>
          <a:xfrm>
            <a:off x="2415779" y="144643"/>
            <a:ext cx="6476700" cy="617700"/>
          </a:xfrm>
          <a:prstGeom prst="rect">
            <a:avLst/>
          </a:prstGeom>
        </p:spPr>
        <p:txBody>
          <a:bodyPr spcFirstLastPara="1" wrap="square" lIns="68575" tIns="34275" rIns="68575" bIns="34275" anchor="t" anchorCtr="0">
            <a:noAutofit/>
          </a:bodyPr>
          <a:lstStyle/>
          <a:p>
            <a:pPr marL="0" lvl="0" indent="0" algn="l" rtl="0">
              <a:spcBef>
                <a:spcPts val="500"/>
              </a:spcBef>
              <a:spcAft>
                <a:spcPts val="0"/>
              </a:spcAft>
              <a:buNone/>
            </a:pPr>
            <a:r>
              <a:rPr lang="de"/>
              <a:t>I have few early adopters in my remote data processing project</a:t>
            </a:r>
            <a:endParaRPr/>
          </a:p>
        </p:txBody>
      </p:sp>
      <p:sp>
        <p:nvSpPr>
          <p:cNvPr id="343" name="Google Shape;343;p37"/>
          <p:cNvSpPr txBox="1">
            <a:spLocks noGrp="1"/>
          </p:cNvSpPr>
          <p:nvPr>
            <p:ph type="body" idx="1"/>
          </p:nvPr>
        </p:nvSpPr>
        <p:spPr>
          <a:xfrm>
            <a:off x="215500" y="1436875"/>
            <a:ext cx="8526000" cy="3191400"/>
          </a:xfrm>
          <a:prstGeom prst="rect">
            <a:avLst/>
          </a:prstGeom>
          <a:noFill/>
          <a:ln>
            <a:noFill/>
          </a:ln>
        </p:spPr>
        <p:txBody>
          <a:bodyPr spcFirstLastPara="1" wrap="square" lIns="68575" tIns="34275" rIns="68575" bIns="34275" anchor="t" anchorCtr="0">
            <a:noAutofit/>
          </a:bodyPr>
          <a:lstStyle/>
          <a:p>
            <a:pPr marL="342900" lvl="0" indent="-304800" algn="l" rtl="0">
              <a:spcBef>
                <a:spcPts val="0"/>
              </a:spcBef>
              <a:spcAft>
                <a:spcPts val="0"/>
              </a:spcAft>
              <a:buSzPts val="2200"/>
              <a:buChar char="•"/>
            </a:pPr>
            <a:r>
              <a:rPr lang="de" sz="2200"/>
              <a:t>A </a:t>
            </a:r>
            <a:r>
              <a:rPr lang="de" sz="2200" u="sng"/>
              <a:t>research groups</a:t>
            </a:r>
            <a:r>
              <a:rPr lang="de" sz="2200"/>
              <a:t> that performs analysis of a large number of environment factors on the state variables of mid-mountain forests. </a:t>
            </a:r>
            <a:endParaRPr sz="2200"/>
          </a:p>
          <a:p>
            <a:pPr marL="342900" lvl="0" indent="-304800" algn="l" rtl="0">
              <a:spcBef>
                <a:spcPts val="0"/>
              </a:spcBef>
              <a:spcAft>
                <a:spcPts val="0"/>
              </a:spcAft>
              <a:buSzPts val="2200"/>
              <a:buChar char="•"/>
            </a:pPr>
            <a:r>
              <a:rPr lang="de" sz="2200" u="sng"/>
              <a:t>National Parks </a:t>
            </a:r>
            <a:r>
              <a:rPr lang="de" sz="2200"/>
              <a:t>which would like to perform automatic analysis of the spread of species (using drone and satellite images) or other maps</a:t>
            </a:r>
            <a:endParaRPr sz="2200"/>
          </a:p>
          <a:p>
            <a:pPr marL="342900" lvl="0" indent="0" algn="l" rtl="0">
              <a:spcBef>
                <a:spcPts val="0"/>
              </a:spcBef>
              <a:spcAft>
                <a:spcPts val="0"/>
              </a:spcAft>
              <a:buNone/>
            </a:pPr>
            <a:endParaRPr sz="2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8"/>
          <p:cNvSpPr txBox="1">
            <a:spLocks noGrp="1"/>
          </p:cNvSpPr>
          <p:nvPr>
            <p:ph type="body" idx="2"/>
          </p:nvPr>
        </p:nvSpPr>
        <p:spPr>
          <a:xfrm>
            <a:off x="2415779" y="144643"/>
            <a:ext cx="6476700" cy="617700"/>
          </a:xfrm>
          <a:prstGeom prst="rect">
            <a:avLst/>
          </a:prstGeom>
        </p:spPr>
        <p:txBody>
          <a:bodyPr spcFirstLastPara="1" wrap="square" lIns="68575" tIns="34275" rIns="68575" bIns="34275" anchor="t" anchorCtr="0">
            <a:noAutofit/>
          </a:bodyPr>
          <a:lstStyle/>
          <a:p>
            <a:pPr marL="0" lvl="0" indent="0" algn="l" rtl="0">
              <a:spcBef>
                <a:spcPts val="500"/>
              </a:spcBef>
              <a:spcAft>
                <a:spcPts val="0"/>
              </a:spcAft>
              <a:buNone/>
            </a:pPr>
            <a:r>
              <a:rPr lang="de" sz="2200"/>
              <a:t>In both cases we have good result in the analysis part </a:t>
            </a:r>
            <a:endParaRPr sz="2200"/>
          </a:p>
          <a:p>
            <a:pPr marL="0" lvl="0" indent="0" algn="l" rtl="0">
              <a:spcBef>
                <a:spcPts val="500"/>
              </a:spcBef>
              <a:spcAft>
                <a:spcPts val="0"/>
              </a:spcAft>
              <a:buNone/>
            </a:pPr>
            <a:r>
              <a:rPr lang="de" sz="1600" b="0"/>
              <a:t>(it is good news for me :D but maybe less interesting here.)</a:t>
            </a:r>
            <a:endParaRPr sz="1600" b="0"/>
          </a:p>
        </p:txBody>
      </p:sp>
      <p:sp>
        <p:nvSpPr>
          <p:cNvPr id="349" name="Google Shape;349;p38"/>
          <p:cNvSpPr txBox="1">
            <a:spLocks noGrp="1"/>
          </p:cNvSpPr>
          <p:nvPr>
            <p:ph type="body" idx="1"/>
          </p:nvPr>
        </p:nvSpPr>
        <p:spPr>
          <a:xfrm>
            <a:off x="215500" y="1005575"/>
            <a:ext cx="8526000" cy="37908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None/>
            </a:pPr>
            <a:r>
              <a:rPr lang="de" sz="1600"/>
              <a:t>The interface between the OBM database server and the EOSC computational server is still under construction and cannot be published yet. I am currently busy with </a:t>
            </a:r>
            <a:r>
              <a:rPr lang="de" sz="1600" u="sng"/>
              <a:t>OBM side developments</a:t>
            </a:r>
            <a:r>
              <a:rPr lang="de" sz="1600"/>
              <a:t>:</a:t>
            </a:r>
            <a:endParaRPr sz="1600"/>
          </a:p>
          <a:p>
            <a:pPr marL="342900" lvl="0" indent="-266700" algn="l" rtl="0">
              <a:spcBef>
                <a:spcPts val="0"/>
              </a:spcBef>
              <a:spcAft>
                <a:spcPts val="0"/>
              </a:spcAft>
              <a:buSzPts val="1600"/>
              <a:buChar char="•"/>
            </a:pPr>
            <a:r>
              <a:rPr lang="de" sz="1600" b="1"/>
              <a:t>Service access management</a:t>
            </a:r>
            <a:r>
              <a:rPr lang="de" sz="1600"/>
              <a:t> (who and how can access computation capacity) - </a:t>
            </a:r>
            <a:r>
              <a:rPr lang="de" sz="1600">
                <a:solidFill>
                  <a:srgbClr val="990000"/>
                </a:solidFill>
              </a:rPr>
              <a:t>It is in testing state/ rebuild a new version</a:t>
            </a:r>
            <a:endParaRPr sz="1600">
              <a:solidFill>
                <a:srgbClr val="990000"/>
              </a:solidFill>
            </a:endParaRPr>
          </a:p>
          <a:p>
            <a:pPr marL="342900" lvl="0" indent="-266700" algn="l" rtl="0">
              <a:spcBef>
                <a:spcPts val="0"/>
              </a:spcBef>
              <a:spcAft>
                <a:spcPts val="0"/>
              </a:spcAft>
              <a:buSzPts val="1600"/>
              <a:buChar char="•"/>
            </a:pPr>
            <a:r>
              <a:rPr lang="de" sz="1600" b="1"/>
              <a:t>Data management interface</a:t>
            </a:r>
            <a:r>
              <a:rPr lang="de" sz="1600"/>
              <a:t> (which data selected and how send it the computational node) - </a:t>
            </a:r>
            <a:r>
              <a:rPr lang="de" sz="1600">
                <a:solidFill>
                  <a:srgbClr val="990000"/>
                </a:solidFill>
              </a:rPr>
              <a:t>It is in testing state/ rebuild a new version</a:t>
            </a:r>
            <a:endParaRPr sz="1600">
              <a:solidFill>
                <a:srgbClr val="990000"/>
              </a:solidFill>
            </a:endParaRPr>
          </a:p>
          <a:p>
            <a:pPr marL="685800" lvl="1" indent="-266700" algn="l" rtl="0">
              <a:spcBef>
                <a:spcPts val="0"/>
              </a:spcBef>
              <a:spcAft>
                <a:spcPts val="0"/>
              </a:spcAft>
              <a:buSzPts val="1600"/>
              <a:buChar char="-"/>
            </a:pPr>
            <a:r>
              <a:rPr lang="de" sz="1600"/>
              <a:t>Problem with large file transfers: integrating B2.. services. </a:t>
            </a:r>
            <a:r>
              <a:rPr lang="de" sz="1600">
                <a:solidFill>
                  <a:srgbClr val="990000"/>
                </a:solidFill>
              </a:rPr>
              <a:t>I don't know yet, how</a:t>
            </a:r>
            <a:endParaRPr sz="1600">
              <a:solidFill>
                <a:srgbClr val="990000"/>
              </a:solidFill>
            </a:endParaRPr>
          </a:p>
          <a:p>
            <a:pPr marL="685800" lvl="1" indent="-266700" algn="l" rtl="0">
              <a:spcBef>
                <a:spcPts val="0"/>
              </a:spcBef>
              <a:spcAft>
                <a:spcPts val="0"/>
              </a:spcAft>
              <a:buSzPts val="1600"/>
              <a:buChar char="-"/>
            </a:pPr>
            <a:r>
              <a:rPr lang="de" sz="1600"/>
              <a:t>Sharing data: B2Handle, B2Share - I will get help from our library to learn them..</a:t>
            </a:r>
            <a:endParaRPr sz="1600"/>
          </a:p>
          <a:p>
            <a:pPr marL="685800" lvl="1" indent="-266700" algn="l" rtl="0">
              <a:spcBef>
                <a:spcPts val="0"/>
              </a:spcBef>
              <a:spcAft>
                <a:spcPts val="0"/>
              </a:spcAft>
              <a:buSzPts val="1600"/>
              <a:buChar char="-"/>
            </a:pPr>
            <a:r>
              <a:rPr lang="de" sz="1600"/>
              <a:t>Using Geoss / Geo DAB - </a:t>
            </a:r>
            <a:r>
              <a:rPr lang="de" sz="1600">
                <a:solidFill>
                  <a:srgbClr val="990000"/>
                </a:solidFill>
              </a:rPr>
              <a:t>not yet tested</a:t>
            </a:r>
            <a:endParaRPr sz="1600">
              <a:solidFill>
                <a:srgbClr val="990000"/>
              </a:solidFill>
            </a:endParaRPr>
          </a:p>
          <a:p>
            <a:pPr marL="342900" lvl="0" indent="-266700" algn="l" rtl="0">
              <a:spcBef>
                <a:spcPts val="0"/>
              </a:spcBef>
              <a:spcAft>
                <a:spcPts val="0"/>
              </a:spcAft>
              <a:buSzPts val="1600"/>
              <a:buChar char="•"/>
            </a:pPr>
            <a:r>
              <a:rPr lang="de" sz="1600" b="1"/>
              <a:t>Computational package interface</a:t>
            </a:r>
            <a:r>
              <a:rPr lang="de" sz="1600"/>
              <a:t> - will be an interface to create/share/upload custom computational packages - </a:t>
            </a:r>
            <a:r>
              <a:rPr lang="de" sz="1600">
                <a:solidFill>
                  <a:srgbClr val="990000"/>
                </a:solidFill>
              </a:rPr>
              <a:t>we are working on it</a:t>
            </a:r>
            <a:endParaRPr sz="1600">
              <a:solidFill>
                <a:srgbClr val="990000"/>
              </a:solidFill>
            </a:endParaRPr>
          </a:p>
          <a:p>
            <a:pPr marL="0" lvl="0" indent="0" algn="l" rtl="0">
              <a:spcBef>
                <a:spcPts val="0"/>
              </a:spcBef>
              <a:spcAft>
                <a:spcPts val="0"/>
              </a:spcAft>
              <a:buNone/>
            </a:pPr>
            <a:endParaRPr sz="1600"/>
          </a:p>
          <a:p>
            <a:pPr marL="0" lvl="0" indent="0" algn="l" rtl="0">
              <a:spcBef>
                <a:spcPts val="0"/>
              </a:spcBef>
              <a:spcAft>
                <a:spcPts val="0"/>
              </a:spcAft>
              <a:buNone/>
            </a:pPr>
            <a:r>
              <a:rPr lang="de" sz="1600" u="sng"/>
              <a:t>Computational node's side developments: </a:t>
            </a:r>
            <a:endParaRPr sz="1600" u="sng"/>
          </a:p>
          <a:p>
            <a:pPr marL="342900" lvl="0" indent="-266700" algn="l" rtl="0">
              <a:spcBef>
                <a:spcPts val="0"/>
              </a:spcBef>
              <a:spcAft>
                <a:spcPts val="0"/>
              </a:spcAft>
              <a:buSzPts val="1600"/>
              <a:buChar char="•"/>
            </a:pPr>
            <a:r>
              <a:rPr lang="de" sz="1600"/>
              <a:t>Request processing and management: </a:t>
            </a:r>
            <a:r>
              <a:rPr lang="de" sz="1600">
                <a:solidFill>
                  <a:srgbClr val="990000"/>
                </a:solidFill>
              </a:rPr>
              <a:t>we are working on a new version</a:t>
            </a:r>
            <a:endParaRPr sz="1600">
              <a:solidFill>
                <a:srgbClr val="990000"/>
              </a:solidFill>
            </a:endParaRPr>
          </a:p>
          <a:p>
            <a:pPr marL="342900" lvl="0" indent="-266700" algn="l" rtl="0">
              <a:spcBef>
                <a:spcPts val="0"/>
              </a:spcBef>
              <a:spcAft>
                <a:spcPts val="0"/>
              </a:spcAft>
              <a:buSzPts val="1600"/>
              <a:buChar char="•"/>
            </a:pPr>
            <a:r>
              <a:rPr lang="de" sz="1600"/>
              <a:t>Generalized computation packages: </a:t>
            </a:r>
            <a:r>
              <a:rPr lang="de" sz="1600">
                <a:solidFill>
                  <a:srgbClr val="990000"/>
                </a:solidFill>
              </a:rPr>
              <a:t>we are working on a new version</a:t>
            </a:r>
            <a:endParaRPr sz="1600">
              <a:solidFill>
                <a:srgbClr val="6D9EEB"/>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_base">
  <a:themeElements>
    <a:clrScheme name="Eudat-Color">
      <a:dk1>
        <a:srgbClr val="515151"/>
      </a:dk1>
      <a:lt1>
        <a:srgbClr val="FFFFFF"/>
      </a:lt1>
      <a:dk2>
        <a:srgbClr val="1F497D"/>
      </a:dk2>
      <a:lt2>
        <a:srgbClr val="EEECE1"/>
      </a:lt2>
      <a:accent1>
        <a:srgbClr val="1B216E"/>
      </a:accent1>
      <a:accent2>
        <a:srgbClr val="B01813"/>
      </a:accent2>
      <a:accent3>
        <a:srgbClr val="DF3A10"/>
      </a:accent3>
      <a:accent4>
        <a:srgbClr val="F39605"/>
      </a:accent4>
      <a:accent5>
        <a:srgbClr val="FBBE09"/>
      </a:accent5>
      <a:accent6>
        <a:srgbClr val="FFF3E6"/>
      </a:accent6>
      <a:hlink>
        <a:srgbClr val="B11913"/>
      </a:hlink>
      <a:folHlink>
        <a:srgbClr val="DF3B1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lide_base">
  <a:themeElements>
    <a:clrScheme name="Eudat-Color">
      <a:dk1>
        <a:srgbClr val="515151"/>
      </a:dk1>
      <a:lt1>
        <a:srgbClr val="FFFFFF"/>
      </a:lt1>
      <a:dk2>
        <a:srgbClr val="1F497D"/>
      </a:dk2>
      <a:lt2>
        <a:srgbClr val="EEECE1"/>
      </a:lt2>
      <a:accent1>
        <a:srgbClr val="1B216E"/>
      </a:accent1>
      <a:accent2>
        <a:srgbClr val="B01813"/>
      </a:accent2>
      <a:accent3>
        <a:srgbClr val="DF3A10"/>
      </a:accent3>
      <a:accent4>
        <a:srgbClr val="F39605"/>
      </a:accent4>
      <a:accent5>
        <a:srgbClr val="FBBE09"/>
      </a:accent5>
      <a:accent6>
        <a:srgbClr val="FFF3E6"/>
      </a:accent6>
      <a:hlink>
        <a:srgbClr val="B11913"/>
      </a:hlink>
      <a:folHlink>
        <a:srgbClr val="DF3B1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848</Words>
  <Application>Microsoft Office PowerPoint</Application>
  <PresentationFormat>Presentación en pantalla (16:9)</PresentationFormat>
  <Paragraphs>59</Paragraphs>
  <Slides>12</Slides>
  <Notes>12</Notes>
  <HiddenSlides>0</HiddenSlides>
  <MMClips>0</MMClips>
  <ScaleCrop>false</ScaleCrop>
  <HeadingPairs>
    <vt:vector size="6" baseType="variant">
      <vt:variant>
        <vt:lpstr>Fuentes usadas</vt:lpstr>
      </vt:variant>
      <vt:variant>
        <vt:i4>3</vt:i4>
      </vt:variant>
      <vt:variant>
        <vt:lpstr>Tema</vt:lpstr>
      </vt:variant>
      <vt:variant>
        <vt:i4>3</vt:i4>
      </vt:variant>
      <vt:variant>
        <vt:lpstr>Títulos de diapositiva</vt:lpstr>
      </vt:variant>
      <vt:variant>
        <vt:i4>12</vt:i4>
      </vt:variant>
    </vt:vector>
  </HeadingPairs>
  <TitlesOfParts>
    <vt:vector size="18" baseType="lpstr">
      <vt:lpstr>Arial</vt:lpstr>
      <vt:lpstr>Calibri</vt:lpstr>
      <vt:lpstr>Noto Sans Symbols</vt:lpstr>
      <vt:lpstr>Simple Light</vt:lpstr>
      <vt:lpstr>slide_base</vt:lpstr>
      <vt:lpstr>slide_base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Miguel</cp:lastModifiedBy>
  <cp:revision>1</cp:revision>
  <dcterms:modified xsi:type="dcterms:W3CDTF">2020-10-05T13:38:52Z</dcterms:modified>
</cp:coreProperties>
</file>