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Lst>
  <p:notesMasterIdLst>
    <p:notesMasterId r:id="rId8"/>
  </p:notesMasterIdLst>
  <p:sldIdLst>
    <p:sldId id="256" r:id="rId9"/>
    <p:sldId id="257" r:id="rId10"/>
    <p:sldId id="258" r:id="rId11"/>
    <p:sldId id="259" r:id="rId12"/>
    <p:sldId id="260" r:id="rId13"/>
    <p:sldId id="261" r:id="rId14"/>
    <p:sldId id="262" r:id="rId15"/>
    <p:sldId id="263" r:id="rId16"/>
  </p:sldIdLst>
  <p:sldSz cy="6858000" cx="12192000"/>
  <p:notesSz cx="6858000" cy="9144000"/>
  <p:embeddedFontLst>
    <p:embeddedFont>
      <p:font typeface="Nunito"/>
      <p:regular r:id="rId17"/>
      <p:bold r:id="rId18"/>
      <p:italic r:id="rId19"/>
      <p:boldItalic r:id="rId20"/>
    </p:embeddedFont>
    <p:embeddedFont>
      <p:font typeface="Tinos"/>
      <p:regular r:id="rId21"/>
      <p:bold r:id="rId22"/>
      <p:italic r:id="rId23"/>
      <p:boldItalic r:id="rId24"/>
    </p:embeddedFont>
    <p:embeddedFont>
      <p:font typeface="Source Sans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http://customooxmlschemas.google.com/">
      <go:slidesCustomData xmlns:go="http://customooxmlschemas.google.com/" r:id="rId29" roundtripDataSignature="AMtx7milvuWDDG+Wpov0KVvyY+/gCA48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6D4778-41BD-4FF6-B75D-5A979FC9A747}">
  <a:tblStyle styleId="{176D4778-41BD-4FF6-B75D-5A979FC9A74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22" Type="http://schemas.openxmlformats.org/officeDocument/2006/relationships/font" Target="fonts/Tinos-bold.fntdata"/><Relationship Id="rId21" Type="http://schemas.openxmlformats.org/officeDocument/2006/relationships/font" Target="fonts/Tinos-regular.fntdata"/><Relationship Id="rId24" Type="http://schemas.openxmlformats.org/officeDocument/2006/relationships/font" Target="fonts/Tinos-boldItalic.fntdata"/><Relationship Id="rId23" Type="http://schemas.openxmlformats.org/officeDocument/2006/relationships/font" Target="fonts/Tino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SourceSansPro-bold.fntdata"/><Relationship Id="rId25" Type="http://schemas.openxmlformats.org/officeDocument/2006/relationships/font" Target="fonts/SourceSansPro-regular.fntdata"/><Relationship Id="rId28" Type="http://schemas.openxmlformats.org/officeDocument/2006/relationships/font" Target="fonts/SourceSansPro-boldItalic.fntdata"/><Relationship Id="rId27" Type="http://schemas.openxmlformats.org/officeDocument/2006/relationships/font" Target="fonts/SourceSansPr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customschemas.google.com/relationships/presentationmetadata" Target="metadata"/><Relationship Id="rId7" Type="http://schemas.openxmlformats.org/officeDocument/2006/relationships/slideMaster" Target="slideMasters/slideMaster3.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font" Target="fonts/Nunito-regular.fntdata"/><Relationship Id="rId16" Type="http://schemas.openxmlformats.org/officeDocument/2006/relationships/slide" Target="slides/slide8.xml"/><Relationship Id="rId19" Type="http://schemas.openxmlformats.org/officeDocument/2006/relationships/font" Target="fonts/Nunito-italic.fntdata"/><Relationship Id="rId1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l">
              <a:lnSpc>
                <a:spcPct val="93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p:nvPr>
            <p:ph idx="2" type="sldImg"/>
          </p:nvPr>
        </p:nvSpPr>
        <p:spPr>
          <a:xfrm>
            <a:off x="1106487" y="812800"/>
            <a:ext cx="5343525" cy="40068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 name="Google Shape;5;n"/>
          <p:cNvSpPr txBox="1"/>
          <p:nvPr>
            <p:ph idx="1" type="body"/>
          </p:nvPr>
        </p:nvSpPr>
        <p:spPr>
          <a:xfrm>
            <a:off x="755650" y="5078412"/>
            <a:ext cx="6046787" cy="4810125"/>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 name="Google Shape;6;n"/>
          <p:cNvSpPr txBox="1"/>
          <p:nvPr>
            <p:ph idx="3" type="hdr"/>
          </p:nvPr>
        </p:nvSpPr>
        <p:spPr>
          <a:xfrm>
            <a:off x="0" y="0"/>
            <a:ext cx="3279775" cy="533400"/>
          </a:xfrm>
          <a:prstGeom prst="rect">
            <a:avLst/>
          </a:prstGeom>
          <a:noFill/>
          <a:ln>
            <a:noFill/>
          </a:ln>
        </p:spPr>
        <p:txBody>
          <a:bodyPr anchorCtr="0" anchor="t"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nos"/>
                <a:ea typeface="Tinos"/>
                <a:cs typeface="Tinos"/>
                <a:sym typeface="Tinos"/>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0" type="dt"/>
          </p:nvPr>
        </p:nvSpPr>
        <p:spPr>
          <a:xfrm>
            <a:off x="4278312" y="0"/>
            <a:ext cx="3279775" cy="533400"/>
          </a:xfrm>
          <a:prstGeom prst="rect">
            <a:avLst/>
          </a:prstGeom>
          <a:noFill/>
          <a:ln>
            <a:noFill/>
          </a:ln>
        </p:spPr>
        <p:txBody>
          <a:bodyPr anchorCtr="0" anchor="t" bIns="0" lIns="0" spcFirstLastPara="1" rIns="0" wrap="square" tIns="0">
            <a:noAutofit/>
          </a:bodyPr>
          <a:lstStyle>
            <a:lvl1pPr lvl="0" marR="0" rtl="0" algn="r">
              <a:lnSpc>
                <a:spcPct val="93000"/>
              </a:lnSpc>
              <a:spcBef>
                <a:spcPts val="0"/>
              </a:spcBef>
              <a:spcAft>
                <a:spcPts val="0"/>
              </a:spcAft>
              <a:buSzPts val="1400"/>
              <a:buNone/>
              <a:defRPr b="0" i="0" sz="1400" u="none">
                <a:solidFill>
                  <a:srgbClr val="000000"/>
                </a:solidFill>
                <a:latin typeface="Tinos"/>
                <a:ea typeface="Tinos"/>
                <a:cs typeface="Tinos"/>
                <a:sym typeface="Tinos"/>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1" type="ftr"/>
          </p:nvPr>
        </p:nvSpPr>
        <p:spPr>
          <a:xfrm>
            <a:off x="0" y="10156825"/>
            <a:ext cx="3279775" cy="533400"/>
          </a:xfrm>
          <a:prstGeom prst="rect">
            <a:avLst/>
          </a:prstGeom>
          <a:noFill/>
          <a:ln>
            <a:noFill/>
          </a:ln>
        </p:spPr>
        <p:txBody>
          <a:bodyPr anchorCtr="0" anchor="b" bIns="0" lIns="0" spcFirstLastPara="1" rIns="0" wrap="square" tIns="0">
            <a:noAutofit/>
          </a:bodyPr>
          <a:lstStyle>
            <a:lvl1pPr lvl="0" marR="0" rtl="0" algn="l">
              <a:lnSpc>
                <a:spcPct val="93000"/>
              </a:lnSpc>
              <a:spcBef>
                <a:spcPts val="0"/>
              </a:spcBef>
              <a:spcAft>
                <a:spcPts val="0"/>
              </a:spcAft>
              <a:buSzPts val="1400"/>
              <a:buNone/>
              <a:defRPr b="0" i="0" sz="1400" u="none">
                <a:solidFill>
                  <a:srgbClr val="000000"/>
                </a:solidFill>
                <a:latin typeface="Tinos"/>
                <a:ea typeface="Tinos"/>
                <a:cs typeface="Tinos"/>
                <a:sym typeface="Tinos"/>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4278312" y="10156825"/>
            <a:ext cx="3279775" cy="533400"/>
          </a:xfrm>
          <a:prstGeom prst="rect">
            <a:avLst/>
          </a:prstGeom>
          <a:noFill/>
          <a:ln>
            <a:noFill/>
          </a:ln>
        </p:spPr>
        <p:txBody>
          <a:bodyPr anchorCtr="0" anchor="b" bIns="0" lIns="0" spcFirstLastPara="1" rIns="0" wrap="square" tIns="0">
            <a:noAutofit/>
          </a:bodyPr>
          <a:lstStyle/>
          <a:p>
            <a:pPr indent="0" lvl="0" marL="0" marR="0" rtl="0" algn="r">
              <a:lnSpc>
                <a:spcPct val="93000"/>
              </a:lnSpc>
              <a:spcBef>
                <a:spcPts val="0"/>
              </a:spcBef>
              <a:spcAft>
                <a:spcPts val="0"/>
              </a:spcAft>
              <a:buClr>
                <a:srgbClr val="000000"/>
              </a:buClr>
              <a:buSzPts val="1400"/>
              <a:buFont typeface="Tinos"/>
              <a:buNone/>
            </a:pPr>
            <a:fld id="{00000000-1234-1234-1234-123412341234}" type="slidenum">
              <a:rPr b="0" i="0" lang="en-US" sz="1400" u="none">
                <a:solidFill>
                  <a:srgbClr val="000000"/>
                </a:solidFill>
                <a:latin typeface="Tinos"/>
                <a:ea typeface="Tinos"/>
                <a:cs typeface="Tinos"/>
                <a:sym typeface="Tinos"/>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400550"/>
            <a:ext cx="5486400" cy="3600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556ae16e8_0_4:notes"/>
          <p:cNvSpPr txBox="1"/>
          <p:nvPr>
            <p:ph idx="12"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latin typeface="Arial"/>
              <a:ea typeface="Arial"/>
              <a:cs typeface="Arial"/>
              <a:sym typeface="Arial"/>
            </a:endParaRPr>
          </a:p>
        </p:txBody>
      </p:sp>
      <p:sp>
        <p:nvSpPr>
          <p:cNvPr id="74" name="Google Shape;74;ga556ae16e8_0_4:notes"/>
          <p:cNvSpPr/>
          <p:nvPr>
            <p:ph idx="2" type="sldImg"/>
          </p:nvPr>
        </p:nvSpPr>
        <p:spPr>
          <a:xfrm>
            <a:off x="1106487" y="812800"/>
            <a:ext cx="5343600" cy="4006800"/>
          </a:xfrm>
          <a:custGeom>
            <a:rect b="b" l="l" r="r" t="t"/>
            <a:pathLst>
              <a:path extrusionOk="0" h="120000" w="120000">
                <a:moveTo>
                  <a:pt x="0" y="0"/>
                </a:moveTo>
                <a:lnTo>
                  <a:pt x="120000" y="0"/>
                </a:lnTo>
                <a:lnTo>
                  <a:pt x="120000" y="120000"/>
                </a:lnTo>
                <a:lnTo>
                  <a:pt x="0" y="120000"/>
                </a:lnTo>
                <a:close/>
              </a:path>
            </a:pathLst>
          </a:custGeom>
        </p:spPr>
      </p:sp>
      <p:sp>
        <p:nvSpPr>
          <p:cNvPr id="75" name="Google Shape;75;ga556ae16e8_0_4:notes"/>
          <p:cNvSpPr txBox="1"/>
          <p:nvPr>
            <p:ph idx="1" type="body"/>
          </p:nvPr>
        </p:nvSpPr>
        <p:spPr>
          <a:xfrm>
            <a:off x="755650" y="5078412"/>
            <a:ext cx="6046800" cy="4810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76" name="Google Shape;76;ga556ae16e8_0_4:notes"/>
          <p:cNvSpPr txBox="1"/>
          <p:nvPr>
            <p:ph idx="3" type="sldNum"/>
          </p:nvPr>
        </p:nvSpPr>
        <p:spPr>
          <a:xfrm>
            <a:off x="4278312" y="10156825"/>
            <a:ext cx="3279900" cy="533400"/>
          </a:xfrm>
          <a:prstGeom prst="rect">
            <a:avLst/>
          </a:prstGeom>
        </p:spPr>
        <p:txBody>
          <a:bodyPr anchorCtr="0" anchor="b" bIns="0" lIns="0" spcFirstLastPara="1" rIns="0" wrap="square" tIns="0">
            <a:noAutofit/>
          </a:bodyPr>
          <a:lstStyle/>
          <a:p>
            <a:pPr indent="0" lvl="0" marL="0" rtl="0" algn="r">
              <a:spcBef>
                <a:spcPts val="0"/>
              </a:spcBef>
              <a:spcAft>
                <a:spcPts val="0"/>
              </a:spcAft>
              <a:buClr>
                <a:srgbClr val="000000"/>
              </a:buClr>
              <a:buSzPts val="1400"/>
              <a:buFont typeface="Tinos"/>
              <a:buNone/>
            </a:pPr>
            <a:fld id="{00000000-1234-1234-1234-123412341234}" type="slidenum">
              <a:rPr lang="en-US"/>
              <a:t>‹#›</a:t>
            </a:fld>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2:notes"/>
          <p:cNvSpPr txBox="1"/>
          <p:nvPr>
            <p:ph idx="1" type="body"/>
          </p:nvPr>
        </p:nvSpPr>
        <p:spPr>
          <a:xfrm>
            <a:off x="685800" y="4400550"/>
            <a:ext cx="5486400" cy="3600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82" name="Google Shape;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a556ae16e8_0_17:notes"/>
          <p:cNvSpPr txBox="1"/>
          <p:nvPr>
            <p:ph idx="1" type="body"/>
          </p:nvPr>
        </p:nvSpPr>
        <p:spPr>
          <a:xfrm>
            <a:off x="685800" y="4400550"/>
            <a:ext cx="5486400" cy="3600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91" name="Google Shape;91;ga556ae16e8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556ae16e8_0_27:notes"/>
          <p:cNvSpPr txBox="1"/>
          <p:nvPr>
            <p:ph idx="1" type="body"/>
          </p:nvPr>
        </p:nvSpPr>
        <p:spPr>
          <a:xfrm>
            <a:off x="685800" y="4400550"/>
            <a:ext cx="5486400" cy="3600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00" name="Google Shape;100;ga556ae16e8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556ae16e8_0_35:notes"/>
          <p:cNvSpPr txBox="1"/>
          <p:nvPr>
            <p:ph idx="1" type="body"/>
          </p:nvPr>
        </p:nvSpPr>
        <p:spPr>
          <a:xfrm>
            <a:off x="685800" y="4400550"/>
            <a:ext cx="5486400" cy="3600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09" name="Google Shape;109;ga556ae16e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a556ae16e8_0_48:notes"/>
          <p:cNvSpPr txBox="1"/>
          <p:nvPr>
            <p:ph idx="1" type="body"/>
          </p:nvPr>
        </p:nvSpPr>
        <p:spPr>
          <a:xfrm>
            <a:off x="685800" y="4400550"/>
            <a:ext cx="5486400" cy="3600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18" name="Google Shape;118;ga556ae16e8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126" name="Google Shape;126;p4:notes"/>
          <p:cNvSpPr txBox="1"/>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3" name="Google Shape;23;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24" name="Google Shape;24;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0" lvl="1" marL="0" marR="0" rtl="0" algn="l">
              <a:lnSpc>
                <a:spcPct val="93000"/>
              </a:lnSpc>
              <a:spcBef>
                <a:spcPts val="0"/>
              </a:spcBef>
              <a:spcAft>
                <a:spcPts val="0"/>
              </a:spcAft>
              <a:buNone/>
              <a:defRPr b="0" i="0" sz="1800" u="none">
                <a:solidFill>
                  <a:srgbClr val="000000"/>
                </a:solidFill>
                <a:latin typeface="arial"/>
                <a:ea typeface="arial"/>
                <a:cs typeface="arial"/>
                <a:sym typeface="arial"/>
              </a:defRPr>
            </a:lvl2pPr>
            <a:lvl3pPr indent="0" lvl="2" marL="0" marR="0" rtl="0" algn="l">
              <a:lnSpc>
                <a:spcPct val="93000"/>
              </a:lnSpc>
              <a:spcBef>
                <a:spcPts val="0"/>
              </a:spcBef>
              <a:spcAft>
                <a:spcPts val="0"/>
              </a:spcAft>
              <a:buNone/>
              <a:defRPr b="0" i="0" sz="1800" u="none">
                <a:solidFill>
                  <a:srgbClr val="000000"/>
                </a:solidFill>
                <a:latin typeface="arial"/>
                <a:ea typeface="arial"/>
                <a:cs typeface="arial"/>
                <a:sym typeface="arial"/>
              </a:defRPr>
            </a:lvl3pPr>
            <a:lvl4pPr indent="0" lvl="3" marL="0" marR="0" rtl="0" algn="l">
              <a:lnSpc>
                <a:spcPct val="93000"/>
              </a:lnSpc>
              <a:spcBef>
                <a:spcPts val="0"/>
              </a:spcBef>
              <a:spcAft>
                <a:spcPts val="0"/>
              </a:spcAft>
              <a:buNone/>
              <a:defRPr b="0" i="0" sz="1800" u="none">
                <a:solidFill>
                  <a:srgbClr val="000000"/>
                </a:solidFill>
                <a:latin typeface="arial"/>
                <a:ea typeface="arial"/>
                <a:cs typeface="arial"/>
                <a:sym typeface="arial"/>
              </a:defRPr>
            </a:lvl4pPr>
            <a:lvl5pPr indent="0" lvl="4" marL="0" marR="0" rtl="0" algn="l">
              <a:lnSpc>
                <a:spcPct val="93000"/>
              </a:lnSpc>
              <a:spcBef>
                <a:spcPts val="0"/>
              </a:spcBef>
              <a:spcAft>
                <a:spcPts val="0"/>
              </a:spcAft>
              <a:buNone/>
              <a:defRPr b="0" i="0" sz="1800" u="none">
                <a:solidFill>
                  <a:srgbClr val="000000"/>
                </a:solidFill>
                <a:latin typeface="arial"/>
                <a:ea typeface="arial"/>
                <a:cs typeface="arial"/>
                <a:sym typeface="arial"/>
              </a:defRPr>
            </a:lvl5pPr>
            <a:lvl6pPr indent="0" lvl="5" marL="0" marR="0" rtl="0" algn="l">
              <a:lnSpc>
                <a:spcPct val="93000"/>
              </a:lnSpc>
              <a:spcBef>
                <a:spcPts val="0"/>
              </a:spcBef>
              <a:spcAft>
                <a:spcPts val="0"/>
              </a:spcAft>
              <a:buNone/>
              <a:defRPr b="0" i="0" sz="1800" u="none">
                <a:solidFill>
                  <a:srgbClr val="000000"/>
                </a:solidFill>
                <a:latin typeface="arial"/>
                <a:ea typeface="arial"/>
                <a:cs typeface="arial"/>
                <a:sym typeface="arial"/>
              </a:defRPr>
            </a:lvl6pPr>
            <a:lvl7pPr indent="0" lvl="6" marL="0" marR="0" rtl="0" algn="l">
              <a:lnSpc>
                <a:spcPct val="93000"/>
              </a:lnSpc>
              <a:spcBef>
                <a:spcPts val="0"/>
              </a:spcBef>
              <a:spcAft>
                <a:spcPts val="0"/>
              </a:spcAft>
              <a:buNone/>
              <a:defRPr b="0" i="0" sz="1800" u="none">
                <a:solidFill>
                  <a:srgbClr val="000000"/>
                </a:solidFill>
                <a:latin typeface="arial"/>
                <a:ea typeface="arial"/>
                <a:cs typeface="arial"/>
                <a:sym typeface="arial"/>
              </a:defRPr>
            </a:lvl7pPr>
            <a:lvl8pPr indent="0" lvl="7" marL="0" marR="0" rtl="0" algn="l">
              <a:lnSpc>
                <a:spcPct val="93000"/>
              </a:lnSpc>
              <a:spcBef>
                <a:spcPts val="0"/>
              </a:spcBef>
              <a:spcAft>
                <a:spcPts val="0"/>
              </a:spcAft>
              <a:buNone/>
              <a:defRPr b="0" i="0" sz="1800" u="none">
                <a:solidFill>
                  <a:srgbClr val="000000"/>
                </a:solidFill>
                <a:latin typeface="arial"/>
                <a:ea typeface="arial"/>
                <a:cs typeface="arial"/>
                <a:sym typeface="arial"/>
              </a:defRPr>
            </a:lvl8pPr>
            <a:lvl9pPr indent="0" lvl="8" marL="0" marR="0" rtl="0" algn="l">
              <a:lnSpc>
                <a:spcPct val="93000"/>
              </a:lnSpc>
              <a:spcBef>
                <a:spcPts val="0"/>
              </a:spcBef>
              <a:spcAft>
                <a:spcPts val="0"/>
              </a:spcAft>
              <a:buNone/>
              <a:defRPr b="0" i="0" sz="1800" u="non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8" name="Google Shape;48;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9" name="Google Shape;49;p8"/>
          <p:cNvSpPr txBox="1"/>
          <p:nvPr>
            <p:ph idx="12" type="sldNum"/>
          </p:nvPr>
        </p:nvSpPr>
        <p:spPr>
          <a:xfrm>
            <a:off x="8737600" y="6381750"/>
            <a:ext cx="3117850" cy="2857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1pPr>
            <a:lvl2pPr indent="0" lvl="1"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2pPr>
            <a:lvl3pPr indent="0" lvl="2"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3pPr>
            <a:lvl4pPr indent="0" lvl="3"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4pPr>
            <a:lvl5pPr indent="0" lvl="4"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5pPr>
            <a:lvl6pPr indent="0" lvl="5"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6pPr>
            <a:lvl7pPr indent="0" lvl="6"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7pPr>
            <a:lvl8pPr indent="0" lvl="7"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8pPr>
            <a:lvl9pPr indent="0" lvl="8" marL="0" algn="r">
              <a:lnSpc>
                <a:spcPct val="100000"/>
              </a:lnSpc>
              <a:spcBef>
                <a:spcPts val="0"/>
              </a:spcBef>
              <a:spcAft>
                <a:spcPts val="0"/>
              </a:spcAft>
              <a:buNone/>
              <a:defRPr sz="1300">
                <a:solidFill>
                  <a:srgbClr val="000000"/>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3" name="Google Shape;63;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800" u="non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4" name="Google Shape;64;p1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93000"/>
              </a:lnSpc>
              <a:spcBef>
                <a:spcPts val="0"/>
              </a:spcBef>
              <a:spcAft>
                <a:spcPts val="0"/>
              </a:spcAft>
              <a:buNone/>
              <a:defRPr b="0" i="0" sz="1800" u="none">
                <a:solidFill>
                  <a:srgbClr val="000000"/>
                </a:solidFill>
                <a:latin typeface="arial"/>
                <a:ea typeface="arial"/>
                <a:cs typeface="arial"/>
                <a:sym typeface="arial"/>
              </a:defRPr>
            </a:lvl1pPr>
            <a:lvl2pPr indent="0" lvl="1" marL="0" marR="0" rtl="0" algn="l">
              <a:lnSpc>
                <a:spcPct val="93000"/>
              </a:lnSpc>
              <a:spcBef>
                <a:spcPts val="0"/>
              </a:spcBef>
              <a:spcAft>
                <a:spcPts val="0"/>
              </a:spcAft>
              <a:buNone/>
              <a:defRPr b="0" i="0" sz="1800" u="none">
                <a:solidFill>
                  <a:srgbClr val="000000"/>
                </a:solidFill>
                <a:latin typeface="arial"/>
                <a:ea typeface="arial"/>
                <a:cs typeface="arial"/>
                <a:sym typeface="arial"/>
              </a:defRPr>
            </a:lvl2pPr>
            <a:lvl3pPr indent="0" lvl="2" marL="0" marR="0" rtl="0" algn="l">
              <a:lnSpc>
                <a:spcPct val="93000"/>
              </a:lnSpc>
              <a:spcBef>
                <a:spcPts val="0"/>
              </a:spcBef>
              <a:spcAft>
                <a:spcPts val="0"/>
              </a:spcAft>
              <a:buNone/>
              <a:defRPr b="0" i="0" sz="1800" u="none">
                <a:solidFill>
                  <a:srgbClr val="000000"/>
                </a:solidFill>
                <a:latin typeface="arial"/>
                <a:ea typeface="arial"/>
                <a:cs typeface="arial"/>
                <a:sym typeface="arial"/>
              </a:defRPr>
            </a:lvl3pPr>
            <a:lvl4pPr indent="0" lvl="3" marL="0" marR="0" rtl="0" algn="l">
              <a:lnSpc>
                <a:spcPct val="93000"/>
              </a:lnSpc>
              <a:spcBef>
                <a:spcPts val="0"/>
              </a:spcBef>
              <a:spcAft>
                <a:spcPts val="0"/>
              </a:spcAft>
              <a:buNone/>
              <a:defRPr b="0" i="0" sz="1800" u="none">
                <a:solidFill>
                  <a:srgbClr val="000000"/>
                </a:solidFill>
                <a:latin typeface="arial"/>
                <a:ea typeface="arial"/>
                <a:cs typeface="arial"/>
                <a:sym typeface="arial"/>
              </a:defRPr>
            </a:lvl4pPr>
            <a:lvl5pPr indent="0" lvl="4" marL="0" marR="0" rtl="0" algn="l">
              <a:lnSpc>
                <a:spcPct val="93000"/>
              </a:lnSpc>
              <a:spcBef>
                <a:spcPts val="0"/>
              </a:spcBef>
              <a:spcAft>
                <a:spcPts val="0"/>
              </a:spcAft>
              <a:buNone/>
              <a:defRPr b="0" i="0" sz="1800" u="none">
                <a:solidFill>
                  <a:srgbClr val="000000"/>
                </a:solidFill>
                <a:latin typeface="arial"/>
                <a:ea typeface="arial"/>
                <a:cs typeface="arial"/>
                <a:sym typeface="arial"/>
              </a:defRPr>
            </a:lvl5pPr>
            <a:lvl6pPr indent="0" lvl="5" marL="0" marR="0" rtl="0" algn="l">
              <a:lnSpc>
                <a:spcPct val="93000"/>
              </a:lnSpc>
              <a:spcBef>
                <a:spcPts val="0"/>
              </a:spcBef>
              <a:spcAft>
                <a:spcPts val="0"/>
              </a:spcAft>
              <a:buNone/>
              <a:defRPr b="0" i="0" sz="1800" u="none">
                <a:solidFill>
                  <a:srgbClr val="000000"/>
                </a:solidFill>
                <a:latin typeface="arial"/>
                <a:ea typeface="arial"/>
                <a:cs typeface="arial"/>
                <a:sym typeface="arial"/>
              </a:defRPr>
            </a:lvl6pPr>
            <a:lvl7pPr indent="0" lvl="6" marL="0" marR="0" rtl="0" algn="l">
              <a:lnSpc>
                <a:spcPct val="93000"/>
              </a:lnSpc>
              <a:spcBef>
                <a:spcPts val="0"/>
              </a:spcBef>
              <a:spcAft>
                <a:spcPts val="0"/>
              </a:spcAft>
              <a:buNone/>
              <a:defRPr b="0" i="0" sz="1800" u="none">
                <a:solidFill>
                  <a:srgbClr val="000000"/>
                </a:solidFill>
                <a:latin typeface="arial"/>
                <a:ea typeface="arial"/>
                <a:cs typeface="arial"/>
                <a:sym typeface="arial"/>
              </a:defRPr>
            </a:lvl7pPr>
            <a:lvl8pPr indent="0" lvl="7" marL="0" marR="0" rtl="0" algn="l">
              <a:lnSpc>
                <a:spcPct val="93000"/>
              </a:lnSpc>
              <a:spcBef>
                <a:spcPts val="0"/>
              </a:spcBef>
              <a:spcAft>
                <a:spcPts val="0"/>
              </a:spcAft>
              <a:buNone/>
              <a:defRPr b="0" i="0" sz="1800" u="none">
                <a:solidFill>
                  <a:srgbClr val="000000"/>
                </a:solidFill>
                <a:latin typeface="arial"/>
                <a:ea typeface="arial"/>
                <a:cs typeface="arial"/>
                <a:sym typeface="arial"/>
              </a:defRPr>
            </a:lvl8pPr>
            <a:lvl9pPr indent="0" lvl="8" marL="0" marR="0" rtl="0" algn="l">
              <a:lnSpc>
                <a:spcPct val="93000"/>
              </a:lnSpc>
              <a:spcBef>
                <a:spcPts val="0"/>
              </a:spcBef>
              <a:spcAft>
                <a:spcPts val="0"/>
              </a:spcAft>
              <a:buNone/>
              <a:defRPr b="0" i="0" sz="1800" u="non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slideLayout" Target="../slideLayouts/slideLayout1.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2.xml"/><Relationship Id="rId4"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slideLayout" Target="../slideLayouts/slideLayout3.xml"/><Relationship Id="rId6"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 name="Shape 10"/>
        <p:cNvGrpSpPr/>
        <p:nvPr/>
      </p:nvGrpSpPr>
      <p:grpSpPr>
        <a:xfrm>
          <a:off x="0" y="0"/>
          <a:ext cx="0" cy="0"/>
          <a:chOff x="0" y="0"/>
          <a:chExt cx="0" cy="0"/>
        </a:xfrm>
      </p:grpSpPr>
      <p:pic>
        <p:nvPicPr>
          <p:cNvPr id="11" name="Google Shape;11;p5"/>
          <p:cNvPicPr preferRelativeResize="0"/>
          <p:nvPr/>
        </p:nvPicPr>
        <p:blipFill rotWithShape="1">
          <a:blip r:embed="rId2">
            <a:alphaModFix/>
          </a:blip>
          <a:srcRect b="0" l="0" r="0" t="0"/>
          <a:stretch/>
        </p:blipFill>
        <p:spPr>
          <a:xfrm>
            <a:off x="1355725" y="4878387"/>
            <a:ext cx="635000" cy="577850"/>
          </a:xfrm>
          <a:prstGeom prst="rect">
            <a:avLst/>
          </a:prstGeom>
          <a:noFill/>
          <a:ln>
            <a:noFill/>
          </a:ln>
        </p:spPr>
      </p:pic>
      <p:pic>
        <p:nvPicPr>
          <p:cNvPr id="12" name="Google Shape;12;p5"/>
          <p:cNvPicPr preferRelativeResize="0"/>
          <p:nvPr/>
        </p:nvPicPr>
        <p:blipFill rotWithShape="1">
          <a:blip r:embed="rId3">
            <a:alphaModFix/>
          </a:blip>
          <a:srcRect b="0" l="0" r="0" t="0"/>
          <a:stretch/>
        </p:blipFill>
        <p:spPr>
          <a:xfrm>
            <a:off x="1323975" y="5260975"/>
            <a:ext cx="666750" cy="633412"/>
          </a:xfrm>
          <a:prstGeom prst="rect">
            <a:avLst/>
          </a:prstGeom>
          <a:noFill/>
          <a:ln>
            <a:noFill/>
          </a:ln>
        </p:spPr>
      </p:pic>
      <p:sp>
        <p:nvSpPr>
          <p:cNvPr id="13" name="Google Shape;13;p5"/>
          <p:cNvSpPr txBox="1"/>
          <p:nvPr/>
        </p:nvSpPr>
        <p:spPr>
          <a:xfrm>
            <a:off x="1008062" y="6381750"/>
            <a:ext cx="11041062" cy="2587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a:solidFill>
                  <a:srgbClr val="000000"/>
                </a:solidFill>
                <a:latin typeface="Calibri"/>
                <a:ea typeface="Calibri"/>
                <a:cs typeface="Calibri"/>
                <a:sym typeface="Calibri"/>
              </a:rPr>
              <a:t>EOSC-hub receives funding from the European Union’s Horizon 2020 research and innovation programme under grant agreement No. 777536.</a:t>
            </a:r>
            <a:endParaRPr/>
          </a:p>
        </p:txBody>
      </p:sp>
      <p:sp>
        <p:nvSpPr>
          <p:cNvPr id="14" name="Google Shape;14;p5"/>
          <p:cNvSpPr txBox="1"/>
          <p:nvPr/>
        </p:nvSpPr>
        <p:spPr>
          <a:xfrm>
            <a:off x="1976437" y="4989512"/>
            <a:ext cx="1552575"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eosc-hub.eu</a:t>
            </a:r>
            <a:endParaRPr/>
          </a:p>
        </p:txBody>
      </p:sp>
      <p:sp>
        <p:nvSpPr>
          <p:cNvPr id="15" name="Google Shape;15;p5"/>
          <p:cNvSpPr txBox="1"/>
          <p:nvPr/>
        </p:nvSpPr>
        <p:spPr>
          <a:xfrm>
            <a:off x="1936750" y="5375275"/>
            <a:ext cx="1624012"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@EOSC_eu</a:t>
            </a:r>
            <a:endParaRPr/>
          </a:p>
        </p:txBody>
      </p:sp>
      <p:cxnSp>
        <p:nvCxnSpPr>
          <p:cNvPr id="16" name="Google Shape;16;p5"/>
          <p:cNvCxnSpPr/>
          <p:nvPr/>
        </p:nvCxnSpPr>
        <p:spPr>
          <a:xfrm>
            <a:off x="1558925" y="4724400"/>
            <a:ext cx="1873200" cy="1500"/>
          </a:xfrm>
          <a:prstGeom prst="bentConnector2">
            <a:avLst/>
          </a:prstGeom>
          <a:noFill/>
          <a:ln cap="flat" cmpd="sng" w="25550">
            <a:solidFill>
              <a:srgbClr val="1C3046"/>
            </a:solidFill>
            <a:prstDash val="solid"/>
            <a:round/>
            <a:headEnd len="med" w="med" type="none"/>
            <a:tailEnd len="med" w="med" type="none"/>
          </a:ln>
        </p:spPr>
      </p:cxnSp>
      <p:pic>
        <p:nvPicPr>
          <p:cNvPr id="17" name="Google Shape;17;p5"/>
          <p:cNvPicPr preferRelativeResize="0"/>
          <p:nvPr/>
        </p:nvPicPr>
        <p:blipFill rotWithShape="1">
          <a:blip r:embed="rId4">
            <a:alphaModFix/>
          </a:blip>
          <a:srcRect b="0" l="0" r="0" t="0"/>
          <a:stretch/>
        </p:blipFill>
        <p:spPr>
          <a:xfrm>
            <a:off x="1322387" y="1520825"/>
            <a:ext cx="4916487" cy="1223962"/>
          </a:xfrm>
          <a:prstGeom prst="rect">
            <a:avLst/>
          </a:prstGeom>
          <a:noFill/>
          <a:ln>
            <a:noFill/>
          </a:ln>
        </p:spPr>
      </p:pic>
      <p:pic>
        <p:nvPicPr>
          <p:cNvPr id="18" name="Google Shape;18;p5"/>
          <p:cNvPicPr preferRelativeResize="0"/>
          <p:nvPr/>
        </p:nvPicPr>
        <p:blipFill rotWithShape="1">
          <a:blip r:embed="rId5">
            <a:alphaModFix/>
          </a:blip>
          <a:srcRect b="0" l="0" r="0" t="0"/>
          <a:stretch/>
        </p:blipFill>
        <p:spPr>
          <a:xfrm>
            <a:off x="479425" y="6370637"/>
            <a:ext cx="422275" cy="280987"/>
          </a:xfrm>
          <a:prstGeom prst="rect">
            <a:avLst/>
          </a:prstGeom>
          <a:noFill/>
          <a:ln>
            <a:noFill/>
          </a:ln>
        </p:spPr>
      </p:pic>
      <p:sp>
        <p:nvSpPr>
          <p:cNvPr id="19" name="Google Shape;19;p5"/>
          <p:cNvSpPr txBox="1"/>
          <p:nvPr>
            <p:ph type="title"/>
          </p:nvPr>
        </p:nvSpPr>
        <p:spPr>
          <a:xfrm>
            <a:off x="609600" y="273050"/>
            <a:ext cx="10971212" cy="1143000"/>
          </a:xfrm>
          <a:prstGeom prst="rect">
            <a:avLst/>
          </a:prstGeom>
          <a:noFill/>
          <a:ln>
            <a:noFill/>
          </a:ln>
        </p:spPr>
        <p:txBody>
          <a:bodyPr anchorCtr="0" anchor="ctr" bIns="0" lIns="0" spcFirstLastPara="1" rIns="0" wrap="square" tIns="0">
            <a:noAutofit/>
          </a:bodyPr>
          <a:lstStyle>
            <a:lvl1pPr lvl="0"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 name="Google Shape;20;p5"/>
          <p:cNvSpPr txBox="1"/>
          <p:nvPr>
            <p:ph idx="1" type="body"/>
          </p:nvPr>
        </p:nvSpPr>
        <p:spPr>
          <a:xfrm>
            <a:off x="609600" y="1604962"/>
            <a:ext cx="10971212" cy="4524375"/>
          </a:xfrm>
          <a:prstGeom prst="rect">
            <a:avLst/>
          </a:prstGeom>
          <a:noFill/>
          <a:ln>
            <a:noFill/>
          </a:ln>
        </p:spPr>
        <p:txBody>
          <a:bodyPr anchorCtr="0" anchor="t" bIns="0" lIns="0" spcFirstLastPara="1" rIns="0" wrap="square" tIns="12325">
            <a:noAutofit/>
          </a:bodyPr>
          <a:lstStyle>
            <a:lvl1pPr indent="-228600" lvl="0" marL="457200"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93000"/>
              </a:lnSpc>
              <a:spcBef>
                <a:spcPts val="140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93000"/>
              </a:lnSpc>
              <a:spcBef>
                <a:spcPts val="110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93000"/>
              </a:lnSpc>
              <a:spcBef>
                <a:spcPts val="80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SzPts val="1400"/>
              <a:buNone/>
              <a:defRPr b="0" i="0" sz="2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 name="Shape 25"/>
        <p:cNvGrpSpPr/>
        <p:nvPr/>
      </p:nvGrpSpPr>
      <p:grpSpPr>
        <a:xfrm>
          <a:off x="0" y="0"/>
          <a:ext cx="0" cy="0"/>
          <a:chOff x="0" y="0"/>
          <a:chExt cx="0" cy="0"/>
        </a:xfrm>
      </p:grpSpPr>
      <p:sp>
        <p:nvSpPr>
          <p:cNvPr id="26" name="Google Shape;26;p7"/>
          <p:cNvSpPr/>
          <p:nvPr/>
        </p:nvSpPr>
        <p:spPr>
          <a:xfrm>
            <a:off x="11414125" y="6376987"/>
            <a:ext cx="441325" cy="292100"/>
          </a:xfrm>
          <a:prstGeom prst="rect">
            <a:avLst/>
          </a:prstGeom>
          <a:solidFill>
            <a:srgbClr val="1D2F45">
              <a:alpha val="25882"/>
            </a:srgbClr>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27" name="Google Shape;27;p7"/>
          <p:cNvSpPr txBox="1"/>
          <p:nvPr>
            <p:ph idx="1" type="body"/>
          </p:nvPr>
        </p:nvSpPr>
        <p:spPr>
          <a:xfrm>
            <a:off x="334962" y="1268412"/>
            <a:ext cx="11518900" cy="4852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93000"/>
              </a:lnSpc>
              <a:spcBef>
                <a:spcPts val="140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93000"/>
              </a:lnSpc>
              <a:spcBef>
                <a:spcPts val="110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93000"/>
              </a:lnSpc>
              <a:spcBef>
                <a:spcPts val="80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SzPts val="1400"/>
              <a:buNone/>
              <a:defRPr b="0" i="0" sz="2000" u="none" cap="none" strike="noStrike">
                <a:solidFill>
                  <a:srgbClr val="000000"/>
                </a:solidFill>
                <a:latin typeface="Arial"/>
                <a:ea typeface="Arial"/>
                <a:cs typeface="Arial"/>
                <a:sym typeface="Arial"/>
              </a:defRPr>
            </a:lvl9pPr>
          </a:lstStyle>
          <a:p/>
        </p:txBody>
      </p:sp>
      <p:sp>
        <p:nvSpPr>
          <p:cNvPr id="28" name="Google Shape;28;p7"/>
          <p:cNvSpPr/>
          <p:nvPr/>
        </p:nvSpPr>
        <p:spPr>
          <a:xfrm>
            <a:off x="4165600" y="6381750"/>
            <a:ext cx="3860800" cy="287337"/>
          </a:xfrm>
          <a:prstGeom prst="rect">
            <a:avLst/>
          </a:prstGeom>
          <a:no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cxnSp>
        <p:nvCxnSpPr>
          <p:cNvPr id="29" name="Google Shape;29;p7"/>
          <p:cNvCxnSpPr/>
          <p:nvPr/>
        </p:nvCxnSpPr>
        <p:spPr>
          <a:xfrm rot="10800000">
            <a:off x="335024" y="6375537"/>
            <a:ext cx="11523600" cy="7800"/>
          </a:xfrm>
          <a:prstGeom prst="bentConnector3">
            <a:avLst>
              <a:gd fmla="val 10800" name="adj1"/>
            </a:avLst>
          </a:prstGeom>
          <a:noFill/>
          <a:ln cap="flat" cmpd="sng" w="12600">
            <a:solidFill>
              <a:srgbClr val="1D2F45"/>
            </a:solidFill>
            <a:prstDash val="solid"/>
            <a:round/>
            <a:headEnd len="med" w="med" type="none"/>
            <a:tailEnd len="med" w="med" type="none"/>
          </a:ln>
        </p:spPr>
      </p:cxnSp>
      <p:sp>
        <p:nvSpPr>
          <p:cNvPr id="30" name="Google Shape;30;p7"/>
          <p:cNvSpPr txBox="1"/>
          <p:nvPr>
            <p:ph idx="12" type="sldNum"/>
          </p:nvPr>
        </p:nvSpPr>
        <p:spPr>
          <a:xfrm>
            <a:off x="8737600" y="6381750"/>
            <a:ext cx="3117850" cy="2857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000000"/>
              </a:buClr>
              <a:buSzPts val="1300"/>
              <a:buFont typeface="Source Sans Pro"/>
              <a:buNone/>
              <a:defRPr b="0" i="0" sz="1300" u="none">
                <a:solidFill>
                  <a:srgbClr val="000000"/>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sz="1400">
              <a:latin typeface="Arial"/>
              <a:ea typeface="Arial"/>
              <a:cs typeface="Arial"/>
              <a:sym typeface="Arial"/>
            </a:endParaRPr>
          </a:p>
        </p:txBody>
      </p:sp>
      <p:sp>
        <p:nvSpPr>
          <p:cNvPr id="31" name="Google Shape;31;p7"/>
          <p:cNvSpPr/>
          <p:nvPr/>
        </p:nvSpPr>
        <p:spPr>
          <a:xfrm>
            <a:off x="4152900" y="0"/>
            <a:ext cx="1511300" cy="34925"/>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2" name="Google Shape;32;p7"/>
          <p:cNvSpPr/>
          <p:nvPr/>
        </p:nvSpPr>
        <p:spPr>
          <a:xfrm>
            <a:off x="7920037" y="0"/>
            <a:ext cx="4222750" cy="34925"/>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3" name="Google Shape;33;p7"/>
          <p:cNvSpPr/>
          <p:nvPr/>
        </p:nvSpPr>
        <p:spPr>
          <a:xfrm>
            <a:off x="11201400" y="0"/>
            <a:ext cx="996950" cy="34925"/>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4" name="Google Shape;34;p7"/>
          <p:cNvSpPr/>
          <p:nvPr/>
        </p:nvSpPr>
        <p:spPr>
          <a:xfrm>
            <a:off x="2543175" y="0"/>
            <a:ext cx="1354137" cy="34925"/>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5" name="Google Shape;35;p7"/>
          <p:cNvSpPr/>
          <p:nvPr/>
        </p:nvSpPr>
        <p:spPr>
          <a:xfrm>
            <a:off x="9551987" y="0"/>
            <a:ext cx="1738312" cy="34925"/>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6" name="Google Shape;36;p7"/>
          <p:cNvSpPr/>
          <p:nvPr/>
        </p:nvSpPr>
        <p:spPr>
          <a:xfrm>
            <a:off x="6959600" y="0"/>
            <a:ext cx="1524000" cy="34925"/>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7" name="Google Shape;37;p7"/>
          <p:cNvSpPr/>
          <p:nvPr/>
        </p:nvSpPr>
        <p:spPr>
          <a:xfrm>
            <a:off x="1701800" y="0"/>
            <a:ext cx="841375" cy="34925"/>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8" name="Google Shape;38;p7"/>
          <p:cNvSpPr/>
          <p:nvPr/>
        </p:nvSpPr>
        <p:spPr>
          <a:xfrm>
            <a:off x="857250" y="0"/>
            <a:ext cx="854075" cy="34925"/>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39" name="Google Shape;39;p7"/>
          <p:cNvSpPr/>
          <p:nvPr/>
        </p:nvSpPr>
        <p:spPr>
          <a:xfrm>
            <a:off x="3454400" y="0"/>
            <a:ext cx="854075" cy="34925"/>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0" name="Google Shape;40;p7"/>
          <p:cNvSpPr/>
          <p:nvPr/>
        </p:nvSpPr>
        <p:spPr>
          <a:xfrm>
            <a:off x="5664200" y="0"/>
            <a:ext cx="1403350" cy="34925"/>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1" name="Google Shape;41;p7"/>
          <p:cNvSpPr/>
          <p:nvPr/>
        </p:nvSpPr>
        <p:spPr>
          <a:xfrm>
            <a:off x="9810750" y="0"/>
            <a:ext cx="220662" cy="34925"/>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sp>
        <p:nvSpPr>
          <p:cNvPr id="42" name="Google Shape;42;p7"/>
          <p:cNvSpPr/>
          <p:nvPr/>
        </p:nvSpPr>
        <p:spPr>
          <a:xfrm>
            <a:off x="0" y="0"/>
            <a:ext cx="857250" cy="34925"/>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l">
              <a:lnSpc>
                <a:spcPct val="93000"/>
              </a:lnSpc>
              <a:spcBef>
                <a:spcPts val="0"/>
              </a:spcBef>
              <a:spcAft>
                <a:spcPts val="0"/>
              </a:spcAft>
              <a:buNone/>
            </a:pPr>
            <a:r>
              <a:t/>
            </a:r>
            <a:endParaRPr b="0" i="0" sz="1800" u="none">
              <a:solidFill>
                <a:srgbClr val="000000"/>
              </a:solidFill>
              <a:latin typeface="arial"/>
              <a:ea typeface="arial"/>
              <a:cs typeface="arial"/>
              <a:sym typeface="arial"/>
            </a:endParaRPr>
          </a:p>
        </p:txBody>
      </p:sp>
      <p:pic>
        <p:nvPicPr>
          <p:cNvPr id="43" name="Google Shape;43;p7"/>
          <p:cNvPicPr preferRelativeResize="0"/>
          <p:nvPr/>
        </p:nvPicPr>
        <p:blipFill rotWithShape="1">
          <a:blip r:embed="rId1">
            <a:alphaModFix/>
          </a:blip>
          <a:srcRect b="0" l="0" r="0" t="0"/>
          <a:stretch/>
        </p:blipFill>
        <p:spPr>
          <a:xfrm>
            <a:off x="107950" y="120650"/>
            <a:ext cx="2808287" cy="754062"/>
          </a:xfrm>
          <a:prstGeom prst="rect">
            <a:avLst/>
          </a:prstGeom>
          <a:noFill/>
          <a:ln>
            <a:noFill/>
          </a:ln>
        </p:spPr>
      </p:pic>
      <p:sp>
        <p:nvSpPr>
          <p:cNvPr id="44" name="Google Shape;44;p7"/>
          <p:cNvSpPr txBox="1"/>
          <p:nvPr>
            <p:ph type="title"/>
          </p:nvPr>
        </p:nvSpPr>
        <p:spPr>
          <a:xfrm>
            <a:off x="3221037" y="188912"/>
            <a:ext cx="8639175" cy="536575"/>
          </a:xfrm>
          <a:prstGeom prst="rect">
            <a:avLst/>
          </a:prstGeom>
          <a:noFill/>
          <a:ln>
            <a:noFill/>
          </a:ln>
        </p:spPr>
        <p:txBody>
          <a:bodyPr anchorCtr="0" anchor="t" bIns="45700" lIns="91425" spcFirstLastPara="1" rIns="91425" wrap="square" tIns="45700">
            <a:noAutofit/>
          </a:bodyPr>
          <a:lstStyle>
            <a:lvl1pPr lvl="0"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45" name="Google Shape;45;p7"/>
          <p:cNvPicPr preferRelativeResize="0"/>
          <p:nvPr/>
        </p:nvPicPr>
        <p:blipFill rotWithShape="1">
          <a:blip r:embed="rId2">
            <a:alphaModFix/>
          </a:blip>
          <a:srcRect b="0" l="0" r="0" t="0"/>
          <a:stretch/>
        </p:blipFill>
        <p:spPr>
          <a:xfrm>
            <a:off x="0" y="6826250"/>
            <a:ext cx="12192000" cy="317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0" name="Shape 50"/>
        <p:cNvGrpSpPr/>
        <p:nvPr/>
      </p:nvGrpSpPr>
      <p:grpSpPr>
        <a:xfrm>
          <a:off x="0" y="0"/>
          <a:ext cx="0" cy="0"/>
          <a:chOff x="0" y="0"/>
          <a:chExt cx="0" cy="0"/>
        </a:xfrm>
      </p:grpSpPr>
      <p:pic>
        <p:nvPicPr>
          <p:cNvPr id="51" name="Google Shape;51;p9"/>
          <p:cNvPicPr preferRelativeResize="0"/>
          <p:nvPr/>
        </p:nvPicPr>
        <p:blipFill rotWithShape="1">
          <a:blip r:embed="rId2">
            <a:alphaModFix/>
          </a:blip>
          <a:srcRect b="0" l="0" r="0" t="0"/>
          <a:stretch/>
        </p:blipFill>
        <p:spPr>
          <a:xfrm>
            <a:off x="4268787" y="5656262"/>
            <a:ext cx="630237" cy="577850"/>
          </a:xfrm>
          <a:prstGeom prst="rect">
            <a:avLst/>
          </a:prstGeom>
          <a:noFill/>
          <a:ln>
            <a:noFill/>
          </a:ln>
        </p:spPr>
      </p:pic>
      <p:pic>
        <p:nvPicPr>
          <p:cNvPr id="52" name="Google Shape;52;p9"/>
          <p:cNvPicPr preferRelativeResize="0"/>
          <p:nvPr/>
        </p:nvPicPr>
        <p:blipFill rotWithShape="1">
          <a:blip r:embed="rId3">
            <a:alphaModFix/>
          </a:blip>
          <a:srcRect b="0" l="0" r="0" t="0"/>
          <a:stretch/>
        </p:blipFill>
        <p:spPr>
          <a:xfrm>
            <a:off x="6143625" y="5638800"/>
            <a:ext cx="658812" cy="633412"/>
          </a:xfrm>
          <a:prstGeom prst="rect">
            <a:avLst/>
          </a:prstGeom>
          <a:noFill/>
          <a:ln>
            <a:noFill/>
          </a:ln>
        </p:spPr>
      </p:pic>
      <p:sp>
        <p:nvSpPr>
          <p:cNvPr id="53" name="Google Shape;53;p9"/>
          <p:cNvSpPr txBox="1"/>
          <p:nvPr/>
        </p:nvSpPr>
        <p:spPr>
          <a:xfrm>
            <a:off x="4759325" y="5756275"/>
            <a:ext cx="1552575"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eosc-hub.eu</a:t>
            </a:r>
            <a:endParaRPr/>
          </a:p>
        </p:txBody>
      </p:sp>
      <p:sp>
        <p:nvSpPr>
          <p:cNvPr id="54" name="Google Shape;54;p9"/>
          <p:cNvSpPr txBox="1"/>
          <p:nvPr/>
        </p:nvSpPr>
        <p:spPr>
          <a:xfrm>
            <a:off x="6599237" y="5745162"/>
            <a:ext cx="1624012"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0" lang="en-US" sz="2000" u="none">
                <a:solidFill>
                  <a:srgbClr val="000000"/>
                </a:solidFill>
                <a:latin typeface="Calibri"/>
                <a:ea typeface="Calibri"/>
                <a:cs typeface="Calibri"/>
                <a:sym typeface="Calibri"/>
              </a:rPr>
              <a:t>@EOSC_eu</a:t>
            </a:r>
            <a:endParaRPr/>
          </a:p>
        </p:txBody>
      </p:sp>
      <p:pic>
        <p:nvPicPr>
          <p:cNvPr id="55" name="Google Shape;55;p9"/>
          <p:cNvPicPr preferRelativeResize="0"/>
          <p:nvPr/>
        </p:nvPicPr>
        <p:blipFill rotWithShape="1">
          <a:blip r:embed="rId4">
            <a:alphaModFix/>
          </a:blip>
          <a:srcRect b="0" l="0" r="0" t="0"/>
          <a:stretch/>
        </p:blipFill>
        <p:spPr>
          <a:xfrm>
            <a:off x="5203825" y="2982912"/>
            <a:ext cx="1784350" cy="2230437"/>
          </a:xfrm>
          <a:prstGeom prst="rect">
            <a:avLst/>
          </a:prstGeom>
          <a:noFill/>
          <a:ln>
            <a:noFill/>
          </a:ln>
        </p:spPr>
      </p:pic>
      <p:sp>
        <p:nvSpPr>
          <p:cNvPr id="56" name="Google Shape;56;p9"/>
          <p:cNvSpPr txBox="1"/>
          <p:nvPr/>
        </p:nvSpPr>
        <p:spPr>
          <a:xfrm>
            <a:off x="1103312" y="2060575"/>
            <a:ext cx="4127500" cy="9445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Thank you</a:t>
            </a:r>
            <a:endParaRPr/>
          </a:p>
          <a:p>
            <a:pPr indent="0" lvl="0" marL="0" marR="0" rtl="0" algn="l">
              <a:lnSpc>
                <a:spcPct val="100000"/>
              </a:lnSpc>
              <a:spcBef>
                <a:spcPts val="0"/>
              </a:spcBef>
              <a:spcAft>
                <a:spcPts val="0"/>
              </a:spcAft>
              <a:buClr>
                <a:srgbClr val="000000"/>
              </a:buClr>
              <a:buSzPts val="2800"/>
              <a:buFont typeface="Calibri"/>
              <a:buNone/>
            </a:pPr>
            <a:r>
              <a:rPr b="1" i="0" lang="en-US" sz="2800" u="none">
                <a:solidFill>
                  <a:srgbClr val="000000"/>
                </a:solidFill>
                <a:latin typeface="Calibri"/>
                <a:ea typeface="Calibri"/>
                <a:cs typeface="Calibri"/>
                <a:sym typeface="Calibri"/>
              </a:rPr>
              <a:t>for your attention! </a:t>
            </a:r>
            <a:endParaRPr/>
          </a:p>
        </p:txBody>
      </p:sp>
      <p:sp>
        <p:nvSpPr>
          <p:cNvPr id="57" name="Google Shape;57;p9"/>
          <p:cNvSpPr txBox="1"/>
          <p:nvPr/>
        </p:nvSpPr>
        <p:spPr>
          <a:xfrm>
            <a:off x="1103312" y="3144837"/>
            <a:ext cx="3887787"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0" i="1" lang="en-US" sz="2000" u="none">
                <a:solidFill>
                  <a:srgbClr val="000000"/>
                </a:solidFill>
                <a:latin typeface="Calibri"/>
                <a:ea typeface="Calibri"/>
                <a:cs typeface="Calibri"/>
                <a:sym typeface="Calibri"/>
              </a:rPr>
              <a:t>Questions?</a:t>
            </a:r>
            <a:endParaRPr/>
          </a:p>
        </p:txBody>
      </p:sp>
      <p:cxnSp>
        <p:nvCxnSpPr>
          <p:cNvPr id="58" name="Google Shape;58;p9"/>
          <p:cNvCxnSpPr/>
          <p:nvPr/>
        </p:nvCxnSpPr>
        <p:spPr>
          <a:xfrm>
            <a:off x="1198562" y="3084512"/>
            <a:ext cx="2112900" cy="1500"/>
          </a:xfrm>
          <a:prstGeom prst="bentConnector2">
            <a:avLst/>
          </a:prstGeom>
          <a:noFill/>
          <a:ln cap="flat" cmpd="sng" w="25550">
            <a:solidFill>
              <a:srgbClr val="1D2F45"/>
            </a:solidFill>
            <a:prstDash val="solid"/>
            <a:round/>
            <a:headEnd len="med" w="med" type="none"/>
            <a:tailEnd len="med" w="med" type="none"/>
          </a:ln>
        </p:spPr>
      </p:cxnSp>
      <p:sp>
        <p:nvSpPr>
          <p:cNvPr id="59" name="Google Shape;59;p9"/>
          <p:cNvSpPr txBox="1"/>
          <p:nvPr>
            <p:ph type="title"/>
          </p:nvPr>
        </p:nvSpPr>
        <p:spPr>
          <a:xfrm>
            <a:off x="609600" y="273050"/>
            <a:ext cx="10971212" cy="1143000"/>
          </a:xfrm>
          <a:prstGeom prst="rect">
            <a:avLst/>
          </a:prstGeom>
          <a:noFill/>
          <a:ln>
            <a:noFill/>
          </a:ln>
        </p:spPr>
        <p:txBody>
          <a:bodyPr anchorCtr="0" anchor="ctr" bIns="0" lIns="0" spcFirstLastPara="1" rIns="0" wrap="square" tIns="0">
            <a:noAutofit/>
          </a:bodyPr>
          <a:lstStyle>
            <a:lvl1pPr lvl="0"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0" name="Google Shape;60;p9"/>
          <p:cNvSpPr txBox="1"/>
          <p:nvPr>
            <p:ph idx="1" type="body"/>
          </p:nvPr>
        </p:nvSpPr>
        <p:spPr>
          <a:xfrm>
            <a:off x="609600" y="1604962"/>
            <a:ext cx="10971212" cy="4524375"/>
          </a:xfrm>
          <a:prstGeom prst="rect">
            <a:avLst/>
          </a:prstGeom>
          <a:noFill/>
          <a:ln>
            <a:noFill/>
          </a:ln>
        </p:spPr>
        <p:txBody>
          <a:bodyPr anchorCtr="0" anchor="t" bIns="0" lIns="0" spcFirstLastPara="1" rIns="0" wrap="square" tIns="12325">
            <a:noAutofit/>
          </a:bodyPr>
          <a:lstStyle>
            <a:lvl1pPr indent="-228600" lvl="0" marL="457200" marR="0" rtl="0" algn="l">
              <a:lnSpc>
                <a:spcPct val="93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93000"/>
              </a:lnSpc>
              <a:spcBef>
                <a:spcPts val="140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93000"/>
              </a:lnSpc>
              <a:spcBef>
                <a:spcPts val="110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93000"/>
              </a:lnSpc>
              <a:spcBef>
                <a:spcPts val="80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SzPts val="1400"/>
              <a:buNone/>
              <a:defRPr b="0" i="0" sz="20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SzPts val="1400"/>
              <a:buNone/>
              <a:defRPr b="0" i="0" sz="20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SzPts val="1400"/>
              <a:buNone/>
              <a:defRPr b="0" i="0" sz="20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opensciencefair.eu/workshops-2019/the-journey-to-eosc-preparing-at-national-level%E2%80%9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zenodo.org/record/3894370#.X5vMXe3gq6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
          <p:cNvSpPr txBox="1"/>
          <p:nvPr/>
        </p:nvSpPr>
        <p:spPr>
          <a:xfrm>
            <a:off x="1343025" y="3011487"/>
            <a:ext cx="9793287" cy="5762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Calibri"/>
              <a:buNone/>
            </a:pPr>
            <a:r>
              <a:rPr b="1" lang="en-US" sz="3600">
                <a:latin typeface="Calibri"/>
                <a:ea typeface="Calibri"/>
                <a:cs typeface="Calibri"/>
                <a:sym typeface="Calibri"/>
              </a:rPr>
              <a:t>JA2.2 Common Support and Training</a:t>
            </a:r>
            <a:endParaRPr/>
          </a:p>
        </p:txBody>
      </p:sp>
      <p:sp>
        <p:nvSpPr>
          <p:cNvPr id="70" name="Google Shape;70;p1"/>
          <p:cNvSpPr txBox="1"/>
          <p:nvPr/>
        </p:nvSpPr>
        <p:spPr>
          <a:xfrm>
            <a:off x="1343025" y="3695700"/>
            <a:ext cx="9793200" cy="57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Calibri"/>
              <a:buNone/>
            </a:pPr>
            <a:r>
              <a:rPr b="0" i="0" lang="en-US" sz="2800" u="none">
                <a:solidFill>
                  <a:srgbClr val="000000"/>
                </a:solidFill>
                <a:latin typeface="Calibri"/>
                <a:ea typeface="Calibri"/>
                <a:cs typeface="Calibri"/>
                <a:sym typeface="Calibri"/>
              </a:rPr>
              <a:t>Giuseppe La Rocca – E</a:t>
            </a:r>
            <a:r>
              <a:rPr lang="en-US" sz="2800">
                <a:latin typeface="Calibri"/>
                <a:ea typeface="Calibri"/>
                <a:cs typeface="Calibri"/>
                <a:sym typeface="Calibri"/>
              </a:rPr>
              <a:t>OSC-hub</a:t>
            </a:r>
            <a:endParaRPr b="0" i="0" sz="28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rPr lang="en-US" sz="2800">
                <a:latin typeface="Calibri"/>
                <a:ea typeface="Calibri"/>
                <a:cs typeface="Calibri"/>
                <a:sym typeface="Calibri"/>
              </a:rPr>
              <a:t>Pedro Miguel Oliveira Bento Príncipe </a:t>
            </a:r>
            <a:r>
              <a:rPr lang="en-US" sz="2800">
                <a:solidFill>
                  <a:schemeClr val="dk1"/>
                </a:solidFill>
                <a:latin typeface="Calibri"/>
                <a:ea typeface="Calibri"/>
                <a:cs typeface="Calibri"/>
                <a:sym typeface="Calibri"/>
              </a:rPr>
              <a:t>–</a:t>
            </a:r>
            <a:r>
              <a:rPr lang="en-US" sz="2800">
                <a:latin typeface="Calibri"/>
                <a:ea typeface="Calibri"/>
                <a:cs typeface="Calibri"/>
                <a:sym typeface="Calibri"/>
              </a:rPr>
              <a:t> OpenAIRE Advance</a:t>
            </a:r>
            <a:endParaRPr sz="2800">
              <a:latin typeface="Calibri"/>
              <a:ea typeface="Calibri"/>
              <a:cs typeface="Calibri"/>
              <a:sym typeface="Calibri"/>
            </a:endParaRPr>
          </a:p>
        </p:txBody>
      </p:sp>
      <p:sp>
        <p:nvSpPr>
          <p:cNvPr id="71" name="Google Shape;71;p1"/>
          <p:cNvSpPr txBox="1"/>
          <p:nvPr/>
        </p:nvSpPr>
        <p:spPr>
          <a:xfrm>
            <a:off x="4054475" y="4940300"/>
            <a:ext cx="8135937" cy="822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a:solidFill>
                  <a:srgbClr val="000000"/>
                </a:solidFill>
                <a:latin typeface="Calibri"/>
                <a:ea typeface="Calibri"/>
                <a:cs typeface="Calibri"/>
                <a:sym typeface="Calibri"/>
              </a:rPr>
              <a:t>Dissemination level</a:t>
            </a:r>
            <a:r>
              <a:rPr b="0" i="0" lang="en-US" sz="1600" u="none">
                <a:solidFill>
                  <a:srgbClr val="000000"/>
                </a:solidFill>
                <a:latin typeface="Calibri"/>
                <a:ea typeface="Calibri"/>
                <a:cs typeface="Calibri"/>
                <a:sym typeface="Calibri"/>
              </a:rPr>
              <a:t>: Public</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a556ae16e8_0_4"/>
          <p:cNvSpPr txBox="1"/>
          <p:nvPr/>
        </p:nvSpPr>
        <p:spPr>
          <a:xfrm>
            <a:off x="3221037" y="188912"/>
            <a:ext cx="86409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JA2.2 in a nutshell</a:t>
            </a:r>
            <a:endParaRPr>
              <a:latin typeface="Calibri"/>
              <a:ea typeface="Calibri"/>
              <a:cs typeface="Calibri"/>
              <a:sym typeface="Calibri"/>
            </a:endParaRPr>
          </a:p>
        </p:txBody>
      </p:sp>
      <p:sp>
        <p:nvSpPr>
          <p:cNvPr id="79" name="Google Shape;79;ga556ae16e8_0_4"/>
          <p:cNvSpPr txBox="1"/>
          <p:nvPr/>
        </p:nvSpPr>
        <p:spPr>
          <a:xfrm>
            <a:off x="334962" y="1268412"/>
            <a:ext cx="11520600" cy="4854600"/>
          </a:xfrm>
          <a:prstGeom prst="rect">
            <a:avLst/>
          </a:prstGeom>
          <a:noFill/>
          <a:ln>
            <a:noFill/>
          </a:ln>
        </p:spPr>
        <p:txBody>
          <a:bodyPr anchorCtr="0" anchor="t" bIns="45700" lIns="91425" spcFirstLastPara="1" rIns="91425" wrap="square" tIns="45700">
            <a:noAutofit/>
          </a:bodyPr>
          <a:lstStyle/>
          <a:p>
            <a:pPr indent="-392112" lvl="0" marL="342900" marR="0" rtl="0" algn="just">
              <a:lnSpc>
                <a:spcPct val="100000"/>
              </a:lnSpc>
              <a:spcBef>
                <a:spcPts val="500"/>
              </a:spcBef>
              <a:spcAft>
                <a:spcPts val="0"/>
              </a:spcAft>
              <a:buSzPts val="2200"/>
              <a:buFont typeface="Nunito"/>
              <a:buChar char="•"/>
            </a:pPr>
            <a:r>
              <a:rPr lang="en-US" sz="2200">
                <a:latin typeface="Nunito"/>
                <a:ea typeface="Nunito"/>
                <a:cs typeface="Nunito"/>
                <a:sym typeface="Nunito"/>
              </a:rPr>
              <a:t>Define and organise some joint support and training activities on a range of topics of common interest to facilitate the uptake of their services. </a:t>
            </a:r>
            <a:endParaRPr sz="2200">
              <a:latin typeface="Nunito"/>
              <a:ea typeface="Nunito"/>
              <a:cs typeface="Nunito"/>
              <a:sym typeface="Nunito"/>
            </a:endParaRPr>
          </a:p>
          <a:p>
            <a:pPr indent="0" lvl="0" marL="457200" marR="0" rtl="0" algn="just">
              <a:lnSpc>
                <a:spcPct val="100000"/>
              </a:lnSpc>
              <a:spcBef>
                <a:spcPts val="500"/>
              </a:spcBef>
              <a:spcAft>
                <a:spcPts val="0"/>
              </a:spcAft>
              <a:buNone/>
            </a:pPr>
            <a:r>
              <a:t/>
            </a:r>
            <a:endParaRPr sz="2200">
              <a:latin typeface="Nunito"/>
              <a:ea typeface="Nunito"/>
              <a:cs typeface="Nunito"/>
              <a:sym typeface="Nunito"/>
            </a:endParaRPr>
          </a:p>
          <a:p>
            <a:pPr indent="-392112" lvl="0" marL="342900" marR="0" rtl="0" algn="just">
              <a:lnSpc>
                <a:spcPct val="100000"/>
              </a:lnSpc>
              <a:spcBef>
                <a:spcPts val="500"/>
              </a:spcBef>
              <a:spcAft>
                <a:spcPts val="0"/>
              </a:spcAft>
              <a:buSzPts val="2200"/>
              <a:buFont typeface="Nunito"/>
              <a:buChar char="•"/>
            </a:pPr>
            <a:r>
              <a:rPr lang="en-US" sz="2200">
                <a:latin typeface="Nunito"/>
                <a:ea typeface="Nunito"/>
                <a:cs typeface="Nunito"/>
                <a:sym typeface="Nunito"/>
              </a:rPr>
              <a:t>The main goal is to empower national nodes - the human network - to professionalise and offer support and training themselves to communities and researchers.</a:t>
            </a:r>
            <a:endParaRPr sz="2300">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sp>
        <p:nvSpPr>
          <p:cNvPr id="84" name="Google Shape;84;p2"/>
          <p:cNvSpPr txBox="1"/>
          <p:nvPr/>
        </p:nvSpPr>
        <p:spPr>
          <a:xfrm>
            <a:off x="334950" y="963611"/>
            <a:ext cx="115206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None/>
            </a:pPr>
            <a:r>
              <a:rPr lang="en-US" sz="1900">
                <a:latin typeface="Nunito"/>
                <a:ea typeface="Nunito"/>
                <a:cs typeface="Nunito"/>
                <a:sym typeface="Nunito"/>
              </a:rPr>
              <a:t>JA2.2.1 - Support National nodes</a:t>
            </a:r>
            <a:endParaRPr sz="1900">
              <a:latin typeface="Nunito"/>
              <a:ea typeface="Nunito"/>
              <a:cs typeface="Nunito"/>
              <a:sym typeface="Nunito"/>
            </a:endParaRPr>
          </a:p>
          <a:p>
            <a:pPr indent="0" lvl="0" marL="0" marR="0" rtl="0" algn="l">
              <a:lnSpc>
                <a:spcPct val="100000"/>
              </a:lnSpc>
              <a:spcBef>
                <a:spcPts val="500"/>
              </a:spcBef>
              <a:spcAft>
                <a:spcPts val="0"/>
              </a:spcAft>
              <a:buNone/>
            </a:pPr>
            <a:r>
              <a:t/>
            </a:r>
            <a:endParaRPr sz="1900">
              <a:latin typeface="Nunito"/>
              <a:ea typeface="Nunito"/>
              <a:cs typeface="Nunito"/>
              <a:sym typeface="Nunito"/>
            </a:endParaRPr>
          </a:p>
        </p:txBody>
      </p:sp>
      <p:sp>
        <p:nvSpPr>
          <p:cNvPr id="85" name="Google Shape;85;p2"/>
          <p:cNvSpPr txBox="1"/>
          <p:nvPr/>
        </p:nvSpPr>
        <p:spPr>
          <a:xfrm>
            <a:off x="8737600" y="6381750"/>
            <a:ext cx="3119437" cy="287337"/>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id="86" name="Google Shape;86;p2"/>
          <p:cNvSpPr txBox="1"/>
          <p:nvPr/>
        </p:nvSpPr>
        <p:spPr>
          <a:xfrm>
            <a:off x="3221037" y="188912"/>
            <a:ext cx="8640762" cy="53816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JA2.2 Tasks</a:t>
            </a:r>
            <a:endParaRPr>
              <a:latin typeface="Calibri"/>
              <a:ea typeface="Calibri"/>
              <a:cs typeface="Calibri"/>
              <a:sym typeface="Calibri"/>
            </a:endParaRPr>
          </a:p>
        </p:txBody>
      </p:sp>
      <p:graphicFrame>
        <p:nvGraphicFramePr>
          <p:cNvPr id="87" name="Google Shape;87;p2"/>
          <p:cNvGraphicFramePr/>
          <p:nvPr/>
        </p:nvGraphicFramePr>
        <p:xfrm>
          <a:off x="258750" y="1514150"/>
          <a:ext cx="3000000" cy="3000000"/>
        </p:xfrm>
        <a:graphic>
          <a:graphicData uri="http://schemas.openxmlformats.org/drawingml/2006/table">
            <a:tbl>
              <a:tblPr>
                <a:noFill/>
                <a:tableStyleId>{176D4778-41BD-4FF6-B75D-5A979FC9A747}</a:tableStyleId>
              </a:tblPr>
              <a:tblGrid>
                <a:gridCol w="8575000"/>
                <a:gridCol w="1140025"/>
                <a:gridCol w="2033050"/>
              </a:tblGrid>
              <a:tr h="408875">
                <a:tc>
                  <a:txBody>
                    <a:bodyPr/>
                    <a:lstStyle/>
                    <a:p>
                      <a:pPr indent="0" lvl="0" marL="0" rtl="0" algn="l">
                        <a:spcBef>
                          <a:spcPts val="0"/>
                        </a:spcBef>
                        <a:spcAft>
                          <a:spcPts val="0"/>
                        </a:spcAft>
                        <a:buNone/>
                      </a:pPr>
                      <a:r>
                        <a:rPr b="1" lang="en-US" sz="1500">
                          <a:latin typeface="Nunito"/>
                          <a:ea typeface="Nunito"/>
                          <a:cs typeface="Nunito"/>
                          <a:sym typeface="Nunito"/>
                        </a:rPr>
                        <a:t>Description</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EOSC-hub </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OpenAIRE-Advance </a:t>
                      </a:r>
                      <a:endParaRPr b="1" sz="15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500">
                          <a:latin typeface="Nunito"/>
                          <a:ea typeface="Nunito"/>
                          <a:cs typeface="Nunito"/>
                          <a:sym typeface="Nunito"/>
                        </a:rPr>
                        <a:t>Add to the respective workplans that NOADs and NGIs are to join respective national events. These will serve to start collaboration and highlight respective services to support open science at national levels.</a:t>
                      </a:r>
                      <a:endParaRPr sz="1500">
                        <a:latin typeface="Nunito"/>
                        <a:ea typeface="Nunito"/>
                        <a:cs typeface="Nunito"/>
                        <a:sym typeface="Nunito"/>
                      </a:endParaRPr>
                    </a:p>
                    <a:p>
                      <a:pPr indent="0" lvl="0" marL="0" rtl="0" algn="l">
                        <a:spcBef>
                          <a:spcPts val="0"/>
                        </a:spcBef>
                        <a:spcAft>
                          <a:spcPts val="0"/>
                        </a:spcAft>
                        <a:buNone/>
                      </a:pPr>
                      <a:r>
                        <a:t/>
                      </a:r>
                      <a:endParaRPr sz="1500">
                        <a:latin typeface="Nunito"/>
                        <a:ea typeface="Nunito"/>
                        <a:cs typeface="Nunito"/>
                        <a:sym typeface="Nunito"/>
                      </a:endParaRPr>
                    </a:p>
                    <a:p>
                      <a:pPr indent="0" lvl="0" marL="0" rtl="0" algn="l">
                        <a:spcBef>
                          <a:spcPts val="0"/>
                        </a:spcBef>
                        <a:spcAft>
                          <a:spcPts val="0"/>
                        </a:spcAft>
                        <a:buNone/>
                      </a:pPr>
                      <a:r>
                        <a:rPr lang="en-US" sz="1500">
                          <a:latin typeface="Nunito"/>
                          <a:ea typeface="Nunito"/>
                          <a:cs typeface="Nunito"/>
                          <a:sym typeface="Nunito"/>
                        </a:rPr>
                        <a:t>All joint events will go into the joint training schedule. This will also serve to contribute to both projects user engagement tasks, via a series of structured feedback forms from events and specific emphasis will be put on inviting members of vertical infrastructures and disciplinary</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T3.2</a:t>
                      </a:r>
                      <a:endParaRPr sz="1500">
                        <a:latin typeface="Nunito"/>
                        <a:ea typeface="Nunito"/>
                        <a:cs typeface="Nunito"/>
                        <a:sym typeface="Nunito"/>
                      </a:endParaRPr>
                    </a:p>
                    <a:p>
                      <a:pPr indent="0" lvl="0" marL="0" rtl="0" algn="l">
                        <a:spcBef>
                          <a:spcPts val="0"/>
                        </a:spcBef>
                        <a:spcAft>
                          <a:spcPts val="0"/>
                        </a:spcAft>
                        <a:buNone/>
                      </a:pPr>
                      <a:r>
                        <a:rPr lang="en-US" sz="1500">
                          <a:latin typeface="Nunito"/>
                          <a:ea typeface="Nunito"/>
                          <a:cs typeface="Nunito"/>
                          <a:sym typeface="Nunito"/>
                        </a:rPr>
                        <a:t>T3.4</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T3.3</a:t>
                      </a:r>
                      <a:br>
                        <a:rPr lang="en-US" sz="1500">
                          <a:latin typeface="Nunito"/>
                          <a:ea typeface="Nunito"/>
                          <a:cs typeface="Nunito"/>
                          <a:sym typeface="Nunito"/>
                        </a:rPr>
                      </a:br>
                      <a:r>
                        <a:rPr lang="en-US" sz="1500">
                          <a:latin typeface="Nunito"/>
                          <a:ea typeface="Nunito"/>
                          <a:cs typeface="Nunito"/>
                          <a:sym typeface="Nunito"/>
                        </a:rPr>
                        <a:t>T4.2</a:t>
                      </a:r>
                      <a:endParaRPr sz="1500">
                        <a:latin typeface="Nunito"/>
                        <a:ea typeface="Nunito"/>
                        <a:cs typeface="Nunito"/>
                        <a:sym typeface="Nunito"/>
                      </a:endParaRPr>
                    </a:p>
                  </a:txBody>
                  <a:tcPr marT="91425" marB="91425" marR="91425" marL="91425"/>
                </a:tc>
              </a:tr>
            </a:tbl>
          </a:graphicData>
        </a:graphic>
      </p:graphicFrame>
      <p:sp>
        <p:nvSpPr>
          <p:cNvPr id="88" name="Google Shape;88;p2"/>
          <p:cNvSpPr txBox="1"/>
          <p:nvPr/>
        </p:nvSpPr>
        <p:spPr>
          <a:xfrm>
            <a:off x="206450" y="3853425"/>
            <a:ext cx="11661000" cy="17304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Nunito"/>
              <a:buChar char="●"/>
            </a:pPr>
            <a:r>
              <a:rPr lang="en-US" sz="1900">
                <a:latin typeface="Nunito"/>
                <a:ea typeface="Nunito"/>
                <a:cs typeface="Nunito"/>
                <a:sym typeface="Nunito"/>
              </a:rPr>
              <a:t>Organized </a:t>
            </a:r>
            <a:r>
              <a:rPr b="1" lang="en-US" sz="1900">
                <a:latin typeface="Nunito"/>
                <a:ea typeface="Nunito"/>
                <a:cs typeface="Nunito"/>
                <a:sym typeface="Nunito"/>
              </a:rPr>
              <a:t>1</a:t>
            </a:r>
            <a:r>
              <a:rPr lang="en-US" sz="1900">
                <a:latin typeface="Nunito"/>
                <a:ea typeface="Nunito"/>
                <a:cs typeface="Nunito"/>
                <a:sym typeface="Nunito"/>
              </a:rPr>
              <a:t> joint webinar and 1 workshop to reinforce the collaboration between NOADs and NGIs:</a:t>
            </a:r>
            <a:endParaRPr sz="1900">
              <a:latin typeface="Nunito"/>
              <a:ea typeface="Nunito"/>
              <a:cs typeface="Nunito"/>
              <a:sym typeface="Nunito"/>
            </a:endParaRPr>
          </a:p>
          <a:p>
            <a:pPr indent="-349250" lvl="1" marL="914400" rtl="0" algn="l">
              <a:spcBef>
                <a:spcPts val="0"/>
              </a:spcBef>
              <a:spcAft>
                <a:spcPts val="0"/>
              </a:spcAft>
              <a:buSzPts val="1900"/>
              <a:buFont typeface="Nunito"/>
              <a:buChar char="○"/>
            </a:pPr>
            <a:r>
              <a:rPr lang="en-US" sz="1900">
                <a:latin typeface="Nunito"/>
                <a:ea typeface="Nunito"/>
                <a:cs typeface="Nunito"/>
                <a:sym typeface="Nunito"/>
              </a:rPr>
              <a:t>EOSC-hub - OpenAIRE-Advance Webinar for national entities (NGIs and NOADs), April 2018</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latin typeface="Nunito"/>
                <a:ea typeface="Nunito"/>
                <a:cs typeface="Nunito"/>
                <a:sym typeface="Nunito"/>
              </a:rPr>
              <a:t>Organized </a:t>
            </a:r>
            <a:r>
              <a:rPr b="1" lang="en-US" sz="1900">
                <a:latin typeface="Nunito"/>
                <a:ea typeface="Nunito"/>
                <a:cs typeface="Nunito"/>
                <a:sym typeface="Nunito"/>
              </a:rPr>
              <a:t>1</a:t>
            </a:r>
            <a:r>
              <a:rPr lang="en-US" sz="1900">
                <a:latin typeface="Nunito"/>
                <a:ea typeface="Nunito"/>
                <a:cs typeface="Nunito"/>
                <a:sym typeface="Nunito"/>
              </a:rPr>
              <a:t> Workshop at the Open Science FAIR, Sept. 2019, Porto </a:t>
            </a:r>
            <a:endParaRPr sz="1900">
              <a:latin typeface="Nunito"/>
              <a:ea typeface="Nunito"/>
              <a:cs typeface="Nunito"/>
              <a:sym typeface="Nunito"/>
            </a:endParaRPr>
          </a:p>
          <a:p>
            <a:pPr indent="-349250" lvl="1" marL="914400" rtl="0" algn="l">
              <a:spcBef>
                <a:spcPts val="0"/>
              </a:spcBef>
              <a:spcAft>
                <a:spcPts val="0"/>
              </a:spcAft>
              <a:buSzPts val="1900"/>
              <a:buFont typeface="Nunito"/>
              <a:buChar char="○"/>
            </a:pPr>
            <a:r>
              <a:rPr lang="en-US" sz="1900" u="sng">
                <a:solidFill>
                  <a:schemeClr val="hlink"/>
                </a:solidFill>
                <a:latin typeface="Nunito"/>
                <a:ea typeface="Nunito"/>
                <a:cs typeface="Nunito"/>
                <a:sym typeface="Nunito"/>
                <a:hlinkClick r:id="rId3"/>
              </a:rPr>
              <a:t>The journey to EOSC: preparing at the national level</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latin typeface="Nunito"/>
                <a:ea typeface="Nunito"/>
                <a:cs typeface="Nunito"/>
                <a:sym typeface="Nunito"/>
              </a:rPr>
              <a:t>Promoted the implementation of the Open Science principles in several training activities involving NGIs</a:t>
            </a:r>
            <a:endParaRPr sz="1900">
              <a:latin typeface="Nunito"/>
              <a:ea typeface="Nunito"/>
              <a:cs typeface="Nunito"/>
              <a:sym typeface="Nunito"/>
            </a:endParaRPr>
          </a:p>
          <a:p>
            <a:pPr indent="0" lvl="0" marL="0" rtl="0" algn="l">
              <a:spcBef>
                <a:spcPts val="0"/>
              </a:spcBef>
              <a:spcAft>
                <a:spcPts val="0"/>
              </a:spcAft>
              <a:buNone/>
            </a:pPr>
            <a:r>
              <a:t/>
            </a:r>
            <a:endParaRPr sz="19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2" name="Shape 92"/>
        <p:cNvGrpSpPr/>
        <p:nvPr/>
      </p:nvGrpSpPr>
      <p:grpSpPr>
        <a:xfrm>
          <a:off x="0" y="0"/>
          <a:ext cx="0" cy="0"/>
          <a:chOff x="0" y="0"/>
          <a:chExt cx="0" cy="0"/>
        </a:xfrm>
      </p:grpSpPr>
      <p:sp>
        <p:nvSpPr>
          <p:cNvPr id="93" name="Google Shape;93;ga556ae16e8_0_17"/>
          <p:cNvSpPr txBox="1"/>
          <p:nvPr/>
        </p:nvSpPr>
        <p:spPr>
          <a:xfrm>
            <a:off x="334950" y="811211"/>
            <a:ext cx="115206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None/>
            </a:pPr>
            <a:r>
              <a:rPr lang="en-US" sz="1900">
                <a:latin typeface="Nunito"/>
                <a:ea typeface="Nunito"/>
                <a:cs typeface="Nunito"/>
                <a:sym typeface="Nunito"/>
              </a:rPr>
              <a:t>JA2.2.2 - </a:t>
            </a:r>
            <a:r>
              <a:rPr lang="en-US" sz="1900">
                <a:latin typeface="Nunito"/>
                <a:ea typeface="Nunito"/>
                <a:cs typeface="Nunito"/>
                <a:sym typeface="Nunito"/>
              </a:rPr>
              <a:t>Establish joint training programme</a:t>
            </a:r>
            <a:endParaRPr sz="1900">
              <a:latin typeface="Nunito"/>
              <a:ea typeface="Nunito"/>
              <a:cs typeface="Nunito"/>
              <a:sym typeface="Nunito"/>
            </a:endParaRPr>
          </a:p>
          <a:p>
            <a:pPr indent="0" lvl="0" marL="0" marR="0" rtl="0" algn="l">
              <a:lnSpc>
                <a:spcPct val="100000"/>
              </a:lnSpc>
              <a:spcBef>
                <a:spcPts val="500"/>
              </a:spcBef>
              <a:spcAft>
                <a:spcPts val="0"/>
              </a:spcAft>
              <a:buNone/>
            </a:pPr>
            <a:r>
              <a:t/>
            </a:r>
            <a:endParaRPr sz="1900">
              <a:latin typeface="Nunito"/>
              <a:ea typeface="Nunito"/>
              <a:cs typeface="Nunito"/>
              <a:sym typeface="Nunito"/>
            </a:endParaRPr>
          </a:p>
        </p:txBody>
      </p:sp>
      <p:sp>
        <p:nvSpPr>
          <p:cNvPr id="94" name="Google Shape;94;ga556ae16e8_0_17"/>
          <p:cNvSpPr txBox="1"/>
          <p:nvPr/>
        </p:nvSpPr>
        <p:spPr>
          <a:xfrm>
            <a:off x="8737600" y="6381750"/>
            <a:ext cx="3119400" cy="287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id="95" name="Google Shape;95;ga556ae16e8_0_17"/>
          <p:cNvSpPr txBox="1"/>
          <p:nvPr/>
        </p:nvSpPr>
        <p:spPr>
          <a:xfrm>
            <a:off x="3221037" y="188912"/>
            <a:ext cx="86409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JA2.2 Tasks (cont.)</a:t>
            </a:r>
            <a:endParaRPr>
              <a:latin typeface="Calibri"/>
              <a:ea typeface="Calibri"/>
              <a:cs typeface="Calibri"/>
              <a:sym typeface="Calibri"/>
            </a:endParaRPr>
          </a:p>
        </p:txBody>
      </p:sp>
      <p:graphicFrame>
        <p:nvGraphicFramePr>
          <p:cNvPr id="96" name="Google Shape;96;ga556ae16e8_0_17"/>
          <p:cNvGraphicFramePr/>
          <p:nvPr/>
        </p:nvGraphicFramePr>
        <p:xfrm>
          <a:off x="258750" y="1133150"/>
          <a:ext cx="3000000" cy="3000000"/>
        </p:xfrm>
        <a:graphic>
          <a:graphicData uri="http://schemas.openxmlformats.org/drawingml/2006/table">
            <a:tbl>
              <a:tblPr>
                <a:noFill/>
                <a:tableStyleId>{176D4778-41BD-4FF6-B75D-5A979FC9A747}</a:tableStyleId>
              </a:tblPr>
              <a:tblGrid>
                <a:gridCol w="8575000"/>
                <a:gridCol w="1140025"/>
                <a:gridCol w="2033050"/>
              </a:tblGrid>
              <a:tr h="408875">
                <a:tc>
                  <a:txBody>
                    <a:bodyPr/>
                    <a:lstStyle/>
                    <a:p>
                      <a:pPr indent="0" lvl="0" marL="0" rtl="0" algn="l">
                        <a:spcBef>
                          <a:spcPts val="0"/>
                        </a:spcBef>
                        <a:spcAft>
                          <a:spcPts val="0"/>
                        </a:spcAft>
                        <a:buNone/>
                      </a:pPr>
                      <a:r>
                        <a:rPr b="1" lang="en-US" sz="1500">
                          <a:latin typeface="Nunito"/>
                          <a:ea typeface="Nunito"/>
                          <a:cs typeface="Nunito"/>
                          <a:sym typeface="Nunito"/>
                        </a:rPr>
                        <a:t>Description</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EOSC-hub </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OpenAIRE-Advance </a:t>
                      </a:r>
                      <a:endParaRPr b="1" sz="15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500">
                          <a:latin typeface="Nunito"/>
                          <a:ea typeface="Nunito"/>
                          <a:cs typeface="Nunito"/>
                          <a:sym typeface="Nunito"/>
                        </a:rPr>
                        <a:t>Hold a series of webinars and WP11 face-to-face training events. This task will also train on respective services to a range of stakeholders (e.g. researchers, service providers, institutions). research infrastructures. Develop tailored training materials and disciplinary case studies to support training efforts. Webinars will also be developed, topics include DMP planning, FAIR data, cloud services, services for open science to incorporate into national roadmaps and ecosystems. Work to develop ‘add-ons’ to respective trainings, e.g. adding Open Science modules to discipline specific outreach. This will be primarily achieved through the science communities already involved in the two projects (3 in OpenAIRE-Advance and 18 in EOSC-hub) and through new communities the projects will engage with in the coming years.</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WP11</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T4.2</a:t>
                      </a:r>
                      <a:endParaRPr sz="1500">
                        <a:latin typeface="Nunito"/>
                        <a:ea typeface="Nunito"/>
                        <a:cs typeface="Nunito"/>
                        <a:sym typeface="Nunito"/>
                      </a:endParaRPr>
                    </a:p>
                    <a:p>
                      <a:pPr indent="0" lvl="0" marL="0" rtl="0" algn="l">
                        <a:spcBef>
                          <a:spcPts val="0"/>
                        </a:spcBef>
                        <a:spcAft>
                          <a:spcPts val="0"/>
                        </a:spcAft>
                        <a:buNone/>
                      </a:pPr>
                      <a:r>
                        <a:rPr lang="en-US" sz="1500">
                          <a:latin typeface="Nunito"/>
                          <a:ea typeface="Nunito"/>
                          <a:cs typeface="Nunito"/>
                          <a:sym typeface="Nunito"/>
                        </a:rPr>
                        <a:t>T4.3</a:t>
                      </a:r>
                      <a:endParaRPr sz="1500">
                        <a:latin typeface="Nunito"/>
                        <a:ea typeface="Nunito"/>
                        <a:cs typeface="Nunito"/>
                        <a:sym typeface="Nunito"/>
                      </a:endParaRPr>
                    </a:p>
                  </a:txBody>
                  <a:tcPr marT="91425" marB="91425" marR="91425" marL="91425"/>
                </a:tc>
              </a:tr>
            </a:tbl>
          </a:graphicData>
        </a:graphic>
      </p:graphicFrame>
      <p:sp>
        <p:nvSpPr>
          <p:cNvPr id="97" name="Google Shape;97;ga556ae16e8_0_17"/>
          <p:cNvSpPr txBox="1"/>
          <p:nvPr/>
        </p:nvSpPr>
        <p:spPr>
          <a:xfrm>
            <a:off x="206450" y="3701025"/>
            <a:ext cx="11661000" cy="15474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Nunito"/>
              <a:buChar char="●"/>
            </a:pPr>
            <a:r>
              <a:rPr lang="en-US" sz="1900">
                <a:latin typeface="Nunito"/>
                <a:ea typeface="Nunito"/>
                <a:cs typeface="Nunito"/>
                <a:sym typeface="Nunito"/>
              </a:rPr>
              <a:t>Organized a total of </a:t>
            </a:r>
            <a:r>
              <a:rPr b="1" lang="en-US" sz="1900">
                <a:latin typeface="Nunito"/>
                <a:ea typeface="Nunito"/>
                <a:cs typeface="Nunito"/>
                <a:sym typeface="Nunito"/>
              </a:rPr>
              <a:t>35</a:t>
            </a:r>
            <a:r>
              <a:rPr lang="en-US" sz="1900">
                <a:latin typeface="Nunito"/>
                <a:ea typeface="Nunito"/>
                <a:cs typeface="Nunito"/>
                <a:sym typeface="Nunito"/>
              </a:rPr>
              <a:t> joint training events/webinars:</a:t>
            </a:r>
            <a:endParaRPr sz="1900">
              <a:latin typeface="Nunito"/>
              <a:ea typeface="Nunito"/>
              <a:cs typeface="Nunito"/>
              <a:sym typeface="Nunito"/>
            </a:endParaRPr>
          </a:p>
          <a:p>
            <a:pPr indent="-349250" lvl="1" marL="914400" rtl="0" algn="l">
              <a:spcBef>
                <a:spcPts val="0"/>
              </a:spcBef>
              <a:spcAft>
                <a:spcPts val="0"/>
              </a:spcAft>
              <a:buSzPts val="1900"/>
              <a:buFont typeface="Nunito"/>
              <a:buChar char="○"/>
            </a:pPr>
            <a:r>
              <a:rPr b="1" lang="en-US" sz="1900">
                <a:latin typeface="Nunito"/>
                <a:ea typeface="Nunito"/>
                <a:cs typeface="Nunito"/>
                <a:sym typeface="Nunito"/>
              </a:rPr>
              <a:t>5</a:t>
            </a:r>
            <a:r>
              <a:rPr lang="en-US" sz="1900">
                <a:latin typeface="Nunito"/>
                <a:ea typeface="Nunito"/>
                <a:cs typeface="Nunito"/>
                <a:sym typeface="Nunito"/>
              </a:rPr>
              <a:t> DMP training events</a:t>
            </a:r>
            <a:endParaRPr sz="1900">
              <a:latin typeface="Nunito"/>
              <a:ea typeface="Nunito"/>
              <a:cs typeface="Nunito"/>
              <a:sym typeface="Nunito"/>
            </a:endParaRPr>
          </a:p>
          <a:p>
            <a:pPr indent="-349250" lvl="2" marL="1371600" rtl="0" algn="l">
              <a:spcBef>
                <a:spcPts val="0"/>
              </a:spcBef>
              <a:spcAft>
                <a:spcPts val="0"/>
              </a:spcAft>
              <a:buSzPts val="1900"/>
              <a:buFont typeface="Nunito"/>
              <a:buChar char="■"/>
            </a:pPr>
            <a:r>
              <a:rPr lang="en-US" sz="1900">
                <a:latin typeface="Nunito"/>
                <a:ea typeface="Nunito"/>
                <a:cs typeface="Nunito"/>
                <a:sym typeface="Nunito"/>
              </a:rPr>
              <a:t>in contact with OpenAIRE (based at Univ Library Vienna) to do a quantitative analysis of about 1.000 DMPs (provided by the EU)</a:t>
            </a:r>
            <a:endParaRPr sz="1900">
              <a:latin typeface="Nunito"/>
              <a:ea typeface="Nunito"/>
              <a:cs typeface="Nunito"/>
              <a:sym typeface="Nunito"/>
            </a:endParaRPr>
          </a:p>
          <a:p>
            <a:pPr indent="-349250" lvl="1" marL="914400" rtl="0" algn="l">
              <a:spcBef>
                <a:spcPts val="0"/>
              </a:spcBef>
              <a:spcAft>
                <a:spcPts val="0"/>
              </a:spcAft>
              <a:buSzPts val="1900"/>
              <a:buFont typeface="Nunito"/>
              <a:buChar char="○"/>
            </a:pPr>
            <a:r>
              <a:rPr b="1" lang="en-US" sz="1900">
                <a:latin typeface="Nunito"/>
                <a:ea typeface="Nunito"/>
                <a:cs typeface="Nunito"/>
                <a:sym typeface="Nunito"/>
              </a:rPr>
              <a:t>8</a:t>
            </a:r>
            <a:r>
              <a:rPr lang="en-US" sz="1900">
                <a:latin typeface="Nunito"/>
                <a:ea typeface="Nunito"/>
                <a:cs typeface="Nunito"/>
                <a:sym typeface="Nunito"/>
              </a:rPr>
              <a:t> FAIR training events</a:t>
            </a:r>
            <a:endParaRPr sz="1900">
              <a:latin typeface="Nunito"/>
              <a:ea typeface="Nunito"/>
              <a:cs typeface="Nunito"/>
              <a:sym typeface="Nunito"/>
            </a:endParaRPr>
          </a:p>
          <a:p>
            <a:pPr indent="-349250" lvl="1" marL="914400" rtl="0" algn="l">
              <a:spcBef>
                <a:spcPts val="0"/>
              </a:spcBef>
              <a:spcAft>
                <a:spcPts val="0"/>
              </a:spcAft>
              <a:buSzPts val="1900"/>
              <a:buFont typeface="Nunito"/>
              <a:buChar char="○"/>
            </a:pPr>
            <a:r>
              <a:rPr b="1" lang="en-US" sz="1900">
                <a:latin typeface="Nunito"/>
                <a:ea typeface="Nunito"/>
                <a:cs typeface="Nunito"/>
                <a:sym typeface="Nunito"/>
              </a:rPr>
              <a:t>22</a:t>
            </a:r>
            <a:r>
              <a:rPr lang="en-US" sz="1900">
                <a:latin typeface="Nunito"/>
                <a:ea typeface="Nunito"/>
                <a:cs typeface="Nunito"/>
                <a:sym typeface="Nunito"/>
              </a:rPr>
              <a:t> Cloud and Open Sciences training</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solidFill>
                  <a:schemeClr val="dk1"/>
                </a:solidFill>
                <a:latin typeface="Nunito"/>
                <a:ea typeface="Nunito"/>
                <a:cs typeface="Nunito"/>
                <a:sym typeface="Nunito"/>
              </a:rPr>
              <a:t>Coordinated the Community of Practice (CoP), the informal network to share training experiences</a:t>
            </a:r>
            <a:endParaRPr sz="1900">
              <a:solidFill>
                <a:schemeClr val="dk1"/>
              </a:solidFill>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solidFill>
                  <a:schemeClr val="dk1"/>
                </a:solidFill>
                <a:latin typeface="Nunito"/>
                <a:ea typeface="Nunito"/>
                <a:cs typeface="Nunito"/>
                <a:sym typeface="Nunito"/>
              </a:rPr>
              <a:t>Workshop in Training in the European Open Science Cloud (Feb. 2020) - Discussions about the training catalogue and guidance for training service providers (</a:t>
            </a:r>
            <a:r>
              <a:rPr lang="en-US" sz="1900" u="sng">
                <a:solidFill>
                  <a:schemeClr val="hlink"/>
                </a:solidFill>
                <a:latin typeface="Nunito"/>
                <a:ea typeface="Nunito"/>
                <a:cs typeface="Nunito"/>
                <a:sym typeface="Nunito"/>
                <a:hlinkClick r:id="rId3"/>
              </a:rPr>
              <a:t>report</a:t>
            </a:r>
            <a:r>
              <a:rPr lang="en-US" sz="1900">
                <a:solidFill>
                  <a:schemeClr val="dk1"/>
                </a:solidFill>
                <a:latin typeface="Nunito"/>
                <a:ea typeface="Nunito"/>
                <a:cs typeface="Nunito"/>
                <a:sym typeface="Nunito"/>
              </a:rPr>
              <a:t>)</a:t>
            </a:r>
            <a:endParaRPr sz="1900">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1" name="Shape 101"/>
        <p:cNvGrpSpPr/>
        <p:nvPr/>
      </p:nvGrpSpPr>
      <p:grpSpPr>
        <a:xfrm>
          <a:off x="0" y="0"/>
          <a:ext cx="0" cy="0"/>
          <a:chOff x="0" y="0"/>
          <a:chExt cx="0" cy="0"/>
        </a:xfrm>
      </p:grpSpPr>
      <p:sp>
        <p:nvSpPr>
          <p:cNvPr id="102" name="Google Shape;102;ga556ae16e8_0_27"/>
          <p:cNvSpPr txBox="1"/>
          <p:nvPr/>
        </p:nvSpPr>
        <p:spPr>
          <a:xfrm>
            <a:off x="334950" y="963611"/>
            <a:ext cx="115206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None/>
            </a:pPr>
            <a:r>
              <a:rPr lang="en-US" sz="1900">
                <a:latin typeface="Nunito"/>
                <a:ea typeface="Nunito"/>
                <a:cs typeface="Nunito"/>
                <a:sym typeface="Nunito"/>
              </a:rPr>
              <a:t>JA2.2.3 - Maintain a Database of training materials</a:t>
            </a:r>
            <a:endParaRPr sz="1900">
              <a:latin typeface="Nunito"/>
              <a:ea typeface="Nunito"/>
              <a:cs typeface="Nunito"/>
              <a:sym typeface="Nunito"/>
            </a:endParaRPr>
          </a:p>
          <a:p>
            <a:pPr indent="0" lvl="0" marL="0" marR="0" rtl="0" algn="l">
              <a:lnSpc>
                <a:spcPct val="100000"/>
              </a:lnSpc>
              <a:spcBef>
                <a:spcPts val="500"/>
              </a:spcBef>
              <a:spcAft>
                <a:spcPts val="0"/>
              </a:spcAft>
              <a:buNone/>
            </a:pPr>
            <a:r>
              <a:t/>
            </a:r>
            <a:endParaRPr sz="1900">
              <a:latin typeface="Nunito"/>
              <a:ea typeface="Nunito"/>
              <a:cs typeface="Nunito"/>
              <a:sym typeface="Nunito"/>
            </a:endParaRPr>
          </a:p>
        </p:txBody>
      </p:sp>
      <p:sp>
        <p:nvSpPr>
          <p:cNvPr id="103" name="Google Shape;103;ga556ae16e8_0_27"/>
          <p:cNvSpPr txBox="1"/>
          <p:nvPr/>
        </p:nvSpPr>
        <p:spPr>
          <a:xfrm>
            <a:off x="8737600" y="6381750"/>
            <a:ext cx="3119400" cy="287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id="104" name="Google Shape;104;ga556ae16e8_0_27"/>
          <p:cNvSpPr txBox="1"/>
          <p:nvPr/>
        </p:nvSpPr>
        <p:spPr>
          <a:xfrm>
            <a:off x="3221037" y="188912"/>
            <a:ext cx="86409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JA2.2 Tasks (cont.)</a:t>
            </a:r>
            <a:endParaRPr>
              <a:latin typeface="Calibri"/>
              <a:ea typeface="Calibri"/>
              <a:cs typeface="Calibri"/>
              <a:sym typeface="Calibri"/>
            </a:endParaRPr>
          </a:p>
        </p:txBody>
      </p:sp>
      <p:graphicFrame>
        <p:nvGraphicFramePr>
          <p:cNvPr id="105" name="Google Shape;105;ga556ae16e8_0_27"/>
          <p:cNvGraphicFramePr/>
          <p:nvPr/>
        </p:nvGraphicFramePr>
        <p:xfrm>
          <a:off x="258750" y="1514150"/>
          <a:ext cx="3000000" cy="3000000"/>
        </p:xfrm>
        <a:graphic>
          <a:graphicData uri="http://schemas.openxmlformats.org/drawingml/2006/table">
            <a:tbl>
              <a:tblPr>
                <a:noFill/>
                <a:tableStyleId>{176D4778-41BD-4FF6-B75D-5A979FC9A747}</a:tableStyleId>
              </a:tblPr>
              <a:tblGrid>
                <a:gridCol w="8575000"/>
                <a:gridCol w="1140025"/>
                <a:gridCol w="2033050"/>
              </a:tblGrid>
              <a:tr h="408875">
                <a:tc>
                  <a:txBody>
                    <a:bodyPr/>
                    <a:lstStyle/>
                    <a:p>
                      <a:pPr indent="0" lvl="0" marL="0" rtl="0" algn="l">
                        <a:spcBef>
                          <a:spcPts val="0"/>
                        </a:spcBef>
                        <a:spcAft>
                          <a:spcPts val="0"/>
                        </a:spcAft>
                        <a:buNone/>
                      </a:pPr>
                      <a:r>
                        <a:rPr b="1" lang="en-US" sz="1500">
                          <a:latin typeface="Nunito"/>
                          <a:ea typeface="Nunito"/>
                          <a:cs typeface="Nunito"/>
                          <a:sym typeface="Nunito"/>
                        </a:rPr>
                        <a:t>Description</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EOSC-hub </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OpenAIRE-Advance </a:t>
                      </a:r>
                      <a:endParaRPr b="1" sz="15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500">
                          <a:latin typeface="Nunito"/>
                          <a:ea typeface="Nunito"/>
                          <a:cs typeface="Nunito"/>
                          <a:sym typeface="Nunito"/>
                        </a:rPr>
                        <a:t>List training topics, resources and target groups based on existing resources for example from the FOSTER project. This can include for example factsheets, overview of services, links to webinars and reusable presentations which target content providers and required platforms, testbeds, list of teams/experts, and templates (also for evaluating training events)</a:t>
                      </a:r>
                      <a:endParaRPr sz="1500">
                        <a:latin typeface="Nunito"/>
                        <a:ea typeface="Nunito"/>
                        <a:cs typeface="Nunito"/>
                        <a:sym typeface="Nunito"/>
                      </a:endParaRPr>
                    </a:p>
                    <a:p>
                      <a:pPr indent="0" lvl="0" marL="0" rtl="0" algn="l">
                        <a:spcBef>
                          <a:spcPts val="0"/>
                        </a:spcBef>
                        <a:spcAft>
                          <a:spcPts val="0"/>
                        </a:spcAft>
                        <a:buNone/>
                      </a:pPr>
                      <a:r>
                        <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WP11</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T4.2</a:t>
                      </a:r>
                      <a:endParaRPr sz="1500">
                        <a:latin typeface="Nunito"/>
                        <a:ea typeface="Nunito"/>
                        <a:cs typeface="Nunito"/>
                        <a:sym typeface="Nunito"/>
                      </a:endParaRPr>
                    </a:p>
                  </a:txBody>
                  <a:tcPr marT="91425" marB="91425" marR="91425" marL="91425"/>
                </a:tc>
              </a:tr>
            </a:tbl>
          </a:graphicData>
        </a:graphic>
      </p:graphicFrame>
      <p:sp>
        <p:nvSpPr>
          <p:cNvPr id="106" name="Google Shape;106;ga556ae16e8_0_27"/>
          <p:cNvSpPr txBox="1"/>
          <p:nvPr/>
        </p:nvSpPr>
        <p:spPr>
          <a:xfrm>
            <a:off x="206450" y="3320025"/>
            <a:ext cx="11661000" cy="20202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Nunito"/>
              <a:buChar char="●"/>
            </a:pPr>
            <a:r>
              <a:rPr lang="en-US" sz="1900">
                <a:latin typeface="Nunito"/>
                <a:ea typeface="Nunito"/>
                <a:cs typeface="Nunito"/>
                <a:sym typeface="Nunito"/>
              </a:rPr>
              <a:t>EOSC-hub and OpenAIRE-Advance projects are keeping their databases of training materials up-to-date</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latin typeface="Nunito"/>
                <a:ea typeface="Nunito"/>
                <a:cs typeface="Nunito"/>
                <a:sym typeface="Nunito"/>
              </a:rPr>
              <a:t>The database of the training materials of the EOSC-hub project has been organized to serve: researchers/scientific communities and service providers</a:t>
            </a:r>
            <a:endParaRPr sz="19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0" name="Shape 110"/>
        <p:cNvGrpSpPr/>
        <p:nvPr/>
      </p:nvGrpSpPr>
      <p:grpSpPr>
        <a:xfrm>
          <a:off x="0" y="0"/>
          <a:ext cx="0" cy="0"/>
          <a:chOff x="0" y="0"/>
          <a:chExt cx="0" cy="0"/>
        </a:xfrm>
      </p:grpSpPr>
      <p:sp>
        <p:nvSpPr>
          <p:cNvPr id="111" name="Google Shape;111;ga556ae16e8_0_35"/>
          <p:cNvSpPr txBox="1"/>
          <p:nvPr/>
        </p:nvSpPr>
        <p:spPr>
          <a:xfrm>
            <a:off x="334950" y="963611"/>
            <a:ext cx="115206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None/>
            </a:pPr>
            <a:r>
              <a:rPr lang="en-US" sz="1900">
                <a:latin typeface="Nunito"/>
                <a:ea typeface="Nunito"/>
                <a:cs typeface="Nunito"/>
                <a:sym typeface="Nunito"/>
              </a:rPr>
              <a:t>JA2.2.4 - Define shared support mechanisms</a:t>
            </a:r>
            <a:endParaRPr sz="1900">
              <a:latin typeface="Nunito"/>
              <a:ea typeface="Nunito"/>
              <a:cs typeface="Nunito"/>
              <a:sym typeface="Nunito"/>
            </a:endParaRPr>
          </a:p>
          <a:p>
            <a:pPr indent="0" lvl="0" marL="0" marR="0" rtl="0" algn="l">
              <a:lnSpc>
                <a:spcPct val="100000"/>
              </a:lnSpc>
              <a:spcBef>
                <a:spcPts val="500"/>
              </a:spcBef>
              <a:spcAft>
                <a:spcPts val="0"/>
              </a:spcAft>
              <a:buNone/>
            </a:pPr>
            <a:r>
              <a:t/>
            </a:r>
            <a:endParaRPr sz="1900">
              <a:latin typeface="Nunito"/>
              <a:ea typeface="Nunito"/>
              <a:cs typeface="Nunito"/>
              <a:sym typeface="Nunito"/>
            </a:endParaRPr>
          </a:p>
        </p:txBody>
      </p:sp>
      <p:sp>
        <p:nvSpPr>
          <p:cNvPr id="112" name="Google Shape;112;ga556ae16e8_0_35"/>
          <p:cNvSpPr txBox="1"/>
          <p:nvPr/>
        </p:nvSpPr>
        <p:spPr>
          <a:xfrm>
            <a:off x="8737600" y="6381750"/>
            <a:ext cx="3119400" cy="287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id="113" name="Google Shape;113;ga556ae16e8_0_35"/>
          <p:cNvSpPr txBox="1"/>
          <p:nvPr/>
        </p:nvSpPr>
        <p:spPr>
          <a:xfrm>
            <a:off x="3221037" y="188912"/>
            <a:ext cx="86409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JA2.2 Tasks (cont.)</a:t>
            </a:r>
            <a:endParaRPr>
              <a:latin typeface="Calibri"/>
              <a:ea typeface="Calibri"/>
              <a:cs typeface="Calibri"/>
              <a:sym typeface="Calibri"/>
            </a:endParaRPr>
          </a:p>
        </p:txBody>
      </p:sp>
      <p:graphicFrame>
        <p:nvGraphicFramePr>
          <p:cNvPr id="114" name="Google Shape;114;ga556ae16e8_0_35"/>
          <p:cNvGraphicFramePr/>
          <p:nvPr/>
        </p:nvGraphicFramePr>
        <p:xfrm>
          <a:off x="258750" y="1514150"/>
          <a:ext cx="3000000" cy="3000000"/>
        </p:xfrm>
        <a:graphic>
          <a:graphicData uri="http://schemas.openxmlformats.org/drawingml/2006/table">
            <a:tbl>
              <a:tblPr>
                <a:noFill/>
                <a:tableStyleId>{176D4778-41BD-4FF6-B75D-5A979FC9A747}</a:tableStyleId>
              </a:tblPr>
              <a:tblGrid>
                <a:gridCol w="8575000"/>
                <a:gridCol w="1140025"/>
                <a:gridCol w="2033050"/>
              </a:tblGrid>
              <a:tr h="408875">
                <a:tc>
                  <a:txBody>
                    <a:bodyPr/>
                    <a:lstStyle/>
                    <a:p>
                      <a:pPr indent="0" lvl="0" marL="0" rtl="0" algn="l">
                        <a:spcBef>
                          <a:spcPts val="0"/>
                        </a:spcBef>
                        <a:spcAft>
                          <a:spcPts val="0"/>
                        </a:spcAft>
                        <a:buNone/>
                      </a:pPr>
                      <a:r>
                        <a:rPr b="1" lang="en-US" sz="1500">
                          <a:latin typeface="Nunito"/>
                          <a:ea typeface="Nunito"/>
                          <a:cs typeface="Nunito"/>
                          <a:sym typeface="Nunito"/>
                        </a:rPr>
                        <a:t>Description</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EOSC-hub </a:t>
                      </a:r>
                      <a:endParaRPr b="1"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b="1" lang="en-US" sz="1500">
                          <a:latin typeface="Nunito"/>
                          <a:ea typeface="Nunito"/>
                          <a:cs typeface="Nunito"/>
                          <a:sym typeface="Nunito"/>
                        </a:rPr>
                        <a:t>OpenAIRE-Advance </a:t>
                      </a:r>
                      <a:endParaRPr b="1" sz="1500">
                        <a:latin typeface="Nunito"/>
                        <a:ea typeface="Nunito"/>
                        <a:cs typeface="Nunito"/>
                        <a:sym typeface="Nunito"/>
                      </a:endParaRPr>
                    </a:p>
                  </a:txBody>
                  <a:tcPr marT="91425" marB="91425" marR="91425" marL="91425"/>
                </a:tc>
              </a:tr>
              <a:tr h="381000">
                <a:tc>
                  <a:txBody>
                    <a:bodyPr/>
                    <a:lstStyle/>
                    <a:p>
                      <a:pPr indent="0" lvl="0" marL="0" rtl="0" algn="l">
                        <a:spcBef>
                          <a:spcPts val="0"/>
                        </a:spcBef>
                        <a:spcAft>
                          <a:spcPts val="0"/>
                        </a:spcAft>
                        <a:buNone/>
                      </a:pPr>
                      <a:r>
                        <a:rPr lang="en-US" sz="1500">
                          <a:latin typeface="Nunito"/>
                          <a:ea typeface="Nunito"/>
                          <a:cs typeface="Nunito"/>
                          <a:sym typeface="Nunito"/>
                        </a:rPr>
                        <a:t>This sub-task will identify commonalities and complementarities between the support mechanisms (Helpdesks, guides, materials, ticket re-routing) especially with regards to disciplinary specific approaches.</a:t>
                      </a:r>
                      <a:endParaRPr sz="1500">
                        <a:latin typeface="Nunito"/>
                        <a:ea typeface="Nunito"/>
                        <a:cs typeface="Nunito"/>
                        <a:sym typeface="Nunito"/>
                      </a:endParaRPr>
                    </a:p>
                    <a:p>
                      <a:pPr indent="0" lvl="0" marL="0" rtl="0" algn="l">
                        <a:spcBef>
                          <a:spcPts val="0"/>
                        </a:spcBef>
                        <a:spcAft>
                          <a:spcPts val="0"/>
                        </a:spcAft>
                        <a:buNone/>
                      </a:pPr>
                      <a:r>
                        <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WP10.3 </a:t>
                      </a:r>
                      <a:br>
                        <a:rPr lang="en-US" sz="1500">
                          <a:latin typeface="Nunito"/>
                          <a:ea typeface="Nunito"/>
                          <a:cs typeface="Nunito"/>
                          <a:sym typeface="Nunito"/>
                        </a:rPr>
                      </a:br>
                      <a:r>
                        <a:rPr lang="en-US" sz="1500">
                          <a:latin typeface="Nunito"/>
                          <a:ea typeface="Nunito"/>
                          <a:cs typeface="Nunito"/>
                          <a:sym typeface="Nunito"/>
                        </a:rPr>
                        <a:t>WP11</a:t>
                      </a:r>
                      <a:endParaRPr sz="1500">
                        <a:latin typeface="Nunito"/>
                        <a:ea typeface="Nunito"/>
                        <a:cs typeface="Nunito"/>
                        <a:sym typeface="Nunito"/>
                      </a:endParaRPr>
                    </a:p>
                  </a:txBody>
                  <a:tcPr marT="91425" marB="91425" marR="91425" marL="91425"/>
                </a:tc>
                <a:tc>
                  <a:txBody>
                    <a:bodyPr/>
                    <a:lstStyle/>
                    <a:p>
                      <a:pPr indent="0" lvl="0" marL="0" rtl="0" algn="l">
                        <a:spcBef>
                          <a:spcPts val="0"/>
                        </a:spcBef>
                        <a:spcAft>
                          <a:spcPts val="0"/>
                        </a:spcAft>
                        <a:buNone/>
                      </a:pPr>
                      <a:r>
                        <a:rPr lang="en-US" sz="1500">
                          <a:latin typeface="Nunito"/>
                          <a:ea typeface="Nunito"/>
                          <a:cs typeface="Nunito"/>
                          <a:sym typeface="Nunito"/>
                        </a:rPr>
                        <a:t>T4.1</a:t>
                      </a:r>
                      <a:br>
                        <a:rPr lang="en-US" sz="1500">
                          <a:latin typeface="Nunito"/>
                          <a:ea typeface="Nunito"/>
                          <a:cs typeface="Nunito"/>
                          <a:sym typeface="Nunito"/>
                        </a:rPr>
                      </a:br>
                      <a:r>
                        <a:rPr lang="en-US" sz="1500">
                          <a:latin typeface="Nunito"/>
                          <a:ea typeface="Nunito"/>
                          <a:cs typeface="Nunito"/>
                          <a:sym typeface="Nunito"/>
                        </a:rPr>
                        <a:t>T4.2</a:t>
                      </a:r>
                      <a:endParaRPr sz="1500">
                        <a:latin typeface="Nunito"/>
                        <a:ea typeface="Nunito"/>
                        <a:cs typeface="Nunito"/>
                        <a:sym typeface="Nunito"/>
                      </a:endParaRPr>
                    </a:p>
                  </a:txBody>
                  <a:tcPr marT="91425" marB="91425" marR="91425" marL="91425"/>
                </a:tc>
              </a:tr>
            </a:tbl>
          </a:graphicData>
        </a:graphic>
      </p:graphicFrame>
      <p:sp>
        <p:nvSpPr>
          <p:cNvPr id="115" name="Google Shape;115;ga556ae16e8_0_35"/>
          <p:cNvSpPr txBox="1"/>
          <p:nvPr/>
        </p:nvSpPr>
        <p:spPr>
          <a:xfrm>
            <a:off x="206450" y="3167625"/>
            <a:ext cx="11661000" cy="18354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Font typeface="Nunito"/>
              <a:buChar char="●"/>
            </a:pPr>
            <a:r>
              <a:rPr lang="en-US" sz="1900">
                <a:latin typeface="Nunito"/>
                <a:ea typeface="Nunito"/>
                <a:cs typeface="Nunito"/>
                <a:sym typeface="Nunito"/>
              </a:rPr>
              <a:t>Not started</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latin typeface="Nunito"/>
                <a:ea typeface="Nunito"/>
                <a:cs typeface="Nunito"/>
                <a:sym typeface="Nunito"/>
              </a:rPr>
              <a:t>Related discussions within the proposal preparation in INFRAEOSC-03</a:t>
            </a:r>
            <a:endParaRPr sz="1900">
              <a:latin typeface="Nunito"/>
              <a:ea typeface="Nunito"/>
              <a:cs typeface="Nunito"/>
              <a:sym typeface="Nunito"/>
            </a:endParaRPr>
          </a:p>
          <a:p>
            <a:pPr indent="-349250" lvl="0" marL="457200" rtl="0" algn="l">
              <a:spcBef>
                <a:spcPts val="0"/>
              </a:spcBef>
              <a:spcAft>
                <a:spcPts val="0"/>
              </a:spcAft>
              <a:buSzPts val="1900"/>
              <a:buFont typeface="Nunito"/>
              <a:buChar char="●"/>
            </a:pPr>
            <a:r>
              <a:rPr lang="en-US" sz="1900">
                <a:latin typeface="Nunito"/>
                <a:ea typeface="Nunito"/>
                <a:cs typeface="Nunito"/>
                <a:sym typeface="Nunito"/>
              </a:rPr>
              <a:t>Related plans discussed during the Workshops in Training in the European Open Science Cloud (Feb. 2020) </a:t>
            </a:r>
            <a:endParaRPr sz="19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9" name="Shape 119"/>
        <p:cNvGrpSpPr/>
        <p:nvPr/>
      </p:nvGrpSpPr>
      <p:grpSpPr>
        <a:xfrm>
          <a:off x="0" y="0"/>
          <a:ext cx="0" cy="0"/>
          <a:chOff x="0" y="0"/>
          <a:chExt cx="0" cy="0"/>
        </a:xfrm>
      </p:grpSpPr>
      <p:sp>
        <p:nvSpPr>
          <p:cNvPr id="120" name="Google Shape;120;ga556ae16e8_0_48"/>
          <p:cNvSpPr txBox="1"/>
          <p:nvPr/>
        </p:nvSpPr>
        <p:spPr>
          <a:xfrm>
            <a:off x="8737600" y="6381750"/>
            <a:ext cx="3119400" cy="287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a:solidFill>
                  <a:srgbClr val="000000"/>
                </a:solidFill>
                <a:latin typeface="Arial"/>
                <a:ea typeface="Arial"/>
                <a:cs typeface="Arial"/>
                <a:sym typeface="Arial"/>
              </a:rPr>
              <a:t>‹#›</a:t>
            </a:fld>
            <a:endParaRPr/>
          </a:p>
        </p:txBody>
      </p:sp>
      <p:sp>
        <p:nvSpPr>
          <p:cNvPr id="121" name="Google Shape;121;ga556ae16e8_0_48"/>
          <p:cNvSpPr txBox="1"/>
          <p:nvPr/>
        </p:nvSpPr>
        <p:spPr>
          <a:xfrm>
            <a:off x="3221037" y="188912"/>
            <a:ext cx="8640900" cy="53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lang="en-US" sz="3200">
                <a:latin typeface="Calibri"/>
                <a:ea typeface="Calibri"/>
                <a:cs typeface="Calibri"/>
                <a:sym typeface="Calibri"/>
              </a:rPr>
              <a:t>JA2.2 Milestones</a:t>
            </a:r>
            <a:endParaRPr>
              <a:latin typeface="Calibri"/>
              <a:ea typeface="Calibri"/>
              <a:cs typeface="Calibri"/>
              <a:sym typeface="Calibri"/>
            </a:endParaRPr>
          </a:p>
        </p:txBody>
      </p:sp>
      <p:graphicFrame>
        <p:nvGraphicFramePr>
          <p:cNvPr id="122" name="Google Shape;122;ga556ae16e8_0_48"/>
          <p:cNvGraphicFramePr/>
          <p:nvPr/>
        </p:nvGraphicFramePr>
        <p:xfrm>
          <a:off x="278375" y="1177250"/>
          <a:ext cx="3000000" cy="3000000"/>
        </p:xfrm>
        <a:graphic>
          <a:graphicData uri="http://schemas.openxmlformats.org/drawingml/2006/table">
            <a:tbl>
              <a:tblPr>
                <a:noFill/>
                <a:tableStyleId>{176D4778-41BD-4FF6-B75D-5A979FC9A747}</a:tableStyleId>
              </a:tblPr>
              <a:tblGrid>
                <a:gridCol w="1021850"/>
                <a:gridCol w="6434175"/>
                <a:gridCol w="1579600"/>
                <a:gridCol w="2452250"/>
              </a:tblGrid>
              <a:tr h="396200">
                <a:tc>
                  <a:txBody>
                    <a:bodyPr/>
                    <a:lstStyle/>
                    <a:p>
                      <a:pPr indent="0" lvl="0" marL="0" rtl="0" algn="l">
                        <a:spcBef>
                          <a:spcPts val="0"/>
                        </a:spcBef>
                        <a:spcAft>
                          <a:spcPts val="0"/>
                        </a:spcAft>
                        <a:buNone/>
                      </a:pPr>
                      <a:r>
                        <a:t/>
                      </a:r>
                      <a:endParaRPr b="1" sz="1900"/>
                    </a:p>
                  </a:txBody>
                  <a:tcPr marT="91425" marB="91425" marR="91425" marL="91425"/>
                </a:tc>
                <a:tc>
                  <a:txBody>
                    <a:bodyPr/>
                    <a:lstStyle/>
                    <a:p>
                      <a:pPr indent="0" lvl="0" marL="0" rtl="0" algn="l">
                        <a:spcBef>
                          <a:spcPts val="0"/>
                        </a:spcBef>
                        <a:spcAft>
                          <a:spcPts val="0"/>
                        </a:spcAft>
                        <a:buNone/>
                      </a:pPr>
                      <a:r>
                        <a:rPr b="1" lang="en-US" sz="1900"/>
                        <a:t>Description</a:t>
                      </a:r>
                      <a:endParaRPr b="1" sz="1900"/>
                    </a:p>
                  </a:txBody>
                  <a:tcPr marT="91425" marB="91425" marR="91425" marL="91425"/>
                </a:tc>
                <a:tc>
                  <a:txBody>
                    <a:bodyPr/>
                    <a:lstStyle/>
                    <a:p>
                      <a:pPr indent="0" lvl="0" marL="0" rtl="0" algn="l">
                        <a:spcBef>
                          <a:spcPts val="0"/>
                        </a:spcBef>
                        <a:spcAft>
                          <a:spcPts val="0"/>
                        </a:spcAft>
                        <a:buNone/>
                      </a:pPr>
                      <a:r>
                        <a:rPr b="1" lang="en-US" sz="1900"/>
                        <a:t>Timeline</a:t>
                      </a:r>
                      <a:endParaRPr b="1" sz="1900"/>
                    </a:p>
                  </a:txBody>
                  <a:tcPr marT="91425" marB="91425" marR="91425" marL="91425"/>
                </a:tc>
                <a:tc>
                  <a:txBody>
                    <a:bodyPr/>
                    <a:lstStyle/>
                    <a:p>
                      <a:pPr indent="0" lvl="0" marL="0" rtl="0" algn="l">
                        <a:spcBef>
                          <a:spcPts val="0"/>
                        </a:spcBef>
                        <a:spcAft>
                          <a:spcPts val="0"/>
                        </a:spcAft>
                        <a:buNone/>
                      </a:pPr>
                      <a:r>
                        <a:rPr b="1" lang="en-US" sz="1900"/>
                        <a:t>Status</a:t>
                      </a:r>
                      <a:endParaRPr b="1" sz="1900"/>
                    </a:p>
                  </a:txBody>
                  <a:tcPr marT="91425" marB="91425" marR="91425" marL="91425"/>
                </a:tc>
              </a:tr>
              <a:tr h="381000">
                <a:tc>
                  <a:txBody>
                    <a:bodyPr/>
                    <a:lstStyle/>
                    <a:p>
                      <a:pPr indent="0" lvl="0" marL="0" rtl="0" algn="l">
                        <a:spcBef>
                          <a:spcPts val="0"/>
                        </a:spcBef>
                        <a:spcAft>
                          <a:spcPts val="0"/>
                        </a:spcAft>
                        <a:buNone/>
                      </a:pPr>
                      <a:r>
                        <a:rPr lang="en-US" sz="1600"/>
                        <a:t>JAM2.5</a:t>
                      </a:r>
                      <a:endParaRPr sz="1600"/>
                    </a:p>
                  </a:txBody>
                  <a:tcPr marT="91425" marB="91425" marR="91425" marL="91425"/>
                </a:tc>
                <a:tc>
                  <a:txBody>
                    <a:bodyPr/>
                    <a:lstStyle/>
                    <a:p>
                      <a:pPr indent="0" lvl="0" marL="0" rtl="0" algn="l">
                        <a:spcBef>
                          <a:spcPts val="0"/>
                        </a:spcBef>
                        <a:spcAft>
                          <a:spcPts val="0"/>
                        </a:spcAft>
                        <a:buNone/>
                      </a:pPr>
                      <a:r>
                        <a:rPr lang="en-US" sz="1600"/>
                        <a:t>Joint training schedule, including 3 joint training events delivered PM8 in PY1</a:t>
                      </a:r>
                      <a:endParaRPr sz="1600"/>
                    </a:p>
                  </a:txBody>
                  <a:tcPr marT="91425" marB="91425" marR="91425" marL="91425"/>
                </a:tc>
                <a:tc>
                  <a:txBody>
                    <a:bodyPr/>
                    <a:lstStyle/>
                    <a:p>
                      <a:pPr indent="0" lvl="0" marL="0" rtl="0" algn="l">
                        <a:spcBef>
                          <a:spcPts val="0"/>
                        </a:spcBef>
                        <a:spcAft>
                          <a:spcPts val="0"/>
                        </a:spcAft>
                        <a:buNone/>
                      </a:pPr>
                      <a:r>
                        <a:rPr lang="en-US" sz="1600"/>
                        <a:t>M8</a:t>
                      </a:r>
                      <a:endParaRPr sz="1600"/>
                    </a:p>
                  </a:txBody>
                  <a:tcPr marT="91425" marB="91425" marR="91425" marL="91425"/>
                </a:tc>
                <a:tc>
                  <a:txBody>
                    <a:bodyPr/>
                    <a:lstStyle/>
                    <a:p>
                      <a:pPr indent="0" lvl="0" marL="0" rtl="0" algn="l">
                        <a:spcBef>
                          <a:spcPts val="0"/>
                        </a:spcBef>
                        <a:spcAft>
                          <a:spcPts val="0"/>
                        </a:spcAft>
                        <a:buNone/>
                      </a:pPr>
                      <a:r>
                        <a:rPr lang="en-US" sz="1600"/>
                        <a:t>Achieved</a:t>
                      </a:r>
                      <a:endParaRPr sz="1600"/>
                    </a:p>
                  </a:txBody>
                  <a:tcPr marT="91425" marB="91425" marR="91425" marL="91425"/>
                </a:tc>
              </a:tr>
              <a:tr h="381000">
                <a:tc>
                  <a:txBody>
                    <a:bodyPr/>
                    <a:lstStyle/>
                    <a:p>
                      <a:pPr indent="0" lvl="0" marL="0" rtl="0" algn="l">
                        <a:spcBef>
                          <a:spcPts val="0"/>
                        </a:spcBef>
                        <a:spcAft>
                          <a:spcPts val="0"/>
                        </a:spcAft>
                        <a:buNone/>
                      </a:pPr>
                      <a:r>
                        <a:rPr lang="en-US" sz="1600"/>
                        <a:t>JAM2.6</a:t>
                      </a:r>
                      <a:endParaRPr sz="1600"/>
                    </a:p>
                  </a:txBody>
                  <a:tcPr marT="91425" marB="91425" marR="91425" marL="91425"/>
                </a:tc>
                <a:tc>
                  <a:txBody>
                    <a:bodyPr/>
                    <a:lstStyle/>
                    <a:p>
                      <a:pPr indent="0" lvl="0" marL="0" rtl="0" algn="l">
                        <a:spcBef>
                          <a:spcPts val="0"/>
                        </a:spcBef>
                        <a:spcAft>
                          <a:spcPts val="0"/>
                        </a:spcAft>
                        <a:buNone/>
                      </a:pPr>
                      <a:r>
                        <a:rPr lang="en-US" sz="1600"/>
                        <a:t>First summary report of joint events</a:t>
                      </a:r>
                      <a:endParaRPr sz="1600"/>
                    </a:p>
                  </a:txBody>
                  <a:tcPr marT="91425" marB="91425" marR="91425" marL="91425"/>
                </a:tc>
                <a:tc>
                  <a:txBody>
                    <a:bodyPr/>
                    <a:lstStyle/>
                    <a:p>
                      <a:pPr indent="0" lvl="0" marL="0" rtl="0" algn="l">
                        <a:spcBef>
                          <a:spcPts val="0"/>
                        </a:spcBef>
                        <a:spcAft>
                          <a:spcPts val="0"/>
                        </a:spcAft>
                        <a:buNone/>
                      </a:pPr>
                      <a:r>
                        <a:rPr lang="en-US" sz="1600"/>
                        <a:t>M18</a:t>
                      </a:r>
                      <a:endParaRPr sz="1600"/>
                    </a:p>
                  </a:txBody>
                  <a:tcPr marT="91425" marB="91425" marR="91425" marL="91425"/>
                </a:tc>
                <a:tc>
                  <a:txBody>
                    <a:bodyPr/>
                    <a:lstStyle/>
                    <a:p>
                      <a:pPr indent="0" lvl="0" marL="0" rtl="0" algn="l">
                        <a:spcBef>
                          <a:spcPts val="0"/>
                        </a:spcBef>
                        <a:spcAft>
                          <a:spcPts val="0"/>
                        </a:spcAft>
                        <a:buNone/>
                      </a:pPr>
                      <a:r>
                        <a:rPr lang="en-US" sz="1600"/>
                        <a:t>Achieved</a:t>
                      </a:r>
                      <a:endParaRPr sz="1600"/>
                    </a:p>
                  </a:txBody>
                  <a:tcPr marT="91425" marB="91425" marR="91425" marL="91425"/>
                </a:tc>
              </a:tr>
              <a:tr h="381000">
                <a:tc>
                  <a:txBody>
                    <a:bodyPr/>
                    <a:lstStyle/>
                    <a:p>
                      <a:pPr indent="0" lvl="0" marL="0" rtl="0" algn="l">
                        <a:spcBef>
                          <a:spcPts val="0"/>
                        </a:spcBef>
                        <a:spcAft>
                          <a:spcPts val="0"/>
                        </a:spcAft>
                        <a:buNone/>
                      </a:pPr>
                      <a:r>
                        <a:rPr lang="en-US" sz="1600"/>
                        <a:t>JAM2.7</a:t>
                      </a:r>
                      <a:endParaRPr sz="1600"/>
                    </a:p>
                  </a:txBody>
                  <a:tcPr marT="91425" marB="91425" marR="91425" marL="91425"/>
                </a:tc>
                <a:tc>
                  <a:txBody>
                    <a:bodyPr/>
                    <a:lstStyle/>
                    <a:p>
                      <a:pPr indent="0" lvl="0" marL="0" rtl="0" algn="l">
                        <a:spcBef>
                          <a:spcPts val="0"/>
                        </a:spcBef>
                        <a:spcAft>
                          <a:spcPts val="0"/>
                        </a:spcAft>
                        <a:buNone/>
                      </a:pPr>
                      <a:r>
                        <a:rPr lang="en-US" sz="1600"/>
                        <a:t>Second</a:t>
                      </a:r>
                      <a:r>
                        <a:rPr lang="en-US" sz="1600"/>
                        <a:t> summary report of joint events</a:t>
                      </a:r>
                      <a:endParaRPr sz="1600"/>
                    </a:p>
                  </a:txBody>
                  <a:tcPr marT="91425" marB="91425" marR="91425" marL="91425"/>
                </a:tc>
                <a:tc>
                  <a:txBody>
                    <a:bodyPr/>
                    <a:lstStyle/>
                    <a:p>
                      <a:pPr indent="0" lvl="0" marL="0" rtl="0" algn="l">
                        <a:spcBef>
                          <a:spcPts val="0"/>
                        </a:spcBef>
                        <a:spcAft>
                          <a:spcPts val="0"/>
                        </a:spcAft>
                        <a:buNone/>
                      </a:pPr>
                      <a:r>
                        <a:rPr lang="en-US" sz="1600"/>
                        <a:t>M36</a:t>
                      </a:r>
                      <a:endParaRPr sz="1600"/>
                    </a:p>
                  </a:txBody>
                  <a:tcPr marT="91425" marB="91425" marR="91425" marL="91425"/>
                </a:tc>
                <a:tc>
                  <a:txBody>
                    <a:bodyPr/>
                    <a:lstStyle/>
                    <a:p>
                      <a:pPr indent="0" lvl="0" marL="0" rtl="0" algn="l">
                        <a:spcBef>
                          <a:spcPts val="0"/>
                        </a:spcBef>
                        <a:spcAft>
                          <a:spcPts val="0"/>
                        </a:spcAft>
                        <a:buNone/>
                      </a:pPr>
                      <a:r>
                        <a:rPr lang="en-US" sz="1600"/>
                        <a:t>In progress</a:t>
                      </a:r>
                      <a:endParaRPr sz="1600"/>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cp:coreProperties>
</file>

<file path=docProps/custom.xml><?xml version="1.0" encoding="utf-8"?>
<Properties xmlns="http://schemas.openxmlformats.org/officeDocument/2006/custom-properties" xmlns:vt="http://schemas.openxmlformats.org/officeDocument/2006/docPropsVTypes"/>
</file>