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59" r:id="rId2"/>
    <p:sldMasterId id="2147483661" r:id="rId3"/>
    <p:sldMasterId id="2147483657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B9989A-2DC0-0E46-88F1-545E61039BC6}" v="1" dt="2021-01-26T15:47:32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92" autoAdjust="0"/>
    <p:restoredTop sz="94634"/>
  </p:normalViewPr>
  <p:slideViewPr>
    <p:cSldViewPr snapToGrid="0" snapToObjects="1">
      <p:cViewPr varScale="1">
        <p:scale>
          <a:sx n="150" d="100"/>
          <a:sy n="150" d="100"/>
        </p:scale>
        <p:origin x="680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05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cinto Donvito" userId="35f48020-e02d-41e1-9660-8964e84deeec" providerId="ADAL" clId="{EAB9989A-2DC0-0E46-88F1-545E61039BC6}"/>
    <pc:docChg chg="custSel modSld">
      <pc:chgData name="Giacinto Donvito" userId="35f48020-e02d-41e1-9660-8964e84deeec" providerId="ADAL" clId="{EAB9989A-2DC0-0E46-88F1-545E61039BC6}" dt="2021-01-26T16:39:23.826" v="455" actId="20577"/>
      <pc:docMkLst>
        <pc:docMk/>
      </pc:docMkLst>
      <pc:sldChg chg="modSp mod">
        <pc:chgData name="Giacinto Donvito" userId="35f48020-e02d-41e1-9660-8964e84deeec" providerId="ADAL" clId="{EAB9989A-2DC0-0E46-88F1-545E61039BC6}" dt="2021-01-26T15:59:26.393" v="62" actId="20577"/>
        <pc:sldMkLst>
          <pc:docMk/>
          <pc:sldMk cId="469702855" sldId="257"/>
        </pc:sldMkLst>
        <pc:spChg chg="mod">
          <ac:chgData name="Giacinto Donvito" userId="35f48020-e02d-41e1-9660-8964e84deeec" providerId="ADAL" clId="{EAB9989A-2DC0-0E46-88F1-545E61039BC6}" dt="2021-01-26T15:47:43.829" v="15" actId="1035"/>
          <ac:spMkLst>
            <pc:docMk/>
            <pc:sldMk cId="469702855" sldId="257"/>
            <ac:spMk id="7" creationId="{D1E1EC0B-AF11-3D4F-B374-6E539503644F}"/>
          </ac:spMkLst>
        </pc:spChg>
        <pc:graphicFrameChg chg="mod modGraphic">
          <ac:chgData name="Giacinto Donvito" userId="35f48020-e02d-41e1-9660-8964e84deeec" providerId="ADAL" clId="{EAB9989A-2DC0-0E46-88F1-545E61039BC6}" dt="2021-01-26T15:59:26.393" v="62" actId="20577"/>
          <ac:graphicFrameMkLst>
            <pc:docMk/>
            <pc:sldMk cId="469702855" sldId="257"/>
            <ac:graphicFrameMk id="9" creationId="{4636D612-038E-4D56-AEEE-4C7895389DDC}"/>
          </ac:graphicFrameMkLst>
        </pc:graphicFrameChg>
      </pc:sldChg>
      <pc:sldChg chg="modSp mod">
        <pc:chgData name="Giacinto Donvito" userId="35f48020-e02d-41e1-9660-8964e84deeec" providerId="ADAL" clId="{EAB9989A-2DC0-0E46-88F1-545E61039BC6}" dt="2021-01-26T16:04:26.800" v="83" actId="20577"/>
        <pc:sldMkLst>
          <pc:docMk/>
          <pc:sldMk cId="1374526860" sldId="258"/>
        </pc:sldMkLst>
        <pc:spChg chg="mod">
          <ac:chgData name="Giacinto Donvito" userId="35f48020-e02d-41e1-9660-8964e84deeec" providerId="ADAL" clId="{EAB9989A-2DC0-0E46-88F1-545E61039BC6}" dt="2021-01-26T15:54:09.603" v="48" actId="1035"/>
          <ac:spMkLst>
            <pc:docMk/>
            <pc:sldMk cId="1374526860" sldId="258"/>
            <ac:spMk id="7" creationId="{D1E1EC0B-AF11-3D4F-B374-6E539503644F}"/>
          </ac:spMkLst>
        </pc:spChg>
        <pc:graphicFrameChg chg="mod modGraphic">
          <ac:chgData name="Giacinto Donvito" userId="35f48020-e02d-41e1-9660-8964e84deeec" providerId="ADAL" clId="{EAB9989A-2DC0-0E46-88F1-545E61039BC6}" dt="2021-01-26T16:04:26.800" v="83" actId="20577"/>
          <ac:graphicFrameMkLst>
            <pc:docMk/>
            <pc:sldMk cId="1374526860" sldId="258"/>
            <ac:graphicFrameMk id="2" creationId="{9A37959A-D02C-480D-9FDF-1A10AF4ACEEB}"/>
          </ac:graphicFrameMkLst>
        </pc:graphicFrameChg>
      </pc:sldChg>
      <pc:sldChg chg="modSp mod">
        <pc:chgData name="Giacinto Donvito" userId="35f48020-e02d-41e1-9660-8964e84deeec" providerId="ADAL" clId="{EAB9989A-2DC0-0E46-88F1-545E61039BC6}" dt="2021-01-26T16:39:23.826" v="455" actId="20577"/>
        <pc:sldMkLst>
          <pc:docMk/>
          <pc:sldMk cId="1309607351" sldId="259"/>
        </pc:sldMkLst>
        <pc:spChg chg="mod">
          <ac:chgData name="Giacinto Donvito" userId="35f48020-e02d-41e1-9660-8964e84deeec" providerId="ADAL" clId="{EAB9989A-2DC0-0E46-88F1-545E61039BC6}" dt="2021-01-26T16:39:23.826" v="455" actId="20577"/>
          <ac:spMkLst>
            <pc:docMk/>
            <pc:sldMk cId="1309607351" sldId="259"/>
            <ac:spMk id="8" creationId="{085F71E8-9C3C-5B4C-9884-ACFAFE0E3A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7F3A9-D079-3F40-8212-0C805A027999}" type="datetimeFigureOut">
              <a:rPr lang="fr-FR" smtClean="0"/>
              <a:t>26/01/2021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70DC-2EC8-A749-8068-8BEBD6B1458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04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9919" y="2490809"/>
            <a:ext cx="454374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6886817B-5870-754B-B75F-48D6133689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919" y="1948714"/>
            <a:ext cx="5669437" cy="52168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</a:t>
            </a:r>
            <a:r>
              <a:rPr lang="en-GB" noProof="0"/>
              <a:t>TO</a:t>
            </a:r>
            <a:r>
              <a:rPr lang="en-GB" noProof="0" dirty="0"/>
              <a:t> ADD TITLE</a:t>
            </a:r>
          </a:p>
        </p:txBody>
      </p:sp>
      <p:sp>
        <p:nvSpPr>
          <p:cNvPr id="13" name="Tijdelijke aanduiding voor tekst 6">
            <a:extLst>
              <a:ext uri="{FF2B5EF4-FFF2-40B4-BE49-F238E27FC236}">
                <a16:creationId xmlns:a16="http://schemas.microsoft.com/office/drawing/2014/main" id="{B5C41B2D-AB28-B54E-AEC8-B8A3796E50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634" y="3636204"/>
            <a:ext cx="4663415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Affiliation</a:t>
            </a:r>
          </a:p>
        </p:txBody>
      </p:sp>
      <p:sp>
        <p:nvSpPr>
          <p:cNvPr id="5" name="Tijdelijke aanduiding voor tekst 6">
            <a:extLst>
              <a:ext uri="{FF2B5EF4-FFF2-40B4-BE49-F238E27FC236}">
                <a16:creationId xmlns:a16="http://schemas.microsoft.com/office/drawing/2014/main" id="{6AA082AB-5D0B-F54F-9A8F-0BD3E09BC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4634" y="3353555"/>
            <a:ext cx="4826966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736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6E6AB01-364C-A348-B0D9-595BB5BE71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F12D91-78F4-A74E-9C0F-3B4CEA1976E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654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20CF5-E585-CD41-BAD6-1969BBA40D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AB6673-AF44-DE40-B68F-16EEAD288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33673A8-8F9C-C041-B054-ED5A8A225531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721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FF08398-7D6E-1745-A009-A04C25078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88277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CA42994-4D10-FB4B-AF6F-1389DBDC12CE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8827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A7832F3-1090-2E45-9B95-4D3B56370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123DC00C-1673-BE4D-AE5A-3845A7DDE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49932" y="1369219"/>
            <a:ext cx="4317422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25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EDD765F8-18BA-604D-87EB-B3D9760817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7"/>
            <a:ext cx="2811410" cy="3197371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E696ECA-C7AD-E046-8192-A4064C213E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80000" y="1369217"/>
            <a:ext cx="2783999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88AEF36E-6085-904D-B43A-C8B09DEB59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55944" y="1369216"/>
            <a:ext cx="2783999" cy="3197369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F62DA08-BE0A-2046-8251-B39621E4E2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6086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0924F88-117B-D846-847D-5FDFD16C4BF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60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083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75654FC1-4DBD-4648-80C9-79E7F28D7D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49933" y="1370013"/>
            <a:ext cx="4275858" cy="31972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29CE2F-9C11-D341-A1F9-C96EE6E745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46714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C4797D-C6F7-B144-9F21-53F55268459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4671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E553D1D-90EB-B442-9B3E-7227D57ABE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9CA633-2F9C-664C-91A2-CBC058249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216939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750E88-DE78-B344-A38C-37E46FB010FA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262860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734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57C4CBE-7185-2242-8FA9-260F7D09F53D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088D24F-60F4-1C44-85FB-0B192A9159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8E404E7-63E9-2242-BBFB-D06D4DB627CF}"/>
              </a:ext>
            </a:extLst>
          </p:cNvPr>
          <p:cNvSpPr txBox="1">
            <a:spLocks/>
          </p:cNvSpPr>
          <p:nvPr userDrawn="1"/>
        </p:nvSpPr>
        <p:spPr>
          <a:xfrm>
            <a:off x="546242" y="8163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32A06AE-5534-2247-95EB-15164C92F1EE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E14889E-1665-1547-8E8A-6D5323DA4D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2C523F4-A1E9-9843-8E6C-4332A3FE729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50147"/>
            <a:ext cx="133824" cy="1189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91F133D-02FF-3640-814A-5EEEEF2B27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60238" y="2080636"/>
            <a:ext cx="2136858" cy="164144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C57BD74-4B25-9B43-A1D3-16EFBA65244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32986" y="892073"/>
            <a:ext cx="113256" cy="11895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74DD3A4-4A2A-E84A-877B-26F2A6E8109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412175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56D0993-87BD-914A-898D-CE55F5B8BC53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7BEC144-BA49-F442-A3B7-E811A2F546EF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123B8488-E0AB-FC4D-9454-1BBB1AE64C3C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4279270-E6A4-4441-95D3-64FC5CAB321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2" name="Tekstvak 21">
            <a:extLst>
              <a:ext uri="{FF2B5EF4-FFF2-40B4-BE49-F238E27FC236}">
                <a16:creationId xmlns:a16="http://schemas.microsoft.com/office/drawing/2014/main" id="{F5352241-5F2F-0A48-9EB0-0DA421D76094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02416D8-EABE-4396-949C-5DBC483A602B}" type="datetime1">
              <a:rPr lang="en-GB" sz="900" b="1" i="0" noProof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26/01/2021</a:t>
            </a:fld>
            <a:endParaRPr lang="en-GB" sz="900" b="1" i="0" noProof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vak 21">
            <a:extLst>
              <a:ext uri="{FF2B5EF4-FFF2-40B4-BE49-F238E27FC236}">
                <a16:creationId xmlns:a16="http://schemas.microsoft.com/office/drawing/2014/main" id="{B6E74D17-90D6-C24F-9E1B-8E7F5BF73C6A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‹N›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727BBB-22D1-5246-B6F9-701F11FF5F2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AFB4FE2-03A4-1147-861C-30301D80641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7" r:id="rId3"/>
    <p:sldLayoutId id="2147483665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54C065DA-4EE3-7F46-BA61-9340C5EC91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7641659-EE62-4C4B-800E-E5E173852CBC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983F160-3051-5343-A279-ABC4F18B0298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71D831B-67D2-6044-BF76-06D259999B31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21">
            <a:extLst>
              <a:ext uri="{FF2B5EF4-FFF2-40B4-BE49-F238E27FC236}">
                <a16:creationId xmlns:a16="http://schemas.microsoft.com/office/drawing/2014/main" id="{6117C417-ED11-F64A-AD0F-5BA397A38596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E350F5A-1D90-4578-B64F-335D9A596FE0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26/01/2021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21">
            <a:extLst>
              <a:ext uri="{FF2B5EF4-FFF2-40B4-BE49-F238E27FC236}">
                <a16:creationId xmlns:a16="http://schemas.microsoft.com/office/drawing/2014/main" id="{B7475368-A2F5-2046-8239-8FAF1B0AFDB8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‹N›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57154051-348C-1843-AA1C-AB809BB8391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F0BAA26-6D8B-7747-A346-37C94F6F4BB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A78F590-4BBF-9C4B-A00E-C89294A682AA}"/>
              </a:ext>
            </a:extLst>
          </p:cNvPr>
          <p:cNvSpPr txBox="1">
            <a:spLocks/>
          </p:cNvSpPr>
          <p:nvPr userDrawn="1"/>
        </p:nvSpPr>
        <p:spPr>
          <a:xfrm>
            <a:off x="6481460" y="3988285"/>
            <a:ext cx="1691495" cy="3571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 work by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licensed under a Creative Commons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Attribution 4.0 International License.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FEBF892-042C-8C47-80FB-62A8781048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73609" y="2067920"/>
            <a:ext cx="2268644" cy="174267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04EF890C-0E49-E449-8651-D45A73400420}"/>
              </a:ext>
            </a:extLst>
          </p:cNvPr>
          <p:cNvSpPr txBox="1">
            <a:spLocks/>
          </p:cNvSpPr>
          <p:nvPr userDrawn="1"/>
        </p:nvSpPr>
        <p:spPr>
          <a:xfrm>
            <a:off x="1962684" y="3078738"/>
            <a:ext cx="2609316" cy="413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300" b="1" i="1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19" name="Titre 6">
            <a:extLst>
              <a:ext uri="{FF2B5EF4-FFF2-40B4-BE49-F238E27FC236}">
                <a16:creationId xmlns:a16="http://schemas.microsoft.com/office/drawing/2014/main" id="{D4D314C7-0F84-AB4E-BE7F-35172DF12265}"/>
              </a:ext>
            </a:extLst>
          </p:cNvPr>
          <p:cNvSpPr txBox="1">
            <a:spLocks/>
          </p:cNvSpPr>
          <p:nvPr userDrawn="1"/>
        </p:nvSpPr>
        <p:spPr>
          <a:xfrm>
            <a:off x="1962684" y="2233154"/>
            <a:ext cx="2811618" cy="75251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7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for your attention.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3C4C258-560F-7E41-A4DF-4F971543C08A}"/>
              </a:ext>
            </a:extLst>
          </p:cNvPr>
          <p:cNvSpPr txBox="1">
            <a:spLocks/>
          </p:cNvSpPr>
          <p:nvPr userDrawn="1"/>
        </p:nvSpPr>
        <p:spPr>
          <a:xfrm>
            <a:off x="546242" y="8280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9534ACA-D415-764D-8B5D-37ACE43416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74373"/>
            <a:ext cx="133824" cy="11895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997F26F-FA34-1E4E-B306-AC13B5F01D8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32986" y="903773"/>
            <a:ext cx="113256" cy="118955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id="{46439F1B-1DA1-CD4A-8099-15205076493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17412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rketplace.eosc-portal.eu/services/paas-orchestrator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go-dc.gitbook.io/indigo-paas-orchestrator/" TargetMode="External"/><Relationship Id="rId2" Type="http://schemas.openxmlformats.org/officeDocument/2006/relationships/hyperlink" Target="https://indigo-paas.cloud.ba.infn.it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ithub.com/indigo-dc/orchestrato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ntonacci@infn.i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BFE1615-A5F2-8846-9282-FF4985AA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919" y="2490809"/>
            <a:ext cx="5246238" cy="369332"/>
          </a:xfrm>
        </p:spPr>
        <p:txBody>
          <a:bodyPr/>
          <a:lstStyle/>
          <a:p>
            <a:r>
              <a:rPr lang="en-GB" dirty="0"/>
              <a:t>EGI-ACE WP6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8DC7F99-C6A7-E74F-AB98-FE876C94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19" y="1948714"/>
            <a:ext cx="5571607" cy="521681"/>
          </a:xfrm>
        </p:spPr>
        <p:txBody>
          <a:bodyPr/>
          <a:lstStyle/>
          <a:p>
            <a:r>
              <a:rPr lang="en-GB" dirty="0"/>
              <a:t>Installation PaaS Orchestrator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A4EF5-D28C-0C4E-B27F-18EE26188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INFN Bari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46381-8AC7-E249-864F-89F49B5DD0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Marica Antonacci</a:t>
            </a:r>
          </a:p>
        </p:txBody>
      </p:sp>
    </p:spTree>
    <p:extLst>
      <p:ext uri="{BB962C8B-B14F-4D97-AF65-F5344CB8AC3E}">
        <p14:creationId xmlns:p14="http://schemas.microsoft.com/office/powerpoint/2010/main" val="387809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[Service name]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2579076" y="502850"/>
            <a:ext cx="6351909" cy="369332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636D612-038E-4D56-AEEE-4C7895389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739760"/>
              </p:ext>
            </p:extLst>
          </p:nvPr>
        </p:nvGraphicFramePr>
        <p:xfrm>
          <a:off x="213015" y="827361"/>
          <a:ext cx="8644114" cy="4165579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3103779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5540335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</a:tblGrid>
              <a:tr h="353003">
                <a:tc>
                  <a:txBody>
                    <a:bodyPr/>
                    <a:lstStyle/>
                    <a:p>
                      <a:r>
                        <a:rPr lang="en-US" sz="1200" i="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PaaS Orchestrator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1153229">
                <a:tc>
                  <a:txBody>
                    <a:bodyPr/>
                    <a:lstStyle/>
                    <a:p>
                      <a:r>
                        <a:rPr lang="en-US" sz="1200" i="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PaaS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Orchestrator service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coordinating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provisioning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virtualized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compute and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storage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infrastructures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dockerized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Mesos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kubernetes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clusters. The service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 set of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/service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topologies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ready-to-use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user-friendly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web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interface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r>
                        <a:rPr lang="en-US" sz="1200" i="0" dirty="0"/>
                        <a:t>User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VO,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administrators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programmers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  <a:tr h="974280">
                <a:tc>
                  <a:txBody>
                    <a:bodyPr/>
                    <a:lstStyle/>
                    <a:p>
                      <a:r>
                        <a:rPr lang="en-US" sz="1200" i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complex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virtual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infrastructures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docker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containers in an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way,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user-friendly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web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interface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monitor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 and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endpoints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deployed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once the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it-IT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complete.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338895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r>
                        <a:rPr lang="en-US" sz="1200" i="0" dirty="0"/>
                        <a:t>Integrations with EGI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It can be easily integrated with the EGI Providers that support INDIGO IAM authentication. Integration with EGI Check-in is ongoing.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8160506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r>
                        <a:rPr lang="en-US" sz="1200" i="0" dirty="0"/>
                        <a:t>Entry in the EGI Catalogue (www.egi.eu)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 available yet.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2369698"/>
                  </a:ext>
                </a:extLst>
              </a:tr>
              <a:tr h="353003">
                <a:tc>
                  <a:txBody>
                    <a:bodyPr/>
                    <a:lstStyle/>
                    <a:p>
                      <a:r>
                        <a:rPr lang="en-US" sz="1200" dirty="0"/>
                        <a:t>Entry in the EOSC 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hlinkClick r:id="rId2"/>
                        </a:rPr>
                        <a:t>https://marketplace.eosc-portal.eu/services/paas-orchestrator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54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70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[Service name]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7092E86-0257-4B97-AE93-A6F109CCBC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6645" y="1369219"/>
            <a:ext cx="8754341" cy="3197370"/>
          </a:xfrm>
        </p:spPr>
        <p:txBody>
          <a:bodyPr/>
          <a:lstStyle/>
          <a:p>
            <a:r>
              <a:rPr lang="en-GB" i="1" dirty="0"/>
              <a:t>Endpoint: </a:t>
            </a:r>
            <a:r>
              <a:rPr lang="en-GB" i="1" dirty="0">
                <a:hlinkClick r:id="rId2"/>
              </a:rPr>
              <a:t>https://indigo-paas.cloud.ba.infn.it</a:t>
            </a:r>
            <a:endParaRPr lang="en-GB" i="1" dirty="0"/>
          </a:p>
          <a:p>
            <a:r>
              <a:rPr lang="en-GB" i="1" dirty="0"/>
              <a:t>Documentation: </a:t>
            </a:r>
            <a:r>
              <a:rPr lang="en-GB" i="1" dirty="0">
                <a:hlinkClick r:id="rId3"/>
              </a:rPr>
              <a:t>https://indigo-dc.gitbook.io/indigo-paas-orchestrator/</a:t>
            </a:r>
            <a:endParaRPr lang="en-GB" i="1" dirty="0"/>
          </a:p>
          <a:p>
            <a:r>
              <a:rPr lang="en-GB" i="1" dirty="0"/>
              <a:t>Code repository: </a:t>
            </a:r>
            <a:r>
              <a:rPr lang="en-GB" i="1" dirty="0">
                <a:hlinkClick r:id="rId4"/>
              </a:rPr>
              <a:t>https://github.com/indigo-dc/orchestrator</a:t>
            </a:r>
            <a:endParaRPr lang="en-GB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7712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PaaS Orchestrator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2579076" y="512123"/>
            <a:ext cx="6351909" cy="369332"/>
          </a:xfrm>
        </p:spPr>
        <p:txBody>
          <a:bodyPr/>
          <a:lstStyle/>
          <a:p>
            <a:r>
              <a:rPr lang="en-GB" dirty="0"/>
              <a:t>Roadmap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A37959A-D02C-480D-9FDF-1A10AF4AC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68354"/>
              </p:ext>
            </p:extLst>
          </p:nvPr>
        </p:nvGraphicFramePr>
        <p:xfrm>
          <a:off x="213015" y="904702"/>
          <a:ext cx="8500678" cy="406062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00135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2069739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  <a:gridCol w="2728027">
                  <a:extLst>
                    <a:ext uri="{9D8B030D-6E8A-4147-A177-3AD203B41FA5}">
                      <a16:colId xmlns:a16="http://schemas.microsoft.com/office/drawing/2014/main" val="2110801945"/>
                    </a:ext>
                  </a:extLst>
                </a:gridCol>
                <a:gridCol w="973572">
                  <a:extLst>
                    <a:ext uri="{9D8B030D-6E8A-4147-A177-3AD203B41FA5}">
                      <a16:colId xmlns:a16="http://schemas.microsoft.com/office/drawing/2014/main" val="1694021391"/>
                    </a:ext>
                  </a:extLst>
                </a:gridCol>
                <a:gridCol w="1029205">
                  <a:extLst>
                    <a:ext uri="{9D8B030D-6E8A-4147-A177-3AD203B41FA5}">
                      <a16:colId xmlns:a16="http://schemas.microsoft.com/office/drawing/2014/main" val="2016422165"/>
                    </a:ext>
                  </a:extLst>
                </a:gridCol>
              </a:tblGrid>
              <a:tr h="629658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Responsible person/Partner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82980"/>
                  </a:ext>
                </a:extLst>
              </a:tr>
              <a:tr h="933597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EGI catalogue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Marica </a:t>
                      </a:r>
                      <a:r>
                        <a:rPr lang="en-US" dirty="0" err="1"/>
                        <a:t>Antonacci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2"/>
                        </a:rPr>
                        <a:t>antonacci@infn.it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 err="1"/>
                        <a:t>Giacinto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Donvito</a:t>
                      </a:r>
                      <a:endParaRPr lang="en-US" dirty="0"/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donvito@infn.it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 done as soon as the EGI </a:t>
                      </a:r>
                      <a:r>
                        <a:rPr lang="en-US" dirty="0" err="1"/>
                        <a:t>Checkin</a:t>
                      </a:r>
                      <a:r>
                        <a:rPr lang="en-US" dirty="0"/>
                        <a:t> integration is completed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933597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EOSC Portal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Marica </a:t>
                      </a:r>
                      <a:r>
                        <a:rPr lang="en-US" dirty="0" err="1"/>
                        <a:t>Antonacci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2"/>
                        </a:rPr>
                        <a:t>antonacci@infn.it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 err="1"/>
                        <a:t>Giacinto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Donvito</a:t>
                      </a:r>
                      <a:endParaRPr lang="en-US" dirty="0"/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donvito@infn.it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Already done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1563776">
                <a:tc>
                  <a:txBody>
                    <a:bodyPr/>
                    <a:lstStyle/>
                    <a:p>
                      <a:r>
                        <a:rPr lang="en-US" i="1" dirty="0"/>
                        <a:t>Integration with Check-in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Marica </a:t>
                      </a:r>
                      <a:r>
                        <a:rPr lang="en-US" dirty="0" err="1"/>
                        <a:t>Antonacci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2"/>
                        </a:rPr>
                        <a:t>antonacci@infn.it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implementation of the integration with EGI Check-in is in progress. Currently a prototype is available as separate (development) instance; the integration at the dashboard level should start in the next period.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52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5F71E8-9C3C-5B4C-9884-ACFAFE0E3A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1737" y="1115271"/>
            <a:ext cx="8799250" cy="3451318"/>
          </a:xfrm>
        </p:spPr>
        <p:txBody>
          <a:bodyPr/>
          <a:lstStyle/>
          <a:p>
            <a:r>
              <a:rPr lang="en-GB" i="1" dirty="0"/>
              <a:t>The Orchestrator service can greatly help research communities to automate complex deployments (k8s cluster, spark, </a:t>
            </a:r>
            <a:r>
              <a:rPr lang="en-GB" i="1" dirty="0" err="1"/>
              <a:t>jupyter</a:t>
            </a:r>
            <a:r>
              <a:rPr lang="en-GB" i="1" dirty="0"/>
              <a:t>, etc.) on distributed cloud environments. No IT skills or knowledge about the underlying providers is required.  </a:t>
            </a:r>
          </a:p>
          <a:p>
            <a:pPr lvl="1"/>
            <a:r>
              <a:rPr lang="en-GB" i="1" dirty="0"/>
              <a:t>We plan to implement use-cases from EGI-ACE users, using dedicated </a:t>
            </a:r>
            <a:r>
              <a:rPr lang="en-GB" i="1"/>
              <a:t>TOSCA templates </a:t>
            </a:r>
            <a:r>
              <a:rPr lang="en-GB" i="1" dirty="0"/>
              <a:t>to implement and deploy the services needed by the communities </a:t>
            </a:r>
          </a:p>
          <a:p>
            <a:pPr lvl="1"/>
            <a:r>
              <a:rPr lang="en-GB" i="1" dirty="0"/>
              <a:t>This could be very useful to support new communities not only on INFN resources, but also over the rest of EGI Cloud resources. </a:t>
            </a:r>
          </a:p>
          <a:p>
            <a:pPr lvl="1"/>
            <a:endParaRPr lang="en-GB" i="1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PaaS Orchestrator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1309607351"/>
      </p:ext>
    </p:extLst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0D7A7F13-B78D-4B6D-B37C-96B02A7D623F}"/>
    </a:ext>
  </a:extLst>
</a:theme>
</file>

<file path=ppt/theme/theme2.xml><?xml version="1.0" encoding="utf-8"?>
<a:theme xmlns:a="http://schemas.openxmlformats.org/drawingml/2006/main" name="CONTE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4396AB53-ADF7-4515-B455-D52E94D9B8BA}"/>
    </a:ext>
  </a:extLst>
</a:theme>
</file>

<file path=ppt/theme/theme3.xml><?xml version="1.0" encoding="utf-8"?>
<a:theme xmlns:a="http://schemas.openxmlformats.org/drawingml/2006/main" name="SECTION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71F0978B-9F86-4233-8225-1DECC6111229}"/>
    </a:ext>
  </a:extLst>
</a:theme>
</file>

<file path=ppt/theme/theme4.xml><?xml version="1.0" encoding="utf-8"?>
<a:theme xmlns:a="http://schemas.openxmlformats.org/drawingml/2006/main" name="EN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3287D5CC-FA01-4047-B069-583CC3621E52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EGI_Powerpoint_Template_16-9</Template>
  <TotalTime>408</TotalTime>
  <Words>461</Words>
  <Application>Microsoft Macintosh PowerPoint</Application>
  <PresentationFormat>Presentazione su schermo (16:9)</PresentationFormat>
  <Paragraphs>54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</vt:lpstr>
      <vt:lpstr>Calibri</vt:lpstr>
      <vt:lpstr>Courier New</vt:lpstr>
      <vt:lpstr>Open Sans</vt:lpstr>
      <vt:lpstr>Open Sans Semibold</vt:lpstr>
      <vt:lpstr>Wingdings</vt:lpstr>
      <vt:lpstr>HOME</vt:lpstr>
      <vt:lpstr>CONTENT</vt:lpstr>
      <vt:lpstr>SECTION</vt:lpstr>
      <vt:lpstr>END</vt:lpstr>
      <vt:lpstr>Installation PaaS Orchestrator</vt:lpstr>
      <vt:lpstr>Installation [Service name]</vt:lpstr>
      <vt:lpstr>Installation [Service name]</vt:lpstr>
      <vt:lpstr>Installation PaaS Orchestrator</vt:lpstr>
      <vt:lpstr>Installation PaaS Orchestrator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 Popescu</dc:creator>
  <cp:lastModifiedBy>Microsoft Office User</cp:lastModifiedBy>
  <cp:revision>18</cp:revision>
  <dcterms:created xsi:type="dcterms:W3CDTF">2019-08-08T08:07:39Z</dcterms:created>
  <dcterms:modified xsi:type="dcterms:W3CDTF">2021-01-26T17:00:10Z</dcterms:modified>
</cp:coreProperties>
</file>