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5"/>
  </p:notesMasterIdLst>
  <p:handoutMasterIdLst>
    <p:handoutMasterId r:id="rId116"/>
  </p:handoutMasterIdLst>
  <p:sldIdLst>
    <p:sldId id="256" r:id="rId2"/>
    <p:sldId id="1410" r:id="rId3"/>
    <p:sldId id="1534" r:id="rId4"/>
    <p:sldId id="1371" r:id="rId5"/>
    <p:sldId id="489" r:id="rId6"/>
    <p:sldId id="900" r:id="rId7"/>
    <p:sldId id="975" r:id="rId8"/>
    <p:sldId id="492" r:id="rId9"/>
    <p:sldId id="968" r:id="rId10"/>
    <p:sldId id="1383" r:id="rId11"/>
    <p:sldId id="875" r:id="rId12"/>
    <p:sldId id="842" r:id="rId13"/>
    <p:sldId id="1497" r:id="rId14"/>
    <p:sldId id="1375" r:id="rId15"/>
    <p:sldId id="909" r:id="rId16"/>
    <p:sldId id="876" r:id="rId17"/>
    <p:sldId id="838" r:id="rId18"/>
    <p:sldId id="512" r:id="rId19"/>
    <p:sldId id="883" r:id="rId20"/>
    <p:sldId id="896" r:id="rId21"/>
    <p:sldId id="818" r:id="rId22"/>
    <p:sldId id="819" r:id="rId23"/>
    <p:sldId id="1152" r:id="rId24"/>
    <p:sldId id="913" r:id="rId25"/>
    <p:sldId id="486" r:id="rId26"/>
    <p:sldId id="1385" r:id="rId27"/>
    <p:sldId id="1153" r:id="rId28"/>
    <p:sldId id="1154" r:id="rId29"/>
    <p:sldId id="830" r:id="rId30"/>
    <p:sldId id="1339" r:id="rId31"/>
    <p:sldId id="897" r:id="rId32"/>
    <p:sldId id="806" r:id="rId33"/>
    <p:sldId id="807" r:id="rId34"/>
    <p:sldId id="511" r:id="rId35"/>
    <p:sldId id="722" r:id="rId36"/>
    <p:sldId id="724" r:id="rId37"/>
    <p:sldId id="829" r:id="rId38"/>
    <p:sldId id="705" r:id="rId39"/>
    <p:sldId id="1386" r:id="rId40"/>
    <p:sldId id="850" r:id="rId41"/>
    <p:sldId id="566" r:id="rId42"/>
    <p:sldId id="1342" r:id="rId43"/>
    <p:sldId id="892" r:id="rId44"/>
    <p:sldId id="736" r:id="rId45"/>
    <p:sldId id="798" r:id="rId46"/>
    <p:sldId id="567" r:id="rId47"/>
    <p:sldId id="653" r:id="rId48"/>
    <p:sldId id="929" r:id="rId49"/>
    <p:sldId id="899" r:id="rId50"/>
    <p:sldId id="738" r:id="rId51"/>
    <p:sldId id="811" r:id="rId52"/>
    <p:sldId id="790" r:id="rId53"/>
    <p:sldId id="812" r:id="rId54"/>
    <p:sldId id="574" r:id="rId55"/>
    <p:sldId id="741" r:id="rId56"/>
    <p:sldId id="775" r:id="rId57"/>
    <p:sldId id="578" r:id="rId58"/>
    <p:sldId id="887" r:id="rId59"/>
    <p:sldId id="1343" r:id="rId60"/>
    <p:sldId id="744" r:id="rId61"/>
    <p:sldId id="963" r:id="rId62"/>
    <p:sldId id="888" r:id="rId63"/>
    <p:sldId id="1391" r:id="rId64"/>
    <p:sldId id="890" r:id="rId65"/>
    <p:sldId id="891" r:id="rId66"/>
    <p:sldId id="590" r:id="rId67"/>
    <p:sldId id="752" r:id="rId68"/>
    <p:sldId id="753" r:id="rId69"/>
    <p:sldId id="1417" r:id="rId70"/>
    <p:sldId id="1335" r:id="rId71"/>
    <p:sldId id="751" r:id="rId72"/>
    <p:sldId id="801" r:id="rId73"/>
    <p:sldId id="802" r:id="rId74"/>
    <p:sldId id="1528" r:id="rId75"/>
    <p:sldId id="596" r:id="rId76"/>
    <p:sldId id="755" r:id="rId77"/>
    <p:sldId id="600" r:id="rId78"/>
    <p:sldId id="757" r:id="rId79"/>
    <p:sldId id="608" r:id="rId80"/>
    <p:sldId id="655" r:id="rId81"/>
    <p:sldId id="793" r:id="rId82"/>
    <p:sldId id="821" r:id="rId83"/>
    <p:sldId id="618" r:id="rId84"/>
    <p:sldId id="973" r:id="rId85"/>
    <p:sldId id="766" r:id="rId86"/>
    <p:sldId id="768" r:id="rId87"/>
    <p:sldId id="627" r:id="rId88"/>
    <p:sldId id="1392" r:id="rId89"/>
    <p:sldId id="912" r:id="rId90"/>
    <p:sldId id="769" r:id="rId91"/>
    <p:sldId id="1397" r:id="rId92"/>
    <p:sldId id="635" r:id="rId93"/>
    <p:sldId id="659" r:id="rId94"/>
    <p:sldId id="785" r:id="rId95"/>
    <p:sldId id="639" r:id="rId96"/>
    <p:sldId id="822" r:id="rId97"/>
    <p:sldId id="643" r:id="rId98"/>
    <p:sldId id="660" r:id="rId99"/>
    <p:sldId id="794" r:id="rId100"/>
    <p:sldId id="648" r:id="rId101"/>
    <p:sldId id="604" r:id="rId102"/>
    <p:sldId id="795" r:id="rId103"/>
    <p:sldId id="914" r:id="rId104"/>
    <p:sldId id="828" r:id="rId105"/>
    <p:sldId id="1370" r:id="rId106"/>
    <p:sldId id="907" r:id="rId107"/>
    <p:sldId id="905" r:id="rId108"/>
    <p:sldId id="777" r:id="rId109"/>
    <p:sldId id="906" r:id="rId110"/>
    <p:sldId id="814" r:id="rId111"/>
    <p:sldId id="815" r:id="rId112"/>
    <p:sldId id="880" r:id="rId113"/>
    <p:sldId id="1522" r:id="rId1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gorzata Krakowian" initials="M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64A2"/>
    <a:srgbClr val="2055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85306" autoAdjust="0"/>
  </p:normalViewPr>
  <p:slideViewPr>
    <p:cSldViewPr snapToGrid="0" snapToObjects="1">
      <p:cViewPr varScale="1">
        <p:scale>
          <a:sx n="108" d="100"/>
          <a:sy n="108" d="100"/>
        </p:scale>
        <p:origin x="2176" y="192"/>
      </p:cViewPr>
      <p:guideLst>
        <p:guide orient="horz" pos="2160"/>
        <p:guide pos="2880"/>
      </p:guideLst>
    </p:cSldViewPr>
  </p:slideViewPr>
  <p:outlineViewPr>
    <p:cViewPr>
      <p:scale>
        <a:sx n="33" d="100"/>
        <a:sy n="33" d="100"/>
      </p:scale>
      <p:origin x="0" y="-50088"/>
    </p:cViewPr>
  </p:outlineViewPr>
  <p:notesTextViewPr>
    <p:cViewPr>
      <p:scale>
        <a:sx n="100" d="100"/>
        <a:sy n="100" d="100"/>
      </p:scale>
      <p:origin x="0" y="0"/>
    </p:cViewPr>
  </p:notesTextViewPr>
  <p:sorterViewPr>
    <p:cViewPr>
      <p:scale>
        <a:sx n="66" d="100"/>
        <a:sy n="66" d="100"/>
      </p:scale>
      <p:origin x="0" y="-7572"/>
    </p:cViewPr>
  </p:sorterViewPr>
  <p:notesViewPr>
    <p:cSldViewPr snapToGrid="0" snapToObjects="1">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iagrams/_rels/data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4" Type="http://schemas.openxmlformats.org/officeDocument/2006/relationships/image" Target="../media/image4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B8226E-0853-CA4B-8C32-4E779DE4ABCC}"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F2861FE5-7E04-9144-BE76-05591E7A6E8D}">
      <dgm:prSet phldrT="[Text]"/>
      <dgm:spPr/>
      <dgm:t>
        <a:bodyPr/>
        <a:lstStyle/>
        <a:p>
          <a:r>
            <a:rPr lang="en-US"/>
            <a:t>Do</a:t>
          </a:r>
        </a:p>
      </dgm:t>
    </dgm:pt>
    <dgm:pt modelId="{5D7235BF-ACD0-BB4A-9E2A-6093B169F98A}" type="parTrans" cxnId="{AABC2B7D-E1E3-0048-B6D6-E8A277FF7982}">
      <dgm:prSet/>
      <dgm:spPr/>
      <dgm:t>
        <a:bodyPr/>
        <a:lstStyle/>
        <a:p>
          <a:endParaRPr lang="en-US"/>
        </a:p>
      </dgm:t>
    </dgm:pt>
    <dgm:pt modelId="{C56B5908-72FC-7448-BEDD-DC27D6626FF1}" type="sibTrans" cxnId="{AABC2B7D-E1E3-0048-B6D6-E8A277FF7982}">
      <dgm:prSet/>
      <dgm:spPr/>
      <dgm:t>
        <a:bodyPr/>
        <a:lstStyle/>
        <a:p>
          <a:endParaRPr lang="en-US"/>
        </a:p>
      </dgm:t>
    </dgm:pt>
    <dgm:pt modelId="{AFFC17D9-B2EC-CB4A-9CB4-74C82E09D0D4}">
      <dgm:prSet phldrT="[Text]"/>
      <dgm:spPr/>
      <dgm:t>
        <a:bodyPr/>
        <a:lstStyle/>
        <a:p>
          <a:r>
            <a:rPr lang="en-US"/>
            <a:t>Check</a:t>
          </a:r>
        </a:p>
      </dgm:t>
    </dgm:pt>
    <dgm:pt modelId="{41EAD24E-55F6-7D44-A162-AE82884B9F19}" type="parTrans" cxnId="{2B7E8A77-258C-304D-A7BE-A4AAEEDDDD25}">
      <dgm:prSet/>
      <dgm:spPr/>
      <dgm:t>
        <a:bodyPr/>
        <a:lstStyle/>
        <a:p>
          <a:endParaRPr lang="en-US"/>
        </a:p>
      </dgm:t>
    </dgm:pt>
    <dgm:pt modelId="{A454DB6A-4F8D-BF4E-A9A3-9C5F437E77C9}" type="sibTrans" cxnId="{2B7E8A77-258C-304D-A7BE-A4AAEEDDDD25}">
      <dgm:prSet/>
      <dgm:spPr/>
      <dgm:t>
        <a:bodyPr/>
        <a:lstStyle/>
        <a:p>
          <a:endParaRPr lang="en-US"/>
        </a:p>
      </dgm:t>
    </dgm:pt>
    <dgm:pt modelId="{523EDE08-9FC5-CD42-912F-28F784D5EE71}">
      <dgm:prSet phldrT="[Text]"/>
      <dgm:spPr/>
      <dgm:t>
        <a:bodyPr/>
        <a:lstStyle/>
        <a:p>
          <a:r>
            <a:rPr lang="en-US"/>
            <a:t>Act</a:t>
          </a:r>
        </a:p>
      </dgm:t>
    </dgm:pt>
    <dgm:pt modelId="{B7F43B6B-4A21-4A46-B3EF-EBB756E0FB65}" type="parTrans" cxnId="{86F55E0A-172B-8B4D-B4F5-4B9235A9E352}">
      <dgm:prSet/>
      <dgm:spPr/>
      <dgm:t>
        <a:bodyPr/>
        <a:lstStyle/>
        <a:p>
          <a:endParaRPr lang="en-US"/>
        </a:p>
      </dgm:t>
    </dgm:pt>
    <dgm:pt modelId="{0938A28E-EB38-884A-9ABD-9C6494E1C32C}" type="sibTrans" cxnId="{86F55E0A-172B-8B4D-B4F5-4B9235A9E352}">
      <dgm:prSet/>
      <dgm:spPr/>
      <dgm:t>
        <a:bodyPr/>
        <a:lstStyle/>
        <a:p>
          <a:endParaRPr lang="en-US"/>
        </a:p>
      </dgm:t>
    </dgm:pt>
    <dgm:pt modelId="{25718BDB-F637-3F4C-8F5D-EC4B5ECC39AD}">
      <dgm:prSet phldrT="[Text]"/>
      <dgm:spPr/>
      <dgm:t>
        <a:bodyPr/>
        <a:lstStyle/>
        <a:p>
          <a:r>
            <a:rPr lang="en-US"/>
            <a:t>Plan</a:t>
          </a:r>
        </a:p>
      </dgm:t>
    </dgm:pt>
    <dgm:pt modelId="{D0D260C6-3E07-8B4C-9DB7-64F1F3C6F634}" type="parTrans" cxnId="{5277AE75-B575-8342-8AEA-3F0B6959C65A}">
      <dgm:prSet/>
      <dgm:spPr/>
      <dgm:t>
        <a:bodyPr/>
        <a:lstStyle/>
        <a:p>
          <a:endParaRPr lang="en-US"/>
        </a:p>
      </dgm:t>
    </dgm:pt>
    <dgm:pt modelId="{FAB7111D-F6E6-C94F-920E-12E3F9C9D7D3}" type="sibTrans" cxnId="{5277AE75-B575-8342-8AEA-3F0B6959C65A}">
      <dgm:prSet/>
      <dgm:spPr/>
      <dgm:t>
        <a:bodyPr/>
        <a:lstStyle/>
        <a:p>
          <a:endParaRPr lang="en-US"/>
        </a:p>
      </dgm:t>
    </dgm:pt>
    <dgm:pt modelId="{A846835C-E344-AA40-ABE6-A493F02D4601}" type="pres">
      <dgm:prSet presAssocID="{59B8226E-0853-CA4B-8C32-4E779DE4ABCC}" presName="cycle" presStyleCnt="0">
        <dgm:presLayoutVars>
          <dgm:dir/>
          <dgm:resizeHandles val="exact"/>
        </dgm:presLayoutVars>
      </dgm:prSet>
      <dgm:spPr/>
    </dgm:pt>
    <dgm:pt modelId="{7BD40E76-96BD-484C-88F6-A32AA2E1DEAC}" type="pres">
      <dgm:prSet presAssocID="{F2861FE5-7E04-9144-BE76-05591E7A6E8D}" presName="dummy" presStyleCnt="0"/>
      <dgm:spPr/>
    </dgm:pt>
    <dgm:pt modelId="{27B3E14E-5D8D-8E46-A249-3E43412063EB}" type="pres">
      <dgm:prSet presAssocID="{F2861FE5-7E04-9144-BE76-05591E7A6E8D}" presName="node" presStyleLbl="revTx" presStyleIdx="0" presStyleCnt="4">
        <dgm:presLayoutVars>
          <dgm:bulletEnabled val="1"/>
        </dgm:presLayoutVars>
      </dgm:prSet>
      <dgm:spPr/>
    </dgm:pt>
    <dgm:pt modelId="{D89D04CE-0E0D-054B-96EB-4CBC75D74A4E}" type="pres">
      <dgm:prSet presAssocID="{C56B5908-72FC-7448-BEDD-DC27D6626FF1}" presName="sibTrans" presStyleLbl="node1" presStyleIdx="0" presStyleCnt="4"/>
      <dgm:spPr/>
    </dgm:pt>
    <dgm:pt modelId="{B055C704-5539-B847-8E75-C7AD226C549E}" type="pres">
      <dgm:prSet presAssocID="{AFFC17D9-B2EC-CB4A-9CB4-74C82E09D0D4}" presName="dummy" presStyleCnt="0"/>
      <dgm:spPr/>
    </dgm:pt>
    <dgm:pt modelId="{5D8AF654-09A6-CB4D-BAB8-59BF3E1216CF}" type="pres">
      <dgm:prSet presAssocID="{AFFC17D9-B2EC-CB4A-9CB4-74C82E09D0D4}" presName="node" presStyleLbl="revTx" presStyleIdx="1" presStyleCnt="4">
        <dgm:presLayoutVars>
          <dgm:bulletEnabled val="1"/>
        </dgm:presLayoutVars>
      </dgm:prSet>
      <dgm:spPr/>
    </dgm:pt>
    <dgm:pt modelId="{82A0F0AC-8E09-1F48-8F4A-7A8A62CCF424}" type="pres">
      <dgm:prSet presAssocID="{A454DB6A-4F8D-BF4E-A9A3-9C5F437E77C9}" presName="sibTrans" presStyleLbl="node1" presStyleIdx="1" presStyleCnt="4"/>
      <dgm:spPr/>
    </dgm:pt>
    <dgm:pt modelId="{E23BD772-3B2A-E241-B6EC-B8AC038F2F45}" type="pres">
      <dgm:prSet presAssocID="{523EDE08-9FC5-CD42-912F-28F784D5EE71}" presName="dummy" presStyleCnt="0"/>
      <dgm:spPr/>
    </dgm:pt>
    <dgm:pt modelId="{EBBE1C98-6E8D-4D43-B63E-5E873E2BB157}" type="pres">
      <dgm:prSet presAssocID="{523EDE08-9FC5-CD42-912F-28F784D5EE71}" presName="node" presStyleLbl="revTx" presStyleIdx="2" presStyleCnt="4">
        <dgm:presLayoutVars>
          <dgm:bulletEnabled val="1"/>
        </dgm:presLayoutVars>
      </dgm:prSet>
      <dgm:spPr/>
    </dgm:pt>
    <dgm:pt modelId="{C2C6F9FE-F187-C94E-9AA9-7D9838C06BB1}" type="pres">
      <dgm:prSet presAssocID="{0938A28E-EB38-884A-9ABD-9C6494E1C32C}" presName="sibTrans" presStyleLbl="node1" presStyleIdx="2" presStyleCnt="4"/>
      <dgm:spPr/>
    </dgm:pt>
    <dgm:pt modelId="{FAD2DA9D-33B3-E34F-BB93-69D307A78227}" type="pres">
      <dgm:prSet presAssocID="{25718BDB-F637-3F4C-8F5D-EC4B5ECC39AD}" presName="dummy" presStyleCnt="0"/>
      <dgm:spPr/>
    </dgm:pt>
    <dgm:pt modelId="{FF28A5B8-98F2-2941-BA9F-D2D57CC37E85}" type="pres">
      <dgm:prSet presAssocID="{25718BDB-F637-3F4C-8F5D-EC4B5ECC39AD}" presName="node" presStyleLbl="revTx" presStyleIdx="3" presStyleCnt="4">
        <dgm:presLayoutVars>
          <dgm:bulletEnabled val="1"/>
        </dgm:presLayoutVars>
      </dgm:prSet>
      <dgm:spPr/>
    </dgm:pt>
    <dgm:pt modelId="{D023A004-59F7-7546-94FF-41526D15FEE7}" type="pres">
      <dgm:prSet presAssocID="{FAB7111D-F6E6-C94F-920E-12E3F9C9D7D3}" presName="sibTrans" presStyleLbl="node1" presStyleIdx="3" presStyleCnt="4"/>
      <dgm:spPr/>
    </dgm:pt>
  </dgm:ptLst>
  <dgm:cxnLst>
    <dgm:cxn modelId="{86F55E0A-172B-8B4D-B4F5-4B9235A9E352}" srcId="{59B8226E-0853-CA4B-8C32-4E779DE4ABCC}" destId="{523EDE08-9FC5-CD42-912F-28F784D5EE71}" srcOrd="2" destOrd="0" parTransId="{B7F43B6B-4A21-4A46-B3EF-EBB756E0FB65}" sibTransId="{0938A28E-EB38-884A-9ABD-9C6494E1C32C}"/>
    <dgm:cxn modelId="{7C495F15-F71D-FA44-8497-8CEC25B41D82}" type="presOf" srcId="{C56B5908-72FC-7448-BEDD-DC27D6626FF1}" destId="{D89D04CE-0E0D-054B-96EB-4CBC75D74A4E}" srcOrd="0" destOrd="0" presId="urn:microsoft.com/office/officeart/2005/8/layout/cycle1"/>
    <dgm:cxn modelId="{F85DE027-4959-DC46-B113-2BE6BEA281EC}" type="presOf" srcId="{59B8226E-0853-CA4B-8C32-4E779DE4ABCC}" destId="{A846835C-E344-AA40-ABE6-A493F02D4601}" srcOrd="0" destOrd="0" presId="urn:microsoft.com/office/officeart/2005/8/layout/cycle1"/>
    <dgm:cxn modelId="{5D3E1B63-B09C-324B-8BD1-51A85E9771D0}" type="presOf" srcId="{F2861FE5-7E04-9144-BE76-05591E7A6E8D}" destId="{27B3E14E-5D8D-8E46-A249-3E43412063EB}" srcOrd="0" destOrd="0" presId="urn:microsoft.com/office/officeart/2005/8/layout/cycle1"/>
    <dgm:cxn modelId="{5277AE75-B575-8342-8AEA-3F0B6959C65A}" srcId="{59B8226E-0853-CA4B-8C32-4E779DE4ABCC}" destId="{25718BDB-F637-3F4C-8F5D-EC4B5ECC39AD}" srcOrd="3" destOrd="0" parTransId="{D0D260C6-3E07-8B4C-9DB7-64F1F3C6F634}" sibTransId="{FAB7111D-F6E6-C94F-920E-12E3F9C9D7D3}"/>
    <dgm:cxn modelId="{2B7E8A77-258C-304D-A7BE-A4AAEEDDDD25}" srcId="{59B8226E-0853-CA4B-8C32-4E779DE4ABCC}" destId="{AFFC17D9-B2EC-CB4A-9CB4-74C82E09D0D4}" srcOrd="1" destOrd="0" parTransId="{41EAD24E-55F6-7D44-A162-AE82884B9F19}" sibTransId="{A454DB6A-4F8D-BF4E-A9A3-9C5F437E77C9}"/>
    <dgm:cxn modelId="{AABC2B7D-E1E3-0048-B6D6-E8A277FF7982}" srcId="{59B8226E-0853-CA4B-8C32-4E779DE4ABCC}" destId="{F2861FE5-7E04-9144-BE76-05591E7A6E8D}" srcOrd="0" destOrd="0" parTransId="{5D7235BF-ACD0-BB4A-9E2A-6093B169F98A}" sibTransId="{C56B5908-72FC-7448-BEDD-DC27D6626FF1}"/>
    <dgm:cxn modelId="{3B7E9493-8389-3646-AACA-6D305B4B821A}" type="presOf" srcId="{AFFC17D9-B2EC-CB4A-9CB4-74C82E09D0D4}" destId="{5D8AF654-09A6-CB4D-BAB8-59BF3E1216CF}" srcOrd="0" destOrd="0" presId="urn:microsoft.com/office/officeart/2005/8/layout/cycle1"/>
    <dgm:cxn modelId="{6C73B298-19BE-1F4F-B2C3-A3CB2AF7FEC1}" type="presOf" srcId="{523EDE08-9FC5-CD42-912F-28F784D5EE71}" destId="{EBBE1C98-6E8D-4D43-B63E-5E873E2BB157}" srcOrd="0" destOrd="0" presId="urn:microsoft.com/office/officeart/2005/8/layout/cycle1"/>
    <dgm:cxn modelId="{566F00A2-0C20-0A4A-A004-812996F8A08D}" type="presOf" srcId="{25718BDB-F637-3F4C-8F5D-EC4B5ECC39AD}" destId="{FF28A5B8-98F2-2941-BA9F-D2D57CC37E85}" srcOrd="0" destOrd="0" presId="urn:microsoft.com/office/officeart/2005/8/layout/cycle1"/>
    <dgm:cxn modelId="{3987CCA3-F66D-1C47-A5A6-E019A211433F}" type="presOf" srcId="{A454DB6A-4F8D-BF4E-A9A3-9C5F437E77C9}" destId="{82A0F0AC-8E09-1F48-8F4A-7A8A62CCF424}" srcOrd="0" destOrd="0" presId="urn:microsoft.com/office/officeart/2005/8/layout/cycle1"/>
    <dgm:cxn modelId="{556DDAE2-C201-854E-A185-4059E402898B}" type="presOf" srcId="{0938A28E-EB38-884A-9ABD-9C6494E1C32C}" destId="{C2C6F9FE-F187-C94E-9AA9-7D9838C06BB1}" srcOrd="0" destOrd="0" presId="urn:microsoft.com/office/officeart/2005/8/layout/cycle1"/>
    <dgm:cxn modelId="{F17C0DED-EB77-8F42-85F1-7EBB09D28681}" type="presOf" srcId="{FAB7111D-F6E6-C94F-920E-12E3F9C9D7D3}" destId="{D023A004-59F7-7546-94FF-41526D15FEE7}" srcOrd="0" destOrd="0" presId="urn:microsoft.com/office/officeart/2005/8/layout/cycle1"/>
    <dgm:cxn modelId="{E30C9AAE-C016-CC46-99B0-232D397BDA0E}" type="presParOf" srcId="{A846835C-E344-AA40-ABE6-A493F02D4601}" destId="{7BD40E76-96BD-484C-88F6-A32AA2E1DEAC}" srcOrd="0" destOrd="0" presId="urn:microsoft.com/office/officeart/2005/8/layout/cycle1"/>
    <dgm:cxn modelId="{9B051271-E55C-344A-B99A-622667CE229F}" type="presParOf" srcId="{A846835C-E344-AA40-ABE6-A493F02D4601}" destId="{27B3E14E-5D8D-8E46-A249-3E43412063EB}" srcOrd="1" destOrd="0" presId="urn:microsoft.com/office/officeart/2005/8/layout/cycle1"/>
    <dgm:cxn modelId="{B3E77489-4B7A-4642-AB49-2067D0870DBF}" type="presParOf" srcId="{A846835C-E344-AA40-ABE6-A493F02D4601}" destId="{D89D04CE-0E0D-054B-96EB-4CBC75D74A4E}" srcOrd="2" destOrd="0" presId="urn:microsoft.com/office/officeart/2005/8/layout/cycle1"/>
    <dgm:cxn modelId="{08A2BD9A-CD56-E344-877F-B2452E529A93}" type="presParOf" srcId="{A846835C-E344-AA40-ABE6-A493F02D4601}" destId="{B055C704-5539-B847-8E75-C7AD226C549E}" srcOrd="3" destOrd="0" presId="urn:microsoft.com/office/officeart/2005/8/layout/cycle1"/>
    <dgm:cxn modelId="{74219B69-C8B2-7546-BB79-522846A62250}" type="presParOf" srcId="{A846835C-E344-AA40-ABE6-A493F02D4601}" destId="{5D8AF654-09A6-CB4D-BAB8-59BF3E1216CF}" srcOrd="4" destOrd="0" presId="urn:microsoft.com/office/officeart/2005/8/layout/cycle1"/>
    <dgm:cxn modelId="{1D7B3BD4-E349-D849-9344-DFAD64D2E8D9}" type="presParOf" srcId="{A846835C-E344-AA40-ABE6-A493F02D4601}" destId="{82A0F0AC-8E09-1F48-8F4A-7A8A62CCF424}" srcOrd="5" destOrd="0" presId="urn:microsoft.com/office/officeart/2005/8/layout/cycle1"/>
    <dgm:cxn modelId="{4B5F6BED-BFCF-FC4F-9D9E-67267C08F87F}" type="presParOf" srcId="{A846835C-E344-AA40-ABE6-A493F02D4601}" destId="{E23BD772-3B2A-E241-B6EC-B8AC038F2F45}" srcOrd="6" destOrd="0" presId="urn:microsoft.com/office/officeart/2005/8/layout/cycle1"/>
    <dgm:cxn modelId="{52BFA992-2948-3843-9A6E-E39C1A2BCD4A}" type="presParOf" srcId="{A846835C-E344-AA40-ABE6-A493F02D4601}" destId="{EBBE1C98-6E8D-4D43-B63E-5E873E2BB157}" srcOrd="7" destOrd="0" presId="urn:microsoft.com/office/officeart/2005/8/layout/cycle1"/>
    <dgm:cxn modelId="{38A3592C-2AF2-A84C-85D0-306CD5B73C83}" type="presParOf" srcId="{A846835C-E344-AA40-ABE6-A493F02D4601}" destId="{C2C6F9FE-F187-C94E-9AA9-7D9838C06BB1}" srcOrd="8" destOrd="0" presId="urn:microsoft.com/office/officeart/2005/8/layout/cycle1"/>
    <dgm:cxn modelId="{C6D626DD-9ED6-5947-8F20-29C3B4AD2D7D}" type="presParOf" srcId="{A846835C-E344-AA40-ABE6-A493F02D4601}" destId="{FAD2DA9D-33B3-E34F-BB93-69D307A78227}" srcOrd="9" destOrd="0" presId="urn:microsoft.com/office/officeart/2005/8/layout/cycle1"/>
    <dgm:cxn modelId="{6A451585-1B9D-5B44-B7DE-4F48FDE5C435}" type="presParOf" srcId="{A846835C-E344-AA40-ABE6-A493F02D4601}" destId="{FF28A5B8-98F2-2941-BA9F-D2D57CC37E85}" srcOrd="10" destOrd="0" presId="urn:microsoft.com/office/officeart/2005/8/layout/cycle1"/>
    <dgm:cxn modelId="{3386C45D-A1F4-554E-90A7-8C3B70B71EA8}" type="presParOf" srcId="{A846835C-E344-AA40-ABE6-A493F02D4601}" destId="{D023A004-59F7-7546-94FF-41526D15FEE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3BBA10-58F2-6A4A-945A-ADF43E1B3EA8}"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de-DE"/>
        </a:p>
      </dgm:t>
    </dgm:pt>
    <dgm:pt modelId="{A0D07556-2276-6B49-A873-D1752591589D}">
      <dgm:prSet phldrT="[Text]" custT="1"/>
      <dgm:spPr>
        <a:solidFill>
          <a:schemeClr val="tx2">
            <a:lumMod val="20000"/>
            <a:lumOff val="80000"/>
          </a:schemeClr>
        </a:solidFill>
      </dgm:spPr>
      <dgm:t>
        <a:bodyPr/>
        <a:lstStyle/>
        <a:p>
          <a:r>
            <a:rPr lang="en-GB" sz="2400" noProof="0" dirty="0"/>
            <a:t>Invisible coordination</a:t>
          </a:r>
        </a:p>
      </dgm:t>
    </dgm:pt>
    <dgm:pt modelId="{40291021-7A7F-3643-B265-B458DF621E85}" type="parTrans" cxnId="{3497FBC4-1AF0-1C4C-A0BC-FDC0AB7E429E}">
      <dgm:prSet/>
      <dgm:spPr/>
      <dgm:t>
        <a:bodyPr/>
        <a:lstStyle/>
        <a:p>
          <a:endParaRPr lang="de-DE"/>
        </a:p>
      </dgm:t>
    </dgm:pt>
    <dgm:pt modelId="{08014617-1759-AF48-B13C-7EF267B3BCC9}" type="sibTrans" cxnId="{3497FBC4-1AF0-1C4C-A0BC-FDC0AB7E429E}">
      <dgm:prSet/>
      <dgm:spPr/>
      <dgm:t>
        <a:bodyPr/>
        <a:lstStyle/>
        <a:p>
          <a:endParaRPr lang="de-DE"/>
        </a:p>
      </dgm:t>
    </dgm:pt>
    <dgm:pt modelId="{90719699-1035-794B-9B95-D72D444482A6}">
      <dgm:prSet phldrT="[Text]" custT="1"/>
      <dgm:spPr>
        <a:solidFill>
          <a:schemeClr val="tx2">
            <a:lumMod val="40000"/>
            <a:lumOff val="60000"/>
          </a:schemeClr>
        </a:solidFill>
      </dgm:spPr>
      <dgm:t>
        <a:bodyPr/>
        <a:lstStyle/>
        <a:p>
          <a:r>
            <a:rPr lang="en-GB" sz="2400" noProof="0" dirty="0"/>
            <a:t>…</a:t>
          </a:r>
        </a:p>
      </dgm:t>
    </dgm:pt>
    <dgm:pt modelId="{5966D403-0DA0-E146-BCAA-0B76BF4C1A12}" type="parTrans" cxnId="{471B3518-9465-884D-8395-D6B46CB3F3EB}">
      <dgm:prSet/>
      <dgm:spPr/>
      <dgm:t>
        <a:bodyPr/>
        <a:lstStyle/>
        <a:p>
          <a:endParaRPr lang="de-DE"/>
        </a:p>
      </dgm:t>
    </dgm:pt>
    <dgm:pt modelId="{04C9C99E-81FE-0F49-83EC-FD4881DD1AD2}" type="sibTrans" cxnId="{471B3518-9465-884D-8395-D6B46CB3F3EB}">
      <dgm:prSet/>
      <dgm:spPr/>
      <dgm:t>
        <a:bodyPr/>
        <a:lstStyle/>
        <a:p>
          <a:endParaRPr lang="de-DE"/>
        </a:p>
      </dgm:t>
    </dgm:pt>
    <dgm:pt modelId="{707EB759-3F0B-044F-849D-329792F2572F}">
      <dgm:prSet phldrT="[Text]" custT="1"/>
      <dgm:spPr>
        <a:solidFill>
          <a:schemeClr val="tx2">
            <a:lumMod val="60000"/>
            <a:lumOff val="40000"/>
          </a:schemeClr>
        </a:solidFill>
      </dgm:spPr>
      <dgm:t>
        <a:bodyPr/>
        <a:lstStyle/>
        <a:p>
          <a:r>
            <a:rPr lang="en-GB" sz="2400" noProof="0" dirty="0"/>
            <a:t>Matchmaking</a:t>
          </a:r>
        </a:p>
      </dgm:t>
    </dgm:pt>
    <dgm:pt modelId="{E7CB08AC-1768-FF4D-9534-EBCA77A06911}" type="parTrans" cxnId="{1429BFB9-1B8C-3B41-95D9-6C6DFF2A230C}">
      <dgm:prSet/>
      <dgm:spPr/>
      <dgm:t>
        <a:bodyPr/>
        <a:lstStyle/>
        <a:p>
          <a:endParaRPr lang="de-DE"/>
        </a:p>
      </dgm:t>
    </dgm:pt>
    <dgm:pt modelId="{DE0226EC-BED9-384F-A4BA-4290DF7047E6}" type="sibTrans" cxnId="{1429BFB9-1B8C-3B41-95D9-6C6DFF2A230C}">
      <dgm:prSet/>
      <dgm:spPr/>
      <dgm:t>
        <a:bodyPr/>
        <a:lstStyle/>
        <a:p>
          <a:endParaRPr lang="de-DE"/>
        </a:p>
      </dgm:t>
    </dgm:pt>
    <dgm:pt modelId="{BB37A7DE-E887-744F-9F70-61AD2DBD9071}">
      <dgm:prSet phldrT="[Text]" custT="1"/>
      <dgm:spPr>
        <a:solidFill>
          <a:schemeClr val="accent1">
            <a:lumMod val="75000"/>
          </a:schemeClr>
        </a:solidFill>
      </dgm:spPr>
      <dgm:t>
        <a:bodyPr/>
        <a:lstStyle/>
        <a:p>
          <a:r>
            <a:rPr lang="en-GB" sz="2400" noProof="0" dirty="0"/>
            <a:t>…</a:t>
          </a:r>
        </a:p>
      </dgm:t>
    </dgm:pt>
    <dgm:pt modelId="{5F23BF4B-32C3-A04F-9102-BB6DCE20D21A}" type="parTrans" cxnId="{6850FDFC-A0FC-604F-9373-633E373A6E66}">
      <dgm:prSet/>
      <dgm:spPr/>
      <dgm:t>
        <a:bodyPr/>
        <a:lstStyle/>
        <a:p>
          <a:endParaRPr lang="de-DE"/>
        </a:p>
      </dgm:t>
    </dgm:pt>
    <dgm:pt modelId="{D9F749A4-1A8C-5D45-A860-5E292DAE77F5}" type="sibTrans" cxnId="{6850FDFC-A0FC-604F-9373-633E373A6E66}">
      <dgm:prSet/>
      <dgm:spPr/>
      <dgm:t>
        <a:bodyPr/>
        <a:lstStyle/>
        <a:p>
          <a:endParaRPr lang="de-DE"/>
        </a:p>
      </dgm:t>
    </dgm:pt>
    <dgm:pt modelId="{2EED2E5F-8762-A34E-9DEB-40458CEA2AD8}">
      <dgm:prSet phldrT="[Text]" custT="1"/>
      <dgm:spPr>
        <a:solidFill>
          <a:schemeClr val="accent1">
            <a:lumMod val="50000"/>
          </a:schemeClr>
        </a:solidFill>
      </dgm:spPr>
      <dgm:t>
        <a:bodyPr/>
        <a:lstStyle/>
        <a:p>
          <a:r>
            <a:rPr lang="en-GB" sz="2400" noProof="0" dirty="0"/>
            <a:t>Full service integration</a:t>
          </a:r>
        </a:p>
      </dgm:t>
    </dgm:pt>
    <dgm:pt modelId="{A0FC53A6-C073-D049-8429-A45CF747BFE2}" type="parTrans" cxnId="{AF6A0B5F-E013-0C45-8C7D-4BF5B11FA57E}">
      <dgm:prSet/>
      <dgm:spPr/>
      <dgm:t>
        <a:bodyPr/>
        <a:lstStyle/>
        <a:p>
          <a:endParaRPr lang="de-DE"/>
        </a:p>
      </dgm:t>
    </dgm:pt>
    <dgm:pt modelId="{6725F5BA-FA3C-9A42-96B5-699A2BD7FC08}" type="sibTrans" cxnId="{AF6A0B5F-E013-0C45-8C7D-4BF5B11FA57E}">
      <dgm:prSet/>
      <dgm:spPr/>
      <dgm:t>
        <a:bodyPr/>
        <a:lstStyle/>
        <a:p>
          <a:endParaRPr lang="de-DE"/>
        </a:p>
      </dgm:t>
    </dgm:pt>
    <dgm:pt modelId="{7650B51D-A316-2344-911C-1B6FAE5E3829}" type="pres">
      <dgm:prSet presAssocID="{773BBA10-58F2-6A4A-945A-ADF43E1B3EA8}" presName="Name0" presStyleCnt="0">
        <dgm:presLayoutVars>
          <dgm:dir/>
          <dgm:animLvl val="lvl"/>
          <dgm:resizeHandles val="exact"/>
        </dgm:presLayoutVars>
      </dgm:prSet>
      <dgm:spPr/>
    </dgm:pt>
    <dgm:pt modelId="{233F7341-C7B8-8948-9D7E-33DDC8777876}" type="pres">
      <dgm:prSet presAssocID="{A0D07556-2276-6B49-A873-D1752591589D}" presName="linNode" presStyleCnt="0"/>
      <dgm:spPr/>
    </dgm:pt>
    <dgm:pt modelId="{B1F1D662-ECC4-4446-B215-56FB628A75BD}" type="pres">
      <dgm:prSet presAssocID="{A0D07556-2276-6B49-A873-D1752591589D}" presName="parentText" presStyleLbl="node1" presStyleIdx="0" presStyleCnt="5">
        <dgm:presLayoutVars>
          <dgm:chMax val="1"/>
          <dgm:bulletEnabled val="1"/>
        </dgm:presLayoutVars>
      </dgm:prSet>
      <dgm:spPr/>
    </dgm:pt>
    <dgm:pt modelId="{AABD2739-AD5F-174E-8E60-ABC8D41AE0A2}" type="pres">
      <dgm:prSet presAssocID="{08014617-1759-AF48-B13C-7EF267B3BCC9}" presName="sp" presStyleCnt="0"/>
      <dgm:spPr/>
    </dgm:pt>
    <dgm:pt modelId="{B125ED72-9C62-824D-9739-124523F489EF}" type="pres">
      <dgm:prSet presAssocID="{90719699-1035-794B-9B95-D72D444482A6}" presName="linNode" presStyleCnt="0"/>
      <dgm:spPr/>
    </dgm:pt>
    <dgm:pt modelId="{34C6CEAC-E3EB-F648-91A0-CF95E420F6F9}" type="pres">
      <dgm:prSet presAssocID="{90719699-1035-794B-9B95-D72D444482A6}" presName="parentText" presStyleLbl="node1" presStyleIdx="1" presStyleCnt="5">
        <dgm:presLayoutVars>
          <dgm:chMax val="1"/>
          <dgm:bulletEnabled val="1"/>
        </dgm:presLayoutVars>
      </dgm:prSet>
      <dgm:spPr/>
    </dgm:pt>
    <dgm:pt modelId="{C75E87D9-786F-5C4D-AEFE-3A1281E655E3}" type="pres">
      <dgm:prSet presAssocID="{04C9C99E-81FE-0F49-83EC-FD4881DD1AD2}" presName="sp" presStyleCnt="0"/>
      <dgm:spPr/>
    </dgm:pt>
    <dgm:pt modelId="{8557F175-2E85-3E43-AAB5-C2FFBAE30CB1}" type="pres">
      <dgm:prSet presAssocID="{707EB759-3F0B-044F-849D-329792F2572F}" presName="linNode" presStyleCnt="0"/>
      <dgm:spPr/>
    </dgm:pt>
    <dgm:pt modelId="{4A7F2DDD-14CA-CA45-8BAD-696F484A53A8}" type="pres">
      <dgm:prSet presAssocID="{707EB759-3F0B-044F-849D-329792F2572F}" presName="parentText" presStyleLbl="node1" presStyleIdx="2" presStyleCnt="5">
        <dgm:presLayoutVars>
          <dgm:chMax val="1"/>
          <dgm:bulletEnabled val="1"/>
        </dgm:presLayoutVars>
      </dgm:prSet>
      <dgm:spPr/>
    </dgm:pt>
    <dgm:pt modelId="{70EBA5B2-3BF7-C544-A69D-EA06C020AED6}" type="pres">
      <dgm:prSet presAssocID="{DE0226EC-BED9-384F-A4BA-4290DF7047E6}" presName="sp" presStyleCnt="0"/>
      <dgm:spPr/>
    </dgm:pt>
    <dgm:pt modelId="{6D9A2D4C-383A-CA4B-9A56-EC30030E01EC}" type="pres">
      <dgm:prSet presAssocID="{BB37A7DE-E887-744F-9F70-61AD2DBD9071}" presName="linNode" presStyleCnt="0"/>
      <dgm:spPr/>
    </dgm:pt>
    <dgm:pt modelId="{8CBFF12F-9C19-D64C-AA3B-403C49E9D0BE}" type="pres">
      <dgm:prSet presAssocID="{BB37A7DE-E887-744F-9F70-61AD2DBD9071}" presName="parentText" presStyleLbl="node1" presStyleIdx="3" presStyleCnt="5">
        <dgm:presLayoutVars>
          <dgm:chMax val="1"/>
          <dgm:bulletEnabled val="1"/>
        </dgm:presLayoutVars>
      </dgm:prSet>
      <dgm:spPr/>
    </dgm:pt>
    <dgm:pt modelId="{0642AFD1-C327-934B-8755-A66B32A68C64}" type="pres">
      <dgm:prSet presAssocID="{D9F749A4-1A8C-5D45-A860-5E292DAE77F5}" presName="sp" presStyleCnt="0"/>
      <dgm:spPr/>
    </dgm:pt>
    <dgm:pt modelId="{7A12F470-CF2A-C747-9FF7-3D8A9BCA8477}" type="pres">
      <dgm:prSet presAssocID="{2EED2E5F-8762-A34E-9DEB-40458CEA2AD8}" presName="linNode" presStyleCnt="0"/>
      <dgm:spPr/>
    </dgm:pt>
    <dgm:pt modelId="{1AD0FAE3-CB0F-1F4C-93D1-7A6CACBD0C2E}" type="pres">
      <dgm:prSet presAssocID="{2EED2E5F-8762-A34E-9DEB-40458CEA2AD8}" presName="parentText" presStyleLbl="node1" presStyleIdx="4" presStyleCnt="5">
        <dgm:presLayoutVars>
          <dgm:chMax val="1"/>
          <dgm:bulletEnabled val="1"/>
        </dgm:presLayoutVars>
      </dgm:prSet>
      <dgm:spPr/>
    </dgm:pt>
  </dgm:ptLst>
  <dgm:cxnLst>
    <dgm:cxn modelId="{00FEC301-12A6-5F4D-A067-F199132F4441}" type="presOf" srcId="{90719699-1035-794B-9B95-D72D444482A6}" destId="{34C6CEAC-E3EB-F648-91A0-CF95E420F6F9}" srcOrd="0" destOrd="0" presId="urn:microsoft.com/office/officeart/2005/8/layout/vList5"/>
    <dgm:cxn modelId="{471B3518-9465-884D-8395-D6B46CB3F3EB}" srcId="{773BBA10-58F2-6A4A-945A-ADF43E1B3EA8}" destId="{90719699-1035-794B-9B95-D72D444482A6}" srcOrd="1" destOrd="0" parTransId="{5966D403-0DA0-E146-BCAA-0B76BF4C1A12}" sibTransId="{04C9C99E-81FE-0F49-83EC-FD4881DD1AD2}"/>
    <dgm:cxn modelId="{3D5F0B4D-3A7F-A045-996C-170829D731F3}" type="presOf" srcId="{773BBA10-58F2-6A4A-945A-ADF43E1B3EA8}" destId="{7650B51D-A316-2344-911C-1B6FAE5E3829}" srcOrd="0" destOrd="0" presId="urn:microsoft.com/office/officeart/2005/8/layout/vList5"/>
    <dgm:cxn modelId="{AB0BCC5C-601C-744C-83F6-14C656519A28}" type="presOf" srcId="{2EED2E5F-8762-A34E-9DEB-40458CEA2AD8}" destId="{1AD0FAE3-CB0F-1F4C-93D1-7A6CACBD0C2E}" srcOrd="0" destOrd="0" presId="urn:microsoft.com/office/officeart/2005/8/layout/vList5"/>
    <dgm:cxn modelId="{AF6A0B5F-E013-0C45-8C7D-4BF5B11FA57E}" srcId="{773BBA10-58F2-6A4A-945A-ADF43E1B3EA8}" destId="{2EED2E5F-8762-A34E-9DEB-40458CEA2AD8}" srcOrd="4" destOrd="0" parTransId="{A0FC53A6-C073-D049-8429-A45CF747BFE2}" sibTransId="{6725F5BA-FA3C-9A42-96B5-699A2BD7FC08}"/>
    <dgm:cxn modelId="{DB5F1A6C-7080-FA40-A528-695EEAF4F786}" type="presOf" srcId="{BB37A7DE-E887-744F-9F70-61AD2DBD9071}" destId="{8CBFF12F-9C19-D64C-AA3B-403C49E9D0BE}" srcOrd="0" destOrd="0" presId="urn:microsoft.com/office/officeart/2005/8/layout/vList5"/>
    <dgm:cxn modelId="{DFD329A5-CBF7-C744-8A18-6F0DB7257924}" type="presOf" srcId="{707EB759-3F0B-044F-849D-329792F2572F}" destId="{4A7F2DDD-14CA-CA45-8BAD-696F484A53A8}" srcOrd="0" destOrd="0" presId="urn:microsoft.com/office/officeart/2005/8/layout/vList5"/>
    <dgm:cxn modelId="{0D3C09B4-7DC9-6C4E-99CB-0FA7FE64C8BD}" type="presOf" srcId="{A0D07556-2276-6B49-A873-D1752591589D}" destId="{B1F1D662-ECC4-4446-B215-56FB628A75BD}" srcOrd="0" destOrd="0" presId="urn:microsoft.com/office/officeart/2005/8/layout/vList5"/>
    <dgm:cxn modelId="{1429BFB9-1B8C-3B41-95D9-6C6DFF2A230C}" srcId="{773BBA10-58F2-6A4A-945A-ADF43E1B3EA8}" destId="{707EB759-3F0B-044F-849D-329792F2572F}" srcOrd="2" destOrd="0" parTransId="{E7CB08AC-1768-FF4D-9534-EBCA77A06911}" sibTransId="{DE0226EC-BED9-384F-A4BA-4290DF7047E6}"/>
    <dgm:cxn modelId="{3497FBC4-1AF0-1C4C-A0BC-FDC0AB7E429E}" srcId="{773BBA10-58F2-6A4A-945A-ADF43E1B3EA8}" destId="{A0D07556-2276-6B49-A873-D1752591589D}" srcOrd="0" destOrd="0" parTransId="{40291021-7A7F-3643-B265-B458DF621E85}" sibTransId="{08014617-1759-AF48-B13C-7EF267B3BCC9}"/>
    <dgm:cxn modelId="{6850FDFC-A0FC-604F-9373-633E373A6E66}" srcId="{773BBA10-58F2-6A4A-945A-ADF43E1B3EA8}" destId="{BB37A7DE-E887-744F-9F70-61AD2DBD9071}" srcOrd="3" destOrd="0" parTransId="{5F23BF4B-32C3-A04F-9102-BB6DCE20D21A}" sibTransId="{D9F749A4-1A8C-5D45-A860-5E292DAE77F5}"/>
    <dgm:cxn modelId="{C1FF632D-9A1C-FD43-9279-C2BB24DC39A1}" type="presParOf" srcId="{7650B51D-A316-2344-911C-1B6FAE5E3829}" destId="{233F7341-C7B8-8948-9D7E-33DDC8777876}" srcOrd="0" destOrd="0" presId="urn:microsoft.com/office/officeart/2005/8/layout/vList5"/>
    <dgm:cxn modelId="{D9FCE7FB-DDE8-5F40-87B1-CB73224AD59B}" type="presParOf" srcId="{233F7341-C7B8-8948-9D7E-33DDC8777876}" destId="{B1F1D662-ECC4-4446-B215-56FB628A75BD}" srcOrd="0" destOrd="0" presId="urn:microsoft.com/office/officeart/2005/8/layout/vList5"/>
    <dgm:cxn modelId="{05717C9B-5F0E-1D42-8057-71F82463A1F4}" type="presParOf" srcId="{7650B51D-A316-2344-911C-1B6FAE5E3829}" destId="{AABD2739-AD5F-174E-8E60-ABC8D41AE0A2}" srcOrd="1" destOrd="0" presId="urn:microsoft.com/office/officeart/2005/8/layout/vList5"/>
    <dgm:cxn modelId="{C1E604E3-C96D-A44C-98BA-656016BC0234}" type="presParOf" srcId="{7650B51D-A316-2344-911C-1B6FAE5E3829}" destId="{B125ED72-9C62-824D-9739-124523F489EF}" srcOrd="2" destOrd="0" presId="urn:microsoft.com/office/officeart/2005/8/layout/vList5"/>
    <dgm:cxn modelId="{730EFE88-037D-2B4F-9CCF-2BC09AB724BF}" type="presParOf" srcId="{B125ED72-9C62-824D-9739-124523F489EF}" destId="{34C6CEAC-E3EB-F648-91A0-CF95E420F6F9}" srcOrd="0" destOrd="0" presId="urn:microsoft.com/office/officeart/2005/8/layout/vList5"/>
    <dgm:cxn modelId="{E6566463-41B3-7B4C-A8B1-528F8C6CF29B}" type="presParOf" srcId="{7650B51D-A316-2344-911C-1B6FAE5E3829}" destId="{C75E87D9-786F-5C4D-AEFE-3A1281E655E3}" srcOrd="3" destOrd="0" presId="urn:microsoft.com/office/officeart/2005/8/layout/vList5"/>
    <dgm:cxn modelId="{022D0DD4-2BEF-6A43-A2EC-4ECA59B552E5}" type="presParOf" srcId="{7650B51D-A316-2344-911C-1B6FAE5E3829}" destId="{8557F175-2E85-3E43-AAB5-C2FFBAE30CB1}" srcOrd="4" destOrd="0" presId="urn:microsoft.com/office/officeart/2005/8/layout/vList5"/>
    <dgm:cxn modelId="{7FA93566-2563-0C4E-9CCB-9CB96FE9760E}" type="presParOf" srcId="{8557F175-2E85-3E43-AAB5-C2FFBAE30CB1}" destId="{4A7F2DDD-14CA-CA45-8BAD-696F484A53A8}" srcOrd="0" destOrd="0" presId="urn:microsoft.com/office/officeart/2005/8/layout/vList5"/>
    <dgm:cxn modelId="{100FB8F5-C59A-EC41-99FE-6745200B4D14}" type="presParOf" srcId="{7650B51D-A316-2344-911C-1B6FAE5E3829}" destId="{70EBA5B2-3BF7-C544-A69D-EA06C020AED6}" srcOrd="5" destOrd="0" presId="urn:microsoft.com/office/officeart/2005/8/layout/vList5"/>
    <dgm:cxn modelId="{84382EC2-F22B-3242-BE4C-82C24E2D74D2}" type="presParOf" srcId="{7650B51D-A316-2344-911C-1B6FAE5E3829}" destId="{6D9A2D4C-383A-CA4B-9A56-EC30030E01EC}" srcOrd="6" destOrd="0" presId="urn:microsoft.com/office/officeart/2005/8/layout/vList5"/>
    <dgm:cxn modelId="{77BD9C16-CD06-9E43-8BC4-BA85E4AD98CC}" type="presParOf" srcId="{6D9A2D4C-383A-CA4B-9A56-EC30030E01EC}" destId="{8CBFF12F-9C19-D64C-AA3B-403C49E9D0BE}" srcOrd="0" destOrd="0" presId="urn:microsoft.com/office/officeart/2005/8/layout/vList5"/>
    <dgm:cxn modelId="{6463276B-4D7E-604B-B5DB-333A060506C9}" type="presParOf" srcId="{7650B51D-A316-2344-911C-1B6FAE5E3829}" destId="{0642AFD1-C327-934B-8755-A66B32A68C64}" srcOrd="7" destOrd="0" presId="urn:microsoft.com/office/officeart/2005/8/layout/vList5"/>
    <dgm:cxn modelId="{48274A5F-09BA-4C48-AD3D-B9278A5FD524}" type="presParOf" srcId="{7650B51D-A316-2344-911C-1B6FAE5E3829}" destId="{7A12F470-CF2A-C747-9FF7-3D8A9BCA8477}" srcOrd="8" destOrd="0" presId="urn:microsoft.com/office/officeart/2005/8/layout/vList5"/>
    <dgm:cxn modelId="{001A4650-B71B-C048-ACF9-9D1E6AE31094}" type="presParOf" srcId="{7A12F470-CF2A-C747-9FF7-3D8A9BCA8477}" destId="{1AD0FAE3-CB0F-1F4C-93D1-7A6CACBD0C2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77284F-54DD-4B7E-ACED-C1C79590052B}" type="doc">
      <dgm:prSet loTypeId="urn:microsoft.com/office/officeart/2005/8/layout/equation1" loCatId="relationship" qsTypeId="urn:microsoft.com/office/officeart/2005/8/quickstyle/simple2" qsCatId="simple" csTypeId="urn:microsoft.com/office/officeart/2005/8/colors/accent1_1" csCatId="accent1" phldr="1"/>
      <dgm:spPr/>
    </dgm:pt>
    <dgm:pt modelId="{6AF99DAA-5ECC-4590-A07B-47F047990F31}">
      <dgm:prSet phldrT="[Text]"/>
      <dgm:spPr/>
      <dgm:t>
        <a:bodyPr/>
        <a:lstStyle/>
        <a:p>
          <a:r>
            <a:rPr lang="en-US" b="1" noProof="0" dirty="0">
              <a:latin typeface="+mn-lt"/>
              <a:cs typeface="Arial" pitchFamily="34" charset="0"/>
            </a:rPr>
            <a:t>Utility</a:t>
          </a:r>
        </a:p>
        <a:p>
          <a:r>
            <a:rPr lang="en-US" b="1" noProof="0" dirty="0">
              <a:latin typeface="+mn-lt"/>
              <a:cs typeface="Arial" pitchFamily="34" charset="0"/>
            </a:rPr>
            <a:t>(Function)</a:t>
          </a:r>
        </a:p>
      </dgm:t>
    </dgm:pt>
    <dgm:pt modelId="{7F19B866-6041-4291-BAAE-6CA8BFE985F9}" type="parTrans" cxnId="{94D9D44A-0E7B-4F18-A055-515AEC1DA266}">
      <dgm:prSet/>
      <dgm:spPr/>
      <dgm:t>
        <a:bodyPr/>
        <a:lstStyle/>
        <a:p>
          <a:endParaRPr lang="en-US" noProof="0" dirty="0">
            <a:latin typeface="+mn-lt"/>
          </a:endParaRPr>
        </a:p>
      </dgm:t>
    </dgm:pt>
    <dgm:pt modelId="{62A829A9-5B32-44A7-83D0-D78CE8A9BA9A}" type="sibTrans" cxnId="{94D9D44A-0E7B-4F18-A055-515AEC1DA266}">
      <dgm:prSet/>
      <dgm:spPr/>
      <dgm:t>
        <a:bodyPr/>
        <a:lstStyle/>
        <a:p>
          <a:endParaRPr lang="en-US" noProof="0" dirty="0">
            <a:latin typeface="+mn-lt"/>
          </a:endParaRPr>
        </a:p>
      </dgm:t>
    </dgm:pt>
    <dgm:pt modelId="{2FB89387-BD9E-443A-A609-B1E6FA2D75B8}">
      <dgm:prSet phldrT="[Text]"/>
      <dgm:spPr/>
      <dgm:t>
        <a:bodyPr/>
        <a:lstStyle/>
        <a:p>
          <a:r>
            <a:rPr lang="en-US" b="1" noProof="0" dirty="0">
              <a:latin typeface="+mn-lt"/>
              <a:cs typeface="Arial" pitchFamily="34" charset="0"/>
            </a:rPr>
            <a:t>Warranty</a:t>
          </a:r>
        </a:p>
        <a:p>
          <a:r>
            <a:rPr lang="en-US" b="1" noProof="0" dirty="0">
              <a:latin typeface="+mn-lt"/>
              <a:cs typeface="Arial" pitchFamily="34" charset="0"/>
            </a:rPr>
            <a:t>(Quality)</a:t>
          </a:r>
        </a:p>
      </dgm:t>
    </dgm:pt>
    <dgm:pt modelId="{8EB286E6-E28F-481A-A738-C2169B0E6205}" type="parTrans" cxnId="{CD423E68-948D-4361-A30E-21170A7C74FA}">
      <dgm:prSet/>
      <dgm:spPr/>
      <dgm:t>
        <a:bodyPr/>
        <a:lstStyle/>
        <a:p>
          <a:endParaRPr lang="en-US" noProof="0" dirty="0">
            <a:latin typeface="+mn-lt"/>
          </a:endParaRPr>
        </a:p>
      </dgm:t>
    </dgm:pt>
    <dgm:pt modelId="{F87C4F02-20A5-40DD-ACC0-2EDA9AAB7935}" type="sibTrans" cxnId="{CD423E68-948D-4361-A30E-21170A7C74FA}">
      <dgm:prSet/>
      <dgm:spPr/>
      <dgm:t>
        <a:bodyPr/>
        <a:lstStyle/>
        <a:p>
          <a:endParaRPr lang="en-US" noProof="0" dirty="0">
            <a:latin typeface="+mn-lt"/>
          </a:endParaRPr>
        </a:p>
      </dgm:t>
    </dgm:pt>
    <dgm:pt modelId="{6C505B8F-2309-4DB7-8DF1-32519A9F7399}">
      <dgm:prSet phldrT="[Text]"/>
      <dgm:spPr/>
      <dgm:t>
        <a:bodyPr/>
        <a:lstStyle/>
        <a:p>
          <a:r>
            <a:rPr lang="en-US" b="1" noProof="0" dirty="0">
              <a:latin typeface="+mn-lt"/>
              <a:cs typeface="Arial" pitchFamily="34" charset="0"/>
            </a:rPr>
            <a:t>Value</a:t>
          </a:r>
        </a:p>
      </dgm:t>
    </dgm:pt>
    <dgm:pt modelId="{D56D8464-1016-42A6-9BCA-4003480C45E8}" type="parTrans" cxnId="{FEC3EF39-37ED-4058-B072-D50FA2B7DC74}">
      <dgm:prSet/>
      <dgm:spPr/>
      <dgm:t>
        <a:bodyPr/>
        <a:lstStyle/>
        <a:p>
          <a:endParaRPr lang="en-US" noProof="0" dirty="0">
            <a:latin typeface="+mn-lt"/>
          </a:endParaRPr>
        </a:p>
      </dgm:t>
    </dgm:pt>
    <dgm:pt modelId="{DE89C3DB-FFA9-4738-9076-83279EC3793C}" type="sibTrans" cxnId="{FEC3EF39-37ED-4058-B072-D50FA2B7DC74}">
      <dgm:prSet/>
      <dgm:spPr/>
      <dgm:t>
        <a:bodyPr/>
        <a:lstStyle/>
        <a:p>
          <a:endParaRPr lang="en-US" noProof="0" dirty="0">
            <a:latin typeface="+mn-lt"/>
          </a:endParaRPr>
        </a:p>
      </dgm:t>
    </dgm:pt>
    <dgm:pt modelId="{E0D0F7A1-8377-4FAB-A888-E24636160A39}" type="pres">
      <dgm:prSet presAssocID="{6E77284F-54DD-4B7E-ACED-C1C79590052B}" presName="linearFlow" presStyleCnt="0">
        <dgm:presLayoutVars>
          <dgm:dir/>
          <dgm:resizeHandles val="exact"/>
        </dgm:presLayoutVars>
      </dgm:prSet>
      <dgm:spPr/>
    </dgm:pt>
    <dgm:pt modelId="{0B0E475B-A6B7-4A54-908F-9BF564AA74D5}" type="pres">
      <dgm:prSet presAssocID="{6AF99DAA-5ECC-4590-A07B-47F047990F31}" presName="node" presStyleLbl="node1" presStyleIdx="0" presStyleCnt="3">
        <dgm:presLayoutVars>
          <dgm:bulletEnabled val="1"/>
        </dgm:presLayoutVars>
      </dgm:prSet>
      <dgm:spPr/>
    </dgm:pt>
    <dgm:pt modelId="{0D6C693A-85BF-44BC-A8C9-814728417A8F}" type="pres">
      <dgm:prSet presAssocID="{62A829A9-5B32-44A7-83D0-D78CE8A9BA9A}" presName="spacerL" presStyleCnt="0"/>
      <dgm:spPr/>
    </dgm:pt>
    <dgm:pt modelId="{F7CA2485-38D0-4C34-9DA9-90F87117ED35}" type="pres">
      <dgm:prSet presAssocID="{62A829A9-5B32-44A7-83D0-D78CE8A9BA9A}" presName="sibTrans" presStyleLbl="sibTrans2D1" presStyleIdx="0" presStyleCnt="2"/>
      <dgm:spPr/>
    </dgm:pt>
    <dgm:pt modelId="{AA642706-58CD-46A6-BA96-E98A870C6DBF}" type="pres">
      <dgm:prSet presAssocID="{62A829A9-5B32-44A7-83D0-D78CE8A9BA9A}" presName="spacerR" presStyleCnt="0"/>
      <dgm:spPr/>
    </dgm:pt>
    <dgm:pt modelId="{CF37E2D8-7661-4FDE-8D6A-1302DD7F09DA}" type="pres">
      <dgm:prSet presAssocID="{2FB89387-BD9E-443A-A609-B1E6FA2D75B8}" presName="node" presStyleLbl="node1" presStyleIdx="1" presStyleCnt="3">
        <dgm:presLayoutVars>
          <dgm:bulletEnabled val="1"/>
        </dgm:presLayoutVars>
      </dgm:prSet>
      <dgm:spPr/>
    </dgm:pt>
    <dgm:pt modelId="{95C829BD-A79B-4096-B35E-47E226A5E759}" type="pres">
      <dgm:prSet presAssocID="{F87C4F02-20A5-40DD-ACC0-2EDA9AAB7935}" presName="spacerL" presStyleCnt="0"/>
      <dgm:spPr/>
    </dgm:pt>
    <dgm:pt modelId="{EF08B986-C771-4899-BDAB-3F8C175F266C}" type="pres">
      <dgm:prSet presAssocID="{F87C4F02-20A5-40DD-ACC0-2EDA9AAB7935}" presName="sibTrans" presStyleLbl="sibTrans2D1" presStyleIdx="1" presStyleCnt="2"/>
      <dgm:spPr/>
    </dgm:pt>
    <dgm:pt modelId="{0EB9683E-A227-4AAD-8315-08C45A06BEF8}" type="pres">
      <dgm:prSet presAssocID="{F87C4F02-20A5-40DD-ACC0-2EDA9AAB7935}" presName="spacerR" presStyleCnt="0"/>
      <dgm:spPr/>
    </dgm:pt>
    <dgm:pt modelId="{A795E837-3CAD-45A4-AC7D-8566DC4F24BF}" type="pres">
      <dgm:prSet presAssocID="{6C505B8F-2309-4DB7-8DF1-32519A9F7399}" presName="node" presStyleLbl="node1" presStyleIdx="2" presStyleCnt="3">
        <dgm:presLayoutVars>
          <dgm:bulletEnabled val="1"/>
        </dgm:presLayoutVars>
      </dgm:prSet>
      <dgm:spPr/>
    </dgm:pt>
  </dgm:ptLst>
  <dgm:cxnLst>
    <dgm:cxn modelId="{ADD3080F-5535-4E7A-B107-D39BF93C0D51}" type="presOf" srcId="{6E77284F-54DD-4B7E-ACED-C1C79590052B}" destId="{E0D0F7A1-8377-4FAB-A888-E24636160A39}" srcOrd="0" destOrd="0" presId="urn:microsoft.com/office/officeart/2005/8/layout/equation1"/>
    <dgm:cxn modelId="{09932C29-1FC6-4112-907A-5A6FB00DE7D7}" type="presOf" srcId="{6C505B8F-2309-4DB7-8DF1-32519A9F7399}" destId="{A795E837-3CAD-45A4-AC7D-8566DC4F24BF}" srcOrd="0" destOrd="0" presId="urn:microsoft.com/office/officeart/2005/8/layout/equation1"/>
    <dgm:cxn modelId="{0E886E2F-5D78-4E80-BFF3-B6C441EEA0BE}" type="presOf" srcId="{62A829A9-5B32-44A7-83D0-D78CE8A9BA9A}" destId="{F7CA2485-38D0-4C34-9DA9-90F87117ED35}" srcOrd="0" destOrd="0" presId="urn:microsoft.com/office/officeart/2005/8/layout/equation1"/>
    <dgm:cxn modelId="{FEC3EF39-37ED-4058-B072-D50FA2B7DC74}" srcId="{6E77284F-54DD-4B7E-ACED-C1C79590052B}" destId="{6C505B8F-2309-4DB7-8DF1-32519A9F7399}" srcOrd="2" destOrd="0" parTransId="{D56D8464-1016-42A6-9BCA-4003480C45E8}" sibTransId="{DE89C3DB-FFA9-4738-9076-83279EC3793C}"/>
    <dgm:cxn modelId="{94D9D44A-0E7B-4F18-A055-515AEC1DA266}" srcId="{6E77284F-54DD-4B7E-ACED-C1C79590052B}" destId="{6AF99DAA-5ECC-4590-A07B-47F047990F31}" srcOrd="0" destOrd="0" parTransId="{7F19B866-6041-4291-BAAE-6CA8BFE985F9}" sibTransId="{62A829A9-5B32-44A7-83D0-D78CE8A9BA9A}"/>
    <dgm:cxn modelId="{CD423E68-948D-4361-A30E-21170A7C74FA}" srcId="{6E77284F-54DD-4B7E-ACED-C1C79590052B}" destId="{2FB89387-BD9E-443A-A609-B1E6FA2D75B8}" srcOrd="1" destOrd="0" parTransId="{8EB286E6-E28F-481A-A738-C2169B0E6205}" sibTransId="{F87C4F02-20A5-40DD-ACC0-2EDA9AAB7935}"/>
    <dgm:cxn modelId="{D4DABE82-6260-47C6-A82A-BD53319875CF}" type="presOf" srcId="{2FB89387-BD9E-443A-A609-B1E6FA2D75B8}" destId="{CF37E2D8-7661-4FDE-8D6A-1302DD7F09DA}" srcOrd="0" destOrd="0" presId="urn:microsoft.com/office/officeart/2005/8/layout/equation1"/>
    <dgm:cxn modelId="{4CD52B9A-7DDC-4F67-A426-6A0F66FCAE68}" type="presOf" srcId="{6AF99DAA-5ECC-4590-A07B-47F047990F31}" destId="{0B0E475B-A6B7-4A54-908F-9BF564AA74D5}" srcOrd="0" destOrd="0" presId="urn:microsoft.com/office/officeart/2005/8/layout/equation1"/>
    <dgm:cxn modelId="{5E4D07DF-A591-4D4B-A757-23C036959638}" type="presOf" srcId="{F87C4F02-20A5-40DD-ACC0-2EDA9AAB7935}" destId="{EF08B986-C771-4899-BDAB-3F8C175F266C}" srcOrd="0" destOrd="0" presId="urn:microsoft.com/office/officeart/2005/8/layout/equation1"/>
    <dgm:cxn modelId="{37E4F03D-88CE-4240-BA4F-BBF62BDB2E8C}" type="presParOf" srcId="{E0D0F7A1-8377-4FAB-A888-E24636160A39}" destId="{0B0E475B-A6B7-4A54-908F-9BF564AA74D5}" srcOrd="0" destOrd="0" presId="urn:microsoft.com/office/officeart/2005/8/layout/equation1"/>
    <dgm:cxn modelId="{C3A9DDFB-A087-4EC6-B2C3-D143D31AE259}" type="presParOf" srcId="{E0D0F7A1-8377-4FAB-A888-E24636160A39}" destId="{0D6C693A-85BF-44BC-A8C9-814728417A8F}" srcOrd="1" destOrd="0" presId="urn:microsoft.com/office/officeart/2005/8/layout/equation1"/>
    <dgm:cxn modelId="{008C9A87-891C-44DC-8731-DE0501F588C5}" type="presParOf" srcId="{E0D0F7A1-8377-4FAB-A888-E24636160A39}" destId="{F7CA2485-38D0-4C34-9DA9-90F87117ED35}" srcOrd="2" destOrd="0" presId="urn:microsoft.com/office/officeart/2005/8/layout/equation1"/>
    <dgm:cxn modelId="{FBD72C56-5686-457A-ACC6-5AB216C7FE37}" type="presParOf" srcId="{E0D0F7A1-8377-4FAB-A888-E24636160A39}" destId="{AA642706-58CD-46A6-BA96-E98A870C6DBF}" srcOrd="3" destOrd="0" presId="urn:microsoft.com/office/officeart/2005/8/layout/equation1"/>
    <dgm:cxn modelId="{AE61CDE2-0A85-4624-A5AC-DD69909A938B}" type="presParOf" srcId="{E0D0F7A1-8377-4FAB-A888-E24636160A39}" destId="{CF37E2D8-7661-4FDE-8D6A-1302DD7F09DA}" srcOrd="4" destOrd="0" presId="urn:microsoft.com/office/officeart/2005/8/layout/equation1"/>
    <dgm:cxn modelId="{2B6A3AD5-3BD2-4A09-8EBA-E9A3F4BC4F08}" type="presParOf" srcId="{E0D0F7A1-8377-4FAB-A888-E24636160A39}" destId="{95C829BD-A79B-4096-B35E-47E226A5E759}" srcOrd="5" destOrd="0" presId="urn:microsoft.com/office/officeart/2005/8/layout/equation1"/>
    <dgm:cxn modelId="{D4D3B71C-992B-48CB-9FEC-8BD12AA829E1}" type="presParOf" srcId="{E0D0F7A1-8377-4FAB-A888-E24636160A39}" destId="{EF08B986-C771-4899-BDAB-3F8C175F266C}" srcOrd="6" destOrd="0" presId="urn:microsoft.com/office/officeart/2005/8/layout/equation1"/>
    <dgm:cxn modelId="{E8899ED5-81B8-41D8-8F3D-AEAB066ACD35}" type="presParOf" srcId="{E0D0F7A1-8377-4FAB-A888-E24636160A39}" destId="{0EB9683E-A227-4AAD-8315-08C45A06BEF8}" srcOrd="7" destOrd="0" presId="urn:microsoft.com/office/officeart/2005/8/layout/equation1"/>
    <dgm:cxn modelId="{3FC978DE-D08C-4F5B-9DD7-E3762316E1EA}" type="presParOf" srcId="{E0D0F7A1-8377-4FAB-A888-E24636160A39}" destId="{A795E837-3CAD-45A4-AC7D-8566DC4F24BF}"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474153-E067-4DD8-A60D-F7F44E57761D}" type="doc">
      <dgm:prSet loTypeId="urn:microsoft.com/office/officeart/2005/8/layout/venn1" loCatId="relationship" qsTypeId="urn:microsoft.com/office/officeart/2005/8/quickstyle/simple2" qsCatId="simple" csTypeId="urn:microsoft.com/office/officeart/2005/8/colors/accent0_3" csCatId="mainScheme" phldr="1"/>
      <dgm:spPr/>
      <dgm:t>
        <a:bodyPr/>
        <a:lstStyle/>
        <a:p>
          <a:endParaRPr lang="en-GB"/>
        </a:p>
      </dgm:t>
    </dgm:pt>
    <dgm:pt modelId="{8107E37E-7577-42B0-B7F2-07548EF327BF}">
      <dgm:prSet/>
      <dgm:spPr/>
      <dgm:t>
        <a:bodyPr/>
        <a:lstStyle/>
        <a:p>
          <a:pPr rtl="0"/>
          <a:r>
            <a:rPr lang="en-GB" b="1" noProof="0" dirty="0">
              <a:solidFill>
                <a:schemeClr val="bg1"/>
              </a:solidFill>
            </a:rPr>
            <a:t>People</a:t>
          </a:r>
        </a:p>
      </dgm:t>
    </dgm:pt>
    <dgm:pt modelId="{68DAC230-9C78-41E0-BA97-51F6A7784EAE}" type="parTrans" cxnId="{9F79324C-348A-4944-BE21-B75A9931CBCA}">
      <dgm:prSet/>
      <dgm:spPr/>
      <dgm:t>
        <a:bodyPr/>
        <a:lstStyle/>
        <a:p>
          <a:endParaRPr lang="en-GB">
            <a:solidFill>
              <a:schemeClr val="bg1"/>
            </a:solidFill>
          </a:endParaRPr>
        </a:p>
      </dgm:t>
    </dgm:pt>
    <dgm:pt modelId="{288A1CFE-A699-46BB-BEFC-FFF71C5C2302}" type="sibTrans" cxnId="{9F79324C-348A-4944-BE21-B75A9931CBCA}">
      <dgm:prSet/>
      <dgm:spPr/>
      <dgm:t>
        <a:bodyPr/>
        <a:lstStyle/>
        <a:p>
          <a:endParaRPr lang="en-GB">
            <a:solidFill>
              <a:schemeClr val="bg1"/>
            </a:solidFill>
          </a:endParaRPr>
        </a:p>
      </dgm:t>
    </dgm:pt>
    <dgm:pt modelId="{C3BF2ED6-40D5-4A55-875A-0BD7F6FD8224}">
      <dgm:prSet/>
      <dgm:spPr/>
      <dgm:t>
        <a:bodyPr/>
        <a:lstStyle/>
        <a:p>
          <a:pPr rtl="0"/>
          <a:r>
            <a:rPr lang="en-US" b="1" noProof="0" dirty="0">
              <a:solidFill>
                <a:schemeClr val="bg1"/>
              </a:solidFill>
            </a:rPr>
            <a:t>Processes</a:t>
          </a:r>
        </a:p>
      </dgm:t>
    </dgm:pt>
    <dgm:pt modelId="{D3D45ED5-9D8D-40C4-8F32-A9EF013A50F1}" type="parTrans" cxnId="{DF2202AC-C4AC-4CD1-951A-7A2F24BE50B0}">
      <dgm:prSet/>
      <dgm:spPr/>
      <dgm:t>
        <a:bodyPr/>
        <a:lstStyle/>
        <a:p>
          <a:endParaRPr lang="en-GB">
            <a:solidFill>
              <a:schemeClr val="bg1"/>
            </a:solidFill>
          </a:endParaRPr>
        </a:p>
      </dgm:t>
    </dgm:pt>
    <dgm:pt modelId="{198270C6-7A7D-42A4-AA0B-515C8131D247}" type="sibTrans" cxnId="{DF2202AC-C4AC-4CD1-951A-7A2F24BE50B0}">
      <dgm:prSet/>
      <dgm:spPr/>
      <dgm:t>
        <a:bodyPr/>
        <a:lstStyle/>
        <a:p>
          <a:endParaRPr lang="en-GB">
            <a:solidFill>
              <a:schemeClr val="bg1"/>
            </a:solidFill>
          </a:endParaRPr>
        </a:p>
      </dgm:t>
    </dgm:pt>
    <dgm:pt modelId="{99CCE29C-B477-41E2-921C-A92540DA8517}">
      <dgm:prSet/>
      <dgm:spPr/>
      <dgm:t>
        <a:bodyPr/>
        <a:lstStyle/>
        <a:p>
          <a:pPr rtl="0"/>
          <a:r>
            <a:rPr lang="en-GB" b="1" noProof="0" dirty="0">
              <a:solidFill>
                <a:schemeClr val="bg1"/>
              </a:solidFill>
            </a:rPr>
            <a:t>Technology</a:t>
          </a:r>
        </a:p>
      </dgm:t>
    </dgm:pt>
    <dgm:pt modelId="{94AE3FC6-8BAC-43D1-A942-4D2A0FFCC6DA}" type="parTrans" cxnId="{F530C6E8-776F-47D3-AFF1-73BECC519906}">
      <dgm:prSet/>
      <dgm:spPr/>
      <dgm:t>
        <a:bodyPr/>
        <a:lstStyle/>
        <a:p>
          <a:endParaRPr lang="en-GB">
            <a:solidFill>
              <a:schemeClr val="bg1"/>
            </a:solidFill>
          </a:endParaRPr>
        </a:p>
      </dgm:t>
    </dgm:pt>
    <dgm:pt modelId="{E8AF635A-14E0-4E54-AD8E-07B27C1752A6}" type="sibTrans" cxnId="{F530C6E8-776F-47D3-AFF1-73BECC519906}">
      <dgm:prSet/>
      <dgm:spPr/>
      <dgm:t>
        <a:bodyPr/>
        <a:lstStyle/>
        <a:p>
          <a:endParaRPr lang="en-GB">
            <a:solidFill>
              <a:schemeClr val="bg1"/>
            </a:solidFill>
          </a:endParaRPr>
        </a:p>
      </dgm:t>
    </dgm:pt>
    <dgm:pt modelId="{5E61A786-F0D3-438B-A962-D13CEB252033}">
      <dgm:prSet/>
      <dgm:spPr/>
      <dgm:t>
        <a:bodyPr/>
        <a:lstStyle/>
        <a:p>
          <a:pPr rtl="0"/>
          <a:r>
            <a:rPr lang="en-GB" noProof="0" dirty="0">
              <a:solidFill>
                <a:schemeClr val="bg1"/>
              </a:solidFill>
            </a:rPr>
            <a:t>Skills</a:t>
          </a:r>
        </a:p>
      </dgm:t>
    </dgm:pt>
    <dgm:pt modelId="{4A8472DB-4C35-46C9-838A-0A890B22D21F}" type="parTrans" cxnId="{6574D50F-5E28-45DE-9B72-23A2976197C5}">
      <dgm:prSet/>
      <dgm:spPr/>
      <dgm:t>
        <a:bodyPr/>
        <a:lstStyle/>
        <a:p>
          <a:endParaRPr lang="en-GB">
            <a:solidFill>
              <a:schemeClr val="bg1"/>
            </a:solidFill>
          </a:endParaRPr>
        </a:p>
      </dgm:t>
    </dgm:pt>
    <dgm:pt modelId="{A180A52A-778B-4695-A604-A32148695CBD}" type="sibTrans" cxnId="{6574D50F-5E28-45DE-9B72-23A2976197C5}">
      <dgm:prSet/>
      <dgm:spPr/>
      <dgm:t>
        <a:bodyPr/>
        <a:lstStyle/>
        <a:p>
          <a:endParaRPr lang="en-GB">
            <a:solidFill>
              <a:schemeClr val="bg1"/>
            </a:solidFill>
          </a:endParaRPr>
        </a:p>
      </dgm:t>
    </dgm:pt>
    <dgm:pt modelId="{566CD05B-9EB4-4297-B492-58AAD5F28ED6}">
      <dgm:prSet/>
      <dgm:spPr/>
      <dgm:t>
        <a:bodyPr/>
        <a:lstStyle/>
        <a:p>
          <a:pPr rtl="0"/>
          <a:r>
            <a:rPr lang="en-GB" noProof="0" dirty="0">
              <a:solidFill>
                <a:schemeClr val="bg1"/>
              </a:solidFill>
            </a:rPr>
            <a:t>Awareness</a:t>
          </a:r>
        </a:p>
      </dgm:t>
    </dgm:pt>
    <dgm:pt modelId="{77730BE1-98D0-4CC5-8073-2C91E7E13842}" type="parTrans" cxnId="{88567D31-B36A-4FE4-A565-2973D71AD6EF}">
      <dgm:prSet/>
      <dgm:spPr/>
      <dgm:t>
        <a:bodyPr/>
        <a:lstStyle/>
        <a:p>
          <a:endParaRPr lang="en-GB">
            <a:solidFill>
              <a:schemeClr val="bg1"/>
            </a:solidFill>
          </a:endParaRPr>
        </a:p>
      </dgm:t>
    </dgm:pt>
    <dgm:pt modelId="{CE87B873-A100-44EC-9A9D-C73EBFD45619}" type="sibTrans" cxnId="{88567D31-B36A-4FE4-A565-2973D71AD6EF}">
      <dgm:prSet/>
      <dgm:spPr/>
      <dgm:t>
        <a:bodyPr/>
        <a:lstStyle/>
        <a:p>
          <a:endParaRPr lang="en-GB">
            <a:solidFill>
              <a:schemeClr val="bg1"/>
            </a:solidFill>
          </a:endParaRPr>
        </a:p>
      </dgm:t>
    </dgm:pt>
    <dgm:pt modelId="{842343BD-CD5C-41DD-ACD5-49EB5290730D}">
      <dgm:prSet/>
      <dgm:spPr/>
      <dgm:t>
        <a:bodyPr/>
        <a:lstStyle/>
        <a:p>
          <a:pPr rtl="0"/>
          <a:r>
            <a:rPr lang="en-US" noProof="0" dirty="0">
              <a:solidFill>
                <a:schemeClr val="bg1"/>
              </a:solidFill>
            </a:rPr>
            <a:t>Defined activities</a:t>
          </a:r>
        </a:p>
      </dgm:t>
    </dgm:pt>
    <dgm:pt modelId="{6CCE5C09-68C7-467F-8071-AEAE28ACD192}" type="parTrans" cxnId="{2F6D456E-A35C-44E7-A12C-611B2968914C}">
      <dgm:prSet/>
      <dgm:spPr/>
      <dgm:t>
        <a:bodyPr/>
        <a:lstStyle/>
        <a:p>
          <a:endParaRPr lang="en-GB">
            <a:solidFill>
              <a:schemeClr val="bg1"/>
            </a:solidFill>
          </a:endParaRPr>
        </a:p>
      </dgm:t>
    </dgm:pt>
    <dgm:pt modelId="{DED0BF1F-285F-4042-929C-A2A5DB3396F2}" type="sibTrans" cxnId="{2F6D456E-A35C-44E7-A12C-611B2968914C}">
      <dgm:prSet/>
      <dgm:spPr/>
      <dgm:t>
        <a:bodyPr/>
        <a:lstStyle/>
        <a:p>
          <a:endParaRPr lang="en-GB">
            <a:solidFill>
              <a:schemeClr val="bg1"/>
            </a:solidFill>
          </a:endParaRPr>
        </a:p>
      </dgm:t>
    </dgm:pt>
    <dgm:pt modelId="{49618C7F-DAE7-4272-A0AD-65D1CA7CB131}">
      <dgm:prSet/>
      <dgm:spPr/>
      <dgm:t>
        <a:bodyPr/>
        <a:lstStyle/>
        <a:p>
          <a:pPr rtl="0"/>
          <a:r>
            <a:rPr lang="en-GB" noProof="0" dirty="0">
              <a:solidFill>
                <a:schemeClr val="bg1"/>
              </a:solidFill>
            </a:rPr>
            <a:t>Responsibilities</a:t>
          </a:r>
        </a:p>
      </dgm:t>
    </dgm:pt>
    <dgm:pt modelId="{092C228C-32FF-43C9-8639-B62CF2BCEE10}" type="parTrans" cxnId="{E049BF58-9A2B-4BFB-8247-EC6488D6BE59}">
      <dgm:prSet/>
      <dgm:spPr/>
      <dgm:t>
        <a:bodyPr/>
        <a:lstStyle/>
        <a:p>
          <a:endParaRPr lang="en-GB">
            <a:solidFill>
              <a:schemeClr val="bg1"/>
            </a:solidFill>
          </a:endParaRPr>
        </a:p>
      </dgm:t>
    </dgm:pt>
    <dgm:pt modelId="{355F00C8-2270-47BD-A928-E2E54302F025}" type="sibTrans" cxnId="{E049BF58-9A2B-4BFB-8247-EC6488D6BE59}">
      <dgm:prSet/>
      <dgm:spPr/>
      <dgm:t>
        <a:bodyPr/>
        <a:lstStyle/>
        <a:p>
          <a:endParaRPr lang="en-GB">
            <a:solidFill>
              <a:schemeClr val="bg1"/>
            </a:solidFill>
          </a:endParaRPr>
        </a:p>
      </dgm:t>
    </dgm:pt>
    <dgm:pt modelId="{10B23C13-2115-49BC-AC32-50E33B42E4F4}">
      <dgm:prSet/>
      <dgm:spPr/>
      <dgm:t>
        <a:bodyPr/>
        <a:lstStyle/>
        <a:p>
          <a:pPr rtl="0"/>
          <a:r>
            <a:rPr lang="en-GB" noProof="0" dirty="0">
              <a:solidFill>
                <a:schemeClr val="bg1"/>
              </a:solidFill>
            </a:rPr>
            <a:t>Support people in their roles</a:t>
          </a:r>
        </a:p>
      </dgm:t>
    </dgm:pt>
    <dgm:pt modelId="{66156001-BB74-4ABF-807E-85343D9BC0F6}" type="parTrans" cxnId="{EF3DFBDE-A62C-4845-9B32-1AD2E7FA173E}">
      <dgm:prSet/>
      <dgm:spPr/>
      <dgm:t>
        <a:bodyPr/>
        <a:lstStyle/>
        <a:p>
          <a:endParaRPr lang="en-GB">
            <a:solidFill>
              <a:schemeClr val="bg1"/>
            </a:solidFill>
          </a:endParaRPr>
        </a:p>
      </dgm:t>
    </dgm:pt>
    <dgm:pt modelId="{9BE08528-4C3E-4384-87EA-6FEF39F4E235}" type="sibTrans" cxnId="{EF3DFBDE-A62C-4845-9B32-1AD2E7FA173E}">
      <dgm:prSet/>
      <dgm:spPr/>
      <dgm:t>
        <a:bodyPr/>
        <a:lstStyle/>
        <a:p>
          <a:endParaRPr lang="en-GB">
            <a:solidFill>
              <a:schemeClr val="bg1"/>
            </a:solidFill>
          </a:endParaRPr>
        </a:p>
      </dgm:t>
    </dgm:pt>
    <dgm:pt modelId="{1FFF357B-DE4E-4434-A933-C911BE0BF1C5}">
      <dgm:prSet/>
      <dgm:spPr/>
      <dgm:t>
        <a:bodyPr/>
        <a:lstStyle/>
        <a:p>
          <a:pPr rtl="0"/>
          <a:r>
            <a:rPr lang="en-US" noProof="0" dirty="0">
              <a:solidFill>
                <a:schemeClr val="bg1"/>
              </a:solidFill>
            </a:rPr>
            <a:t>Effectiveness and repeatability</a:t>
          </a:r>
        </a:p>
      </dgm:t>
    </dgm:pt>
    <dgm:pt modelId="{6B625E62-8400-42D2-98C0-2A796D50B454}" type="parTrans" cxnId="{DE7F5433-A6A4-4657-8663-DB31F1DB6B13}">
      <dgm:prSet/>
      <dgm:spPr/>
      <dgm:t>
        <a:bodyPr/>
        <a:lstStyle/>
        <a:p>
          <a:endParaRPr lang="en-GB">
            <a:solidFill>
              <a:schemeClr val="bg1"/>
            </a:solidFill>
          </a:endParaRPr>
        </a:p>
      </dgm:t>
    </dgm:pt>
    <dgm:pt modelId="{DB2E4BD2-F7CB-405D-9A75-452568FAA5C3}" type="sibTrans" cxnId="{DE7F5433-A6A4-4657-8663-DB31F1DB6B13}">
      <dgm:prSet/>
      <dgm:spPr/>
      <dgm:t>
        <a:bodyPr/>
        <a:lstStyle/>
        <a:p>
          <a:endParaRPr lang="en-GB">
            <a:solidFill>
              <a:schemeClr val="bg1"/>
            </a:solidFill>
          </a:endParaRPr>
        </a:p>
      </dgm:t>
    </dgm:pt>
    <dgm:pt modelId="{0D171421-A21C-44D1-BE2D-52F535F4256C}">
      <dgm:prSet/>
      <dgm:spPr/>
      <dgm:t>
        <a:bodyPr/>
        <a:lstStyle/>
        <a:p>
          <a:pPr rtl="0"/>
          <a:r>
            <a:rPr lang="en-GB" noProof="0" dirty="0">
              <a:solidFill>
                <a:schemeClr val="bg1"/>
              </a:solidFill>
            </a:rPr>
            <a:t>Increase process effectiveness and efficiency</a:t>
          </a:r>
        </a:p>
      </dgm:t>
    </dgm:pt>
    <dgm:pt modelId="{0598854E-2543-40E2-B1BE-AB2CE1A652B8}" type="parTrans" cxnId="{62F65339-4E8F-4213-92E8-10A8CAE5681F}">
      <dgm:prSet/>
      <dgm:spPr/>
      <dgm:t>
        <a:bodyPr/>
        <a:lstStyle/>
        <a:p>
          <a:endParaRPr lang="en-GB">
            <a:solidFill>
              <a:schemeClr val="bg1"/>
            </a:solidFill>
          </a:endParaRPr>
        </a:p>
      </dgm:t>
    </dgm:pt>
    <dgm:pt modelId="{815EE4C3-730B-4FB0-9DB1-B9A7B0C58AF4}" type="sibTrans" cxnId="{62F65339-4E8F-4213-92E8-10A8CAE5681F}">
      <dgm:prSet/>
      <dgm:spPr/>
      <dgm:t>
        <a:bodyPr/>
        <a:lstStyle/>
        <a:p>
          <a:endParaRPr lang="en-GB">
            <a:solidFill>
              <a:schemeClr val="bg1"/>
            </a:solidFill>
          </a:endParaRPr>
        </a:p>
      </dgm:t>
    </dgm:pt>
    <dgm:pt modelId="{B011F790-1225-40C2-997D-FB71EE81893F}" type="pres">
      <dgm:prSet presAssocID="{91474153-E067-4DD8-A60D-F7F44E57761D}" presName="compositeShape" presStyleCnt="0">
        <dgm:presLayoutVars>
          <dgm:chMax val="7"/>
          <dgm:dir/>
          <dgm:resizeHandles val="exact"/>
        </dgm:presLayoutVars>
      </dgm:prSet>
      <dgm:spPr/>
    </dgm:pt>
    <dgm:pt modelId="{AFA10828-9CF2-425E-B7A9-D86DC7C30A57}" type="pres">
      <dgm:prSet presAssocID="{8107E37E-7577-42B0-B7F2-07548EF327BF}" presName="circ1" presStyleLbl="vennNode1" presStyleIdx="0" presStyleCnt="3"/>
      <dgm:spPr/>
    </dgm:pt>
    <dgm:pt modelId="{FDE1AB65-0B0F-4C61-94C2-2AAF182D7EEF}" type="pres">
      <dgm:prSet presAssocID="{8107E37E-7577-42B0-B7F2-07548EF327BF}" presName="circ1Tx" presStyleLbl="revTx" presStyleIdx="0" presStyleCnt="0">
        <dgm:presLayoutVars>
          <dgm:chMax val="0"/>
          <dgm:chPref val="0"/>
          <dgm:bulletEnabled val="1"/>
        </dgm:presLayoutVars>
      </dgm:prSet>
      <dgm:spPr/>
    </dgm:pt>
    <dgm:pt modelId="{42BD5A87-AFC8-41FF-BDA7-4F2135B69603}" type="pres">
      <dgm:prSet presAssocID="{C3BF2ED6-40D5-4A55-875A-0BD7F6FD8224}" presName="circ2" presStyleLbl="vennNode1" presStyleIdx="1" presStyleCnt="3"/>
      <dgm:spPr/>
    </dgm:pt>
    <dgm:pt modelId="{0A67D976-BAE9-4199-96D2-AE1C49FB4FAF}" type="pres">
      <dgm:prSet presAssocID="{C3BF2ED6-40D5-4A55-875A-0BD7F6FD8224}" presName="circ2Tx" presStyleLbl="revTx" presStyleIdx="0" presStyleCnt="0">
        <dgm:presLayoutVars>
          <dgm:chMax val="0"/>
          <dgm:chPref val="0"/>
          <dgm:bulletEnabled val="1"/>
        </dgm:presLayoutVars>
      </dgm:prSet>
      <dgm:spPr/>
    </dgm:pt>
    <dgm:pt modelId="{8747BD70-8DAF-4A70-8114-04AE2902A67C}" type="pres">
      <dgm:prSet presAssocID="{99CCE29C-B477-41E2-921C-A92540DA8517}" presName="circ3" presStyleLbl="vennNode1" presStyleIdx="2" presStyleCnt="3"/>
      <dgm:spPr/>
    </dgm:pt>
    <dgm:pt modelId="{915C33A4-C21C-46BA-8593-31327C572A94}" type="pres">
      <dgm:prSet presAssocID="{99CCE29C-B477-41E2-921C-A92540DA8517}" presName="circ3Tx" presStyleLbl="revTx" presStyleIdx="0" presStyleCnt="0">
        <dgm:presLayoutVars>
          <dgm:chMax val="0"/>
          <dgm:chPref val="0"/>
          <dgm:bulletEnabled val="1"/>
        </dgm:presLayoutVars>
      </dgm:prSet>
      <dgm:spPr/>
    </dgm:pt>
  </dgm:ptLst>
  <dgm:cxnLst>
    <dgm:cxn modelId="{6574D50F-5E28-45DE-9B72-23A2976197C5}" srcId="{8107E37E-7577-42B0-B7F2-07548EF327BF}" destId="{5E61A786-F0D3-438B-A962-D13CEB252033}" srcOrd="1" destOrd="0" parTransId="{4A8472DB-4C35-46C9-838A-0A890B22D21F}" sibTransId="{A180A52A-778B-4695-A604-A32148695CBD}"/>
    <dgm:cxn modelId="{0D6F0219-EA5F-4FE8-957C-35CE74A75D19}" type="presOf" srcId="{91474153-E067-4DD8-A60D-F7F44E57761D}" destId="{B011F790-1225-40C2-997D-FB71EE81893F}" srcOrd="0" destOrd="0" presId="urn:microsoft.com/office/officeart/2005/8/layout/venn1"/>
    <dgm:cxn modelId="{D3EEFD2B-FC99-450C-9FDD-4A01BB5DDC3C}" type="presOf" srcId="{0D171421-A21C-44D1-BE2D-52F535F4256C}" destId="{915C33A4-C21C-46BA-8593-31327C572A94}" srcOrd="1" destOrd="2" presId="urn:microsoft.com/office/officeart/2005/8/layout/venn1"/>
    <dgm:cxn modelId="{89D24530-1DD5-4F06-AB09-6DC83D9834A7}" type="presOf" srcId="{5E61A786-F0D3-438B-A962-D13CEB252033}" destId="{FDE1AB65-0B0F-4C61-94C2-2AAF182D7EEF}" srcOrd="1" destOrd="2" presId="urn:microsoft.com/office/officeart/2005/8/layout/venn1"/>
    <dgm:cxn modelId="{88567D31-B36A-4FE4-A565-2973D71AD6EF}" srcId="{8107E37E-7577-42B0-B7F2-07548EF327BF}" destId="{566CD05B-9EB4-4297-B492-58AAD5F28ED6}" srcOrd="2" destOrd="0" parTransId="{77730BE1-98D0-4CC5-8073-2C91E7E13842}" sibTransId="{CE87B873-A100-44EC-9A9D-C73EBFD45619}"/>
    <dgm:cxn modelId="{DE7F5433-A6A4-4657-8663-DB31F1DB6B13}" srcId="{C3BF2ED6-40D5-4A55-875A-0BD7F6FD8224}" destId="{1FFF357B-DE4E-4434-A933-C911BE0BF1C5}" srcOrd="1" destOrd="0" parTransId="{6B625E62-8400-42D2-98C0-2A796D50B454}" sibTransId="{DB2E4BD2-F7CB-405D-9A75-452568FAA5C3}"/>
    <dgm:cxn modelId="{62F65339-4E8F-4213-92E8-10A8CAE5681F}" srcId="{99CCE29C-B477-41E2-921C-A92540DA8517}" destId="{0D171421-A21C-44D1-BE2D-52F535F4256C}" srcOrd="1" destOrd="0" parTransId="{0598854E-2543-40E2-B1BE-AB2CE1A652B8}" sibTransId="{815EE4C3-730B-4FB0-9DB1-B9A7B0C58AF4}"/>
    <dgm:cxn modelId="{67ABD63D-5239-4322-B352-AB47550A7875}" type="presOf" srcId="{1FFF357B-DE4E-4434-A933-C911BE0BF1C5}" destId="{42BD5A87-AFC8-41FF-BDA7-4F2135B69603}" srcOrd="0" destOrd="2" presId="urn:microsoft.com/office/officeart/2005/8/layout/venn1"/>
    <dgm:cxn modelId="{E400E943-B542-49CC-960E-6CFD71B0A722}" type="presOf" srcId="{566CD05B-9EB4-4297-B492-58AAD5F28ED6}" destId="{FDE1AB65-0B0F-4C61-94C2-2AAF182D7EEF}" srcOrd="1" destOrd="3" presId="urn:microsoft.com/office/officeart/2005/8/layout/venn1"/>
    <dgm:cxn modelId="{9F79324C-348A-4944-BE21-B75A9931CBCA}" srcId="{91474153-E067-4DD8-A60D-F7F44E57761D}" destId="{8107E37E-7577-42B0-B7F2-07548EF327BF}" srcOrd="0" destOrd="0" parTransId="{68DAC230-9C78-41E0-BA97-51F6A7784EAE}" sibTransId="{288A1CFE-A699-46BB-BEFC-FFF71C5C2302}"/>
    <dgm:cxn modelId="{015C2350-FA87-4598-A385-B093DD842BEF}" type="presOf" srcId="{5E61A786-F0D3-438B-A962-D13CEB252033}" destId="{AFA10828-9CF2-425E-B7A9-D86DC7C30A57}" srcOrd="0" destOrd="2" presId="urn:microsoft.com/office/officeart/2005/8/layout/venn1"/>
    <dgm:cxn modelId="{0EA7A052-535F-4C90-B04F-4EA3AE08399A}" type="presOf" srcId="{566CD05B-9EB4-4297-B492-58AAD5F28ED6}" destId="{AFA10828-9CF2-425E-B7A9-D86DC7C30A57}" srcOrd="0" destOrd="3" presId="urn:microsoft.com/office/officeart/2005/8/layout/venn1"/>
    <dgm:cxn modelId="{E049BF58-9A2B-4BFB-8247-EC6488D6BE59}" srcId="{8107E37E-7577-42B0-B7F2-07548EF327BF}" destId="{49618C7F-DAE7-4272-A0AD-65D1CA7CB131}" srcOrd="0" destOrd="0" parTransId="{092C228C-32FF-43C9-8639-B62CF2BCEE10}" sibTransId="{355F00C8-2270-47BD-A928-E2E54302F025}"/>
    <dgm:cxn modelId="{4792715C-D2A4-40AC-BB48-8510DADFF648}" type="presOf" srcId="{99CCE29C-B477-41E2-921C-A92540DA8517}" destId="{8747BD70-8DAF-4A70-8114-04AE2902A67C}" srcOrd="0" destOrd="0" presId="urn:microsoft.com/office/officeart/2005/8/layout/venn1"/>
    <dgm:cxn modelId="{B0F07F5D-26B2-4BDF-A68C-807AA8CA1E1B}" type="presOf" srcId="{842343BD-CD5C-41DD-ACD5-49EB5290730D}" destId="{42BD5A87-AFC8-41FF-BDA7-4F2135B69603}" srcOrd="0" destOrd="1" presId="urn:microsoft.com/office/officeart/2005/8/layout/venn1"/>
    <dgm:cxn modelId="{2F6D456E-A35C-44E7-A12C-611B2968914C}" srcId="{C3BF2ED6-40D5-4A55-875A-0BD7F6FD8224}" destId="{842343BD-CD5C-41DD-ACD5-49EB5290730D}" srcOrd="0" destOrd="0" parTransId="{6CCE5C09-68C7-467F-8071-AEAE28ACD192}" sibTransId="{DED0BF1F-285F-4042-929C-A2A5DB3396F2}"/>
    <dgm:cxn modelId="{0582117F-4E47-4D92-894A-6BA45081B082}" type="presOf" srcId="{49618C7F-DAE7-4272-A0AD-65D1CA7CB131}" destId="{FDE1AB65-0B0F-4C61-94C2-2AAF182D7EEF}" srcOrd="1" destOrd="1" presId="urn:microsoft.com/office/officeart/2005/8/layout/venn1"/>
    <dgm:cxn modelId="{97993284-3B41-4AD7-88A5-3AD2B5CF4AD3}" type="presOf" srcId="{8107E37E-7577-42B0-B7F2-07548EF327BF}" destId="{FDE1AB65-0B0F-4C61-94C2-2AAF182D7EEF}" srcOrd="1" destOrd="0" presId="urn:microsoft.com/office/officeart/2005/8/layout/venn1"/>
    <dgm:cxn modelId="{0122DF88-2270-42EA-8F38-4191B71E3AB3}" type="presOf" srcId="{C3BF2ED6-40D5-4A55-875A-0BD7F6FD8224}" destId="{42BD5A87-AFC8-41FF-BDA7-4F2135B69603}" srcOrd="0" destOrd="0" presId="urn:microsoft.com/office/officeart/2005/8/layout/venn1"/>
    <dgm:cxn modelId="{6FB8FC89-791A-49B7-9EF8-ABF8839B19A5}" type="presOf" srcId="{8107E37E-7577-42B0-B7F2-07548EF327BF}" destId="{AFA10828-9CF2-425E-B7A9-D86DC7C30A57}" srcOrd="0" destOrd="0" presId="urn:microsoft.com/office/officeart/2005/8/layout/venn1"/>
    <dgm:cxn modelId="{79276796-4BAF-4C1F-A848-A25A34D1646A}" type="presOf" srcId="{842343BD-CD5C-41DD-ACD5-49EB5290730D}" destId="{0A67D976-BAE9-4199-96D2-AE1C49FB4FAF}" srcOrd="1" destOrd="1" presId="urn:microsoft.com/office/officeart/2005/8/layout/venn1"/>
    <dgm:cxn modelId="{89C52DA4-120D-4E1E-A1C0-0787E9385FDD}" type="presOf" srcId="{0D171421-A21C-44D1-BE2D-52F535F4256C}" destId="{8747BD70-8DAF-4A70-8114-04AE2902A67C}" srcOrd="0" destOrd="2" presId="urn:microsoft.com/office/officeart/2005/8/layout/venn1"/>
    <dgm:cxn modelId="{C4620BA5-1D19-4304-99BE-84967F41CF96}" type="presOf" srcId="{10B23C13-2115-49BC-AC32-50E33B42E4F4}" destId="{8747BD70-8DAF-4A70-8114-04AE2902A67C}" srcOrd="0" destOrd="1" presId="urn:microsoft.com/office/officeart/2005/8/layout/venn1"/>
    <dgm:cxn modelId="{DF2202AC-C4AC-4CD1-951A-7A2F24BE50B0}" srcId="{91474153-E067-4DD8-A60D-F7F44E57761D}" destId="{C3BF2ED6-40D5-4A55-875A-0BD7F6FD8224}" srcOrd="1" destOrd="0" parTransId="{D3D45ED5-9D8D-40C4-8F32-A9EF013A50F1}" sibTransId="{198270C6-7A7D-42A4-AA0B-515C8131D247}"/>
    <dgm:cxn modelId="{60CC0DB5-9806-4BFC-98A5-C6F4F841A4D3}" type="presOf" srcId="{99CCE29C-B477-41E2-921C-A92540DA8517}" destId="{915C33A4-C21C-46BA-8593-31327C572A94}" srcOrd="1" destOrd="0" presId="urn:microsoft.com/office/officeart/2005/8/layout/venn1"/>
    <dgm:cxn modelId="{E1693CBF-329E-4E48-BA1C-49DBA7DF1DAA}" type="presOf" srcId="{C3BF2ED6-40D5-4A55-875A-0BD7F6FD8224}" destId="{0A67D976-BAE9-4199-96D2-AE1C49FB4FAF}" srcOrd="1" destOrd="0" presId="urn:microsoft.com/office/officeart/2005/8/layout/venn1"/>
    <dgm:cxn modelId="{EF3DFBDE-A62C-4845-9B32-1AD2E7FA173E}" srcId="{99CCE29C-B477-41E2-921C-A92540DA8517}" destId="{10B23C13-2115-49BC-AC32-50E33B42E4F4}" srcOrd="0" destOrd="0" parTransId="{66156001-BB74-4ABF-807E-85343D9BC0F6}" sibTransId="{9BE08528-4C3E-4384-87EA-6FEF39F4E235}"/>
    <dgm:cxn modelId="{F530C6E8-776F-47D3-AFF1-73BECC519906}" srcId="{91474153-E067-4DD8-A60D-F7F44E57761D}" destId="{99CCE29C-B477-41E2-921C-A92540DA8517}" srcOrd="2" destOrd="0" parTransId="{94AE3FC6-8BAC-43D1-A942-4D2A0FFCC6DA}" sibTransId="{E8AF635A-14E0-4E54-AD8E-07B27C1752A6}"/>
    <dgm:cxn modelId="{C7B310EA-8971-4423-927F-065F85FF953D}" type="presOf" srcId="{10B23C13-2115-49BC-AC32-50E33B42E4F4}" destId="{915C33A4-C21C-46BA-8593-31327C572A94}" srcOrd="1" destOrd="1" presId="urn:microsoft.com/office/officeart/2005/8/layout/venn1"/>
    <dgm:cxn modelId="{F27E75F3-F674-4BFC-AD02-98E15856B4B8}" type="presOf" srcId="{49618C7F-DAE7-4272-A0AD-65D1CA7CB131}" destId="{AFA10828-9CF2-425E-B7A9-D86DC7C30A57}" srcOrd="0" destOrd="1" presId="urn:microsoft.com/office/officeart/2005/8/layout/venn1"/>
    <dgm:cxn modelId="{DCC6E8F9-E652-4463-BD02-6C7AB46FA775}" type="presOf" srcId="{1FFF357B-DE4E-4434-A933-C911BE0BF1C5}" destId="{0A67D976-BAE9-4199-96D2-AE1C49FB4FAF}" srcOrd="1" destOrd="2" presId="urn:microsoft.com/office/officeart/2005/8/layout/venn1"/>
    <dgm:cxn modelId="{9E68B354-1FE9-4AD7-B471-D087E7782487}" type="presParOf" srcId="{B011F790-1225-40C2-997D-FB71EE81893F}" destId="{AFA10828-9CF2-425E-B7A9-D86DC7C30A57}" srcOrd="0" destOrd="0" presId="urn:microsoft.com/office/officeart/2005/8/layout/venn1"/>
    <dgm:cxn modelId="{2FABC3A7-4949-4405-AA6C-72763C54ECD3}" type="presParOf" srcId="{B011F790-1225-40C2-997D-FB71EE81893F}" destId="{FDE1AB65-0B0F-4C61-94C2-2AAF182D7EEF}" srcOrd="1" destOrd="0" presId="urn:microsoft.com/office/officeart/2005/8/layout/venn1"/>
    <dgm:cxn modelId="{29233D14-49CA-41DA-9889-522F48A77E99}" type="presParOf" srcId="{B011F790-1225-40C2-997D-FB71EE81893F}" destId="{42BD5A87-AFC8-41FF-BDA7-4F2135B69603}" srcOrd="2" destOrd="0" presId="urn:microsoft.com/office/officeart/2005/8/layout/venn1"/>
    <dgm:cxn modelId="{4E6D550E-5223-4A89-92FF-7B1685E8D9B2}" type="presParOf" srcId="{B011F790-1225-40C2-997D-FB71EE81893F}" destId="{0A67D976-BAE9-4199-96D2-AE1C49FB4FAF}" srcOrd="3" destOrd="0" presId="urn:microsoft.com/office/officeart/2005/8/layout/venn1"/>
    <dgm:cxn modelId="{2A71222A-8128-4D0B-B3BA-BAAAC67CD041}" type="presParOf" srcId="{B011F790-1225-40C2-997D-FB71EE81893F}" destId="{8747BD70-8DAF-4A70-8114-04AE2902A67C}" srcOrd="4" destOrd="0" presId="urn:microsoft.com/office/officeart/2005/8/layout/venn1"/>
    <dgm:cxn modelId="{088A75DF-01DF-4CAE-BE74-04A866D498D5}" type="presParOf" srcId="{B011F790-1225-40C2-997D-FB71EE81893F}" destId="{915C33A4-C21C-46BA-8593-31327C572A9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8ADB12-7499-4843-8F72-95217F8F9994}" type="doc">
      <dgm:prSet loTypeId="urn:microsoft.com/office/officeart/2005/8/layout/vList3" loCatId="process" qsTypeId="urn:microsoft.com/office/officeart/2005/8/quickstyle/simple1" qsCatId="simple" csTypeId="urn:microsoft.com/office/officeart/2005/8/colors/accent1_2" csCatId="accent1" phldr="1"/>
      <dgm:spPr/>
      <dgm:t>
        <a:bodyPr/>
        <a:lstStyle/>
        <a:p>
          <a:endParaRPr lang="de-DE"/>
        </a:p>
      </dgm:t>
    </dgm:pt>
    <dgm:pt modelId="{D3DC3F83-419A-40DD-A6C5-2136B92F9340}">
      <dgm:prSet/>
      <dgm:spPr/>
      <dgm:t>
        <a:bodyPr/>
        <a:lstStyle/>
        <a:p>
          <a:pPr rtl="0"/>
          <a:r>
            <a:rPr lang="en-US" dirty="0"/>
            <a:t>Set of activities</a:t>
          </a:r>
          <a:endParaRPr lang="de-DE" dirty="0"/>
        </a:p>
      </dgm:t>
    </dgm:pt>
    <dgm:pt modelId="{8975C445-16DC-4085-837C-732930A811BC}" type="parTrans" cxnId="{D281F24F-A917-488A-8538-EF357C2C7897}">
      <dgm:prSet/>
      <dgm:spPr/>
      <dgm:t>
        <a:bodyPr/>
        <a:lstStyle/>
        <a:p>
          <a:endParaRPr lang="de-DE"/>
        </a:p>
      </dgm:t>
    </dgm:pt>
    <dgm:pt modelId="{D235F65B-2563-44A1-9613-E7340458C5F4}" type="sibTrans" cxnId="{D281F24F-A917-488A-8538-EF357C2C7897}">
      <dgm:prSet/>
      <dgm:spPr/>
      <dgm:t>
        <a:bodyPr/>
        <a:lstStyle/>
        <a:p>
          <a:endParaRPr lang="de-DE"/>
        </a:p>
      </dgm:t>
    </dgm:pt>
    <dgm:pt modelId="{1D74C6BF-8510-D845-B5F6-F2C9D3C5BBCF}">
      <dgm:prSet/>
      <dgm:spPr/>
      <dgm:t>
        <a:bodyPr/>
        <a:lstStyle/>
        <a:p>
          <a:pPr rtl="0"/>
          <a:r>
            <a:rPr lang="en-US" dirty="0"/>
            <a:t>Roles and responsibilities</a:t>
          </a:r>
          <a:endParaRPr lang="de-DE" dirty="0"/>
        </a:p>
      </dgm:t>
    </dgm:pt>
    <dgm:pt modelId="{B23562F2-2B32-6D42-9AF7-B3CE358DB9B4}" type="parTrans" cxnId="{2D93693F-BC81-3A41-B244-314E164E14C3}">
      <dgm:prSet/>
      <dgm:spPr/>
      <dgm:t>
        <a:bodyPr/>
        <a:lstStyle/>
        <a:p>
          <a:endParaRPr lang="de-DE"/>
        </a:p>
      </dgm:t>
    </dgm:pt>
    <dgm:pt modelId="{842DF7A6-413B-8D43-8294-6938C51103AD}" type="sibTrans" cxnId="{2D93693F-BC81-3A41-B244-314E164E14C3}">
      <dgm:prSet/>
      <dgm:spPr/>
      <dgm:t>
        <a:bodyPr/>
        <a:lstStyle/>
        <a:p>
          <a:endParaRPr lang="de-DE"/>
        </a:p>
      </dgm:t>
    </dgm:pt>
    <dgm:pt modelId="{1B2A452D-DAFA-DC4E-90B6-382157E0598D}">
      <dgm:prSet/>
      <dgm:spPr/>
      <dgm:t>
        <a:bodyPr/>
        <a:lstStyle/>
        <a:p>
          <a:pPr rtl="0"/>
          <a:r>
            <a:rPr lang="en-US" noProof="0" dirty="0"/>
            <a:t>Goal(s), objectives, requirements</a:t>
          </a:r>
        </a:p>
      </dgm:t>
    </dgm:pt>
    <dgm:pt modelId="{45AD4CB0-DDC0-354B-9364-539F5A3F2F0C}" type="parTrans" cxnId="{8C2D90A5-D80A-E64A-822E-037C4C86D3F4}">
      <dgm:prSet/>
      <dgm:spPr/>
      <dgm:t>
        <a:bodyPr/>
        <a:lstStyle/>
        <a:p>
          <a:endParaRPr lang="de-DE"/>
        </a:p>
      </dgm:t>
    </dgm:pt>
    <dgm:pt modelId="{B8382C43-DB94-CF40-A5EC-023E29D764EF}" type="sibTrans" cxnId="{8C2D90A5-D80A-E64A-822E-037C4C86D3F4}">
      <dgm:prSet/>
      <dgm:spPr/>
      <dgm:t>
        <a:bodyPr/>
        <a:lstStyle/>
        <a:p>
          <a:endParaRPr lang="de-DE"/>
        </a:p>
      </dgm:t>
    </dgm:pt>
    <dgm:pt modelId="{58A5412F-305D-4B0C-A885-DE72395C5474}">
      <dgm:prSet/>
      <dgm:spPr/>
      <dgm:t>
        <a:bodyPr/>
        <a:lstStyle/>
        <a:p>
          <a:pPr rtl="0"/>
          <a:r>
            <a:rPr lang="en-GB" noProof="0" dirty="0"/>
            <a:t>Clearly defined inputs, triggers and outputs</a:t>
          </a:r>
        </a:p>
      </dgm:t>
    </dgm:pt>
    <dgm:pt modelId="{B706FCB2-FE42-407C-ACB5-3710D27C9193}" type="parTrans" cxnId="{E74C7F30-9D16-4508-9655-AEAB97DB788A}">
      <dgm:prSet/>
      <dgm:spPr/>
      <dgm:t>
        <a:bodyPr/>
        <a:lstStyle/>
        <a:p>
          <a:endParaRPr lang="de-DE"/>
        </a:p>
      </dgm:t>
    </dgm:pt>
    <dgm:pt modelId="{66D0DFBC-FE4E-472D-96BE-FABD0133B378}" type="sibTrans" cxnId="{E74C7F30-9D16-4508-9655-AEAB97DB788A}">
      <dgm:prSet/>
      <dgm:spPr/>
      <dgm:t>
        <a:bodyPr/>
        <a:lstStyle/>
        <a:p>
          <a:endParaRPr lang="de-DE"/>
        </a:p>
      </dgm:t>
    </dgm:pt>
    <dgm:pt modelId="{F4FE0489-4CA1-664E-9B62-3A6EA6B8F372}" type="pres">
      <dgm:prSet presAssocID="{3B8ADB12-7499-4843-8F72-95217F8F9994}" presName="linearFlow" presStyleCnt="0">
        <dgm:presLayoutVars>
          <dgm:dir/>
          <dgm:resizeHandles val="exact"/>
        </dgm:presLayoutVars>
      </dgm:prSet>
      <dgm:spPr/>
    </dgm:pt>
    <dgm:pt modelId="{5D25F7BB-D51D-B546-A6CB-B006AA68507C}" type="pres">
      <dgm:prSet presAssocID="{1B2A452D-DAFA-DC4E-90B6-382157E0598D}" presName="composite" presStyleCnt="0"/>
      <dgm:spPr/>
    </dgm:pt>
    <dgm:pt modelId="{4ADAC44A-2D84-854F-AB5C-E0C82C7C485F}" type="pres">
      <dgm:prSet presAssocID="{1B2A452D-DAFA-DC4E-90B6-382157E0598D}" presName="imgShp" presStyleLbl="fgImgPlace1" presStyleIdx="0" presStyleCnt="4"/>
      <dgm:spPr>
        <a:blipFill rotWithShape="1">
          <a:blip xmlns:r="http://schemas.openxmlformats.org/officeDocument/2006/relationships" r:embed="rId1"/>
          <a:stretch>
            <a:fillRect/>
          </a:stretch>
        </a:blipFill>
      </dgm:spPr>
    </dgm:pt>
    <dgm:pt modelId="{4C054023-EB7E-2E4B-AC04-4A48599B64E9}" type="pres">
      <dgm:prSet presAssocID="{1B2A452D-DAFA-DC4E-90B6-382157E0598D}" presName="txShp" presStyleLbl="node1" presStyleIdx="0" presStyleCnt="4">
        <dgm:presLayoutVars>
          <dgm:bulletEnabled val="1"/>
        </dgm:presLayoutVars>
      </dgm:prSet>
      <dgm:spPr/>
    </dgm:pt>
    <dgm:pt modelId="{9D6CB681-8E1C-914A-9871-4528CAB73EF1}" type="pres">
      <dgm:prSet presAssocID="{B8382C43-DB94-CF40-A5EC-023E29D764EF}" presName="spacing" presStyleCnt="0"/>
      <dgm:spPr/>
    </dgm:pt>
    <dgm:pt modelId="{C5F4D831-8264-47B6-96C1-C97A53E7E29F}" type="pres">
      <dgm:prSet presAssocID="{58A5412F-305D-4B0C-A885-DE72395C5474}" presName="composite" presStyleCnt="0"/>
      <dgm:spPr/>
    </dgm:pt>
    <dgm:pt modelId="{8B86C738-6D70-42CF-80F8-A30D7FB9C4A1}" type="pres">
      <dgm:prSet presAssocID="{58A5412F-305D-4B0C-A885-DE72395C5474}" presName="imgShp" presStyleLbl="fgImgPlace1" presStyleIdx="1" presStyleCnt="4"/>
      <dgm:spPr>
        <a:blipFill rotWithShape="1">
          <a:blip xmlns:r="http://schemas.openxmlformats.org/officeDocument/2006/relationships" r:embed="rId2"/>
          <a:stretch>
            <a:fillRect/>
          </a:stretch>
        </a:blipFill>
      </dgm:spPr>
    </dgm:pt>
    <dgm:pt modelId="{B204348F-3FF6-4C1D-A81C-E6D477DECB8C}" type="pres">
      <dgm:prSet presAssocID="{58A5412F-305D-4B0C-A885-DE72395C5474}" presName="txShp" presStyleLbl="node1" presStyleIdx="1" presStyleCnt="4">
        <dgm:presLayoutVars>
          <dgm:bulletEnabled val="1"/>
        </dgm:presLayoutVars>
      </dgm:prSet>
      <dgm:spPr/>
    </dgm:pt>
    <dgm:pt modelId="{0ACA4D20-1FA1-4FCF-8D78-53ADD20A43FB}" type="pres">
      <dgm:prSet presAssocID="{66D0DFBC-FE4E-472D-96BE-FABD0133B378}" presName="spacing" presStyleCnt="0"/>
      <dgm:spPr/>
    </dgm:pt>
    <dgm:pt modelId="{6ACD897F-787D-704E-96A5-DF2389A20ABE}" type="pres">
      <dgm:prSet presAssocID="{D3DC3F83-419A-40DD-A6C5-2136B92F9340}" presName="composite" presStyleCnt="0"/>
      <dgm:spPr/>
    </dgm:pt>
    <dgm:pt modelId="{46750945-8F2D-6A44-9A0C-9F86EE0B3AD0}" type="pres">
      <dgm:prSet presAssocID="{D3DC3F83-419A-40DD-A6C5-2136B92F9340}"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D0F2E694-1A3C-AC47-8E42-563EB3D554B3}" type="pres">
      <dgm:prSet presAssocID="{D3DC3F83-419A-40DD-A6C5-2136B92F9340}" presName="txShp" presStyleLbl="node1" presStyleIdx="2" presStyleCnt="4">
        <dgm:presLayoutVars>
          <dgm:bulletEnabled val="1"/>
        </dgm:presLayoutVars>
      </dgm:prSet>
      <dgm:spPr/>
    </dgm:pt>
    <dgm:pt modelId="{8F239360-6875-BC4A-B10E-0B65CE3B1780}" type="pres">
      <dgm:prSet presAssocID="{D235F65B-2563-44A1-9613-E7340458C5F4}" presName="spacing" presStyleCnt="0"/>
      <dgm:spPr/>
    </dgm:pt>
    <dgm:pt modelId="{2F8088E0-A11E-5343-B232-A0775E53FEE2}" type="pres">
      <dgm:prSet presAssocID="{1D74C6BF-8510-D845-B5F6-F2C9D3C5BBCF}" presName="composite" presStyleCnt="0"/>
      <dgm:spPr/>
    </dgm:pt>
    <dgm:pt modelId="{2F8FD46D-E5AB-C046-BD3E-5ED23168AB17}" type="pres">
      <dgm:prSet presAssocID="{1D74C6BF-8510-D845-B5F6-F2C9D3C5BBCF}"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2D05E6BD-3FBD-784A-8969-2F8225AEC228}" type="pres">
      <dgm:prSet presAssocID="{1D74C6BF-8510-D845-B5F6-F2C9D3C5BBCF}" presName="txShp" presStyleLbl="node1" presStyleIdx="3" presStyleCnt="4">
        <dgm:presLayoutVars>
          <dgm:bulletEnabled val="1"/>
        </dgm:presLayoutVars>
      </dgm:prSet>
      <dgm:spPr/>
    </dgm:pt>
  </dgm:ptLst>
  <dgm:cxnLst>
    <dgm:cxn modelId="{E74C7F30-9D16-4508-9655-AEAB97DB788A}" srcId="{3B8ADB12-7499-4843-8F72-95217F8F9994}" destId="{58A5412F-305D-4B0C-A885-DE72395C5474}" srcOrd="1" destOrd="0" parTransId="{B706FCB2-FE42-407C-ACB5-3710D27C9193}" sibTransId="{66D0DFBC-FE4E-472D-96BE-FABD0133B378}"/>
    <dgm:cxn modelId="{2D93693F-BC81-3A41-B244-314E164E14C3}" srcId="{3B8ADB12-7499-4843-8F72-95217F8F9994}" destId="{1D74C6BF-8510-D845-B5F6-F2C9D3C5BBCF}" srcOrd="3" destOrd="0" parTransId="{B23562F2-2B32-6D42-9AF7-B3CE358DB9B4}" sibTransId="{842DF7A6-413B-8D43-8294-6938C51103AD}"/>
    <dgm:cxn modelId="{D281F24F-A917-488A-8538-EF357C2C7897}" srcId="{3B8ADB12-7499-4843-8F72-95217F8F9994}" destId="{D3DC3F83-419A-40DD-A6C5-2136B92F9340}" srcOrd="2" destOrd="0" parTransId="{8975C445-16DC-4085-837C-732930A811BC}" sibTransId="{D235F65B-2563-44A1-9613-E7340458C5F4}"/>
    <dgm:cxn modelId="{E2033E52-A1D7-4036-BAD8-3AE81C81A57E}" type="presOf" srcId="{1B2A452D-DAFA-DC4E-90B6-382157E0598D}" destId="{4C054023-EB7E-2E4B-AC04-4A48599B64E9}" srcOrd="0" destOrd="0" presId="urn:microsoft.com/office/officeart/2005/8/layout/vList3"/>
    <dgm:cxn modelId="{E3840373-6D96-4E49-8006-14AC5EF213BE}" type="presOf" srcId="{1D74C6BF-8510-D845-B5F6-F2C9D3C5BBCF}" destId="{2D05E6BD-3FBD-784A-8969-2F8225AEC228}" srcOrd="0" destOrd="0" presId="urn:microsoft.com/office/officeart/2005/8/layout/vList3"/>
    <dgm:cxn modelId="{1653F682-6B88-4B74-82DD-9C160F3FC950}" type="presOf" srcId="{D3DC3F83-419A-40DD-A6C5-2136B92F9340}" destId="{D0F2E694-1A3C-AC47-8E42-563EB3D554B3}" srcOrd="0" destOrd="0" presId="urn:microsoft.com/office/officeart/2005/8/layout/vList3"/>
    <dgm:cxn modelId="{C9F925A5-04FA-4A67-9880-398A0D29E3E7}" type="presOf" srcId="{58A5412F-305D-4B0C-A885-DE72395C5474}" destId="{B204348F-3FF6-4C1D-A81C-E6D477DECB8C}" srcOrd="0" destOrd="0" presId="urn:microsoft.com/office/officeart/2005/8/layout/vList3"/>
    <dgm:cxn modelId="{8C2D90A5-D80A-E64A-822E-037C4C86D3F4}" srcId="{3B8ADB12-7499-4843-8F72-95217F8F9994}" destId="{1B2A452D-DAFA-DC4E-90B6-382157E0598D}" srcOrd="0" destOrd="0" parTransId="{45AD4CB0-DDC0-354B-9364-539F5A3F2F0C}" sibTransId="{B8382C43-DB94-CF40-A5EC-023E29D764EF}"/>
    <dgm:cxn modelId="{71D8DCE3-97FA-4BB2-94FE-AF919BFF9565}" type="presOf" srcId="{3B8ADB12-7499-4843-8F72-95217F8F9994}" destId="{F4FE0489-4CA1-664E-9B62-3A6EA6B8F372}" srcOrd="0" destOrd="0" presId="urn:microsoft.com/office/officeart/2005/8/layout/vList3"/>
    <dgm:cxn modelId="{D6AFD9CA-216E-4D0C-941D-3734649BC991}" type="presParOf" srcId="{F4FE0489-4CA1-664E-9B62-3A6EA6B8F372}" destId="{5D25F7BB-D51D-B546-A6CB-B006AA68507C}" srcOrd="0" destOrd="0" presId="urn:microsoft.com/office/officeart/2005/8/layout/vList3"/>
    <dgm:cxn modelId="{D5E3C59D-5472-4831-BAE7-049CA37A909C}" type="presParOf" srcId="{5D25F7BB-D51D-B546-A6CB-B006AA68507C}" destId="{4ADAC44A-2D84-854F-AB5C-E0C82C7C485F}" srcOrd="0" destOrd="0" presId="urn:microsoft.com/office/officeart/2005/8/layout/vList3"/>
    <dgm:cxn modelId="{A54903F0-C895-41C5-B1D5-4A00F1F6A5CB}" type="presParOf" srcId="{5D25F7BB-D51D-B546-A6CB-B006AA68507C}" destId="{4C054023-EB7E-2E4B-AC04-4A48599B64E9}" srcOrd="1" destOrd="0" presId="urn:microsoft.com/office/officeart/2005/8/layout/vList3"/>
    <dgm:cxn modelId="{06CC720F-B21C-4378-BDC8-5CB865DBCE27}" type="presParOf" srcId="{F4FE0489-4CA1-664E-9B62-3A6EA6B8F372}" destId="{9D6CB681-8E1C-914A-9871-4528CAB73EF1}" srcOrd="1" destOrd="0" presId="urn:microsoft.com/office/officeart/2005/8/layout/vList3"/>
    <dgm:cxn modelId="{7B5FF9A2-67C0-459F-A9AF-6389F6E71D98}" type="presParOf" srcId="{F4FE0489-4CA1-664E-9B62-3A6EA6B8F372}" destId="{C5F4D831-8264-47B6-96C1-C97A53E7E29F}" srcOrd="2" destOrd="0" presId="urn:microsoft.com/office/officeart/2005/8/layout/vList3"/>
    <dgm:cxn modelId="{E9EA3C69-D94A-407D-8A24-2FAFBF7C0320}" type="presParOf" srcId="{C5F4D831-8264-47B6-96C1-C97A53E7E29F}" destId="{8B86C738-6D70-42CF-80F8-A30D7FB9C4A1}" srcOrd="0" destOrd="0" presId="urn:microsoft.com/office/officeart/2005/8/layout/vList3"/>
    <dgm:cxn modelId="{39066C81-9E5F-4DC0-94D2-8CD5CCB3F824}" type="presParOf" srcId="{C5F4D831-8264-47B6-96C1-C97A53E7E29F}" destId="{B204348F-3FF6-4C1D-A81C-E6D477DECB8C}" srcOrd="1" destOrd="0" presId="urn:microsoft.com/office/officeart/2005/8/layout/vList3"/>
    <dgm:cxn modelId="{D0503363-3070-4EFD-8E9F-E71375E3DCEE}" type="presParOf" srcId="{F4FE0489-4CA1-664E-9B62-3A6EA6B8F372}" destId="{0ACA4D20-1FA1-4FCF-8D78-53ADD20A43FB}" srcOrd="3" destOrd="0" presId="urn:microsoft.com/office/officeart/2005/8/layout/vList3"/>
    <dgm:cxn modelId="{5860C607-85AB-4CE9-8AA9-E54DD07A5A64}" type="presParOf" srcId="{F4FE0489-4CA1-664E-9B62-3A6EA6B8F372}" destId="{6ACD897F-787D-704E-96A5-DF2389A20ABE}" srcOrd="4" destOrd="0" presId="urn:microsoft.com/office/officeart/2005/8/layout/vList3"/>
    <dgm:cxn modelId="{EC511C2C-3763-47FC-BC6A-A67A20CE2CC4}" type="presParOf" srcId="{6ACD897F-787D-704E-96A5-DF2389A20ABE}" destId="{46750945-8F2D-6A44-9A0C-9F86EE0B3AD0}" srcOrd="0" destOrd="0" presId="urn:microsoft.com/office/officeart/2005/8/layout/vList3"/>
    <dgm:cxn modelId="{1C836D37-6C5C-4AF4-8C77-D7F4CF76E1E8}" type="presParOf" srcId="{6ACD897F-787D-704E-96A5-DF2389A20ABE}" destId="{D0F2E694-1A3C-AC47-8E42-563EB3D554B3}" srcOrd="1" destOrd="0" presId="urn:microsoft.com/office/officeart/2005/8/layout/vList3"/>
    <dgm:cxn modelId="{68E31BD6-7690-4924-B603-B6FC6ABBC2FA}" type="presParOf" srcId="{F4FE0489-4CA1-664E-9B62-3A6EA6B8F372}" destId="{8F239360-6875-BC4A-B10E-0B65CE3B1780}" srcOrd="5" destOrd="0" presId="urn:microsoft.com/office/officeart/2005/8/layout/vList3"/>
    <dgm:cxn modelId="{4636A248-D40F-4BB4-89BD-1B1020E1905D}" type="presParOf" srcId="{F4FE0489-4CA1-664E-9B62-3A6EA6B8F372}" destId="{2F8088E0-A11E-5343-B232-A0775E53FEE2}" srcOrd="6" destOrd="0" presId="urn:microsoft.com/office/officeart/2005/8/layout/vList3"/>
    <dgm:cxn modelId="{C92BE8BB-25AC-441E-863E-32002228F934}" type="presParOf" srcId="{2F8088E0-A11E-5343-B232-A0775E53FEE2}" destId="{2F8FD46D-E5AB-C046-BD3E-5ED23168AB17}" srcOrd="0" destOrd="0" presId="urn:microsoft.com/office/officeart/2005/8/layout/vList3"/>
    <dgm:cxn modelId="{010E115A-D56A-476D-B214-19A17D6E08F9}" type="presParOf" srcId="{2F8088E0-A11E-5343-B232-A0775E53FEE2}" destId="{2D05E6BD-3FBD-784A-8969-2F8225AEC22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E7AC25-BF36-4FDA-8735-62EDA3642A2F}"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de-DE"/>
        </a:p>
      </dgm:t>
    </dgm:pt>
    <dgm:pt modelId="{DD209607-4AFC-4EAF-8BEE-8B309FE9C4C9}">
      <dgm:prSet custT="1"/>
      <dgm:spPr/>
      <dgm:t>
        <a:bodyPr/>
        <a:lstStyle/>
        <a:p>
          <a:pPr rtl="0"/>
          <a:r>
            <a:rPr lang="en-US" sz="2000"/>
            <a:t>Offer &amp; Agree</a:t>
          </a:r>
          <a:endParaRPr lang="de-DE" sz="2000"/>
        </a:p>
      </dgm:t>
    </dgm:pt>
    <dgm:pt modelId="{7E322A06-70F0-47CF-A759-965A5A6F8671}" type="parTrans" cxnId="{E70E9F0A-56F5-4EC8-B8D5-9B8276B9ABB6}">
      <dgm:prSet/>
      <dgm:spPr/>
      <dgm:t>
        <a:bodyPr/>
        <a:lstStyle/>
        <a:p>
          <a:endParaRPr lang="de-DE" sz="1600"/>
        </a:p>
      </dgm:t>
    </dgm:pt>
    <dgm:pt modelId="{C2A8415E-9BDA-44E8-B806-28FEA40755BD}" type="sibTrans" cxnId="{E70E9F0A-56F5-4EC8-B8D5-9B8276B9ABB6}">
      <dgm:prSet/>
      <dgm:spPr/>
      <dgm:t>
        <a:bodyPr/>
        <a:lstStyle/>
        <a:p>
          <a:endParaRPr lang="de-DE" sz="1600"/>
        </a:p>
      </dgm:t>
    </dgm:pt>
    <dgm:pt modelId="{6D26301B-8E29-407E-80C8-2F089EA6813A}">
      <dgm:prSet custT="1"/>
      <dgm:spPr/>
      <dgm:t>
        <a:bodyPr/>
        <a:lstStyle/>
        <a:p>
          <a:pPr rtl="0"/>
          <a:r>
            <a:rPr lang="en-US" sz="1600" dirty="0"/>
            <a:t>SPM</a:t>
          </a:r>
          <a:endParaRPr lang="de-DE" sz="1600" dirty="0"/>
        </a:p>
      </dgm:t>
    </dgm:pt>
    <dgm:pt modelId="{5EF7BDB6-5638-4EE6-A15D-688D02CECD39}" type="parTrans" cxnId="{5EDFC796-98DA-4017-A372-9B9320833FED}">
      <dgm:prSet/>
      <dgm:spPr/>
      <dgm:t>
        <a:bodyPr/>
        <a:lstStyle/>
        <a:p>
          <a:endParaRPr lang="de-DE" sz="1600"/>
        </a:p>
      </dgm:t>
    </dgm:pt>
    <dgm:pt modelId="{3E89784A-BFC8-4A0A-985E-36EF80ADE6F4}" type="sibTrans" cxnId="{5EDFC796-98DA-4017-A372-9B9320833FED}">
      <dgm:prSet/>
      <dgm:spPr/>
      <dgm:t>
        <a:bodyPr/>
        <a:lstStyle/>
        <a:p>
          <a:endParaRPr lang="de-DE" sz="1600"/>
        </a:p>
      </dgm:t>
    </dgm:pt>
    <dgm:pt modelId="{A0F58838-4103-4BB2-8F61-43F870D75428}">
      <dgm:prSet custT="1"/>
      <dgm:spPr/>
      <dgm:t>
        <a:bodyPr/>
        <a:lstStyle/>
        <a:p>
          <a:pPr rtl="0"/>
          <a:r>
            <a:rPr lang="en-US" sz="2000" dirty="0"/>
            <a:t>Plan &amp; Ensure</a:t>
          </a:r>
          <a:endParaRPr lang="de-DE" sz="2000" dirty="0"/>
        </a:p>
      </dgm:t>
    </dgm:pt>
    <dgm:pt modelId="{F475D5BA-AC57-4328-A570-CE473F7D5423}" type="parTrans" cxnId="{682FF31F-15D9-4CEE-8F02-027804AD7A3F}">
      <dgm:prSet/>
      <dgm:spPr/>
      <dgm:t>
        <a:bodyPr/>
        <a:lstStyle/>
        <a:p>
          <a:endParaRPr lang="de-DE" sz="1600"/>
        </a:p>
      </dgm:t>
    </dgm:pt>
    <dgm:pt modelId="{0D38585C-BEC0-491A-A4CE-84592447939E}" type="sibTrans" cxnId="{682FF31F-15D9-4CEE-8F02-027804AD7A3F}">
      <dgm:prSet/>
      <dgm:spPr/>
      <dgm:t>
        <a:bodyPr/>
        <a:lstStyle/>
        <a:p>
          <a:endParaRPr lang="de-DE" sz="1600"/>
        </a:p>
      </dgm:t>
    </dgm:pt>
    <dgm:pt modelId="{DFDD2321-7D85-4645-9222-2A09834E66D7}">
      <dgm:prSet custT="1"/>
      <dgm:spPr/>
      <dgm:t>
        <a:bodyPr/>
        <a:lstStyle/>
        <a:p>
          <a:pPr rtl="0"/>
          <a:r>
            <a:rPr lang="en-US" sz="1600" dirty="0"/>
            <a:t>SUPPM</a:t>
          </a:r>
          <a:endParaRPr lang="de-DE" sz="1600" dirty="0"/>
        </a:p>
      </dgm:t>
    </dgm:pt>
    <dgm:pt modelId="{676CDB49-E429-46CB-A3B0-C8F15F0D7CCB}" type="parTrans" cxnId="{1E8CA953-2A51-4B0C-8CC0-DCE3AA2BC165}">
      <dgm:prSet/>
      <dgm:spPr/>
      <dgm:t>
        <a:bodyPr/>
        <a:lstStyle/>
        <a:p>
          <a:endParaRPr lang="de-DE" sz="1600"/>
        </a:p>
      </dgm:t>
    </dgm:pt>
    <dgm:pt modelId="{BCD35D52-7F5A-4280-8179-94AC33A7D218}" type="sibTrans" cxnId="{1E8CA953-2A51-4B0C-8CC0-DCE3AA2BC165}">
      <dgm:prSet/>
      <dgm:spPr/>
      <dgm:t>
        <a:bodyPr/>
        <a:lstStyle/>
        <a:p>
          <a:endParaRPr lang="de-DE" sz="1600"/>
        </a:p>
      </dgm:t>
    </dgm:pt>
    <dgm:pt modelId="{01883020-CAB4-4BF1-9C5A-BB2AB0EE1C1D}">
      <dgm:prSet custT="1"/>
      <dgm:spPr/>
      <dgm:t>
        <a:bodyPr/>
        <a:lstStyle/>
        <a:p>
          <a:pPr rtl="0"/>
          <a:r>
            <a:rPr lang="en-US" sz="2000" dirty="0"/>
            <a:t>Control &amp; Deploy</a:t>
          </a:r>
          <a:endParaRPr lang="de-DE" sz="2000" dirty="0"/>
        </a:p>
      </dgm:t>
    </dgm:pt>
    <dgm:pt modelId="{B4F08EB0-23D8-4604-88ED-1F15D5193C99}" type="parTrans" cxnId="{C428BF02-AB4A-4A1A-847D-FD39B587C958}">
      <dgm:prSet/>
      <dgm:spPr/>
      <dgm:t>
        <a:bodyPr/>
        <a:lstStyle/>
        <a:p>
          <a:endParaRPr lang="de-DE" sz="1600"/>
        </a:p>
      </dgm:t>
    </dgm:pt>
    <dgm:pt modelId="{AD74B1A8-C400-483F-8010-FDEB8DC3CDF0}" type="sibTrans" cxnId="{C428BF02-AB4A-4A1A-847D-FD39B587C958}">
      <dgm:prSet/>
      <dgm:spPr/>
      <dgm:t>
        <a:bodyPr/>
        <a:lstStyle/>
        <a:p>
          <a:endParaRPr lang="de-DE" sz="1600"/>
        </a:p>
      </dgm:t>
    </dgm:pt>
    <dgm:pt modelId="{87E64CEC-F55A-4085-A2FE-46F90336E89E}">
      <dgm:prSet custT="1"/>
      <dgm:spPr/>
      <dgm:t>
        <a:bodyPr/>
        <a:lstStyle/>
        <a:p>
          <a:pPr rtl="0"/>
          <a:r>
            <a:rPr lang="en-US" sz="1600" dirty="0"/>
            <a:t>CONFM</a:t>
          </a:r>
          <a:endParaRPr lang="de-DE" sz="1600" dirty="0"/>
        </a:p>
      </dgm:t>
    </dgm:pt>
    <dgm:pt modelId="{597F2E26-C5F1-4BA9-9174-0D5752F7C711}" type="parTrans" cxnId="{4FEF9324-62BE-460B-869E-0C2BAE2B7165}">
      <dgm:prSet/>
      <dgm:spPr/>
      <dgm:t>
        <a:bodyPr/>
        <a:lstStyle/>
        <a:p>
          <a:endParaRPr lang="de-DE" sz="1600"/>
        </a:p>
      </dgm:t>
    </dgm:pt>
    <dgm:pt modelId="{BE9FA112-6988-4A9C-9045-EC664A8DC77F}" type="sibTrans" cxnId="{4FEF9324-62BE-460B-869E-0C2BAE2B7165}">
      <dgm:prSet/>
      <dgm:spPr/>
      <dgm:t>
        <a:bodyPr/>
        <a:lstStyle/>
        <a:p>
          <a:endParaRPr lang="de-DE" sz="1600"/>
        </a:p>
      </dgm:t>
    </dgm:pt>
    <dgm:pt modelId="{CEB53CF8-2773-4110-BD26-7B1DB36FC1E8}">
      <dgm:prSet custT="1"/>
      <dgm:spPr/>
      <dgm:t>
        <a:bodyPr/>
        <a:lstStyle/>
        <a:p>
          <a:pPr rtl="0"/>
          <a:r>
            <a:rPr lang="en-US" sz="2000" dirty="0"/>
            <a:t>Resolve &amp; Prevent</a:t>
          </a:r>
          <a:endParaRPr lang="de-DE" sz="2000" dirty="0"/>
        </a:p>
      </dgm:t>
    </dgm:pt>
    <dgm:pt modelId="{70797F90-CC5A-4A10-BD2D-8C4D5007C0A0}" type="parTrans" cxnId="{0E4A030A-30A4-4EFE-BBCE-C4B22AE08814}">
      <dgm:prSet/>
      <dgm:spPr/>
      <dgm:t>
        <a:bodyPr/>
        <a:lstStyle/>
        <a:p>
          <a:endParaRPr lang="de-DE" sz="1600"/>
        </a:p>
      </dgm:t>
    </dgm:pt>
    <dgm:pt modelId="{5E76AED0-FF3A-4D22-9AE8-A3D28C6071CF}" type="sibTrans" cxnId="{0E4A030A-30A4-4EFE-BBCE-C4B22AE08814}">
      <dgm:prSet/>
      <dgm:spPr/>
      <dgm:t>
        <a:bodyPr/>
        <a:lstStyle/>
        <a:p>
          <a:endParaRPr lang="de-DE" sz="1600"/>
        </a:p>
      </dgm:t>
    </dgm:pt>
    <dgm:pt modelId="{FF8BE4E0-33DD-419D-ACD8-2614AD109053}">
      <dgm:prSet custT="1"/>
      <dgm:spPr/>
      <dgm:t>
        <a:bodyPr/>
        <a:lstStyle/>
        <a:p>
          <a:pPr rtl="0"/>
          <a:r>
            <a:rPr lang="en-US" sz="1600" dirty="0"/>
            <a:t>ISRM</a:t>
          </a:r>
          <a:endParaRPr lang="de-DE" sz="1600" dirty="0"/>
        </a:p>
      </dgm:t>
    </dgm:pt>
    <dgm:pt modelId="{A40412D0-5D9A-423F-80C4-CE771178CCA7}" type="parTrans" cxnId="{B1021435-DFE0-409F-9B9F-420C419E10F6}">
      <dgm:prSet/>
      <dgm:spPr/>
      <dgm:t>
        <a:bodyPr/>
        <a:lstStyle/>
        <a:p>
          <a:endParaRPr lang="de-DE" sz="1600"/>
        </a:p>
      </dgm:t>
    </dgm:pt>
    <dgm:pt modelId="{35097E64-140E-47C7-AFFF-07E911088E76}" type="sibTrans" cxnId="{B1021435-DFE0-409F-9B9F-420C419E10F6}">
      <dgm:prSet/>
      <dgm:spPr/>
      <dgm:t>
        <a:bodyPr/>
        <a:lstStyle/>
        <a:p>
          <a:endParaRPr lang="de-DE" sz="1600"/>
        </a:p>
      </dgm:t>
    </dgm:pt>
    <dgm:pt modelId="{03519E04-1D5C-4940-B67A-24C2AABC22E1}">
      <dgm:prSet custT="1"/>
      <dgm:spPr/>
      <dgm:t>
        <a:bodyPr/>
        <a:lstStyle/>
        <a:p>
          <a:pPr rtl="0"/>
          <a:r>
            <a:rPr lang="en-US" sz="2000" dirty="0"/>
            <a:t>Report &amp; Improve</a:t>
          </a:r>
          <a:endParaRPr lang="de-DE" sz="2000" dirty="0"/>
        </a:p>
      </dgm:t>
    </dgm:pt>
    <dgm:pt modelId="{B7D52255-F864-478B-B071-EDC91BCAADF6}" type="parTrans" cxnId="{87C742EC-0DA1-4F04-A8DF-AC7C19E6F051}">
      <dgm:prSet/>
      <dgm:spPr/>
      <dgm:t>
        <a:bodyPr/>
        <a:lstStyle/>
        <a:p>
          <a:endParaRPr lang="de-DE" sz="1600"/>
        </a:p>
      </dgm:t>
    </dgm:pt>
    <dgm:pt modelId="{5120044C-56B6-499B-9998-FC1F7CAA7AA2}" type="sibTrans" cxnId="{87C742EC-0DA1-4F04-A8DF-AC7C19E6F051}">
      <dgm:prSet/>
      <dgm:spPr/>
      <dgm:t>
        <a:bodyPr/>
        <a:lstStyle/>
        <a:p>
          <a:endParaRPr lang="de-DE" sz="1600"/>
        </a:p>
      </dgm:t>
    </dgm:pt>
    <dgm:pt modelId="{DB8C1FB8-DD99-40BA-BB30-9BBFDE883C4B}">
      <dgm:prSet custT="1"/>
      <dgm:spPr/>
      <dgm:t>
        <a:bodyPr/>
        <a:lstStyle/>
        <a:p>
          <a:pPr rtl="0"/>
          <a:r>
            <a:rPr lang="en-US" sz="1600" dirty="0"/>
            <a:t>SRM</a:t>
          </a:r>
          <a:endParaRPr lang="de-DE" sz="1600" dirty="0"/>
        </a:p>
      </dgm:t>
    </dgm:pt>
    <dgm:pt modelId="{4EA21008-1F0C-404C-8D30-BBA10073CFF8}" type="parTrans" cxnId="{C67F9C55-712C-4D64-AB5D-CBC12DB17E19}">
      <dgm:prSet/>
      <dgm:spPr/>
      <dgm:t>
        <a:bodyPr/>
        <a:lstStyle/>
        <a:p>
          <a:endParaRPr lang="de-DE" sz="1600"/>
        </a:p>
      </dgm:t>
    </dgm:pt>
    <dgm:pt modelId="{5F46DA58-3774-43E8-9D31-F41BE79596A0}" type="sibTrans" cxnId="{C67F9C55-712C-4D64-AB5D-CBC12DB17E19}">
      <dgm:prSet/>
      <dgm:spPr/>
      <dgm:t>
        <a:bodyPr/>
        <a:lstStyle/>
        <a:p>
          <a:endParaRPr lang="de-DE" sz="1600"/>
        </a:p>
      </dgm:t>
    </dgm:pt>
    <dgm:pt modelId="{2680196D-642D-4345-80A7-3E8F5DCAC2DE}">
      <dgm:prSet custT="1"/>
      <dgm:spPr/>
      <dgm:t>
        <a:bodyPr/>
        <a:lstStyle/>
        <a:p>
          <a:pPr rtl="0"/>
          <a:r>
            <a:rPr lang="en-US" sz="2000"/>
            <a:t>Protect &amp; Secure</a:t>
          </a:r>
          <a:endParaRPr lang="de-DE" sz="2000"/>
        </a:p>
      </dgm:t>
    </dgm:pt>
    <dgm:pt modelId="{BF663B27-CB72-4604-B7F7-C6F9B6A531A3}" type="parTrans" cxnId="{FC69B082-D466-45F7-ACEA-C801F2A96229}">
      <dgm:prSet/>
      <dgm:spPr/>
      <dgm:t>
        <a:bodyPr/>
        <a:lstStyle/>
        <a:p>
          <a:endParaRPr lang="de-DE" sz="1600"/>
        </a:p>
      </dgm:t>
    </dgm:pt>
    <dgm:pt modelId="{73D2028A-6B8B-44EF-937B-08CDE4FF8E47}" type="sibTrans" cxnId="{FC69B082-D466-45F7-ACEA-C801F2A96229}">
      <dgm:prSet/>
      <dgm:spPr/>
      <dgm:t>
        <a:bodyPr/>
        <a:lstStyle/>
        <a:p>
          <a:endParaRPr lang="de-DE" sz="1600"/>
        </a:p>
      </dgm:t>
    </dgm:pt>
    <dgm:pt modelId="{E99A3085-0A67-4F42-85BB-751113EC8BE5}">
      <dgm:prSet custT="1"/>
      <dgm:spPr/>
      <dgm:t>
        <a:bodyPr/>
        <a:lstStyle/>
        <a:p>
          <a:pPr rtl="0"/>
          <a:r>
            <a:rPr lang="en-US" sz="1600"/>
            <a:t>ISM</a:t>
          </a:r>
          <a:endParaRPr lang="de-DE" sz="1600"/>
        </a:p>
      </dgm:t>
    </dgm:pt>
    <dgm:pt modelId="{6BE59E9C-0599-4F9E-807E-3CE08C9362D4}" type="parTrans" cxnId="{375D6889-9698-4F2C-B5D5-7511C571CD2A}">
      <dgm:prSet/>
      <dgm:spPr/>
      <dgm:t>
        <a:bodyPr/>
        <a:lstStyle/>
        <a:p>
          <a:endParaRPr lang="de-DE" sz="1600"/>
        </a:p>
      </dgm:t>
    </dgm:pt>
    <dgm:pt modelId="{5DE85CE2-3D1C-4406-B25D-891CDEA22580}" type="sibTrans" cxnId="{375D6889-9698-4F2C-B5D5-7511C571CD2A}">
      <dgm:prSet/>
      <dgm:spPr/>
      <dgm:t>
        <a:bodyPr/>
        <a:lstStyle/>
        <a:p>
          <a:endParaRPr lang="de-DE" sz="1600"/>
        </a:p>
      </dgm:t>
    </dgm:pt>
    <dgm:pt modelId="{16646067-9FAC-4794-89E9-88CA236D02DA}">
      <dgm:prSet custT="1"/>
      <dgm:spPr/>
      <dgm:t>
        <a:bodyPr/>
        <a:lstStyle/>
        <a:p>
          <a:pPr rtl="0"/>
          <a:r>
            <a:rPr lang="en-US" sz="1600" dirty="0"/>
            <a:t>SLM</a:t>
          </a:r>
          <a:endParaRPr lang="de-DE" sz="1600" dirty="0"/>
        </a:p>
      </dgm:t>
    </dgm:pt>
    <dgm:pt modelId="{0B8BD925-3570-4809-916C-62C4380698CA}" type="parTrans" cxnId="{DAC3B686-8470-441A-A9EC-F3F8796915B2}">
      <dgm:prSet/>
      <dgm:spPr/>
      <dgm:t>
        <a:bodyPr/>
        <a:lstStyle/>
        <a:p>
          <a:endParaRPr lang="de-DE" sz="1600"/>
        </a:p>
      </dgm:t>
    </dgm:pt>
    <dgm:pt modelId="{6CA7CC67-A79A-473A-8656-68627435DF59}" type="sibTrans" cxnId="{DAC3B686-8470-441A-A9EC-F3F8796915B2}">
      <dgm:prSet/>
      <dgm:spPr/>
      <dgm:t>
        <a:bodyPr/>
        <a:lstStyle/>
        <a:p>
          <a:endParaRPr lang="de-DE" sz="1600"/>
        </a:p>
      </dgm:t>
    </dgm:pt>
    <dgm:pt modelId="{3BB3C0D7-D8B2-463F-BB88-3DC96B9492FB}">
      <dgm:prSet custT="1"/>
      <dgm:spPr/>
      <dgm:t>
        <a:bodyPr/>
        <a:lstStyle/>
        <a:p>
          <a:pPr rtl="0"/>
          <a:r>
            <a:rPr lang="en-US" sz="1600"/>
            <a:t>CRM</a:t>
          </a:r>
          <a:endParaRPr lang="de-DE" sz="1600" dirty="0"/>
        </a:p>
      </dgm:t>
    </dgm:pt>
    <dgm:pt modelId="{8B90874C-CCB3-4311-AC38-9D6F542241E3}" type="parTrans" cxnId="{C2CA26E7-A323-40EB-B1BD-3AE41E607761}">
      <dgm:prSet/>
      <dgm:spPr/>
      <dgm:t>
        <a:bodyPr/>
        <a:lstStyle/>
        <a:p>
          <a:endParaRPr lang="de-DE" sz="1600"/>
        </a:p>
      </dgm:t>
    </dgm:pt>
    <dgm:pt modelId="{7761E5BD-05D0-4BA3-BA40-11922F8502E9}" type="sibTrans" cxnId="{C2CA26E7-A323-40EB-B1BD-3AE41E607761}">
      <dgm:prSet/>
      <dgm:spPr/>
      <dgm:t>
        <a:bodyPr/>
        <a:lstStyle/>
        <a:p>
          <a:endParaRPr lang="de-DE" sz="1600"/>
        </a:p>
      </dgm:t>
    </dgm:pt>
    <dgm:pt modelId="{7C94F6CB-EC1A-45DD-A7FF-E86B0FE65A02}">
      <dgm:prSet custT="1"/>
      <dgm:spPr/>
      <dgm:t>
        <a:bodyPr/>
        <a:lstStyle/>
        <a:p>
          <a:pPr rtl="0"/>
          <a:r>
            <a:rPr lang="en-US" sz="1600" dirty="0"/>
            <a:t>SACM</a:t>
          </a:r>
          <a:endParaRPr lang="de-DE" sz="1600" dirty="0"/>
        </a:p>
      </dgm:t>
    </dgm:pt>
    <dgm:pt modelId="{B8E6372F-C7F6-4E22-BB21-08771F041232}" type="parTrans" cxnId="{FDEEB3A9-27F5-40E5-90EA-668D9A50D8C3}">
      <dgm:prSet/>
      <dgm:spPr/>
      <dgm:t>
        <a:bodyPr/>
        <a:lstStyle/>
        <a:p>
          <a:endParaRPr lang="de-DE" sz="1600"/>
        </a:p>
      </dgm:t>
    </dgm:pt>
    <dgm:pt modelId="{DD4018E9-9920-46F4-B527-86F9F33A2973}" type="sibTrans" cxnId="{FDEEB3A9-27F5-40E5-90EA-668D9A50D8C3}">
      <dgm:prSet/>
      <dgm:spPr/>
      <dgm:t>
        <a:bodyPr/>
        <a:lstStyle/>
        <a:p>
          <a:endParaRPr lang="de-DE" sz="1600"/>
        </a:p>
      </dgm:t>
    </dgm:pt>
    <dgm:pt modelId="{571D6AF9-F17D-4FD9-821B-3E93A2431352}">
      <dgm:prSet custT="1"/>
      <dgm:spPr/>
      <dgm:t>
        <a:bodyPr/>
        <a:lstStyle/>
        <a:p>
          <a:pPr rtl="0"/>
          <a:r>
            <a:rPr lang="en-US" sz="1600"/>
            <a:t>CAPM</a:t>
          </a:r>
          <a:endParaRPr lang="de-DE" sz="1600" dirty="0"/>
        </a:p>
      </dgm:t>
    </dgm:pt>
    <dgm:pt modelId="{AE3EA240-D7F9-44CE-915B-95D2EB57CA68}" type="parTrans" cxnId="{A5E844B6-0A2E-484C-83F3-5E1ADE01444F}">
      <dgm:prSet/>
      <dgm:spPr/>
      <dgm:t>
        <a:bodyPr/>
        <a:lstStyle/>
        <a:p>
          <a:endParaRPr lang="de-DE" sz="1600"/>
        </a:p>
      </dgm:t>
    </dgm:pt>
    <dgm:pt modelId="{0CE80309-BE8F-49BB-86F1-926204C5A938}" type="sibTrans" cxnId="{A5E844B6-0A2E-484C-83F3-5E1ADE01444F}">
      <dgm:prSet/>
      <dgm:spPr/>
      <dgm:t>
        <a:bodyPr/>
        <a:lstStyle/>
        <a:p>
          <a:endParaRPr lang="de-DE" sz="1600"/>
        </a:p>
      </dgm:t>
    </dgm:pt>
    <dgm:pt modelId="{AD859D4E-E79F-4409-AD02-5A5F50F1A7A3}">
      <dgm:prSet custT="1"/>
      <dgm:spPr/>
      <dgm:t>
        <a:bodyPr/>
        <a:lstStyle/>
        <a:p>
          <a:pPr rtl="0"/>
          <a:r>
            <a:rPr lang="en-US" sz="1600" dirty="0"/>
            <a:t>CHM</a:t>
          </a:r>
          <a:endParaRPr lang="de-DE" sz="1600" dirty="0"/>
        </a:p>
      </dgm:t>
    </dgm:pt>
    <dgm:pt modelId="{215B5186-4189-4959-BBE5-454242DB07F3}" type="parTrans" cxnId="{2A4ED6AE-F3A5-48E6-A91B-64FA5DDB7558}">
      <dgm:prSet/>
      <dgm:spPr/>
      <dgm:t>
        <a:bodyPr/>
        <a:lstStyle/>
        <a:p>
          <a:endParaRPr lang="de-DE" sz="1600"/>
        </a:p>
      </dgm:t>
    </dgm:pt>
    <dgm:pt modelId="{112190A7-81F8-4D63-AC25-BE96D49F31C5}" type="sibTrans" cxnId="{2A4ED6AE-F3A5-48E6-A91B-64FA5DDB7558}">
      <dgm:prSet/>
      <dgm:spPr/>
      <dgm:t>
        <a:bodyPr/>
        <a:lstStyle/>
        <a:p>
          <a:endParaRPr lang="de-DE" sz="1600"/>
        </a:p>
      </dgm:t>
    </dgm:pt>
    <dgm:pt modelId="{D52C761E-7502-4A29-838D-B4131BD84065}">
      <dgm:prSet custT="1"/>
      <dgm:spPr/>
      <dgm:t>
        <a:bodyPr/>
        <a:lstStyle/>
        <a:p>
          <a:pPr rtl="0"/>
          <a:r>
            <a:rPr lang="en-US" sz="1600"/>
            <a:t>RDM</a:t>
          </a:r>
          <a:endParaRPr lang="de-DE" sz="1600" dirty="0"/>
        </a:p>
      </dgm:t>
    </dgm:pt>
    <dgm:pt modelId="{25BFAE39-D857-4A7B-B317-6C68A9A0BBB3}" type="parTrans" cxnId="{391E4DA9-F33E-475A-8AF2-D7883ED5F5D2}">
      <dgm:prSet/>
      <dgm:spPr/>
      <dgm:t>
        <a:bodyPr/>
        <a:lstStyle/>
        <a:p>
          <a:endParaRPr lang="de-DE" sz="1600"/>
        </a:p>
      </dgm:t>
    </dgm:pt>
    <dgm:pt modelId="{904582CB-9231-4C90-B517-F30EF954985A}" type="sibTrans" cxnId="{391E4DA9-F33E-475A-8AF2-D7883ED5F5D2}">
      <dgm:prSet/>
      <dgm:spPr/>
      <dgm:t>
        <a:bodyPr/>
        <a:lstStyle/>
        <a:p>
          <a:endParaRPr lang="de-DE" sz="1600"/>
        </a:p>
      </dgm:t>
    </dgm:pt>
    <dgm:pt modelId="{ABC1CF66-B909-4CD7-A8A2-E124D816367A}">
      <dgm:prSet custT="1"/>
      <dgm:spPr/>
      <dgm:t>
        <a:bodyPr/>
        <a:lstStyle/>
        <a:p>
          <a:pPr rtl="0"/>
          <a:r>
            <a:rPr lang="en-US" sz="1600"/>
            <a:t>PM</a:t>
          </a:r>
          <a:endParaRPr lang="de-DE" sz="1600" dirty="0"/>
        </a:p>
      </dgm:t>
    </dgm:pt>
    <dgm:pt modelId="{E5D35188-5CB3-49F4-8227-E124CB93E146}" type="parTrans" cxnId="{224AF1B5-C7EF-4C50-87BA-30B6B1EC4615}">
      <dgm:prSet/>
      <dgm:spPr/>
      <dgm:t>
        <a:bodyPr/>
        <a:lstStyle/>
        <a:p>
          <a:endParaRPr lang="de-DE" sz="1600"/>
        </a:p>
      </dgm:t>
    </dgm:pt>
    <dgm:pt modelId="{96827280-9C37-4162-86AC-5D9DBF033168}" type="sibTrans" cxnId="{224AF1B5-C7EF-4C50-87BA-30B6B1EC4615}">
      <dgm:prSet/>
      <dgm:spPr/>
      <dgm:t>
        <a:bodyPr/>
        <a:lstStyle/>
        <a:p>
          <a:endParaRPr lang="de-DE" sz="1600"/>
        </a:p>
      </dgm:t>
    </dgm:pt>
    <dgm:pt modelId="{8ED4D6E8-C6C0-49C8-86F1-536E1C324BE6}">
      <dgm:prSet custT="1"/>
      <dgm:spPr/>
      <dgm:t>
        <a:bodyPr/>
        <a:lstStyle/>
        <a:p>
          <a:pPr rtl="0"/>
          <a:r>
            <a:rPr lang="en-US" sz="1600"/>
            <a:t>CSI</a:t>
          </a:r>
          <a:endParaRPr lang="de-DE" sz="1600" dirty="0"/>
        </a:p>
      </dgm:t>
    </dgm:pt>
    <dgm:pt modelId="{7B7521FE-3BA0-4468-865A-1368D97AAFB0}" type="parTrans" cxnId="{926126D9-76C0-4D47-A54A-6E70F1D840C5}">
      <dgm:prSet/>
      <dgm:spPr/>
      <dgm:t>
        <a:bodyPr/>
        <a:lstStyle/>
        <a:p>
          <a:endParaRPr lang="de-DE" sz="1600"/>
        </a:p>
      </dgm:t>
    </dgm:pt>
    <dgm:pt modelId="{27388228-433A-4F7E-8AED-C8E8D643EAAB}" type="sibTrans" cxnId="{926126D9-76C0-4D47-A54A-6E70F1D840C5}">
      <dgm:prSet/>
      <dgm:spPr/>
      <dgm:t>
        <a:bodyPr/>
        <a:lstStyle/>
        <a:p>
          <a:endParaRPr lang="de-DE" sz="1600"/>
        </a:p>
      </dgm:t>
    </dgm:pt>
    <dgm:pt modelId="{56DF7B97-DB58-49D0-BD52-DD634BFF0A03}" type="pres">
      <dgm:prSet presAssocID="{72E7AC25-BF36-4FDA-8735-62EDA3642A2F}" presName="Name0" presStyleCnt="0">
        <dgm:presLayoutVars>
          <dgm:dir/>
          <dgm:resizeHandles val="exact"/>
        </dgm:presLayoutVars>
      </dgm:prSet>
      <dgm:spPr/>
    </dgm:pt>
    <dgm:pt modelId="{10005145-7F92-45F8-BE12-6073EA8A81BC}" type="pres">
      <dgm:prSet presAssocID="{DD209607-4AFC-4EAF-8BEE-8B309FE9C4C9}" presName="node" presStyleLbl="node1" presStyleIdx="0" presStyleCnt="6" custLinFactNeighborY="412">
        <dgm:presLayoutVars>
          <dgm:bulletEnabled val="1"/>
        </dgm:presLayoutVars>
      </dgm:prSet>
      <dgm:spPr/>
    </dgm:pt>
    <dgm:pt modelId="{3B87ED1D-AE97-4B90-A49D-9E20442B8E8E}" type="pres">
      <dgm:prSet presAssocID="{C2A8415E-9BDA-44E8-B806-28FEA40755BD}" presName="sibTrans" presStyleCnt="0"/>
      <dgm:spPr/>
    </dgm:pt>
    <dgm:pt modelId="{B319E781-5E0A-458B-B062-A04A03308DBB}" type="pres">
      <dgm:prSet presAssocID="{A0F58838-4103-4BB2-8F61-43F870D75428}" presName="node" presStyleLbl="node1" presStyleIdx="1" presStyleCnt="6">
        <dgm:presLayoutVars>
          <dgm:bulletEnabled val="1"/>
        </dgm:presLayoutVars>
      </dgm:prSet>
      <dgm:spPr/>
    </dgm:pt>
    <dgm:pt modelId="{55C47DBC-D1EF-4010-806A-1F86E8DC6AD4}" type="pres">
      <dgm:prSet presAssocID="{0D38585C-BEC0-491A-A4CE-84592447939E}" presName="sibTrans" presStyleCnt="0"/>
      <dgm:spPr/>
    </dgm:pt>
    <dgm:pt modelId="{A20D3425-95CD-4F94-B2DA-928A232C5A86}" type="pres">
      <dgm:prSet presAssocID="{01883020-CAB4-4BF1-9C5A-BB2AB0EE1C1D}" presName="node" presStyleLbl="node1" presStyleIdx="2" presStyleCnt="6" custLinFactNeighborY="-412">
        <dgm:presLayoutVars>
          <dgm:bulletEnabled val="1"/>
        </dgm:presLayoutVars>
      </dgm:prSet>
      <dgm:spPr/>
    </dgm:pt>
    <dgm:pt modelId="{A85CD934-F8A1-4571-AA14-CF401F5262C0}" type="pres">
      <dgm:prSet presAssocID="{AD74B1A8-C400-483F-8010-FDEB8DC3CDF0}" presName="sibTrans" presStyleCnt="0"/>
      <dgm:spPr/>
    </dgm:pt>
    <dgm:pt modelId="{563BAC24-7928-4105-87D4-E995B0356234}" type="pres">
      <dgm:prSet presAssocID="{CEB53CF8-2773-4110-BD26-7B1DB36FC1E8}" presName="node" presStyleLbl="node1" presStyleIdx="3" presStyleCnt="6">
        <dgm:presLayoutVars>
          <dgm:bulletEnabled val="1"/>
        </dgm:presLayoutVars>
      </dgm:prSet>
      <dgm:spPr/>
    </dgm:pt>
    <dgm:pt modelId="{BFAF384C-1D2A-4F34-8C2F-0070DE4548C1}" type="pres">
      <dgm:prSet presAssocID="{5E76AED0-FF3A-4D22-9AE8-A3D28C6071CF}" presName="sibTrans" presStyleCnt="0"/>
      <dgm:spPr/>
    </dgm:pt>
    <dgm:pt modelId="{6C40E4DA-36F1-4F05-B774-F7233F284A59}" type="pres">
      <dgm:prSet presAssocID="{03519E04-1D5C-4940-B67A-24C2AABC22E1}" presName="node" presStyleLbl="node1" presStyleIdx="4" presStyleCnt="6">
        <dgm:presLayoutVars>
          <dgm:bulletEnabled val="1"/>
        </dgm:presLayoutVars>
      </dgm:prSet>
      <dgm:spPr/>
    </dgm:pt>
    <dgm:pt modelId="{88608C10-C421-41FA-BBA9-E9E739E98B68}" type="pres">
      <dgm:prSet presAssocID="{5120044C-56B6-499B-9998-FC1F7CAA7AA2}" presName="sibTrans" presStyleCnt="0"/>
      <dgm:spPr/>
    </dgm:pt>
    <dgm:pt modelId="{DCC47FAA-124C-4FB2-ABEC-1169B0BAF7F2}" type="pres">
      <dgm:prSet presAssocID="{2680196D-642D-4345-80A7-3E8F5DCAC2DE}" presName="node" presStyleLbl="node1" presStyleIdx="5" presStyleCnt="6">
        <dgm:presLayoutVars>
          <dgm:bulletEnabled val="1"/>
        </dgm:presLayoutVars>
      </dgm:prSet>
      <dgm:spPr/>
    </dgm:pt>
  </dgm:ptLst>
  <dgm:cxnLst>
    <dgm:cxn modelId="{C428BF02-AB4A-4A1A-847D-FD39B587C958}" srcId="{72E7AC25-BF36-4FDA-8735-62EDA3642A2F}" destId="{01883020-CAB4-4BF1-9C5A-BB2AB0EE1C1D}" srcOrd="2" destOrd="0" parTransId="{B4F08EB0-23D8-4604-88ED-1F15D5193C99}" sibTransId="{AD74B1A8-C400-483F-8010-FDEB8DC3CDF0}"/>
    <dgm:cxn modelId="{0E4A030A-30A4-4EFE-BBCE-C4B22AE08814}" srcId="{72E7AC25-BF36-4FDA-8735-62EDA3642A2F}" destId="{CEB53CF8-2773-4110-BD26-7B1DB36FC1E8}" srcOrd="3" destOrd="0" parTransId="{70797F90-CC5A-4A10-BD2D-8C4D5007C0A0}" sibTransId="{5E76AED0-FF3A-4D22-9AE8-A3D28C6071CF}"/>
    <dgm:cxn modelId="{E70E9F0A-56F5-4EC8-B8D5-9B8276B9ABB6}" srcId="{72E7AC25-BF36-4FDA-8735-62EDA3642A2F}" destId="{DD209607-4AFC-4EAF-8BEE-8B309FE9C4C9}" srcOrd="0" destOrd="0" parTransId="{7E322A06-70F0-47CF-A759-965A5A6F8671}" sibTransId="{C2A8415E-9BDA-44E8-B806-28FEA40755BD}"/>
    <dgm:cxn modelId="{E1B06512-F4E9-084D-AF05-E5B38BA80A1A}" type="presOf" srcId="{CEB53CF8-2773-4110-BD26-7B1DB36FC1E8}" destId="{563BAC24-7928-4105-87D4-E995B0356234}" srcOrd="0" destOrd="0" presId="urn:microsoft.com/office/officeart/2005/8/layout/hList6"/>
    <dgm:cxn modelId="{0366E319-863E-6747-BC69-3F22CE2D739D}" type="presOf" srcId="{01883020-CAB4-4BF1-9C5A-BB2AB0EE1C1D}" destId="{A20D3425-95CD-4F94-B2DA-928A232C5A86}" srcOrd="0" destOrd="0" presId="urn:microsoft.com/office/officeart/2005/8/layout/hList6"/>
    <dgm:cxn modelId="{682FF31F-15D9-4CEE-8F02-027804AD7A3F}" srcId="{72E7AC25-BF36-4FDA-8735-62EDA3642A2F}" destId="{A0F58838-4103-4BB2-8F61-43F870D75428}" srcOrd="1" destOrd="0" parTransId="{F475D5BA-AC57-4328-A570-CE473F7D5423}" sibTransId="{0D38585C-BEC0-491A-A4CE-84592447939E}"/>
    <dgm:cxn modelId="{4FEF9324-62BE-460B-869E-0C2BAE2B7165}" srcId="{01883020-CAB4-4BF1-9C5A-BB2AB0EE1C1D}" destId="{87E64CEC-F55A-4085-A2FE-46F90336E89E}" srcOrd="0" destOrd="0" parTransId="{597F2E26-C5F1-4BA9-9174-0D5752F7C711}" sibTransId="{BE9FA112-6988-4A9C-9045-EC664A8DC77F}"/>
    <dgm:cxn modelId="{186A7528-8D7A-CB4E-963F-498CD000BC7D}" type="presOf" srcId="{ABC1CF66-B909-4CD7-A8A2-E124D816367A}" destId="{563BAC24-7928-4105-87D4-E995B0356234}" srcOrd="0" destOrd="2" presId="urn:microsoft.com/office/officeart/2005/8/layout/hList6"/>
    <dgm:cxn modelId="{96569A2F-649F-4C4D-9700-E304A7914484}" type="presOf" srcId="{72E7AC25-BF36-4FDA-8735-62EDA3642A2F}" destId="{56DF7B97-DB58-49D0-BD52-DD634BFF0A03}" srcOrd="0" destOrd="0" presId="urn:microsoft.com/office/officeart/2005/8/layout/hList6"/>
    <dgm:cxn modelId="{B1021435-DFE0-409F-9B9F-420C419E10F6}" srcId="{CEB53CF8-2773-4110-BD26-7B1DB36FC1E8}" destId="{FF8BE4E0-33DD-419D-ACD8-2614AD109053}" srcOrd="0" destOrd="0" parTransId="{A40412D0-5D9A-423F-80C4-CE771178CCA7}" sibTransId="{35097E64-140E-47C7-AFFF-07E911088E76}"/>
    <dgm:cxn modelId="{CCD37837-135F-074B-B718-C627DDC082A7}" type="presOf" srcId="{2680196D-642D-4345-80A7-3E8F5DCAC2DE}" destId="{DCC47FAA-124C-4FB2-ABEC-1169B0BAF7F2}" srcOrd="0" destOrd="0" presId="urn:microsoft.com/office/officeart/2005/8/layout/hList6"/>
    <dgm:cxn modelId="{3A8BD643-4BE7-AC40-BB04-813B9322C8B3}" type="presOf" srcId="{A0F58838-4103-4BB2-8F61-43F870D75428}" destId="{B319E781-5E0A-458B-B062-A04A03308DBB}" srcOrd="0" destOrd="0" presId="urn:microsoft.com/office/officeart/2005/8/layout/hList6"/>
    <dgm:cxn modelId="{78FDD14A-0F1F-9241-BD22-7EC020F5006B}" type="presOf" srcId="{FF8BE4E0-33DD-419D-ACD8-2614AD109053}" destId="{563BAC24-7928-4105-87D4-E995B0356234}" srcOrd="0" destOrd="1" presId="urn:microsoft.com/office/officeart/2005/8/layout/hList6"/>
    <dgm:cxn modelId="{1E8CA953-2A51-4B0C-8CC0-DCE3AA2BC165}" srcId="{A0F58838-4103-4BB2-8F61-43F870D75428}" destId="{DFDD2321-7D85-4645-9222-2A09834E66D7}" srcOrd="0" destOrd="0" parTransId="{676CDB49-E429-46CB-A3B0-C8F15F0D7CCB}" sibTransId="{BCD35D52-7F5A-4280-8179-94AC33A7D218}"/>
    <dgm:cxn modelId="{C67F9C55-712C-4D64-AB5D-CBC12DB17E19}" srcId="{03519E04-1D5C-4940-B67A-24C2AABC22E1}" destId="{DB8C1FB8-DD99-40BA-BB30-9BBFDE883C4B}" srcOrd="0" destOrd="0" parTransId="{4EA21008-1F0C-404C-8D30-BBA10073CFF8}" sibTransId="{5F46DA58-3774-43E8-9D31-F41BE79596A0}"/>
    <dgm:cxn modelId="{4B8CB35F-C6EE-114E-8616-F82B16566ABF}" type="presOf" srcId="{8ED4D6E8-C6C0-49C8-86F1-536E1C324BE6}" destId="{6C40E4DA-36F1-4F05-B774-F7233F284A59}" srcOrd="0" destOrd="2" presId="urn:microsoft.com/office/officeart/2005/8/layout/hList6"/>
    <dgm:cxn modelId="{B506F974-87CF-3941-B00B-32A84449BC6E}" type="presOf" srcId="{D52C761E-7502-4A29-838D-B4131BD84065}" destId="{A20D3425-95CD-4F94-B2DA-928A232C5A86}" srcOrd="0" destOrd="3" presId="urn:microsoft.com/office/officeart/2005/8/layout/hList6"/>
    <dgm:cxn modelId="{A77BB87D-2876-4B4B-9DBE-87532ABBD818}" type="presOf" srcId="{DD209607-4AFC-4EAF-8BEE-8B309FE9C4C9}" destId="{10005145-7F92-45F8-BE12-6073EA8A81BC}" srcOrd="0" destOrd="0" presId="urn:microsoft.com/office/officeart/2005/8/layout/hList6"/>
    <dgm:cxn modelId="{FC69B082-D466-45F7-ACEA-C801F2A96229}" srcId="{72E7AC25-BF36-4FDA-8735-62EDA3642A2F}" destId="{2680196D-642D-4345-80A7-3E8F5DCAC2DE}" srcOrd="5" destOrd="0" parTransId="{BF663B27-CB72-4604-B7F7-C6F9B6A531A3}" sibTransId="{73D2028A-6B8B-44EF-937B-08CDE4FF8E47}"/>
    <dgm:cxn modelId="{DAC3B686-8470-441A-A9EC-F3F8796915B2}" srcId="{DD209607-4AFC-4EAF-8BEE-8B309FE9C4C9}" destId="{16646067-9FAC-4794-89E9-88CA236D02DA}" srcOrd="1" destOrd="0" parTransId="{0B8BD925-3570-4809-916C-62C4380698CA}" sibTransId="{6CA7CC67-A79A-473A-8656-68627435DF59}"/>
    <dgm:cxn modelId="{375D6889-9698-4F2C-B5D5-7511C571CD2A}" srcId="{2680196D-642D-4345-80A7-3E8F5DCAC2DE}" destId="{E99A3085-0A67-4F42-85BB-751113EC8BE5}" srcOrd="0" destOrd="0" parTransId="{6BE59E9C-0599-4F9E-807E-3CE08C9362D4}" sibTransId="{5DE85CE2-3D1C-4406-B25D-891CDEA22580}"/>
    <dgm:cxn modelId="{5E2CD189-452A-2F45-9D2F-3B91CC88E938}" type="presOf" srcId="{AD859D4E-E79F-4409-AD02-5A5F50F1A7A3}" destId="{A20D3425-95CD-4F94-B2DA-928A232C5A86}" srcOrd="0" destOrd="2" presId="urn:microsoft.com/office/officeart/2005/8/layout/hList6"/>
    <dgm:cxn modelId="{65FFCD8D-3E55-B34A-BDBC-A35F0E647495}" type="presOf" srcId="{571D6AF9-F17D-4FD9-821B-3E93A2431352}" destId="{B319E781-5E0A-458B-B062-A04A03308DBB}" srcOrd="0" destOrd="3" presId="urn:microsoft.com/office/officeart/2005/8/layout/hList6"/>
    <dgm:cxn modelId="{5EDFC796-98DA-4017-A372-9B9320833FED}" srcId="{DD209607-4AFC-4EAF-8BEE-8B309FE9C4C9}" destId="{6D26301B-8E29-407E-80C8-2F089EA6813A}" srcOrd="0" destOrd="0" parTransId="{5EF7BDB6-5638-4EE6-A15D-688D02CECD39}" sibTransId="{3E89784A-BFC8-4A0A-985E-36EF80ADE6F4}"/>
    <dgm:cxn modelId="{F5F391A8-6E89-2747-BB6B-3955BE1BB32C}" type="presOf" srcId="{3BB3C0D7-D8B2-463F-BB88-3DC96B9492FB}" destId="{10005145-7F92-45F8-BE12-6073EA8A81BC}" srcOrd="0" destOrd="3" presId="urn:microsoft.com/office/officeart/2005/8/layout/hList6"/>
    <dgm:cxn modelId="{391E4DA9-F33E-475A-8AF2-D7883ED5F5D2}" srcId="{01883020-CAB4-4BF1-9C5A-BB2AB0EE1C1D}" destId="{D52C761E-7502-4A29-838D-B4131BD84065}" srcOrd="2" destOrd="0" parTransId="{25BFAE39-D857-4A7B-B317-6C68A9A0BBB3}" sibTransId="{904582CB-9231-4C90-B517-F30EF954985A}"/>
    <dgm:cxn modelId="{FDEEB3A9-27F5-40E5-90EA-668D9A50D8C3}" srcId="{A0F58838-4103-4BB2-8F61-43F870D75428}" destId="{7C94F6CB-EC1A-45DD-A7FF-E86B0FE65A02}" srcOrd="1" destOrd="0" parTransId="{B8E6372F-C7F6-4E22-BB21-08771F041232}" sibTransId="{DD4018E9-9920-46F4-B527-86F9F33A2973}"/>
    <dgm:cxn modelId="{3C8DF6AC-915F-5C4D-BFA0-692B724CF8D7}" type="presOf" srcId="{E99A3085-0A67-4F42-85BB-751113EC8BE5}" destId="{DCC47FAA-124C-4FB2-ABEC-1169B0BAF7F2}" srcOrd="0" destOrd="1" presId="urn:microsoft.com/office/officeart/2005/8/layout/hList6"/>
    <dgm:cxn modelId="{2A4ED6AE-F3A5-48E6-A91B-64FA5DDB7558}" srcId="{01883020-CAB4-4BF1-9C5A-BB2AB0EE1C1D}" destId="{AD859D4E-E79F-4409-AD02-5A5F50F1A7A3}" srcOrd="1" destOrd="0" parTransId="{215B5186-4189-4959-BBE5-454242DB07F3}" sibTransId="{112190A7-81F8-4D63-AC25-BE96D49F31C5}"/>
    <dgm:cxn modelId="{A4AE8EB3-0FE4-2142-B131-74814668BD20}" type="presOf" srcId="{6D26301B-8E29-407E-80C8-2F089EA6813A}" destId="{10005145-7F92-45F8-BE12-6073EA8A81BC}" srcOrd="0" destOrd="1" presId="urn:microsoft.com/office/officeart/2005/8/layout/hList6"/>
    <dgm:cxn modelId="{224AF1B5-C7EF-4C50-87BA-30B6B1EC4615}" srcId="{CEB53CF8-2773-4110-BD26-7B1DB36FC1E8}" destId="{ABC1CF66-B909-4CD7-A8A2-E124D816367A}" srcOrd="1" destOrd="0" parTransId="{E5D35188-5CB3-49F4-8227-E124CB93E146}" sibTransId="{96827280-9C37-4162-86AC-5D9DBF033168}"/>
    <dgm:cxn modelId="{A5E844B6-0A2E-484C-83F3-5E1ADE01444F}" srcId="{A0F58838-4103-4BB2-8F61-43F870D75428}" destId="{571D6AF9-F17D-4FD9-821B-3E93A2431352}" srcOrd="2" destOrd="0" parTransId="{AE3EA240-D7F9-44CE-915B-95D2EB57CA68}" sibTransId="{0CE80309-BE8F-49BB-86F1-926204C5A938}"/>
    <dgm:cxn modelId="{AEC722B8-F34D-5241-8431-466D716C9DA4}" type="presOf" srcId="{16646067-9FAC-4794-89E9-88CA236D02DA}" destId="{10005145-7F92-45F8-BE12-6073EA8A81BC}" srcOrd="0" destOrd="2" presId="urn:microsoft.com/office/officeart/2005/8/layout/hList6"/>
    <dgm:cxn modelId="{3F69D7C0-B0E6-7945-81CE-DE86350E1A5B}" type="presOf" srcId="{DFDD2321-7D85-4645-9222-2A09834E66D7}" destId="{B319E781-5E0A-458B-B062-A04A03308DBB}" srcOrd="0" destOrd="1" presId="urn:microsoft.com/office/officeart/2005/8/layout/hList6"/>
    <dgm:cxn modelId="{CDD3D0D4-C8A2-B544-9810-0B6093C08661}" type="presOf" srcId="{03519E04-1D5C-4940-B67A-24C2AABC22E1}" destId="{6C40E4DA-36F1-4F05-B774-F7233F284A59}" srcOrd="0" destOrd="0" presId="urn:microsoft.com/office/officeart/2005/8/layout/hList6"/>
    <dgm:cxn modelId="{926126D9-76C0-4D47-A54A-6E70F1D840C5}" srcId="{03519E04-1D5C-4940-B67A-24C2AABC22E1}" destId="{8ED4D6E8-C6C0-49C8-86F1-536E1C324BE6}" srcOrd="1" destOrd="0" parTransId="{7B7521FE-3BA0-4468-865A-1368D97AAFB0}" sibTransId="{27388228-433A-4F7E-8AED-C8E8D643EAAB}"/>
    <dgm:cxn modelId="{C2CA26E7-A323-40EB-B1BD-3AE41E607761}" srcId="{DD209607-4AFC-4EAF-8BEE-8B309FE9C4C9}" destId="{3BB3C0D7-D8B2-463F-BB88-3DC96B9492FB}" srcOrd="2" destOrd="0" parTransId="{8B90874C-CCB3-4311-AC38-9D6F542241E3}" sibTransId="{7761E5BD-05D0-4BA3-BA40-11922F8502E9}"/>
    <dgm:cxn modelId="{19A036E9-F71C-6449-8923-791391AAD74A}" type="presOf" srcId="{87E64CEC-F55A-4085-A2FE-46F90336E89E}" destId="{A20D3425-95CD-4F94-B2DA-928A232C5A86}" srcOrd="0" destOrd="1" presId="urn:microsoft.com/office/officeart/2005/8/layout/hList6"/>
    <dgm:cxn modelId="{5856D8EA-D7E1-9C49-92A8-0B22A0D8F689}" type="presOf" srcId="{DB8C1FB8-DD99-40BA-BB30-9BBFDE883C4B}" destId="{6C40E4DA-36F1-4F05-B774-F7233F284A59}" srcOrd="0" destOrd="1" presId="urn:microsoft.com/office/officeart/2005/8/layout/hList6"/>
    <dgm:cxn modelId="{87C742EC-0DA1-4F04-A8DF-AC7C19E6F051}" srcId="{72E7AC25-BF36-4FDA-8735-62EDA3642A2F}" destId="{03519E04-1D5C-4940-B67A-24C2AABC22E1}" srcOrd="4" destOrd="0" parTransId="{B7D52255-F864-478B-B071-EDC91BCAADF6}" sibTransId="{5120044C-56B6-499B-9998-FC1F7CAA7AA2}"/>
    <dgm:cxn modelId="{719E2BEF-C166-BB4E-A8DE-FDD0E8EDE7F9}" type="presOf" srcId="{7C94F6CB-EC1A-45DD-A7FF-E86B0FE65A02}" destId="{B319E781-5E0A-458B-B062-A04A03308DBB}" srcOrd="0" destOrd="2" presId="urn:microsoft.com/office/officeart/2005/8/layout/hList6"/>
    <dgm:cxn modelId="{D61794F6-846A-B947-B6C5-F0980D572C05}" type="presParOf" srcId="{56DF7B97-DB58-49D0-BD52-DD634BFF0A03}" destId="{10005145-7F92-45F8-BE12-6073EA8A81BC}" srcOrd="0" destOrd="0" presId="urn:microsoft.com/office/officeart/2005/8/layout/hList6"/>
    <dgm:cxn modelId="{E3108869-4E62-C84C-8B87-2C90C00F5B79}" type="presParOf" srcId="{56DF7B97-DB58-49D0-BD52-DD634BFF0A03}" destId="{3B87ED1D-AE97-4B90-A49D-9E20442B8E8E}" srcOrd="1" destOrd="0" presId="urn:microsoft.com/office/officeart/2005/8/layout/hList6"/>
    <dgm:cxn modelId="{CDDB385B-7DCB-C745-A4F2-DE065FC9736C}" type="presParOf" srcId="{56DF7B97-DB58-49D0-BD52-DD634BFF0A03}" destId="{B319E781-5E0A-458B-B062-A04A03308DBB}" srcOrd="2" destOrd="0" presId="urn:microsoft.com/office/officeart/2005/8/layout/hList6"/>
    <dgm:cxn modelId="{1F8A85F3-72B5-6D48-8A5A-4A102695D294}" type="presParOf" srcId="{56DF7B97-DB58-49D0-BD52-DD634BFF0A03}" destId="{55C47DBC-D1EF-4010-806A-1F86E8DC6AD4}" srcOrd="3" destOrd="0" presId="urn:microsoft.com/office/officeart/2005/8/layout/hList6"/>
    <dgm:cxn modelId="{428F044B-B446-2F4F-9E74-B2076AE68704}" type="presParOf" srcId="{56DF7B97-DB58-49D0-BD52-DD634BFF0A03}" destId="{A20D3425-95CD-4F94-B2DA-928A232C5A86}" srcOrd="4" destOrd="0" presId="urn:microsoft.com/office/officeart/2005/8/layout/hList6"/>
    <dgm:cxn modelId="{92846C04-2BE2-1247-969D-6934DBAE4541}" type="presParOf" srcId="{56DF7B97-DB58-49D0-BD52-DD634BFF0A03}" destId="{A85CD934-F8A1-4571-AA14-CF401F5262C0}" srcOrd="5" destOrd="0" presId="urn:microsoft.com/office/officeart/2005/8/layout/hList6"/>
    <dgm:cxn modelId="{B6C42624-C918-0743-8158-C4815C33153B}" type="presParOf" srcId="{56DF7B97-DB58-49D0-BD52-DD634BFF0A03}" destId="{563BAC24-7928-4105-87D4-E995B0356234}" srcOrd="6" destOrd="0" presId="urn:microsoft.com/office/officeart/2005/8/layout/hList6"/>
    <dgm:cxn modelId="{D7F73AB8-AFBA-C44F-8180-40E6E83E2A2A}" type="presParOf" srcId="{56DF7B97-DB58-49D0-BD52-DD634BFF0A03}" destId="{BFAF384C-1D2A-4F34-8C2F-0070DE4548C1}" srcOrd="7" destOrd="0" presId="urn:microsoft.com/office/officeart/2005/8/layout/hList6"/>
    <dgm:cxn modelId="{E41BCBD8-7682-CF4A-8591-018B1AA0C0B7}" type="presParOf" srcId="{56DF7B97-DB58-49D0-BD52-DD634BFF0A03}" destId="{6C40E4DA-36F1-4F05-B774-F7233F284A59}" srcOrd="8" destOrd="0" presId="urn:microsoft.com/office/officeart/2005/8/layout/hList6"/>
    <dgm:cxn modelId="{167EDB9C-C8F1-6148-B6B8-C98E0C074C19}" type="presParOf" srcId="{56DF7B97-DB58-49D0-BD52-DD634BFF0A03}" destId="{88608C10-C421-41FA-BBA9-E9E739E98B68}" srcOrd="9" destOrd="0" presId="urn:microsoft.com/office/officeart/2005/8/layout/hList6"/>
    <dgm:cxn modelId="{362C9696-C1EC-F94F-BA48-C937AEA514EB}" type="presParOf" srcId="{56DF7B97-DB58-49D0-BD52-DD634BFF0A03}" destId="{DCC47FAA-124C-4FB2-ABEC-1169B0BAF7F2}"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024FC4-7390-44F5-89FF-CF5F2981EE1C}"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n-GB"/>
        </a:p>
      </dgm:t>
    </dgm:pt>
    <dgm:pt modelId="{4A9EC97C-D584-4625-AE14-F5238274DC9C}">
      <dgm:prSet phldrT="[Text]"/>
      <dgm:spPr/>
      <dgm:t>
        <a:bodyPr/>
        <a:lstStyle/>
        <a:p>
          <a:r>
            <a:rPr lang="en-GB" dirty="0"/>
            <a:t>Plan</a:t>
          </a:r>
        </a:p>
      </dgm:t>
    </dgm:pt>
    <dgm:pt modelId="{16EF3139-AD52-4AAA-B28E-EE886272DE56}" type="parTrans" cxnId="{5A55C278-00C2-43DF-B492-5F487CBE881E}">
      <dgm:prSet/>
      <dgm:spPr/>
      <dgm:t>
        <a:bodyPr/>
        <a:lstStyle/>
        <a:p>
          <a:endParaRPr lang="en-GB"/>
        </a:p>
      </dgm:t>
    </dgm:pt>
    <dgm:pt modelId="{351AD80C-5622-498B-B2AD-FCB8585977F6}" type="sibTrans" cxnId="{5A55C278-00C2-43DF-B492-5F487CBE881E}">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B1FE81E0-CAFB-41A5-8C6B-3E60D363C866}">
      <dgm:prSet phldrT="[Text]"/>
      <dgm:spPr/>
      <dgm:t>
        <a:bodyPr/>
        <a:lstStyle/>
        <a:p>
          <a:r>
            <a:rPr lang="en-GB" dirty="0"/>
            <a:t>Do</a:t>
          </a:r>
        </a:p>
      </dgm:t>
    </dgm:pt>
    <dgm:pt modelId="{68B98996-2D40-4063-B046-15E8BD87CDFE}" type="parTrans" cxnId="{19D90432-1A46-481E-B54C-1A5EB588D567}">
      <dgm:prSet/>
      <dgm:spPr/>
      <dgm:t>
        <a:bodyPr/>
        <a:lstStyle/>
        <a:p>
          <a:endParaRPr lang="en-GB"/>
        </a:p>
      </dgm:t>
    </dgm:pt>
    <dgm:pt modelId="{89CD5355-3709-4FDB-8E91-B9CC66328ACD}" type="sibTrans" cxnId="{19D90432-1A46-481E-B54C-1A5EB588D567}">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D8640357-F84F-4F3F-888D-1B3A71F99DBE}">
      <dgm:prSet phldrT="[Text]"/>
      <dgm:spPr/>
      <dgm:t>
        <a:bodyPr/>
        <a:lstStyle/>
        <a:p>
          <a:r>
            <a:rPr lang="en-GB" dirty="0"/>
            <a:t>Check</a:t>
          </a:r>
        </a:p>
      </dgm:t>
    </dgm:pt>
    <dgm:pt modelId="{7D20E5A9-3EB4-439A-92E8-7C5EACFF21F9}" type="parTrans" cxnId="{8C40004F-6E92-4A00-88B7-DA27DA0BF09D}">
      <dgm:prSet/>
      <dgm:spPr/>
      <dgm:t>
        <a:bodyPr/>
        <a:lstStyle/>
        <a:p>
          <a:endParaRPr lang="en-GB"/>
        </a:p>
      </dgm:t>
    </dgm:pt>
    <dgm:pt modelId="{388477E0-29C2-4994-81D2-9413BEBC9C91}" type="sibTrans" cxnId="{8C40004F-6E92-4A00-88B7-DA27DA0BF09D}">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38EDA553-9214-4820-85AC-498D563E528D}">
      <dgm:prSet phldrT="[Text]"/>
      <dgm:spPr/>
      <dgm:t>
        <a:bodyPr/>
        <a:lstStyle/>
        <a:p>
          <a:r>
            <a:rPr lang="en-GB" dirty="0"/>
            <a:t>Act</a:t>
          </a:r>
        </a:p>
      </dgm:t>
    </dgm:pt>
    <dgm:pt modelId="{2C4ED33E-1ABA-4A8C-B3E6-5D631E8A294D}" type="parTrans" cxnId="{70C40383-FC98-4216-A74C-A4574234E2C7}">
      <dgm:prSet/>
      <dgm:spPr/>
      <dgm:t>
        <a:bodyPr/>
        <a:lstStyle/>
        <a:p>
          <a:endParaRPr lang="en-GB"/>
        </a:p>
      </dgm:t>
    </dgm:pt>
    <dgm:pt modelId="{E1D3562F-6455-47C3-9FEE-B08A857CAA69}" type="sibTrans" cxnId="{70C40383-FC98-4216-A74C-A4574234E2C7}">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D034C7B1-38A7-4AD3-893B-5D727395ECA0}" type="pres">
      <dgm:prSet presAssocID="{22024FC4-7390-44F5-89FF-CF5F2981EE1C}" presName="cycle" presStyleCnt="0">
        <dgm:presLayoutVars>
          <dgm:dir/>
          <dgm:resizeHandles val="exact"/>
        </dgm:presLayoutVars>
      </dgm:prSet>
      <dgm:spPr/>
    </dgm:pt>
    <dgm:pt modelId="{97B901FD-C3EE-43BC-8B71-B60D874534DE}" type="pres">
      <dgm:prSet presAssocID="{4A9EC97C-D584-4625-AE14-F5238274DC9C}" presName="node" presStyleLbl="node1" presStyleIdx="0" presStyleCnt="4">
        <dgm:presLayoutVars>
          <dgm:bulletEnabled val="1"/>
        </dgm:presLayoutVars>
      </dgm:prSet>
      <dgm:spPr/>
    </dgm:pt>
    <dgm:pt modelId="{63FB911D-B247-482A-B628-5406E8CB8171}" type="pres">
      <dgm:prSet presAssocID="{4A9EC97C-D584-4625-AE14-F5238274DC9C}" presName="spNode" presStyleCnt="0"/>
      <dgm:spPr/>
    </dgm:pt>
    <dgm:pt modelId="{BB2F1FEC-8133-4ACA-B9EB-869BCAEC4E19}" type="pres">
      <dgm:prSet presAssocID="{351AD80C-5622-498B-B2AD-FCB8585977F6}" presName="sibTrans" presStyleLbl="sibTrans1D1" presStyleIdx="0" presStyleCnt="4"/>
      <dgm:spPr/>
    </dgm:pt>
    <dgm:pt modelId="{ACFEFB9E-12B1-421A-B786-007FA6B85853}" type="pres">
      <dgm:prSet presAssocID="{B1FE81E0-CAFB-41A5-8C6B-3E60D363C866}" presName="node" presStyleLbl="node1" presStyleIdx="1" presStyleCnt="4">
        <dgm:presLayoutVars>
          <dgm:bulletEnabled val="1"/>
        </dgm:presLayoutVars>
      </dgm:prSet>
      <dgm:spPr/>
    </dgm:pt>
    <dgm:pt modelId="{6A0BEF67-4743-4EE8-B310-9E2782FF68BB}" type="pres">
      <dgm:prSet presAssocID="{B1FE81E0-CAFB-41A5-8C6B-3E60D363C866}" presName="spNode" presStyleCnt="0"/>
      <dgm:spPr/>
    </dgm:pt>
    <dgm:pt modelId="{0D497758-498C-451C-93B3-E0C17DB28103}" type="pres">
      <dgm:prSet presAssocID="{89CD5355-3709-4FDB-8E91-B9CC66328ACD}" presName="sibTrans" presStyleLbl="sibTrans1D1" presStyleIdx="1" presStyleCnt="4"/>
      <dgm:spPr/>
    </dgm:pt>
    <dgm:pt modelId="{0F4E312F-A7AD-4FE8-9C47-BC9CDCE81992}" type="pres">
      <dgm:prSet presAssocID="{D8640357-F84F-4F3F-888D-1B3A71F99DBE}" presName="node" presStyleLbl="node1" presStyleIdx="2" presStyleCnt="4">
        <dgm:presLayoutVars>
          <dgm:bulletEnabled val="1"/>
        </dgm:presLayoutVars>
      </dgm:prSet>
      <dgm:spPr/>
    </dgm:pt>
    <dgm:pt modelId="{7B09F095-A62D-46B1-BE71-61F56C08C02B}" type="pres">
      <dgm:prSet presAssocID="{D8640357-F84F-4F3F-888D-1B3A71F99DBE}" presName="spNode" presStyleCnt="0"/>
      <dgm:spPr/>
    </dgm:pt>
    <dgm:pt modelId="{ACF70F2E-F338-49C3-9F31-6B8975DEFB2B}" type="pres">
      <dgm:prSet presAssocID="{388477E0-29C2-4994-81D2-9413BEBC9C91}" presName="sibTrans" presStyleLbl="sibTrans1D1" presStyleIdx="2" presStyleCnt="4"/>
      <dgm:spPr/>
    </dgm:pt>
    <dgm:pt modelId="{AE898B32-79C5-4E9A-B193-20AC78E2E5C4}" type="pres">
      <dgm:prSet presAssocID="{38EDA553-9214-4820-85AC-498D563E528D}" presName="node" presStyleLbl="node1" presStyleIdx="3" presStyleCnt="4">
        <dgm:presLayoutVars>
          <dgm:bulletEnabled val="1"/>
        </dgm:presLayoutVars>
      </dgm:prSet>
      <dgm:spPr/>
    </dgm:pt>
    <dgm:pt modelId="{3B29AB63-1B0E-4D19-BCC6-A6A71F20F3B1}" type="pres">
      <dgm:prSet presAssocID="{38EDA553-9214-4820-85AC-498D563E528D}" presName="spNode" presStyleCnt="0"/>
      <dgm:spPr/>
    </dgm:pt>
    <dgm:pt modelId="{B8B2FEA3-A52C-4293-95E9-692D706F70FF}" type="pres">
      <dgm:prSet presAssocID="{E1D3562F-6455-47C3-9FEE-B08A857CAA69}" presName="sibTrans" presStyleLbl="sibTrans1D1" presStyleIdx="3" presStyleCnt="4"/>
      <dgm:spPr/>
    </dgm:pt>
  </dgm:ptLst>
  <dgm:cxnLst>
    <dgm:cxn modelId="{F1769D22-F9D1-41BA-8B23-6C1A3CDAC9CA}" type="presOf" srcId="{E1D3562F-6455-47C3-9FEE-B08A857CAA69}" destId="{B8B2FEA3-A52C-4293-95E9-692D706F70FF}" srcOrd="0" destOrd="0" presId="urn:microsoft.com/office/officeart/2005/8/layout/cycle5"/>
    <dgm:cxn modelId="{7B636226-518E-40CD-9B06-FEC7D15167E7}" type="presOf" srcId="{38EDA553-9214-4820-85AC-498D563E528D}" destId="{AE898B32-79C5-4E9A-B193-20AC78E2E5C4}" srcOrd="0" destOrd="0" presId="urn:microsoft.com/office/officeart/2005/8/layout/cycle5"/>
    <dgm:cxn modelId="{8E605329-9874-4D18-A0B2-DA744114BCA1}" type="presOf" srcId="{B1FE81E0-CAFB-41A5-8C6B-3E60D363C866}" destId="{ACFEFB9E-12B1-421A-B786-007FA6B85853}" srcOrd="0" destOrd="0" presId="urn:microsoft.com/office/officeart/2005/8/layout/cycle5"/>
    <dgm:cxn modelId="{4905AC2E-0BE6-4EEC-8220-4B167D16EB9E}" type="presOf" srcId="{22024FC4-7390-44F5-89FF-CF5F2981EE1C}" destId="{D034C7B1-38A7-4AD3-893B-5D727395ECA0}" srcOrd="0" destOrd="0" presId="urn:microsoft.com/office/officeart/2005/8/layout/cycle5"/>
    <dgm:cxn modelId="{19D90432-1A46-481E-B54C-1A5EB588D567}" srcId="{22024FC4-7390-44F5-89FF-CF5F2981EE1C}" destId="{B1FE81E0-CAFB-41A5-8C6B-3E60D363C866}" srcOrd="1" destOrd="0" parTransId="{68B98996-2D40-4063-B046-15E8BD87CDFE}" sibTransId="{89CD5355-3709-4FDB-8E91-B9CC66328ACD}"/>
    <dgm:cxn modelId="{8C40004F-6E92-4A00-88B7-DA27DA0BF09D}" srcId="{22024FC4-7390-44F5-89FF-CF5F2981EE1C}" destId="{D8640357-F84F-4F3F-888D-1B3A71F99DBE}" srcOrd="2" destOrd="0" parTransId="{7D20E5A9-3EB4-439A-92E8-7C5EACFF21F9}" sibTransId="{388477E0-29C2-4994-81D2-9413BEBC9C91}"/>
    <dgm:cxn modelId="{5A55C278-00C2-43DF-B492-5F487CBE881E}" srcId="{22024FC4-7390-44F5-89FF-CF5F2981EE1C}" destId="{4A9EC97C-D584-4625-AE14-F5238274DC9C}" srcOrd="0" destOrd="0" parTransId="{16EF3139-AD52-4AAA-B28E-EE886272DE56}" sibTransId="{351AD80C-5622-498B-B2AD-FCB8585977F6}"/>
    <dgm:cxn modelId="{70C40383-FC98-4216-A74C-A4574234E2C7}" srcId="{22024FC4-7390-44F5-89FF-CF5F2981EE1C}" destId="{38EDA553-9214-4820-85AC-498D563E528D}" srcOrd="3" destOrd="0" parTransId="{2C4ED33E-1ABA-4A8C-B3E6-5D631E8A294D}" sibTransId="{E1D3562F-6455-47C3-9FEE-B08A857CAA69}"/>
    <dgm:cxn modelId="{ACAB4592-2200-4CF4-B455-6AD5B7F342A2}" type="presOf" srcId="{4A9EC97C-D584-4625-AE14-F5238274DC9C}" destId="{97B901FD-C3EE-43BC-8B71-B60D874534DE}" srcOrd="0" destOrd="0" presId="urn:microsoft.com/office/officeart/2005/8/layout/cycle5"/>
    <dgm:cxn modelId="{FE9C89A2-5777-41A5-8B91-82EBEF158102}" type="presOf" srcId="{89CD5355-3709-4FDB-8E91-B9CC66328ACD}" destId="{0D497758-498C-451C-93B3-E0C17DB28103}" srcOrd="0" destOrd="0" presId="urn:microsoft.com/office/officeart/2005/8/layout/cycle5"/>
    <dgm:cxn modelId="{67798DA5-A874-4592-8B02-D8241D159A6D}" type="presOf" srcId="{351AD80C-5622-498B-B2AD-FCB8585977F6}" destId="{BB2F1FEC-8133-4ACA-B9EB-869BCAEC4E19}" srcOrd="0" destOrd="0" presId="urn:microsoft.com/office/officeart/2005/8/layout/cycle5"/>
    <dgm:cxn modelId="{037458CD-53D6-41F7-BF4E-8596372432F3}" type="presOf" srcId="{D8640357-F84F-4F3F-888D-1B3A71F99DBE}" destId="{0F4E312F-A7AD-4FE8-9C47-BC9CDCE81992}" srcOrd="0" destOrd="0" presId="urn:microsoft.com/office/officeart/2005/8/layout/cycle5"/>
    <dgm:cxn modelId="{6DA7E8D8-7CCB-4508-8EEA-1CE4D1F28437}" type="presOf" srcId="{388477E0-29C2-4994-81D2-9413BEBC9C91}" destId="{ACF70F2E-F338-49C3-9F31-6B8975DEFB2B}" srcOrd="0" destOrd="0" presId="urn:microsoft.com/office/officeart/2005/8/layout/cycle5"/>
    <dgm:cxn modelId="{445ED4D7-2CCD-42CA-8C2C-CD07478DD210}" type="presParOf" srcId="{D034C7B1-38A7-4AD3-893B-5D727395ECA0}" destId="{97B901FD-C3EE-43BC-8B71-B60D874534DE}" srcOrd="0" destOrd="0" presId="urn:microsoft.com/office/officeart/2005/8/layout/cycle5"/>
    <dgm:cxn modelId="{9F3198D3-F32B-4491-8899-AE713A32BB57}" type="presParOf" srcId="{D034C7B1-38A7-4AD3-893B-5D727395ECA0}" destId="{63FB911D-B247-482A-B628-5406E8CB8171}" srcOrd="1" destOrd="0" presId="urn:microsoft.com/office/officeart/2005/8/layout/cycle5"/>
    <dgm:cxn modelId="{DC5873E8-BD46-47A8-8570-6A7C3519EB4A}" type="presParOf" srcId="{D034C7B1-38A7-4AD3-893B-5D727395ECA0}" destId="{BB2F1FEC-8133-4ACA-B9EB-869BCAEC4E19}" srcOrd="2" destOrd="0" presId="urn:microsoft.com/office/officeart/2005/8/layout/cycle5"/>
    <dgm:cxn modelId="{7B9000C1-4BD2-4990-BC0C-A64067BEA3DA}" type="presParOf" srcId="{D034C7B1-38A7-4AD3-893B-5D727395ECA0}" destId="{ACFEFB9E-12B1-421A-B786-007FA6B85853}" srcOrd="3" destOrd="0" presId="urn:microsoft.com/office/officeart/2005/8/layout/cycle5"/>
    <dgm:cxn modelId="{ED3832D7-8E5F-4411-82B7-B4A3CEC25F46}" type="presParOf" srcId="{D034C7B1-38A7-4AD3-893B-5D727395ECA0}" destId="{6A0BEF67-4743-4EE8-B310-9E2782FF68BB}" srcOrd="4" destOrd="0" presId="urn:microsoft.com/office/officeart/2005/8/layout/cycle5"/>
    <dgm:cxn modelId="{8E7C3882-D385-4936-8C1E-C27796463D50}" type="presParOf" srcId="{D034C7B1-38A7-4AD3-893B-5D727395ECA0}" destId="{0D497758-498C-451C-93B3-E0C17DB28103}" srcOrd="5" destOrd="0" presId="urn:microsoft.com/office/officeart/2005/8/layout/cycle5"/>
    <dgm:cxn modelId="{B34C564A-4C11-4D61-B7CD-E42789B38A6E}" type="presParOf" srcId="{D034C7B1-38A7-4AD3-893B-5D727395ECA0}" destId="{0F4E312F-A7AD-4FE8-9C47-BC9CDCE81992}" srcOrd="6" destOrd="0" presId="urn:microsoft.com/office/officeart/2005/8/layout/cycle5"/>
    <dgm:cxn modelId="{5001D77E-3DEC-4DCD-A9A1-2E4A52C2AE4B}" type="presParOf" srcId="{D034C7B1-38A7-4AD3-893B-5D727395ECA0}" destId="{7B09F095-A62D-46B1-BE71-61F56C08C02B}" srcOrd="7" destOrd="0" presId="urn:microsoft.com/office/officeart/2005/8/layout/cycle5"/>
    <dgm:cxn modelId="{8CD661D4-1D66-48E3-8DCA-B37A570199AA}" type="presParOf" srcId="{D034C7B1-38A7-4AD3-893B-5D727395ECA0}" destId="{ACF70F2E-F338-49C3-9F31-6B8975DEFB2B}" srcOrd="8" destOrd="0" presId="urn:microsoft.com/office/officeart/2005/8/layout/cycle5"/>
    <dgm:cxn modelId="{540CA865-87E9-4C59-BAB4-42A87869079B}" type="presParOf" srcId="{D034C7B1-38A7-4AD3-893B-5D727395ECA0}" destId="{AE898B32-79C5-4E9A-B193-20AC78E2E5C4}" srcOrd="9" destOrd="0" presId="urn:microsoft.com/office/officeart/2005/8/layout/cycle5"/>
    <dgm:cxn modelId="{24EBCB8F-24E9-420B-9069-163E3F392110}" type="presParOf" srcId="{D034C7B1-38A7-4AD3-893B-5D727395ECA0}" destId="{3B29AB63-1B0E-4D19-BCC6-A6A71F20F3B1}" srcOrd="10" destOrd="0" presId="urn:microsoft.com/office/officeart/2005/8/layout/cycle5"/>
    <dgm:cxn modelId="{9FF7D59D-C26E-4F82-B769-BB7ED41C2731}" type="presParOf" srcId="{D034C7B1-38A7-4AD3-893B-5D727395ECA0}" destId="{B8B2FEA3-A52C-4293-95E9-692D706F70F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ED6851-463A-4348-9EA6-224CBF22C9EB}"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EEF00C94-F044-6641-ABA4-CA92FE644269}">
      <dgm:prSet custT="1"/>
      <dgm:spPr/>
      <dgm:t>
        <a:bodyPr/>
        <a:lstStyle/>
        <a:p>
          <a:pPr rtl="0"/>
          <a:r>
            <a:rPr lang="en-US" sz="1600"/>
            <a:t>Requirements</a:t>
          </a:r>
        </a:p>
      </dgm:t>
    </dgm:pt>
    <dgm:pt modelId="{1403E859-1556-A24F-98C2-CD21843CE563}" type="parTrans" cxnId="{13FF8B9A-DA1B-264E-AF9D-52F63ED264D9}">
      <dgm:prSet/>
      <dgm:spPr/>
      <dgm:t>
        <a:bodyPr/>
        <a:lstStyle/>
        <a:p>
          <a:endParaRPr lang="en-US"/>
        </a:p>
      </dgm:t>
    </dgm:pt>
    <dgm:pt modelId="{7DED702E-1F5D-A845-BD31-1C385554E04C}" type="sibTrans" cxnId="{13FF8B9A-DA1B-264E-AF9D-52F63ED264D9}">
      <dgm:prSet/>
      <dgm:spPr/>
      <dgm:t>
        <a:bodyPr/>
        <a:lstStyle/>
        <a:p>
          <a:endParaRPr lang="en-US"/>
        </a:p>
      </dgm:t>
    </dgm:pt>
    <dgm:pt modelId="{29779F49-CEDB-E648-8005-B54FB6F7E595}">
      <dgm:prSet custT="1"/>
      <dgm:spPr/>
      <dgm:t>
        <a:bodyPr/>
        <a:lstStyle/>
        <a:p>
          <a:pPr rtl="0"/>
          <a:r>
            <a:rPr lang="en-US" sz="1600" dirty="0"/>
            <a:t>Plans (</a:t>
          </a:r>
          <a:r>
            <a:rPr lang="en-US" sz="1600" dirty="0" err="1"/>
            <a:t>inc</a:t>
          </a:r>
          <a:r>
            <a:rPr lang="en-US" sz="1600" dirty="0"/>
            <a:t> forecast)</a:t>
          </a:r>
        </a:p>
      </dgm:t>
    </dgm:pt>
    <dgm:pt modelId="{9DC66BA7-E665-8B45-9647-E07A853A98F7}" type="parTrans" cxnId="{AEED6703-37D9-BE47-A936-EADC348F8F35}">
      <dgm:prSet/>
      <dgm:spPr/>
      <dgm:t>
        <a:bodyPr/>
        <a:lstStyle/>
        <a:p>
          <a:endParaRPr lang="en-US"/>
        </a:p>
      </dgm:t>
    </dgm:pt>
    <dgm:pt modelId="{DE988CB9-50AB-C649-8DDB-3E3A27B54EAB}" type="sibTrans" cxnId="{AEED6703-37D9-BE47-A936-EADC348F8F35}">
      <dgm:prSet/>
      <dgm:spPr/>
      <dgm:t>
        <a:bodyPr/>
        <a:lstStyle/>
        <a:p>
          <a:endParaRPr lang="en-US"/>
        </a:p>
      </dgm:t>
    </dgm:pt>
    <dgm:pt modelId="{FD817002-CCBC-DA43-B15F-F39BF77EC736}">
      <dgm:prSet custT="1"/>
      <dgm:spPr/>
      <dgm:t>
        <a:bodyPr/>
        <a:lstStyle/>
        <a:p>
          <a:pPr rtl="0"/>
          <a:r>
            <a:rPr lang="en-US" sz="1600" dirty="0"/>
            <a:t>Monitoring</a:t>
          </a:r>
        </a:p>
      </dgm:t>
    </dgm:pt>
    <dgm:pt modelId="{C0695C8F-EEB1-404C-A8FA-200394EC142F}" type="parTrans" cxnId="{535DEA16-83F0-D141-8F9E-E5C59EEF154A}">
      <dgm:prSet/>
      <dgm:spPr/>
      <dgm:t>
        <a:bodyPr/>
        <a:lstStyle/>
        <a:p>
          <a:endParaRPr lang="en-US"/>
        </a:p>
      </dgm:t>
    </dgm:pt>
    <dgm:pt modelId="{674C5D14-FFBF-2C44-8DD4-A83F5DDD15D0}" type="sibTrans" cxnId="{535DEA16-83F0-D141-8F9E-E5C59EEF154A}">
      <dgm:prSet/>
      <dgm:spPr/>
      <dgm:t>
        <a:bodyPr/>
        <a:lstStyle/>
        <a:p>
          <a:endParaRPr lang="en-US"/>
        </a:p>
      </dgm:t>
    </dgm:pt>
    <dgm:pt modelId="{FD18E833-17BF-4441-B19C-6644AA1726C9}" type="pres">
      <dgm:prSet presAssocID="{8AED6851-463A-4348-9EA6-224CBF22C9EB}" presName="cycle" presStyleCnt="0">
        <dgm:presLayoutVars>
          <dgm:dir/>
          <dgm:resizeHandles val="exact"/>
        </dgm:presLayoutVars>
      </dgm:prSet>
      <dgm:spPr/>
    </dgm:pt>
    <dgm:pt modelId="{C0143B4E-F244-854C-9F93-9CDF82F792A3}" type="pres">
      <dgm:prSet presAssocID="{EEF00C94-F044-6641-ABA4-CA92FE644269}" presName="node" presStyleLbl="node1" presStyleIdx="0" presStyleCnt="3" custScaleX="125268">
        <dgm:presLayoutVars>
          <dgm:bulletEnabled val="1"/>
        </dgm:presLayoutVars>
      </dgm:prSet>
      <dgm:spPr/>
    </dgm:pt>
    <dgm:pt modelId="{FDCA3357-5B2D-FD46-92A9-1C2B5E7E94AE}" type="pres">
      <dgm:prSet presAssocID="{EEF00C94-F044-6641-ABA4-CA92FE644269}" presName="spNode" presStyleCnt="0"/>
      <dgm:spPr/>
    </dgm:pt>
    <dgm:pt modelId="{DE7F5BE5-1B0E-8D48-BC93-1930CC4CFBF4}" type="pres">
      <dgm:prSet presAssocID="{7DED702E-1F5D-A845-BD31-1C385554E04C}" presName="sibTrans" presStyleLbl="sibTrans1D1" presStyleIdx="0" presStyleCnt="3"/>
      <dgm:spPr/>
    </dgm:pt>
    <dgm:pt modelId="{F332C530-EE69-7E48-BBB4-11193A903FBD}" type="pres">
      <dgm:prSet presAssocID="{29779F49-CEDB-E648-8005-B54FB6F7E595}" presName="node" presStyleLbl="node1" presStyleIdx="1" presStyleCnt="3">
        <dgm:presLayoutVars>
          <dgm:bulletEnabled val="1"/>
        </dgm:presLayoutVars>
      </dgm:prSet>
      <dgm:spPr/>
    </dgm:pt>
    <dgm:pt modelId="{42F74957-84B5-9741-AF57-E6C718E45216}" type="pres">
      <dgm:prSet presAssocID="{29779F49-CEDB-E648-8005-B54FB6F7E595}" presName="spNode" presStyleCnt="0"/>
      <dgm:spPr/>
    </dgm:pt>
    <dgm:pt modelId="{1C126BF8-86CA-AB4C-BDC4-D125B8C9FB97}" type="pres">
      <dgm:prSet presAssocID="{DE988CB9-50AB-C649-8DDB-3E3A27B54EAB}" presName="sibTrans" presStyleLbl="sibTrans1D1" presStyleIdx="1" presStyleCnt="3"/>
      <dgm:spPr/>
    </dgm:pt>
    <dgm:pt modelId="{EFD595BF-22DF-BA49-BDFA-BF8AB89DCFEF}" type="pres">
      <dgm:prSet presAssocID="{FD817002-CCBC-DA43-B15F-F39BF77EC736}" presName="node" presStyleLbl="node1" presStyleIdx="2" presStyleCnt="3">
        <dgm:presLayoutVars>
          <dgm:bulletEnabled val="1"/>
        </dgm:presLayoutVars>
      </dgm:prSet>
      <dgm:spPr/>
    </dgm:pt>
    <dgm:pt modelId="{BF95026C-DA01-CB4E-8ED7-74D5C63F465C}" type="pres">
      <dgm:prSet presAssocID="{FD817002-CCBC-DA43-B15F-F39BF77EC736}" presName="spNode" presStyleCnt="0"/>
      <dgm:spPr/>
    </dgm:pt>
    <dgm:pt modelId="{4F3D8613-4856-FA4A-A85E-6BFA459BFA29}" type="pres">
      <dgm:prSet presAssocID="{674C5D14-FFBF-2C44-8DD4-A83F5DDD15D0}" presName="sibTrans" presStyleLbl="sibTrans1D1" presStyleIdx="2" presStyleCnt="3"/>
      <dgm:spPr/>
    </dgm:pt>
  </dgm:ptLst>
  <dgm:cxnLst>
    <dgm:cxn modelId="{AEED6703-37D9-BE47-A936-EADC348F8F35}" srcId="{8AED6851-463A-4348-9EA6-224CBF22C9EB}" destId="{29779F49-CEDB-E648-8005-B54FB6F7E595}" srcOrd="1" destOrd="0" parTransId="{9DC66BA7-E665-8B45-9647-E07A853A98F7}" sibTransId="{DE988CB9-50AB-C649-8DDB-3E3A27B54EAB}"/>
    <dgm:cxn modelId="{535DEA16-83F0-D141-8F9E-E5C59EEF154A}" srcId="{8AED6851-463A-4348-9EA6-224CBF22C9EB}" destId="{FD817002-CCBC-DA43-B15F-F39BF77EC736}" srcOrd="2" destOrd="0" parTransId="{C0695C8F-EEB1-404C-A8FA-200394EC142F}" sibTransId="{674C5D14-FFBF-2C44-8DD4-A83F5DDD15D0}"/>
    <dgm:cxn modelId="{666C842D-4FB4-43BB-9682-274CB19B8A95}" type="presOf" srcId="{FD817002-CCBC-DA43-B15F-F39BF77EC736}" destId="{EFD595BF-22DF-BA49-BDFA-BF8AB89DCFEF}" srcOrd="0" destOrd="0" presId="urn:microsoft.com/office/officeart/2005/8/layout/cycle5"/>
    <dgm:cxn modelId="{B296F990-AC15-4A16-B882-1C27E9FD1EFE}" type="presOf" srcId="{DE988CB9-50AB-C649-8DDB-3E3A27B54EAB}" destId="{1C126BF8-86CA-AB4C-BDC4-D125B8C9FB97}" srcOrd="0" destOrd="0" presId="urn:microsoft.com/office/officeart/2005/8/layout/cycle5"/>
    <dgm:cxn modelId="{13FF8B9A-DA1B-264E-AF9D-52F63ED264D9}" srcId="{8AED6851-463A-4348-9EA6-224CBF22C9EB}" destId="{EEF00C94-F044-6641-ABA4-CA92FE644269}" srcOrd="0" destOrd="0" parTransId="{1403E859-1556-A24F-98C2-CD21843CE563}" sibTransId="{7DED702E-1F5D-A845-BD31-1C385554E04C}"/>
    <dgm:cxn modelId="{F8738DA6-B0D7-49A1-9317-9A16A742D89B}" type="presOf" srcId="{7DED702E-1F5D-A845-BD31-1C385554E04C}" destId="{DE7F5BE5-1B0E-8D48-BC93-1930CC4CFBF4}" srcOrd="0" destOrd="0" presId="urn:microsoft.com/office/officeart/2005/8/layout/cycle5"/>
    <dgm:cxn modelId="{9952C9AA-C382-4B08-83DF-8C65197C5E25}" type="presOf" srcId="{29779F49-CEDB-E648-8005-B54FB6F7E595}" destId="{F332C530-EE69-7E48-BBB4-11193A903FBD}" srcOrd="0" destOrd="0" presId="urn:microsoft.com/office/officeart/2005/8/layout/cycle5"/>
    <dgm:cxn modelId="{1F6E18D7-0B66-4A52-B2B6-02CD78C98B77}" type="presOf" srcId="{8AED6851-463A-4348-9EA6-224CBF22C9EB}" destId="{FD18E833-17BF-4441-B19C-6644AA1726C9}" srcOrd="0" destOrd="0" presId="urn:microsoft.com/office/officeart/2005/8/layout/cycle5"/>
    <dgm:cxn modelId="{F05D94DD-138D-4C21-9E0B-B01BD4A7177A}" type="presOf" srcId="{EEF00C94-F044-6641-ABA4-CA92FE644269}" destId="{C0143B4E-F244-854C-9F93-9CDF82F792A3}" srcOrd="0" destOrd="0" presId="urn:microsoft.com/office/officeart/2005/8/layout/cycle5"/>
    <dgm:cxn modelId="{91E518FA-F8EB-4733-B096-D1A1FE14F596}" type="presOf" srcId="{674C5D14-FFBF-2C44-8DD4-A83F5DDD15D0}" destId="{4F3D8613-4856-FA4A-A85E-6BFA459BFA29}" srcOrd="0" destOrd="0" presId="urn:microsoft.com/office/officeart/2005/8/layout/cycle5"/>
    <dgm:cxn modelId="{31A4EB63-7EAD-4584-A6BE-ED86933B9113}" type="presParOf" srcId="{FD18E833-17BF-4441-B19C-6644AA1726C9}" destId="{C0143B4E-F244-854C-9F93-9CDF82F792A3}" srcOrd="0" destOrd="0" presId="urn:microsoft.com/office/officeart/2005/8/layout/cycle5"/>
    <dgm:cxn modelId="{08B1F5CA-B42B-41CF-A756-FBD3254445D9}" type="presParOf" srcId="{FD18E833-17BF-4441-B19C-6644AA1726C9}" destId="{FDCA3357-5B2D-FD46-92A9-1C2B5E7E94AE}" srcOrd="1" destOrd="0" presId="urn:microsoft.com/office/officeart/2005/8/layout/cycle5"/>
    <dgm:cxn modelId="{419E8C40-5B4F-4474-A765-59029D274F8D}" type="presParOf" srcId="{FD18E833-17BF-4441-B19C-6644AA1726C9}" destId="{DE7F5BE5-1B0E-8D48-BC93-1930CC4CFBF4}" srcOrd="2" destOrd="0" presId="urn:microsoft.com/office/officeart/2005/8/layout/cycle5"/>
    <dgm:cxn modelId="{B1A2782B-4467-4DE4-8442-95F739545C45}" type="presParOf" srcId="{FD18E833-17BF-4441-B19C-6644AA1726C9}" destId="{F332C530-EE69-7E48-BBB4-11193A903FBD}" srcOrd="3" destOrd="0" presId="urn:microsoft.com/office/officeart/2005/8/layout/cycle5"/>
    <dgm:cxn modelId="{1ED24E48-0EA9-42E7-866D-AAC2B827C776}" type="presParOf" srcId="{FD18E833-17BF-4441-B19C-6644AA1726C9}" destId="{42F74957-84B5-9741-AF57-E6C718E45216}" srcOrd="4" destOrd="0" presId="urn:microsoft.com/office/officeart/2005/8/layout/cycle5"/>
    <dgm:cxn modelId="{4A4B4BED-F901-4A35-BFA1-7EC3533BF279}" type="presParOf" srcId="{FD18E833-17BF-4441-B19C-6644AA1726C9}" destId="{1C126BF8-86CA-AB4C-BDC4-D125B8C9FB97}" srcOrd="5" destOrd="0" presId="urn:microsoft.com/office/officeart/2005/8/layout/cycle5"/>
    <dgm:cxn modelId="{0175A82B-9531-4054-B5BF-BB4F1A2798DA}" type="presParOf" srcId="{FD18E833-17BF-4441-B19C-6644AA1726C9}" destId="{EFD595BF-22DF-BA49-BDFA-BF8AB89DCFEF}" srcOrd="6" destOrd="0" presId="urn:microsoft.com/office/officeart/2005/8/layout/cycle5"/>
    <dgm:cxn modelId="{14138E1A-F0ED-411A-92A1-D58230E58620}" type="presParOf" srcId="{FD18E833-17BF-4441-B19C-6644AA1726C9}" destId="{BF95026C-DA01-CB4E-8ED7-74D5C63F465C}" srcOrd="7" destOrd="0" presId="urn:microsoft.com/office/officeart/2005/8/layout/cycle5"/>
    <dgm:cxn modelId="{291A16C0-10DD-49F0-B401-B934DC812E15}" type="presParOf" srcId="{FD18E833-17BF-4441-B19C-6644AA1726C9}" destId="{4F3D8613-4856-FA4A-A85E-6BFA459BFA29}"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ED6851-463A-4348-9EA6-224CBF22C9EB}"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EEF00C94-F044-6641-ABA4-CA92FE644269}">
      <dgm:prSet custT="1"/>
      <dgm:spPr/>
      <dgm:t>
        <a:bodyPr/>
        <a:lstStyle/>
        <a:p>
          <a:pPr rtl="0"/>
          <a:r>
            <a:rPr lang="en-US" sz="1600"/>
            <a:t>Requirements</a:t>
          </a:r>
        </a:p>
      </dgm:t>
    </dgm:pt>
    <dgm:pt modelId="{1403E859-1556-A24F-98C2-CD21843CE563}" type="parTrans" cxnId="{13FF8B9A-DA1B-264E-AF9D-52F63ED264D9}">
      <dgm:prSet/>
      <dgm:spPr/>
      <dgm:t>
        <a:bodyPr/>
        <a:lstStyle/>
        <a:p>
          <a:endParaRPr lang="en-US"/>
        </a:p>
      </dgm:t>
    </dgm:pt>
    <dgm:pt modelId="{7DED702E-1F5D-A845-BD31-1C385554E04C}" type="sibTrans" cxnId="{13FF8B9A-DA1B-264E-AF9D-52F63ED264D9}">
      <dgm:prSet/>
      <dgm:spPr/>
      <dgm:t>
        <a:bodyPr/>
        <a:lstStyle/>
        <a:p>
          <a:endParaRPr lang="en-US"/>
        </a:p>
      </dgm:t>
    </dgm:pt>
    <dgm:pt modelId="{29779F49-CEDB-E648-8005-B54FB6F7E595}">
      <dgm:prSet custT="1"/>
      <dgm:spPr/>
      <dgm:t>
        <a:bodyPr/>
        <a:lstStyle/>
        <a:p>
          <a:pPr rtl="0"/>
          <a:r>
            <a:rPr lang="en-US" sz="1600"/>
            <a:t>Plans (</a:t>
          </a:r>
          <a:r>
            <a:rPr lang="en-US" sz="1600" dirty="0" err="1"/>
            <a:t>inc</a:t>
          </a:r>
          <a:r>
            <a:rPr lang="en-US" sz="1600" dirty="0"/>
            <a:t> forecast)</a:t>
          </a:r>
        </a:p>
      </dgm:t>
    </dgm:pt>
    <dgm:pt modelId="{9DC66BA7-E665-8B45-9647-E07A853A98F7}" type="parTrans" cxnId="{AEED6703-37D9-BE47-A936-EADC348F8F35}">
      <dgm:prSet/>
      <dgm:spPr/>
      <dgm:t>
        <a:bodyPr/>
        <a:lstStyle/>
        <a:p>
          <a:endParaRPr lang="en-US"/>
        </a:p>
      </dgm:t>
    </dgm:pt>
    <dgm:pt modelId="{DE988CB9-50AB-C649-8DDB-3E3A27B54EAB}" type="sibTrans" cxnId="{AEED6703-37D9-BE47-A936-EADC348F8F35}">
      <dgm:prSet/>
      <dgm:spPr/>
      <dgm:t>
        <a:bodyPr/>
        <a:lstStyle/>
        <a:p>
          <a:endParaRPr lang="en-US"/>
        </a:p>
      </dgm:t>
    </dgm:pt>
    <dgm:pt modelId="{FD817002-CCBC-DA43-B15F-F39BF77EC736}">
      <dgm:prSet custT="1"/>
      <dgm:spPr/>
      <dgm:t>
        <a:bodyPr/>
        <a:lstStyle/>
        <a:p>
          <a:pPr rtl="0"/>
          <a:r>
            <a:rPr lang="en-US" sz="1600" dirty="0"/>
            <a:t>Monitoring</a:t>
          </a:r>
        </a:p>
      </dgm:t>
    </dgm:pt>
    <dgm:pt modelId="{C0695C8F-EEB1-404C-A8FA-200394EC142F}" type="parTrans" cxnId="{535DEA16-83F0-D141-8F9E-E5C59EEF154A}">
      <dgm:prSet/>
      <dgm:spPr/>
      <dgm:t>
        <a:bodyPr/>
        <a:lstStyle/>
        <a:p>
          <a:endParaRPr lang="en-US"/>
        </a:p>
      </dgm:t>
    </dgm:pt>
    <dgm:pt modelId="{674C5D14-FFBF-2C44-8DD4-A83F5DDD15D0}" type="sibTrans" cxnId="{535DEA16-83F0-D141-8F9E-E5C59EEF154A}">
      <dgm:prSet/>
      <dgm:spPr/>
      <dgm:t>
        <a:bodyPr/>
        <a:lstStyle/>
        <a:p>
          <a:endParaRPr lang="en-US"/>
        </a:p>
      </dgm:t>
    </dgm:pt>
    <dgm:pt modelId="{FD18E833-17BF-4441-B19C-6644AA1726C9}" type="pres">
      <dgm:prSet presAssocID="{8AED6851-463A-4348-9EA6-224CBF22C9EB}" presName="cycle" presStyleCnt="0">
        <dgm:presLayoutVars>
          <dgm:dir/>
          <dgm:resizeHandles val="exact"/>
        </dgm:presLayoutVars>
      </dgm:prSet>
      <dgm:spPr/>
    </dgm:pt>
    <dgm:pt modelId="{C0143B4E-F244-854C-9F93-9CDF82F792A3}" type="pres">
      <dgm:prSet presAssocID="{EEF00C94-F044-6641-ABA4-CA92FE644269}" presName="node" presStyleLbl="node1" presStyleIdx="0" presStyleCnt="3" custScaleX="125268">
        <dgm:presLayoutVars>
          <dgm:bulletEnabled val="1"/>
        </dgm:presLayoutVars>
      </dgm:prSet>
      <dgm:spPr/>
    </dgm:pt>
    <dgm:pt modelId="{FDCA3357-5B2D-FD46-92A9-1C2B5E7E94AE}" type="pres">
      <dgm:prSet presAssocID="{EEF00C94-F044-6641-ABA4-CA92FE644269}" presName="spNode" presStyleCnt="0"/>
      <dgm:spPr/>
    </dgm:pt>
    <dgm:pt modelId="{DE7F5BE5-1B0E-8D48-BC93-1930CC4CFBF4}" type="pres">
      <dgm:prSet presAssocID="{7DED702E-1F5D-A845-BD31-1C385554E04C}" presName="sibTrans" presStyleLbl="sibTrans1D1" presStyleIdx="0" presStyleCnt="3"/>
      <dgm:spPr/>
    </dgm:pt>
    <dgm:pt modelId="{F332C530-EE69-7E48-BBB4-11193A903FBD}" type="pres">
      <dgm:prSet presAssocID="{29779F49-CEDB-E648-8005-B54FB6F7E595}" presName="node" presStyleLbl="node1" presStyleIdx="1" presStyleCnt="3">
        <dgm:presLayoutVars>
          <dgm:bulletEnabled val="1"/>
        </dgm:presLayoutVars>
      </dgm:prSet>
      <dgm:spPr/>
    </dgm:pt>
    <dgm:pt modelId="{42F74957-84B5-9741-AF57-E6C718E45216}" type="pres">
      <dgm:prSet presAssocID="{29779F49-CEDB-E648-8005-B54FB6F7E595}" presName="spNode" presStyleCnt="0"/>
      <dgm:spPr/>
    </dgm:pt>
    <dgm:pt modelId="{1C126BF8-86CA-AB4C-BDC4-D125B8C9FB97}" type="pres">
      <dgm:prSet presAssocID="{DE988CB9-50AB-C649-8DDB-3E3A27B54EAB}" presName="sibTrans" presStyleLbl="sibTrans1D1" presStyleIdx="1" presStyleCnt="3"/>
      <dgm:spPr/>
    </dgm:pt>
    <dgm:pt modelId="{EFD595BF-22DF-BA49-BDFA-BF8AB89DCFEF}" type="pres">
      <dgm:prSet presAssocID="{FD817002-CCBC-DA43-B15F-F39BF77EC736}" presName="node" presStyleLbl="node1" presStyleIdx="2" presStyleCnt="3">
        <dgm:presLayoutVars>
          <dgm:bulletEnabled val="1"/>
        </dgm:presLayoutVars>
      </dgm:prSet>
      <dgm:spPr/>
    </dgm:pt>
    <dgm:pt modelId="{BF95026C-DA01-CB4E-8ED7-74D5C63F465C}" type="pres">
      <dgm:prSet presAssocID="{FD817002-CCBC-DA43-B15F-F39BF77EC736}" presName="spNode" presStyleCnt="0"/>
      <dgm:spPr/>
    </dgm:pt>
    <dgm:pt modelId="{4F3D8613-4856-FA4A-A85E-6BFA459BFA29}" type="pres">
      <dgm:prSet presAssocID="{674C5D14-FFBF-2C44-8DD4-A83F5DDD15D0}" presName="sibTrans" presStyleLbl="sibTrans1D1" presStyleIdx="2" presStyleCnt="3"/>
      <dgm:spPr/>
    </dgm:pt>
  </dgm:ptLst>
  <dgm:cxnLst>
    <dgm:cxn modelId="{AEED6703-37D9-BE47-A936-EADC348F8F35}" srcId="{8AED6851-463A-4348-9EA6-224CBF22C9EB}" destId="{29779F49-CEDB-E648-8005-B54FB6F7E595}" srcOrd="1" destOrd="0" parTransId="{9DC66BA7-E665-8B45-9647-E07A853A98F7}" sibTransId="{DE988CB9-50AB-C649-8DDB-3E3A27B54EAB}"/>
    <dgm:cxn modelId="{C459C612-32EA-4817-9ACA-FB2BDC7CADCC}" type="presOf" srcId="{7DED702E-1F5D-A845-BD31-1C385554E04C}" destId="{DE7F5BE5-1B0E-8D48-BC93-1930CC4CFBF4}" srcOrd="0" destOrd="0" presId="urn:microsoft.com/office/officeart/2005/8/layout/cycle5"/>
    <dgm:cxn modelId="{535DEA16-83F0-D141-8F9E-E5C59EEF154A}" srcId="{8AED6851-463A-4348-9EA6-224CBF22C9EB}" destId="{FD817002-CCBC-DA43-B15F-F39BF77EC736}" srcOrd="2" destOrd="0" parTransId="{C0695C8F-EEB1-404C-A8FA-200394EC142F}" sibTransId="{674C5D14-FFBF-2C44-8DD4-A83F5DDD15D0}"/>
    <dgm:cxn modelId="{AA00F61E-043D-4049-A570-D170040D4247}" type="presOf" srcId="{FD817002-CCBC-DA43-B15F-F39BF77EC736}" destId="{EFD595BF-22DF-BA49-BDFA-BF8AB89DCFEF}" srcOrd="0" destOrd="0" presId="urn:microsoft.com/office/officeart/2005/8/layout/cycle5"/>
    <dgm:cxn modelId="{37F0D42A-458D-4493-B254-06FD7FD066E2}" type="presOf" srcId="{674C5D14-FFBF-2C44-8DD4-A83F5DDD15D0}" destId="{4F3D8613-4856-FA4A-A85E-6BFA459BFA29}" srcOrd="0" destOrd="0" presId="urn:microsoft.com/office/officeart/2005/8/layout/cycle5"/>
    <dgm:cxn modelId="{7FE77F8D-8C8D-4678-A4FD-E51D4523839A}" type="presOf" srcId="{29779F49-CEDB-E648-8005-B54FB6F7E595}" destId="{F332C530-EE69-7E48-BBB4-11193A903FBD}" srcOrd="0" destOrd="0" presId="urn:microsoft.com/office/officeart/2005/8/layout/cycle5"/>
    <dgm:cxn modelId="{CDE1DC91-0985-4CA0-9EA6-0922D46E5B6D}" type="presOf" srcId="{EEF00C94-F044-6641-ABA4-CA92FE644269}" destId="{C0143B4E-F244-854C-9F93-9CDF82F792A3}" srcOrd="0" destOrd="0" presId="urn:microsoft.com/office/officeart/2005/8/layout/cycle5"/>
    <dgm:cxn modelId="{13FF8B9A-DA1B-264E-AF9D-52F63ED264D9}" srcId="{8AED6851-463A-4348-9EA6-224CBF22C9EB}" destId="{EEF00C94-F044-6641-ABA4-CA92FE644269}" srcOrd="0" destOrd="0" parTransId="{1403E859-1556-A24F-98C2-CD21843CE563}" sibTransId="{7DED702E-1F5D-A845-BD31-1C385554E04C}"/>
    <dgm:cxn modelId="{9B15C3A3-618C-4797-8510-88547DAECB6B}" type="presOf" srcId="{DE988CB9-50AB-C649-8DDB-3E3A27B54EAB}" destId="{1C126BF8-86CA-AB4C-BDC4-D125B8C9FB97}" srcOrd="0" destOrd="0" presId="urn:microsoft.com/office/officeart/2005/8/layout/cycle5"/>
    <dgm:cxn modelId="{7BD459CF-444E-4888-B4E6-18F030F53AEA}" type="presOf" srcId="{8AED6851-463A-4348-9EA6-224CBF22C9EB}" destId="{FD18E833-17BF-4441-B19C-6644AA1726C9}" srcOrd="0" destOrd="0" presId="urn:microsoft.com/office/officeart/2005/8/layout/cycle5"/>
    <dgm:cxn modelId="{DD50B958-16CE-43A2-9247-F108D6205216}" type="presParOf" srcId="{FD18E833-17BF-4441-B19C-6644AA1726C9}" destId="{C0143B4E-F244-854C-9F93-9CDF82F792A3}" srcOrd="0" destOrd="0" presId="urn:microsoft.com/office/officeart/2005/8/layout/cycle5"/>
    <dgm:cxn modelId="{3A29B6E4-F0CB-48BF-B49E-FC8AE666A2A6}" type="presParOf" srcId="{FD18E833-17BF-4441-B19C-6644AA1726C9}" destId="{FDCA3357-5B2D-FD46-92A9-1C2B5E7E94AE}" srcOrd="1" destOrd="0" presId="urn:microsoft.com/office/officeart/2005/8/layout/cycle5"/>
    <dgm:cxn modelId="{5D07F55D-93DB-4DB4-BA10-A8EB7E391E8A}" type="presParOf" srcId="{FD18E833-17BF-4441-B19C-6644AA1726C9}" destId="{DE7F5BE5-1B0E-8D48-BC93-1930CC4CFBF4}" srcOrd="2" destOrd="0" presId="urn:microsoft.com/office/officeart/2005/8/layout/cycle5"/>
    <dgm:cxn modelId="{21C62D85-3849-49CB-9A8B-69F27E499F1A}" type="presParOf" srcId="{FD18E833-17BF-4441-B19C-6644AA1726C9}" destId="{F332C530-EE69-7E48-BBB4-11193A903FBD}" srcOrd="3" destOrd="0" presId="urn:microsoft.com/office/officeart/2005/8/layout/cycle5"/>
    <dgm:cxn modelId="{BA83385E-875A-4D76-BB7E-3A39338430FE}" type="presParOf" srcId="{FD18E833-17BF-4441-B19C-6644AA1726C9}" destId="{42F74957-84B5-9741-AF57-E6C718E45216}" srcOrd="4" destOrd="0" presId="urn:microsoft.com/office/officeart/2005/8/layout/cycle5"/>
    <dgm:cxn modelId="{C26ACD62-530E-47AD-82B2-CCE0C5950426}" type="presParOf" srcId="{FD18E833-17BF-4441-B19C-6644AA1726C9}" destId="{1C126BF8-86CA-AB4C-BDC4-D125B8C9FB97}" srcOrd="5" destOrd="0" presId="urn:microsoft.com/office/officeart/2005/8/layout/cycle5"/>
    <dgm:cxn modelId="{DB0A5E07-54E2-4343-BB30-940CBC7947A2}" type="presParOf" srcId="{FD18E833-17BF-4441-B19C-6644AA1726C9}" destId="{EFD595BF-22DF-BA49-BDFA-BF8AB89DCFEF}" srcOrd="6" destOrd="0" presId="urn:microsoft.com/office/officeart/2005/8/layout/cycle5"/>
    <dgm:cxn modelId="{0E20B8A8-1F9D-4778-90A1-A90834EAC398}" type="presParOf" srcId="{FD18E833-17BF-4441-B19C-6644AA1726C9}" destId="{BF95026C-DA01-CB4E-8ED7-74D5C63F465C}" srcOrd="7" destOrd="0" presId="urn:microsoft.com/office/officeart/2005/8/layout/cycle5"/>
    <dgm:cxn modelId="{58EEBC21-866C-4B63-9EE6-86F49EF2570C}" type="presParOf" srcId="{FD18E833-17BF-4441-B19C-6644AA1726C9}" destId="{4F3D8613-4856-FA4A-A85E-6BFA459BFA29}" srcOrd="8"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4E4BEC-39BF-4A62-BA04-89DF4DB2B509}" type="doc">
      <dgm:prSet loTypeId="urn:microsoft.com/office/officeart/2005/8/layout/lProcess2" loCatId="relationship" qsTypeId="urn:microsoft.com/office/officeart/2005/8/quickstyle/simple4" qsCatId="simple" csTypeId="urn:microsoft.com/office/officeart/2005/8/colors/accent1_1" csCatId="accent1" phldr="1"/>
      <dgm:spPr/>
      <dgm:t>
        <a:bodyPr/>
        <a:lstStyle/>
        <a:p>
          <a:endParaRPr lang="de-DE"/>
        </a:p>
      </dgm:t>
    </dgm:pt>
    <dgm:pt modelId="{4638DBB5-21DF-4CF7-B686-1E553D7BFCB0}">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800" b="1" noProof="0">
              <a:solidFill>
                <a:schemeClr val="bg1"/>
              </a:solidFill>
            </a:rPr>
            <a:t>Incident</a:t>
          </a:r>
          <a:br>
            <a:rPr lang="de-DE" sz="1800" b="1">
              <a:solidFill>
                <a:schemeClr val="bg1"/>
              </a:solidFill>
            </a:rPr>
          </a:br>
          <a:r>
            <a:rPr lang="de-DE" sz="1800" b="1">
              <a:solidFill>
                <a:schemeClr val="bg1"/>
              </a:solidFill>
            </a:rPr>
            <a:t>Management</a:t>
          </a:r>
        </a:p>
      </dgm:t>
    </dgm:pt>
    <dgm:pt modelId="{AD563CA5-07BD-4595-80E2-25C0526F680A}" type="parTrans" cxnId="{A21027EF-EF58-4C1B-9063-52B961F6E4DC}">
      <dgm:prSet/>
      <dgm:spPr/>
      <dgm:t>
        <a:bodyPr/>
        <a:lstStyle/>
        <a:p>
          <a:endParaRPr lang="de-DE" sz="1100"/>
        </a:p>
      </dgm:t>
    </dgm:pt>
    <dgm:pt modelId="{A8C17FEF-2D9B-4AF4-A451-3D3AF8F6C731}" type="sibTrans" cxnId="{A21027EF-EF58-4C1B-9063-52B961F6E4DC}">
      <dgm:prSet/>
      <dgm:spPr/>
      <dgm:t>
        <a:bodyPr/>
        <a:lstStyle/>
        <a:p>
          <a:endParaRPr lang="de-DE" sz="1100"/>
        </a:p>
      </dgm:t>
    </dgm:pt>
    <dgm:pt modelId="{629AB970-174A-4DB5-89E6-E86C71A87D9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de-DE" sz="1800" b="1">
              <a:solidFill>
                <a:schemeClr val="bg1"/>
              </a:solidFill>
            </a:rPr>
            <a:t>Problem</a:t>
          </a:r>
          <a:br>
            <a:rPr lang="de-DE" sz="1800" b="1">
              <a:solidFill>
                <a:schemeClr val="bg1"/>
              </a:solidFill>
            </a:rPr>
          </a:br>
          <a:r>
            <a:rPr lang="de-DE" sz="1800" b="1">
              <a:solidFill>
                <a:schemeClr val="bg1"/>
              </a:solidFill>
            </a:rPr>
            <a:t>Management:</a:t>
          </a:r>
          <a:br>
            <a:rPr lang="de-DE" sz="1800" b="1">
              <a:solidFill>
                <a:schemeClr val="bg1"/>
              </a:solidFill>
            </a:rPr>
          </a:br>
          <a:r>
            <a:rPr lang="de-DE" sz="1800" b="1">
              <a:solidFill>
                <a:schemeClr val="bg1"/>
              </a:solidFill>
            </a:rPr>
            <a:t> Analysis &amp; Workaround</a:t>
          </a:r>
        </a:p>
      </dgm:t>
    </dgm:pt>
    <dgm:pt modelId="{CE247046-9DE7-4E54-B082-0535FCB297BA}" type="parTrans" cxnId="{885FF525-9482-4D96-8C9E-82B6374175D7}">
      <dgm:prSet/>
      <dgm:spPr/>
      <dgm:t>
        <a:bodyPr/>
        <a:lstStyle/>
        <a:p>
          <a:endParaRPr lang="de-DE" sz="1100"/>
        </a:p>
      </dgm:t>
    </dgm:pt>
    <dgm:pt modelId="{630A6C91-FA25-486A-936A-25804D884EEB}" type="sibTrans" cxnId="{885FF525-9482-4D96-8C9E-82B6374175D7}">
      <dgm:prSet/>
      <dgm:spPr/>
      <dgm:t>
        <a:bodyPr/>
        <a:lstStyle/>
        <a:p>
          <a:endParaRPr lang="de-DE" sz="1100"/>
        </a:p>
      </dgm:t>
    </dgm:pt>
    <dgm:pt modelId="{783A0D66-E066-41C2-9A32-4916FA67CF15}">
      <dgm:prSet phldrT="[Text]" custT="1"/>
      <dgm:spPr/>
      <dgm:t>
        <a:bodyPr/>
        <a:lstStyle/>
        <a:p>
          <a:pPr algn="ctr"/>
          <a:r>
            <a:rPr lang="en-US" sz="1400" noProof="0"/>
            <a:t>Problem</a:t>
          </a:r>
        </a:p>
      </dgm:t>
    </dgm:pt>
    <dgm:pt modelId="{47CB8BA3-D628-4475-A30D-7CF85208AB21}" type="parTrans" cxnId="{E689416F-1BE1-4A25-A633-E4B5A0064AD8}">
      <dgm:prSet/>
      <dgm:spPr/>
      <dgm:t>
        <a:bodyPr/>
        <a:lstStyle/>
        <a:p>
          <a:endParaRPr lang="de-DE" sz="1100"/>
        </a:p>
      </dgm:t>
    </dgm:pt>
    <dgm:pt modelId="{174097F5-01A1-484E-B3FC-60BF1B6120DB}" type="sibTrans" cxnId="{E689416F-1BE1-4A25-A633-E4B5A0064AD8}">
      <dgm:prSet/>
      <dgm:spPr/>
      <dgm:t>
        <a:bodyPr/>
        <a:lstStyle/>
        <a:p>
          <a:endParaRPr lang="de-DE" sz="1100"/>
        </a:p>
      </dgm:t>
    </dgm:pt>
    <dgm:pt modelId="{C1BBEE3B-C469-4F52-AC04-A50FDAD4EA9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de-DE" sz="1800" b="1">
              <a:solidFill>
                <a:schemeClr val="bg1"/>
              </a:solidFill>
            </a:rPr>
            <a:t>Problem</a:t>
          </a:r>
          <a:br>
            <a:rPr lang="de-DE" sz="1800" b="1">
              <a:solidFill>
                <a:schemeClr val="bg1"/>
              </a:solidFill>
            </a:rPr>
          </a:br>
          <a:r>
            <a:rPr lang="de-DE" sz="1800" b="1">
              <a:solidFill>
                <a:schemeClr val="bg1"/>
              </a:solidFill>
            </a:rPr>
            <a:t>Management: Resolution</a:t>
          </a:r>
        </a:p>
      </dgm:t>
    </dgm:pt>
    <dgm:pt modelId="{83CEB939-AD55-44C5-B1DD-6B3C9C0FC891}" type="parTrans" cxnId="{641F63C9-F5AF-43E7-805A-72E5869F6FA1}">
      <dgm:prSet/>
      <dgm:spPr/>
      <dgm:t>
        <a:bodyPr/>
        <a:lstStyle/>
        <a:p>
          <a:endParaRPr lang="de-DE" sz="1100"/>
        </a:p>
      </dgm:t>
    </dgm:pt>
    <dgm:pt modelId="{7898A8D5-C30F-4445-9948-1A9B26A235CA}" type="sibTrans" cxnId="{641F63C9-F5AF-43E7-805A-72E5869F6FA1}">
      <dgm:prSet/>
      <dgm:spPr/>
      <dgm:t>
        <a:bodyPr/>
        <a:lstStyle/>
        <a:p>
          <a:endParaRPr lang="de-DE" sz="1100"/>
        </a:p>
      </dgm:t>
    </dgm:pt>
    <dgm:pt modelId="{01072020-358B-4360-86DB-36B265BF7C11}">
      <dgm:prSet phldrT="[Text]" custT="1"/>
      <dgm:spPr/>
      <dgm:t>
        <a:bodyPr/>
        <a:lstStyle/>
        <a:p>
          <a:pPr algn="l"/>
          <a:r>
            <a:rPr lang="en-US" sz="1200" noProof="0"/>
            <a:t>Category: SW/Service</a:t>
          </a:r>
        </a:p>
      </dgm:t>
    </dgm:pt>
    <dgm:pt modelId="{FB39E9FB-EDA8-49EC-9D8B-77D921833157}" type="parTrans" cxnId="{AC7A2045-65C1-45FC-BE1A-9D8AD179BAB7}">
      <dgm:prSet/>
      <dgm:spPr/>
      <dgm:t>
        <a:bodyPr/>
        <a:lstStyle/>
        <a:p>
          <a:endParaRPr lang="de-DE" sz="1100"/>
        </a:p>
      </dgm:t>
    </dgm:pt>
    <dgm:pt modelId="{A9C2D7FF-1944-4512-8D7C-7AE55AC8B005}" type="sibTrans" cxnId="{AC7A2045-65C1-45FC-BE1A-9D8AD179BAB7}">
      <dgm:prSet/>
      <dgm:spPr/>
      <dgm:t>
        <a:bodyPr/>
        <a:lstStyle/>
        <a:p>
          <a:endParaRPr lang="de-DE" sz="1100"/>
        </a:p>
      </dgm:t>
    </dgm:pt>
    <dgm:pt modelId="{FDAD462D-B323-4AB8-B5D5-7F10C9267150}">
      <dgm:prSet phldrT="[Text]" custT="1"/>
      <dgm:spPr/>
      <dgm:t>
        <a:bodyPr/>
        <a:lstStyle/>
        <a:p>
          <a:pPr algn="l"/>
          <a:r>
            <a:rPr lang="en-US" sz="1200" noProof="0"/>
            <a:t>Impact: High (all users)</a:t>
          </a:r>
        </a:p>
      </dgm:t>
    </dgm:pt>
    <dgm:pt modelId="{B6C39FDF-4C57-4394-9297-72455D93C698}" type="parTrans" cxnId="{62D8FB8A-3822-45FB-B9BA-066A3596E1B5}">
      <dgm:prSet/>
      <dgm:spPr/>
      <dgm:t>
        <a:bodyPr/>
        <a:lstStyle/>
        <a:p>
          <a:endParaRPr lang="de-DE" sz="1100"/>
        </a:p>
      </dgm:t>
    </dgm:pt>
    <dgm:pt modelId="{029E3733-5005-4657-9D77-14455344EA84}" type="sibTrans" cxnId="{62D8FB8A-3822-45FB-B9BA-066A3596E1B5}">
      <dgm:prSet/>
      <dgm:spPr/>
      <dgm:t>
        <a:bodyPr/>
        <a:lstStyle/>
        <a:p>
          <a:endParaRPr lang="de-DE" sz="1100"/>
        </a:p>
      </dgm:t>
    </dgm:pt>
    <dgm:pt modelId="{32D11479-C34B-4B36-AD77-6A2D48D3480D}">
      <dgm:prSet phldrT="[Text]" custT="1"/>
      <dgm:spPr/>
      <dgm:t>
        <a:bodyPr/>
        <a:lstStyle/>
        <a:p>
          <a:pPr algn="l"/>
          <a:r>
            <a:rPr lang="en-US" sz="1200" noProof="0"/>
            <a:t>Urgency: Low (no critical SLA violations)</a:t>
          </a:r>
        </a:p>
      </dgm:t>
    </dgm:pt>
    <dgm:pt modelId="{9F9FFFC8-289A-4774-854F-38DE6E32E777}" type="parTrans" cxnId="{96B2E57E-DC97-44C3-958A-6AB6900DD593}">
      <dgm:prSet/>
      <dgm:spPr/>
      <dgm:t>
        <a:bodyPr/>
        <a:lstStyle/>
        <a:p>
          <a:endParaRPr lang="de-DE" sz="1100"/>
        </a:p>
      </dgm:t>
    </dgm:pt>
    <dgm:pt modelId="{93147F2E-53D3-434B-9A1F-5AA8E968DB02}" type="sibTrans" cxnId="{96B2E57E-DC97-44C3-958A-6AB6900DD593}">
      <dgm:prSet/>
      <dgm:spPr/>
      <dgm:t>
        <a:bodyPr/>
        <a:lstStyle/>
        <a:p>
          <a:endParaRPr lang="de-DE" sz="1100"/>
        </a:p>
      </dgm:t>
    </dgm:pt>
    <dgm:pt modelId="{26B630B0-DE7E-4924-BDA6-D4F9B01B15BD}">
      <dgm:prSet phldrT="[Text]" custT="1"/>
      <dgm:spPr/>
      <dgm:t>
        <a:bodyPr/>
        <a:lstStyle/>
        <a:p>
          <a:pPr algn="ctr"/>
          <a:r>
            <a:rPr lang="de-DE" sz="1400"/>
            <a:t>Workaround</a:t>
          </a:r>
          <a:endParaRPr lang="de-DE" sz="1600"/>
        </a:p>
      </dgm:t>
    </dgm:pt>
    <dgm:pt modelId="{CF0D1D53-E7D8-4E22-9BDD-B6B45DE65FB1}" type="parTrans" cxnId="{9E89B681-AC53-4E77-B780-C7A40508F809}">
      <dgm:prSet/>
      <dgm:spPr/>
      <dgm:t>
        <a:bodyPr/>
        <a:lstStyle/>
        <a:p>
          <a:endParaRPr lang="de-DE" sz="1100"/>
        </a:p>
      </dgm:t>
    </dgm:pt>
    <dgm:pt modelId="{BEDE9F34-85CA-44B8-AE5F-7BEEB90C054A}" type="sibTrans" cxnId="{9E89B681-AC53-4E77-B780-C7A40508F809}">
      <dgm:prSet/>
      <dgm:spPr/>
      <dgm:t>
        <a:bodyPr/>
        <a:lstStyle/>
        <a:p>
          <a:endParaRPr lang="de-DE" sz="1100"/>
        </a:p>
      </dgm:t>
    </dgm:pt>
    <dgm:pt modelId="{D84427C3-71AB-4AE2-9665-FE9551F1D507}">
      <dgm:prSet phldrT="[Text]" custT="1"/>
      <dgm:spPr/>
      <dgm:t>
        <a:bodyPr/>
        <a:lstStyle/>
        <a:p>
          <a:pPr algn="l"/>
          <a:r>
            <a:rPr lang="en-US" sz="1200" noProof="0"/>
            <a:t>Back-up log file</a:t>
          </a:r>
          <a:endParaRPr lang="de-DE" sz="1200"/>
        </a:p>
      </dgm:t>
    </dgm:pt>
    <dgm:pt modelId="{EB00EE93-72A8-41F0-A6AA-A2C700EC6A97}" type="parTrans" cxnId="{FF078D37-501D-4E07-982C-834858A9119A}">
      <dgm:prSet/>
      <dgm:spPr/>
      <dgm:t>
        <a:bodyPr/>
        <a:lstStyle/>
        <a:p>
          <a:endParaRPr lang="de-DE" sz="1100"/>
        </a:p>
      </dgm:t>
    </dgm:pt>
    <dgm:pt modelId="{7A77F7E8-9C25-4CE6-B776-DD637F054CD6}" type="sibTrans" cxnId="{FF078D37-501D-4E07-982C-834858A9119A}">
      <dgm:prSet/>
      <dgm:spPr/>
      <dgm:t>
        <a:bodyPr/>
        <a:lstStyle/>
        <a:p>
          <a:endParaRPr lang="de-DE" sz="1100"/>
        </a:p>
      </dgm:t>
    </dgm:pt>
    <dgm:pt modelId="{E1438A2B-D1D6-4F61-9801-A29A82F22CF8}">
      <dgm:prSet phldrT="[Text]" custT="1"/>
      <dgm:spPr/>
      <dgm:t>
        <a:bodyPr/>
        <a:lstStyle/>
        <a:p>
          <a:pPr algn="l"/>
          <a:r>
            <a:rPr lang="de-DE" sz="1200" noProof="0"/>
            <a:t>Empty log </a:t>
          </a:r>
          <a:r>
            <a:rPr lang="de-DE" sz="1200" noProof="0" err="1"/>
            <a:t>file</a:t>
          </a:r>
          <a:endParaRPr lang="de-DE" sz="1200"/>
        </a:p>
      </dgm:t>
    </dgm:pt>
    <dgm:pt modelId="{82918694-E0E4-44D5-A6F0-0A4B2A5C5918}" type="parTrans" cxnId="{AF409626-A79E-454F-9B6C-F74528EE089C}">
      <dgm:prSet/>
      <dgm:spPr/>
      <dgm:t>
        <a:bodyPr/>
        <a:lstStyle/>
        <a:p>
          <a:endParaRPr lang="de-DE" sz="1100"/>
        </a:p>
      </dgm:t>
    </dgm:pt>
    <dgm:pt modelId="{C6234615-743B-41A4-AC5D-2F62345A004A}" type="sibTrans" cxnId="{AF409626-A79E-454F-9B6C-F74528EE089C}">
      <dgm:prSet/>
      <dgm:spPr/>
      <dgm:t>
        <a:bodyPr/>
        <a:lstStyle/>
        <a:p>
          <a:endParaRPr lang="de-DE" sz="1100"/>
        </a:p>
      </dgm:t>
    </dgm:pt>
    <dgm:pt modelId="{9950EFBA-85C1-4A7F-B6B0-CB7D75EB4739}">
      <dgm:prSet phldrT="[Text]" custT="1"/>
      <dgm:spPr/>
      <dgm:t>
        <a:bodyPr/>
        <a:lstStyle/>
        <a:p>
          <a:pPr algn="ctr"/>
          <a:r>
            <a:rPr lang="en-US" sz="1400" noProof="0"/>
            <a:t>Known</a:t>
          </a:r>
          <a:r>
            <a:rPr lang="de-DE" sz="1400"/>
            <a:t> </a:t>
          </a:r>
          <a:r>
            <a:rPr lang="de-DE" sz="1400" err="1"/>
            <a:t>error</a:t>
          </a:r>
          <a:endParaRPr lang="de-DE" sz="1400"/>
        </a:p>
      </dgm:t>
    </dgm:pt>
    <dgm:pt modelId="{EFAA7F82-E35B-46AA-83EE-B3B3648922DA}" type="parTrans" cxnId="{8B308114-7680-456B-9638-6C348ECC9E9F}">
      <dgm:prSet/>
      <dgm:spPr/>
      <dgm:t>
        <a:bodyPr/>
        <a:lstStyle/>
        <a:p>
          <a:endParaRPr lang="de-DE" sz="1100"/>
        </a:p>
      </dgm:t>
    </dgm:pt>
    <dgm:pt modelId="{A095AF47-78F0-4A02-977B-37AB3CDC4D68}" type="sibTrans" cxnId="{8B308114-7680-456B-9638-6C348ECC9E9F}">
      <dgm:prSet/>
      <dgm:spPr/>
      <dgm:t>
        <a:bodyPr/>
        <a:lstStyle/>
        <a:p>
          <a:endParaRPr lang="de-DE" sz="1100"/>
        </a:p>
      </dgm:t>
    </dgm:pt>
    <dgm:pt modelId="{3A4BD494-F9DF-4FBD-9428-B77F5420DF1E}">
      <dgm:prSet phldrT="[Text]" custT="1"/>
      <dgm:spPr/>
      <dgm:t>
        <a:bodyPr/>
        <a:lstStyle/>
        <a:p>
          <a:pPr algn="l"/>
          <a:r>
            <a:rPr lang="en-US" sz="1200" noProof="0"/>
            <a:t>Error when writing log files causes job interruption</a:t>
          </a:r>
        </a:p>
      </dgm:t>
    </dgm:pt>
    <dgm:pt modelId="{1FCE029A-D1B6-4344-B4A7-362D35C71A30}" type="parTrans" cxnId="{89FEECF0-F225-4240-A864-13FBBF3BAF21}">
      <dgm:prSet/>
      <dgm:spPr/>
      <dgm:t>
        <a:bodyPr/>
        <a:lstStyle/>
        <a:p>
          <a:endParaRPr lang="de-DE" sz="1100"/>
        </a:p>
      </dgm:t>
    </dgm:pt>
    <dgm:pt modelId="{C616B053-222A-4AA9-977D-17A2E014F99A}" type="sibTrans" cxnId="{89FEECF0-F225-4240-A864-13FBBF3BAF21}">
      <dgm:prSet/>
      <dgm:spPr/>
      <dgm:t>
        <a:bodyPr/>
        <a:lstStyle/>
        <a:p>
          <a:endParaRPr lang="de-DE" sz="1100"/>
        </a:p>
      </dgm:t>
    </dgm:pt>
    <dgm:pt modelId="{E59474E8-0F01-47F4-B949-236BADB55FFA}">
      <dgm:prSet phldrT="[Text]" custT="1"/>
      <dgm:spPr/>
      <dgm:t>
        <a:bodyPr/>
        <a:lstStyle/>
        <a:p>
          <a:pPr algn="l"/>
          <a:r>
            <a:rPr lang="en-US" sz="1200" noProof="0"/>
            <a:t>Maximum file size of server log file exceeded</a:t>
          </a:r>
        </a:p>
      </dgm:t>
    </dgm:pt>
    <dgm:pt modelId="{1B44BF0D-4C0F-42B7-9136-D0FC45D2B30B}" type="parTrans" cxnId="{538FC178-17D7-4F77-83B8-AA17D4914BAC}">
      <dgm:prSet/>
      <dgm:spPr/>
      <dgm:t>
        <a:bodyPr/>
        <a:lstStyle/>
        <a:p>
          <a:endParaRPr lang="de-DE" sz="1100"/>
        </a:p>
      </dgm:t>
    </dgm:pt>
    <dgm:pt modelId="{8470AA5C-D6F1-4C81-BFBB-4453C6775159}" type="sibTrans" cxnId="{538FC178-17D7-4F77-83B8-AA17D4914BAC}">
      <dgm:prSet/>
      <dgm:spPr/>
      <dgm:t>
        <a:bodyPr/>
        <a:lstStyle/>
        <a:p>
          <a:endParaRPr lang="de-DE" sz="1100"/>
        </a:p>
      </dgm:t>
    </dgm:pt>
    <dgm:pt modelId="{E140B777-B46E-48B7-B318-2C830CD0412F}">
      <dgm:prSet phldrT="[Text]" custT="1"/>
      <dgm:spPr/>
      <dgm:t>
        <a:bodyPr/>
        <a:lstStyle/>
        <a:p>
          <a:pPr algn="ctr"/>
          <a:r>
            <a:rPr lang="de-DE" sz="1400"/>
            <a:t>Resolution</a:t>
          </a:r>
          <a:endParaRPr lang="de-DE" sz="1600"/>
        </a:p>
      </dgm:t>
    </dgm:pt>
    <dgm:pt modelId="{5B86DD58-5D58-4A27-888B-D5F26BB9E0C0}" type="parTrans" cxnId="{90324B4E-F3F4-4594-89BB-4739B08C041E}">
      <dgm:prSet/>
      <dgm:spPr/>
      <dgm:t>
        <a:bodyPr/>
        <a:lstStyle/>
        <a:p>
          <a:endParaRPr lang="de-DE" sz="1100"/>
        </a:p>
      </dgm:t>
    </dgm:pt>
    <dgm:pt modelId="{984FCE70-DAE0-40B3-BD33-7C46C8B2BBE1}" type="sibTrans" cxnId="{90324B4E-F3F4-4594-89BB-4739B08C041E}">
      <dgm:prSet/>
      <dgm:spPr/>
      <dgm:t>
        <a:bodyPr/>
        <a:lstStyle/>
        <a:p>
          <a:endParaRPr lang="de-DE" sz="1100"/>
        </a:p>
      </dgm:t>
    </dgm:pt>
    <dgm:pt modelId="{60DE39B7-3DBD-44CA-9A72-F23E3EA62E0C}">
      <dgm:prSet phldrT="[Text]" custT="1"/>
      <dgm:spPr/>
      <dgm:t>
        <a:bodyPr/>
        <a:lstStyle/>
        <a:p>
          <a:pPr algn="l"/>
          <a:r>
            <a:rPr lang="de-DE" sz="1200" u="sng" dirty="0"/>
            <a:t>Request </a:t>
          </a:r>
          <a:r>
            <a:rPr lang="en-US" sz="1200" u="sng" noProof="0" dirty="0"/>
            <a:t>for</a:t>
          </a:r>
          <a:r>
            <a:rPr lang="de-DE" sz="1200" u="sng" dirty="0"/>
            <a:t> Change: </a:t>
          </a:r>
          <a:r>
            <a:rPr lang="de-DE" sz="1200" u="none" dirty="0" err="1"/>
            <a:t>Install</a:t>
          </a:r>
          <a:r>
            <a:rPr lang="de-DE" sz="1200" u="none" dirty="0"/>
            <a:t> </a:t>
          </a:r>
          <a:r>
            <a:rPr lang="de-DE" sz="1200" u="none" dirty="0" err="1"/>
            <a:t>patch</a:t>
          </a:r>
          <a:r>
            <a:rPr lang="de-DE" sz="1200" u="none" dirty="0"/>
            <a:t> T12-02 on pclx3</a:t>
          </a:r>
        </a:p>
      </dgm:t>
    </dgm:pt>
    <dgm:pt modelId="{1D0AE90D-F45E-4534-9D2E-E7FF5432659E}" type="parTrans" cxnId="{EB8CF836-3D22-4FF6-8449-754065680DBE}">
      <dgm:prSet/>
      <dgm:spPr/>
      <dgm:t>
        <a:bodyPr/>
        <a:lstStyle/>
        <a:p>
          <a:endParaRPr lang="de-DE" sz="1100"/>
        </a:p>
      </dgm:t>
    </dgm:pt>
    <dgm:pt modelId="{67947D5E-FB79-4C41-AB6D-510AE1D87F7E}" type="sibTrans" cxnId="{EB8CF836-3D22-4FF6-8449-754065680DBE}">
      <dgm:prSet/>
      <dgm:spPr/>
      <dgm:t>
        <a:bodyPr/>
        <a:lstStyle/>
        <a:p>
          <a:endParaRPr lang="de-DE" sz="1100"/>
        </a:p>
      </dgm:t>
    </dgm:pt>
    <dgm:pt modelId="{E8B125FB-21B3-4661-91DB-E169F5906489}">
      <dgm:prSet phldrT="[Text]" custT="1"/>
      <dgm:spPr/>
      <dgm:t>
        <a:bodyPr anchor="t" anchorCtr="0"/>
        <a:lstStyle/>
        <a:p>
          <a:pPr algn="ctr"/>
          <a:r>
            <a:rPr lang="en-US" sz="1400" noProof="0"/>
            <a:t>Incidents</a:t>
          </a:r>
        </a:p>
        <a:p>
          <a:pPr algn="ctr"/>
          <a:r>
            <a:rPr lang="de-DE" sz="1200" noProof="0" err="1"/>
            <a:t>It</a:t>
          </a:r>
          <a:r>
            <a:rPr lang="de-DE" sz="1200" noProof="0"/>
            <a:t> </a:t>
          </a:r>
          <a:r>
            <a:rPr lang="de-DE" sz="1200" noProof="0" err="1"/>
            <a:t>takes</a:t>
          </a:r>
          <a:r>
            <a:rPr lang="de-DE" sz="1200" noProof="0"/>
            <a:t> a </a:t>
          </a:r>
          <a:r>
            <a:rPr lang="de-DE" sz="1200" noProof="0" err="1"/>
            <a:t>very</a:t>
          </a:r>
          <a:r>
            <a:rPr lang="de-DE" sz="1200" noProof="0"/>
            <a:t> </a:t>
          </a:r>
          <a:r>
            <a:rPr lang="de-DE" sz="1200" noProof="0" err="1"/>
            <a:t>long</a:t>
          </a:r>
          <a:r>
            <a:rPr lang="de-DE" sz="1200" noProof="0"/>
            <a:t> time </a:t>
          </a:r>
          <a:r>
            <a:rPr lang="de-DE" sz="1200" noProof="0" err="1"/>
            <a:t>for</a:t>
          </a:r>
          <a:r>
            <a:rPr lang="de-DE" sz="1200" noProof="0"/>
            <a:t> </a:t>
          </a:r>
          <a:r>
            <a:rPr lang="de-DE" sz="1200" noProof="0" err="1"/>
            <a:t>my</a:t>
          </a:r>
          <a:r>
            <a:rPr lang="de-DE" sz="1200" noProof="0"/>
            <a:t> </a:t>
          </a:r>
          <a:r>
            <a:rPr lang="de-DE" sz="1200" noProof="0" err="1"/>
            <a:t>transaction</a:t>
          </a:r>
          <a:r>
            <a:rPr lang="de-DE" sz="1200" noProof="0"/>
            <a:t> </a:t>
          </a:r>
          <a:r>
            <a:rPr lang="de-DE" sz="1200" noProof="0" err="1"/>
            <a:t>to</a:t>
          </a:r>
          <a:r>
            <a:rPr lang="de-DE" sz="1200" noProof="0"/>
            <a:t> </a:t>
          </a:r>
          <a:r>
            <a:rPr lang="de-DE" sz="1200" noProof="0" err="1"/>
            <a:t>complete</a:t>
          </a:r>
          <a:r>
            <a:rPr lang="de-DE" sz="1200" noProof="0"/>
            <a:t>!</a:t>
          </a:r>
        </a:p>
        <a:p>
          <a:pPr algn="ctr"/>
          <a:r>
            <a:rPr lang="de-DE" sz="1200" i="1" noProof="0">
              <a:sym typeface="Wingdings" panose="05000000000000000000" pitchFamily="2" charset="2"/>
            </a:rPr>
            <a:t> </a:t>
          </a:r>
          <a:r>
            <a:rPr lang="de-DE" sz="1200" i="1" noProof="0" err="1">
              <a:sym typeface="Wingdings" panose="05000000000000000000" pitchFamily="2" charset="2"/>
            </a:rPr>
            <a:t>Incident</a:t>
          </a:r>
          <a:r>
            <a:rPr lang="de-DE" sz="1200" i="1" noProof="0">
              <a:sym typeface="Wingdings" panose="05000000000000000000" pitchFamily="2" charset="2"/>
            </a:rPr>
            <a:t> </a:t>
          </a:r>
          <a:r>
            <a:rPr lang="de-DE" sz="1200" i="1" noProof="0" err="1">
              <a:sym typeface="Wingdings" panose="05000000000000000000" pitchFamily="2" charset="2"/>
            </a:rPr>
            <a:t>re-occurred</a:t>
          </a:r>
          <a:r>
            <a:rPr lang="de-DE" sz="1200" i="1" noProof="0">
              <a:sym typeface="Wingdings" panose="05000000000000000000" pitchFamily="2" charset="2"/>
            </a:rPr>
            <a:t> </a:t>
          </a:r>
          <a:r>
            <a:rPr lang="de-DE" sz="1200" i="1" noProof="0" err="1">
              <a:sym typeface="Wingdings" panose="05000000000000000000" pitchFamily="2" charset="2"/>
            </a:rPr>
            <a:t>several</a:t>
          </a:r>
          <a:r>
            <a:rPr lang="de-DE" sz="1200" i="1" noProof="0">
              <a:sym typeface="Wingdings" panose="05000000000000000000" pitchFamily="2" charset="2"/>
            </a:rPr>
            <a:t> </a:t>
          </a:r>
          <a:r>
            <a:rPr lang="de-DE" sz="1200" i="1" noProof="0" err="1">
              <a:sym typeface="Wingdings" panose="05000000000000000000" pitchFamily="2" charset="2"/>
            </a:rPr>
            <a:t>times</a:t>
          </a:r>
          <a:r>
            <a:rPr lang="de-DE" sz="1200" i="1" noProof="0">
              <a:sym typeface="Wingdings" panose="05000000000000000000" pitchFamily="2" charset="2"/>
            </a:rPr>
            <a:t> in </a:t>
          </a:r>
          <a:r>
            <a:rPr lang="de-DE" sz="1200" i="1" noProof="0" err="1">
              <a:sym typeface="Wingdings" panose="05000000000000000000" pitchFamily="2" charset="2"/>
            </a:rPr>
            <a:t>the</a:t>
          </a:r>
          <a:r>
            <a:rPr lang="de-DE" sz="1200" i="1" noProof="0">
              <a:sym typeface="Wingdings" panose="05000000000000000000" pitchFamily="2" charset="2"/>
            </a:rPr>
            <a:t> </a:t>
          </a:r>
          <a:r>
            <a:rPr lang="de-DE" sz="1200" i="1" noProof="0" err="1">
              <a:sym typeface="Wingdings" panose="05000000000000000000" pitchFamily="2" charset="2"/>
            </a:rPr>
            <a:t>past</a:t>
          </a:r>
          <a:r>
            <a:rPr lang="de-DE" sz="1200" i="1" noProof="0">
              <a:sym typeface="Wingdings" panose="05000000000000000000" pitchFamily="2" charset="2"/>
            </a:rPr>
            <a:t> </a:t>
          </a:r>
          <a:r>
            <a:rPr lang="de-DE" sz="1200" i="1" noProof="0" err="1">
              <a:sym typeface="Wingdings" panose="05000000000000000000" pitchFamily="2" charset="2"/>
            </a:rPr>
            <a:t>weeks</a:t>
          </a:r>
          <a:r>
            <a:rPr lang="de-DE" sz="1200" i="1" noProof="0">
              <a:sym typeface="Wingdings" panose="05000000000000000000" pitchFamily="2" charset="2"/>
            </a:rPr>
            <a:t>.</a:t>
          </a:r>
          <a:endParaRPr lang="en-US" sz="1200" i="1" noProof="0"/>
        </a:p>
      </dgm:t>
    </dgm:pt>
    <dgm:pt modelId="{8DD2C9D3-59A9-4C78-9D74-CBFAEBB03258}" type="parTrans" cxnId="{A6213A34-2786-4086-ACE2-CC3ABED3E3ED}">
      <dgm:prSet/>
      <dgm:spPr/>
      <dgm:t>
        <a:bodyPr/>
        <a:lstStyle/>
        <a:p>
          <a:endParaRPr lang="de-DE" sz="1100"/>
        </a:p>
      </dgm:t>
    </dgm:pt>
    <dgm:pt modelId="{229F9876-12D5-4550-9C78-B5F92CC2E9D0}" type="sibTrans" cxnId="{A6213A34-2786-4086-ACE2-CC3ABED3E3ED}">
      <dgm:prSet/>
      <dgm:spPr/>
      <dgm:t>
        <a:bodyPr/>
        <a:lstStyle/>
        <a:p>
          <a:endParaRPr lang="de-DE" sz="1100"/>
        </a:p>
      </dgm:t>
    </dgm:pt>
    <dgm:pt modelId="{455002D5-95F3-44E8-BDFA-8E24019F0683}">
      <dgm:prSet phldrT="[Text]" custT="1"/>
      <dgm:spPr/>
      <dgm:t>
        <a:bodyPr/>
        <a:lstStyle/>
        <a:p>
          <a:pPr algn="l"/>
          <a:r>
            <a:rPr lang="de-DE" sz="1200" err="1"/>
            <a:t>Reboot</a:t>
          </a:r>
          <a:r>
            <a:rPr lang="de-DE" sz="1200"/>
            <a:t> </a:t>
          </a:r>
          <a:r>
            <a:rPr lang="de-DE" sz="1200" err="1"/>
            <a:t>system</a:t>
          </a:r>
          <a:endParaRPr lang="de-DE" sz="1200"/>
        </a:p>
      </dgm:t>
    </dgm:pt>
    <dgm:pt modelId="{244BAE06-9267-4C98-88EE-DD19342747BB}" type="parTrans" cxnId="{657F7358-B7E0-482D-BF3D-AFE5F0ED8C44}">
      <dgm:prSet/>
      <dgm:spPr/>
      <dgm:t>
        <a:bodyPr/>
        <a:lstStyle/>
        <a:p>
          <a:endParaRPr lang="en-GB"/>
        </a:p>
      </dgm:t>
    </dgm:pt>
    <dgm:pt modelId="{DEBB2D0B-CE2C-4DDB-87E1-CE51541D169E}" type="sibTrans" cxnId="{657F7358-B7E0-482D-BF3D-AFE5F0ED8C44}">
      <dgm:prSet/>
      <dgm:spPr/>
      <dgm:t>
        <a:bodyPr/>
        <a:lstStyle/>
        <a:p>
          <a:endParaRPr lang="en-GB"/>
        </a:p>
      </dgm:t>
    </dgm:pt>
    <dgm:pt modelId="{78FFAEC5-F14C-9D4B-8621-09041C8891A5}">
      <dgm:prSet phldrT="[Text]" custT="1"/>
      <dgm:spPr/>
      <dgm:t>
        <a:bodyPr/>
        <a:lstStyle/>
        <a:p>
          <a:pPr algn="l"/>
          <a:r>
            <a:rPr lang="de-DE" sz="1200"/>
            <a:t>Patch available</a:t>
          </a:r>
          <a:endParaRPr lang="de-DE" sz="1200" u="none" dirty="0"/>
        </a:p>
      </dgm:t>
    </dgm:pt>
    <dgm:pt modelId="{DB189E32-A702-D84C-BA9B-4F2215AE7D4B}" type="sibTrans" cxnId="{51329812-0DD1-2141-88EC-8003AA0AE39D}">
      <dgm:prSet/>
      <dgm:spPr/>
      <dgm:t>
        <a:bodyPr/>
        <a:lstStyle/>
        <a:p>
          <a:endParaRPr lang="en-US"/>
        </a:p>
      </dgm:t>
    </dgm:pt>
    <dgm:pt modelId="{A07B20DB-F87D-D042-9FFA-00C3BE3518A4}" type="parTrans" cxnId="{51329812-0DD1-2141-88EC-8003AA0AE39D}">
      <dgm:prSet/>
      <dgm:spPr/>
      <dgm:t>
        <a:bodyPr/>
        <a:lstStyle/>
        <a:p>
          <a:endParaRPr lang="en-US"/>
        </a:p>
      </dgm:t>
    </dgm:pt>
    <dgm:pt modelId="{41AF3E00-9286-48A2-92F2-A1A403815728}" type="pres">
      <dgm:prSet presAssocID="{4E4E4BEC-39BF-4A62-BA04-89DF4DB2B509}" presName="theList" presStyleCnt="0">
        <dgm:presLayoutVars>
          <dgm:dir/>
          <dgm:animLvl val="lvl"/>
          <dgm:resizeHandles val="exact"/>
        </dgm:presLayoutVars>
      </dgm:prSet>
      <dgm:spPr/>
    </dgm:pt>
    <dgm:pt modelId="{FBF7BAA7-6459-405E-9D68-4394F784521A}" type="pres">
      <dgm:prSet presAssocID="{4638DBB5-21DF-4CF7-B686-1E553D7BFCB0}" presName="compNode" presStyleCnt="0"/>
      <dgm:spPr/>
    </dgm:pt>
    <dgm:pt modelId="{F57B4DF1-3D3D-447B-ACFD-18F8608C5863}" type="pres">
      <dgm:prSet presAssocID="{4638DBB5-21DF-4CF7-B686-1E553D7BFCB0}" presName="aNode" presStyleLbl="bgShp" presStyleIdx="0" presStyleCnt="3" custLinFactNeighborY="-1065"/>
      <dgm:spPr/>
    </dgm:pt>
    <dgm:pt modelId="{EE4553A6-D32C-4860-8413-5B378D50723C}" type="pres">
      <dgm:prSet presAssocID="{4638DBB5-21DF-4CF7-B686-1E553D7BFCB0}" presName="textNode" presStyleLbl="bgShp" presStyleIdx="0" presStyleCnt="3"/>
      <dgm:spPr/>
    </dgm:pt>
    <dgm:pt modelId="{82362DCF-52ED-4AD8-87CD-C655B417A2B2}" type="pres">
      <dgm:prSet presAssocID="{4638DBB5-21DF-4CF7-B686-1E553D7BFCB0}" presName="compChildNode" presStyleCnt="0"/>
      <dgm:spPr/>
    </dgm:pt>
    <dgm:pt modelId="{66CCFF68-9426-4F04-BA7D-ED27EF21BCD2}" type="pres">
      <dgm:prSet presAssocID="{4638DBB5-21DF-4CF7-B686-1E553D7BFCB0}" presName="theInnerList" presStyleCnt="0"/>
      <dgm:spPr/>
    </dgm:pt>
    <dgm:pt modelId="{32846183-9F19-4229-8E08-E54F2D5B846F}" type="pres">
      <dgm:prSet presAssocID="{E8B125FB-21B3-4661-91DB-E169F5906489}" presName="childNode" presStyleLbl="node1" presStyleIdx="0" presStyleCnt="5" custScaleY="46879" custLinFactNeighborX="-5" custLinFactNeighborY="-26843">
        <dgm:presLayoutVars>
          <dgm:bulletEnabled val="1"/>
        </dgm:presLayoutVars>
      </dgm:prSet>
      <dgm:spPr/>
    </dgm:pt>
    <dgm:pt modelId="{ED5712E1-AEAD-4DFF-8C71-A946C6D0C7DD}" type="pres">
      <dgm:prSet presAssocID="{4638DBB5-21DF-4CF7-B686-1E553D7BFCB0}" presName="aSpace" presStyleCnt="0"/>
      <dgm:spPr/>
    </dgm:pt>
    <dgm:pt modelId="{52854C7A-1BF2-4827-A51F-DA844F5DBB42}" type="pres">
      <dgm:prSet presAssocID="{629AB970-174A-4DB5-89E6-E86C71A87D96}" presName="compNode" presStyleCnt="0"/>
      <dgm:spPr/>
    </dgm:pt>
    <dgm:pt modelId="{8B38E402-A272-4D34-AC9C-441C1A3FEF36}" type="pres">
      <dgm:prSet presAssocID="{629AB970-174A-4DB5-89E6-E86C71A87D96}" presName="aNode" presStyleLbl="bgShp" presStyleIdx="1" presStyleCnt="3"/>
      <dgm:spPr/>
    </dgm:pt>
    <dgm:pt modelId="{84FE17FC-8313-4EC9-BED5-19ED51D90D40}" type="pres">
      <dgm:prSet presAssocID="{629AB970-174A-4DB5-89E6-E86C71A87D96}" presName="textNode" presStyleLbl="bgShp" presStyleIdx="1" presStyleCnt="3"/>
      <dgm:spPr/>
    </dgm:pt>
    <dgm:pt modelId="{12D1CD84-E335-4D51-9020-7B71272D01C0}" type="pres">
      <dgm:prSet presAssocID="{629AB970-174A-4DB5-89E6-E86C71A87D96}" presName="compChildNode" presStyleCnt="0"/>
      <dgm:spPr/>
    </dgm:pt>
    <dgm:pt modelId="{9FFEE951-1C0C-450B-A2DB-764C027BAE34}" type="pres">
      <dgm:prSet presAssocID="{629AB970-174A-4DB5-89E6-E86C71A87D96}" presName="theInnerList" presStyleCnt="0"/>
      <dgm:spPr/>
    </dgm:pt>
    <dgm:pt modelId="{4672E37E-1327-4368-B092-5169F90FF13A}" type="pres">
      <dgm:prSet presAssocID="{783A0D66-E066-41C2-9A32-4916FA67CF15}" presName="childNode" presStyleLbl="node1" presStyleIdx="1" presStyleCnt="5">
        <dgm:presLayoutVars>
          <dgm:bulletEnabled val="1"/>
        </dgm:presLayoutVars>
      </dgm:prSet>
      <dgm:spPr/>
    </dgm:pt>
    <dgm:pt modelId="{79299822-E377-4666-8C09-41CA10612803}" type="pres">
      <dgm:prSet presAssocID="{783A0D66-E066-41C2-9A32-4916FA67CF15}" presName="aSpace2" presStyleCnt="0"/>
      <dgm:spPr/>
    </dgm:pt>
    <dgm:pt modelId="{3D7D6C1C-D8BB-4A7F-BFBF-1AE91E207BE1}" type="pres">
      <dgm:prSet presAssocID="{26B630B0-DE7E-4924-BDA6-D4F9B01B15BD}" presName="childNode" presStyleLbl="node1" presStyleIdx="2" presStyleCnt="5">
        <dgm:presLayoutVars>
          <dgm:bulletEnabled val="1"/>
        </dgm:presLayoutVars>
      </dgm:prSet>
      <dgm:spPr/>
    </dgm:pt>
    <dgm:pt modelId="{EA661DE2-F53B-429E-8789-2FA44C3FD4E5}" type="pres">
      <dgm:prSet presAssocID="{629AB970-174A-4DB5-89E6-E86C71A87D96}" presName="aSpace" presStyleCnt="0"/>
      <dgm:spPr/>
    </dgm:pt>
    <dgm:pt modelId="{32BA2BEC-92EF-4357-9905-2380C3043839}" type="pres">
      <dgm:prSet presAssocID="{C1BBEE3B-C469-4F52-AC04-A50FDAD4EA96}" presName="compNode" presStyleCnt="0"/>
      <dgm:spPr/>
    </dgm:pt>
    <dgm:pt modelId="{DEEC85C9-CA87-42DD-B066-459C984369EA}" type="pres">
      <dgm:prSet presAssocID="{C1BBEE3B-C469-4F52-AC04-A50FDAD4EA96}" presName="aNode" presStyleLbl="bgShp" presStyleIdx="2" presStyleCnt="3"/>
      <dgm:spPr/>
    </dgm:pt>
    <dgm:pt modelId="{7545773E-54C7-4071-A7C3-DB7C2551B152}" type="pres">
      <dgm:prSet presAssocID="{C1BBEE3B-C469-4F52-AC04-A50FDAD4EA96}" presName="textNode" presStyleLbl="bgShp" presStyleIdx="2" presStyleCnt="3"/>
      <dgm:spPr/>
    </dgm:pt>
    <dgm:pt modelId="{47554ACB-77DE-4589-9232-3AC9513AC265}" type="pres">
      <dgm:prSet presAssocID="{C1BBEE3B-C469-4F52-AC04-A50FDAD4EA96}" presName="compChildNode" presStyleCnt="0"/>
      <dgm:spPr/>
    </dgm:pt>
    <dgm:pt modelId="{CBBFB94A-1552-4F90-A710-1C23F530E97A}" type="pres">
      <dgm:prSet presAssocID="{C1BBEE3B-C469-4F52-AC04-A50FDAD4EA96}" presName="theInnerList" presStyleCnt="0"/>
      <dgm:spPr/>
    </dgm:pt>
    <dgm:pt modelId="{459DD1C4-BAEC-4C56-9D6C-79F563539889}" type="pres">
      <dgm:prSet presAssocID="{9950EFBA-85C1-4A7F-B6B0-CB7D75EB4739}" presName="childNode" presStyleLbl="node1" presStyleIdx="3" presStyleCnt="5">
        <dgm:presLayoutVars>
          <dgm:bulletEnabled val="1"/>
        </dgm:presLayoutVars>
      </dgm:prSet>
      <dgm:spPr/>
    </dgm:pt>
    <dgm:pt modelId="{B9AE5CD0-8839-4AE4-96B3-208604D09C2A}" type="pres">
      <dgm:prSet presAssocID="{9950EFBA-85C1-4A7F-B6B0-CB7D75EB4739}" presName="aSpace2" presStyleCnt="0"/>
      <dgm:spPr/>
    </dgm:pt>
    <dgm:pt modelId="{B58FDEFA-578D-4726-9E04-ECE058C787FE}" type="pres">
      <dgm:prSet presAssocID="{E140B777-B46E-48B7-B318-2C830CD0412F}" presName="childNode" presStyleLbl="node1" presStyleIdx="4" presStyleCnt="5">
        <dgm:presLayoutVars>
          <dgm:bulletEnabled val="1"/>
        </dgm:presLayoutVars>
      </dgm:prSet>
      <dgm:spPr/>
    </dgm:pt>
  </dgm:ptLst>
  <dgm:cxnLst>
    <dgm:cxn modelId="{6CDEDA03-FB2D-40A9-B430-9DFD66217CF8}" type="presOf" srcId="{4638DBB5-21DF-4CF7-B686-1E553D7BFCB0}" destId="{F57B4DF1-3D3D-447B-ACFD-18F8608C5863}" srcOrd="0" destOrd="0" presId="urn:microsoft.com/office/officeart/2005/8/layout/lProcess2"/>
    <dgm:cxn modelId="{4891840B-A1F2-475D-8ED2-04B727FE8B5B}" type="presOf" srcId="{4638DBB5-21DF-4CF7-B686-1E553D7BFCB0}" destId="{EE4553A6-D32C-4860-8413-5B378D50723C}" srcOrd="1" destOrd="0" presId="urn:microsoft.com/office/officeart/2005/8/layout/lProcess2"/>
    <dgm:cxn modelId="{391CC70C-4ADC-40B9-AEFD-E22FDA026D65}" type="presOf" srcId="{9950EFBA-85C1-4A7F-B6B0-CB7D75EB4739}" destId="{459DD1C4-BAEC-4C56-9D6C-79F563539889}" srcOrd="0" destOrd="0" presId="urn:microsoft.com/office/officeart/2005/8/layout/lProcess2"/>
    <dgm:cxn modelId="{FED9DA10-E2A5-401A-8C7B-4CFFB41D6417}" type="presOf" srcId="{629AB970-174A-4DB5-89E6-E86C71A87D96}" destId="{8B38E402-A272-4D34-AC9C-441C1A3FEF36}" srcOrd="0" destOrd="0" presId="urn:microsoft.com/office/officeart/2005/8/layout/lProcess2"/>
    <dgm:cxn modelId="{51329812-0DD1-2141-88EC-8003AA0AE39D}" srcId="{E140B777-B46E-48B7-B318-2C830CD0412F}" destId="{78FFAEC5-F14C-9D4B-8621-09041C8891A5}" srcOrd="1" destOrd="0" parTransId="{A07B20DB-F87D-D042-9FFA-00C3BE3518A4}" sibTransId="{DB189E32-A702-D84C-BA9B-4F2215AE7D4B}"/>
    <dgm:cxn modelId="{8B308114-7680-456B-9638-6C348ECC9E9F}" srcId="{C1BBEE3B-C469-4F52-AC04-A50FDAD4EA96}" destId="{9950EFBA-85C1-4A7F-B6B0-CB7D75EB4739}" srcOrd="0" destOrd="0" parTransId="{EFAA7F82-E35B-46AA-83EE-B3B3648922DA}" sibTransId="{A095AF47-78F0-4A02-977B-37AB3CDC4D68}"/>
    <dgm:cxn modelId="{885FF525-9482-4D96-8C9E-82B6374175D7}" srcId="{4E4E4BEC-39BF-4A62-BA04-89DF4DB2B509}" destId="{629AB970-174A-4DB5-89E6-E86C71A87D96}" srcOrd="1" destOrd="0" parTransId="{CE247046-9DE7-4E54-B082-0535FCB297BA}" sibTransId="{630A6C91-FA25-486A-936A-25804D884EEB}"/>
    <dgm:cxn modelId="{AF409626-A79E-454F-9B6C-F74528EE089C}" srcId="{26B630B0-DE7E-4924-BDA6-D4F9B01B15BD}" destId="{E1438A2B-D1D6-4F61-9801-A29A82F22CF8}" srcOrd="1" destOrd="0" parTransId="{82918694-E0E4-44D5-A6F0-0A4B2A5C5918}" sibTransId="{C6234615-743B-41A4-AC5D-2F62345A004A}"/>
    <dgm:cxn modelId="{E1325632-5BD6-4F57-B922-5D9BEAED4029}" type="presOf" srcId="{783A0D66-E066-41C2-9A32-4916FA67CF15}" destId="{4672E37E-1327-4368-B092-5169F90FF13A}" srcOrd="0" destOrd="0" presId="urn:microsoft.com/office/officeart/2005/8/layout/lProcess2"/>
    <dgm:cxn modelId="{A6213A34-2786-4086-ACE2-CC3ABED3E3ED}" srcId="{4638DBB5-21DF-4CF7-B686-1E553D7BFCB0}" destId="{E8B125FB-21B3-4661-91DB-E169F5906489}" srcOrd="0" destOrd="0" parTransId="{8DD2C9D3-59A9-4C78-9D74-CBFAEBB03258}" sibTransId="{229F9876-12D5-4550-9C78-B5F92CC2E9D0}"/>
    <dgm:cxn modelId="{EB8CF836-3D22-4FF6-8449-754065680DBE}" srcId="{E140B777-B46E-48B7-B318-2C830CD0412F}" destId="{60DE39B7-3DBD-44CA-9A72-F23E3EA62E0C}" srcOrd="0" destOrd="0" parTransId="{1D0AE90D-F45E-4534-9D2E-E7FF5432659E}" sibTransId="{67947D5E-FB79-4C41-AB6D-510AE1D87F7E}"/>
    <dgm:cxn modelId="{FF078D37-501D-4E07-982C-834858A9119A}" srcId="{26B630B0-DE7E-4924-BDA6-D4F9B01B15BD}" destId="{D84427C3-71AB-4AE2-9665-FE9551F1D507}" srcOrd="0" destOrd="0" parTransId="{EB00EE93-72A8-41F0-A6AA-A2C700EC6A97}" sibTransId="{7A77F7E8-9C25-4CE6-B776-DD637F054CD6}"/>
    <dgm:cxn modelId="{F75DB744-2928-44C2-9552-2F3DFDBDAA5A}" type="presOf" srcId="{E59474E8-0F01-47F4-B949-236BADB55FFA}" destId="{459DD1C4-BAEC-4C56-9D6C-79F563539889}" srcOrd="0" destOrd="2" presId="urn:microsoft.com/office/officeart/2005/8/layout/lProcess2"/>
    <dgm:cxn modelId="{AC7A2045-65C1-45FC-BE1A-9D8AD179BAB7}" srcId="{783A0D66-E066-41C2-9A32-4916FA67CF15}" destId="{01072020-358B-4360-86DB-36B265BF7C11}" srcOrd="0" destOrd="0" parTransId="{FB39E9FB-EDA8-49EC-9D8B-77D921833157}" sibTransId="{A9C2D7FF-1944-4512-8D7C-7AE55AC8B005}"/>
    <dgm:cxn modelId="{90324B4E-F3F4-4594-89BB-4739B08C041E}" srcId="{C1BBEE3B-C469-4F52-AC04-A50FDAD4EA96}" destId="{E140B777-B46E-48B7-B318-2C830CD0412F}" srcOrd="1" destOrd="0" parTransId="{5B86DD58-5D58-4A27-888B-D5F26BB9E0C0}" sibTransId="{984FCE70-DAE0-40B3-BD33-7C46C8B2BBE1}"/>
    <dgm:cxn modelId="{5F98504E-780B-4931-BF71-9690178F30BB}" type="presOf" srcId="{3A4BD494-F9DF-4FBD-9428-B77F5420DF1E}" destId="{459DD1C4-BAEC-4C56-9D6C-79F563539889}" srcOrd="0" destOrd="1" presId="urn:microsoft.com/office/officeart/2005/8/layout/lProcess2"/>
    <dgm:cxn modelId="{1CF96956-98DD-46C8-84A8-06A796ED9403}" type="presOf" srcId="{60DE39B7-3DBD-44CA-9A72-F23E3EA62E0C}" destId="{B58FDEFA-578D-4726-9E04-ECE058C787FE}" srcOrd="0" destOrd="1" presId="urn:microsoft.com/office/officeart/2005/8/layout/lProcess2"/>
    <dgm:cxn modelId="{657F7358-B7E0-482D-BF3D-AFE5F0ED8C44}" srcId="{26B630B0-DE7E-4924-BDA6-D4F9B01B15BD}" destId="{455002D5-95F3-44E8-BDFA-8E24019F0683}" srcOrd="2" destOrd="0" parTransId="{244BAE06-9267-4C98-88EE-DD19342747BB}" sibTransId="{DEBB2D0B-CE2C-4DDB-87E1-CE51541D169E}"/>
    <dgm:cxn modelId="{6C55446A-C926-4B88-A89F-C3A9046F278C}" type="presOf" srcId="{32D11479-C34B-4B36-AD77-6A2D48D3480D}" destId="{4672E37E-1327-4368-B092-5169F90FF13A}" srcOrd="0" destOrd="3" presId="urn:microsoft.com/office/officeart/2005/8/layout/lProcess2"/>
    <dgm:cxn modelId="{E689416F-1BE1-4A25-A633-E4B5A0064AD8}" srcId="{629AB970-174A-4DB5-89E6-E86C71A87D96}" destId="{783A0D66-E066-41C2-9A32-4916FA67CF15}" srcOrd="0" destOrd="0" parTransId="{47CB8BA3-D628-4475-A30D-7CF85208AB21}" sibTransId="{174097F5-01A1-484E-B3FC-60BF1B6120DB}"/>
    <dgm:cxn modelId="{62763476-4EFA-492D-9302-B13DE9F9B1BB}" type="presOf" srcId="{D84427C3-71AB-4AE2-9665-FE9551F1D507}" destId="{3D7D6C1C-D8BB-4A7F-BFBF-1AE91E207BE1}" srcOrd="0" destOrd="1" presId="urn:microsoft.com/office/officeart/2005/8/layout/lProcess2"/>
    <dgm:cxn modelId="{538FC178-17D7-4F77-83B8-AA17D4914BAC}" srcId="{9950EFBA-85C1-4A7F-B6B0-CB7D75EB4739}" destId="{E59474E8-0F01-47F4-B949-236BADB55FFA}" srcOrd="1" destOrd="0" parTransId="{1B44BF0D-4C0F-42B7-9136-D0FC45D2B30B}" sibTransId="{8470AA5C-D6F1-4C81-BFBB-4453C6775159}"/>
    <dgm:cxn modelId="{96B2E57E-DC97-44C3-958A-6AB6900DD593}" srcId="{783A0D66-E066-41C2-9A32-4916FA67CF15}" destId="{32D11479-C34B-4B36-AD77-6A2D48D3480D}" srcOrd="2" destOrd="0" parTransId="{9F9FFFC8-289A-4774-854F-38DE6E32E777}" sibTransId="{93147F2E-53D3-434B-9A1F-5AA8E968DB02}"/>
    <dgm:cxn modelId="{9E89B681-AC53-4E77-B780-C7A40508F809}" srcId="{629AB970-174A-4DB5-89E6-E86C71A87D96}" destId="{26B630B0-DE7E-4924-BDA6-D4F9B01B15BD}" srcOrd="1" destOrd="0" parTransId="{CF0D1D53-E7D8-4E22-9BDD-B6B45DE65FB1}" sibTransId="{BEDE9F34-85CA-44B8-AE5F-7BEEB90C054A}"/>
    <dgm:cxn modelId="{92DAB188-17B3-4696-8C77-4ADA3AD0F360}" type="presOf" srcId="{E8B125FB-21B3-4661-91DB-E169F5906489}" destId="{32846183-9F19-4229-8E08-E54F2D5B846F}" srcOrd="0" destOrd="0" presId="urn:microsoft.com/office/officeart/2005/8/layout/lProcess2"/>
    <dgm:cxn modelId="{62D8FB8A-3822-45FB-B9BA-066A3596E1B5}" srcId="{783A0D66-E066-41C2-9A32-4916FA67CF15}" destId="{FDAD462D-B323-4AB8-B5D5-7F10C9267150}" srcOrd="1" destOrd="0" parTransId="{B6C39FDF-4C57-4394-9297-72455D93C698}" sibTransId="{029E3733-5005-4657-9D77-14455344EA84}"/>
    <dgm:cxn modelId="{28EF1599-4FF8-4E82-9728-01EE5CA2EF09}" type="presOf" srcId="{455002D5-95F3-44E8-BDFA-8E24019F0683}" destId="{3D7D6C1C-D8BB-4A7F-BFBF-1AE91E207BE1}" srcOrd="0" destOrd="3" presId="urn:microsoft.com/office/officeart/2005/8/layout/lProcess2"/>
    <dgm:cxn modelId="{F64B18A5-3FF8-4E26-9EA4-AAA6BD8DCAAD}" type="presOf" srcId="{01072020-358B-4360-86DB-36B265BF7C11}" destId="{4672E37E-1327-4368-B092-5169F90FF13A}" srcOrd="0" destOrd="1" presId="urn:microsoft.com/office/officeart/2005/8/layout/lProcess2"/>
    <dgm:cxn modelId="{EAC895B0-3744-AA41-B966-98B64128D1BB}" type="presOf" srcId="{78FFAEC5-F14C-9D4B-8621-09041C8891A5}" destId="{B58FDEFA-578D-4726-9E04-ECE058C787FE}" srcOrd="0" destOrd="2" presId="urn:microsoft.com/office/officeart/2005/8/layout/lProcess2"/>
    <dgm:cxn modelId="{FE6F50B2-0A6A-4B09-B776-89FA02DCBD6C}" type="presOf" srcId="{26B630B0-DE7E-4924-BDA6-D4F9B01B15BD}" destId="{3D7D6C1C-D8BB-4A7F-BFBF-1AE91E207BE1}" srcOrd="0" destOrd="0" presId="urn:microsoft.com/office/officeart/2005/8/layout/lProcess2"/>
    <dgm:cxn modelId="{641F63C9-F5AF-43E7-805A-72E5869F6FA1}" srcId="{4E4E4BEC-39BF-4A62-BA04-89DF4DB2B509}" destId="{C1BBEE3B-C469-4F52-AC04-A50FDAD4EA96}" srcOrd="2" destOrd="0" parTransId="{83CEB939-AD55-44C5-B1DD-6B3C9C0FC891}" sibTransId="{7898A8D5-C30F-4445-9948-1A9B26A235CA}"/>
    <dgm:cxn modelId="{96F90ACB-6162-40DB-B8E4-94303E9FF3BC}" type="presOf" srcId="{629AB970-174A-4DB5-89E6-E86C71A87D96}" destId="{84FE17FC-8313-4EC9-BED5-19ED51D90D40}" srcOrd="1" destOrd="0" presId="urn:microsoft.com/office/officeart/2005/8/layout/lProcess2"/>
    <dgm:cxn modelId="{8127F6E0-82F0-4EFE-B041-F46572642C18}" type="presOf" srcId="{C1BBEE3B-C469-4F52-AC04-A50FDAD4EA96}" destId="{DEEC85C9-CA87-42DD-B066-459C984369EA}" srcOrd="0" destOrd="0" presId="urn:microsoft.com/office/officeart/2005/8/layout/lProcess2"/>
    <dgm:cxn modelId="{A7A2DFE1-2A8D-4083-8C61-663FD7A3DBDB}" type="presOf" srcId="{4E4E4BEC-39BF-4A62-BA04-89DF4DB2B509}" destId="{41AF3E00-9286-48A2-92F2-A1A403815728}" srcOrd="0" destOrd="0" presId="urn:microsoft.com/office/officeart/2005/8/layout/lProcess2"/>
    <dgm:cxn modelId="{984474E6-A424-4490-B777-B746BFD6995A}" type="presOf" srcId="{FDAD462D-B323-4AB8-B5D5-7F10C9267150}" destId="{4672E37E-1327-4368-B092-5169F90FF13A}" srcOrd="0" destOrd="2" presId="urn:microsoft.com/office/officeart/2005/8/layout/lProcess2"/>
    <dgm:cxn modelId="{CF638CEE-C15A-4DEF-A00A-9A8A69F77464}" type="presOf" srcId="{E140B777-B46E-48B7-B318-2C830CD0412F}" destId="{B58FDEFA-578D-4726-9E04-ECE058C787FE}" srcOrd="0" destOrd="0" presId="urn:microsoft.com/office/officeart/2005/8/layout/lProcess2"/>
    <dgm:cxn modelId="{A21027EF-EF58-4C1B-9063-52B961F6E4DC}" srcId="{4E4E4BEC-39BF-4A62-BA04-89DF4DB2B509}" destId="{4638DBB5-21DF-4CF7-B686-1E553D7BFCB0}" srcOrd="0" destOrd="0" parTransId="{AD563CA5-07BD-4595-80E2-25C0526F680A}" sibTransId="{A8C17FEF-2D9B-4AF4-A451-3D3AF8F6C731}"/>
    <dgm:cxn modelId="{89FEECF0-F225-4240-A864-13FBBF3BAF21}" srcId="{9950EFBA-85C1-4A7F-B6B0-CB7D75EB4739}" destId="{3A4BD494-F9DF-4FBD-9428-B77F5420DF1E}" srcOrd="0" destOrd="0" parTransId="{1FCE029A-D1B6-4344-B4A7-362D35C71A30}" sibTransId="{C616B053-222A-4AA9-977D-17A2E014F99A}"/>
    <dgm:cxn modelId="{BB7322F3-1254-4CFB-AD8E-41FDF1DF781F}" type="presOf" srcId="{E1438A2B-D1D6-4F61-9801-A29A82F22CF8}" destId="{3D7D6C1C-D8BB-4A7F-BFBF-1AE91E207BE1}" srcOrd="0" destOrd="2" presId="urn:microsoft.com/office/officeart/2005/8/layout/lProcess2"/>
    <dgm:cxn modelId="{8C301BFA-332D-49DF-90CC-FD10C0B40370}" type="presOf" srcId="{C1BBEE3B-C469-4F52-AC04-A50FDAD4EA96}" destId="{7545773E-54C7-4071-A7C3-DB7C2551B152}" srcOrd="1" destOrd="0" presId="urn:microsoft.com/office/officeart/2005/8/layout/lProcess2"/>
    <dgm:cxn modelId="{E3FE67E1-6296-4439-8C3A-390271694EC2}" type="presParOf" srcId="{41AF3E00-9286-48A2-92F2-A1A403815728}" destId="{FBF7BAA7-6459-405E-9D68-4394F784521A}" srcOrd="0" destOrd="0" presId="urn:microsoft.com/office/officeart/2005/8/layout/lProcess2"/>
    <dgm:cxn modelId="{E9C4560B-F453-4322-AE13-C89A059725DB}" type="presParOf" srcId="{FBF7BAA7-6459-405E-9D68-4394F784521A}" destId="{F57B4DF1-3D3D-447B-ACFD-18F8608C5863}" srcOrd="0" destOrd="0" presId="urn:microsoft.com/office/officeart/2005/8/layout/lProcess2"/>
    <dgm:cxn modelId="{C15B1C69-A791-4E19-9901-8803FCCC559A}" type="presParOf" srcId="{FBF7BAA7-6459-405E-9D68-4394F784521A}" destId="{EE4553A6-D32C-4860-8413-5B378D50723C}" srcOrd="1" destOrd="0" presId="urn:microsoft.com/office/officeart/2005/8/layout/lProcess2"/>
    <dgm:cxn modelId="{A4A9FAA8-52B4-49C3-9C58-92DEAF3B4D6A}" type="presParOf" srcId="{FBF7BAA7-6459-405E-9D68-4394F784521A}" destId="{82362DCF-52ED-4AD8-87CD-C655B417A2B2}" srcOrd="2" destOrd="0" presId="urn:microsoft.com/office/officeart/2005/8/layout/lProcess2"/>
    <dgm:cxn modelId="{8B2AC7DE-784F-40F8-A5EA-C9C76746DA3D}" type="presParOf" srcId="{82362DCF-52ED-4AD8-87CD-C655B417A2B2}" destId="{66CCFF68-9426-4F04-BA7D-ED27EF21BCD2}" srcOrd="0" destOrd="0" presId="urn:microsoft.com/office/officeart/2005/8/layout/lProcess2"/>
    <dgm:cxn modelId="{7850443D-7746-4DD9-BCC2-96A85348294D}" type="presParOf" srcId="{66CCFF68-9426-4F04-BA7D-ED27EF21BCD2}" destId="{32846183-9F19-4229-8E08-E54F2D5B846F}" srcOrd="0" destOrd="0" presId="urn:microsoft.com/office/officeart/2005/8/layout/lProcess2"/>
    <dgm:cxn modelId="{E79A6827-9889-402E-A4C1-745715D39358}" type="presParOf" srcId="{41AF3E00-9286-48A2-92F2-A1A403815728}" destId="{ED5712E1-AEAD-4DFF-8C71-A946C6D0C7DD}" srcOrd="1" destOrd="0" presId="urn:microsoft.com/office/officeart/2005/8/layout/lProcess2"/>
    <dgm:cxn modelId="{1D014323-2B92-4124-A9D5-FD8CBE0F2E02}" type="presParOf" srcId="{41AF3E00-9286-48A2-92F2-A1A403815728}" destId="{52854C7A-1BF2-4827-A51F-DA844F5DBB42}" srcOrd="2" destOrd="0" presId="urn:microsoft.com/office/officeart/2005/8/layout/lProcess2"/>
    <dgm:cxn modelId="{AD96E078-72F3-4285-8320-92359D585FC8}" type="presParOf" srcId="{52854C7A-1BF2-4827-A51F-DA844F5DBB42}" destId="{8B38E402-A272-4D34-AC9C-441C1A3FEF36}" srcOrd="0" destOrd="0" presId="urn:microsoft.com/office/officeart/2005/8/layout/lProcess2"/>
    <dgm:cxn modelId="{16ECCFE8-8B4E-4709-B8FE-1E90410FAE0A}" type="presParOf" srcId="{52854C7A-1BF2-4827-A51F-DA844F5DBB42}" destId="{84FE17FC-8313-4EC9-BED5-19ED51D90D40}" srcOrd="1" destOrd="0" presId="urn:microsoft.com/office/officeart/2005/8/layout/lProcess2"/>
    <dgm:cxn modelId="{8E814480-CE4B-4EC4-B9CD-BBD5B98B20F1}" type="presParOf" srcId="{52854C7A-1BF2-4827-A51F-DA844F5DBB42}" destId="{12D1CD84-E335-4D51-9020-7B71272D01C0}" srcOrd="2" destOrd="0" presId="urn:microsoft.com/office/officeart/2005/8/layout/lProcess2"/>
    <dgm:cxn modelId="{9D34B6CC-1781-49AE-BEC3-07B6507E912B}" type="presParOf" srcId="{12D1CD84-E335-4D51-9020-7B71272D01C0}" destId="{9FFEE951-1C0C-450B-A2DB-764C027BAE34}" srcOrd="0" destOrd="0" presId="urn:microsoft.com/office/officeart/2005/8/layout/lProcess2"/>
    <dgm:cxn modelId="{CA900570-D614-4E5F-BF25-F51341BC8CE6}" type="presParOf" srcId="{9FFEE951-1C0C-450B-A2DB-764C027BAE34}" destId="{4672E37E-1327-4368-B092-5169F90FF13A}" srcOrd="0" destOrd="0" presId="urn:microsoft.com/office/officeart/2005/8/layout/lProcess2"/>
    <dgm:cxn modelId="{034B82E9-20C8-4652-B254-ADE56276194E}" type="presParOf" srcId="{9FFEE951-1C0C-450B-A2DB-764C027BAE34}" destId="{79299822-E377-4666-8C09-41CA10612803}" srcOrd="1" destOrd="0" presId="urn:microsoft.com/office/officeart/2005/8/layout/lProcess2"/>
    <dgm:cxn modelId="{80422B88-A52D-4DC6-9FE9-4AD1E2D57EE0}" type="presParOf" srcId="{9FFEE951-1C0C-450B-A2DB-764C027BAE34}" destId="{3D7D6C1C-D8BB-4A7F-BFBF-1AE91E207BE1}" srcOrd="2" destOrd="0" presId="urn:microsoft.com/office/officeart/2005/8/layout/lProcess2"/>
    <dgm:cxn modelId="{6F67FB85-C17C-4EFA-8C99-D452EF5CB4FB}" type="presParOf" srcId="{41AF3E00-9286-48A2-92F2-A1A403815728}" destId="{EA661DE2-F53B-429E-8789-2FA44C3FD4E5}" srcOrd="3" destOrd="0" presId="urn:microsoft.com/office/officeart/2005/8/layout/lProcess2"/>
    <dgm:cxn modelId="{662D949D-FC82-4EFF-80F3-AEFA4AA5612C}" type="presParOf" srcId="{41AF3E00-9286-48A2-92F2-A1A403815728}" destId="{32BA2BEC-92EF-4357-9905-2380C3043839}" srcOrd="4" destOrd="0" presId="urn:microsoft.com/office/officeart/2005/8/layout/lProcess2"/>
    <dgm:cxn modelId="{5B114FE2-C1F3-476E-9189-A921BE8E364C}" type="presParOf" srcId="{32BA2BEC-92EF-4357-9905-2380C3043839}" destId="{DEEC85C9-CA87-42DD-B066-459C984369EA}" srcOrd="0" destOrd="0" presId="urn:microsoft.com/office/officeart/2005/8/layout/lProcess2"/>
    <dgm:cxn modelId="{04BACD14-034A-44BD-8251-4268C175A468}" type="presParOf" srcId="{32BA2BEC-92EF-4357-9905-2380C3043839}" destId="{7545773E-54C7-4071-A7C3-DB7C2551B152}" srcOrd="1" destOrd="0" presId="urn:microsoft.com/office/officeart/2005/8/layout/lProcess2"/>
    <dgm:cxn modelId="{C1EAE037-7061-4367-9281-C79E5AE9CE37}" type="presParOf" srcId="{32BA2BEC-92EF-4357-9905-2380C3043839}" destId="{47554ACB-77DE-4589-9232-3AC9513AC265}" srcOrd="2" destOrd="0" presId="urn:microsoft.com/office/officeart/2005/8/layout/lProcess2"/>
    <dgm:cxn modelId="{E91D63AB-5AFC-49C5-B154-483535ECD31B}" type="presParOf" srcId="{47554ACB-77DE-4589-9232-3AC9513AC265}" destId="{CBBFB94A-1552-4F90-A710-1C23F530E97A}" srcOrd="0" destOrd="0" presId="urn:microsoft.com/office/officeart/2005/8/layout/lProcess2"/>
    <dgm:cxn modelId="{E3743603-D4C2-4240-B488-446ABB2A85EC}" type="presParOf" srcId="{CBBFB94A-1552-4F90-A710-1C23F530E97A}" destId="{459DD1C4-BAEC-4C56-9D6C-79F563539889}" srcOrd="0" destOrd="0" presId="urn:microsoft.com/office/officeart/2005/8/layout/lProcess2"/>
    <dgm:cxn modelId="{C804C167-E5B8-4229-B514-49549B0C9909}" type="presParOf" srcId="{CBBFB94A-1552-4F90-A710-1C23F530E97A}" destId="{B9AE5CD0-8839-4AE4-96B3-208604D09C2A}" srcOrd="1" destOrd="0" presId="urn:microsoft.com/office/officeart/2005/8/layout/lProcess2"/>
    <dgm:cxn modelId="{9DAC42BD-9D44-494A-B3F2-A51EB6CF44E0}" type="presParOf" srcId="{CBBFB94A-1552-4F90-A710-1C23F530E97A}" destId="{B58FDEFA-578D-4726-9E04-ECE058C787F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3E14E-5D8D-8E46-A249-3E43412063EB}">
      <dsp:nvSpPr>
        <dsp:cNvPr id="0" name=""/>
        <dsp:cNvSpPr/>
      </dsp:nvSpPr>
      <dsp:spPr>
        <a:xfrm>
          <a:off x="1109893" y="37724"/>
          <a:ext cx="612675" cy="61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Do</a:t>
          </a:r>
        </a:p>
      </dsp:txBody>
      <dsp:txXfrm>
        <a:off x="1109893" y="37724"/>
        <a:ext cx="612675" cy="612675"/>
      </dsp:txXfrm>
    </dsp:sp>
    <dsp:sp modelId="{D89D04CE-0E0D-054B-96EB-4CBC75D74A4E}">
      <dsp:nvSpPr>
        <dsp:cNvPr id="0" name=""/>
        <dsp:cNvSpPr/>
      </dsp:nvSpPr>
      <dsp:spPr>
        <a:xfrm>
          <a:off x="31474" y="-745"/>
          <a:ext cx="1729565" cy="1729565"/>
        </a:xfrm>
        <a:prstGeom prst="circularArrow">
          <a:avLst>
            <a:gd name="adj1" fmla="val 6908"/>
            <a:gd name="adj2" fmla="val 465793"/>
            <a:gd name="adj3" fmla="val 547559"/>
            <a:gd name="adj4" fmla="val 20586648"/>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8AF654-09A6-CB4D-BAB8-59BF3E1216CF}">
      <dsp:nvSpPr>
        <dsp:cNvPr id="0" name=""/>
        <dsp:cNvSpPr/>
      </dsp:nvSpPr>
      <dsp:spPr>
        <a:xfrm>
          <a:off x="1109893" y="1077673"/>
          <a:ext cx="612675" cy="61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Check</a:t>
          </a:r>
        </a:p>
      </dsp:txBody>
      <dsp:txXfrm>
        <a:off x="1109893" y="1077673"/>
        <a:ext cx="612675" cy="612675"/>
      </dsp:txXfrm>
    </dsp:sp>
    <dsp:sp modelId="{82A0F0AC-8E09-1F48-8F4A-7A8A62CCF424}">
      <dsp:nvSpPr>
        <dsp:cNvPr id="0" name=""/>
        <dsp:cNvSpPr/>
      </dsp:nvSpPr>
      <dsp:spPr>
        <a:xfrm>
          <a:off x="31474" y="-745"/>
          <a:ext cx="1729565" cy="1729565"/>
        </a:xfrm>
        <a:prstGeom prst="circularArrow">
          <a:avLst>
            <a:gd name="adj1" fmla="val 6908"/>
            <a:gd name="adj2" fmla="val 465793"/>
            <a:gd name="adj3" fmla="val 5947559"/>
            <a:gd name="adj4" fmla="val 4386648"/>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BE1C98-6E8D-4D43-B63E-5E873E2BB157}">
      <dsp:nvSpPr>
        <dsp:cNvPr id="0" name=""/>
        <dsp:cNvSpPr/>
      </dsp:nvSpPr>
      <dsp:spPr>
        <a:xfrm>
          <a:off x="69944" y="1077673"/>
          <a:ext cx="612675" cy="61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Act</a:t>
          </a:r>
        </a:p>
      </dsp:txBody>
      <dsp:txXfrm>
        <a:off x="69944" y="1077673"/>
        <a:ext cx="612675" cy="612675"/>
      </dsp:txXfrm>
    </dsp:sp>
    <dsp:sp modelId="{C2C6F9FE-F187-C94E-9AA9-7D9838C06BB1}">
      <dsp:nvSpPr>
        <dsp:cNvPr id="0" name=""/>
        <dsp:cNvSpPr/>
      </dsp:nvSpPr>
      <dsp:spPr>
        <a:xfrm>
          <a:off x="31474" y="-745"/>
          <a:ext cx="1729565" cy="1729565"/>
        </a:xfrm>
        <a:prstGeom prst="circularArrow">
          <a:avLst>
            <a:gd name="adj1" fmla="val 6908"/>
            <a:gd name="adj2" fmla="val 465793"/>
            <a:gd name="adj3" fmla="val 11347559"/>
            <a:gd name="adj4" fmla="val 9786648"/>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28A5B8-98F2-2941-BA9F-D2D57CC37E85}">
      <dsp:nvSpPr>
        <dsp:cNvPr id="0" name=""/>
        <dsp:cNvSpPr/>
      </dsp:nvSpPr>
      <dsp:spPr>
        <a:xfrm>
          <a:off x="69944" y="37724"/>
          <a:ext cx="612675" cy="61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Plan</a:t>
          </a:r>
        </a:p>
      </dsp:txBody>
      <dsp:txXfrm>
        <a:off x="69944" y="37724"/>
        <a:ext cx="612675" cy="612675"/>
      </dsp:txXfrm>
    </dsp:sp>
    <dsp:sp modelId="{D023A004-59F7-7546-94FF-41526D15FEE7}">
      <dsp:nvSpPr>
        <dsp:cNvPr id="0" name=""/>
        <dsp:cNvSpPr/>
      </dsp:nvSpPr>
      <dsp:spPr>
        <a:xfrm>
          <a:off x="31474" y="-745"/>
          <a:ext cx="1729565" cy="1729565"/>
        </a:xfrm>
        <a:prstGeom prst="circularArrow">
          <a:avLst>
            <a:gd name="adj1" fmla="val 6908"/>
            <a:gd name="adj2" fmla="val 465793"/>
            <a:gd name="adj3" fmla="val 16747559"/>
            <a:gd name="adj4" fmla="val 15186648"/>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1D662-ECC4-4446-B215-56FB628A75BD}">
      <dsp:nvSpPr>
        <dsp:cNvPr id="0" name=""/>
        <dsp:cNvSpPr/>
      </dsp:nvSpPr>
      <dsp:spPr>
        <a:xfrm>
          <a:off x="2188832" y="2154"/>
          <a:ext cx="2462437" cy="942059"/>
        </a:xfrm>
        <a:prstGeom prst="roundRect">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Invisible coordination</a:t>
          </a:r>
        </a:p>
      </dsp:txBody>
      <dsp:txXfrm>
        <a:off x="2234820" y="48142"/>
        <a:ext cx="2370461" cy="850083"/>
      </dsp:txXfrm>
    </dsp:sp>
    <dsp:sp modelId="{34C6CEAC-E3EB-F648-91A0-CF95E420F6F9}">
      <dsp:nvSpPr>
        <dsp:cNvPr id="0" name=""/>
        <dsp:cNvSpPr/>
      </dsp:nvSpPr>
      <dsp:spPr>
        <a:xfrm>
          <a:off x="2188832" y="991316"/>
          <a:ext cx="2462437" cy="942059"/>
        </a:xfrm>
        <a:prstGeom prst="roundRect">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a:t>
          </a:r>
        </a:p>
      </dsp:txBody>
      <dsp:txXfrm>
        <a:off x="2234820" y="1037304"/>
        <a:ext cx="2370461" cy="850083"/>
      </dsp:txXfrm>
    </dsp:sp>
    <dsp:sp modelId="{4A7F2DDD-14CA-CA45-8BAD-696F484A53A8}">
      <dsp:nvSpPr>
        <dsp:cNvPr id="0" name=""/>
        <dsp:cNvSpPr/>
      </dsp:nvSpPr>
      <dsp:spPr>
        <a:xfrm>
          <a:off x="2188832" y="1980479"/>
          <a:ext cx="2462437" cy="942059"/>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Matchmaking</a:t>
          </a:r>
        </a:p>
      </dsp:txBody>
      <dsp:txXfrm>
        <a:off x="2234820" y="2026467"/>
        <a:ext cx="2370461" cy="850083"/>
      </dsp:txXfrm>
    </dsp:sp>
    <dsp:sp modelId="{8CBFF12F-9C19-D64C-AA3B-403C49E9D0BE}">
      <dsp:nvSpPr>
        <dsp:cNvPr id="0" name=""/>
        <dsp:cNvSpPr/>
      </dsp:nvSpPr>
      <dsp:spPr>
        <a:xfrm>
          <a:off x="2188832" y="2969641"/>
          <a:ext cx="2462437" cy="942059"/>
        </a:xfrm>
        <a:prstGeom prst="roundRect">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a:t>
          </a:r>
        </a:p>
      </dsp:txBody>
      <dsp:txXfrm>
        <a:off x="2234820" y="3015629"/>
        <a:ext cx="2370461" cy="850083"/>
      </dsp:txXfrm>
    </dsp:sp>
    <dsp:sp modelId="{1AD0FAE3-CB0F-1F4C-93D1-7A6CACBD0C2E}">
      <dsp:nvSpPr>
        <dsp:cNvPr id="0" name=""/>
        <dsp:cNvSpPr/>
      </dsp:nvSpPr>
      <dsp:spPr>
        <a:xfrm>
          <a:off x="2188832" y="3958803"/>
          <a:ext cx="2462437" cy="942059"/>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Full service integration</a:t>
          </a:r>
        </a:p>
      </dsp:txBody>
      <dsp:txXfrm>
        <a:off x="2234820" y="4004791"/>
        <a:ext cx="2370461" cy="850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E475B-A6B7-4A54-908F-9BF564AA74D5}">
      <dsp:nvSpPr>
        <dsp:cNvPr id="0" name=""/>
        <dsp:cNvSpPr/>
      </dsp:nvSpPr>
      <dsp:spPr>
        <a:xfrm>
          <a:off x="129369" y="238"/>
          <a:ext cx="1282796" cy="1282796"/>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latin typeface="+mn-lt"/>
              <a:cs typeface="Arial" pitchFamily="34" charset="0"/>
            </a:rPr>
            <a:t>Utility</a:t>
          </a:r>
        </a:p>
        <a:p>
          <a:pPr marL="0" lvl="0" indent="0" algn="ctr" defTabSz="711200">
            <a:lnSpc>
              <a:spcPct val="90000"/>
            </a:lnSpc>
            <a:spcBef>
              <a:spcPct val="0"/>
            </a:spcBef>
            <a:spcAft>
              <a:spcPct val="35000"/>
            </a:spcAft>
            <a:buNone/>
          </a:pPr>
          <a:r>
            <a:rPr lang="en-US" sz="1600" b="1" kern="1200" noProof="0" dirty="0">
              <a:latin typeface="+mn-lt"/>
              <a:cs typeface="Arial" pitchFamily="34" charset="0"/>
            </a:rPr>
            <a:t>(Function)</a:t>
          </a:r>
        </a:p>
      </dsp:txBody>
      <dsp:txXfrm>
        <a:off x="317230" y="188099"/>
        <a:ext cx="907074" cy="907074"/>
      </dsp:txXfrm>
    </dsp:sp>
    <dsp:sp modelId="{F7CA2485-38D0-4C34-9DA9-90F87117ED35}">
      <dsp:nvSpPr>
        <dsp:cNvPr id="0" name=""/>
        <dsp:cNvSpPr/>
      </dsp:nvSpPr>
      <dsp:spPr>
        <a:xfrm>
          <a:off x="1516328" y="269626"/>
          <a:ext cx="744021" cy="744021"/>
        </a:xfrm>
        <a:prstGeom prst="mathPl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noProof="0" dirty="0">
            <a:latin typeface="+mn-lt"/>
          </a:endParaRPr>
        </a:p>
      </dsp:txBody>
      <dsp:txXfrm>
        <a:off x="1614948" y="554140"/>
        <a:ext cx="546781" cy="174993"/>
      </dsp:txXfrm>
    </dsp:sp>
    <dsp:sp modelId="{CF37E2D8-7661-4FDE-8D6A-1302DD7F09DA}">
      <dsp:nvSpPr>
        <dsp:cNvPr id="0" name=""/>
        <dsp:cNvSpPr/>
      </dsp:nvSpPr>
      <dsp:spPr>
        <a:xfrm>
          <a:off x="2364513" y="238"/>
          <a:ext cx="1282796" cy="1282796"/>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latin typeface="+mn-lt"/>
              <a:cs typeface="Arial" pitchFamily="34" charset="0"/>
            </a:rPr>
            <a:t>Warranty</a:t>
          </a:r>
        </a:p>
        <a:p>
          <a:pPr marL="0" lvl="0" indent="0" algn="ctr" defTabSz="711200">
            <a:lnSpc>
              <a:spcPct val="90000"/>
            </a:lnSpc>
            <a:spcBef>
              <a:spcPct val="0"/>
            </a:spcBef>
            <a:spcAft>
              <a:spcPct val="35000"/>
            </a:spcAft>
            <a:buNone/>
          </a:pPr>
          <a:r>
            <a:rPr lang="en-US" sz="1600" b="1" kern="1200" noProof="0" dirty="0">
              <a:latin typeface="+mn-lt"/>
              <a:cs typeface="Arial" pitchFamily="34" charset="0"/>
            </a:rPr>
            <a:t>(Quality)</a:t>
          </a:r>
        </a:p>
      </dsp:txBody>
      <dsp:txXfrm>
        <a:off x="2552374" y="188099"/>
        <a:ext cx="907074" cy="907074"/>
      </dsp:txXfrm>
    </dsp:sp>
    <dsp:sp modelId="{EF08B986-C771-4899-BDAB-3F8C175F266C}">
      <dsp:nvSpPr>
        <dsp:cNvPr id="0" name=""/>
        <dsp:cNvSpPr/>
      </dsp:nvSpPr>
      <dsp:spPr>
        <a:xfrm>
          <a:off x="3751473" y="269626"/>
          <a:ext cx="744021" cy="744021"/>
        </a:xfrm>
        <a:prstGeom prst="mathEqual">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noProof="0" dirty="0">
            <a:latin typeface="+mn-lt"/>
          </a:endParaRPr>
        </a:p>
      </dsp:txBody>
      <dsp:txXfrm>
        <a:off x="3850093" y="422894"/>
        <a:ext cx="546781" cy="437485"/>
      </dsp:txXfrm>
    </dsp:sp>
    <dsp:sp modelId="{A795E837-3CAD-45A4-AC7D-8566DC4F24BF}">
      <dsp:nvSpPr>
        <dsp:cNvPr id="0" name=""/>
        <dsp:cNvSpPr/>
      </dsp:nvSpPr>
      <dsp:spPr>
        <a:xfrm>
          <a:off x="4599658" y="238"/>
          <a:ext cx="1282796" cy="1282796"/>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latin typeface="+mn-lt"/>
              <a:cs typeface="Arial" pitchFamily="34" charset="0"/>
            </a:rPr>
            <a:t>Value</a:t>
          </a:r>
        </a:p>
      </dsp:txBody>
      <dsp:txXfrm>
        <a:off x="4787519" y="188099"/>
        <a:ext cx="907074" cy="907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10828-9CF2-425E-B7A9-D86DC7C30A57}">
      <dsp:nvSpPr>
        <dsp:cNvPr id="0" name=""/>
        <dsp:cNvSpPr/>
      </dsp:nvSpPr>
      <dsp:spPr>
        <a:xfrm>
          <a:off x="2611609" y="57387"/>
          <a:ext cx="2754589" cy="2754589"/>
        </a:xfrm>
        <a:prstGeom prst="ellipse">
          <a:avLst/>
        </a:prstGeom>
        <a:solidFill>
          <a:schemeClr val="dk2">
            <a:alpha val="50000"/>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44550" rtl="0">
            <a:lnSpc>
              <a:spcPct val="90000"/>
            </a:lnSpc>
            <a:spcBef>
              <a:spcPct val="0"/>
            </a:spcBef>
            <a:spcAft>
              <a:spcPct val="35000"/>
            </a:spcAft>
            <a:buNone/>
          </a:pPr>
          <a:r>
            <a:rPr lang="en-GB" sz="1900" b="1" kern="1200" noProof="0" dirty="0">
              <a:solidFill>
                <a:schemeClr val="bg1"/>
              </a:solidFill>
            </a:rPr>
            <a:t>People</a:t>
          </a:r>
        </a:p>
        <a:p>
          <a:pPr marL="114300" lvl="1" indent="-114300" algn="l" defTabSz="666750" rtl="0">
            <a:lnSpc>
              <a:spcPct val="90000"/>
            </a:lnSpc>
            <a:spcBef>
              <a:spcPct val="0"/>
            </a:spcBef>
            <a:spcAft>
              <a:spcPct val="15000"/>
            </a:spcAft>
            <a:buChar char="•"/>
          </a:pPr>
          <a:r>
            <a:rPr lang="en-GB" sz="1500" kern="1200" noProof="0" dirty="0">
              <a:solidFill>
                <a:schemeClr val="bg1"/>
              </a:solidFill>
            </a:rPr>
            <a:t>Responsibilities</a:t>
          </a:r>
        </a:p>
        <a:p>
          <a:pPr marL="114300" lvl="1" indent="-114300" algn="l" defTabSz="666750" rtl="0">
            <a:lnSpc>
              <a:spcPct val="90000"/>
            </a:lnSpc>
            <a:spcBef>
              <a:spcPct val="0"/>
            </a:spcBef>
            <a:spcAft>
              <a:spcPct val="15000"/>
            </a:spcAft>
            <a:buChar char="•"/>
          </a:pPr>
          <a:r>
            <a:rPr lang="en-GB" sz="1500" kern="1200" noProof="0" dirty="0">
              <a:solidFill>
                <a:schemeClr val="bg1"/>
              </a:solidFill>
            </a:rPr>
            <a:t>Skills</a:t>
          </a:r>
        </a:p>
        <a:p>
          <a:pPr marL="114300" lvl="1" indent="-114300" algn="l" defTabSz="666750" rtl="0">
            <a:lnSpc>
              <a:spcPct val="90000"/>
            </a:lnSpc>
            <a:spcBef>
              <a:spcPct val="0"/>
            </a:spcBef>
            <a:spcAft>
              <a:spcPct val="15000"/>
            </a:spcAft>
            <a:buChar char="•"/>
          </a:pPr>
          <a:r>
            <a:rPr lang="en-GB" sz="1500" kern="1200" noProof="0" dirty="0">
              <a:solidFill>
                <a:schemeClr val="bg1"/>
              </a:solidFill>
            </a:rPr>
            <a:t>Awareness</a:t>
          </a:r>
        </a:p>
      </dsp:txBody>
      <dsp:txXfrm>
        <a:off x="2978888" y="539440"/>
        <a:ext cx="2020032" cy="1239565"/>
      </dsp:txXfrm>
    </dsp:sp>
    <dsp:sp modelId="{42BD5A87-AFC8-41FF-BDA7-4F2135B69603}">
      <dsp:nvSpPr>
        <dsp:cNvPr id="0" name=""/>
        <dsp:cNvSpPr/>
      </dsp:nvSpPr>
      <dsp:spPr>
        <a:xfrm>
          <a:off x="3605557" y="1779005"/>
          <a:ext cx="2754589" cy="2754589"/>
        </a:xfrm>
        <a:prstGeom prst="ellipse">
          <a:avLst/>
        </a:prstGeom>
        <a:solidFill>
          <a:schemeClr val="dk2">
            <a:alpha val="50000"/>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44550" rtl="0">
            <a:lnSpc>
              <a:spcPct val="90000"/>
            </a:lnSpc>
            <a:spcBef>
              <a:spcPct val="0"/>
            </a:spcBef>
            <a:spcAft>
              <a:spcPct val="35000"/>
            </a:spcAft>
            <a:buNone/>
          </a:pPr>
          <a:r>
            <a:rPr lang="en-US" sz="1900" b="1" kern="1200" noProof="0" dirty="0">
              <a:solidFill>
                <a:schemeClr val="bg1"/>
              </a:solidFill>
            </a:rPr>
            <a:t>Processes</a:t>
          </a:r>
        </a:p>
        <a:p>
          <a:pPr marL="114300" lvl="1" indent="-114300" algn="l" defTabSz="666750" rtl="0">
            <a:lnSpc>
              <a:spcPct val="90000"/>
            </a:lnSpc>
            <a:spcBef>
              <a:spcPct val="0"/>
            </a:spcBef>
            <a:spcAft>
              <a:spcPct val="15000"/>
            </a:spcAft>
            <a:buChar char="•"/>
          </a:pPr>
          <a:r>
            <a:rPr lang="en-US" sz="1500" kern="1200" noProof="0" dirty="0">
              <a:solidFill>
                <a:schemeClr val="bg1"/>
              </a:solidFill>
            </a:rPr>
            <a:t>Defined activities</a:t>
          </a:r>
        </a:p>
        <a:p>
          <a:pPr marL="114300" lvl="1" indent="-114300" algn="l" defTabSz="666750" rtl="0">
            <a:lnSpc>
              <a:spcPct val="90000"/>
            </a:lnSpc>
            <a:spcBef>
              <a:spcPct val="0"/>
            </a:spcBef>
            <a:spcAft>
              <a:spcPct val="15000"/>
            </a:spcAft>
            <a:buChar char="•"/>
          </a:pPr>
          <a:r>
            <a:rPr lang="en-US" sz="1500" kern="1200" noProof="0" dirty="0">
              <a:solidFill>
                <a:schemeClr val="bg1"/>
              </a:solidFill>
            </a:rPr>
            <a:t>Effectiveness and repeatability</a:t>
          </a:r>
        </a:p>
      </dsp:txBody>
      <dsp:txXfrm>
        <a:off x="4448002" y="2490607"/>
        <a:ext cx="1652753" cy="1515024"/>
      </dsp:txXfrm>
    </dsp:sp>
    <dsp:sp modelId="{8747BD70-8DAF-4A70-8114-04AE2902A67C}">
      <dsp:nvSpPr>
        <dsp:cNvPr id="0" name=""/>
        <dsp:cNvSpPr/>
      </dsp:nvSpPr>
      <dsp:spPr>
        <a:xfrm>
          <a:off x="1617662" y="1779005"/>
          <a:ext cx="2754589" cy="2754589"/>
        </a:xfrm>
        <a:prstGeom prst="ellipse">
          <a:avLst/>
        </a:prstGeom>
        <a:solidFill>
          <a:schemeClr val="dk2">
            <a:alpha val="50000"/>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44550" rtl="0">
            <a:lnSpc>
              <a:spcPct val="90000"/>
            </a:lnSpc>
            <a:spcBef>
              <a:spcPct val="0"/>
            </a:spcBef>
            <a:spcAft>
              <a:spcPct val="35000"/>
            </a:spcAft>
            <a:buNone/>
          </a:pPr>
          <a:r>
            <a:rPr lang="en-GB" sz="1900" b="1" kern="1200" noProof="0" dirty="0">
              <a:solidFill>
                <a:schemeClr val="bg1"/>
              </a:solidFill>
            </a:rPr>
            <a:t>Technology</a:t>
          </a:r>
        </a:p>
        <a:p>
          <a:pPr marL="114300" lvl="1" indent="-114300" algn="l" defTabSz="666750" rtl="0">
            <a:lnSpc>
              <a:spcPct val="90000"/>
            </a:lnSpc>
            <a:spcBef>
              <a:spcPct val="0"/>
            </a:spcBef>
            <a:spcAft>
              <a:spcPct val="15000"/>
            </a:spcAft>
            <a:buChar char="•"/>
          </a:pPr>
          <a:r>
            <a:rPr lang="en-GB" sz="1500" kern="1200" noProof="0" dirty="0">
              <a:solidFill>
                <a:schemeClr val="bg1"/>
              </a:solidFill>
            </a:rPr>
            <a:t>Support people in their roles</a:t>
          </a:r>
        </a:p>
        <a:p>
          <a:pPr marL="114300" lvl="1" indent="-114300" algn="l" defTabSz="666750" rtl="0">
            <a:lnSpc>
              <a:spcPct val="90000"/>
            </a:lnSpc>
            <a:spcBef>
              <a:spcPct val="0"/>
            </a:spcBef>
            <a:spcAft>
              <a:spcPct val="15000"/>
            </a:spcAft>
            <a:buChar char="•"/>
          </a:pPr>
          <a:r>
            <a:rPr lang="en-GB" sz="1500" kern="1200" noProof="0" dirty="0">
              <a:solidFill>
                <a:schemeClr val="bg1"/>
              </a:solidFill>
            </a:rPr>
            <a:t>Increase process effectiveness and efficiency</a:t>
          </a:r>
        </a:p>
      </dsp:txBody>
      <dsp:txXfrm>
        <a:off x="1877052" y="2490607"/>
        <a:ext cx="1652753" cy="1515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54023-EB7E-2E4B-AC04-4A48599B64E9}">
      <dsp:nvSpPr>
        <dsp:cNvPr id="0" name=""/>
        <dsp:cNvSpPr/>
      </dsp:nvSpPr>
      <dsp:spPr>
        <a:xfrm rot="10800000">
          <a:off x="1603938" y="1121"/>
          <a:ext cx="5472684" cy="9019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722"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noProof="0" dirty="0"/>
            <a:t>Goal(s), objectives, requirements</a:t>
          </a:r>
        </a:p>
      </dsp:txBody>
      <dsp:txXfrm rot="10800000">
        <a:off x="1829418" y="1121"/>
        <a:ext cx="5247204" cy="901920"/>
      </dsp:txXfrm>
    </dsp:sp>
    <dsp:sp modelId="{4ADAC44A-2D84-854F-AB5C-E0C82C7C485F}">
      <dsp:nvSpPr>
        <dsp:cNvPr id="0" name=""/>
        <dsp:cNvSpPr/>
      </dsp:nvSpPr>
      <dsp:spPr>
        <a:xfrm>
          <a:off x="1152977" y="1121"/>
          <a:ext cx="901920" cy="90192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04348F-3FF6-4C1D-A81C-E6D477DECB8C}">
      <dsp:nvSpPr>
        <dsp:cNvPr id="0" name=""/>
        <dsp:cNvSpPr/>
      </dsp:nvSpPr>
      <dsp:spPr>
        <a:xfrm rot="10800000">
          <a:off x="1603938" y="1172272"/>
          <a:ext cx="5472684" cy="9019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722" tIns="95250" rIns="177800" bIns="95250" numCol="1" spcCol="1270" anchor="ctr" anchorCtr="0">
          <a:noAutofit/>
        </a:bodyPr>
        <a:lstStyle/>
        <a:p>
          <a:pPr marL="0" lvl="0" indent="0" algn="ctr" defTabSz="1111250" rtl="0">
            <a:lnSpc>
              <a:spcPct val="90000"/>
            </a:lnSpc>
            <a:spcBef>
              <a:spcPct val="0"/>
            </a:spcBef>
            <a:spcAft>
              <a:spcPct val="35000"/>
            </a:spcAft>
            <a:buNone/>
          </a:pPr>
          <a:r>
            <a:rPr lang="en-GB" sz="2500" kern="1200" noProof="0" dirty="0"/>
            <a:t>Clearly defined inputs, triggers and outputs</a:t>
          </a:r>
        </a:p>
      </dsp:txBody>
      <dsp:txXfrm rot="10800000">
        <a:off x="1829418" y="1172272"/>
        <a:ext cx="5247204" cy="901920"/>
      </dsp:txXfrm>
    </dsp:sp>
    <dsp:sp modelId="{8B86C738-6D70-42CF-80F8-A30D7FB9C4A1}">
      <dsp:nvSpPr>
        <dsp:cNvPr id="0" name=""/>
        <dsp:cNvSpPr/>
      </dsp:nvSpPr>
      <dsp:spPr>
        <a:xfrm>
          <a:off x="1152977" y="1172272"/>
          <a:ext cx="901920" cy="901920"/>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F2E694-1A3C-AC47-8E42-563EB3D554B3}">
      <dsp:nvSpPr>
        <dsp:cNvPr id="0" name=""/>
        <dsp:cNvSpPr/>
      </dsp:nvSpPr>
      <dsp:spPr>
        <a:xfrm rot="10800000">
          <a:off x="1603938" y="2343423"/>
          <a:ext cx="5472684" cy="9019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722"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Set of activities</a:t>
          </a:r>
          <a:endParaRPr lang="de-DE" sz="2500" kern="1200" dirty="0"/>
        </a:p>
      </dsp:txBody>
      <dsp:txXfrm rot="10800000">
        <a:off x="1829418" y="2343423"/>
        <a:ext cx="5247204" cy="901920"/>
      </dsp:txXfrm>
    </dsp:sp>
    <dsp:sp modelId="{46750945-8F2D-6A44-9A0C-9F86EE0B3AD0}">
      <dsp:nvSpPr>
        <dsp:cNvPr id="0" name=""/>
        <dsp:cNvSpPr/>
      </dsp:nvSpPr>
      <dsp:spPr>
        <a:xfrm>
          <a:off x="1152977" y="2343423"/>
          <a:ext cx="901920" cy="901920"/>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5E6BD-3FBD-784A-8969-2F8225AEC228}">
      <dsp:nvSpPr>
        <dsp:cNvPr id="0" name=""/>
        <dsp:cNvSpPr/>
      </dsp:nvSpPr>
      <dsp:spPr>
        <a:xfrm rot="10800000">
          <a:off x="1603938" y="3514574"/>
          <a:ext cx="5472684" cy="9019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722"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Roles and responsibilities</a:t>
          </a:r>
          <a:endParaRPr lang="de-DE" sz="2500" kern="1200" dirty="0"/>
        </a:p>
      </dsp:txBody>
      <dsp:txXfrm rot="10800000">
        <a:off x="1829418" y="3514574"/>
        <a:ext cx="5247204" cy="901920"/>
      </dsp:txXfrm>
    </dsp:sp>
    <dsp:sp modelId="{2F8FD46D-E5AB-C046-BD3E-5ED23168AB17}">
      <dsp:nvSpPr>
        <dsp:cNvPr id="0" name=""/>
        <dsp:cNvSpPr/>
      </dsp:nvSpPr>
      <dsp:spPr>
        <a:xfrm>
          <a:off x="1152977" y="3514574"/>
          <a:ext cx="901920" cy="901920"/>
        </a:xfrm>
        <a:prstGeom prst="ellipse">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05145-7F92-45F8-BE12-6073EA8A81BC}">
      <dsp:nvSpPr>
        <dsp:cNvPr id="0" name=""/>
        <dsp:cNvSpPr/>
      </dsp:nvSpPr>
      <dsp:spPr>
        <a:xfrm rot="16200000">
          <a:off x="-1010077" y="1013342"/>
          <a:ext cx="3316578" cy="128989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a:t>Offer &amp; Agree</a:t>
          </a:r>
          <a:endParaRPr lang="de-DE" sz="2000" kern="1200"/>
        </a:p>
        <a:p>
          <a:pPr marL="171450" lvl="1" indent="-171450" algn="l" defTabSz="711200" rtl="0">
            <a:lnSpc>
              <a:spcPct val="90000"/>
            </a:lnSpc>
            <a:spcBef>
              <a:spcPct val="0"/>
            </a:spcBef>
            <a:spcAft>
              <a:spcPct val="15000"/>
            </a:spcAft>
            <a:buChar char="•"/>
          </a:pPr>
          <a:r>
            <a:rPr lang="en-US" sz="1600" kern="1200" dirty="0"/>
            <a:t>SPM</a:t>
          </a:r>
          <a:endParaRPr lang="de-DE" sz="1600" kern="1200" dirty="0"/>
        </a:p>
        <a:p>
          <a:pPr marL="171450" lvl="1" indent="-171450" algn="l" defTabSz="711200" rtl="0">
            <a:lnSpc>
              <a:spcPct val="90000"/>
            </a:lnSpc>
            <a:spcBef>
              <a:spcPct val="0"/>
            </a:spcBef>
            <a:spcAft>
              <a:spcPct val="15000"/>
            </a:spcAft>
            <a:buChar char="•"/>
          </a:pPr>
          <a:r>
            <a:rPr lang="en-US" sz="1600" kern="1200" dirty="0"/>
            <a:t>SLM</a:t>
          </a:r>
          <a:endParaRPr lang="de-DE" sz="1600" kern="1200" dirty="0"/>
        </a:p>
        <a:p>
          <a:pPr marL="171450" lvl="1" indent="-171450" algn="l" defTabSz="711200" rtl="0">
            <a:lnSpc>
              <a:spcPct val="90000"/>
            </a:lnSpc>
            <a:spcBef>
              <a:spcPct val="0"/>
            </a:spcBef>
            <a:spcAft>
              <a:spcPct val="15000"/>
            </a:spcAft>
            <a:buChar char="•"/>
          </a:pPr>
          <a:r>
            <a:rPr lang="en-US" sz="1600" kern="1200"/>
            <a:t>CRM</a:t>
          </a:r>
          <a:endParaRPr lang="de-DE" sz="1600" kern="1200" dirty="0"/>
        </a:p>
      </dsp:txBody>
      <dsp:txXfrm rot="5400000">
        <a:off x="3265" y="663316"/>
        <a:ext cx="1289893" cy="1989946"/>
      </dsp:txXfrm>
    </dsp:sp>
    <dsp:sp modelId="{B319E781-5E0A-458B-B062-A04A03308DBB}">
      <dsp:nvSpPr>
        <dsp:cNvPr id="0" name=""/>
        <dsp:cNvSpPr/>
      </dsp:nvSpPr>
      <dsp:spPr>
        <a:xfrm rot="16200000">
          <a:off x="376557" y="1013342"/>
          <a:ext cx="3316578" cy="1289893"/>
        </a:xfrm>
        <a:prstGeom prst="flowChartManualOperation">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Plan &amp; Ensure</a:t>
          </a:r>
          <a:endParaRPr lang="de-DE" sz="2000" kern="1200" dirty="0"/>
        </a:p>
        <a:p>
          <a:pPr marL="171450" lvl="1" indent="-171450" algn="l" defTabSz="711200" rtl="0">
            <a:lnSpc>
              <a:spcPct val="90000"/>
            </a:lnSpc>
            <a:spcBef>
              <a:spcPct val="0"/>
            </a:spcBef>
            <a:spcAft>
              <a:spcPct val="15000"/>
            </a:spcAft>
            <a:buChar char="•"/>
          </a:pPr>
          <a:r>
            <a:rPr lang="en-US" sz="1600" kern="1200" dirty="0"/>
            <a:t>SUPPM</a:t>
          </a:r>
          <a:endParaRPr lang="de-DE" sz="1600" kern="1200" dirty="0"/>
        </a:p>
        <a:p>
          <a:pPr marL="171450" lvl="1" indent="-171450" algn="l" defTabSz="711200" rtl="0">
            <a:lnSpc>
              <a:spcPct val="90000"/>
            </a:lnSpc>
            <a:spcBef>
              <a:spcPct val="0"/>
            </a:spcBef>
            <a:spcAft>
              <a:spcPct val="15000"/>
            </a:spcAft>
            <a:buChar char="•"/>
          </a:pPr>
          <a:r>
            <a:rPr lang="en-US" sz="1600" kern="1200" dirty="0"/>
            <a:t>SACM</a:t>
          </a:r>
          <a:endParaRPr lang="de-DE" sz="1600" kern="1200" dirty="0"/>
        </a:p>
        <a:p>
          <a:pPr marL="171450" lvl="1" indent="-171450" algn="l" defTabSz="711200" rtl="0">
            <a:lnSpc>
              <a:spcPct val="90000"/>
            </a:lnSpc>
            <a:spcBef>
              <a:spcPct val="0"/>
            </a:spcBef>
            <a:spcAft>
              <a:spcPct val="15000"/>
            </a:spcAft>
            <a:buChar char="•"/>
          </a:pPr>
          <a:r>
            <a:rPr lang="en-US" sz="1600" kern="1200"/>
            <a:t>CAPM</a:t>
          </a:r>
          <a:endParaRPr lang="de-DE" sz="1600" kern="1200" dirty="0"/>
        </a:p>
      </dsp:txBody>
      <dsp:txXfrm rot="5400000">
        <a:off x="1389899" y="663316"/>
        <a:ext cx="1289893" cy="1989946"/>
      </dsp:txXfrm>
    </dsp:sp>
    <dsp:sp modelId="{A20D3425-95CD-4F94-B2DA-928A232C5A86}">
      <dsp:nvSpPr>
        <dsp:cNvPr id="0" name=""/>
        <dsp:cNvSpPr/>
      </dsp:nvSpPr>
      <dsp:spPr>
        <a:xfrm rot="16200000">
          <a:off x="1763193" y="1013342"/>
          <a:ext cx="3316578" cy="1289893"/>
        </a:xfrm>
        <a:prstGeom prst="flowChartManualOperation">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Control &amp; Deploy</a:t>
          </a:r>
          <a:endParaRPr lang="de-DE" sz="2000" kern="1200" dirty="0"/>
        </a:p>
        <a:p>
          <a:pPr marL="171450" lvl="1" indent="-171450" algn="l" defTabSz="711200" rtl="0">
            <a:lnSpc>
              <a:spcPct val="90000"/>
            </a:lnSpc>
            <a:spcBef>
              <a:spcPct val="0"/>
            </a:spcBef>
            <a:spcAft>
              <a:spcPct val="15000"/>
            </a:spcAft>
            <a:buChar char="•"/>
          </a:pPr>
          <a:r>
            <a:rPr lang="en-US" sz="1600" kern="1200" dirty="0"/>
            <a:t>CONFM</a:t>
          </a:r>
          <a:endParaRPr lang="de-DE" sz="1600" kern="1200" dirty="0"/>
        </a:p>
        <a:p>
          <a:pPr marL="171450" lvl="1" indent="-171450" algn="l" defTabSz="711200" rtl="0">
            <a:lnSpc>
              <a:spcPct val="90000"/>
            </a:lnSpc>
            <a:spcBef>
              <a:spcPct val="0"/>
            </a:spcBef>
            <a:spcAft>
              <a:spcPct val="15000"/>
            </a:spcAft>
            <a:buChar char="•"/>
          </a:pPr>
          <a:r>
            <a:rPr lang="en-US" sz="1600" kern="1200" dirty="0"/>
            <a:t>CHM</a:t>
          </a:r>
          <a:endParaRPr lang="de-DE" sz="1600" kern="1200" dirty="0"/>
        </a:p>
        <a:p>
          <a:pPr marL="171450" lvl="1" indent="-171450" algn="l" defTabSz="711200" rtl="0">
            <a:lnSpc>
              <a:spcPct val="90000"/>
            </a:lnSpc>
            <a:spcBef>
              <a:spcPct val="0"/>
            </a:spcBef>
            <a:spcAft>
              <a:spcPct val="15000"/>
            </a:spcAft>
            <a:buChar char="•"/>
          </a:pPr>
          <a:r>
            <a:rPr lang="en-US" sz="1600" kern="1200"/>
            <a:t>RDM</a:t>
          </a:r>
          <a:endParaRPr lang="de-DE" sz="1600" kern="1200" dirty="0"/>
        </a:p>
      </dsp:txBody>
      <dsp:txXfrm rot="5400000">
        <a:off x="2776535" y="663316"/>
        <a:ext cx="1289893" cy="1989946"/>
      </dsp:txXfrm>
    </dsp:sp>
    <dsp:sp modelId="{563BAC24-7928-4105-87D4-E995B0356234}">
      <dsp:nvSpPr>
        <dsp:cNvPr id="0" name=""/>
        <dsp:cNvSpPr/>
      </dsp:nvSpPr>
      <dsp:spPr>
        <a:xfrm rot="16200000">
          <a:off x="3149828" y="1013342"/>
          <a:ext cx="3316578" cy="1289893"/>
        </a:xfrm>
        <a:prstGeom prst="flowChartManualOperation">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Resolve &amp; Prevent</a:t>
          </a:r>
          <a:endParaRPr lang="de-DE" sz="2000" kern="1200" dirty="0"/>
        </a:p>
        <a:p>
          <a:pPr marL="171450" lvl="1" indent="-171450" algn="l" defTabSz="711200" rtl="0">
            <a:lnSpc>
              <a:spcPct val="90000"/>
            </a:lnSpc>
            <a:spcBef>
              <a:spcPct val="0"/>
            </a:spcBef>
            <a:spcAft>
              <a:spcPct val="15000"/>
            </a:spcAft>
            <a:buChar char="•"/>
          </a:pPr>
          <a:r>
            <a:rPr lang="en-US" sz="1600" kern="1200" dirty="0"/>
            <a:t>ISRM</a:t>
          </a:r>
          <a:endParaRPr lang="de-DE" sz="1600" kern="1200" dirty="0"/>
        </a:p>
        <a:p>
          <a:pPr marL="171450" lvl="1" indent="-171450" algn="l" defTabSz="711200" rtl="0">
            <a:lnSpc>
              <a:spcPct val="90000"/>
            </a:lnSpc>
            <a:spcBef>
              <a:spcPct val="0"/>
            </a:spcBef>
            <a:spcAft>
              <a:spcPct val="15000"/>
            </a:spcAft>
            <a:buChar char="•"/>
          </a:pPr>
          <a:r>
            <a:rPr lang="en-US" sz="1600" kern="1200"/>
            <a:t>PM</a:t>
          </a:r>
          <a:endParaRPr lang="de-DE" sz="1600" kern="1200" dirty="0"/>
        </a:p>
      </dsp:txBody>
      <dsp:txXfrm rot="5400000">
        <a:off x="4163170" y="663316"/>
        <a:ext cx="1289893" cy="1989946"/>
      </dsp:txXfrm>
    </dsp:sp>
    <dsp:sp modelId="{6C40E4DA-36F1-4F05-B774-F7233F284A59}">
      <dsp:nvSpPr>
        <dsp:cNvPr id="0" name=""/>
        <dsp:cNvSpPr/>
      </dsp:nvSpPr>
      <dsp:spPr>
        <a:xfrm rot="16200000">
          <a:off x="4536464" y="1013342"/>
          <a:ext cx="3316578" cy="1289893"/>
        </a:xfrm>
        <a:prstGeom prst="flowChartManualOperation">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Report &amp; Improve</a:t>
          </a:r>
          <a:endParaRPr lang="de-DE" sz="2000" kern="1200" dirty="0"/>
        </a:p>
        <a:p>
          <a:pPr marL="171450" lvl="1" indent="-171450" algn="l" defTabSz="711200" rtl="0">
            <a:lnSpc>
              <a:spcPct val="90000"/>
            </a:lnSpc>
            <a:spcBef>
              <a:spcPct val="0"/>
            </a:spcBef>
            <a:spcAft>
              <a:spcPct val="15000"/>
            </a:spcAft>
            <a:buChar char="•"/>
          </a:pPr>
          <a:r>
            <a:rPr lang="en-US" sz="1600" kern="1200" dirty="0"/>
            <a:t>SRM</a:t>
          </a:r>
          <a:endParaRPr lang="de-DE" sz="1600" kern="1200" dirty="0"/>
        </a:p>
        <a:p>
          <a:pPr marL="171450" lvl="1" indent="-171450" algn="l" defTabSz="711200" rtl="0">
            <a:lnSpc>
              <a:spcPct val="90000"/>
            </a:lnSpc>
            <a:spcBef>
              <a:spcPct val="0"/>
            </a:spcBef>
            <a:spcAft>
              <a:spcPct val="15000"/>
            </a:spcAft>
            <a:buChar char="•"/>
          </a:pPr>
          <a:r>
            <a:rPr lang="en-US" sz="1600" kern="1200"/>
            <a:t>CSI</a:t>
          </a:r>
          <a:endParaRPr lang="de-DE" sz="1600" kern="1200" dirty="0"/>
        </a:p>
      </dsp:txBody>
      <dsp:txXfrm rot="5400000">
        <a:off x="5549806" y="663316"/>
        <a:ext cx="1289893" cy="1989946"/>
      </dsp:txXfrm>
    </dsp:sp>
    <dsp:sp modelId="{DCC47FAA-124C-4FB2-ABEC-1169B0BAF7F2}">
      <dsp:nvSpPr>
        <dsp:cNvPr id="0" name=""/>
        <dsp:cNvSpPr/>
      </dsp:nvSpPr>
      <dsp:spPr>
        <a:xfrm rot="16200000">
          <a:off x="5923099" y="1013342"/>
          <a:ext cx="3316578" cy="1289893"/>
        </a:xfrm>
        <a:prstGeom prst="flowChartManualOperati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a:t>Protect &amp; Secure</a:t>
          </a:r>
          <a:endParaRPr lang="de-DE" sz="2000" kern="1200"/>
        </a:p>
        <a:p>
          <a:pPr marL="171450" lvl="1" indent="-171450" algn="l" defTabSz="711200" rtl="0">
            <a:lnSpc>
              <a:spcPct val="90000"/>
            </a:lnSpc>
            <a:spcBef>
              <a:spcPct val="0"/>
            </a:spcBef>
            <a:spcAft>
              <a:spcPct val="15000"/>
            </a:spcAft>
            <a:buChar char="•"/>
          </a:pPr>
          <a:r>
            <a:rPr lang="en-US" sz="1600" kern="1200"/>
            <a:t>ISM</a:t>
          </a:r>
          <a:endParaRPr lang="de-DE" sz="1600" kern="1200"/>
        </a:p>
      </dsp:txBody>
      <dsp:txXfrm rot="5400000">
        <a:off x="6936441" y="663316"/>
        <a:ext cx="1289893" cy="19899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901FD-C3EE-43BC-8B71-B60D874534DE}">
      <dsp:nvSpPr>
        <dsp:cNvPr id="0" name=""/>
        <dsp:cNvSpPr/>
      </dsp:nvSpPr>
      <dsp:spPr>
        <a:xfrm>
          <a:off x="1838892" y="554"/>
          <a:ext cx="954505" cy="6204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Plan</a:t>
          </a:r>
        </a:p>
      </dsp:txBody>
      <dsp:txXfrm>
        <a:off x="1869179" y="30841"/>
        <a:ext cx="893931" cy="559854"/>
      </dsp:txXfrm>
    </dsp:sp>
    <dsp:sp modelId="{BB2F1FEC-8133-4ACA-B9EB-869BCAEC4E19}">
      <dsp:nvSpPr>
        <dsp:cNvPr id="0" name=""/>
        <dsp:cNvSpPr/>
      </dsp:nvSpPr>
      <dsp:spPr>
        <a:xfrm>
          <a:off x="1291549" y="310768"/>
          <a:ext cx="2049191" cy="2049191"/>
        </a:xfrm>
        <a:custGeom>
          <a:avLst/>
          <a:gdLst/>
          <a:ahLst/>
          <a:cxnLst/>
          <a:rect l="0" t="0" r="0" b="0"/>
          <a:pathLst>
            <a:path>
              <a:moveTo>
                <a:pt x="1633486" y="200551"/>
              </a:moveTo>
              <a:arcTo wR="1024595" hR="1024595" stAng="18387654" swAng="1632963"/>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ACFEFB9E-12B1-421A-B786-007FA6B85853}">
      <dsp:nvSpPr>
        <dsp:cNvPr id="0" name=""/>
        <dsp:cNvSpPr/>
      </dsp:nvSpPr>
      <dsp:spPr>
        <a:xfrm>
          <a:off x="2863488" y="1025149"/>
          <a:ext cx="954505" cy="620428"/>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Do</a:t>
          </a:r>
        </a:p>
      </dsp:txBody>
      <dsp:txXfrm>
        <a:off x="2893775" y="1055436"/>
        <a:ext cx="893931" cy="559854"/>
      </dsp:txXfrm>
    </dsp:sp>
    <dsp:sp modelId="{0D497758-498C-451C-93B3-E0C17DB28103}">
      <dsp:nvSpPr>
        <dsp:cNvPr id="0" name=""/>
        <dsp:cNvSpPr/>
      </dsp:nvSpPr>
      <dsp:spPr>
        <a:xfrm>
          <a:off x="1291549" y="310768"/>
          <a:ext cx="2049191" cy="2049191"/>
        </a:xfrm>
        <a:custGeom>
          <a:avLst/>
          <a:gdLst/>
          <a:ahLst/>
          <a:cxnLst/>
          <a:rect l="0" t="0" r="0" b="0"/>
          <a:pathLst>
            <a:path>
              <a:moveTo>
                <a:pt x="1942948" y="1478933"/>
              </a:moveTo>
              <a:arcTo wR="1024595" hR="1024595" stAng="1579383" swAng="1632963"/>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0F4E312F-A7AD-4FE8-9C47-BC9CDCE81992}">
      <dsp:nvSpPr>
        <dsp:cNvPr id="0" name=""/>
        <dsp:cNvSpPr/>
      </dsp:nvSpPr>
      <dsp:spPr>
        <a:xfrm>
          <a:off x="1838892" y="2049745"/>
          <a:ext cx="954505" cy="620428"/>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Check</a:t>
          </a:r>
        </a:p>
      </dsp:txBody>
      <dsp:txXfrm>
        <a:off x="1869179" y="2080032"/>
        <a:ext cx="893931" cy="559854"/>
      </dsp:txXfrm>
    </dsp:sp>
    <dsp:sp modelId="{ACF70F2E-F338-49C3-9F31-6B8975DEFB2B}">
      <dsp:nvSpPr>
        <dsp:cNvPr id="0" name=""/>
        <dsp:cNvSpPr/>
      </dsp:nvSpPr>
      <dsp:spPr>
        <a:xfrm>
          <a:off x="1291549" y="310768"/>
          <a:ext cx="2049191" cy="2049191"/>
        </a:xfrm>
        <a:custGeom>
          <a:avLst/>
          <a:gdLst/>
          <a:ahLst/>
          <a:cxnLst/>
          <a:rect l="0" t="0" r="0" b="0"/>
          <a:pathLst>
            <a:path>
              <a:moveTo>
                <a:pt x="415704" y="1848639"/>
              </a:moveTo>
              <a:arcTo wR="1024595" hR="1024595" stAng="7587654" swAng="1632963"/>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AE898B32-79C5-4E9A-B193-20AC78E2E5C4}">
      <dsp:nvSpPr>
        <dsp:cNvPr id="0" name=""/>
        <dsp:cNvSpPr/>
      </dsp:nvSpPr>
      <dsp:spPr>
        <a:xfrm>
          <a:off x="814296" y="1025149"/>
          <a:ext cx="954505" cy="62042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Act</a:t>
          </a:r>
        </a:p>
      </dsp:txBody>
      <dsp:txXfrm>
        <a:off x="844583" y="1055436"/>
        <a:ext cx="893931" cy="559854"/>
      </dsp:txXfrm>
    </dsp:sp>
    <dsp:sp modelId="{B8B2FEA3-A52C-4293-95E9-692D706F70FF}">
      <dsp:nvSpPr>
        <dsp:cNvPr id="0" name=""/>
        <dsp:cNvSpPr/>
      </dsp:nvSpPr>
      <dsp:spPr>
        <a:xfrm>
          <a:off x="1291549" y="310768"/>
          <a:ext cx="2049191" cy="2049191"/>
        </a:xfrm>
        <a:custGeom>
          <a:avLst/>
          <a:gdLst/>
          <a:ahLst/>
          <a:cxnLst/>
          <a:rect l="0" t="0" r="0" b="0"/>
          <a:pathLst>
            <a:path>
              <a:moveTo>
                <a:pt x="106242" y="570257"/>
              </a:moveTo>
              <a:arcTo wR="1024595" hR="1024595" stAng="12379383" swAng="1632963"/>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43B4E-F244-854C-9F93-9CDF82F792A3}">
      <dsp:nvSpPr>
        <dsp:cNvPr id="0" name=""/>
        <dsp:cNvSpPr/>
      </dsp:nvSpPr>
      <dsp:spPr>
        <a:xfrm>
          <a:off x="1240118" y="721"/>
          <a:ext cx="1538939"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Requirements</a:t>
          </a:r>
        </a:p>
      </dsp:txBody>
      <dsp:txXfrm>
        <a:off x="1279099" y="39702"/>
        <a:ext cx="1460977" cy="720574"/>
      </dsp:txXfrm>
    </dsp:sp>
    <dsp:sp modelId="{DE7F5BE5-1B0E-8D48-BC93-1930CC4CFBF4}">
      <dsp:nvSpPr>
        <dsp:cNvPr id="0" name=""/>
        <dsp:cNvSpPr/>
      </dsp:nvSpPr>
      <dsp:spPr>
        <a:xfrm>
          <a:off x="944826" y="399989"/>
          <a:ext cx="2129522" cy="2129522"/>
        </a:xfrm>
        <a:custGeom>
          <a:avLst/>
          <a:gdLst/>
          <a:ahLst/>
          <a:cxnLst/>
          <a:rect l="0" t="0" r="0" b="0"/>
          <a:pathLst>
            <a:path>
              <a:moveTo>
                <a:pt x="1948785" y="471280"/>
              </a:moveTo>
              <a:arcTo wR="1064761" hR="1064761" stAng="19567497" swAng="18724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332C530-EE69-7E48-BBB4-11193A903FBD}">
      <dsp:nvSpPr>
        <dsp:cNvPr id="0" name=""/>
        <dsp:cNvSpPr/>
      </dsp:nvSpPr>
      <dsp:spPr>
        <a:xfrm>
          <a:off x="2317439" y="1597863"/>
          <a:ext cx="1228517"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Plans (</a:t>
          </a:r>
          <a:r>
            <a:rPr lang="en-US" sz="1600" kern="1200" dirty="0" err="1"/>
            <a:t>inc</a:t>
          </a:r>
          <a:r>
            <a:rPr lang="en-US" sz="1600" kern="1200" dirty="0"/>
            <a:t> forecast)</a:t>
          </a:r>
        </a:p>
      </dsp:txBody>
      <dsp:txXfrm>
        <a:off x="2356420" y="1636844"/>
        <a:ext cx="1150555" cy="720574"/>
      </dsp:txXfrm>
    </dsp:sp>
    <dsp:sp modelId="{1C126BF8-86CA-AB4C-BDC4-D125B8C9FB97}">
      <dsp:nvSpPr>
        <dsp:cNvPr id="0" name=""/>
        <dsp:cNvSpPr/>
      </dsp:nvSpPr>
      <dsp:spPr>
        <a:xfrm>
          <a:off x="944826" y="399989"/>
          <a:ext cx="2129522" cy="2129522"/>
        </a:xfrm>
        <a:custGeom>
          <a:avLst/>
          <a:gdLst/>
          <a:ahLst/>
          <a:cxnLst/>
          <a:rect l="0" t="0" r="0" b="0"/>
          <a:pathLst>
            <a:path>
              <a:moveTo>
                <a:pt x="1391333" y="2078205"/>
              </a:moveTo>
              <a:arcTo wR="1064761" hR="1064761" stAng="4328340" swAng="21433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FD595BF-22DF-BA49-BDFA-BF8AB89DCFEF}">
      <dsp:nvSpPr>
        <dsp:cNvPr id="0" name=""/>
        <dsp:cNvSpPr/>
      </dsp:nvSpPr>
      <dsp:spPr>
        <a:xfrm>
          <a:off x="473218" y="1597863"/>
          <a:ext cx="1228517"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Monitoring</a:t>
          </a:r>
        </a:p>
      </dsp:txBody>
      <dsp:txXfrm>
        <a:off x="512199" y="1636844"/>
        <a:ext cx="1150555" cy="720574"/>
      </dsp:txXfrm>
    </dsp:sp>
    <dsp:sp modelId="{4F3D8613-4856-FA4A-A85E-6BFA459BFA29}">
      <dsp:nvSpPr>
        <dsp:cNvPr id="0" name=""/>
        <dsp:cNvSpPr/>
      </dsp:nvSpPr>
      <dsp:spPr>
        <a:xfrm>
          <a:off x="944826" y="399989"/>
          <a:ext cx="2129522" cy="2129522"/>
        </a:xfrm>
        <a:custGeom>
          <a:avLst/>
          <a:gdLst/>
          <a:ahLst/>
          <a:cxnLst/>
          <a:rect l="0" t="0" r="0" b="0"/>
          <a:pathLst>
            <a:path>
              <a:moveTo>
                <a:pt x="1154" y="1015198"/>
              </a:moveTo>
              <a:arcTo wR="1064761" hR="1064761" stAng="10960080" swAng="18724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43B4E-F244-854C-9F93-9CDF82F792A3}">
      <dsp:nvSpPr>
        <dsp:cNvPr id="0" name=""/>
        <dsp:cNvSpPr/>
      </dsp:nvSpPr>
      <dsp:spPr>
        <a:xfrm>
          <a:off x="1240118" y="721"/>
          <a:ext cx="1538939"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Requirements</a:t>
          </a:r>
        </a:p>
      </dsp:txBody>
      <dsp:txXfrm>
        <a:off x="1279099" y="39702"/>
        <a:ext cx="1460977" cy="720574"/>
      </dsp:txXfrm>
    </dsp:sp>
    <dsp:sp modelId="{DE7F5BE5-1B0E-8D48-BC93-1930CC4CFBF4}">
      <dsp:nvSpPr>
        <dsp:cNvPr id="0" name=""/>
        <dsp:cNvSpPr/>
      </dsp:nvSpPr>
      <dsp:spPr>
        <a:xfrm>
          <a:off x="944826" y="399989"/>
          <a:ext cx="2129522" cy="2129522"/>
        </a:xfrm>
        <a:custGeom>
          <a:avLst/>
          <a:gdLst/>
          <a:ahLst/>
          <a:cxnLst/>
          <a:rect l="0" t="0" r="0" b="0"/>
          <a:pathLst>
            <a:path>
              <a:moveTo>
                <a:pt x="1948785" y="471280"/>
              </a:moveTo>
              <a:arcTo wR="1064761" hR="1064761" stAng="19567497" swAng="18724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332C530-EE69-7E48-BBB4-11193A903FBD}">
      <dsp:nvSpPr>
        <dsp:cNvPr id="0" name=""/>
        <dsp:cNvSpPr/>
      </dsp:nvSpPr>
      <dsp:spPr>
        <a:xfrm>
          <a:off x="2317439" y="1597863"/>
          <a:ext cx="1228517"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Plans (</a:t>
          </a:r>
          <a:r>
            <a:rPr lang="en-US" sz="1600" kern="1200" dirty="0" err="1"/>
            <a:t>inc</a:t>
          </a:r>
          <a:r>
            <a:rPr lang="en-US" sz="1600" kern="1200" dirty="0"/>
            <a:t> forecast)</a:t>
          </a:r>
        </a:p>
      </dsp:txBody>
      <dsp:txXfrm>
        <a:off x="2356420" y="1636844"/>
        <a:ext cx="1150555" cy="720574"/>
      </dsp:txXfrm>
    </dsp:sp>
    <dsp:sp modelId="{1C126BF8-86CA-AB4C-BDC4-D125B8C9FB97}">
      <dsp:nvSpPr>
        <dsp:cNvPr id="0" name=""/>
        <dsp:cNvSpPr/>
      </dsp:nvSpPr>
      <dsp:spPr>
        <a:xfrm>
          <a:off x="944826" y="399989"/>
          <a:ext cx="2129522" cy="2129522"/>
        </a:xfrm>
        <a:custGeom>
          <a:avLst/>
          <a:gdLst/>
          <a:ahLst/>
          <a:cxnLst/>
          <a:rect l="0" t="0" r="0" b="0"/>
          <a:pathLst>
            <a:path>
              <a:moveTo>
                <a:pt x="1391333" y="2078205"/>
              </a:moveTo>
              <a:arcTo wR="1064761" hR="1064761" stAng="4328340" swAng="21433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FD595BF-22DF-BA49-BDFA-BF8AB89DCFEF}">
      <dsp:nvSpPr>
        <dsp:cNvPr id="0" name=""/>
        <dsp:cNvSpPr/>
      </dsp:nvSpPr>
      <dsp:spPr>
        <a:xfrm>
          <a:off x="473218" y="1597863"/>
          <a:ext cx="1228517"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Monitoring</a:t>
          </a:r>
        </a:p>
      </dsp:txBody>
      <dsp:txXfrm>
        <a:off x="512199" y="1636844"/>
        <a:ext cx="1150555" cy="720574"/>
      </dsp:txXfrm>
    </dsp:sp>
    <dsp:sp modelId="{4F3D8613-4856-FA4A-A85E-6BFA459BFA29}">
      <dsp:nvSpPr>
        <dsp:cNvPr id="0" name=""/>
        <dsp:cNvSpPr/>
      </dsp:nvSpPr>
      <dsp:spPr>
        <a:xfrm>
          <a:off x="944826" y="399989"/>
          <a:ext cx="2129522" cy="2129522"/>
        </a:xfrm>
        <a:custGeom>
          <a:avLst/>
          <a:gdLst/>
          <a:ahLst/>
          <a:cxnLst/>
          <a:rect l="0" t="0" r="0" b="0"/>
          <a:pathLst>
            <a:path>
              <a:moveTo>
                <a:pt x="1154" y="1015198"/>
              </a:moveTo>
              <a:arcTo wR="1064761" hR="1064761" stAng="10960080" swAng="18724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4DF1-3D3D-447B-ACFD-18F8608C5863}">
      <dsp:nvSpPr>
        <dsp:cNvPr id="0" name=""/>
        <dsp:cNvSpPr/>
      </dsp:nvSpPr>
      <dsp:spPr>
        <a:xfrm>
          <a:off x="962" y="0"/>
          <a:ext cx="2502907" cy="4716988"/>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a:solidFill>
                <a:schemeClr val="bg1"/>
              </a:solidFill>
            </a:rPr>
            <a:t>Incident</a:t>
          </a:r>
          <a:br>
            <a:rPr lang="de-DE" sz="1800" b="1" kern="1200">
              <a:solidFill>
                <a:schemeClr val="bg1"/>
              </a:solidFill>
            </a:rPr>
          </a:br>
          <a:r>
            <a:rPr lang="de-DE" sz="1800" b="1" kern="1200">
              <a:solidFill>
                <a:schemeClr val="bg1"/>
              </a:solidFill>
            </a:rPr>
            <a:t>Management</a:t>
          </a:r>
        </a:p>
      </dsp:txBody>
      <dsp:txXfrm>
        <a:off x="962" y="0"/>
        <a:ext cx="2502907" cy="1415096"/>
      </dsp:txXfrm>
    </dsp:sp>
    <dsp:sp modelId="{32846183-9F19-4229-8E08-E54F2D5B846F}">
      <dsp:nvSpPr>
        <dsp:cNvPr id="0" name=""/>
        <dsp:cNvSpPr/>
      </dsp:nvSpPr>
      <dsp:spPr>
        <a:xfrm>
          <a:off x="251153" y="1406434"/>
          <a:ext cx="2002326" cy="1437329"/>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marL="0" lvl="0" indent="0" algn="ctr" defTabSz="622300">
            <a:lnSpc>
              <a:spcPct val="90000"/>
            </a:lnSpc>
            <a:spcBef>
              <a:spcPct val="0"/>
            </a:spcBef>
            <a:spcAft>
              <a:spcPct val="35000"/>
            </a:spcAft>
            <a:buNone/>
          </a:pPr>
          <a:r>
            <a:rPr lang="en-US" sz="1400" kern="1200" noProof="0"/>
            <a:t>Incidents</a:t>
          </a:r>
        </a:p>
        <a:p>
          <a:pPr marL="0" lvl="0" indent="0" algn="ctr" defTabSz="622300">
            <a:lnSpc>
              <a:spcPct val="90000"/>
            </a:lnSpc>
            <a:spcBef>
              <a:spcPct val="0"/>
            </a:spcBef>
            <a:spcAft>
              <a:spcPct val="35000"/>
            </a:spcAft>
            <a:buNone/>
          </a:pPr>
          <a:r>
            <a:rPr lang="de-DE" sz="1200" kern="1200" noProof="0" err="1"/>
            <a:t>It</a:t>
          </a:r>
          <a:r>
            <a:rPr lang="de-DE" sz="1200" kern="1200" noProof="0"/>
            <a:t> </a:t>
          </a:r>
          <a:r>
            <a:rPr lang="de-DE" sz="1200" kern="1200" noProof="0" err="1"/>
            <a:t>takes</a:t>
          </a:r>
          <a:r>
            <a:rPr lang="de-DE" sz="1200" kern="1200" noProof="0"/>
            <a:t> a </a:t>
          </a:r>
          <a:r>
            <a:rPr lang="de-DE" sz="1200" kern="1200" noProof="0" err="1"/>
            <a:t>very</a:t>
          </a:r>
          <a:r>
            <a:rPr lang="de-DE" sz="1200" kern="1200" noProof="0"/>
            <a:t> </a:t>
          </a:r>
          <a:r>
            <a:rPr lang="de-DE" sz="1200" kern="1200" noProof="0" err="1"/>
            <a:t>long</a:t>
          </a:r>
          <a:r>
            <a:rPr lang="de-DE" sz="1200" kern="1200" noProof="0"/>
            <a:t> time </a:t>
          </a:r>
          <a:r>
            <a:rPr lang="de-DE" sz="1200" kern="1200" noProof="0" err="1"/>
            <a:t>for</a:t>
          </a:r>
          <a:r>
            <a:rPr lang="de-DE" sz="1200" kern="1200" noProof="0"/>
            <a:t> </a:t>
          </a:r>
          <a:r>
            <a:rPr lang="de-DE" sz="1200" kern="1200" noProof="0" err="1"/>
            <a:t>my</a:t>
          </a:r>
          <a:r>
            <a:rPr lang="de-DE" sz="1200" kern="1200" noProof="0"/>
            <a:t> </a:t>
          </a:r>
          <a:r>
            <a:rPr lang="de-DE" sz="1200" kern="1200" noProof="0" err="1"/>
            <a:t>transaction</a:t>
          </a:r>
          <a:r>
            <a:rPr lang="de-DE" sz="1200" kern="1200" noProof="0"/>
            <a:t> </a:t>
          </a:r>
          <a:r>
            <a:rPr lang="de-DE" sz="1200" kern="1200" noProof="0" err="1"/>
            <a:t>to</a:t>
          </a:r>
          <a:r>
            <a:rPr lang="de-DE" sz="1200" kern="1200" noProof="0"/>
            <a:t> </a:t>
          </a:r>
          <a:r>
            <a:rPr lang="de-DE" sz="1200" kern="1200" noProof="0" err="1"/>
            <a:t>complete</a:t>
          </a:r>
          <a:r>
            <a:rPr lang="de-DE" sz="1200" kern="1200" noProof="0"/>
            <a:t>!</a:t>
          </a:r>
        </a:p>
        <a:p>
          <a:pPr marL="0" lvl="0" indent="0" algn="ctr" defTabSz="622300">
            <a:lnSpc>
              <a:spcPct val="90000"/>
            </a:lnSpc>
            <a:spcBef>
              <a:spcPct val="0"/>
            </a:spcBef>
            <a:spcAft>
              <a:spcPct val="35000"/>
            </a:spcAft>
            <a:buNone/>
          </a:pPr>
          <a:r>
            <a:rPr lang="de-DE" sz="1200" i="1" kern="1200" noProof="0">
              <a:sym typeface="Wingdings" panose="05000000000000000000" pitchFamily="2" charset="2"/>
            </a:rPr>
            <a:t> </a:t>
          </a:r>
          <a:r>
            <a:rPr lang="de-DE" sz="1200" i="1" kern="1200" noProof="0" err="1">
              <a:sym typeface="Wingdings" panose="05000000000000000000" pitchFamily="2" charset="2"/>
            </a:rPr>
            <a:t>Incident</a:t>
          </a:r>
          <a:r>
            <a:rPr lang="de-DE" sz="1200" i="1" kern="1200" noProof="0">
              <a:sym typeface="Wingdings" panose="05000000000000000000" pitchFamily="2" charset="2"/>
            </a:rPr>
            <a:t> </a:t>
          </a:r>
          <a:r>
            <a:rPr lang="de-DE" sz="1200" i="1" kern="1200" noProof="0" err="1">
              <a:sym typeface="Wingdings" panose="05000000000000000000" pitchFamily="2" charset="2"/>
            </a:rPr>
            <a:t>re-occurred</a:t>
          </a:r>
          <a:r>
            <a:rPr lang="de-DE" sz="1200" i="1" kern="1200" noProof="0">
              <a:sym typeface="Wingdings" panose="05000000000000000000" pitchFamily="2" charset="2"/>
            </a:rPr>
            <a:t> </a:t>
          </a:r>
          <a:r>
            <a:rPr lang="de-DE" sz="1200" i="1" kern="1200" noProof="0" err="1">
              <a:sym typeface="Wingdings" panose="05000000000000000000" pitchFamily="2" charset="2"/>
            </a:rPr>
            <a:t>several</a:t>
          </a:r>
          <a:r>
            <a:rPr lang="de-DE" sz="1200" i="1" kern="1200" noProof="0">
              <a:sym typeface="Wingdings" panose="05000000000000000000" pitchFamily="2" charset="2"/>
            </a:rPr>
            <a:t> </a:t>
          </a:r>
          <a:r>
            <a:rPr lang="de-DE" sz="1200" i="1" kern="1200" noProof="0" err="1">
              <a:sym typeface="Wingdings" panose="05000000000000000000" pitchFamily="2" charset="2"/>
            </a:rPr>
            <a:t>times</a:t>
          </a:r>
          <a:r>
            <a:rPr lang="de-DE" sz="1200" i="1" kern="1200" noProof="0">
              <a:sym typeface="Wingdings" panose="05000000000000000000" pitchFamily="2" charset="2"/>
            </a:rPr>
            <a:t> in </a:t>
          </a:r>
          <a:r>
            <a:rPr lang="de-DE" sz="1200" i="1" kern="1200" noProof="0" err="1">
              <a:sym typeface="Wingdings" panose="05000000000000000000" pitchFamily="2" charset="2"/>
            </a:rPr>
            <a:t>the</a:t>
          </a:r>
          <a:r>
            <a:rPr lang="de-DE" sz="1200" i="1" kern="1200" noProof="0">
              <a:sym typeface="Wingdings" panose="05000000000000000000" pitchFamily="2" charset="2"/>
            </a:rPr>
            <a:t> </a:t>
          </a:r>
          <a:r>
            <a:rPr lang="de-DE" sz="1200" i="1" kern="1200" noProof="0" err="1">
              <a:sym typeface="Wingdings" panose="05000000000000000000" pitchFamily="2" charset="2"/>
            </a:rPr>
            <a:t>past</a:t>
          </a:r>
          <a:r>
            <a:rPr lang="de-DE" sz="1200" i="1" kern="1200" noProof="0">
              <a:sym typeface="Wingdings" panose="05000000000000000000" pitchFamily="2" charset="2"/>
            </a:rPr>
            <a:t> </a:t>
          </a:r>
          <a:r>
            <a:rPr lang="de-DE" sz="1200" i="1" kern="1200" noProof="0" err="1">
              <a:sym typeface="Wingdings" panose="05000000000000000000" pitchFamily="2" charset="2"/>
            </a:rPr>
            <a:t>weeks</a:t>
          </a:r>
          <a:r>
            <a:rPr lang="de-DE" sz="1200" i="1" kern="1200" noProof="0">
              <a:sym typeface="Wingdings" panose="05000000000000000000" pitchFamily="2" charset="2"/>
            </a:rPr>
            <a:t>.</a:t>
          </a:r>
          <a:endParaRPr lang="en-US" sz="1200" i="1" kern="1200" noProof="0"/>
        </a:p>
      </dsp:txBody>
      <dsp:txXfrm>
        <a:off x="293251" y="1448532"/>
        <a:ext cx="1918130" cy="1353133"/>
      </dsp:txXfrm>
    </dsp:sp>
    <dsp:sp modelId="{8B38E402-A272-4D34-AC9C-441C1A3FEF36}">
      <dsp:nvSpPr>
        <dsp:cNvPr id="0" name=""/>
        <dsp:cNvSpPr/>
      </dsp:nvSpPr>
      <dsp:spPr>
        <a:xfrm>
          <a:off x="2691588" y="0"/>
          <a:ext cx="2502907" cy="4716988"/>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solidFill>
                <a:schemeClr val="bg1"/>
              </a:solidFill>
            </a:rPr>
            <a:t>Problem</a:t>
          </a:r>
          <a:br>
            <a:rPr lang="de-DE" sz="1800" b="1" kern="1200">
              <a:solidFill>
                <a:schemeClr val="bg1"/>
              </a:solidFill>
            </a:rPr>
          </a:br>
          <a:r>
            <a:rPr lang="de-DE" sz="1800" b="1" kern="1200">
              <a:solidFill>
                <a:schemeClr val="bg1"/>
              </a:solidFill>
            </a:rPr>
            <a:t>Management:</a:t>
          </a:r>
          <a:br>
            <a:rPr lang="de-DE" sz="1800" b="1" kern="1200">
              <a:solidFill>
                <a:schemeClr val="bg1"/>
              </a:solidFill>
            </a:rPr>
          </a:br>
          <a:r>
            <a:rPr lang="de-DE" sz="1800" b="1" kern="1200">
              <a:solidFill>
                <a:schemeClr val="bg1"/>
              </a:solidFill>
            </a:rPr>
            <a:t> Analysis &amp; Workaround</a:t>
          </a:r>
        </a:p>
      </dsp:txBody>
      <dsp:txXfrm>
        <a:off x="2691588" y="0"/>
        <a:ext cx="2502907" cy="1415096"/>
      </dsp:txXfrm>
    </dsp:sp>
    <dsp:sp modelId="{4672E37E-1327-4368-B092-5169F90FF13A}">
      <dsp:nvSpPr>
        <dsp:cNvPr id="0" name=""/>
        <dsp:cNvSpPr/>
      </dsp:nvSpPr>
      <dsp:spPr>
        <a:xfrm>
          <a:off x="2941879" y="1416478"/>
          <a:ext cx="2002326" cy="14222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marL="0" lvl="0" indent="0" algn="ctr" defTabSz="622300">
            <a:lnSpc>
              <a:spcPct val="90000"/>
            </a:lnSpc>
            <a:spcBef>
              <a:spcPct val="0"/>
            </a:spcBef>
            <a:spcAft>
              <a:spcPct val="35000"/>
            </a:spcAft>
            <a:buNone/>
          </a:pPr>
          <a:r>
            <a:rPr lang="en-US" sz="1400" kern="1200" noProof="0"/>
            <a:t>Problem</a:t>
          </a:r>
        </a:p>
        <a:p>
          <a:pPr marL="114300" lvl="1" indent="-114300" algn="l" defTabSz="533400">
            <a:lnSpc>
              <a:spcPct val="90000"/>
            </a:lnSpc>
            <a:spcBef>
              <a:spcPct val="0"/>
            </a:spcBef>
            <a:spcAft>
              <a:spcPct val="15000"/>
            </a:spcAft>
            <a:buChar char="•"/>
          </a:pPr>
          <a:r>
            <a:rPr lang="en-US" sz="1200" kern="1200" noProof="0"/>
            <a:t>Category: SW/Service</a:t>
          </a:r>
        </a:p>
        <a:p>
          <a:pPr marL="114300" lvl="1" indent="-114300" algn="l" defTabSz="533400">
            <a:lnSpc>
              <a:spcPct val="90000"/>
            </a:lnSpc>
            <a:spcBef>
              <a:spcPct val="0"/>
            </a:spcBef>
            <a:spcAft>
              <a:spcPct val="15000"/>
            </a:spcAft>
            <a:buChar char="•"/>
          </a:pPr>
          <a:r>
            <a:rPr lang="en-US" sz="1200" kern="1200" noProof="0"/>
            <a:t>Impact: High (all users)</a:t>
          </a:r>
        </a:p>
        <a:p>
          <a:pPr marL="114300" lvl="1" indent="-114300" algn="l" defTabSz="533400">
            <a:lnSpc>
              <a:spcPct val="90000"/>
            </a:lnSpc>
            <a:spcBef>
              <a:spcPct val="0"/>
            </a:spcBef>
            <a:spcAft>
              <a:spcPct val="15000"/>
            </a:spcAft>
            <a:buChar char="•"/>
          </a:pPr>
          <a:r>
            <a:rPr lang="en-US" sz="1200" kern="1200" noProof="0"/>
            <a:t>Urgency: Low (no critical SLA violations)</a:t>
          </a:r>
        </a:p>
      </dsp:txBody>
      <dsp:txXfrm>
        <a:off x="2983535" y="1458134"/>
        <a:ext cx="1919014" cy="1338924"/>
      </dsp:txXfrm>
    </dsp:sp>
    <dsp:sp modelId="{3D7D6C1C-D8BB-4A7F-BFBF-1AE91E207BE1}">
      <dsp:nvSpPr>
        <dsp:cNvPr id="0" name=""/>
        <dsp:cNvSpPr/>
      </dsp:nvSpPr>
      <dsp:spPr>
        <a:xfrm>
          <a:off x="2941879" y="3057520"/>
          <a:ext cx="2002326" cy="14222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marL="0" lvl="0" indent="0" algn="ctr" defTabSz="622300">
            <a:lnSpc>
              <a:spcPct val="90000"/>
            </a:lnSpc>
            <a:spcBef>
              <a:spcPct val="0"/>
            </a:spcBef>
            <a:spcAft>
              <a:spcPct val="35000"/>
            </a:spcAft>
            <a:buNone/>
          </a:pPr>
          <a:r>
            <a:rPr lang="de-DE" sz="1400" kern="1200"/>
            <a:t>Workaround</a:t>
          </a:r>
          <a:endParaRPr lang="de-DE" sz="1600" kern="1200"/>
        </a:p>
        <a:p>
          <a:pPr marL="114300" lvl="1" indent="-114300" algn="l" defTabSz="533400">
            <a:lnSpc>
              <a:spcPct val="90000"/>
            </a:lnSpc>
            <a:spcBef>
              <a:spcPct val="0"/>
            </a:spcBef>
            <a:spcAft>
              <a:spcPct val="15000"/>
            </a:spcAft>
            <a:buChar char="•"/>
          </a:pPr>
          <a:r>
            <a:rPr lang="en-US" sz="1200" kern="1200" noProof="0"/>
            <a:t>Back-up log file</a:t>
          </a:r>
          <a:endParaRPr lang="de-DE" sz="1200" kern="1200"/>
        </a:p>
        <a:p>
          <a:pPr marL="114300" lvl="1" indent="-114300" algn="l" defTabSz="533400">
            <a:lnSpc>
              <a:spcPct val="90000"/>
            </a:lnSpc>
            <a:spcBef>
              <a:spcPct val="0"/>
            </a:spcBef>
            <a:spcAft>
              <a:spcPct val="15000"/>
            </a:spcAft>
            <a:buChar char="•"/>
          </a:pPr>
          <a:r>
            <a:rPr lang="de-DE" sz="1200" kern="1200" noProof="0"/>
            <a:t>Empty log </a:t>
          </a:r>
          <a:r>
            <a:rPr lang="de-DE" sz="1200" kern="1200" noProof="0" err="1"/>
            <a:t>file</a:t>
          </a:r>
          <a:endParaRPr lang="de-DE" sz="1200" kern="1200"/>
        </a:p>
        <a:p>
          <a:pPr marL="114300" lvl="1" indent="-114300" algn="l" defTabSz="533400">
            <a:lnSpc>
              <a:spcPct val="90000"/>
            </a:lnSpc>
            <a:spcBef>
              <a:spcPct val="0"/>
            </a:spcBef>
            <a:spcAft>
              <a:spcPct val="15000"/>
            </a:spcAft>
            <a:buChar char="•"/>
          </a:pPr>
          <a:r>
            <a:rPr lang="de-DE" sz="1200" kern="1200" err="1"/>
            <a:t>Reboot</a:t>
          </a:r>
          <a:r>
            <a:rPr lang="de-DE" sz="1200" kern="1200"/>
            <a:t> </a:t>
          </a:r>
          <a:r>
            <a:rPr lang="de-DE" sz="1200" kern="1200" err="1"/>
            <a:t>system</a:t>
          </a:r>
          <a:endParaRPr lang="de-DE" sz="1200" kern="1200"/>
        </a:p>
      </dsp:txBody>
      <dsp:txXfrm>
        <a:off x="2983535" y="3099176"/>
        <a:ext cx="1919014" cy="1338924"/>
      </dsp:txXfrm>
    </dsp:sp>
    <dsp:sp modelId="{DEEC85C9-CA87-42DD-B066-459C984369EA}">
      <dsp:nvSpPr>
        <dsp:cNvPr id="0" name=""/>
        <dsp:cNvSpPr/>
      </dsp:nvSpPr>
      <dsp:spPr>
        <a:xfrm>
          <a:off x="5382214" y="0"/>
          <a:ext cx="2502907" cy="4716988"/>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solidFill>
                <a:schemeClr val="bg1"/>
              </a:solidFill>
            </a:rPr>
            <a:t>Problem</a:t>
          </a:r>
          <a:br>
            <a:rPr lang="de-DE" sz="1800" b="1" kern="1200">
              <a:solidFill>
                <a:schemeClr val="bg1"/>
              </a:solidFill>
            </a:rPr>
          </a:br>
          <a:r>
            <a:rPr lang="de-DE" sz="1800" b="1" kern="1200">
              <a:solidFill>
                <a:schemeClr val="bg1"/>
              </a:solidFill>
            </a:rPr>
            <a:t>Management: Resolution</a:t>
          </a:r>
        </a:p>
      </dsp:txBody>
      <dsp:txXfrm>
        <a:off x="5382214" y="0"/>
        <a:ext cx="2502907" cy="1415096"/>
      </dsp:txXfrm>
    </dsp:sp>
    <dsp:sp modelId="{459DD1C4-BAEC-4C56-9D6C-79F563539889}">
      <dsp:nvSpPr>
        <dsp:cNvPr id="0" name=""/>
        <dsp:cNvSpPr/>
      </dsp:nvSpPr>
      <dsp:spPr>
        <a:xfrm>
          <a:off x="5632505" y="1416478"/>
          <a:ext cx="2002326" cy="14222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marL="0" lvl="0" indent="0" algn="ctr" defTabSz="622300">
            <a:lnSpc>
              <a:spcPct val="90000"/>
            </a:lnSpc>
            <a:spcBef>
              <a:spcPct val="0"/>
            </a:spcBef>
            <a:spcAft>
              <a:spcPct val="35000"/>
            </a:spcAft>
            <a:buNone/>
          </a:pPr>
          <a:r>
            <a:rPr lang="en-US" sz="1400" kern="1200" noProof="0"/>
            <a:t>Known</a:t>
          </a:r>
          <a:r>
            <a:rPr lang="de-DE" sz="1400" kern="1200"/>
            <a:t> </a:t>
          </a:r>
          <a:r>
            <a:rPr lang="de-DE" sz="1400" kern="1200" err="1"/>
            <a:t>error</a:t>
          </a:r>
          <a:endParaRPr lang="de-DE" sz="1400" kern="1200"/>
        </a:p>
        <a:p>
          <a:pPr marL="114300" lvl="1" indent="-114300" algn="l" defTabSz="533400">
            <a:lnSpc>
              <a:spcPct val="90000"/>
            </a:lnSpc>
            <a:spcBef>
              <a:spcPct val="0"/>
            </a:spcBef>
            <a:spcAft>
              <a:spcPct val="15000"/>
            </a:spcAft>
            <a:buChar char="•"/>
          </a:pPr>
          <a:r>
            <a:rPr lang="en-US" sz="1200" kern="1200" noProof="0"/>
            <a:t>Error when writing log files causes job interruption</a:t>
          </a:r>
        </a:p>
        <a:p>
          <a:pPr marL="114300" lvl="1" indent="-114300" algn="l" defTabSz="533400">
            <a:lnSpc>
              <a:spcPct val="90000"/>
            </a:lnSpc>
            <a:spcBef>
              <a:spcPct val="0"/>
            </a:spcBef>
            <a:spcAft>
              <a:spcPct val="15000"/>
            </a:spcAft>
            <a:buChar char="•"/>
          </a:pPr>
          <a:r>
            <a:rPr lang="en-US" sz="1200" kern="1200" noProof="0"/>
            <a:t>Maximum file size of server log file exceeded</a:t>
          </a:r>
        </a:p>
      </dsp:txBody>
      <dsp:txXfrm>
        <a:off x="5674161" y="1458134"/>
        <a:ext cx="1919014" cy="1338924"/>
      </dsp:txXfrm>
    </dsp:sp>
    <dsp:sp modelId="{B58FDEFA-578D-4726-9E04-ECE058C787FE}">
      <dsp:nvSpPr>
        <dsp:cNvPr id="0" name=""/>
        <dsp:cNvSpPr/>
      </dsp:nvSpPr>
      <dsp:spPr>
        <a:xfrm>
          <a:off x="5632505" y="3057520"/>
          <a:ext cx="2002326" cy="14222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marL="0" lvl="0" indent="0" algn="ctr" defTabSz="622300">
            <a:lnSpc>
              <a:spcPct val="90000"/>
            </a:lnSpc>
            <a:spcBef>
              <a:spcPct val="0"/>
            </a:spcBef>
            <a:spcAft>
              <a:spcPct val="35000"/>
            </a:spcAft>
            <a:buNone/>
          </a:pPr>
          <a:r>
            <a:rPr lang="de-DE" sz="1400" kern="1200"/>
            <a:t>Resolution</a:t>
          </a:r>
          <a:endParaRPr lang="de-DE" sz="1600" kern="1200"/>
        </a:p>
        <a:p>
          <a:pPr marL="114300" lvl="1" indent="-114300" algn="l" defTabSz="533400">
            <a:lnSpc>
              <a:spcPct val="90000"/>
            </a:lnSpc>
            <a:spcBef>
              <a:spcPct val="0"/>
            </a:spcBef>
            <a:spcAft>
              <a:spcPct val="15000"/>
            </a:spcAft>
            <a:buChar char="•"/>
          </a:pPr>
          <a:r>
            <a:rPr lang="de-DE" sz="1200" u="sng" kern="1200" dirty="0"/>
            <a:t>Request </a:t>
          </a:r>
          <a:r>
            <a:rPr lang="en-US" sz="1200" u="sng" kern="1200" noProof="0" dirty="0"/>
            <a:t>for</a:t>
          </a:r>
          <a:r>
            <a:rPr lang="de-DE" sz="1200" u="sng" kern="1200" dirty="0"/>
            <a:t> Change: </a:t>
          </a:r>
          <a:r>
            <a:rPr lang="de-DE" sz="1200" u="none" kern="1200" dirty="0" err="1"/>
            <a:t>Install</a:t>
          </a:r>
          <a:r>
            <a:rPr lang="de-DE" sz="1200" u="none" kern="1200" dirty="0"/>
            <a:t> </a:t>
          </a:r>
          <a:r>
            <a:rPr lang="de-DE" sz="1200" u="none" kern="1200" dirty="0" err="1"/>
            <a:t>patch</a:t>
          </a:r>
          <a:r>
            <a:rPr lang="de-DE" sz="1200" u="none" kern="1200" dirty="0"/>
            <a:t> T12-02 on pclx3</a:t>
          </a:r>
        </a:p>
        <a:p>
          <a:pPr marL="114300" lvl="1" indent="-114300" algn="l" defTabSz="533400">
            <a:lnSpc>
              <a:spcPct val="90000"/>
            </a:lnSpc>
            <a:spcBef>
              <a:spcPct val="0"/>
            </a:spcBef>
            <a:spcAft>
              <a:spcPct val="15000"/>
            </a:spcAft>
            <a:buChar char="•"/>
          </a:pPr>
          <a:r>
            <a:rPr lang="de-DE" sz="1200" kern="1200"/>
            <a:t>Patch available</a:t>
          </a:r>
          <a:endParaRPr lang="de-DE" sz="1200" u="none" kern="1200" dirty="0"/>
        </a:p>
      </dsp:txBody>
      <dsp:txXfrm>
        <a:off x="5674161" y="3099176"/>
        <a:ext cx="1919014" cy="133892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228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A6B81D-960B-4D93-9835-507E5CE63345}" type="datetimeFigureOut">
              <a:rPr lang="de-DE" smtClean="0"/>
              <a:t>21.03.21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A6601-BCEE-4941-9E40-EA1C8660640A}" type="slidenum">
              <a:rPr lang="de-DE" smtClean="0"/>
              <a:t>‹#›</a:t>
            </a:fld>
            <a:endParaRPr lang="de-DE"/>
          </a:p>
        </p:txBody>
      </p:sp>
    </p:spTree>
    <p:extLst>
      <p:ext uri="{BB962C8B-B14F-4D97-AF65-F5344CB8AC3E}">
        <p14:creationId xmlns:p14="http://schemas.microsoft.com/office/powerpoint/2010/main" val="121557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1</a:t>
            </a:fld>
            <a:endParaRPr lang="de-DE"/>
          </a:p>
        </p:txBody>
      </p:sp>
    </p:spTree>
    <p:extLst>
      <p:ext uri="{BB962C8B-B14F-4D97-AF65-F5344CB8AC3E}">
        <p14:creationId xmlns:p14="http://schemas.microsoft.com/office/powerpoint/2010/main" val="963400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58AE9-46A5-49CB-B815-3CC2120EE87D}" type="slidenum">
              <a:rPr lang="nl-NL" smtClean="0"/>
              <a:t>16</a:t>
            </a:fld>
            <a:endParaRPr lang="nl-NL"/>
          </a:p>
        </p:txBody>
      </p:sp>
    </p:spTree>
    <p:extLst>
      <p:ext uri="{BB962C8B-B14F-4D97-AF65-F5344CB8AC3E}">
        <p14:creationId xmlns:p14="http://schemas.microsoft.com/office/powerpoint/2010/main" val="2794324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18</a:t>
            </a:fld>
            <a:endParaRPr lang="de-DE"/>
          </a:p>
        </p:txBody>
      </p:sp>
    </p:spTree>
    <p:extLst>
      <p:ext uri="{BB962C8B-B14F-4D97-AF65-F5344CB8AC3E}">
        <p14:creationId xmlns:p14="http://schemas.microsoft.com/office/powerpoint/2010/main" val="188054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20</a:t>
            </a:fld>
            <a:endParaRPr lang="de-DE"/>
          </a:p>
        </p:txBody>
      </p:sp>
    </p:spTree>
    <p:extLst>
      <p:ext uri="{BB962C8B-B14F-4D97-AF65-F5344CB8AC3E}">
        <p14:creationId xmlns:p14="http://schemas.microsoft.com/office/powerpoint/2010/main" val="396958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Theory</a:t>
            </a:r>
          </a:p>
          <a:p>
            <a:r>
              <a:rPr lang="en-US" dirty="0"/>
              <a:t>What</a:t>
            </a:r>
            <a:r>
              <a:rPr lang="en-US" baseline="0" dirty="0"/>
              <a:t> is an example of a type of system?</a:t>
            </a:r>
          </a:p>
          <a:p>
            <a:r>
              <a:rPr lang="en-US" baseline="0" dirty="0"/>
              <a:t>Engine? And its parts</a:t>
            </a:r>
          </a:p>
          <a:p>
            <a:r>
              <a:rPr lang="en-US" baseline="0" dirty="0"/>
              <a:t>Go bigger, what else? Traffic system, process and procedures for with a governing body </a:t>
            </a:r>
          </a:p>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21</a:t>
            </a:fld>
            <a:endParaRPr lang="de-DE"/>
          </a:p>
        </p:txBody>
      </p:sp>
    </p:spTree>
    <p:extLst>
      <p:ext uri="{BB962C8B-B14F-4D97-AF65-F5344CB8AC3E}">
        <p14:creationId xmlns:p14="http://schemas.microsoft.com/office/powerpoint/2010/main" val="3897145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FitSM-3</a:t>
            </a:r>
          </a:p>
          <a:p>
            <a:r>
              <a:rPr lang="en-US" b="1" dirty="0"/>
              <a:t>Owner – define</a:t>
            </a:r>
          </a:p>
          <a:p>
            <a:r>
              <a:rPr lang="en-US" b="1" dirty="0"/>
              <a:t>Manager – control</a:t>
            </a:r>
          </a:p>
          <a:p>
            <a:r>
              <a:rPr lang="en-US" b="1" dirty="0"/>
              <a:t>Staff - do</a:t>
            </a:r>
          </a:p>
        </p:txBody>
      </p:sp>
      <p:sp>
        <p:nvSpPr>
          <p:cNvPr id="4" name="Slide Number Placeholder 3"/>
          <p:cNvSpPr>
            <a:spLocks noGrp="1"/>
          </p:cNvSpPr>
          <p:nvPr>
            <p:ph type="sldNum" sz="quarter" idx="10"/>
          </p:nvPr>
        </p:nvSpPr>
        <p:spPr/>
        <p:txBody>
          <a:bodyPr/>
          <a:lstStyle/>
          <a:p>
            <a:fld id="{172A6601-BCEE-4941-9E40-EA1C8660640A}" type="slidenum">
              <a:rPr lang="de-DE" smtClean="0"/>
              <a:t>22</a:t>
            </a:fld>
            <a:endParaRPr lang="de-DE"/>
          </a:p>
        </p:txBody>
      </p:sp>
    </p:spTree>
    <p:extLst>
      <p:ext uri="{BB962C8B-B14F-4D97-AF65-F5344CB8AC3E}">
        <p14:creationId xmlns:p14="http://schemas.microsoft.com/office/powerpoint/2010/main" val="3685750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anyone has experience with </a:t>
            </a:r>
            <a:r>
              <a:rPr lang="en-US" b="1" dirty="0" err="1"/>
              <a:t>itil</a:t>
            </a:r>
            <a:r>
              <a:rPr lang="en-US" b="1" dirty="0"/>
              <a:t>,</a:t>
            </a:r>
            <a:r>
              <a:rPr lang="en-US" b="1" baseline="0" dirty="0"/>
              <a:t> iso2k? Any struggles?</a:t>
            </a:r>
            <a:endParaRPr lang="en-US" b="1" dirty="0"/>
          </a:p>
          <a:p>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27</a:t>
            </a:fld>
            <a:endParaRPr lang="de-DE"/>
          </a:p>
        </p:txBody>
      </p:sp>
    </p:spTree>
    <p:extLst>
      <p:ext uri="{BB962C8B-B14F-4D97-AF65-F5344CB8AC3E}">
        <p14:creationId xmlns:p14="http://schemas.microsoft.com/office/powerpoint/2010/main" val="1218892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30</a:t>
            </a:fld>
            <a:endParaRPr lang="de-DE"/>
          </a:p>
        </p:txBody>
      </p:sp>
    </p:spTree>
    <p:extLst>
      <p:ext uri="{BB962C8B-B14F-4D97-AF65-F5344CB8AC3E}">
        <p14:creationId xmlns:p14="http://schemas.microsoft.com/office/powerpoint/2010/main" val="90341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the same language – e.g. Helix Nebula, </a:t>
            </a:r>
            <a:r>
              <a:rPr lang="en-US" b="1" dirty="0"/>
              <a:t>EGI, EOSC-hub</a:t>
            </a:r>
          </a:p>
        </p:txBody>
      </p:sp>
      <p:sp>
        <p:nvSpPr>
          <p:cNvPr id="4" name="Slide Number Placeholder 3"/>
          <p:cNvSpPr>
            <a:spLocks noGrp="1"/>
          </p:cNvSpPr>
          <p:nvPr>
            <p:ph type="sldNum" sz="quarter" idx="10"/>
          </p:nvPr>
        </p:nvSpPr>
        <p:spPr/>
        <p:txBody>
          <a:bodyPr/>
          <a:lstStyle/>
          <a:p>
            <a:fld id="{172A6601-BCEE-4941-9E40-EA1C8660640A}" type="slidenum">
              <a:rPr lang="de-DE" smtClean="0"/>
              <a:t>32</a:t>
            </a:fld>
            <a:endParaRPr lang="de-DE"/>
          </a:p>
        </p:txBody>
      </p:sp>
    </p:spTree>
    <p:extLst>
      <p:ext uri="{BB962C8B-B14F-4D97-AF65-F5344CB8AC3E}">
        <p14:creationId xmlns:p14="http://schemas.microsoft.com/office/powerpoint/2010/main" val="385266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Why would you need top management committment?</a:t>
            </a:r>
          </a:p>
          <a:p>
            <a:r>
              <a:rPr lang="de-DE" dirty="0"/>
              <a:t>e.g.</a:t>
            </a:r>
            <a:r>
              <a:rPr lang="de-DE" baseline="0" dirty="0"/>
              <a:t> allocation of resources; gives managers a tool for pushing </a:t>
            </a:r>
            <a:r>
              <a:rPr lang="de-DE" b="0" baseline="0" dirty="0"/>
              <a:t>staff </a:t>
            </a:r>
            <a:r>
              <a:rPr lang="de-DE" b="1" baseline="0" dirty="0"/>
              <a:t>and authority </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35</a:t>
            </a:fld>
            <a:endParaRPr lang="de-DE"/>
          </a:p>
        </p:txBody>
      </p:sp>
    </p:spTree>
    <p:extLst>
      <p:ext uri="{BB962C8B-B14F-4D97-AF65-F5344CB8AC3E}">
        <p14:creationId xmlns:p14="http://schemas.microsoft.com/office/powerpoint/2010/main" val="20763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Documentation = time for reflection</a:t>
            </a:r>
          </a:p>
          <a:p>
            <a:r>
              <a:rPr lang="en-US" dirty="0"/>
              <a:t>Must</a:t>
            </a:r>
            <a:r>
              <a:rPr lang="en-US" baseline="0" dirty="0"/>
              <a:t> be meaningful and not for the sack of it</a:t>
            </a:r>
          </a:p>
          <a:p>
            <a:r>
              <a:rPr lang="en-US" b="1" baseline="0" dirty="0"/>
              <a:t>Documentation must have: purpose and clear audience</a:t>
            </a:r>
            <a:endParaRPr lang="en-US" b="1" dirty="0"/>
          </a:p>
        </p:txBody>
      </p:sp>
      <p:sp>
        <p:nvSpPr>
          <p:cNvPr id="4" name="Slide Number Placeholder 3"/>
          <p:cNvSpPr>
            <a:spLocks noGrp="1"/>
          </p:cNvSpPr>
          <p:nvPr>
            <p:ph type="sldNum" sz="quarter" idx="10"/>
          </p:nvPr>
        </p:nvSpPr>
        <p:spPr/>
        <p:txBody>
          <a:bodyPr/>
          <a:lstStyle/>
          <a:p>
            <a:fld id="{172A6601-BCEE-4941-9E40-EA1C8660640A}" type="slidenum">
              <a:rPr lang="de-DE" smtClean="0"/>
              <a:t>36</a:t>
            </a:fld>
            <a:endParaRPr lang="de-DE"/>
          </a:p>
        </p:txBody>
      </p:sp>
    </p:spTree>
    <p:extLst>
      <p:ext uri="{BB962C8B-B14F-4D97-AF65-F5344CB8AC3E}">
        <p14:creationId xmlns:p14="http://schemas.microsoft.com/office/powerpoint/2010/main" val="82561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3</a:t>
            </a:fld>
            <a:endParaRPr lang="de-DE"/>
          </a:p>
        </p:txBody>
      </p:sp>
    </p:spTree>
    <p:extLst>
      <p:ext uri="{BB962C8B-B14F-4D97-AF65-F5344CB8AC3E}">
        <p14:creationId xmlns:p14="http://schemas.microsoft.com/office/powerpoint/2010/main" val="2792487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38</a:t>
            </a:fld>
            <a:endParaRPr lang="de-DE"/>
          </a:p>
        </p:txBody>
      </p:sp>
    </p:spTree>
    <p:extLst>
      <p:ext uri="{BB962C8B-B14F-4D97-AF65-F5344CB8AC3E}">
        <p14:creationId xmlns:p14="http://schemas.microsoft.com/office/powerpoint/2010/main" val="872041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SDTP template</a:t>
            </a:r>
          </a:p>
        </p:txBody>
      </p:sp>
      <p:sp>
        <p:nvSpPr>
          <p:cNvPr id="4" name="Slide Number Placeholder 3"/>
          <p:cNvSpPr>
            <a:spLocks noGrp="1"/>
          </p:cNvSpPr>
          <p:nvPr>
            <p:ph type="sldNum" sz="quarter" idx="10"/>
          </p:nvPr>
        </p:nvSpPr>
        <p:spPr/>
        <p:txBody>
          <a:bodyPr/>
          <a:lstStyle/>
          <a:p>
            <a:fld id="{172A6601-BCEE-4941-9E40-EA1C8660640A}" type="slidenum">
              <a:rPr lang="de-DE" smtClean="0"/>
              <a:t>44</a:t>
            </a:fld>
            <a:endParaRPr lang="de-DE"/>
          </a:p>
        </p:txBody>
      </p:sp>
    </p:spTree>
    <p:extLst>
      <p:ext uri="{BB962C8B-B14F-4D97-AF65-F5344CB8AC3E}">
        <p14:creationId xmlns:p14="http://schemas.microsoft.com/office/powerpoint/2010/main" val="2567127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then what is in the service catalogue?</a:t>
            </a:r>
          </a:p>
          <a:p>
            <a:r>
              <a:rPr lang="en-US" b="1" dirty="0"/>
              <a:t>What kind of information you would keep in portfolio and which in catalogue?</a:t>
            </a:r>
          </a:p>
        </p:txBody>
      </p:sp>
      <p:sp>
        <p:nvSpPr>
          <p:cNvPr id="4" name="Slide Number Placeholder 3"/>
          <p:cNvSpPr>
            <a:spLocks noGrp="1"/>
          </p:cNvSpPr>
          <p:nvPr>
            <p:ph type="sldNum" sz="quarter" idx="10"/>
          </p:nvPr>
        </p:nvSpPr>
        <p:spPr/>
        <p:txBody>
          <a:bodyPr/>
          <a:lstStyle/>
          <a:p>
            <a:fld id="{172A6601-BCEE-4941-9E40-EA1C8660640A}" type="slidenum">
              <a:rPr lang="de-DE" smtClean="0"/>
              <a:t>45</a:t>
            </a:fld>
            <a:endParaRPr lang="de-DE"/>
          </a:p>
        </p:txBody>
      </p:sp>
    </p:spTree>
    <p:extLst>
      <p:ext uri="{BB962C8B-B14F-4D97-AF65-F5344CB8AC3E}">
        <p14:creationId xmlns:p14="http://schemas.microsoft.com/office/powerpoint/2010/main" val="2512716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ITIL uses</a:t>
            </a:r>
            <a:r>
              <a:rPr lang="en-US" baseline="0"/>
              <a:t> UC -&gt; however contract tends to have a legal connotation, which isn’t necessarily always the case</a:t>
            </a:r>
          </a:p>
          <a:p>
            <a:r>
              <a:rPr lang="en-US" baseline="0"/>
              <a:t>Especially in the academic environment</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46</a:t>
            </a:fld>
            <a:endParaRPr lang="de-DE"/>
          </a:p>
        </p:txBody>
      </p:sp>
    </p:spTree>
    <p:extLst>
      <p:ext uri="{BB962C8B-B14F-4D97-AF65-F5344CB8AC3E}">
        <p14:creationId xmlns:p14="http://schemas.microsoft.com/office/powerpoint/2010/main" val="742841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First</a:t>
            </a:r>
            <a:r>
              <a:rPr lang="en-GB" b="1" baseline="0" dirty="0"/>
              <a:t> to show example catalogue</a:t>
            </a:r>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47</a:t>
            </a:fld>
            <a:endParaRPr lang="de-DE"/>
          </a:p>
        </p:txBody>
      </p:sp>
    </p:spTree>
    <p:extLst>
      <p:ext uri="{BB962C8B-B14F-4D97-AF65-F5344CB8AC3E}">
        <p14:creationId xmlns:p14="http://schemas.microsoft.com/office/powerpoint/2010/main" val="367065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OLA/UA is needed with key components providers not all of them according</a:t>
            </a:r>
            <a:r>
              <a:rPr lang="en-GB" baseline="0" dirty="0"/>
              <a:t> to </a:t>
            </a:r>
            <a:r>
              <a:rPr lang="en-GB" baseline="0" dirty="0" err="1"/>
              <a:t>FitSM</a:t>
            </a:r>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49</a:t>
            </a:fld>
            <a:endParaRPr lang="de-DE"/>
          </a:p>
        </p:txBody>
      </p:sp>
    </p:spTree>
    <p:extLst>
      <p:ext uri="{BB962C8B-B14F-4D97-AF65-F5344CB8AC3E}">
        <p14:creationId xmlns:p14="http://schemas.microsoft.com/office/powerpoint/2010/main" val="212476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a:t>
            </a:r>
            <a:r>
              <a:rPr lang="en-US" baseline="0"/>
              <a:t> EGI as an example</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50</a:t>
            </a:fld>
            <a:endParaRPr lang="de-DE"/>
          </a:p>
        </p:txBody>
      </p:sp>
    </p:spTree>
    <p:extLst>
      <p:ext uri="{BB962C8B-B14F-4D97-AF65-F5344CB8AC3E}">
        <p14:creationId xmlns:p14="http://schemas.microsoft.com/office/powerpoint/2010/main" val="2747568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Show FitSM</a:t>
            </a:r>
            <a:r>
              <a:rPr lang="en-GB" b="1" baseline="0" dirty="0"/>
              <a:t> example of SLA</a:t>
            </a:r>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51</a:t>
            </a:fld>
            <a:endParaRPr lang="de-DE"/>
          </a:p>
        </p:txBody>
      </p:sp>
    </p:spTree>
    <p:extLst>
      <p:ext uri="{BB962C8B-B14F-4D97-AF65-F5344CB8AC3E}">
        <p14:creationId xmlns:p14="http://schemas.microsoft.com/office/powerpoint/2010/main" val="3937999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many SLAs are needed to</a:t>
            </a:r>
            <a:r>
              <a:rPr lang="en-US" baseline="0"/>
              <a:t> cover a service catalogue?</a:t>
            </a:r>
          </a:p>
          <a:p>
            <a:r>
              <a:rPr lang="en-US" baseline="0"/>
              <a:t>At least 1 = what is this called? A corporate SLA – 1 SLA covering all services</a:t>
            </a:r>
          </a:p>
          <a:p>
            <a:r>
              <a:rPr lang="en-US" baseline="0"/>
              <a:t>What is a good timeframe to review SLAs? When else might be a good time to review it?</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52</a:t>
            </a:fld>
            <a:endParaRPr lang="de-DE"/>
          </a:p>
        </p:txBody>
      </p:sp>
    </p:spTree>
    <p:extLst>
      <p:ext uri="{BB962C8B-B14F-4D97-AF65-F5344CB8AC3E}">
        <p14:creationId xmlns:p14="http://schemas.microsoft.com/office/powerpoint/2010/main" val="1213437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Nice to have</a:t>
            </a:r>
            <a:r>
              <a:rPr lang="en-US" baseline="0"/>
              <a:t> in one place all of the different reports that need to be produced for monitoring/management purposes</a:t>
            </a:r>
          </a:p>
          <a:p>
            <a:r>
              <a:rPr lang="en-US" baseline="0"/>
              <a:t>What kind of reports do you think will be produced?</a:t>
            </a:r>
          </a:p>
          <a:p>
            <a:r>
              <a:rPr lang="en-US" baseline="0"/>
              <a:t>Where will it say what reports to produced?</a:t>
            </a:r>
          </a:p>
          <a:p>
            <a:r>
              <a:rPr lang="en-US" baseline="0"/>
              <a:t>Will reports come from other areas? (e.g. processes)</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55</a:t>
            </a:fld>
            <a:endParaRPr lang="de-DE"/>
          </a:p>
        </p:txBody>
      </p:sp>
    </p:spTree>
    <p:extLst>
      <p:ext uri="{BB962C8B-B14F-4D97-AF65-F5344CB8AC3E}">
        <p14:creationId xmlns:p14="http://schemas.microsoft.com/office/powerpoint/2010/main" val="296068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b="1" dirty="0"/>
          </a:p>
        </p:txBody>
      </p:sp>
      <p:sp>
        <p:nvSpPr>
          <p:cNvPr id="4" name="Foliennummernplatzhalter 3"/>
          <p:cNvSpPr>
            <a:spLocks noGrp="1"/>
          </p:cNvSpPr>
          <p:nvPr>
            <p:ph type="sldNum" sz="quarter" idx="10"/>
          </p:nvPr>
        </p:nvSpPr>
        <p:spPr/>
        <p:txBody>
          <a:bodyPr/>
          <a:lstStyle/>
          <a:p>
            <a:fld id="{172A6601-BCEE-4941-9E40-EA1C8660640A}" type="slidenum">
              <a:rPr lang="de-DE" smtClean="0"/>
              <a:t>4</a:t>
            </a:fld>
            <a:endParaRPr lang="de-DE"/>
          </a:p>
        </p:txBody>
      </p:sp>
    </p:spTree>
    <p:extLst>
      <p:ext uri="{BB962C8B-B14F-4D97-AF65-F5344CB8AC3E}">
        <p14:creationId xmlns:p14="http://schemas.microsoft.com/office/powerpoint/2010/main" val="1985721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minus</a:t>
            </a:r>
            <a:r>
              <a:rPr lang="en-US" baseline="0"/>
              <a:t> downtime?</a:t>
            </a:r>
          </a:p>
          <a:p>
            <a:r>
              <a:rPr lang="en-US" baseline="0"/>
              <a:t>There will be exceptions, where will the exceptions be listed?</a:t>
            </a:r>
          </a:p>
          <a:p>
            <a:r>
              <a:rPr lang="en-US" baseline="0"/>
              <a:t>What kind of exceptions could be considered? Maintenance, force major </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59</a:t>
            </a:fld>
            <a:endParaRPr lang="de-DE"/>
          </a:p>
        </p:txBody>
      </p:sp>
    </p:spTree>
    <p:extLst>
      <p:ext uri="{BB962C8B-B14F-4D97-AF65-F5344CB8AC3E}">
        <p14:creationId xmlns:p14="http://schemas.microsoft.com/office/powerpoint/2010/main" val="373978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Same as</a:t>
            </a:r>
            <a:r>
              <a:rPr lang="en-US" baseline="0"/>
              <a:t> capacity management, the b</a:t>
            </a:r>
            <a:r>
              <a:rPr lang="en-US"/>
              <a:t>iggest output of this process is going to the plans, then</a:t>
            </a:r>
            <a:r>
              <a:rPr lang="en-US" baseline="0"/>
              <a:t> monitoring and updating them</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60</a:t>
            </a:fld>
            <a:endParaRPr lang="de-DE"/>
          </a:p>
        </p:txBody>
      </p:sp>
    </p:spTree>
    <p:extLst>
      <p:ext uri="{BB962C8B-B14F-4D97-AF65-F5344CB8AC3E}">
        <p14:creationId xmlns:p14="http://schemas.microsoft.com/office/powerpoint/2010/main" val="2166476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new</a:t>
            </a:r>
          </a:p>
        </p:txBody>
      </p:sp>
      <p:sp>
        <p:nvSpPr>
          <p:cNvPr id="4" name="Slide Number Placeholder 3"/>
          <p:cNvSpPr>
            <a:spLocks noGrp="1"/>
          </p:cNvSpPr>
          <p:nvPr>
            <p:ph type="sldNum" sz="quarter" idx="10"/>
          </p:nvPr>
        </p:nvSpPr>
        <p:spPr/>
        <p:txBody>
          <a:bodyPr/>
          <a:lstStyle/>
          <a:p>
            <a:fld id="{172A6601-BCEE-4941-9E40-EA1C8660640A}" type="slidenum">
              <a:rPr lang="de-DE" smtClean="0"/>
              <a:t>61</a:t>
            </a:fld>
            <a:endParaRPr lang="de-DE"/>
          </a:p>
        </p:txBody>
      </p:sp>
    </p:spTree>
    <p:extLst>
      <p:ext uri="{BB962C8B-B14F-4D97-AF65-F5344CB8AC3E}">
        <p14:creationId xmlns:p14="http://schemas.microsoft.com/office/powerpoint/2010/main" val="2978162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a:t>
            </a:r>
            <a:r>
              <a:rPr lang="en-US" baseline="0"/>
              <a:t> do you think these aspects will be written/governed? A: policies</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68</a:t>
            </a:fld>
            <a:endParaRPr lang="de-DE"/>
          </a:p>
        </p:txBody>
      </p:sp>
    </p:spTree>
    <p:extLst>
      <p:ext uri="{BB962C8B-B14F-4D97-AF65-F5344CB8AC3E}">
        <p14:creationId xmlns:p14="http://schemas.microsoft.com/office/powerpoint/2010/main" val="1068578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Acceptance=Not</a:t>
            </a:r>
            <a:r>
              <a:rPr lang="en-US" baseline="0" dirty="0"/>
              <a:t> important/cost efficient to do anything about, so we live with it</a:t>
            </a:r>
          </a:p>
          <a:p>
            <a:r>
              <a:rPr lang="en-US" baseline="0" dirty="0"/>
              <a:t>Mitigation (probability)=fire-proofing; fire extinguisher</a:t>
            </a:r>
          </a:p>
          <a:p>
            <a:r>
              <a:rPr lang="en-US" baseline="0" dirty="0"/>
              <a:t>Contingency (impact)=sprinklers</a:t>
            </a:r>
          </a:p>
          <a:p>
            <a:r>
              <a:rPr lang="en-US" baseline="0" dirty="0"/>
              <a:t>Avoidance=don’t smoke, don’t drive, don’t do the service</a:t>
            </a:r>
          </a:p>
          <a:p>
            <a:r>
              <a:rPr lang="en-US" baseline="0" dirty="0"/>
              <a:t>Sharing=insurance</a:t>
            </a:r>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70</a:t>
            </a:fld>
            <a:endParaRPr lang="de-DE"/>
          </a:p>
        </p:txBody>
      </p:sp>
    </p:spTree>
    <p:extLst>
      <p:ext uri="{BB962C8B-B14F-4D97-AF65-F5344CB8AC3E}">
        <p14:creationId xmlns:p14="http://schemas.microsoft.com/office/powerpoint/2010/main" val="174871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haven’t gotten to it</a:t>
            </a:r>
            <a:r>
              <a:rPr lang="en-US" baseline="0"/>
              <a:t> yet, but d</a:t>
            </a:r>
            <a:r>
              <a:rPr lang="en-US"/>
              <a:t>oes anyone know the relevant ISO standard</a:t>
            </a:r>
            <a:r>
              <a:rPr lang="en-US" baseline="0"/>
              <a:t> regarding information security?</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71</a:t>
            </a:fld>
            <a:endParaRPr lang="de-DE"/>
          </a:p>
        </p:txBody>
      </p:sp>
    </p:spTree>
    <p:extLst>
      <p:ext uri="{BB962C8B-B14F-4D97-AF65-F5344CB8AC3E}">
        <p14:creationId xmlns:p14="http://schemas.microsoft.com/office/powerpoint/2010/main" val="337158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Controls: measures</a:t>
            </a:r>
            <a:r>
              <a:rPr lang="en-GB" b="1" baseline="0" dirty="0"/>
              <a:t> and</a:t>
            </a:r>
            <a:r>
              <a:rPr lang="en-GB" b="1" dirty="0"/>
              <a:t> enforcement</a:t>
            </a:r>
            <a:r>
              <a:rPr lang="en-GB" b="1" baseline="0" dirty="0"/>
              <a:t>  (</a:t>
            </a:r>
            <a:r>
              <a:rPr lang="en-GB" b="1" baseline="0" dirty="0" err="1"/>
              <a:t>eg</a:t>
            </a:r>
            <a:r>
              <a:rPr lang="en-GB" b="1" baseline="0" dirty="0"/>
              <a:t> password change after 1 year, type of </a:t>
            </a:r>
            <a:r>
              <a:rPr lang="en-GB" b="1" baseline="0" dirty="0" err="1"/>
              <a:t>passowrd</a:t>
            </a:r>
            <a:r>
              <a:rPr lang="en-GB" b="1" baseline="0" dirty="0"/>
              <a:t>)</a:t>
            </a:r>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72</a:t>
            </a:fld>
            <a:endParaRPr lang="de-DE"/>
          </a:p>
        </p:txBody>
      </p:sp>
    </p:spTree>
    <p:extLst>
      <p:ext uri="{BB962C8B-B14F-4D97-AF65-F5344CB8AC3E}">
        <p14:creationId xmlns:p14="http://schemas.microsoft.com/office/powerpoint/2010/main" val="2921781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Picture fixed</a:t>
            </a:r>
          </a:p>
        </p:txBody>
      </p:sp>
      <p:sp>
        <p:nvSpPr>
          <p:cNvPr id="4" name="Slide Number Placeholder 3"/>
          <p:cNvSpPr>
            <a:spLocks noGrp="1"/>
          </p:cNvSpPr>
          <p:nvPr>
            <p:ph type="sldNum" sz="quarter" idx="10"/>
          </p:nvPr>
        </p:nvSpPr>
        <p:spPr/>
        <p:txBody>
          <a:bodyPr/>
          <a:lstStyle/>
          <a:p>
            <a:fld id="{172A6601-BCEE-4941-9E40-EA1C8660640A}" type="slidenum">
              <a:rPr lang="de-DE" smtClean="0"/>
              <a:t>74</a:t>
            </a:fld>
            <a:endParaRPr lang="de-DE"/>
          </a:p>
        </p:txBody>
      </p:sp>
    </p:spTree>
    <p:extLst>
      <p:ext uri="{BB962C8B-B14F-4D97-AF65-F5344CB8AC3E}">
        <p14:creationId xmlns:p14="http://schemas.microsoft.com/office/powerpoint/2010/main" val="992818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would be a good time to review the service with customers?</a:t>
            </a:r>
          </a:p>
          <a:p>
            <a:r>
              <a:rPr lang="en-US"/>
              <a:t>A:</a:t>
            </a:r>
            <a:r>
              <a:rPr lang="en-US" baseline="0"/>
              <a:t> during the SLA review</a:t>
            </a:r>
          </a:p>
          <a:p>
            <a:r>
              <a:rPr lang="en-US" baseline="0"/>
              <a:t>What would be a source of service complaints?</a:t>
            </a:r>
          </a:p>
          <a:p>
            <a:r>
              <a:rPr lang="en-US" baseline="0"/>
              <a:t>Customer satisfaction is a hard one, can we think of some examples of how we could better understand customer satisfaction? </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76</a:t>
            </a:fld>
            <a:endParaRPr lang="de-DE"/>
          </a:p>
        </p:txBody>
      </p:sp>
    </p:spTree>
    <p:extLst>
      <p:ext uri="{BB962C8B-B14F-4D97-AF65-F5344CB8AC3E}">
        <p14:creationId xmlns:p14="http://schemas.microsoft.com/office/powerpoint/2010/main" val="3840457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important to distinguish</a:t>
            </a:r>
            <a:r>
              <a:rPr lang="en-US" baseline="0" dirty="0"/>
              <a:t> between the two?</a:t>
            </a:r>
          </a:p>
          <a:p>
            <a:r>
              <a:rPr lang="en-US" baseline="0" dirty="0"/>
              <a:t>What is one way we can have a clear record of each? Where?</a:t>
            </a:r>
          </a:p>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80</a:t>
            </a:fld>
            <a:endParaRPr lang="de-DE"/>
          </a:p>
        </p:txBody>
      </p:sp>
    </p:spTree>
    <p:extLst>
      <p:ext uri="{BB962C8B-B14F-4D97-AF65-F5344CB8AC3E}">
        <p14:creationId xmlns:p14="http://schemas.microsoft.com/office/powerpoint/2010/main" val="178526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endParaRPr lang="de-DE"/>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5</a:t>
            </a:fld>
            <a:endParaRPr lang="de-DE">
              <a:ea typeface="ＭＳ Ｐゴシック"/>
              <a:cs typeface="ＭＳ Ｐゴシック"/>
            </a:endParaRPr>
          </a:p>
        </p:txBody>
      </p:sp>
    </p:spTree>
    <p:extLst>
      <p:ext uri="{BB962C8B-B14F-4D97-AF65-F5344CB8AC3E}">
        <p14:creationId xmlns:p14="http://schemas.microsoft.com/office/powerpoint/2010/main" val="1551292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 you understand by “escalation”?</a:t>
            </a:r>
          </a:p>
          <a:p>
            <a:r>
              <a:rPr lang="en-US"/>
              <a:t>Is</a:t>
            </a:r>
            <a:r>
              <a:rPr lang="en-US" baseline="0"/>
              <a:t> there more than one type of escalation? Yes: functional; hierarchy</a:t>
            </a:r>
          </a:p>
          <a:p>
            <a:r>
              <a:rPr lang="en-US" baseline="0"/>
              <a:t>Where can we find information about known errors? KEDB</a:t>
            </a:r>
          </a:p>
          <a:p>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81</a:t>
            </a:fld>
            <a:endParaRPr lang="de-DE"/>
          </a:p>
        </p:txBody>
      </p:sp>
    </p:spTree>
    <p:extLst>
      <p:ext uri="{BB962C8B-B14F-4D97-AF65-F5344CB8AC3E}">
        <p14:creationId xmlns:p14="http://schemas.microsoft.com/office/powerpoint/2010/main" val="3794789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Folienbildplatzhalter 1"/>
          <p:cNvSpPr>
            <a:spLocks noGrp="1" noRot="1" noChangeAspect="1" noTextEdit="1"/>
          </p:cNvSpPr>
          <p:nvPr>
            <p:ph type="sldImg"/>
          </p:nvPr>
        </p:nvSpPr>
        <p:spPr>
          <a:ln/>
        </p:spPr>
      </p:sp>
      <p:sp>
        <p:nvSpPr>
          <p:cNvPr id="293890" name="Notizenplatzhalter 2"/>
          <p:cNvSpPr>
            <a:spLocks noGrp="1"/>
          </p:cNvSpPr>
          <p:nvPr>
            <p:ph type="body" idx="1"/>
          </p:nvPr>
        </p:nvSpPr>
        <p:spPr>
          <a:noFill/>
          <a:ln/>
        </p:spPr>
        <p:txBody>
          <a:bodyPr/>
          <a:lstStyle/>
          <a:p>
            <a:endParaRPr lang="de-DE"/>
          </a:p>
        </p:txBody>
      </p:sp>
      <p:sp>
        <p:nvSpPr>
          <p:cNvPr id="293891" name="Foliennummernplatzhalter 3"/>
          <p:cNvSpPr>
            <a:spLocks noGrp="1"/>
          </p:cNvSpPr>
          <p:nvPr>
            <p:ph type="sldNum" sz="quarter" idx="5"/>
          </p:nvPr>
        </p:nvSpPr>
        <p:spPr>
          <a:noFill/>
        </p:spPr>
        <p:txBody>
          <a:bodyPr/>
          <a:lstStyle/>
          <a:p>
            <a:pPr defTabSz="908050"/>
            <a:fld id="{14A9D3CF-14AF-4263-8847-C1B14663B905}" type="slidenum">
              <a:rPr lang="de-DE" smtClean="0">
                <a:ea typeface="ＭＳ Ｐゴシック"/>
                <a:cs typeface="ＭＳ Ｐゴシック"/>
              </a:rPr>
              <a:pPr defTabSz="908050"/>
              <a:t>82</a:t>
            </a:fld>
            <a:endParaRPr lang="de-DE">
              <a:ea typeface="ＭＳ Ｐゴシック"/>
              <a:cs typeface="ＭＳ Ｐゴシック"/>
            </a:endParaRPr>
          </a:p>
        </p:txBody>
      </p:sp>
    </p:spTree>
    <p:extLst>
      <p:ext uri="{BB962C8B-B14F-4D97-AF65-F5344CB8AC3E}">
        <p14:creationId xmlns:p14="http://schemas.microsoft.com/office/powerpoint/2010/main" val="1864047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83</a:t>
            </a:fld>
            <a:endParaRPr lang="de-DE"/>
          </a:p>
        </p:txBody>
      </p:sp>
    </p:spTree>
    <p:extLst>
      <p:ext uri="{BB962C8B-B14F-4D97-AF65-F5344CB8AC3E}">
        <p14:creationId xmlns:p14="http://schemas.microsoft.com/office/powerpoint/2010/main" val="2875085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Closely</a:t>
            </a:r>
            <a:r>
              <a:rPr lang="en-US" baseline="0" dirty="0"/>
              <a:t> tied to what process?</a:t>
            </a:r>
            <a:endParaRPr lang="en-US" dirty="0"/>
          </a:p>
          <a:p>
            <a:r>
              <a:rPr lang="en-US" dirty="0"/>
              <a:t>What is the difference</a:t>
            </a:r>
            <a:r>
              <a:rPr lang="en-US" baseline="0" dirty="0"/>
              <a:t> then?</a:t>
            </a:r>
          </a:p>
          <a:p>
            <a:r>
              <a:rPr lang="en-US" baseline="0" dirty="0"/>
              <a:t>What is the % of using workarounds vs. problem solving? A: 80% why? Cost – solving problems can be expensive/time consuming – so this is why having a well maintained KEDB is so important</a:t>
            </a:r>
          </a:p>
          <a:p>
            <a:r>
              <a:rPr lang="en-US" b="1" baseline="0" dirty="0"/>
              <a:t>Initiate resolution – not always… if solving costs more than workaround, when </a:t>
            </a:r>
            <a:r>
              <a:rPr lang="en-GB" sz="1200" b="1" i="0" u="none" strike="noStrike" kern="1200" baseline="0" dirty="0">
                <a:solidFill>
                  <a:schemeClr val="tx1"/>
                </a:solidFill>
                <a:effectLst/>
                <a:latin typeface="+mn-lt"/>
                <a:ea typeface="+mn-ea"/>
                <a:cs typeface="+mn-cs"/>
              </a:rPr>
              <a:t>l</a:t>
            </a:r>
            <a:r>
              <a:rPr lang="en-GB" sz="1200" b="1" i="0" u="none" strike="noStrike" kern="1200" dirty="0">
                <a:solidFill>
                  <a:schemeClr val="tx1"/>
                </a:solidFill>
                <a:effectLst/>
                <a:latin typeface="+mn-lt"/>
                <a:ea typeface="+mn-ea"/>
                <a:cs typeface="+mn-cs"/>
              </a:rPr>
              <a:t>ikelihood is very low, when you wait for new technology, you</a:t>
            </a:r>
            <a:r>
              <a:rPr lang="en-GB" sz="1200" b="1" i="0" u="none" strike="noStrike" kern="1200" baseline="0" dirty="0">
                <a:solidFill>
                  <a:schemeClr val="tx1"/>
                </a:solidFill>
                <a:effectLst/>
                <a:latin typeface="+mn-lt"/>
                <a:ea typeface="+mn-ea"/>
                <a:cs typeface="+mn-cs"/>
              </a:rPr>
              <a:t> foreseen to stop delivering the service “soon”</a:t>
            </a:r>
            <a:endParaRPr lang="en-US" b="1" baseline="0" dirty="0"/>
          </a:p>
          <a:p>
            <a:endParaRPr lang="en-US" baseline="0" dirty="0"/>
          </a:p>
          <a:p>
            <a:endParaRPr lang="en-US" dirty="0"/>
          </a:p>
          <a:p>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84</a:t>
            </a:fld>
            <a:endParaRPr lang="de-DE"/>
          </a:p>
        </p:txBody>
      </p:sp>
    </p:spTree>
    <p:extLst>
      <p:ext uri="{BB962C8B-B14F-4D97-AF65-F5344CB8AC3E}">
        <p14:creationId xmlns:p14="http://schemas.microsoft.com/office/powerpoint/2010/main" val="17189479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Can user report a problem?</a:t>
            </a:r>
          </a:p>
        </p:txBody>
      </p:sp>
      <p:sp>
        <p:nvSpPr>
          <p:cNvPr id="4" name="Slide Number Placeholder 3"/>
          <p:cNvSpPr>
            <a:spLocks noGrp="1"/>
          </p:cNvSpPr>
          <p:nvPr>
            <p:ph type="sldNum" sz="quarter" idx="10"/>
          </p:nvPr>
        </p:nvSpPr>
        <p:spPr/>
        <p:txBody>
          <a:bodyPr/>
          <a:lstStyle/>
          <a:p>
            <a:fld id="{172A6601-BCEE-4941-9E40-EA1C8660640A}" type="slidenum">
              <a:rPr lang="de-DE" smtClean="0"/>
              <a:t>86</a:t>
            </a:fld>
            <a:endParaRPr lang="de-DE"/>
          </a:p>
        </p:txBody>
      </p:sp>
    </p:spTree>
    <p:extLst>
      <p:ext uri="{BB962C8B-B14F-4D97-AF65-F5344CB8AC3E}">
        <p14:creationId xmlns:p14="http://schemas.microsoft.com/office/powerpoint/2010/main" val="2982653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probably one of the hardest processes out of the 14</a:t>
            </a:r>
          </a:p>
        </p:txBody>
      </p:sp>
      <p:sp>
        <p:nvSpPr>
          <p:cNvPr id="4" name="Slide Number Placeholder 3"/>
          <p:cNvSpPr>
            <a:spLocks noGrp="1"/>
          </p:cNvSpPr>
          <p:nvPr>
            <p:ph type="sldNum" sz="quarter" idx="10"/>
          </p:nvPr>
        </p:nvSpPr>
        <p:spPr/>
        <p:txBody>
          <a:bodyPr/>
          <a:lstStyle/>
          <a:p>
            <a:fld id="{172A6601-BCEE-4941-9E40-EA1C8660640A}" type="slidenum">
              <a:rPr lang="de-DE" smtClean="0"/>
              <a:t>87</a:t>
            </a:fld>
            <a:endParaRPr lang="de-DE"/>
          </a:p>
        </p:txBody>
      </p:sp>
    </p:spTree>
    <p:extLst>
      <p:ext uri="{BB962C8B-B14F-4D97-AF65-F5344CB8AC3E}">
        <p14:creationId xmlns:p14="http://schemas.microsoft.com/office/powerpoint/2010/main" val="1290710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will have to decide the level of granularity of your CIs.</a:t>
            </a:r>
          </a:p>
          <a:p>
            <a:r>
              <a:rPr lang="en-US" dirty="0"/>
              <a:t>Can you give me some examples of some</a:t>
            </a:r>
            <a:r>
              <a:rPr lang="en-US" baseline="0" dirty="0"/>
              <a:t> of the services/equipment?</a:t>
            </a:r>
          </a:p>
          <a:p>
            <a:r>
              <a:rPr lang="en-US" baseline="0" dirty="0"/>
              <a:t>What would need to be tracked in terms of individual products?</a:t>
            </a:r>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88</a:t>
            </a:fld>
            <a:endParaRPr lang="de-DE"/>
          </a:p>
        </p:txBody>
      </p:sp>
    </p:spTree>
    <p:extLst>
      <p:ext uri="{BB962C8B-B14F-4D97-AF65-F5344CB8AC3E}">
        <p14:creationId xmlns:p14="http://schemas.microsoft.com/office/powerpoint/2010/main" val="4006315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information on this in the advanced</a:t>
            </a:r>
            <a:r>
              <a:rPr lang="en-US" baseline="0"/>
              <a:t> course</a:t>
            </a:r>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91</a:t>
            </a:fld>
            <a:endParaRPr lang="de-DE"/>
          </a:p>
        </p:txBody>
      </p:sp>
    </p:spTree>
    <p:extLst>
      <p:ext uri="{BB962C8B-B14F-4D97-AF65-F5344CB8AC3E}">
        <p14:creationId xmlns:p14="http://schemas.microsoft.com/office/powerpoint/2010/main" val="3149574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Folienbildplatzhalter 1"/>
          <p:cNvSpPr>
            <a:spLocks noGrp="1" noRot="1" noChangeAspect="1" noTextEdit="1"/>
          </p:cNvSpPr>
          <p:nvPr>
            <p:ph type="sldImg"/>
          </p:nvPr>
        </p:nvSpPr>
        <p:spPr>
          <a:ln/>
        </p:spPr>
      </p:sp>
      <p:sp>
        <p:nvSpPr>
          <p:cNvPr id="293890" name="Notizenplatzhalter 2"/>
          <p:cNvSpPr>
            <a:spLocks noGrp="1"/>
          </p:cNvSpPr>
          <p:nvPr>
            <p:ph type="body" idx="1"/>
          </p:nvPr>
        </p:nvSpPr>
        <p:spPr>
          <a:noFill/>
          <a:ln/>
        </p:spPr>
        <p:txBody>
          <a:bodyPr/>
          <a:lstStyle/>
          <a:p>
            <a:endParaRPr lang="de-DE"/>
          </a:p>
        </p:txBody>
      </p:sp>
      <p:sp>
        <p:nvSpPr>
          <p:cNvPr id="293891" name="Foliennummernplatzhalter 3"/>
          <p:cNvSpPr>
            <a:spLocks noGrp="1"/>
          </p:cNvSpPr>
          <p:nvPr>
            <p:ph type="sldNum" sz="quarter" idx="5"/>
          </p:nvPr>
        </p:nvSpPr>
        <p:spPr>
          <a:noFill/>
        </p:spPr>
        <p:txBody>
          <a:bodyPr/>
          <a:lstStyle/>
          <a:p>
            <a:pPr defTabSz="908050"/>
            <a:fld id="{14A9D3CF-14AF-4263-8847-C1B14663B905}" type="slidenum">
              <a:rPr lang="de-DE" smtClean="0">
                <a:ea typeface="ＭＳ Ｐゴシック"/>
                <a:cs typeface="ＭＳ Ｐゴシック"/>
              </a:rPr>
              <a:pPr defTabSz="908050"/>
              <a:t>95</a:t>
            </a:fld>
            <a:endParaRPr lang="de-DE">
              <a:ea typeface="ＭＳ Ｐゴシック"/>
              <a:cs typeface="ＭＳ Ｐゴシック"/>
            </a:endParaRPr>
          </a:p>
        </p:txBody>
      </p:sp>
    </p:spTree>
    <p:extLst>
      <p:ext uri="{BB962C8B-B14F-4D97-AF65-F5344CB8AC3E}">
        <p14:creationId xmlns:p14="http://schemas.microsoft.com/office/powerpoint/2010/main" val="1864047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Folienbildplatzhalter 1"/>
          <p:cNvSpPr>
            <a:spLocks noGrp="1" noRot="1" noChangeAspect="1" noTextEdit="1"/>
          </p:cNvSpPr>
          <p:nvPr>
            <p:ph type="sldImg"/>
          </p:nvPr>
        </p:nvSpPr>
        <p:spPr>
          <a:ln/>
        </p:spPr>
      </p:sp>
      <p:sp>
        <p:nvSpPr>
          <p:cNvPr id="312322" name="Notizenplatzhalter 2"/>
          <p:cNvSpPr>
            <a:spLocks noGrp="1"/>
          </p:cNvSpPr>
          <p:nvPr>
            <p:ph type="body" idx="1"/>
          </p:nvPr>
        </p:nvSpPr>
        <p:spPr>
          <a:noFill/>
          <a:ln/>
        </p:spPr>
        <p:txBody>
          <a:bodyPr/>
          <a:lstStyle/>
          <a:p>
            <a:endParaRPr lang="de-DE" dirty="0"/>
          </a:p>
        </p:txBody>
      </p:sp>
      <p:sp>
        <p:nvSpPr>
          <p:cNvPr id="312323" name="Foliennummernplatzhalter 3"/>
          <p:cNvSpPr>
            <a:spLocks noGrp="1"/>
          </p:cNvSpPr>
          <p:nvPr>
            <p:ph type="sldNum" sz="quarter" idx="5"/>
          </p:nvPr>
        </p:nvSpPr>
        <p:spPr>
          <a:noFill/>
        </p:spPr>
        <p:txBody>
          <a:bodyPr/>
          <a:lstStyle/>
          <a:p>
            <a:pPr defTabSz="908050"/>
            <a:fld id="{A6D1E6B8-BDF8-4DA4-9226-35AD3FA88F78}" type="slidenum">
              <a:rPr lang="de-DE" smtClean="0">
                <a:ea typeface="ＭＳ Ｐゴシック"/>
                <a:cs typeface="ＭＳ Ｐゴシック"/>
              </a:rPr>
              <a:pPr defTabSz="908050"/>
              <a:t>100</a:t>
            </a:fld>
            <a:endParaRPr lang="de-DE">
              <a:ea typeface="ＭＳ Ｐゴシック"/>
              <a:cs typeface="ＭＳ Ｐゴシック"/>
            </a:endParaRPr>
          </a:p>
        </p:txBody>
      </p:sp>
    </p:spTree>
    <p:extLst>
      <p:ext uri="{BB962C8B-B14F-4D97-AF65-F5344CB8AC3E}">
        <p14:creationId xmlns:p14="http://schemas.microsoft.com/office/powerpoint/2010/main" val="408804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a:ln/>
        </p:spPr>
      </p:sp>
      <p:sp>
        <p:nvSpPr>
          <p:cNvPr id="55298" name="Notizenplatzhalt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a:t>Full training titles: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Expert training in IT service management according to </a:t>
            </a:r>
            <a:r>
              <a:rPr lang="en-GB" b="0" err="1"/>
              <a:t>FitSM</a:t>
            </a:r>
            <a:endParaRPr lang="en-GB" b="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Advanced training in service planning and delivery according to </a:t>
            </a:r>
            <a:r>
              <a:rPr lang="en-GB" b="0" err="1"/>
              <a:t>FitSM</a:t>
            </a:r>
            <a:endParaRPr lang="en-GB" b="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Advanced training in service operation and control according to </a:t>
            </a:r>
            <a:r>
              <a:rPr lang="en-GB" b="0" err="1"/>
              <a:t>FitSM</a:t>
            </a:r>
            <a:endParaRPr lang="en-GB" b="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Foundation training in IT service management according to </a:t>
            </a:r>
            <a:r>
              <a:rPr lang="en-GB" b="0" err="1"/>
              <a:t>FitSM</a:t>
            </a:r>
            <a:endParaRPr lang="en-GB" b="0"/>
          </a:p>
          <a:p>
            <a:endParaRPr lang="de-DE" b="0"/>
          </a:p>
        </p:txBody>
      </p:sp>
      <p:sp>
        <p:nvSpPr>
          <p:cNvPr id="55299" name="Foliennummernplatzhalter 3"/>
          <p:cNvSpPr>
            <a:spLocks noGrp="1"/>
          </p:cNvSpPr>
          <p:nvPr>
            <p:ph type="sldNum" sz="quarter" idx="5"/>
          </p:nvPr>
        </p:nvSpPr>
        <p:spPr>
          <a:noFill/>
        </p:spPr>
        <p:txBody>
          <a:bodyPr/>
          <a:lstStyle/>
          <a:p>
            <a:pPr defTabSz="908050"/>
            <a:fld id="{26BDAA19-FF4F-4A54-8457-5C8E832186C8}" type="slidenum">
              <a:rPr lang="de-DE" smtClean="0">
                <a:ea typeface="ＭＳ Ｐゴシック"/>
                <a:cs typeface="ＭＳ Ｐゴシック"/>
              </a:rPr>
              <a:pPr defTabSz="908050"/>
              <a:t>6</a:t>
            </a:fld>
            <a:endParaRPr lang="de-DE">
              <a:ea typeface="ＭＳ Ｐゴシック"/>
              <a:cs typeface="ＭＳ Ｐゴシック"/>
            </a:endParaRPr>
          </a:p>
        </p:txBody>
      </p:sp>
    </p:spTree>
    <p:extLst>
      <p:ext uri="{BB962C8B-B14F-4D97-AF65-F5344CB8AC3E}">
        <p14:creationId xmlns:p14="http://schemas.microsoft.com/office/powerpoint/2010/main" val="42771861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PDCA, which is know as what cycle?</a:t>
            </a:r>
          </a:p>
          <a:p>
            <a:endParaRPr lang="en-US" dirty="0"/>
          </a:p>
          <a:p>
            <a:r>
              <a:rPr lang="en-US" b="1" dirty="0"/>
              <a:t>What would be output</a:t>
            </a:r>
            <a:r>
              <a:rPr lang="en-US" b="1" baseline="0" dirty="0"/>
              <a:t> of this process? Change request</a:t>
            </a:r>
            <a:endParaRPr lang="en-US" b="1" dirty="0"/>
          </a:p>
        </p:txBody>
      </p:sp>
      <p:sp>
        <p:nvSpPr>
          <p:cNvPr id="4" name="Slide Number Placeholder 3"/>
          <p:cNvSpPr>
            <a:spLocks noGrp="1"/>
          </p:cNvSpPr>
          <p:nvPr>
            <p:ph type="sldNum" sz="quarter" idx="10"/>
          </p:nvPr>
        </p:nvSpPr>
        <p:spPr/>
        <p:txBody>
          <a:bodyPr/>
          <a:lstStyle/>
          <a:p>
            <a:fld id="{172A6601-BCEE-4941-9E40-EA1C8660640A}" type="slidenum">
              <a:rPr lang="de-DE" smtClean="0"/>
              <a:t>102</a:t>
            </a:fld>
            <a:endParaRPr lang="de-DE"/>
          </a:p>
        </p:txBody>
      </p:sp>
    </p:spTree>
    <p:extLst>
      <p:ext uri="{BB962C8B-B14F-4D97-AF65-F5344CB8AC3E}">
        <p14:creationId xmlns:p14="http://schemas.microsoft.com/office/powerpoint/2010/main" val="2600780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Difference between</a:t>
            </a:r>
            <a:r>
              <a:rPr lang="en-US" baseline="0"/>
              <a:t> incidents and requests</a:t>
            </a:r>
          </a:p>
          <a:p>
            <a:r>
              <a:rPr lang="en-US" baseline="0"/>
              <a:t>Difference between ISRM and PM</a:t>
            </a:r>
          </a:p>
          <a:p>
            <a:r>
              <a:rPr lang="en-US" baseline="0"/>
              <a:t>2 things to do when you have an “approved change”</a:t>
            </a:r>
          </a:p>
        </p:txBody>
      </p:sp>
      <p:sp>
        <p:nvSpPr>
          <p:cNvPr id="4" name="Slide Number Placeholder 3"/>
          <p:cNvSpPr>
            <a:spLocks noGrp="1"/>
          </p:cNvSpPr>
          <p:nvPr>
            <p:ph type="sldNum" sz="quarter" idx="10"/>
          </p:nvPr>
        </p:nvSpPr>
        <p:spPr/>
        <p:txBody>
          <a:bodyPr/>
          <a:lstStyle/>
          <a:p>
            <a:fld id="{172A6601-BCEE-4941-9E40-EA1C8660640A}" type="slidenum">
              <a:rPr lang="de-DE" smtClean="0"/>
              <a:t>103</a:t>
            </a:fld>
            <a:endParaRPr lang="de-DE"/>
          </a:p>
        </p:txBody>
      </p:sp>
    </p:spTree>
    <p:extLst>
      <p:ext uri="{BB962C8B-B14F-4D97-AF65-F5344CB8AC3E}">
        <p14:creationId xmlns:p14="http://schemas.microsoft.com/office/powerpoint/2010/main" val="12921127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172A6601-BCEE-4941-9E40-EA1C8660640A}" type="slidenum">
              <a:rPr lang="de-DE" smtClean="0"/>
              <a:t>109</a:t>
            </a:fld>
            <a:endParaRPr lang="de-DE"/>
          </a:p>
        </p:txBody>
      </p:sp>
    </p:spTree>
    <p:extLst>
      <p:ext uri="{BB962C8B-B14F-4D97-AF65-F5344CB8AC3E}">
        <p14:creationId xmlns:p14="http://schemas.microsoft.com/office/powerpoint/2010/main" val="2572494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72A6601-BCEE-4941-9E40-EA1C8660640A}" type="slidenum">
              <a:rPr lang="de-DE" smtClean="0"/>
              <a:t>112</a:t>
            </a:fld>
            <a:endParaRPr lang="de-DE"/>
          </a:p>
        </p:txBody>
      </p:sp>
    </p:spTree>
    <p:extLst>
      <p:ext uri="{BB962C8B-B14F-4D97-AF65-F5344CB8AC3E}">
        <p14:creationId xmlns:p14="http://schemas.microsoft.com/office/powerpoint/2010/main" val="27068464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2A6601-BCEE-4941-9E40-EA1C8660640A}" type="slidenum">
              <a:rPr lang="de-DE" smtClean="0"/>
              <a:t>113</a:t>
            </a:fld>
            <a:endParaRPr lang="de-DE"/>
          </a:p>
        </p:txBody>
      </p:sp>
    </p:spTree>
    <p:extLst>
      <p:ext uri="{BB962C8B-B14F-4D97-AF65-F5344CB8AC3E}">
        <p14:creationId xmlns:p14="http://schemas.microsoft.com/office/powerpoint/2010/main" val="257895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9</a:t>
            </a:fld>
            <a:endParaRPr lang="de-DE"/>
          </a:p>
        </p:txBody>
      </p:sp>
    </p:spTree>
    <p:extLst>
      <p:ext uri="{BB962C8B-B14F-4D97-AF65-F5344CB8AC3E}">
        <p14:creationId xmlns:p14="http://schemas.microsoft.com/office/powerpoint/2010/main" val="78409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b="1" dirty="0"/>
          </a:p>
        </p:txBody>
      </p:sp>
      <p:sp>
        <p:nvSpPr>
          <p:cNvPr id="4" name="Foliennummernplatzhalter 3"/>
          <p:cNvSpPr>
            <a:spLocks noGrp="1"/>
          </p:cNvSpPr>
          <p:nvPr>
            <p:ph type="sldNum" sz="quarter" idx="10"/>
          </p:nvPr>
        </p:nvSpPr>
        <p:spPr/>
        <p:txBody>
          <a:bodyPr/>
          <a:lstStyle/>
          <a:p>
            <a:fld id="{172A6601-BCEE-4941-9E40-EA1C8660640A}" type="slidenum">
              <a:rPr lang="de-DE" smtClean="0"/>
              <a:t>10</a:t>
            </a:fld>
            <a:endParaRPr lang="de-DE"/>
          </a:p>
        </p:txBody>
      </p:sp>
    </p:spTree>
    <p:extLst>
      <p:ext uri="{BB962C8B-B14F-4D97-AF65-F5344CB8AC3E}">
        <p14:creationId xmlns:p14="http://schemas.microsoft.com/office/powerpoint/2010/main" val="39277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Bus</a:t>
            </a:r>
            <a:r>
              <a:rPr lang="en-US" baseline="0" dirty="0"/>
              <a:t> Example</a:t>
            </a:r>
          </a:p>
        </p:txBody>
      </p:sp>
      <p:sp>
        <p:nvSpPr>
          <p:cNvPr id="4" name="Slide Number Placeholder 3"/>
          <p:cNvSpPr>
            <a:spLocks noGrp="1"/>
          </p:cNvSpPr>
          <p:nvPr>
            <p:ph type="sldNum" sz="quarter" idx="10"/>
          </p:nvPr>
        </p:nvSpPr>
        <p:spPr/>
        <p:txBody>
          <a:bodyPr/>
          <a:lstStyle/>
          <a:p>
            <a:fld id="{172A6601-BCEE-4941-9E40-EA1C8660640A}" type="slidenum">
              <a:rPr lang="de-DE" smtClean="0"/>
              <a:t>12</a:t>
            </a:fld>
            <a:endParaRPr lang="de-DE"/>
          </a:p>
        </p:txBody>
      </p:sp>
    </p:spTree>
    <p:extLst>
      <p:ext uri="{BB962C8B-B14F-4D97-AF65-F5344CB8AC3E}">
        <p14:creationId xmlns:p14="http://schemas.microsoft.com/office/powerpoint/2010/main" val="3812690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Value is defined by customer and changes</a:t>
            </a:r>
            <a:r>
              <a:rPr lang="de-DE" baseline="0" dirty="0"/>
              <a:t> over time and circumstances</a:t>
            </a:r>
          </a:p>
          <a:p>
            <a:r>
              <a:rPr lang="de-DE" baseline="0" dirty="0"/>
              <a:t>Why one service is more expensive then other? Even if they do the same. </a:t>
            </a:r>
          </a:p>
          <a:p>
            <a:r>
              <a:rPr lang="de-DE" baseline="0" dirty="0"/>
              <a:t>Utility: </a:t>
            </a:r>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13</a:t>
            </a:fld>
            <a:endParaRPr lang="de-DE"/>
          </a:p>
        </p:txBody>
      </p:sp>
    </p:spTree>
    <p:extLst>
      <p:ext uri="{BB962C8B-B14F-4D97-AF65-F5344CB8AC3E}">
        <p14:creationId xmlns:p14="http://schemas.microsoft.com/office/powerpoint/2010/main" val="3248801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0" name="Picture 9" descr="TitlePage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5B00442-95D7-48A1-93FF-30CFCE51BF05}" type="datetime1">
              <a:rPr lang="en-US" smtClean="0"/>
              <a:t>3/21/21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3507AEB-23B8-F142-83A3-458C56B10093}" type="slidenum">
              <a:rPr lang="en-US" smtClean="0"/>
              <a:pPr/>
              <a:t>‹#›</a:t>
            </a:fld>
            <a:endParaRPr lang="en-US"/>
          </a:p>
        </p:txBody>
      </p:sp>
      <p:pic>
        <p:nvPicPr>
          <p:cNvPr id="11" name="Picture 10" descr="ba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9750" y="3674649"/>
            <a:ext cx="8064500" cy="114300"/>
          </a:xfrm>
          <a:prstGeom prst="rect">
            <a:avLst/>
          </a:prstGeom>
        </p:spPr>
      </p:pic>
      <p:pic>
        <p:nvPicPr>
          <p:cNvPr id="12" name="Picture 2" descr="http://www.fedsm.eu/sites/default/files/FitSM%20logo-name-1.2.pn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158595" y="433705"/>
            <a:ext cx="4826809" cy="12630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142634" y="242179"/>
            <a:ext cx="1259532" cy="1394045"/>
          </a:xfrm>
          <a:prstGeom prst="rect">
            <a:avLst/>
          </a:prstGeom>
        </p:spPr>
      </p:pic>
    </p:spTree>
    <p:extLst>
      <p:ext uri="{BB962C8B-B14F-4D97-AF65-F5344CB8AC3E}">
        <p14:creationId xmlns:p14="http://schemas.microsoft.com/office/powerpoint/2010/main" val="45129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25493" cy="1047859"/>
          </a:xfrm>
        </p:spPr>
        <p:txBody>
          <a:bodyPr/>
          <a:lstStyle>
            <a:lvl1pPr algn="l">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Content Placeholder 2"/>
          <p:cNvSpPr>
            <a:spLocks noGrp="1"/>
          </p:cNvSpPr>
          <p:nvPr>
            <p:ph idx="1"/>
          </p:nvPr>
        </p:nvSpPr>
        <p:spPr>
          <a:xfrm>
            <a:off x="457200" y="1696598"/>
            <a:ext cx="8229600" cy="4626019"/>
          </a:xfrm>
        </p:spPr>
        <p:txBody>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Date Placeholder 3"/>
          <p:cNvSpPr>
            <a:spLocks noGrp="1"/>
          </p:cNvSpPr>
          <p:nvPr>
            <p:ph type="dt" sz="half" idx="10"/>
          </p:nvPr>
        </p:nvSpPr>
        <p:spPr/>
        <p:txBody>
          <a:bodyPr/>
          <a:lstStyle/>
          <a:p>
            <a:fld id="{4BA67825-2AA7-4373-8684-F53091DBF984}" type="datetime1">
              <a:rPr lang="en-US" smtClean="0"/>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9639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95120" y="4016022"/>
            <a:ext cx="7353759" cy="1047859"/>
          </a:xfrm>
        </p:spPr>
        <p:txBody>
          <a:bodyPr/>
          <a:lstStyle>
            <a:lvl1pPr>
              <a:defRPr sz="4400" b="1"/>
            </a:lvl1pPr>
          </a:lstStyle>
          <a:p>
            <a:r>
              <a:rPr lang="de-DE" dirty="0"/>
              <a:t>Titelmasterformat durch Klicken bearbeiten</a:t>
            </a:r>
          </a:p>
        </p:txBody>
      </p:sp>
      <p:sp>
        <p:nvSpPr>
          <p:cNvPr id="3" name="Datumsplatzhalter 2"/>
          <p:cNvSpPr>
            <a:spLocks noGrp="1"/>
          </p:cNvSpPr>
          <p:nvPr>
            <p:ph type="dt" sz="half" idx="10"/>
          </p:nvPr>
        </p:nvSpPr>
        <p:spPr/>
        <p:txBody>
          <a:bodyPr/>
          <a:lstStyle/>
          <a:p>
            <a:fld id="{318E16A8-609D-4A35-A196-3C2CBF5FBE39}" type="datetime1">
              <a:rPr lang="en-US" smtClean="0"/>
              <a:t>3/21/21</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133649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E6AB01-364C-A348-B0D9-595BB5BE7131}"/>
              </a:ext>
            </a:extLst>
          </p:cNvPr>
          <p:cNvSpPr>
            <a:spLocks noGrp="1"/>
          </p:cNvSpPr>
          <p:nvPr>
            <p:ph type="title" hasCustomPrompt="1"/>
          </p:nvPr>
        </p:nvSpPr>
        <p:spPr>
          <a:xfrm>
            <a:off x="2579077" y="225527"/>
            <a:ext cx="4728796" cy="455509"/>
          </a:xfrm>
          <a:prstGeom prst="rect">
            <a:avLst/>
          </a:prstGeom>
        </p:spPr>
        <p:txBody>
          <a:bodyPr>
            <a:normAutofit/>
          </a:bodyPr>
          <a:lstStyle>
            <a:lvl1pPr>
              <a:defRPr sz="2200" b="1" i="0">
                <a:solidFill>
                  <a:srgbClr val="0E67AD"/>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Click here to add title</a:t>
            </a:r>
            <a:endParaRPr lang="en-US" dirty="0"/>
          </a:p>
        </p:txBody>
      </p:sp>
    </p:spTree>
    <p:extLst>
      <p:ext uri="{BB962C8B-B14F-4D97-AF65-F5344CB8AC3E}">
        <p14:creationId xmlns:p14="http://schemas.microsoft.com/office/powerpoint/2010/main" val="381667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5889279" cy="1047859"/>
          </a:xfrm>
        </p:spPr>
        <p:txBody>
          <a:bodyPr/>
          <a:lstStyle>
            <a:lvl1pPr>
              <a:defRPr baseline="0"/>
            </a:lvl1pPr>
          </a:lstStyle>
          <a:p>
            <a:r>
              <a:rPr lang="en-GB" noProof="0" dirty="0"/>
              <a:t>Click to insert title</a:t>
            </a:r>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a:t>
            </a:r>
          </a:p>
        </p:txBody>
      </p:sp>
      <p:sp>
        <p:nvSpPr>
          <p:cNvPr id="5"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a:t>EGI BEP – Business Track – EGI Conf’15</a:t>
            </a:r>
          </a:p>
          <a:p>
            <a:r>
              <a:rPr lang="en-GB"/>
              <a:t>21 May 2015 - Lisbon</a:t>
            </a:r>
          </a:p>
        </p:txBody>
      </p:sp>
    </p:spTree>
    <p:extLst>
      <p:ext uri="{BB962C8B-B14F-4D97-AF65-F5344CB8AC3E}">
        <p14:creationId xmlns:p14="http://schemas.microsoft.com/office/powerpoint/2010/main" val="356851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80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gif"/><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drop.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5862119" cy="1047859"/>
          </a:xfrm>
          <a:prstGeom prst="rect">
            <a:avLst/>
          </a:prstGeom>
        </p:spPr>
        <p:txBody>
          <a:bodyPr vert="horz" lIns="91440" tIns="45720" rIns="91440" bIns="45720" rtlCol="0" anchor="ctr">
            <a:noAutofit/>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Text Placeholder 2"/>
          <p:cNvSpPr>
            <a:spLocks noGrp="1"/>
          </p:cNvSpPr>
          <p:nvPr>
            <p:ph type="body" idx="1"/>
          </p:nvPr>
        </p:nvSpPr>
        <p:spPr>
          <a:xfrm>
            <a:off x="457200" y="1705970"/>
            <a:ext cx="8229600" cy="4616647"/>
          </a:xfrm>
          <a:prstGeom prst="rect">
            <a:avLst/>
          </a:prstGeom>
        </p:spPr>
        <p:txBody>
          <a:bodyPr vert="horz" lIns="91440" tIns="45720" rIns="91440" bIns="45720" rtlCol="0">
            <a:normAutofit/>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Date Placeholder 3"/>
          <p:cNvSpPr>
            <a:spLocks noGrp="1"/>
          </p:cNvSpPr>
          <p:nvPr>
            <p:ph type="dt" sz="half" idx="2"/>
          </p:nvPr>
        </p:nvSpPr>
        <p:spPr>
          <a:xfrm>
            <a:off x="457200" y="643051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16A8-609D-4A35-A196-3C2CBF5FBE39}" type="datetime1">
              <a:rPr lang="en-US" smtClean="0"/>
              <a:t>3/21/21</a:t>
            </a:fld>
            <a:endParaRPr lang="en-US"/>
          </a:p>
        </p:txBody>
      </p:sp>
      <p:sp>
        <p:nvSpPr>
          <p:cNvPr id="5" name="Footer Placeholder 4"/>
          <p:cNvSpPr>
            <a:spLocks noGrp="1"/>
          </p:cNvSpPr>
          <p:nvPr>
            <p:ph type="ftr" sz="quarter" idx="3"/>
          </p:nvPr>
        </p:nvSpPr>
        <p:spPr>
          <a:xfrm>
            <a:off x="3124200" y="643051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3051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7AEB-23B8-F142-83A3-458C56B10093}" type="slidenum">
              <a:rPr lang="en-US" smtClean="0"/>
              <a:t>‹#›</a:t>
            </a:fld>
            <a:endParaRPr lang="en-US"/>
          </a:p>
        </p:txBody>
      </p:sp>
      <p:pic>
        <p:nvPicPr>
          <p:cNvPr id="8" name="Picture 7" descr="bar.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6932" y="1447022"/>
            <a:ext cx="9160932" cy="129600"/>
          </a:xfrm>
          <a:prstGeom prst="rect">
            <a:avLst/>
          </a:prstGeom>
        </p:spPr>
      </p:pic>
      <p:pic>
        <p:nvPicPr>
          <p:cNvPr id="10" name="Picture 13" descr="Macintosh HD:Users:owen:Google Drive:ETL online:FedSM:Branding:FitSm logo:FitSM logo-woutname.png"/>
          <p:cNvPicPr/>
          <p:nvPr/>
        </p:nvPicPr>
        <p:blipFill>
          <a:blip r:embed="rId10" cstate="print">
            <a:extLst>
              <a:ext uri="{28A0092B-C50C-407E-A947-70E740481C1C}">
                <a14:useLocalDpi xmlns:a14="http://schemas.microsoft.com/office/drawing/2010/main"/>
              </a:ext>
            </a:extLst>
          </a:blip>
          <a:srcRect/>
          <a:stretch>
            <a:fillRect/>
          </a:stretch>
        </p:blipFill>
        <p:spPr bwMode="auto">
          <a:xfrm>
            <a:off x="7810959" y="227108"/>
            <a:ext cx="1080395" cy="1080395"/>
          </a:xfrm>
          <a:prstGeom prst="rect">
            <a:avLst/>
          </a:prstGeom>
          <a:noFill/>
          <a:ln>
            <a:noFill/>
          </a:ln>
        </p:spPr>
      </p:pic>
      <p:pic>
        <p:nvPicPr>
          <p:cNvPr id="11" name="Picture 1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779944" y="227108"/>
            <a:ext cx="884052" cy="978465"/>
          </a:xfrm>
          <a:prstGeom prst="rect">
            <a:avLst/>
          </a:prstGeom>
        </p:spPr>
      </p:pic>
    </p:spTree>
    <p:extLst>
      <p:ext uri="{BB962C8B-B14F-4D97-AF65-F5344CB8AC3E}">
        <p14:creationId xmlns:p14="http://schemas.microsoft.com/office/powerpoint/2010/main" val="124171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457200" rtl="0" eaLnBrk="1" latinLnBrk="0" hangingPunct="1">
        <a:spcBef>
          <a:spcPct val="0"/>
        </a:spcBef>
        <a:buNone/>
        <a:defRPr sz="3200" kern="1200">
          <a:solidFill>
            <a:srgbClr val="205595"/>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1.tiff"/><Relationship Id="rId13" Type="http://schemas.openxmlformats.org/officeDocument/2006/relationships/image" Target="../media/image26.tiff"/><Relationship Id="rId18" Type="http://schemas.openxmlformats.org/officeDocument/2006/relationships/image" Target="../media/image31.tiff"/><Relationship Id="rId3" Type="http://schemas.openxmlformats.org/officeDocument/2006/relationships/image" Target="../media/image16.tiff"/><Relationship Id="rId21" Type="http://schemas.openxmlformats.org/officeDocument/2006/relationships/image" Target="../media/image34.tiff"/><Relationship Id="rId7" Type="http://schemas.openxmlformats.org/officeDocument/2006/relationships/image" Target="../media/image20.tiff"/><Relationship Id="rId12" Type="http://schemas.openxmlformats.org/officeDocument/2006/relationships/image" Target="../media/image25.tiff"/><Relationship Id="rId17" Type="http://schemas.openxmlformats.org/officeDocument/2006/relationships/image" Target="../media/image30.tiff"/><Relationship Id="rId2" Type="http://schemas.openxmlformats.org/officeDocument/2006/relationships/notesSlide" Target="../notesSlides/notesSlide7.xml"/><Relationship Id="rId16" Type="http://schemas.openxmlformats.org/officeDocument/2006/relationships/image" Target="../media/image29.tiff"/><Relationship Id="rId20" Type="http://schemas.openxmlformats.org/officeDocument/2006/relationships/image" Target="../media/image33.tiff"/><Relationship Id="rId1" Type="http://schemas.openxmlformats.org/officeDocument/2006/relationships/slideLayout" Target="../slideLayouts/slideLayout2.xml"/><Relationship Id="rId6" Type="http://schemas.openxmlformats.org/officeDocument/2006/relationships/image" Target="../media/image19.tiff"/><Relationship Id="rId11" Type="http://schemas.openxmlformats.org/officeDocument/2006/relationships/image" Target="../media/image24.tiff"/><Relationship Id="rId5" Type="http://schemas.openxmlformats.org/officeDocument/2006/relationships/image" Target="../media/image18.tiff"/><Relationship Id="rId15" Type="http://schemas.openxmlformats.org/officeDocument/2006/relationships/image" Target="../media/image28.tiff"/><Relationship Id="rId23" Type="http://schemas.openxmlformats.org/officeDocument/2006/relationships/image" Target="../media/image36.png"/><Relationship Id="rId10" Type="http://schemas.openxmlformats.org/officeDocument/2006/relationships/image" Target="../media/image23.tiff"/><Relationship Id="rId19" Type="http://schemas.openxmlformats.org/officeDocument/2006/relationships/image" Target="../media/image32.tiff"/><Relationship Id="rId4" Type="http://schemas.openxmlformats.org/officeDocument/2006/relationships/image" Target="../media/image17.tiff"/><Relationship Id="rId9" Type="http://schemas.openxmlformats.org/officeDocument/2006/relationships/image" Target="../media/image22.tiff"/><Relationship Id="rId14" Type="http://schemas.openxmlformats.org/officeDocument/2006/relationships/image" Target="../media/image27.tiff"/><Relationship Id="rId22" Type="http://schemas.openxmlformats.org/officeDocument/2006/relationships/image" Target="../media/image35.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1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11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jpeg"/></Relationships>
</file>

<file path=ppt/slides/_rels/slide113.xml.rels><?xml version="1.0" encoding="UTF-8" standalone="yes"?>
<Relationships xmlns="http://schemas.openxmlformats.org/package/2006/relationships"><Relationship Id="rId3" Type="http://schemas.openxmlformats.org/officeDocument/2006/relationships/hyperlink" Target="https://candidateportal.apmg-international.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9.tiff"/><Relationship Id="rId4" Type="http://schemas.openxmlformats.org/officeDocument/2006/relationships/image" Target="../media/image47.tiff"/></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ampleexams.apmg-international.com/Marlin/SamplePapers.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FitSM Foundation</a:t>
            </a:r>
            <a:r>
              <a:rPr lang="en-US" b="1" dirty="0"/>
              <a:t> Training</a:t>
            </a:r>
            <a:br>
              <a:rPr lang="en-US" b="1" dirty="0"/>
            </a:br>
            <a:br>
              <a:rPr lang="en-US" b="1" dirty="0"/>
            </a:br>
            <a:r>
              <a:rPr lang="en-US" sz="2400" b="1" dirty="0" err="1"/>
              <a:t>NeIC</a:t>
            </a:r>
            <a:r>
              <a:rPr lang="en-US" sz="2400" b="1" dirty="0"/>
              <a:t> </a:t>
            </a:r>
            <a:r>
              <a:rPr lang="mr-IN" sz="2400" b="1" dirty="0"/>
              <a:t>–</a:t>
            </a:r>
            <a:r>
              <a:rPr lang="en-US" sz="2400" b="1" dirty="0"/>
              <a:t> 25-26 March 2021</a:t>
            </a:r>
          </a:p>
        </p:txBody>
      </p:sp>
      <p:sp>
        <p:nvSpPr>
          <p:cNvPr id="4" name="Foliennummernplatzhalter 3"/>
          <p:cNvSpPr>
            <a:spLocks noGrp="1"/>
          </p:cNvSpPr>
          <p:nvPr>
            <p:ph type="sldNum" sz="quarter" idx="12"/>
          </p:nvPr>
        </p:nvSpPr>
        <p:spPr/>
        <p:txBody>
          <a:bodyPr/>
          <a:lstStyle/>
          <a:p>
            <a:fld id="{43507AEB-23B8-F142-83A3-458C56B10093}" type="slidenum">
              <a:rPr lang="en-US" smtClean="0"/>
              <a:pPr/>
              <a:t>1</a:t>
            </a:fld>
            <a:endParaRPr lang="en-US"/>
          </a:p>
        </p:txBody>
      </p:sp>
      <p:sp>
        <p:nvSpPr>
          <p:cNvPr id="5" name="Untertitel 4"/>
          <p:cNvSpPr>
            <a:spLocks noGrp="1"/>
          </p:cNvSpPr>
          <p:nvPr>
            <p:ph type="subTitle" idx="1"/>
          </p:nvPr>
        </p:nvSpPr>
        <p:spPr/>
        <p:txBody>
          <a:bodyPr/>
          <a:lstStyle/>
          <a:p>
            <a:r>
              <a:rPr lang="en-GB" dirty="0"/>
              <a:t>Foundation training in IT Service Management according to FitSM</a:t>
            </a:r>
          </a:p>
          <a:p>
            <a:r>
              <a:rPr lang="en-GB" sz="1000" dirty="0"/>
              <a:t>Version 2.10</a:t>
            </a:r>
          </a:p>
        </p:txBody>
      </p:sp>
      <p:grpSp>
        <p:nvGrpSpPr>
          <p:cNvPr id="14" name="Gruppieren 13"/>
          <p:cNvGrpSpPr/>
          <p:nvPr/>
        </p:nvGrpSpPr>
        <p:grpSpPr>
          <a:xfrm>
            <a:off x="3021806" y="5133068"/>
            <a:ext cx="3938588" cy="577081"/>
            <a:chOff x="3509962" y="5191293"/>
            <a:chExt cx="3938588" cy="577081"/>
          </a:xfrm>
        </p:grpSpPr>
        <p:sp>
          <p:nvSpPr>
            <p:cNvPr id="16" name="Rechteck 15"/>
            <p:cNvSpPr/>
            <p:nvPr/>
          </p:nvSpPr>
          <p:spPr>
            <a:xfrm>
              <a:off x="3509962" y="5191293"/>
              <a:ext cx="3328987"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50"/>
                <a:t>This work has been funded by the European Commission. It is licensed under a </a:t>
              </a:r>
              <a:r>
                <a:rPr lang="en-US" sz="1050">
                  <a:hlinkClick r:id="rId3"/>
                </a:rPr>
                <a:t>Creative Commons Attribution 4.0 International License</a:t>
              </a:r>
              <a:r>
                <a:rPr lang="en-US" sz="1050"/>
                <a:t>.</a:t>
              </a:r>
              <a:endParaRPr lang="de-DE" sz="1050"/>
            </a:p>
          </p:txBody>
        </p:sp>
        <p:pic>
          <p:nvPicPr>
            <p:cNvPr id="17" name="Picture 1" descr="Macintosh HD:Users:owen:Google Drive:ETL online:FedSM:Branding:Useful logos etc:EC_logo.jpe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22440" y="5255569"/>
              <a:ext cx="626110" cy="425872"/>
            </a:xfrm>
            <a:prstGeom prst="rect">
              <a:avLst/>
            </a:prstGeom>
            <a:noFill/>
            <a:ln>
              <a:noFill/>
            </a:ln>
            <a:extLst>
              <a:ext uri="{FAA26D3D-D897-4be2-8F04-BA451C77F1D7}">
                <ma14:placeholderFlag xmlns:ma14="http://schemas.microsoft.com/office/mac/drawingml/2011/main" xmlns=""/>
              </a:ext>
            </a:extLst>
          </p:spPr>
        </p:pic>
      </p:grpSp>
      <p:pic>
        <p:nvPicPr>
          <p:cNvPr id="15" name="Picture 2" descr="Creative Commons Licens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83607" y="5262642"/>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787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99583" cy="1047859"/>
          </a:xfrm>
        </p:spPr>
        <p:txBody>
          <a:bodyPr/>
          <a:lstStyle/>
          <a:p>
            <a:r>
              <a:rPr lang="en-US" noProof="0" dirty="0" err="1"/>
              <a:t>FitSM</a:t>
            </a:r>
            <a:r>
              <a:rPr lang="en-US" noProof="0" dirty="0"/>
              <a:t> adoption: Research/Academia</a:t>
            </a:r>
          </a:p>
        </p:txBody>
      </p:sp>
      <p:sp>
        <p:nvSpPr>
          <p:cNvPr id="4" name="Foliennummernplatzhalter 3"/>
          <p:cNvSpPr>
            <a:spLocks noGrp="1"/>
          </p:cNvSpPr>
          <p:nvPr>
            <p:ph type="sldNum" sz="quarter" idx="12"/>
          </p:nvPr>
        </p:nvSpPr>
        <p:spPr/>
        <p:txBody>
          <a:bodyPr/>
          <a:lstStyle/>
          <a:p>
            <a:fld id="{43507AEB-23B8-F142-83A3-458C56B10093}" type="slidenum">
              <a:rPr lang="en-US" smtClean="0"/>
              <a:t>10</a:t>
            </a:fld>
            <a:endParaRPr lang="en-US"/>
          </a:p>
        </p:txBody>
      </p:sp>
      <p:pic>
        <p:nvPicPr>
          <p:cNvPr id="8" name="Picture 7">
            <a:extLst>
              <a:ext uri="{FF2B5EF4-FFF2-40B4-BE49-F238E27FC236}">
                <a16:creationId xmlns:a16="http://schemas.microsoft.com/office/drawing/2014/main" id="{F761DFCF-8295-9E4F-8EBF-DDBC768786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847" y="2428023"/>
            <a:ext cx="869975" cy="869975"/>
          </a:xfrm>
          <a:prstGeom prst="rect">
            <a:avLst/>
          </a:prstGeom>
        </p:spPr>
      </p:pic>
      <p:pic>
        <p:nvPicPr>
          <p:cNvPr id="11" name="Picture 10">
            <a:extLst>
              <a:ext uri="{FF2B5EF4-FFF2-40B4-BE49-F238E27FC236}">
                <a16:creationId xmlns:a16="http://schemas.microsoft.com/office/drawing/2014/main" id="{B7E8B541-97BE-8143-9B3A-850714C2B7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7900" y="3350019"/>
            <a:ext cx="1647295" cy="882864"/>
          </a:xfrm>
          <a:prstGeom prst="rect">
            <a:avLst/>
          </a:prstGeom>
        </p:spPr>
      </p:pic>
      <p:pic>
        <p:nvPicPr>
          <p:cNvPr id="12" name="Picture 11">
            <a:extLst>
              <a:ext uri="{FF2B5EF4-FFF2-40B4-BE49-F238E27FC236}">
                <a16:creationId xmlns:a16="http://schemas.microsoft.com/office/drawing/2014/main" id="{A7D0DE9D-648A-C349-A489-7474D8AD84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600" y="3327769"/>
            <a:ext cx="936104" cy="936104"/>
          </a:xfrm>
          <a:prstGeom prst="rect">
            <a:avLst/>
          </a:prstGeom>
        </p:spPr>
      </p:pic>
      <p:pic>
        <p:nvPicPr>
          <p:cNvPr id="13" name="Picture 12">
            <a:extLst>
              <a:ext uri="{FF2B5EF4-FFF2-40B4-BE49-F238E27FC236}">
                <a16:creationId xmlns:a16="http://schemas.microsoft.com/office/drawing/2014/main" id="{E33DD1BF-5039-A54A-82E8-8324BC023F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5652" y="5197107"/>
            <a:ext cx="1882579" cy="695735"/>
          </a:xfrm>
          <a:prstGeom prst="rect">
            <a:avLst/>
          </a:prstGeom>
        </p:spPr>
      </p:pic>
      <p:pic>
        <p:nvPicPr>
          <p:cNvPr id="16" name="Picture 15">
            <a:extLst>
              <a:ext uri="{FF2B5EF4-FFF2-40B4-BE49-F238E27FC236}">
                <a16:creationId xmlns:a16="http://schemas.microsoft.com/office/drawing/2014/main" id="{632B72C9-18CF-9343-8B21-1D30299BF4F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68409" y="3323399"/>
            <a:ext cx="936104" cy="936104"/>
          </a:xfrm>
          <a:prstGeom prst="rect">
            <a:avLst/>
          </a:prstGeom>
        </p:spPr>
      </p:pic>
      <p:pic>
        <p:nvPicPr>
          <p:cNvPr id="17" name="Picture 16">
            <a:extLst>
              <a:ext uri="{FF2B5EF4-FFF2-40B4-BE49-F238E27FC236}">
                <a16:creationId xmlns:a16="http://schemas.microsoft.com/office/drawing/2014/main" id="{86887ED7-0650-5141-BD61-AF3AD60B0818}"/>
              </a:ext>
            </a:extLst>
          </p:cNvPr>
          <p:cNvPicPr>
            <a:picLocks noChangeAspect="1"/>
          </p:cNvPicPr>
          <p:nvPr/>
        </p:nvPicPr>
        <p:blipFill>
          <a:blip r:embed="rId8"/>
          <a:stretch>
            <a:fillRect/>
          </a:stretch>
        </p:blipFill>
        <p:spPr>
          <a:xfrm>
            <a:off x="2668439" y="2429809"/>
            <a:ext cx="1257300" cy="850900"/>
          </a:xfrm>
          <a:prstGeom prst="rect">
            <a:avLst/>
          </a:prstGeom>
        </p:spPr>
      </p:pic>
      <p:pic>
        <p:nvPicPr>
          <p:cNvPr id="18" name="Picture 17">
            <a:extLst>
              <a:ext uri="{FF2B5EF4-FFF2-40B4-BE49-F238E27FC236}">
                <a16:creationId xmlns:a16="http://schemas.microsoft.com/office/drawing/2014/main" id="{EBD0B80D-3301-CB48-B0CA-C16491A95669}"/>
              </a:ext>
            </a:extLst>
          </p:cNvPr>
          <p:cNvPicPr>
            <a:picLocks noChangeAspect="1"/>
          </p:cNvPicPr>
          <p:nvPr/>
        </p:nvPicPr>
        <p:blipFill>
          <a:blip r:embed="rId9"/>
          <a:stretch>
            <a:fillRect/>
          </a:stretch>
        </p:blipFill>
        <p:spPr>
          <a:xfrm>
            <a:off x="1416176" y="2432769"/>
            <a:ext cx="1190866" cy="772100"/>
          </a:xfrm>
          <a:prstGeom prst="rect">
            <a:avLst/>
          </a:prstGeom>
        </p:spPr>
      </p:pic>
      <p:sp>
        <p:nvSpPr>
          <p:cNvPr id="19" name="Title 3">
            <a:extLst>
              <a:ext uri="{FF2B5EF4-FFF2-40B4-BE49-F238E27FC236}">
                <a16:creationId xmlns:a16="http://schemas.microsoft.com/office/drawing/2014/main" id="{D12AE52E-E96D-AE4F-91DF-E7BEAF08B25F}"/>
              </a:ext>
            </a:extLst>
          </p:cNvPr>
          <p:cNvSpPr txBox="1">
            <a:spLocks/>
          </p:cNvSpPr>
          <p:nvPr/>
        </p:nvSpPr>
        <p:spPr>
          <a:xfrm>
            <a:off x="1124456" y="1768163"/>
            <a:ext cx="2329706" cy="576064"/>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i="0" kern="1200">
                <a:solidFill>
                  <a:srgbClr val="246889"/>
                </a:solidFill>
                <a:latin typeface="Alte DIN 1451 Mittelschrift gepraegt" charset="0"/>
                <a:ea typeface="Alte DIN 1451 Mittelschrift gepraegt" charset="0"/>
                <a:cs typeface="Alte DIN 1451 Mittelschrift gepraegt" charset="0"/>
              </a:defRPr>
            </a:lvl1pPr>
          </a:lstStyle>
          <a:p>
            <a:r>
              <a:rPr lang="en-US" b="0" u="sng" dirty="0">
                <a:solidFill>
                  <a:schemeClr val="tx1"/>
                </a:solidFill>
                <a:latin typeface="Calibri" panose="020F0502020204030204" pitchFamily="34" charset="0"/>
                <a:cs typeface="Calibri" panose="020F0502020204030204" pitchFamily="34" charset="0"/>
              </a:rPr>
              <a:t>Organizations</a:t>
            </a:r>
          </a:p>
        </p:txBody>
      </p:sp>
      <p:pic>
        <p:nvPicPr>
          <p:cNvPr id="7" name="Picture 6">
            <a:extLst>
              <a:ext uri="{FF2B5EF4-FFF2-40B4-BE49-F238E27FC236}">
                <a16:creationId xmlns:a16="http://schemas.microsoft.com/office/drawing/2014/main" id="{6C099D2B-E2B7-5745-8DCF-746988E6932A}"/>
              </a:ext>
            </a:extLst>
          </p:cNvPr>
          <p:cNvPicPr>
            <a:picLocks noChangeAspect="1"/>
          </p:cNvPicPr>
          <p:nvPr/>
        </p:nvPicPr>
        <p:blipFill>
          <a:blip r:embed="rId10"/>
          <a:stretch>
            <a:fillRect/>
          </a:stretch>
        </p:blipFill>
        <p:spPr>
          <a:xfrm>
            <a:off x="6086364" y="3647660"/>
            <a:ext cx="1041400" cy="635000"/>
          </a:xfrm>
          <a:prstGeom prst="rect">
            <a:avLst/>
          </a:prstGeom>
        </p:spPr>
      </p:pic>
      <p:pic>
        <p:nvPicPr>
          <p:cNvPr id="9" name="Picture 8">
            <a:extLst>
              <a:ext uri="{FF2B5EF4-FFF2-40B4-BE49-F238E27FC236}">
                <a16:creationId xmlns:a16="http://schemas.microsoft.com/office/drawing/2014/main" id="{58C7A3AE-2B2F-9D4B-85E4-4151D77EAF6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15482" y="4593435"/>
            <a:ext cx="999944" cy="999944"/>
          </a:xfrm>
          <a:prstGeom prst="rect">
            <a:avLst/>
          </a:prstGeom>
        </p:spPr>
      </p:pic>
      <p:pic>
        <p:nvPicPr>
          <p:cNvPr id="10" name="Picture 9">
            <a:extLst>
              <a:ext uri="{FF2B5EF4-FFF2-40B4-BE49-F238E27FC236}">
                <a16:creationId xmlns:a16="http://schemas.microsoft.com/office/drawing/2014/main" id="{97ADA0AD-8D0F-A841-9CB5-F54DEE46EE7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75591" y="2461467"/>
            <a:ext cx="1197026" cy="900089"/>
          </a:xfrm>
          <a:prstGeom prst="rect">
            <a:avLst/>
          </a:prstGeom>
        </p:spPr>
      </p:pic>
      <p:pic>
        <p:nvPicPr>
          <p:cNvPr id="14" name="Picture 13">
            <a:extLst>
              <a:ext uri="{FF2B5EF4-FFF2-40B4-BE49-F238E27FC236}">
                <a16:creationId xmlns:a16="http://schemas.microsoft.com/office/drawing/2014/main" id="{EE33CE18-089E-1547-83AB-4F4D6B86F60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382720" y="2271177"/>
            <a:ext cx="1154820" cy="1154820"/>
          </a:xfrm>
          <a:prstGeom prst="rect">
            <a:avLst/>
          </a:prstGeom>
        </p:spPr>
      </p:pic>
      <p:pic>
        <p:nvPicPr>
          <p:cNvPr id="15" name="Picture 14">
            <a:extLst>
              <a:ext uri="{FF2B5EF4-FFF2-40B4-BE49-F238E27FC236}">
                <a16:creationId xmlns:a16="http://schemas.microsoft.com/office/drawing/2014/main" id="{5EDCFEA4-F33D-E345-B4D6-6B93C624195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231657" y="2344946"/>
            <a:ext cx="1007282" cy="1007282"/>
          </a:xfrm>
          <a:prstGeom prst="rect">
            <a:avLst/>
          </a:prstGeom>
        </p:spPr>
      </p:pic>
      <p:sp>
        <p:nvSpPr>
          <p:cNvPr id="20" name="Title 3">
            <a:extLst>
              <a:ext uri="{FF2B5EF4-FFF2-40B4-BE49-F238E27FC236}">
                <a16:creationId xmlns:a16="http://schemas.microsoft.com/office/drawing/2014/main" id="{3C1C30F1-D4F2-6B4D-9137-061727D20C54}"/>
              </a:ext>
            </a:extLst>
          </p:cNvPr>
          <p:cNvSpPr txBox="1">
            <a:spLocks/>
          </p:cNvSpPr>
          <p:nvPr/>
        </p:nvSpPr>
        <p:spPr>
          <a:xfrm>
            <a:off x="5096509" y="1762722"/>
            <a:ext cx="3590291" cy="576064"/>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i="0" kern="1200">
                <a:solidFill>
                  <a:srgbClr val="246889"/>
                </a:solidFill>
                <a:latin typeface="Alte DIN 1451 Mittelschrift gepraegt" charset="0"/>
                <a:ea typeface="Alte DIN 1451 Mittelschrift gepraegt" charset="0"/>
                <a:cs typeface="Alte DIN 1451 Mittelschrift gepraegt" charset="0"/>
              </a:defRPr>
            </a:lvl1pPr>
          </a:lstStyle>
          <a:p>
            <a:r>
              <a:rPr lang="en-US" b="0" u="sng" dirty="0">
                <a:solidFill>
                  <a:schemeClr val="tx1"/>
                </a:solidFill>
                <a:latin typeface="Calibri" panose="020F0502020204030204" pitchFamily="34" charset="0"/>
                <a:cs typeface="Calibri" panose="020F0502020204030204" pitchFamily="34" charset="0"/>
              </a:rPr>
              <a:t>Federations / Projects</a:t>
            </a:r>
          </a:p>
        </p:txBody>
      </p:sp>
      <p:pic>
        <p:nvPicPr>
          <p:cNvPr id="21" name="Picture 20">
            <a:extLst>
              <a:ext uri="{FF2B5EF4-FFF2-40B4-BE49-F238E27FC236}">
                <a16:creationId xmlns:a16="http://schemas.microsoft.com/office/drawing/2014/main" id="{2F4F6EB0-81EF-8F4E-981D-D726065C3E4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214243" y="3523311"/>
            <a:ext cx="1671817" cy="952007"/>
          </a:xfrm>
          <a:prstGeom prst="rect">
            <a:avLst/>
          </a:prstGeom>
        </p:spPr>
      </p:pic>
      <p:sp>
        <p:nvSpPr>
          <p:cNvPr id="22" name="TextBox 21">
            <a:extLst>
              <a:ext uri="{FF2B5EF4-FFF2-40B4-BE49-F238E27FC236}">
                <a16:creationId xmlns:a16="http://schemas.microsoft.com/office/drawing/2014/main" id="{BA11FEB2-0743-0B4E-9650-CC80986405E8}"/>
              </a:ext>
            </a:extLst>
          </p:cNvPr>
          <p:cNvSpPr txBox="1"/>
          <p:nvPr/>
        </p:nvSpPr>
        <p:spPr>
          <a:xfrm>
            <a:off x="4084246" y="6375218"/>
            <a:ext cx="2282287" cy="338554"/>
          </a:xfrm>
          <a:prstGeom prst="rect">
            <a:avLst/>
          </a:prstGeom>
          <a:noFill/>
        </p:spPr>
        <p:txBody>
          <a:bodyPr wrap="square" rtlCol="0">
            <a:spAutoFit/>
          </a:bodyPr>
          <a:lstStyle/>
          <a:p>
            <a:r>
              <a:rPr lang="en-US" sz="1600" i="1" dirty="0"/>
              <a:t>*Non-exhaustive list</a:t>
            </a:r>
          </a:p>
        </p:txBody>
      </p:sp>
      <p:pic>
        <p:nvPicPr>
          <p:cNvPr id="23" name="Picture 22">
            <a:extLst>
              <a:ext uri="{FF2B5EF4-FFF2-40B4-BE49-F238E27FC236}">
                <a16:creationId xmlns:a16="http://schemas.microsoft.com/office/drawing/2014/main" id="{8ED2B1FE-BD0B-CA46-9C25-1FCFE066C2E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59093" y="5042875"/>
            <a:ext cx="999944" cy="999944"/>
          </a:xfrm>
          <a:prstGeom prst="rect">
            <a:avLst/>
          </a:prstGeom>
        </p:spPr>
      </p:pic>
      <p:pic>
        <p:nvPicPr>
          <p:cNvPr id="24" name="Picture 23">
            <a:extLst>
              <a:ext uri="{FF2B5EF4-FFF2-40B4-BE49-F238E27FC236}">
                <a16:creationId xmlns:a16="http://schemas.microsoft.com/office/drawing/2014/main" id="{08563FD8-07D2-F44D-BD9C-B2FF09CD686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809672" y="3327769"/>
            <a:ext cx="1113018" cy="1175723"/>
          </a:xfrm>
          <a:prstGeom prst="rect">
            <a:avLst/>
          </a:prstGeom>
        </p:spPr>
      </p:pic>
      <p:pic>
        <p:nvPicPr>
          <p:cNvPr id="3" name="Picture 2">
            <a:extLst>
              <a:ext uri="{FF2B5EF4-FFF2-40B4-BE49-F238E27FC236}">
                <a16:creationId xmlns:a16="http://schemas.microsoft.com/office/drawing/2014/main" id="{A6A00520-ACB1-2949-B9FF-B880645FBCC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660125" y="5747865"/>
            <a:ext cx="2781466" cy="370863"/>
          </a:xfrm>
          <a:prstGeom prst="rect">
            <a:avLst/>
          </a:prstGeom>
        </p:spPr>
      </p:pic>
      <p:pic>
        <p:nvPicPr>
          <p:cNvPr id="6" name="Picture 5">
            <a:extLst>
              <a:ext uri="{FF2B5EF4-FFF2-40B4-BE49-F238E27FC236}">
                <a16:creationId xmlns:a16="http://schemas.microsoft.com/office/drawing/2014/main" id="{3F41CDF5-3010-664F-88B2-C3EA5F523456}"/>
              </a:ext>
            </a:extLst>
          </p:cNvPr>
          <p:cNvPicPr>
            <a:picLocks noChangeAspect="1"/>
          </p:cNvPicPr>
          <p:nvPr/>
        </p:nvPicPr>
        <p:blipFill>
          <a:blip r:embed="rId19"/>
          <a:stretch>
            <a:fillRect/>
          </a:stretch>
        </p:blipFill>
        <p:spPr>
          <a:xfrm>
            <a:off x="675526" y="4327479"/>
            <a:ext cx="2806700" cy="723900"/>
          </a:xfrm>
          <a:prstGeom prst="rect">
            <a:avLst/>
          </a:prstGeom>
        </p:spPr>
      </p:pic>
      <p:pic>
        <p:nvPicPr>
          <p:cNvPr id="25" name="Picture 24">
            <a:extLst>
              <a:ext uri="{FF2B5EF4-FFF2-40B4-BE49-F238E27FC236}">
                <a16:creationId xmlns:a16="http://schemas.microsoft.com/office/drawing/2014/main" id="{16D67697-3249-074A-8B18-431FE3C412AC}"/>
              </a:ext>
            </a:extLst>
          </p:cNvPr>
          <p:cNvPicPr>
            <a:picLocks noChangeAspect="1"/>
          </p:cNvPicPr>
          <p:nvPr/>
        </p:nvPicPr>
        <p:blipFill>
          <a:blip r:embed="rId20"/>
          <a:stretch>
            <a:fillRect/>
          </a:stretch>
        </p:blipFill>
        <p:spPr>
          <a:xfrm>
            <a:off x="5895250" y="4898465"/>
            <a:ext cx="1780341" cy="316288"/>
          </a:xfrm>
          <a:prstGeom prst="rect">
            <a:avLst/>
          </a:prstGeom>
        </p:spPr>
      </p:pic>
      <p:pic>
        <p:nvPicPr>
          <p:cNvPr id="26" name="Picture 25">
            <a:extLst>
              <a:ext uri="{FF2B5EF4-FFF2-40B4-BE49-F238E27FC236}">
                <a16:creationId xmlns:a16="http://schemas.microsoft.com/office/drawing/2014/main" id="{36EA9F54-BCA0-8845-A2F5-BB35FD893FC8}"/>
              </a:ext>
            </a:extLst>
          </p:cNvPr>
          <p:cNvPicPr>
            <a:picLocks noChangeAspect="1"/>
          </p:cNvPicPr>
          <p:nvPr/>
        </p:nvPicPr>
        <p:blipFill>
          <a:blip r:embed="rId21"/>
          <a:stretch>
            <a:fillRect/>
          </a:stretch>
        </p:blipFill>
        <p:spPr>
          <a:xfrm>
            <a:off x="2583675" y="5949669"/>
            <a:ext cx="845974" cy="845974"/>
          </a:xfrm>
          <a:prstGeom prst="rect">
            <a:avLst/>
          </a:prstGeom>
        </p:spPr>
      </p:pic>
      <p:pic>
        <p:nvPicPr>
          <p:cNvPr id="1028" name="Picture 4" descr="Diamond light source | Harwell Campus Oxford">
            <a:extLst>
              <a:ext uri="{FF2B5EF4-FFF2-40B4-BE49-F238E27FC236}">
                <a16:creationId xmlns:a16="http://schemas.microsoft.com/office/drawing/2014/main" id="{F3A67BC0-D295-E04F-8450-7016C5F5831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3671" y="6065199"/>
            <a:ext cx="1738807" cy="5069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I4OS Europe | EOSC Portal">
            <a:extLst>
              <a:ext uri="{FF2B5EF4-FFF2-40B4-BE49-F238E27FC236}">
                <a16:creationId xmlns:a16="http://schemas.microsoft.com/office/drawing/2014/main" id="{206DBD08-D6A4-0344-A479-B3C4AD3E944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29280" y="4720667"/>
            <a:ext cx="1346471" cy="77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3055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32" name="Titel 73"/>
          <p:cNvSpPr>
            <a:spLocks noGrp="1"/>
          </p:cNvSpPr>
          <p:nvPr>
            <p:ph type="title"/>
          </p:nvPr>
        </p:nvSpPr>
        <p:spPr/>
        <p:txBody>
          <a:bodyPr/>
          <a:lstStyle/>
          <a:p>
            <a:r>
              <a:rPr lang="en-US" noProof="0">
                <a:ea typeface="ＭＳ Ｐゴシック"/>
                <a:cs typeface="ＭＳ Ｐゴシック"/>
              </a:rPr>
              <a:t>RDM: </a:t>
            </a:r>
            <a:r>
              <a:rPr lang="en-US">
                <a:ea typeface="ＭＳ Ｐゴシック"/>
                <a:cs typeface="ＭＳ Ｐゴシック"/>
              </a:rPr>
              <a:t>W</a:t>
            </a:r>
            <a:r>
              <a:rPr lang="en-US" noProof="0" err="1">
                <a:ea typeface="ＭＳ Ｐゴシック"/>
                <a:cs typeface="ＭＳ Ｐゴシック"/>
              </a:rPr>
              <a:t>orkflow</a:t>
            </a:r>
            <a:endParaRPr lang="en-US" noProof="0">
              <a:ea typeface="ＭＳ Ｐゴシック"/>
              <a:cs typeface="ＭＳ Ｐゴシック"/>
            </a:endParaRPr>
          </a:p>
        </p:txBody>
      </p:sp>
      <p:grpSp>
        <p:nvGrpSpPr>
          <p:cNvPr id="75" name="Group 6"/>
          <p:cNvGrpSpPr>
            <a:grpSpLocks/>
          </p:cNvGrpSpPr>
          <p:nvPr/>
        </p:nvGrpSpPr>
        <p:grpSpPr bwMode="auto">
          <a:xfrm>
            <a:off x="320652" y="1681668"/>
            <a:ext cx="2847135" cy="4876836"/>
            <a:chOff x="-66" y="0"/>
            <a:chExt cx="2517" cy="4733"/>
          </a:xfrm>
        </p:grpSpPr>
        <p:sp>
          <p:nvSpPr>
            <p:cNvPr id="142" name="Rectangle 7"/>
            <p:cNvSpPr>
              <a:spLocks/>
            </p:cNvSpPr>
            <p:nvPr/>
          </p:nvSpPr>
          <p:spPr bwMode="auto">
            <a:xfrm>
              <a:off x="-66" y="0"/>
              <a:ext cx="2517" cy="4708"/>
            </a:xfrm>
            <a:prstGeom prst="rect">
              <a:avLst/>
            </a:prstGeom>
            <a:noFill/>
            <a:ln w="28575">
              <a:solidFill>
                <a:srgbClr val="7030A0"/>
              </a:solidFill>
              <a:prstDash val="solid"/>
              <a:miter lim="800000"/>
              <a:headEnd/>
              <a:tailEnd/>
            </a:ln>
          </p:spPr>
          <p:txBody>
            <a:bodyPr lIns="0" tIns="0" rIns="0" bIns="0"/>
            <a:lstStyle/>
            <a:p>
              <a:pPr algn="ctr"/>
              <a:endParaRPr lang="de-DE">
                <a:latin typeface="Arial" pitchFamily="34" charset="0"/>
                <a:cs typeface="Arial" pitchFamily="34" charset="0"/>
              </a:endParaRPr>
            </a:p>
          </p:txBody>
        </p:sp>
        <p:sp>
          <p:nvSpPr>
            <p:cNvPr id="143" name="Rectangle 8"/>
            <p:cNvSpPr>
              <a:spLocks/>
            </p:cNvSpPr>
            <p:nvPr/>
          </p:nvSpPr>
          <p:spPr bwMode="auto">
            <a:xfrm>
              <a:off x="1226" y="4464"/>
              <a:ext cx="0" cy="269"/>
            </a:xfrm>
            <a:prstGeom prst="rect">
              <a:avLst/>
            </a:prstGeom>
            <a:noFill/>
            <a:ln w="12700">
              <a:noFill/>
              <a:miter lim="800000"/>
              <a:headEnd/>
              <a:tailEnd/>
            </a:ln>
          </p:spPr>
          <p:txBody>
            <a:bodyPr wrap="none" lIns="0" tIns="0" rIns="0" bIns="0" anchor="b">
              <a:spAutoFit/>
            </a:bodyPr>
            <a:lstStyle/>
            <a:p>
              <a:pPr algn="ctr"/>
              <a:endParaRPr lang="de-DE">
                <a:solidFill>
                  <a:srgbClr val="808080"/>
                </a:solidFill>
                <a:latin typeface="Arial" pitchFamily="34" charset="0"/>
                <a:cs typeface="Arial" pitchFamily="34" charset="0"/>
                <a:sym typeface="Lucida Grande"/>
              </a:endParaRPr>
            </a:p>
          </p:txBody>
        </p:sp>
      </p:grpSp>
      <p:grpSp>
        <p:nvGrpSpPr>
          <p:cNvPr id="76" name="Group 9"/>
          <p:cNvGrpSpPr>
            <a:grpSpLocks/>
          </p:cNvGrpSpPr>
          <p:nvPr/>
        </p:nvGrpSpPr>
        <p:grpSpPr bwMode="auto">
          <a:xfrm>
            <a:off x="3586146" y="1681668"/>
            <a:ext cx="5252200" cy="4876836"/>
            <a:chOff x="0" y="0"/>
            <a:chExt cx="4747" cy="4733"/>
          </a:xfrm>
        </p:grpSpPr>
        <p:sp>
          <p:nvSpPr>
            <p:cNvPr id="140" name="Rectangle 10"/>
            <p:cNvSpPr>
              <a:spLocks/>
            </p:cNvSpPr>
            <p:nvPr/>
          </p:nvSpPr>
          <p:spPr bwMode="auto">
            <a:xfrm>
              <a:off x="0" y="0"/>
              <a:ext cx="4747" cy="4708"/>
            </a:xfrm>
            <a:prstGeom prst="rect">
              <a:avLst/>
            </a:prstGeom>
            <a:noFill/>
            <a:ln w="28575">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41" name="Rectangle 11"/>
            <p:cNvSpPr>
              <a:spLocks/>
            </p:cNvSpPr>
            <p:nvPr/>
          </p:nvSpPr>
          <p:spPr bwMode="auto">
            <a:xfrm>
              <a:off x="2096" y="4464"/>
              <a:ext cx="0" cy="269"/>
            </a:xfrm>
            <a:prstGeom prst="rect">
              <a:avLst/>
            </a:prstGeom>
            <a:noFill/>
            <a:ln w="12700">
              <a:noFill/>
              <a:miter lim="800000"/>
              <a:headEnd/>
              <a:tailEnd/>
            </a:ln>
          </p:spPr>
          <p:txBody>
            <a:bodyPr wrap="none" lIns="0" tIns="0" rIns="0" bIns="0" anchor="b">
              <a:spAutoFit/>
            </a:bodyPr>
            <a:lstStyle/>
            <a:p>
              <a:pPr algn="ctr"/>
              <a:endParaRPr lang="de-DE">
                <a:latin typeface="Arial" pitchFamily="34" charset="0"/>
                <a:cs typeface="Arial" pitchFamily="34" charset="0"/>
                <a:sym typeface="Lucida Grande"/>
              </a:endParaRPr>
            </a:p>
          </p:txBody>
        </p:sp>
      </p:grpSp>
      <p:sp>
        <p:nvSpPr>
          <p:cNvPr id="78" name="Line 23"/>
          <p:cNvSpPr>
            <a:spLocks noChangeShapeType="1"/>
          </p:cNvSpPr>
          <p:nvPr/>
        </p:nvSpPr>
        <p:spPr bwMode="auto">
          <a:xfrm>
            <a:off x="1782679" y="3758337"/>
            <a:ext cx="2261" cy="336549"/>
          </a:xfrm>
          <a:prstGeom prst="line">
            <a:avLst/>
          </a:prstGeom>
          <a:noFill/>
          <a:ln w="25400">
            <a:solidFill>
              <a:schemeClr val="tx1"/>
            </a:solidFill>
            <a:round/>
            <a:headEnd/>
            <a:tailEnd type="triangle" w="med" len="med"/>
          </a:ln>
        </p:spPr>
        <p:txBody>
          <a:bodyPr/>
          <a:lstStyle/>
          <a:p>
            <a:endParaRPr lang="de-DE"/>
          </a:p>
        </p:txBody>
      </p:sp>
      <p:grpSp>
        <p:nvGrpSpPr>
          <p:cNvPr id="79" name="Group 24"/>
          <p:cNvGrpSpPr>
            <a:grpSpLocks/>
          </p:cNvGrpSpPr>
          <p:nvPr/>
        </p:nvGrpSpPr>
        <p:grpSpPr bwMode="auto">
          <a:xfrm>
            <a:off x="530993" y="2525798"/>
            <a:ext cx="2479627" cy="423720"/>
            <a:chOff x="0" y="722"/>
            <a:chExt cx="2193" cy="384"/>
          </a:xfrm>
        </p:grpSpPr>
        <p:sp>
          <p:nvSpPr>
            <p:cNvPr id="136" name="Rectangle 25"/>
            <p:cNvSpPr>
              <a:spLocks/>
            </p:cNvSpPr>
            <p:nvPr/>
          </p:nvSpPr>
          <p:spPr bwMode="auto">
            <a:xfrm>
              <a:off x="0" y="722"/>
              <a:ext cx="2193" cy="384"/>
            </a:xfrm>
            <a:prstGeom prst="rect">
              <a:avLst/>
            </a:prstGeom>
            <a:solidFill>
              <a:srgbClr val="8064A2"/>
            </a:solid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37" name="Rectangle 26"/>
            <p:cNvSpPr>
              <a:spLocks/>
            </p:cNvSpPr>
            <p:nvPr/>
          </p:nvSpPr>
          <p:spPr bwMode="auto">
            <a:xfrm>
              <a:off x="788" y="787"/>
              <a:ext cx="658" cy="251"/>
            </a:xfrm>
            <a:prstGeom prst="rect">
              <a:avLst/>
            </a:prstGeom>
            <a:noFill/>
            <a:ln w="12700">
              <a:solidFill>
                <a:srgbClr val="8064A2"/>
              </a:solidFill>
              <a:miter lim="800000"/>
              <a:headEnd/>
              <a:tailEnd/>
            </a:ln>
          </p:spPr>
          <p:txBody>
            <a:bodyPr wrap="none" lIns="0" tIns="0" rIns="0" bIns="0" anchor="ctr">
              <a:spAutoFit/>
            </a:bodyPr>
            <a:lstStyle/>
            <a:p>
              <a:pPr algn="ctr"/>
              <a:r>
                <a:rPr lang="en-US">
                  <a:solidFill>
                    <a:schemeClr val="bg1"/>
                  </a:solidFill>
                  <a:latin typeface="Arial" pitchFamily="34" charset="0"/>
                  <a:cs typeface="Arial" pitchFamily="34" charset="0"/>
                  <a:sym typeface="Helvetica" pitchFamily="34" charset="0"/>
                </a:rPr>
                <a:t>Record</a:t>
              </a:r>
            </a:p>
          </p:txBody>
        </p:sp>
      </p:grpSp>
      <p:grpSp>
        <p:nvGrpSpPr>
          <p:cNvPr id="80" name="Group 27"/>
          <p:cNvGrpSpPr>
            <a:grpSpLocks/>
          </p:cNvGrpSpPr>
          <p:nvPr/>
        </p:nvGrpSpPr>
        <p:grpSpPr bwMode="auto">
          <a:xfrm>
            <a:off x="541170" y="4102610"/>
            <a:ext cx="2481887" cy="423720"/>
            <a:chOff x="0" y="0"/>
            <a:chExt cx="2194" cy="384"/>
          </a:xfrm>
        </p:grpSpPr>
        <p:sp>
          <p:nvSpPr>
            <p:cNvPr id="134" name="Rectangle 28"/>
            <p:cNvSpPr>
              <a:spLocks/>
            </p:cNvSpPr>
            <p:nvPr/>
          </p:nvSpPr>
          <p:spPr bwMode="auto">
            <a:xfrm>
              <a:off x="0" y="0"/>
              <a:ext cx="2194" cy="384"/>
            </a:xfrm>
            <a:prstGeom prst="rect">
              <a:avLst/>
            </a:prstGeom>
            <a:solidFill>
              <a:srgbClr val="8064A2"/>
            </a:solid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35" name="Rectangle 29"/>
            <p:cNvSpPr>
              <a:spLocks/>
            </p:cNvSpPr>
            <p:nvPr/>
          </p:nvSpPr>
          <p:spPr bwMode="auto">
            <a:xfrm>
              <a:off x="293" y="77"/>
              <a:ext cx="1667" cy="251"/>
            </a:xfrm>
            <a:prstGeom prst="rect">
              <a:avLst/>
            </a:prstGeom>
            <a:noFill/>
            <a:ln w="12700">
              <a:solidFill>
                <a:srgbClr val="8064A2"/>
              </a:solidFill>
              <a:miter lim="800000"/>
              <a:headEnd/>
              <a:tailEnd/>
            </a:ln>
          </p:spPr>
          <p:txBody>
            <a:bodyPr wrap="none" lIns="0" tIns="0" rIns="0" bIns="0" anchor="ctr">
              <a:spAutoFit/>
            </a:bodyPr>
            <a:lstStyle/>
            <a:p>
              <a:pPr algn="ctr"/>
              <a:r>
                <a:rPr lang="en-US">
                  <a:solidFill>
                    <a:schemeClr val="bg1"/>
                  </a:solidFill>
                  <a:latin typeface="Arial" pitchFamily="34" charset="0"/>
                  <a:cs typeface="Arial" pitchFamily="34" charset="0"/>
                  <a:sym typeface="Helvetica" pitchFamily="34" charset="0"/>
                </a:rPr>
                <a:t>Assess &amp; Approve</a:t>
              </a:r>
            </a:p>
          </p:txBody>
        </p:sp>
      </p:grpSp>
      <p:grpSp>
        <p:nvGrpSpPr>
          <p:cNvPr id="82" name="Group 31"/>
          <p:cNvGrpSpPr>
            <a:grpSpLocks/>
          </p:cNvGrpSpPr>
          <p:nvPr/>
        </p:nvGrpSpPr>
        <p:grpSpPr bwMode="auto">
          <a:xfrm>
            <a:off x="545692" y="3319169"/>
            <a:ext cx="2479626" cy="423720"/>
            <a:chOff x="0" y="0"/>
            <a:chExt cx="2193" cy="384"/>
          </a:xfrm>
        </p:grpSpPr>
        <p:sp>
          <p:nvSpPr>
            <p:cNvPr id="132" name="Rectangle 32"/>
            <p:cNvSpPr>
              <a:spLocks/>
            </p:cNvSpPr>
            <p:nvPr/>
          </p:nvSpPr>
          <p:spPr bwMode="auto">
            <a:xfrm>
              <a:off x="0" y="0"/>
              <a:ext cx="2193" cy="384"/>
            </a:xfrm>
            <a:prstGeom prst="rect">
              <a:avLst/>
            </a:prstGeom>
            <a:solidFill>
              <a:srgbClr val="8064A2"/>
            </a:solid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33" name="Rectangle 33"/>
            <p:cNvSpPr>
              <a:spLocks/>
            </p:cNvSpPr>
            <p:nvPr/>
          </p:nvSpPr>
          <p:spPr bwMode="auto">
            <a:xfrm>
              <a:off x="771" y="77"/>
              <a:ext cx="715" cy="251"/>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Arial" pitchFamily="34" charset="0"/>
                  <a:cs typeface="Arial" pitchFamily="34" charset="0"/>
                  <a:sym typeface="Helvetica" pitchFamily="34" charset="0"/>
                </a:rPr>
                <a:t>Classify</a:t>
              </a:r>
            </a:p>
          </p:txBody>
        </p:sp>
      </p:grpSp>
      <p:sp>
        <p:nvSpPr>
          <p:cNvPr id="83" name="Line 34"/>
          <p:cNvSpPr>
            <a:spLocks noChangeShapeType="1"/>
          </p:cNvSpPr>
          <p:nvPr/>
        </p:nvSpPr>
        <p:spPr bwMode="auto">
          <a:xfrm>
            <a:off x="1781548" y="2969380"/>
            <a:ext cx="1131" cy="339859"/>
          </a:xfrm>
          <a:prstGeom prst="line">
            <a:avLst/>
          </a:prstGeom>
          <a:noFill/>
          <a:ln w="25400">
            <a:solidFill>
              <a:schemeClr val="tx1"/>
            </a:solidFill>
            <a:round/>
            <a:headEnd/>
            <a:tailEnd type="triangle" w="med" len="med"/>
          </a:ln>
        </p:spPr>
        <p:txBody>
          <a:bodyPr/>
          <a:lstStyle/>
          <a:p>
            <a:endParaRPr lang="de-DE"/>
          </a:p>
        </p:txBody>
      </p:sp>
      <p:grpSp>
        <p:nvGrpSpPr>
          <p:cNvPr id="84" name="Group 35"/>
          <p:cNvGrpSpPr>
            <a:grpSpLocks/>
          </p:cNvGrpSpPr>
          <p:nvPr/>
        </p:nvGrpSpPr>
        <p:grpSpPr bwMode="auto">
          <a:xfrm>
            <a:off x="545692" y="6024798"/>
            <a:ext cx="2479626" cy="423720"/>
            <a:chOff x="0" y="0"/>
            <a:chExt cx="2193" cy="384"/>
          </a:xfrm>
        </p:grpSpPr>
        <p:sp>
          <p:nvSpPr>
            <p:cNvPr id="130" name="Rectangle 36"/>
            <p:cNvSpPr>
              <a:spLocks/>
            </p:cNvSpPr>
            <p:nvPr/>
          </p:nvSpPr>
          <p:spPr bwMode="auto">
            <a:xfrm>
              <a:off x="0" y="0"/>
              <a:ext cx="2193" cy="384"/>
            </a:xfrm>
            <a:prstGeom prst="rect">
              <a:avLst/>
            </a:prstGeom>
            <a:solidFill>
              <a:srgbClr val="8064A2"/>
            </a:solid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31" name="Rectangle 37"/>
            <p:cNvSpPr>
              <a:spLocks/>
            </p:cNvSpPr>
            <p:nvPr/>
          </p:nvSpPr>
          <p:spPr bwMode="auto">
            <a:xfrm>
              <a:off x="534" y="77"/>
              <a:ext cx="1202" cy="251"/>
            </a:xfrm>
            <a:prstGeom prst="rect">
              <a:avLst/>
            </a:prstGeom>
            <a:noFill/>
            <a:ln w="12700">
              <a:solidFill>
                <a:srgbClr val="8064A2"/>
              </a:solidFill>
              <a:miter lim="800000"/>
              <a:headEnd/>
              <a:tailEnd/>
            </a:ln>
          </p:spPr>
          <p:txBody>
            <a:bodyPr wrap="none" lIns="0" tIns="0" rIns="0" bIns="0" anchor="ctr">
              <a:spAutoFit/>
            </a:bodyPr>
            <a:lstStyle/>
            <a:p>
              <a:pPr algn="ctr"/>
              <a:r>
                <a:rPr lang="en-US">
                  <a:solidFill>
                    <a:schemeClr val="bg1"/>
                  </a:solidFill>
                  <a:latin typeface="Arial" pitchFamily="34" charset="0"/>
                  <a:cs typeface="Arial" pitchFamily="34" charset="0"/>
                  <a:sym typeface="Helvetica" pitchFamily="34" charset="0"/>
                </a:rPr>
                <a:t>Review (PIR)</a:t>
              </a:r>
            </a:p>
          </p:txBody>
        </p:sp>
      </p:grpSp>
      <p:grpSp>
        <p:nvGrpSpPr>
          <p:cNvPr id="95" name="Group 62"/>
          <p:cNvGrpSpPr>
            <a:grpSpLocks/>
          </p:cNvGrpSpPr>
          <p:nvPr/>
        </p:nvGrpSpPr>
        <p:grpSpPr bwMode="auto">
          <a:xfrm>
            <a:off x="3750098" y="2540142"/>
            <a:ext cx="1166883" cy="567167"/>
            <a:chOff x="0" y="0"/>
            <a:chExt cx="1032" cy="514"/>
          </a:xfrm>
        </p:grpSpPr>
        <p:sp>
          <p:nvSpPr>
            <p:cNvPr id="114" name="AutoShape 63"/>
            <p:cNvSpPr>
              <a:spLocks/>
            </p:cNvSpPr>
            <p:nvPr/>
          </p:nvSpPr>
          <p:spPr bwMode="auto">
            <a:xfrm>
              <a:off x="0" y="0"/>
              <a:ext cx="1032" cy="514"/>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400">
              <a:solidFill>
                <a:schemeClr val="tx1"/>
              </a:solidFill>
              <a:miter lim="800000"/>
              <a:headEnd/>
              <a:tailEnd/>
            </a:ln>
          </p:spPr>
          <p:txBody>
            <a:bodyPr lIns="0" tIns="0" rIns="0" bIns="0"/>
            <a:lstStyle/>
            <a:p>
              <a:pPr algn="ctr"/>
              <a:endParaRPr lang="de-DE">
                <a:solidFill>
                  <a:schemeClr val="bg1"/>
                </a:solidFill>
                <a:latin typeface="Arial" pitchFamily="34" charset="0"/>
                <a:cs typeface="Arial" pitchFamily="34" charset="0"/>
              </a:endParaRPr>
            </a:p>
          </p:txBody>
        </p:sp>
        <p:sp>
          <p:nvSpPr>
            <p:cNvPr id="115" name="Rectangle 64"/>
            <p:cNvSpPr>
              <a:spLocks/>
            </p:cNvSpPr>
            <p:nvPr/>
          </p:nvSpPr>
          <p:spPr bwMode="auto">
            <a:xfrm>
              <a:off x="96" y="30"/>
              <a:ext cx="866" cy="335"/>
            </a:xfrm>
            <a:prstGeom prst="rect">
              <a:avLst/>
            </a:prstGeom>
            <a:noFill/>
            <a:ln w="12700">
              <a:noFill/>
              <a:miter lim="800000"/>
              <a:headEnd/>
              <a:tailEnd/>
            </a:ln>
          </p:spPr>
          <p:txBody>
            <a:bodyPr wrap="square" lIns="0" tIns="0" rIns="0" bIns="0" anchor="ctr">
              <a:spAutoFit/>
            </a:bodyPr>
            <a:lstStyle/>
            <a:p>
              <a:pPr algn="ctr"/>
              <a:r>
                <a:rPr lang="en-US" sz="1200" b="1">
                  <a:solidFill>
                    <a:schemeClr val="bg1"/>
                  </a:solidFill>
                  <a:latin typeface="Arial" pitchFamily="34" charset="0"/>
                  <a:cs typeface="Arial" pitchFamily="34" charset="0"/>
                  <a:sym typeface="Helvetica" pitchFamily="34" charset="0"/>
                </a:rPr>
                <a:t>Approved</a:t>
              </a:r>
              <a:br>
                <a:rPr lang="en-US" sz="1200" b="1">
                  <a:solidFill>
                    <a:schemeClr val="bg1"/>
                  </a:solidFill>
                  <a:latin typeface="Arial" pitchFamily="34" charset="0"/>
                  <a:cs typeface="Arial" pitchFamily="34" charset="0"/>
                  <a:sym typeface="Helvetica" pitchFamily="34" charset="0"/>
                </a:rPr>
              </a:br>
              <a:r>
                <a:rPr lang="en-US" sz="1200" b="1">
                  <a:solidFill>
                    <a:schemeClr val="bg1"/>
                  </a:solidFill>
                  <a:latin typeface="Arial" pitchFamily="34" charset="0"/>
                  <a:cs typeface="Arial" pitchFamily="34" charset="0"/>
                  <a:sym typeface="Helvetica" pitchFamily="34" charset="0"/>
                </a:rPr>
                <a:t>Change</a:t>
              </a:r>
            </a:p>
          </p:txBody>
        </p:sp>
      </p:grpSp>
      <p:grpSp>
        <p:nvGrpSpPr>
          <p:cNvPr id="96" name="Group 65"/>
          <p:cNvGrpSpPr>
            <a:grpSpLocks/>
          </p:cNvGrpSpPr>
          <p:nvPr/>
        </p:nvGrpSpPr>
        <p:grpSpPr bwMode="auto">
          <a:xfrm>
            <a:off x="3750098" y="3248549"/>
            <a:ext cx="1166883" cy="568271"/>
            <a:chOff x="0" y="0"/>
            <a:chExt cx="1032" cy="514"/>
          </a:xfrm>
        </p:grpSpPr>
        <p:sp>
          <p:nvSpPr>
            <p:cNvPr id="112" name="AutoShape 66"/>
            <p:cNvSpPr>
              <a:spLocks/>
            </p:cNvSpPr>
            <p:nvPr/>
          </p:nvSpPr>
          <p:spPr bwMode="auto">
            <a:xfrm>
              <a:off x="0" y="0"/>
              <a:ext cx="1032" cy="514"/>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400">
              <a:solidFill>
                <a:schemeClr val="tx1"/>
              </a:solidFill>
              <a:miter lim="800000"/>
              <a:headEnd/>
              <a:tailEnd/>
            </a:ln>
          </p:spPr>
          <p:txBody>
            <a:bodyPr lIns="0" tIns="0" rIns="0" bIns="0"/>
            <a:lstStyle/>
            <a:p>
              <a:pPr algn="ctr"/>
              <a:endParaRPr lang="en-US">
                <a:solidFill>
                  <a:schemeClr val="bg1"/>
                </a:solidFill>
                <a:latin typeface="Arial" pitchFamily="34" charset="0"/>
                <a:cs typeface="Arial" pitchFamily="34" charset="0"/>
              </a:endParaRPr>
            </a:p>
          </p:txBody>
        </p:sp>
        <p:sp>
          <p:nvSpPr>
            <p:cNvPr id="113" name="Rectangle 67"/>
            <p:cNvSpPr>
              <a:spLocks/>
            </p:cNvSpPr>
            <p:nvPr/>
          </p:nvSpPr>
          <p:spPr bwMode="auto">
            <a:xfrm>
              <a:off x="116" y="32"/>
              <a:ext cx="846" cy="334"/>
            </a:xfrm>
            <a:prstGeom prst="rect">
              <a:avLst/>
            </a:prstGeom>
            <a:noFill/>
            <a:ln w="12700">
              <a:noFill/>
              <a:miter lim="800000"/>
              <a:headEnd/>
              <a:tailEnd/>
            </a:ln>
          </p:spPr>
          <p:txBody>
            <a:bodyPr wrap="square" lIns="0" tIns="0" rIns="0" bIns="0" anchor="ctr">
              <a:spAutoFit/>
            </a:bodyPr>
            <a:lstStyle/>
            <a:p>
              <a:pPr algn="ctr"/>
              <a:r>
                <a:rPr lang="en-US" sz="1200" b="1">
                  <a:solidFill>
                    <a:schemeClr val="bg1"/>
                  </a:solidFill>
                  <a:latin typeface="Arial" pitchFamily="34" charset="0"/>
                  <a:cs typeface="Arial" pitchFamily="34" charset="0"/>
                  <a:sym typeface="Helvetica" pitchFamily="34" charset="0"/>
                </a:rPr>
                <a:t>Approved</a:t>
              </a:r>
              <a:br>
                <a:rPr lang="en-US" sz="1200" b="1">
                  <a:solidFill>
                    <a:schemeClr val="bg1"/>
                  </a:solidFill>
                  <a:latin typeface="Arial" pitchFamily="34" charset="0"/>
                  <a:cs typeface="Arial" pitchFamily="34" charset="0"/>
                  <a:sym typeface="Helvetica" pitchFamily="34" charset="0"/>
                </a:rPr>
              </a:br>
              <a:r>
                <a:rPr lang="en-US" sz="1200" b="1">
                  <a:solidFill>
                    <a:schemeClr val="bg1"/>
                  </a:solidFill>
                  <a:latin typeface="Arial" pitchFamily="34" charset="0"/>
                  <a:cs typeface="Arial" pitchFamily="34" charset="0"/>
                  <a:sym typeface="Helvetica" pitchFamily="34" charset="0"/>
                </a:rPr>
                <a:t>Change</a:t>
              </a:r>
            </a:p>
          </p:txBody>
        </p:sp>
      </p:grpSp>
      <p:grpSp>
        <p:nvGrpSpPr>
          <p:cNvPr id="97" name="Group 68"/>
          <p:cNvGrpSpPr>
            <a:grpSpLocks/>
          </p:cNvGrpSpPr>
          <p:nvPr/>
        </p:nvGrpSpPr>
        <p:grpSpPr bwMode="auto">
          <a:xfrm>
            <a:off x="3750098" y="3962473"/>
            <a:ext cx="1166883" cy="568270"/>
            <a:chOff x="0" y="0"/>
            <a:chExt cx="1032" cy="514"/>
          </a:xfrm>
        </p:grpSpPr>
        <p:sp>
          <p:nvSpPr>
            <p:cNvPr id="110" name="AutoShape 69"/>
            <p:cNvSpPr>
              <a:spLocks/>
            </p:cNvSpPr>
            <p:nvPr/>
          </p:nvSpPr>
          <p:spPr bwMode="auto">
            <a:xfrm>
              <a:off x="0" y="0"/>
              <a:ext cx="1032" cy="514"/>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400">
              <a:solidFill>
                <a:schemeClr val="tx1"/>
              </a:solidFill>
              <a:miter lim="800000"/>
              <a:headEnd/>
              <a:tailEnd/>
            </a:ln>
          </p:spPr>
          <p:txBody>
            <a:bodyPr lIns="0" tIns="0" rIns="0" bIns="0"/>
            <a:lstStyle/>
            <a:p>
              <a:pPr algn="ctr"/>
              <a:endParaRPr lang="de-DE">
                <a:solidFill>
                  <a:schemeClr val="bg1"/>
                </a:solidFill>
                <a:latin typeface="Arial" pitchFamily="34" charset="0"/>
                <a:cs typeface="Arial" pitchFamily="34" charset="0"/>
              </a:endParaRPr>
            </a:p>
          </p:txBody>
        </p:sp>
        <p:sp>
          <p:nvSpPr>
            <p:cNvPr id="111" name="Rectangle 70"/>
            <p:cNvSpPr>
              <a:spLocks/>
            </p:cNvSpPr>
            <p:nvPr/>
          </p:nvSpPr>
          <p:spPr bwMode="auto">
            <a:xfrm>
              <a:off x="116" y="32"/>
              <a:ext cx="813" cy="334"/>
            </a:xfrm>
            <a:prstGeom prst="rect">
              <a:avLst/>
            </a:prstGeom>
            <a:noFill/>
            <a:ln w="12700">
              <a:noFill/>
              <a:miter lim="800000"/>
              <a:headEnd/>
              <a:tailEnd/>
            </a:ln>
          </p:spPr>
          <p:txBody>
            <a:bodyPr wrap="square" lIns="0" tIns="0" rIns="0" bIns="0" anchor="ctr">
              <a:spAutoFit/>
            </a:bodyPr>
            <a:lstStyle/>
            <a:p>
              <a:pPr algn="ctr"/>
              <a:r>
                <a:rPr lang="en-US" sz="1200" b="1" dirty="0">
                  <a:solidFill>
                    <a:schemeClr val="bg1"/>
                  </a:solidFill>
                  <a:latin typeface="Arial" pitchFamily="34" charset="0"/>
                  <a:cs typeface="Arial" pitchFamily="34" charset="0"/>
                  <a:sym typeface="Helvetica" pitchFamily="34" charset="0"/>
                </a:rPr>
                <a:t>Approved</a:t>
              </a:r>
              <a:br>
                <a:rPr lang="en-US" sz="1200" b="1" dirty="0">
                  <a:solidFill>
                    <a:schemeClr val="bg1"/>
                  </a:solidFill>
                  <a:latin typeface="Arial" pitchFamily="34" charset="0"/>
                  <a:cs typeface="Arial" pitchFamily="34" charset="0"/>
                  <a:sym typeface="Helvetica" pitchFamily="34" charset="0"/>
                </a:rPr>
              </a:br>
              <a:r>
                <a:rPr lang="en-US" sz="1200" b="1" dirty="0">
                  <a:solidFill>
                    <a:schemeClr val="bg1"/>
                  </a:solidFill>
                  <a:latin typeface="Arial" pitchFamily="34" charset="0"/>
                  <a:cs typeface="Arial" pitchFamily="34" charset="0"/>
                  <a:sym typeface="Helvetica" pitchFamily="34" charset="0"/>
                </a:rPr>
                <a:t>Change</a:t>
              </a:r>
            </a:p>
          </p:txBody>
        </p:sp>
      </p:grpSp>
      <p:sp>
        <p:nvSpPr>
          <p:cNvPr id="98" name="AutoShape 71"/>
          <p:cNvSpPr>
            <a:spLocks/>
          </p:cNvSpPr>
          <p:nvPr/>
        </p:nvSpPr>
        <p:spPr bwMode="auto">
          <a:xfrm rot="16200000">
            <a:off x="1795254" y="2810074"/>
            <a:ext cx="1933222" cy="1956112"/>
          </a:xfrm>
          <a:custGeom>
            <a:avLst/>
            <a:gdLst>
              <a:gd name="T0" fmla="*/ 0 w 21600"/>
              <a:gd name="T1" fmla="*/ 0 h 21600"/>
              <a:gd name="T2" fmla="*/ 21600 w 21600"/>
              <a:gd name="T3" fmla="*/ 21600 h 21600"/>
            </a:gdLst>
            <a:ahLst/>
            <a:cxnLst/>
            <a:rect l="T0" t="T1" r="T2" b="T3"/>
            <a:pathLst>
              <a:path w="21600" h="21600">
                <a:moveTo>
                  <a:pt x="2420" y="0"/>
                </a:moveTo>
                <a:lnTo>
                  <a:pt x="0" y="0"/>
                </a:lnTo>
                <a:lnTo>
                  <a:pt x="0" y="17695"/>
                </a:lnTo>
                <a:lnTo>
                  <a:pt x="21600" y="17695"/>
                </a:lnTo>
                <a:lnTo>
                  <a:pt x="21600" y="21600"/>
                </a:lnTo>
              </a:path>
            </a:pathLst>
          </a:custGeom>
          <a:noFill/>
          <a:ln w="25400">
            <a:solidFill>
              <a:schemeClr val="tx1"/>
            </a:solidFill>
            <a:miter lim="800000"/>
            <a:headEnd/>
            <a:tailEnd type="triangle" w="med" len="med"/>
          </a:ln>
        </p:spPr>
        <p:txBody>
          <a:bodyPr vert="eaVert" lIns="0" tIns="0" rIns="0" bIns="0"/>
          <a:lstStyle/>
          <a:p>
            <a:pPr algn="ctr"/>
            <a:endParaRPr lang="de-DE">
              <a:latin typeface="Arial" pitchFamily="34" charset="0"/>
              <a:cs typeface="Arial" pitchFamily="34" charset="0"/>
            </a:endParaRPr>
          </a:p>
        </p:txBody>
      </p:sp>
      <p:sp>
        <p:nvSpPr>
          <p:cNvPr id="99" name="AutoShape 72"/>
          <p:cNvSpPr>
            <a:spLocks/>
          </p:cNvSpPr>
          <p:nvPr/>
        </p:nvSpPr>
        <p:spPr bwMode="auto">
          <a:xfrm rot="16200000">
            <a:off x="2149996" y="3164816"/>
            <a:ext cx="1222609" cy="1957242"/>
          </a:xfrm>
          <a:custGeom>
            <a:avLst/>
            <a:gdLst>
              <a:gd name="T0" fmla="*/ 0 w 21600"/>
              <a:gd name="T1" fmla="*/ 0 h 21600"/>
              <a:gd name="T2" fmla="*/ 21600 w 21600"/>
              <a:gd name="T3" fmla="*/ 21600 h 21600"/>
            </a:gdLst>
            <a:ahLst/>
            <a:cxnLst/>
            <a:rect l="T0" t="T1" r="T2" b="T3"/>
            <a:pathLst>
              <a:path w="21600" h="21600">
                <a:moveTo>
                  <a:pt x="3826" y="0"/>
                </a:moveTo>
                <a:lnTo>
                  <a:pt x="0" y="0"/>
                </a:lnTo>
                <a:lnTo>
                  <a:pt x="0" y="17695"/>
                </a:lnTo>
                <a:lnTo>
                  <a:pt x="21600" y="17695"/>
                </a:lnTo>
                <a:lnTo>
                  <a:pt x="21600" y="21600"/>
                </a:lnTo>
              </a:path>
            </a:pathLst>
          </a:custGeom>
          <a:noFill/>
          <a:ln w="25400">
            <a:solidFill>
              <a:schemeClr val="tx1"/>
            </a:solidFill>
            <a:miter lim="800000"/>
            <a:headEnd/>
            <a:tailEnd type="triangle" w="med" len="med"/>
          </a:ln>
        </p:spPr>
        <p:txBody>
          <a:bodyPr vert="eaVert" lIns="0" tIns="0" rIns="0" bIns="0"/>
          <a:lstStyle/>
          <a:p>
            <a:pPr algn="ctr"/>
            <a:endParaRPr lang="de-DE">
              <a:latin typeface="Arial" pitchFamily="34" charset="0"/>
              <a:cs typeface="Arial" pitchFamily="34" charset="0"/>
            </a:endParaRPr>
          </a:p>
        </p:txBody>
      </p:sp>
      <p:sp>
        <p:nvSpPr>
          <p:cNvPr id="100" name="AutoShape 73"/>
          <p:cNvSpPr>
            <a:spLocks/>
          </p:cNvSpPr>
          <p:nvPr/>
        </p:nvSpPr>
        <p:spPr bwMode="auto">
          <a:xfrm rot="16200000">
            <a:off x="2506958" y="3521778"/>
            <a:ext cx="508685" cy="1957242"/>
          </a:xfrm>
          <a:custGeom>
            <a:avLst/>
            <a:gdLst>
              <a:gd name="T0" fmla="*/ 0 w 21600"/>
              <a:gd name="T1" fmla="*/ 0 h 21600"/>
              <a:gd name="T2" fmla="*/ 21600 w 21600"/>
              <a:gd name="T3" fmla="*/ 21600 h 21600"/>
            </a:gdLst>
            <a:ahLst/>
            <a:cxnLst/>
            <a:rect l="T0" t="T1" r="T2" b="T3"/>
            <a:pathLst>
              <a:path w="21600" h="21600">
                <a:moveTo>
                  <a:pt x="9200" y="0"/>
                </a:moveTo>
                <a:lnTo>
                  <a:pt x="0" y="0"/>
                </a:lnTo>
                <a:lnTo>
                  <a:pt x="0" y="17695"/>
                </a:lnTo>
                <a:lnTo>
                  <a:pt x="21600" y="17695"/>
                </a:lnTo>
                <a:lnTo>
                  <a:pt x="21600" y="21600"/>
                </a:lnTo>
              </a:path>
            </a:pathLst>
          </a:custGeom>
          <a:noFill/>
          <a:ln w="25400">
            <a:solidFill>
              <a:schemeClr val="tx1"/>
            </a:solidFill>
            <a:miter lim="800000"/>
            <a:headEnd/>
            <a:tailEnd type="triangle" w="med" len="med"/>
          </a:ln>
        </p:spPr>
        <p:txBody>
          <a:bodyPr vert="eaVert" lIns="0" tIns="0" rIns="0" bIns="0"/>
          <a:lstStyle/>
          <a:p>
            <a:pPr algn="ctr"/>
            <a:endParaRPr lang="de-DE">
              <a:latin typeface="Arial" pitchFamily="34" charset="0"/>
              <a:cs typeface="Arial" pitchFamily="34" charset="0"/>
            </a:endParaRPr>
          </a:p>
        </p:txBody>
      </p:sp>
      <p:sp>
        <p:nvSpPr>
          <p:cNvPr id="101" name="Line 77"/>
          <p:cNvSpPr>
            <a:spLocks noChangeShapeType="1"/>
          </p:cNvSpPr>
          <p:nvPr/>
        </p:nvSpPr>
        <p:spPr bwMode="auto">
          <a:xfrm rot="10800000">
            <a:off x="3033234" y="6237761"/>
            <a:ext cx="2530508" cy="2207"/>
          </a:xfrm>
          <a:prstGeom prst="line">
            <a:avLst/>
          </a:prstGeom>
          <a:noFill/>
          <a:ln w="25400">
            <a:solidFill>
              <a:schemeClr val="tx1"/>
            </a:solidFill>
            <a:round/>
            <a:headEnd/>
            <a:tailEnd type="triangle" w="med" len="med"/>
          </a:ln>
        </p:spPr>
        <p:txBody>
          <a:bodyPr/>
          <a:lstStyle/>
          <a:p>
            <a:endParaRPr lang="de-DE"/>
          </a:p>
        </p:txBody>
      </p:sp>
      <p:grpSp>
        <p:nvGrpSpPr>
          <p:cNvPr id="7" name="Group 6">
            <a:extLst>
              <a:ext uri="{FF2B5EF4-FFF2-40B4-BE49-F238E27FC236}">
                <a16:creationId xmlns:a16="http://schemas.microsoft.com/office/drawing/2014/main" id="{3C928DF2-99DF-6345-A239-8AD75940B0A2}"/>
              </a:ext>
            </a:extLst>
          </p:cNvPr>
          <p:cNvGrpSpPr/>
          <p:nvPr/>
        </p:nvGrpSpPr>
        <p:grpSpPr>
          <a:xfrm>
            <a:off x="5575049" y="3613787"/>
            <a:ext cx="2480757" cy="698476"/>
            <a:chOff x="5575049" y="3613787"/>
            <a:chExt cx="2480757" cy="698476"/>
          </a:xfrm>
        </p:grpSpPr>
        <p:sp>
          <p:nvSpPr>
            <p:cNvPr id="86" name="Line 41"/>
            <p:cNvSpPr>
              <a:spLocks noChangeShapeType="1"/>
            </p:cNvSpPr>
            <p:nvPr/>
          </p:nvSpPr>
          <p:spPr bwMode="auto">
            <a:xfrm>
              <a:off x="6815427" y="3613787"/>
              <a:ext cx="1131" cy="265928"/>
            </a:xfrm>
            <a:prstGeom prst="line">
              <a:avLst/>
            </a:prstGeom>
            <a:noFill/>
            <a:ln w="25400">
              <a:solidFill>
                <a:schemeClr val="tx1"/>
              </a:solidFill>
              <a:round/>
              <a:headEnd/>
              <a:tailEnd type="triangle" w="med" len="med"/>
            </a:ln>
          </p:spPr>
          <p:txBody>
            <a:bodyPr/>
            <a:lstStyle/>
            <a:p>
              <a:endParaRPr lang="de-DE"/>
            </a:p>
          </p:txBody>
        </p:sp>
        <p:grpSp>
          <p:nvGrpSpPr>
            <p:cNvPr id="88" name="Group 45"/>
            <p:cNvGrpSpPr>
              <a:grpSpLocks/>
            </p:cNvGrpSpPr>
            <p:nvPr/>
          </p:nvGrpSpPr>
          <p:grpSpPr bwMode="auto">
            <a:xfrm>
              <a:off x="5575049" y="3888543"/>
              <a:ext cx="2480757" cy="423720"/>
              <a:chOff x="0" y="0"/>
              <a:chExt cx="2194" cy="384"/>
            </a:xfrm>
          </p:grpSpPr>
          <p:sp>
            <p:nvSpPr>
              <p:cNvPr id="124" name="Rectangle 46"/>
              <p:cNvSpPr>
                <a:spLocks/>
              </p:cNvSpPr>
              <p:nvPr/>
            </p:nvSpPr>
            <p:spPr bwMode="auto">
              <a:xfrm>
                <a:off x="0" y="0"/>
                <a:ext cx="2194"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5" name="Rectangle 47"/>
              <p:cNvSpPr>
                <a:spLocks/>
              </p:cNvSpPr>
              <p:nvPr/>
            </p:nvSpPr>
            <p:spPr bwMode="auto">
              <a:xfrm>
                <a:off x="431" y="91"/>
                <a:ext cx="1429" cy="223"/>
              </a:xfrm>
              <a:prstGeom prst="rect">
                <a:avLst/>
              </a:prstGeom>
              <a:noFill/>
              <a:ln w="12700">
                <a:noFill/>
                <a:miter lim="800000"/>
                <a:headEnd/>
                <a:tailEnd/>
              </a:ln>
            </p:spPr>
            <p:txBody>
              <a:bodyPr wrap="none" lIns="0" tIns="0" rIns="0" bIns="0" anchor="ctr">
                <a:spAutoFit/>
              </a:bodyPr>
              <a:lstStyle/>
              <a:p>
                <a:pPr algn="ctr"/>
                <a:r>
                  <a:rPr lang="en-US" sz="1600">
                    <a:solidFill>
                      <a:schemeClr val="bg1"/>
                    </a:solidFill>
                    <a:latin typeface="Arial" pitchFamily="34" charset="0"/>
                    <a:cs typeface="Arial" pitchFamily="34" charset="0"/>
                    <a:sym typeface="Helvetica" pitchFamily="34" charset="0"/>
                  </a:rPr>
                  <a:t>Readiness review</a:t>
                </a:r>
              </a:p>
            </p:txBody>
          </p:sp>
        </p:grpSp>
      </p:grpSp>
      <p:grpSp>
        <p:nvGrpSpPr>
          <p:cNvPr id="5" name="Group 4">
            <a:extLst>
              <a:ext uri="{FF2B5EF4-FFF2-40B4-BE49-F238E27FC236}">
                <a16:creationId xmlns:a16="http://schemas.microsoft.com/office/drawing/2014/main" id="{4E7F7D3C-54DE-9941-BB07-E7CD19920F0F}"/>
              </a:ext>
            </a:extLst>
          </p:cNvPr>
          <p:cNvGrpSpPr/>
          <p:nvPr/>
        </p:nvGrpSpPr>
        <p:grpSpPr>
          <a:xfrm>
            <a:off x="5575049" y="1754495"/>
            <a:ext cx="2479626" cy="1134334"/>
            <a:chOff x="5575049" y="1754495"/>
            <a:chExt cx="2479626" cy="1134334"/>
          </a:xfrm>
        </p:grpSpPr>
        <p:grpSp>
          <p:nvGrpSpPr>
            <p:cNvPr id="85" name="Group 38"/>
            <p:cNvGrpSpPr>
              <a:grpSpLocks/>
            </p:cNvGrpSpPr>
            <p:nvPr/>
          </p:nvGrpSpPr>
          <p:grpSpPr bwMode="auto">
            <a:xfrm>
              <a:off x="5575049" y="2465109"/>
              <a:ext cx="2479626" cy="423720"/>
              <a:chOff x="0" y="0"/>
              <a:chExt cx="2193" cy="384"/>
            </a:xfrm>
          </p:grpSpPr>
          <p:sp>
            <p:nvSpPr>
              <p:cNvPr id="128" name="Rectangle 39"/>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9" name="Rectangle 40"/>
              <p:cNvSpPr>
                <a:spLocks/>
              </p:cNvSpPr>
              <p:nvPr/>
            </p:nvSpPr>
            <p:spPr bwMode="auto">
              <a:xfrm>
                <a:off x="473" y="91"/>
                <a:ext cx="1337" cy="223"/>
              </a:xfrm>
              <a:prstGeom prst="rect">
                <a:avLst/>
              </a:prstGeom>
              <a:noFill/>
              <a:ln w="12700">
                <a:noFill/>
                <a:miter lim="800000"/>
                <a:headEnd/>
                <a:tailEnd/>
              </a:ln>
            </p:spPr>
            <p:txBody>
              <a:bodyPr wrap="none" lIns="0" tIns="0" rIns="0" bIns="0" anchor="ctr">
                <a:spAutoFit/>
              </a:bodyPr>
              <a:lstStyle/>
              <a:p>
                <a:pPr algn="ctr"/>
                <a:r>
                  <a:rPr lang="en-US" sz="1600">
                    <a:solidFill>
                      <a:schemeClr val="bg1"/>
                    </a:solidFill>
                    <a:latin typeface="Arial" pitchFamily="34" charset="0"/>
                    <a:cs typeface="Arial" pitchFamily="34" charset="0"/>
                    <a:sym typeface="Helvetica" pitchFamily="34" charset="0"/>
                  </a:rPr>
                  <a:t>Release building</a:t>
                </a:r>
              </a:p>
            </p:txBody>
          </p:sp>
        </p:grpSp>
        <p:grpSp>
          <p:nvGrpSpPr>
            <p:cNvPr id="87" name="Group 42"/>
            <p:cNvGrpSpPr>
              <a:grpSpLocks/>
            </p:cNvGrpSpPr>
            <p:nvPr/>
          </p:nvGrpSpPr>
          <p:grpSpPr bwMode="auto">
            <a:xfrm>
              <a:off x="5575049" y="1754495"/>
              <a:ext cx="2479626" cy="423720"/>
              <a:chOff x="0" y="0"/>
              <a:chExt cx="2193" cy="384"/>
            </a:xfrm>
          </p:grpSpPr>
          <p:sp>
            <p:nvSpPr>
              <p:cNvPr id="126" name="Rectangle 43"/>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7" name="Rectangle 44"/>
              <p:cNvSpPr>
                <a:spLocks/>
              </p:cNvSpPr>
              <p:nvPr/>
            </p:nvSpPr>
            <p:spPr bwMode="auto">
              <a:xfrm>
                <a:off x="438" y="91"/>
                <a:ext cx="1398" cy="223"/>
              </a:xfrm>
              <a:prstGeom prst="rect">
                <a:avLst/>
              </a:prstGeom>
              <a:noFill/>
              <a:ln w="12700">
                <a:noFill/>
                <a:miter lim="800000"/>
                <a:headEnd/>
                <a:tailEnd/>
              </a:ln>
            </p:spPr>
            <p:txBody>
              <a:bodyPr wrap="none" lIns="0" tIns="0" rIns="0" bIns="0" anchor="ctr">
                <a:spAutoFit/>
              </a:bodyPr>
              <a:lstStyle/>
              <a:p>
                <a:pPr algn="ctr"/>
                <a:r>
                  <a:rPr lang="en-US" sz="1600" dirty="0">
                    <a:solidFill>
                      <a:schemeClr val="bg1"/>
                    </a:solidFill>
                    <a:latin typeface="Arial" pitchFamily="34" charset="0"/>
                    <a:cs typeface="Arial" pitchFamily="34" charset="0"/>
                    <a:sym typeface="Helvetica" pitchFamily="34" charset="0"/>
                  </a:rPr>
                  <a:t>Release planning</a:t>
                </a:r>
              </a:p>
            </p:txBody>
          </p:sp>
        </p:grpSp>
        <p:sp>
          <p:nvSpPr>
            <p:cNvPr id="89" name="Line 48"/>
            <p:cNvSpPr>
              <a:spLocks noChangeShapeType="1"/>
            </p:cNvSpPr>
            <p:nvPr/>
          </p:nvSpPr>
          <p:spPr bwMode="auto">
            <a:xfrm flipH="1">
              <a:off x="6813165" y="2185938"/>
              <a:ext cx="0" cy="270343"/>
            </a:xfrm>
            <a:prstGeom prst="line">
              <a:avLst/>
            </a:prstGeom>
            <a:noFill/>
            <a:ln w="25400">
              <a:solidFill>
                <a:schemeClr val="tx1"/>
              </a:solidFill>
              <a:round/>
              <a:headEnd/>
              <a:tailEnd type="triangle" w="med" len="med"/>
            </a:ln>
          </p:spPr>
          <p:txBody>
            <a:bodyPr/>
            <a:lstStyle/>
            <a:p>
              <a:endParaRPr lang="de-DE"/>
            </a:p>
          </p:txBody>
        </p:sp>
      </p:grpSp>
      <p:grpSp>
        <p:nvGrpSpPr>
          <p:cNvPr id="6" name="Group 5">
            <a:extLst>
              <a:ext uri="{FF2B5EF4-FFF2-40B4-BE49-F238E27FC236}">
                <a16:creationId xmlns:a16="http://schemas.microsoft.com/office/drawing/2014/main" id="{F97F2D48-9D28-2747-9D03-A42873A961FE}"/>
              </a:ext>
            </a:extLst>
          </p:cNvPr>
          <p:cNvGrpSpPr/>
          <p:nvPr/>
        </p:nvGrpSpPr>
        <p:grpSpPr>
          <a:xfrm>
            <a:off x="5575049" y="2902070"/>
            <a:ext cx="2479626" cy="697372"/>
            <a:chOff x="5575049" y="2902070"/>
            <a:chExt cx="2479626" cy="697372"/>
          </a:xfrm>
        </p:grpSpPr>
        <p:grpSp>
          <p:nvGrpSpPr>
            <p:cNvPr id="90" name="Group 49"/>
            <p:cNvGrpSpPr>
              <a:grpSpLocks/>
            </p:cNvGrpSpPr>
            <p:nvPr/>
          </p:nvGrpSpPr>
          <p:grpSpPr bwMode="auto">
            <a:xfrm>
              <a:off x="5575049" y="3175722"/>
              <a:ext cx="2479626" cy="423720"/>
              <a:chOff x="0" y="0"/>
              <a:chExt cx="2193" cy="384"/>
            </a:xfrm>
          </p:grpSpPr>
          <p:sp>
            <p:nvSpPr>
              <p:cNvPr id="122" name="Rectangle 50"/>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3" name="Rectangle 51"/>
              <p:cNvSpPr>
                <a:spLocks/>
              </p:cNvSpPr>
              <p:nvPr/>
            </p:nvSpPr>
            <p:spPr bwMode="auto">
              <a:xfrm>
                <a:off x="369" y="95"/>
                <a:ext cx="1533" cy="223"/>
              </a:xfrm>
              <a:prstGeom prst="rect">
                <a:avLst/>
              </a:prstGeom>
              <a:noFill/>
              <a:ln w="12700">
                <a:noFill/>
                <a:miter lim="800000"/>
                <a:headEnd/>
                <a:tailEnd/>
              </a:ln>
            </p:spPr>
            <p:txBody>
              <a:bodyPr wrap="none" lIns="0" tIns="0" rIns="0" bIns="0" anchor="ctr">
                <a:spAutoFit/>
              </a:bodyPr>
              <a:lstStyle/>
              <a:p>
                <a:pPr algn="ctr"/>
                <a:r>
                  <a:rPr lang="en-US" sz="1600">
                    <a:solidFill>
                      <a:schemeClr val="bg1"/>
                    </a:solidFill>
                    <a:latin typeface="Arial" pitchFamily="34" charset="0"/>
                    <a:cs typeface="Arial" pitchFamily="34" charset="0"/>
                    <a:sym typeface="Helvetica" pitchFamily="34" charset="0"/>
                  </a:rPr>
                  <a:t>Acceptance testing</a:t>
                </a:r>
              </a:p>
            </p:txBody>
          </p:sp>
        </p:grpSp>
        <p:sp>
          <p:nvSpPr>
            <p:cNvPr id="91" name="Line 52"/>
            <p:cNvSpPr>
              <a:spLocks noChangeShapeType="1"/>
            </p:cNvSpPr>
            <p:nvPr/>
          </p:nvSpPr>
          <p:spPr bwMode="auto">
            <a:xfrm>
              <a:off x="6813165" y="2902070"/>
              <a:ext cx="2261" cy="265929"/>
            </a:xfrm>
            <a:prstGeom prst="line">
              <a:avLst/>
            </a:prstGeom>
            <a:noFill/>
            <a:ln w="25400">
              <a:solidFill>
                <a:schemeClr val="tx1"/>
              </a:solidFill>
              <a:round/>
              <a:headEnd/>
              <a:tailEnd type="triangle" w="med" len="med"/>
            </a:ln>
          </p:spPr>
          <p:txBody>
            <a:bodyPr/>
            <a:lstStyle/>
            <a:p>
              <a:endParaRPr lang="de-DE"/>
            </a:p>
          </p:txBody>
        </p:sp>
      </p:grpSp>
      <p:grpSp>
        <p:nvGrpSpPr>
          <p:cNvPr id="8" name="Group 7">
            <a:extLst>
              <a:ext uri="{FF2B5EF4-FFF2-40B4-BE49-F238E27FC236}">
                <a16:creationId xmlns:a16="http://schemas.microsoft.com/office/drawing/2014/main" id="{0B3809AF-F279-D044-BE2F-AC6C6F0DC702}"/>
              </a:ext>
            </a:extLst>
          </p:cNvPr>
          <p:cNvGrpSpPr/>
          <p:nvPr/>
        </p:nvGrpSpPr>
        <p:grpSpPr>
          <a:xfrm>
            <a:off x="5575049" y="4324401"/>
            <a:ext cx="2480757" cy="700682"/>
            <a:chOff x="5575049" y="4324401"/>
            <a:chExt cx="2480757" cy="700682"/>
          </a:xfrm>
        </p:grpSpPr>
        <p:grpSp>
          <p:nvGrpSpPr>
            <p:cNvPr id="93" name="Group 56"/>
            <p:cNvGrpSpPr>
              <a:grpSpLocks/>
            </p:cNvGrpSpPr>
            <p:nvPr/>
          </p:nvGrpSpPr>
          <p:grpSpPr bwMode="auto">
            <a:xfrm>
              <a:off x="5575049" y="4601363"/>
              <a:ext cx="2480757" cy="423720"/>
              <a:chOff x="0" y="0"/>
              <a:chExt cx="2194" cy="384"/>
            </a:xfrm>
          </p:grpSpPr>
          <p:sp>
            <p:nvSpPr>
              <p:cNvPr id="118" name="Rectangle 57"/>
              <p:cNvSpPr>
                <a:spLocks/>
              </p:cNvSpPr>
              <p:nvPr/>
            </p:nvSpPr>
            <p:spPr bwMode="auto">
              <a:xfrm>
                <a:off x="0" y="0"/>
                <a:ext cx="2194"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19" name="Rectangle 58"/>
              <p:cNvSpPr>
                <a:spLocks/>
              </p:cNvSpPr>
              <p:nvPr/>
            </p:nvSpPr>
            <p:spPr bwMode="auto">
              <a:xfrm>
                <a:off x="283" y="91"/>
                <a:ext cx="1701" cy="223"/>
              </a:xfrm>
              <a:prstGeom prst="rect">
                <a:avLst/>
              </a:prstGeom>
              <a:noFill/>
              <a:ln w="12700">
                <a:noFill/>
                <a:miter lim="800000"/>
                <a:headEnd/>
                <a:tailEnd/>
              </a:ln>
            </p:spPr>
            <p:txBody>
              <a:bodyPr wrap="none" lIns="0" tIns="0" rIns="0" bIns="0" anchor="ctr">
                <a:spAutoFit/>
              </a:bodyPr>
              <a:lstStyle/>
              <a:p>
                <a:pPr algn="ctr"/>
                <a:r>
                  <a:rPr lang="en-US" sz="1600">
                    <a:solidFill>
                      <a:schemeClr val="bg1"/>
                    </a:solidFill>
                    <a:latin typeface="Arial" pitchFamily="34" charset="0"/>
                    <a:cs typeface="Arial" pitchFamily="34" charset="0"/>
                    <a:sym typeface="Helvetica" pitchFamily="34" charset="0"/>
                  </a:rPr>
                  <a:t>Deployment planning</a:t>
                </a:r>
              </a:p>
            </p:txBody>
          </p:sp>
        </p:grpSp>
        <p:sp>
          <p:nvSpPr>
            <p:cNvPr id="102" name="Line 78"/>
            <p:cNvSpPr>
              <a:spLocks noChangeShapeType="1"/>
            </p:cNvSpPr>
            <p:nvPr/>
          </p:nvSpPr>
          <p:spPr bwMode="auto">
            <a:xfrm>
              <a:off x="6815427" y="4324401"/>
              <a:ext cx="1131" cy="267032"/>
            </a:xfrm>
            <a:prstGeom prst="line">
              <a:avLst/>
            </a:prstGeom>
            <a:noFill/>
            <a:ln w="25400">
              <a:solidFill>
                <a:schemeClr val="tx1"/>
              </a:solidFill>
              <a:round/>
              <a:headEnd/>
              <a:tailEnd type="triangle" w="med" len="med"/>
            </a:ln>
          </p:spPr>
          <p:txBody>
            <a:bodyPr/>
            <a:lstStyle/>
            <a:p>
              <a:endParaRPr lang="de-DE"/>
            </a:p>
          </p:txBody>
        </p:sp>
      </p:grpSp>
      <p:grpSp>
        <p:nvGrpSpPr>
          <p:cNvPr id="9" name="Group 8">
            <a:extLst>
              <a:ext uri="{FF2B5EF4-FFF2-40B4-BE49-F238E27FC236}">
                <a16:creationId xmlns:a16="http://schemas.microsoft.com/office/drawing/2014/main" id="{E74935DD-A469-7B4B-923E-9EB463B5F6E6}"/>
              </a:ext>
            </a:extLst>
          </p:cNvPr>
          <p:cNvGrpSpPr/>
          <p:nvPr/>
        </p:nvGrpSpPr>
        <p:grpSpPr>
          <a:xfrm>
            <a:off x="5575049" y="5037221"/>
            <a:ext cx="2479626" cy="698476"/>
            <a:chOff x="5575049" y="5037221"/>
            <a:chExt cx="2479626" cy="698476"/>
          </a:xfrm>
        </p:grpSpPr>
        <p:grpSp>
          <p:nvGrpSpPr>
            <p:cNvPr id="92" name="Group 53"/>
            <p:cNvGrpSpPr>
              <a:grpSpLocks/>
            </p:cNvGrpSpPr>
            <p:nvPr/>
          </p:nvGrpSpPr>
          <p:grpSpPr bwMode="auto">
            <a:xfrm>
              <a:off x="5575049" y="5311977"/>
              <a:ext cx="2479626" cy="423720"/>
              <a:chOff x="0" y="0"/>
              <a:chExt cx="2193" cy="384"/>
            </a:xfrm>
          </p:grpSpPr>
          <p:sp>
            <p:nvSpPr>
              <p:cNvPr id="120" name="Rectangle 54"/>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1" name="Rectangle 55"/>
              <p:cNvSpPr>
                <a:spLocks/>
              </p:cNvSpPr>
              <p:nvPr/>
            </p:nvSpPr>
            <p:spPr bwMode="auto">
              <a:xfrm>
                <a:off x="84" y="64"/>
                <a:ext cx="2026" cy="223"/>
              </a:xfrm>
              <a:prstGeom prst="rect">
                <a:avLst/>
              </a:prstGeom>
              <a:noFill/>
              <a:ln w="12700">
                <a:noFill/>
                <a:miter lim="800000"/>
                <a:headEnd/>
                <a:tailEnd/>
              </a:ln>
            </p:spPr>
            <p:txBody>
              <a:bodyPr wrap="none" lIns="0" tIns="0" rIns="0" bIns="0" anchor="ctr">
                <a:spAutoFit/>
              </a:bodyPr>
              <a:lstStyle/>
              <a:p>
                <a:pPr algn="ctr"/>
                <a:r>
                  <a:rPr lang="en-US" sz="1600">
                    <a:solidFill>
                      <a:schemeClr val="bg1"/>
                    </a:solidFill>
                    <a:latin typeface="Arial" pitchFamily="34" charset="0"/>
                    <a:cs typeface="Arial" pitchFamily="34" charset="0"/>
                    <a:sym typeface="Helvetica" pitchFamily="34" charset="0"/>
                  </a:rPr>
                  <a:t>Deployment preparations</a:t>
                </a:r>
              </a:p>
            </p:txBody>
          </p:sp>
        </p:grpSp>
        <p:sp>
          <p:nvSpPr>
            <p:cNvPr id="103" name="Line 79"/>
            <p:cNvSpPr>
              <a:spLocks noChangeShapeType="1"/>
            </p:cNvSpPr>
            <p:nvPr/>
          </p:nvSpPr>
          <p:spPr bwMode="auto">
            <a:xfrm>
              <a:off x="6815427" y="5037221"/>
              <a:ext cx="1131" cy="265928"/>
            </a:xfrm>
            <a:prstGeom prst="line">
              <a:avLst/>
            </a:prstGeom>
            <a:noFill/>
            <a:ln w="25400">
              <a:solidFill>
                <a:schemeClr val="tx1"/>
              </a:solidFill>
              <a:round/>
              <a:headEnd/>
              <a:tailEnd type="triangle" w="med" len="med"/>
            </a:ln>
          </p:spPr>
          <p:txBody>
            <a:bodyPr/>
            <a:lstStyle/>
            <a:p>
              <a:endParaRPr lang="de-DE"/>
            </a:p>
          </p:txBody>
        </p:sp>
      </p:grpSp>
      <p:grpSp>
        <p:nvGrpSpPr>
          <p:cNvPr id="10" name="Group 9">
            <a:extLst>
              <a:ext uri="{FF2B5EF4-FFF2-40B4-BE49-F238E27FC236}">
                <a16:creationId xmlns:a16="http://schemas.microsoft.com/office/drawing/2014/main" id="{9A9E849D-581C-1742-96F2-AAA1A086AAA8}"/>
              </a:ext>
            </a:extLst>
          </p:cNvPr>
          <p:cNvGrpSpPr/>
          <p:nvPr/>
        </p:nvGrpSpPr>
        <p:grpSpPr>
          <a:xfrm>
            <a:off x="5575049" y="5747835"/>
            <a:ext cx="2479626" cy="700683"/>
            <a:chOff x="5575049" y="5747835"/>
            <a:chExt cx="2479626" cy="700683"/>
          </a:xfrm>
        </p:grpSpPr>
        <p:grpSp>
          <p:nvGrpSpPr>
            <p:cNvPr id="94" name="Group 59"/>
            <p:cNvGrpSpPr>
              <a:grpSpLocks/>
            </p:cNvGrpSpPr>
            <p:nvPr/>
          </p:nvGrpSpPr>
          <p:grpSpPr bwMode="auto">
            <a:xfrm>
              <a:off x="5575049" y="6024798"/>
              <a:ext cx="2479626" cy="423720"/>
              <a:chOff x="0" y="0"/>
              <a:chExt cx="2193" cy="384"/>
            </a:xfrm>
          </p:grpSpPr>
          <p:sp>
            <p:nvSpPr>
              <p:cNvPr id="116" name="Rectangle 60"/>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dirty="0">
                  <a:solidFill>
                    <a:schemeClr val="bg1"/>
                  </a:solidFill>
                  <a:latin typeface="Arial" pitchFamily="34" charset="0"/>
                  <a:cs typeface="Arial" pitchFamily="34" charset="0"/>
                </a:endParaRPr>
              </a:p>
            </p:txBody>
          </p:sp>
          <p:sp>
            <p:nvSpPr>
              <p:cNvPr id="117" name="Rectangle 61"/>
              <p:cNvSpPr>
                <a:spLocks/>
              </p:cNvSpPr>
              <p:nvPr/>
            </p:nvSpPr>
            <p:spPr bwMode="auto">
              <a:xfrm>
                <a:off x="305" y="91"/>
                <a:ext cx="1613" cy="223"/>
              </a:xfrm>
              <a:prstGeom prst="rect">
                <a:avLst/>
              </a:prstGeom>
              <a:noFill/>
              <a:ln w="12700">
                <a:noFill/>
                <a:miter lim="800000"/>
                <a:headEnd/>
                <a:tailEnd/>
              </a:ln>
            </p:spPr>
            <p:txBody>
              <a:bodyPr wrap="none" lIns="0" tIns="0" rIns="0" bIns="0" anchor="ctr">
                <a:spAutoFit/>
              </a:bodyPr>
              <a:lstStyle/>
              <a:p>
                <a:pPr algn="ctr"/>
                <a:r>
                  <a:rPr lang="en-US" sz="1600">
                    <a:solidFill>
                      <a:schemeClr val="bg1"/>
                    </a:solidFill>
                    <a:latin typeface="Arial" pitchFamily="34" charset="0"/>
                    <a:cs typeface="Arial" pitchFamily="34" charset="0"/>
                    <a:sym typeface="Helvetica" pitchFamily="34" charset="0"/>
                  </a:rPr>
                  <a:t>Deployment / rollout</a:t>
                </a:r>
              </a:p>
            </p:txBody>
          </p:sp>
        </p:grpSp>
        <p:sp>
          <p:nvSpPr>
            <p:cNvPr id="104" name="Line 80"/>
            <p:cNvSpPr>
              <a:spLocks noChangeShapeType="1"/>
            </p:cNvSpPr>
            <p:nvPr/>
          </p:nvSpPr>
          <p:spPr bwMode="auto">
            <a:xfrm flipH="1">
              <a:off x="6813165" y="5747835"/>
              <a:ext cx="2261" cy="267032"/>
            </a:xfrm>
            <a:prstGeom prst="line">
              <a:avLst/>
            </a:prstGeom>
            <a:noFill/>
            <a:ln w="25400">
              <a:solidFill>
                <a:schemeClr val="tx1"/>
              </a:solidFill>
              <a:round/>
              <a:headEnd/>
              <a:tailEnd type="triangle" w="med" len="med"/>
            </a:ln>
          </p:spPr>
          <p:txBody>
            <a:bodyPr/>
            <a:lstStyle/>
            <a:p>
              <a:endParaRPr lang="de-DE"/>
            </a:p>
          </p:txBody>
        </p:sp>
      </p:grpSp>
      <p:sp>
        <p:nvSpPr>
          <p:cNvPr id="105" name="Text Box 79"/>
          <p:cNvSpPr txBox="1">
            <a:spLocks/>
          </p:cNvSpPr>
          <p:nvPr/>
        </p:nvSpPr>
        <p:spPr bwMode="auto">
          <a:xfrm>
            <a:off x="577483" y="1735623"/>
            <a:ext cx="2416046" cy="369332"/>
          </a:xfrm>
          <a:prstGeom prst="rect">
            <a:avLst/>
          </a:prstGeom>
          <a:noFill/>
          <a:ln w="12700">
            <a:noFill/>
            <a:miter lim="800000"/>
            <a:headEnd/>
            <a:tailEnd/>
          </a:ln>
        </p:spPr>
        <p:txBody>
          <a:bodyPr wrap="none">
            <a:spAutoFit/>
          </a:bodyPr>
          <a:lstStyle/>
          <a:p>
            <a:pPr algn="ctr"/>
            <a:r>
              <a:rPr lang="de-DE">
                <a:ln w="38100"/>
                <a:latin typeface="Arial" pitchFamily="34" charset="0"/>
                <a:cs typeface="Arial" pitchFamily="34" charset="0"/>
              </a:rPr>
              <a:t>Change Management</a:t>
            </a:r>
          </a:p>
        </p:txBody>
      </p:sp>
      <p:sp>
        <p:nvSpPr>
          <p:cNvPr id="106" name="Text Box 80"/>
          <p:cNvSpPr txBox="1">
            <a:spLocks/>
          </p:cNvSpPr>
          <p:nvPr/>
        </p:nvSpPr>
        <p:spPr bwMode="auto">
          <a:xfrm rot="5400000">
            <a:off x="6494444" y="3882634"/>
            <a:ext cx="3954929" cy="369332"/>
          </a:xfrm>
          <a:prstGeom prst="rect">
            <a:avLst/>
          </a:prstGeom>
          <a:noFill/>
          <a:ln w="12700">
            <a:noFill/>
            <a:miter lim="800000"/>
            <a:headEnd/>
            <a:tailEnd/>
          </a:ln>
        </p:spPr>
        <p:txBody>
          <a:bodyPr wrap="none">
            <a:spAutoFit/>
          </a:bodyPr>
          <a:lstStyle/>
          <a:p>
            <a:pPr algn="ctr"/>
            <a:r>
              <a:rPr lang="de-DE">
                <a:ln w="38100"/>
                <a:latin typeface="Arial" pitchFamily="34" charset="0"/>
                <a:cs typeface="Arial" pitchFamily="34" charset="0"/>
              </a:rPr>
              <a:t>Release &amp; </a:t>
            </a:r>
            <a:r>
              <a:rPr lang="de-DE" err="1">
                <a:ln w="38100"/>
                <a:latin typeface="Arial" pitchFamily="34" charset="0"/>
                <a:cs typeface="Arial" pitchFamily="34" charset="0"/>
              </a:rPr>
              <a:t>Deployment</a:t>
            </a:r>
            <a:r>
              <a:rPr lang="de-DE">
                <a:ln w="38100"/>
                <a:latin typeface="Arial" pitchFamily="34" charset="0"/>
                <a:cs typeface="Arial" pitchFamily="34" charset="0"/>
              </a:rPr>
              <a:t> Management</a:t>
            </a:r>
          </a:p>
        </p:txBody>
      </p:sp>
      <p:grpSp>
        <p:nvGrpSpPr>
          <p:cNvPr id="4" name="Group 3">
            <a:extLst>
              <a:ext uri="{FF2B5EF4-FFF2-40B4-BE49-F238E27FC236}">
                <a16:creationId xmlns:a16="http://schemas.microsoft.com/office/drawing/2014/main" id="{B3D298A6-6C11-CC45-956C-58EF5D767086}"/>
              </a:ext>
            </a:extLst>
          </p:cNvPr>
          <p:cNvGrpSpPr/>
          <p:nvPr/>
        </p:nvGrpSpPr>
        <p:grpSpPr>
          <a:xfrm>
            <a:off x="4890974" y="2681382"/>
            <a:ext cx="665983" cy="1551433"/>
            <a:chOff x="4890974" y="2681382"/>
            <a:chExt cx="665983" cy="1551433"/>
          </a:xfrm>
        </p:grpSpPr>
        <p:sp>
          <p:nvSpPr>
            <p:cNvPr id="107" name="AutoShape 76"/>
            <p:cNvSpPr>
              <a:spLocks/>
            </p:cNvSpPr>
            <p:nvPr/>
          </p:nvSpPr>
          <p:spPr bwMode="auto">
            <a:xfrm rot="10800000" flipH="1">
              <a:off x="4890974" y="2681382"/>
              <a:ext cx="665983" cy="850751"/>
            </a:xfrm>
            <a:custGeom>
              <a:avLst/>
              <a:gdLst>
                <a:gd name="T0" fmla="*/ 0 w 21600"/>
                <a:gd name="T1" fmla="*/ 0 h 21600"/>
                <a:gd name="T2" fmla="*/ 21600 w 21600"/>
                <a:gd name="T3" fmla="*/ 21600 h 21600"/>
              </a:gdLst>
              <a:ahLst/>
              <a:cxnLst/>
              <a:rect l="T0" t="T1" r="T2" b="T3"/>
              <a:pathLst>
                <a:path w="21600" h="21600">
                  <a:moveTo>
                    <a:pt x="0" y="0"/>
                  </a:moveTo>
                  <a:lnTo>
                    <a:pt x="10773" y="0"/>
                  </a:lnTo>
                  <a:lnTo>
                    <a:pt x="10773" y="21600"/>
                  </a:lnTo>
                  <a:lnTo>
                    <a:pt x="21600" y="21600"/>
                  </a:lnTo>
                </a:path>
              </a:pathLst>
            </a:custGeom>
            <a:noFill/>
            <a:ln w="25400">
              <a:solidFill>
                <a:schemeClr val="tx1"/>
              </a:solidFill>
              <a:miter lim="800000"/>
              <a:headEnd/>
              <a:tailEnd type="triangle" w="med" len="med"/>
            </a:ln>
          </p:spPr>
          <p:txBody>
            <a:bodyPr rot="10800000" lIns="0" tIns="0" rIns="0" bIns="0"/>
            <a:lstStyle/>
            <a:p>
              <a:pPr algn="ctr"/>
              <a:endParaRPr lang="de-DE">
                <a:latin typeface="Arial" pitchFamily="34" charset="0"/>
                <a:cs typeface="Arial" pitchFamily="34" charset="0"/>
              </a:endParaRPr>
            </a:p>
          </p:txBody>
        </p:sp>
        <p:sp>
          <p:nvSpPr>
            <p:cNvPr id="108" name="AutoShape 76"/>
            <p:cNvSpPr>
              <a:spLocks/>
            </p:cNvSpPr>
            <p:nvPr/>
          </p:nvSpPr>
          <p:spPr bwMode="auto">
            <a:xfrm rot="10800000" flipH="1">
              <a:off x="4890974" y="2681382"/>
              <a:ext cx="665983" cy="1551433"/>
            </a:xfrm>
            <a:custGeom>
              <a:avLst/>
              <a:gdLst>
                <a:gd name="T0" fmla="*/ 0 w 21600"/>
                <a:gd name="T1" fmla="*/ 0 h 21600"/>
                <a:gd name="T2" fmla="*/ 21600 w 21600"/>
                <a:gd name="T3" fmla="*/ 21600 h 21600"/>
              </a:gdLst>
              <a:ahLst/>
              <a:cxnLst/>
              <a:rect l="T0" t="T1" r="T2" b="T3"/>
              <a:pathLst>
                <a:path w="21600" h="21600">
                  <a:moveTo>
                    <a:pt x="0" y="0"/>
                  </a:moveTo>
                  <a:lnTo>
                    <a:pt x="10773" y="0"/>
                  </a:lnTo>
                  <a:lnTo>
                    <a:pt x="10773" y="21600"/>
                  </a:lnTo>
                  <a:lnTo>
                    <a:pt x="21600" y="21600"/>
                  </a:lnTo>
                </a:path>
              </a:pathLst>
            </a:custGeom>
            <a:noFill/>
            <a:ln w="25400">
              <a:solidFill>
                <a:schemeClr val="tx1"/>
              </a:solidFill>
              <a:miter lim="800000"/>
              <a:headEnd/>
              <a:tailEnd type="triangle" w="med" len="med"/>
            </a:ln>
          </p:spPr>
          <p:txBody>
            <a:bodyPr rot="10800000" lIns="0" tIns="0" rIns="0" bIns="0"/>
            <a:lstStyle/>
            <a:p>
              <a:pPr algn="ctr"/>
              <a:endParaRPr lang="de-DE">
                <a:latin typeface="Arial" pitchFamily="34" charset="0"/>
                <a:cs typeface="Arial" pitchFamily="34" charset="0"/>
              </a:endParaRPr>
            </a:p>
          </p:txBody>
        </p:sp>
        <p:sp>
          <p:nvSpPr>
            <p:cNvPr id="109" name="Line 86"/>
            <p:cNvSpPr>
              <a:spLocks noChangeShapeType="1"/>
            </p:cNvSpPr>
            <p:nvPr/>
          </p:nvSpPr>
          <p:spPr bwMode="auto">
            <a:xfrm flipH="1">
              <a:off x="4941856" y="2681382"/>
              <a:ext cx="307551" cy="0"/>
            </a:xfrm>
            <a:prstGeom prst="line">
              <a:avLst/>
            </a:prstGeom>
            <a:noFill/>
            <a:ln w="25400">
              <a:solidFill>
                <a:schemeClr val="tx1"/>
              </a:solidFill>
              <a:round/>
              <a:headEnd/>
              <a:tailEnd type="none" w="lg" len="sm"/>
            </a:ln>
          </p:spPr>
          <p:txBody>
            <a:bodyPr/>
            <a:lstStyle/>
            <a:p>
              <a:endParaRPr lang="de-DE"/>
            </a:p>
          </p:txBody>
        </p:sp>
      </p:grpSp>
      <p:sp>
        <p:nvSpPr>
          <p:cNvPr id="3" name="Foliennummernplatzhalter 2"/>
          <p:cNvSpPr>
            <a:spLocks noGrp="1"/>
          </p:cNvSpPr>
          <p:nvPr>
            <p:ph type="sldNum" sz="quarter" idx="12"/>
          </p:nvPr>
        </p:nvSpPr>
        <p:spPr/>
        <p:txBody>
          <a:bodyPr/>
          <a:lstStyle/>
          <a:p>
            <a:fld id="{43507AEB-23B8-F142-83A3-458C56B10093}" type="slidenum">
              <a:rPr lang="en-US" smtClean="0"/>
              <a:t>100</a:t>
            </a:fld>
            <a:endParaRPr lang="en-US"/>
          </a:p>
        </p:txBody>
      </p:sp>
      <p:grpSp>
        <p:nvGrpSpPr>
          <p:cNvPr id="11" name="Group 10">
            <a:extLst>
              <a:ext uri="{FF2B5EF4-FFF2-40B4-BE49-F238E27FC236}">
                <a16:creationId xmlns:a16="http://schemas.microsoft.com/office/drawing/2014/main" id="{57D98079-58A5-D640-8C57-B0BE6C6296F9}"/>
              </a:ext>
            </a:extLst>
          </p:cNvPr>
          <p:cNvGrpSpPr/>
          <p:nvPr/>
        </p:nvGrpSpPr>
        <p:grpSpPr>
          <a:xfrm>
            <a:off x="3687837" y="5952742"/>
            <a:ext cx="1166883" cy="568270"/>
            <a:chOff x="3687837" y="5952742"/>
            <a:chExt cx="1166883" cy="568270"/>
          </a:xfrm>
        </p:grpSpPr>
        <p:sp>
          <p:nvSpPr>
            <p:cNvPr id="71" name="AutoShape 69"/>
            <p:cNvSpPr>
              <a:spLocks/>
            </p:cNvSpPr>
            <p:nvPr/>
          </p:nvSpPr>
          <p:spPr bwMode="auto">
            <a:xfrm>
              <a:off x="3687837" y="5952742"/>
              <a:ext cx="1166883" cy="568270"/>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400">
              <a:solidFill>
                <a:schemeClr val="tx1"/>
              </a:solidFill>
              <a:miter lim="800000"/>
              <a:headEnd/>
              <a:tailEnd/>
            </a:ln>
          </p:spPr>
          <p:txBody>
            <a:bodyPr lIns="0" tIns="0" rIns="0" bIns="0"/>
            <a:lstStyle/>
            <a:p>
              <a:pPr algn="ctr"/>
              <a:endParaRPr lang="de-DE">
                <a:solidFill>
                  <a:schemeClr val="bg1"/>
                </a:solidFill>
                <a:latin typeface="Arial" pitchFamily="34" charset="0"/>
                <a:cs typeface="Arial" pitchFamily="34" charset="0"/>
              </a:endParaRPr>
            </a:p>
          </p:txBody>
        </p:sp>
        <p:sp>
          <p:nvSpPr>
            <p:cNvPr id="72" name="Rectangle 70"/>
            <p:cNvSpPr>
              <a:spLocks/>
            </p:cNvSpPr>
            <p:nvPr/>
          </p:nvSpPr>
          <p:spPr bwMode="auto">
            <a:xfrm>
              <a:off x="3818998" y="5988087"/>
              <a:ext cx="919260" cy="369332"/>
            </a:xfrm>
            <a:prstGeom prst="rect">
              <a:avLst/>
            </a:prstGeom>
            <a:noFill/>
            <a:ln w="12700">
              <a:noFill/>
              <a:miter lim="800000"/>
              <a:headEnd/>
              <a:tailEnd/>
            </a:ln>
          </p:spPr>
          <p:txBody>
            <a:bodyPr wrap="square" lIns="0" tIns="0" rIns="0" bIns="0" anchor="ctr">
              <a:spAutoFit/>
            </a:bodyPr>
            <a:lstStyle/>
            <a:p>
              <a:pPr algn="ctr"/>
              <a:r>
                <a:rPr lang="en-US" sz="1200" b="1" dirty="0">
                  <a:solidFill>
                    <a:schemeClr val="bg1"/>
                  </a:solidFill>
                  <a:latin typeface="Arial" pitchFamily="34" charset="0"/>
                  <a:cs typeface="Arial" pitchFamily="34" charset="0"/>
                  <a:sym typeface="Helvetica" pitchFamily="34" charset="0"/>
                </a:rPr>
                <a:t>Release Record</a:t>
              </a:r>
            </a:p>
          </p:txBody>
        </p:sp>
      </p:grpSp>
    </p:spTree>
    <p:extLst>
      <p:ext uri="{BB962C8B-B14F-4D97-AF65-F5344CB8AC3E}">
        <p14:creationId xmlns:p14="http://schemas.microsoft.com/office/powerpoint/2010/main" val="203893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Continual Service </a:t>
            </a:r>
            <a:r>
              <a:rPr lang="en-US" b="1" dirty="0"/>
              <a:t>I</a:t>
            </a:r>
            <a:r>
              <a:rPr lang="en-US" b="1" noProof="0" dirty="0" err="1"/>
              <a:t>mprovement</a:t>
            </a:r>
            <a:r>
              <a:rPr lang="en-US" b="1" noProof="0" dirty="0"/>
              <a:t> Management (CSI)</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101</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646331"/>
          </a:xfrm>
          <a:prstGeom prst="rect">
            <a:avLst/>
          </a:prstGeom>
        </p:spPr>
        <p:txBody>
          <a:bodyPr wrap="square">
            <a:spAutoFit/>
          </a:bodyPr>
          <a:lstStyle/>
          <a:p>
            <a:r>
              <a:rPr lang="en-US"/>
              <a:t>To identify, prioritize, plan, implement and review improvements to services and service management</a:t>
            </a:r>
            <a:endParaRPr lang="de-DE"/>
          </a:p>
        </p:txBody>
      </p:sp>
    </p:spTree>
    <p:extLst>
      <p:ext uri="{BB962C8B-B14F-4D97-AF65-F5344CB8AC3E}">
        <p14:creationId xmlns:p14="http://schemas.microsoft.com/office/powerpoint/2010/main" val="28969446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CSI: Requirements according to FitSM-1</a:t>
            </a:r>
            <a:endParaRPr lang="en-US" noProof="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656296399"/>
              </p:ext>
            </p:extLst>
          </p:nvPr>
        </p:nvGraphicFramePr>
        <p:xfrm>
          <a:off x="457200" y="1697038"/>
          <a:ext cx="8229600" cy="1342962"/>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a:solidFill>
                            <a:srgbClr val="FFFFFF"/>
                          </a:solidFill>
                          <a:effectLst/>
                          <a:latin typeface="Calibri"/>
                          <a:ea typeface="MS Gothic"/>
                          <a:cs typeface="Times New Roman"/>
                        </a:rPr>
                        <a:t>PR14 Continual Service Improvement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PR14.1 Opportunities for improvement shall be identified and registered.</a:t>
                      </a:r>
                    </a:p>
                    <a:p>
                      <a:pPr marL="342900" lvl="0" indent="-342900">
                        <a:lnSpc>
                          <a:spcPct val="115000"/>
                        </a:lnSpc>
                        <a:spcAft>
                          <a:spcPts val="0"/>
                        </a:spcAft>
                        <a:buFont typeface="Symbol"/>
                        <a:buChar char=""/>
                      </a:pPr>
                      <a:r>
                        <a:rPr lang="en-US" sz="1600">
                          <a:effectLst/>
                          <a:latin typeface="+mn-lt"/>
                          <a:ea typeface="MS Mincho"/>
                          <a:cs typeface="Times New Roman"/>
                        </a:rPr>
                        <a:t>PR14.2 Opportunities for improvement shall be evaluated and approved in a consistent manner.</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102</a:t>
            </a:fld>
            <a:endParaRPr lang="en-US"/>
          </a:p>
        </p:txBody>
      </p:sp>
    </p:spTree>
    <p:extLst>
      <p:ext uri="{BB962C8B-B14F-4D97-AF65-F5344CB8AC3E}">
        <p14:creationId xmlns:p14="http://schemas.microsoft.com/office/powerpoint/2010/main" val="31333012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3850535" y="4456246"/>
            <a:ext cx="466799" cy="369332"/>
          </a:xfrm>
          <a:prstGeom prst="rect">
            <a:avLst/>
          </a:prstGeom>
          <a:noFill/>
        </p:spPr>
        <p:txBody>
          <a:bodyPr wrap="square" rtlCol="0">
            <a:spAutoFit/>
          </a:bodyPr>
          <a:lstStyle/>
          <a:p>
            <a:r>
              <a:rPr lang="en-GB" dirty="0"/>
              <a:t>?</a:t>
            </a:r>
          </a:p>
        </p:txBody>
      </p:sp>
      <p:sp>
        <p:nvSpPr>
          <p:cNvPr id="45" name="TextBox 44"/>
          <p:cNvSpPr txBox="1"/>
          <p:nvPr/>
        </p:nvSpPr>
        <p:spPr>
          <a:xfrm>
            <a:off x="4359865" y="3827252"/>
            <a:ext cx="466799" cy="369332"/>
          </a:xfrm>
          <a:prstGeom prst="rect">
            <a:avLst/>
          </a:prstGeom>
          <a:noFill/>
        </p:spPr>
        <p:txBody>
          <a:bodyPr wrap="square" rtlCol="0">
            <a:spAutoFit/>
          </a:bodyPr>
          <a:lstStyle/>
          <a:p>
            <a:r>
              <a:rPr lang="en-GB" dirty="0"/>
              <a:t>?</a:t>
            </a:r>
          </a:p>
        </p:txBody>
      </p:sp>
      <p:sp>
        <p:nvSpPr>
          <p:cNvPr id="2" name="TextBox 1"/>
          <p:cNvSpPr txBox="1"/>
          <p:nvPr/>
        </p:nvSpPr>
        <p:spPr>
          <a:xfrm>
            <a:off x="2402467" y="3135479"/>
            <a:ext cx="466799" cy="369332"/>
          </a:xfrm>
          <a:prstGeom prst="rect">
            <a:avLst/>
          </a:prstGeom>
          <a:noFill/>
        </p:spPr>
        <p:txBody>
          <a:bodyPr wrap="square" rtlCol="0">
            <a:spAutoFit/>
          </a:bodyPr>
          <a:lstStyle/>
          <a:p>
            <a:r>
              <a:rPr lang="en-GB" dirty="0"/>
              <a:t>?</a:t>
            </a:r>
          </a:p>
        </p:txBody>
      </p:sp>
      <p:sp>
        <p:nvSpPr>
          <p:cNvPr id="36" name="TextBox 35"/>
          <p:cNvSpPr txBox="1"/>
          <p:nvPr/>
        </p:nvSpPr>
        <p:spPr>
          <a:xfrm>
            <a:off x="6861352" y="5865483"/>
            <a:ext cx="466799" cy="369332"/>
          </a:xfrm>
          <a:prstGeom prst="rect">
            <a:avLst/>
          </a:prstGeom>
          <a:noFill/>
        </p:spPr>
        <p:txBody>
          <a:bodyPr wrap="square" rtlCol="0">
            <a:spAutoFit/>
          </a:bodyPr>
          <a:lstStyle/>
          <a:p>
            <a:r>
              <a:rPr lang="en-GB" dirty="0"/>
              <a:t>?</a:t>
            </a:r>
          </a:p>
        </p:txBody>
      </p:sp>
      <p:sp>
        <p:nvSpPr>
          <p:cNvPr id="39" name="TextBox 38"/>
          <p:cNvSpPr txBox="1"/>
          <p:nvPr/>
        </p:nvSpPr>
        <p:spPr>
          <a:xfrm>
            <a:off x="2317407" y="4564669"/>
            <a:ext cx="466799" cy="369332"/>
          </a:xfrm>
          <a:prstGeom prst="rect">
            <a:avLst/>
          </a:prstGeom>
          <a:noFill/>
        </p:spPr>
        <p:txBody>
          <a:bodyPr wrap="square" rtlCol="0">
            <a:spAutoFit/>
          </a:bodyPr>
          <a:lstStyle/>
          <a:p>
            <a:r>
              <a:rPr lang="en-GB" dirty="0"/>
              <a:t>?</a:t>
            </a:r>
          </a:p>
        </p:txBody>
      </p:sp>
      <p:sp>
        <p:nvSpPr>
          <p:cNvPr id="40" name="TextBox 39"/>
          <p:cNvSpPr txBox="1"/>
          <p:nvPr/>
        </p:nvSpPr>
        <p:spPr>
          <a:xfrm>
            <a:off x="1112558" y="3806523"/>
            <a:ext cx="466799" cy="369332"/>
          </a:xfrm>
          <a:prstGeom prst="rect">
            <a:avLst/>
          </a:prstGeom>
          <a:noFill/>
        </p:spPr>
        <p:txBody>
          <a:bodyPr wrap="square" rtlCol="0">
            <a:spAutoFit/>
          </a:bodyPr>
          <a:lstStyle/>
          <a:p>
            <a:r>
              <a:rPr lang="en-GB" dirty="0"/>
              <a:t>?</a:t>
            </a:r>
          </a:p>
        </p:txBody>
      </p:sp>
      <p:sp>
        <p:nvSpPr>
          <p:cNvPr id="41" name="TextBox 40"/>
          <p:cNvSpPr txBox="1"/>
          <p:nvPr/>
        </p:nvSpPr>
        <p:spPr>
          <a:xfrm>
            <a:off x="3306941" y="3796502"/>
            <a:ext cx="466799" cy="369332"/>
          </a:xfrm>
          <a:prstGeom prst="rect">
            <a:avLst/>
          </a:prstGeom>
          <a:noFill/>
        </p:spPr>
        <p:txBody>
          <a:bodyPr wrap="square" rtlCol="0">
            <a:spAutoFit/>
          </a:bodyPr>
          <a:lstStyle/>
          <a:p>
            <a:r>
              <a:rPr lang="en-GB" dirty="0"/>
              <a:t>?</a:t>
            </a:r>
          </a:p>
        </p:txBody>
      </p:sp>
      <p:sp>
        <p:nvSpPr>
          <p:cNvPr id="42" name="TextBox 41"/>
          <p:cNvSpPr txBox="1"/>
          <p:nvPr/>
        </p:nvSpPr>
        <p:spPr>
          <a:xfrm>
            <a:off x="5729734" y="4564669"/>
            <a:ext cx="466799" cy="369332"/>
          </a:xfrm>
          <a:prstGeom prst="rect">
            <a:avLst/>
          </a:prstGeom>
          <a:noFill/>
        </p:spPr>
        <p:txBody>
          <a:bodyPr wrap="square" rtlCol="0">
            <a:spAutoFit/>
          </a:bodyPr>
          <a:lstStyle/>
          <a:p>
            <a:r>
              <a:rPr lang="en-GB" dirty="0"/>
              <a:t>?</a:t>
            </a:r>
          </a:p>
        </p:txBody>
      </p:sp>
      <p:sp>
        <p:nvSpPr>
          <p:cNvPr id="43" name="TextBox 42"/>
          <p:cNvSpPr txBox="1"/>
          <p:nvPr/>
        </p:nvSpPr>
        <p:spPr>
          <a:xfrm>
            <a:off x="3729000" y="5592020"/>
            <a:ext cx="466799" cy="369332"/>
          </a:xfrm>
          <a:prstGeom prst="rect">
            <a:avLst/>
          </a:prstGeom>
          <a:noFill/>
        </p:spPr>
        <p:txBody>
          <a:bodyPr wrap="square" rtlCol="0">
            <a:spAutoFit/>
          </a:bodyPr>
          <a:lstStyle/>
          <a:p>
            <a:r>
              <a:rPr lang="en-GB" dirty="0"/>
              <a:t>?</a:t>
            </a:r>
          </a:p>
        </p:txBody>
      </p:sp>
      <p:sp>
        <p:nvSpPr>
          <p:cNvPr id="44" name="TextBox 43"/>
          <p:cNvSpPr txBox="1"/>
          <p:nvPr/>
        </p:nvSpPr>
        <p:spPr>
          <a:xfrm>
            <a:off x="5666652" y="3165104"/>
            <a:ext cx="466799" cy="369332"/>
          </a:xfrm>
          <a:prstGeom prst="rect">
            <a:avLst/>
          </a:prstGeom>
          <a:noFill/>
        </p:spPr>
        <p:txBody>
          <a:bodyPr wrap="square" rtlCol="0">
            <a:spAutoFit/>
          </a:bodyPr>
          <a:lstStyle/>
          <a:p>
            <a:r>
              <a:rPr lang="en-GB" dirty="0"/>
              <a:t>?</a:t>
            </a:r>
          </a:p>
        </p:txBody>
      </p:sp>
      <p:sp>
        <p:nvSpPr>
          <p:cNvPr id="46" name="TextBox 45"/>
          <p:cNvSpPr txBox="1"/>
          <p:nvPr/>
        </p:nvSpPr>
        <p:spPr>
          <a:xfrm>
            <a:off x="7512190" y="2986893"/>
            <a:ext cx="466799" cy="369332"/>
          </a:xfrm>
          <a:prstGeom prst="rect">
            <a:avLst/>
          </a:prstGeom>
          <a:noFill/>
        </p:spPr>
        <p:txBody>
          <a:bodyPr wrap="square" rtlCol="0">
            <a:spAutoFit/>
          </a:bodyPr>
          <a:lstStyle/>
          <a:p>
            <a:r>
              <a:rPr lang="en-GB" dirty="0"/>
              <a:t>?</a:t>
            </a:r>
          </a:p>
        </p:txBody>
      </p:sp>
      <p:sp>
        <p:nvSpPr>
          <p:cNvPr id="48" name="TextBox 47"/>
          <p:cNvSpPr txBox="1"/>
          <p:nvPr/>
        </p:nvSpPr>
        <p:spPr>
          <a:xfrm>
            <a:off x="8184003" y="4564669"/>
            <a:ext cx="466799" cy="369332"/>
          </a:xfrm>
          <a:prstGeom prst="rect">
            <a:avLst/>
          </a:prstGeom>
          <a:noFill/>
        </p:spPr>
        <p:txBody>
          <a:bodyPr wrap="square" rtlCol="0">
            <a:spAutoFit/>
          </a:bodyPr>
          <a:lstStyle/>
          <a:p>
            <a:r>
              <a:rPr lang="en-GB" dirty="0"/>
              <a:t>?</a:t>
            </a:r>
          </a:p>
        </p:txBody>
      </p:sp>
      <p:sp>
        <p:nvSpPr>
          <p:cNvPr id="49" name="TextBox 48"/>
          <p:cNvSpPr txBox="1"/>
          <p:nvPr/>
        </p:nvSpPr>
        <p:spPr>
          <a:xfrm>
            <a:off x="6929725" y="4940572"/>
            <a:ext cx="466799" cy="369332"/>
          </a:xfrm>
          <a:prstGeom prst="rect">
            <a:avLst/>
          </a:prstGeom>
          <a:noFill/>
        </p:spPr>
        <p:txBody>
          <a:bodyPr wrap="square" rtlCol="0">
            <a:spAutoFit/>
          </a:bodyPr>
          <a:lstStyle/>
          <a:p>
            <a:r>
              <a:rPr lang="en-GB" dirty="0"/>
              <a:t>?</a:t>
            </a:r>
          </a:p>
        </p:txBody>
      </p:sp>
      <p:sp>
        <p:nvSpPr>
          <p:cNvPr id="50" name="TextBox 49"/>
          <p:cNvSpPr txBox="1"/>
          <p:nvPr/>
        </p:nvSpPr>
        <p:spPr>
          <a:xfrm>
            <a:off x="7286516" y="3964375"/>
            <a:ext cx="466799" cy="369332"/>
          </a:xfrm>
          <a:prstGeom prst="rect">
            <a:avLst/>
          </a:prstGeom>
          <a:noFill/>
        </p:spPr>
        <p:txBody>
          <a:bodyPr wrap="square" rtlCol="0">
            <a:spAutoFit/>
          </a:bodyPr>
          <a:lstStyle/>
          <a:p>
            <a:r>
              <a:rPr lang="en-GB" dirty="0"/>
              <a:t>?</a:t>
            </a:r>
          </a:p>
        </p:txBody>
      </p:sp>
      <p:sp>
        <p:nvSpPr>
          <p:cNvPr id="4" name="Foliennummernplatzhalter 3"/>
          <p:cNvSpPr>
            <a:spLocks noGrp="1"/>
          </p:cNvSpPr>
          <p:nvPr>
            <p:ph type="sldNum" sz="quarter" idx="12"/>
          </p:nvPr>
        </p:nvSpPr>
        <p:spPr/>
        <p:txBody>
          <a:bodyPr/>
          <a:lstStyle/>
          <a:p>
            <a:fld id="{43507AEB-23B8-F142-83A3-458C56B10093}" type="slidenum">
              <a:rPr lang="en-US" smtClean="0"/>
              <a:t>103</a:t>
            </a:fld>
            <a:endParaRPr lang="en-US" dirty="0"/>
          </a:p>
        </p:txBody>
      </p:sp>
      <p:sp>
        <p:nvSpPr>
          <p:cNvPr id="5" name="Titel 1"/>
          <p:cNvSpPr>
            <a:spLocks noGrp="1"/>
          </p:cNvSpPr>
          <p:nvPr>
            <p:ph type="title"/>
          </p:nvPr>
        </p:nvSpPr>
        <p:spPr>
          <a:xfrm>
            <a:off x="457200" y="274638"/>
            <a:ext cx="7062716" cy="1047859"/>
          </a:xfrm>
        </p:spPr>
        <p:txBody>
          <a:bodyPr/>
          <a:lstStyle/>
          <a:p>
            <a:r>
              <a:rPr lang="en-US" noProof="0" dirty="0"/>
              <a:t>ITSM Processes + Interfaces</a:t>
            </a:r>
          </a:p>
        </p:txBody>
      </p:sp>
      <p:sp>
        <p:nvSpPr>
          <p:cNvPr id="81" name="TextBox 80"/>
          <p:cNvSpPr txBox="1"/>
          <p:nvPr/>
        </p:nvSpPr>
        <p:spPr>
          <a:xfrm>
            <a:off x="271799" y="1782198"/>
            <a:ext cx="315719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rgbClr val="376092"/>
                </a:solidFill>
              </a:rPr>
              <a:t>Restore agreed service after a disruption and respond to service requests</a:t>
            </a:r>
          </a:p>
        </p:txBody>
      </p:sp>
      <p:sp>
        <p:nvSpPr>
          <p:cNvPr id="82" name="TextBox 81"/>
          <p:cNvSpPr txBox="1"/>
          <p:nvPr/>
        </p:nvSpPr>
        <p:spPr>
          <a:xfrm>
            <a:off x="6939340" y="3621269"/>
            <a:ext cx="135022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chemeClr val="accent1">
                    <a:lumMod val="75000"/>
                  </a:schemeClr>
                </a:solidFill>
              </a:rPr>
              <a:t>Update configuration records</a:t>
            </a:r>
          </a:p>
        </p:txBody>
      </p:sp>
      <p:sp>
        <p:nvSpPr>
          <p:cNvPr id="101" name="TextBox 100"/>
          <p:cNvSpPr txBox="1"/>
          <p:nvPr/>
        </p:nvSpPr>
        <p:spPr>
          <a:xfrm>
            <a:off x="5116287" y="1782874"/>
            <a:ext cx="390600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accent1">
                    <a:lumMod val="75000"/>
                  </a:schemeClr>
                </a:solidFill>
              </a:rPr>
              <a:t>Maintain an agreed model of all configuration items (CIs) and their relationships</a:t>
            </a:r>
          </a:p>
        </p:txBody>
      </p:sp>
      <p:sp>
        <p:nvSpPr>
          <p:cNvPr id="109" name="TextBox 108"/>
          <p:cNvSpPr txBox="1"/>
          <p:nvPr/>
        </p:nvSpPr>
        <p:spPr>
          <a:xfrm>
            <a:off x="257627" y="5247602"/>
            <a:ext cx="252657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accent1">
                    <a:lumMod val="75000"/>
                  </a:schemeClr>
                </a:solidFill>
              </a:rPr>
              <a:t>Avoid incidents from reoccurring</a:t>
            </a:r>
          </a:p>
        </p:txBody>
      </p:sp>
      <p:sp>
        <p:nvSpPr>
          <p:cNvPr id="99" name="Oval 6"/>
          <p:cNvSpPr/>
          <p:nvPr/>
        </p:nvSpPr>
        <p:spPr>
          <a:xfrm>
            <a:off x="7977955" y="4484536"/>
            <a:ext cx="880652"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RDM</a:t>
            </a:r>
          </a:p>
        </p:txBody>
      </p:sp>
      <p:sp>
        <p:nvSpPr>
          <p:cNvPr id="63" name="Curved Right Arrow 62"/>
          <p:cNvSpPr/>
          <p:nvPr/>
        </p:nvSpPr>
        <p:spPr>
          <a:xfrm rot="10800000">
            <a:off x="3038341" y="3287273"/>
            <a:ext cx="318084" cy="1449291"/>
          </a:xfrm>
          <a:prstGeom prst="curved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a:solidFill>
                <a:schemeClr val="tx1"/>
              </a:solidFill>
            </a:endParaRPr>
          </a:p>
        </p:txBody>
      </p:sp>
      <p:sp>
        <p:nvSpPr>
          <p:cNvPr id="10" name="Curved Right Arrow 9"/>
          <p:cNvSpPr/>
          <p:nvPr/>
        </p:nvSpPr>
        <p:spPr>
          <a:xfrm>
            <a:off x="1644161" y="3320145"/>
            <a:ext cx="349006" cy="1449291"/>
          </a:xfrm>
          <a:prstGeom prst="curved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a:solidFill>
                <a:schemeClr val="tx1"/>
              </a:solidFill>
            </a:endParaRPr>
          </a:p>
        </p:txBody>
      </p:sp>
      <p:sp>
        <p:nvSpPr>
          <p:cNvPr id="64" name="Oval 6"/>
          <p:cNvSpPr/>
          <p:nvPr/>
        </p:nvSpPr>
        <p:spPr>
          <a:xfrm>
            <a:off x="2094772" y="3097742"/>
            <a:ext cx="880652"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ISRM</a:t>
            </a:r>
          </a:p>
        </p:txBody>
      </p:sp>
      <p:sp>
        <p:nvSpPr>
          <p:cNvPr id="66" name="Magnetic Disk 65"/>
          <p:cNvSpPr/>
          <p:nvPr/>
        </p:nvSpPr>
        <p:spPr>
          <a:xfrm>
            <a:off x="3047890" y="3672858"/>
            <a:ext cx="919089" cy="61662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KEDB</a:t>
            </a:r>
          </a:p>
        </p:txBody>
      </p:sp>
      <p:cxnSp>
        <p:nvCxnSpPr>
          <p:cNvPr id="97" name="Straight Arrow Connector 96"/>
          <p:cNvCxnSpPr/>
          <p:nvPr/>
        </p:nvCxnSpPr>
        <p:spPr>
          <a:xfrm>
            <a:off x="3966979" y="4918929"/>
            <a:ext cx="0" cy="581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Oval 6"/>
          <p:cNvSpPr/>
          <p:nvPr/>
        </p:nvSpPr>
        <p:spPr>
          <a:xfrm>
            <a:off x="2083885" y="4488690"/>
            <a:ext cx="880652"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PM</a:t>
            </a:r>
          </a:p>
        </p:txBody>
      </p:sp>
      <p:grpSp>
        <p:nvGrpSpPr>
          <p:cNvPr id="57" name="Group 56"/>
          <p:cNvGrpSpPr/>
          <p:nvPr/>
        </p:nvGrpSpPr>
        <p:grpSpPr>
          <a:xfrm>
            <a:off x="755027" y="3693701"/>
            <a:ext cx="1165568" cy="642796"/>
            <a:chOff x="5145606" y="4464070"/>
            <a:chExt cx="789427" cy="289247"/>
          </a:xfrm>
        </p:grpSpPr>
        <p:sp>
          <p:nvSpPr>
            <p:cNvPr id="59" name="Rectangle 9"/>
            <p:cNvSpPr>
              <a:spLocks/>
            </p:cNvSpPr>
            <p:nvPr/>
          </p:nvSpPr>
          <p:spPr bwMode="auto">
            <a:xfrm>
              <a:off x="5198608" y="4464070"/>
              <a:ext cx="736425" cy="24359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solidFill>
                  <a:schemeClr val="bg1"/>
                </a:solidFill>
                <a:latin typeface="+mj-lt"/>
              </a:endParaRPr>
            </a:p>
          </p:txBody>
        </p:sp>
        <p:sp>
          <p:nvSpPr>
            <p:cNvPr id="60" name="Rectangle 53"/>
            <p:cNvSpPr>
              <a:spLocks/>
            </p:cNvSpPr>
            <p:nvPr/>
          </p:nvSpPr>
          <p:spPr bwMode="auto">
            <a:xfrm>
              <a:off x="5145606" y="4514838"/>
              <a:ext cx="678252" cy="23847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40182" algn="ctr"/>
              <a:r>
                <a:rPr lang="en-US" sz="1600">
                  <a:solidFill>
                    <a:schemeClr val="bg1"/>
                  </a:solidFill>
                  <a:latin typeface="+mj-lt"/>
                  <a:sym typeface="Arial" charset="0"/>
                </a:rPr>
                <a:t>Incident Records</a:t>
              </a:r>
            </a:p>
          </p:txBody>
        </p:sp>
      </p:grpSp>
      <p:sp>
        <p:nvSpPr>
          <p:cNvPr id="68" name="Curved Right Arrow 67"/>
          <p:cNvSpPr/>
          <p:nvPr/>
        </p:nvSpPr>
        <p:spPr>
          <a:xfrm>
            <a:off x="4917127" y="3320145"/>
            <a:ext cx="349006" cy="1449291"/>
          </a:xfrm>
          <a:prstGeom prst="curved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a:solidFill>
                <a:schemeClr val="tx1"/>
              </a:solidFill>
            </a:endParaRPr>
          </a:p>
        </p:txBody>
      </p:sp>
      <p:sp>
        <p:nvSpPr>
          <p:cNvPr id="79" name="Oval 6"/>
          <p:cNvSpPr/>
          <p:nvPr/>
        </p:nvSpPr>
        <p:spPr>
          <a:xfrm>
            <a:off x="5333997" y="3097742"/>
            <a:ext cx="1132109"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CONFM</a:t>
            </a:r>
          </a:p>
        </p:txBody>
      </p:sp>
      <p:sp>
        <p:nvSpPr>
          <p:cNvPr id="80" name="Magnetic Disk 79"/>
          <p:cNvSpPr/>
          <p:nvPr/>
        </p:nvSpPr>
        <p:spPr>
          <a:xfrm>
            <a:off x="7239945" y="2871109"/>
            <a:ext cx="919089" cy="61662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CMDB</a:t>
            </a:r>
          </a:p>
        </p:txBody>
      </p:sp>
      <p:sp>
        <p:nvSpPr>
          <p:cNvPr id="93" name="Curved Right Arrow 92"/>
          <p:cNvSpPr/>
          <p:nvPr/>
        </p:nvSpPr>
        <p:spPr>
          <a:xfrm rot="10800000">
            <a:off x="6543268" y="3312818"/>
            <a:ext cx="318084" cy="1449291"/>
          </a:xfrm>
          <a:prstGeom prst="curved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a:solidFill>
                <a:schemeClr val="tx1"/>
              </a:solidFill>
            </a:endParaRPr>
          </a:p>
        </p:txBody>
      </p:sp>
      <p:sp>
        <p:nvSpPr>
          <p:cNvPr id="95" name="Oval 6"/>
          <p:cNvSpPr/>
          <p:nvPr/>
        </p:nvSpPr>
        <p:spPr>
          <a:xfrm>
            <a:off x="5333997" y="4491938"/>
            <a:ext cx="1132109"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CHM</a:t>
            </a:r>
          </a:p>
        </p:txBody>
      </p:sp>
      <p:sp>
        <p:nvSpPr>
          <p:cNvPr id="96" name="TextBox 95"/>
          <p:cNvSpPr txBox="1"/>
          <p:nvPr/>
        </p:nvSpPr>
        <p:spPr>
          <a:xfrm>
            <a:off x="4195799" y="3733513"/>
            <a:ext cx="739471" cy="58477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chemeClr val="accent1">
                    <a:lumMod val="75000"/>
                  </a:schemeClr>
                </a:solidFill>
              </a:rPr>
              <a:t>Info on CIs</a:t>
            </a:r>
          </a:p>
        </p:txBody>
      </p:sp>
      <p:cxnSp>
        <p:nvCxnSpPr>
          <p:cNvPr id="98" name="Straight Arrow Connector 97"/>
          <p:cNvCxnSpPr/>
          <p:nvPr/>
        </p:nvCxnSpPr>
        <p:spPr>
          <a:xfrm>
            <a:off x="2975424" y="4918929"/>
            <a:ext cx="235857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a:off x="6544385" y="5693467"/>
            <a:ext cx="1165568" cy="642796"/>
            <a:chOff x="5145606" y="4464070"/>
            <a:chExt cx="789427" cy="289247"/>
          </a:xfrm>
        </p:grpSpPr>
        <p:sp>
          <p:nvSpPr>
            <p:cNvPr id="103" name="Rectangle 9"/>
            <p:cNvSpPr>
              <a:spLocks/>
            </p:cNvSpPr>
            <p:nvPr/>
          </p:nvSpPr>
          <p:spPr bwMode="auto">
            <a:xfrm>
              <a:off x="5198608" y="4464070"/>
              <a:ext cx="736425" cy="24359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solidFill>
                  <a:schemeClr val="bg1"/>
                </a:solidFill>
                <a:latin typeface="+mj-lt"/>
              </a:endParaRPr>
            </a:p>
          </p:txBody>
        </p:sp>
        <p:sp>
          <p:nvSpPr>
            <p:cNvPr id="106" name="Rectangle 53"/>
            <p:cNvSpPr>
              <a:spLocks/>
            </p:cNvSpPr>
            <p:nvPr/>
          </p:nvSpPr>
          <p:spPr bwMode="auto">
            <a:xfrm>
              <a:off x="5145606" y="4514838"/>
              <a:ext cx="678252" cy="23847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40182" algn="ctr"/>
              <a:r>
                <a:rPr lang="en-US" sz="1600">
                  <a:solidFill>
                    <a:schemeClr val="bg1"/>
                  </a:solidFill>
                  <a:latin typeface="+mj-lt"/>
                  <a:sym typeface="Arial" charset="0"/>
                </a:rPr>
                <a:t>Approved Changes</a:t>
              </a:r>
            </a:p>
          </p:txBody>
        </p:sp>
      </p:grpSp>
      <p:cxnSp>
        <p:nvCxnSpPr>
          <p:cNvPr id="108" name="Straight Arrow Connector 107"/>
          <p:cNvCxnSpPr/>
          <p:nvPr/>
        </p:nvCxnSpPr>
        <p:spPr>
          <a:xfrm flipV="1">
            <a:off x="7620000" y="5080514"/>
            <a:ext cx="564003" cy="511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95" idx="4"/>
          </p:cNvCxnSpPr>
          <p:nvPr/>
        </p:nvCxnSpPr>
        <p:spPr>
          <a:xfrm>
            <a:off x="5900052" y="4995994"/>
            <a:ext cx="722589" cy="6055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79" idx="7"/>
            <a:endCxn id="80" idx="2"/>
          </p:cNvCxnSpPr>
          <p:nvPr/>
        </p:nvCxnSpPr>
        <p:spPr>
          <a:xfrm>
            <a:off x="6300312" y="3171559"/>
            <a:ext cx="939633" cy="78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5" name="Document 114"/>
          <p:cNvSpPr/>
          <p:nvPr/>
        </p:nvSpPr>
        <p:spPr>
          <a:xfrm>
            <a:off x="3595267" y="5500597"/>
            <a:ext cx="743423" cy="54134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err="1"/>
              <a:t>RfC</a:t>
            </a:r>
            <a:endParaRPr lang="en-US"/>
          </a:p>
        </p:txBody>
      </p:sp>
      <p:cxnSp>
        <p:nvCxnSpPr>
          <p:cNvPr id="32" name="Straight Arrow Connector 31"/>
          <p:cNvCxnSpPr>
            <a:stCxn id="99" idx="2"/>
          </p:cNvCxnSpPr>
          <p:nvPr/>
        </p:nvCxnSpPr>
        <p:spPr>
          <a:xfrm flipH="1">
            <a:off x="6770128" y="4736564"/>
            <a:ext cx="12078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380334" y="4407724"/>
            <a:ext cx="150587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solidFill>
                  <a:schemeClr val="accent1">
                    <a:lumMod val="75000"/>
                  </a:schemeClr>
                </a:solidFill>
              </a:rPr>
              <a:t>Update Problem Record and KEDB</a:t>
            </a:r>
          </a:p>
        </p:txBody>
      </p:sp>
      <p:sp>
        <p:nvSpPr>
          <p:cNvPr id="38" name="Rectangle 53"/>
          <p:cNvSpPr>
            <a:spLocks/>
          </p:cNvSpPr>
          <p:nvPr/>
        </p:nvSpPr>
        <p:spPr bwMode="auto">
          <a:xfrm>
            <a:off x="6667555" y="4854664"/>
            <a:ext cx="1001421" cy="52997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40182" algn="ctr"/>
            <a:r>
              <a:rPr lang="en-US" sz="1600" dirty="0">
                <a:solidFill>
                  <a:schemeClr val="bg1"/>
                </a:solidFill>
                <a:latin typeface="+mj-lt"/>
                <a:sym typeface="Arial" charset="0"/>
              </a:rPr>
              <a:t>Release Record</a:t>
            </a:r>
          </a:p>
        </p:txBody>
      </p:sp>
    </p:spTree>
    <p:extLst>
      <p:ext uri="{BB962C8B-B14F-4D97-AF65-F5344CB8AC3E}">
        <p14:creationId xmlns:p14="http://schemas.microsoft.com/office/powerpoint/2010/main" val="51218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fade">
                                      <p:cBhvr>
                                        <p:cTn id="23" dur="500"/>
                                        <p:tgtEl>
                                          <p:spTgt spid="10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fade">
                                      <p:cBhvr>
                                        <p:cTn id="59" dur="500"/>
                                        <p:tgtEl>
                                          <p:spTgt spid="9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500"/>
                                        <p:tgtEl>
                                          <p:spTgt spid="9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par>
                                <p:cTn id="73" presetID="10" presetClass="entr" presetSubtype="0" fill="hold" nodeType="with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fade">
                                      <p:cBhvr>
                                        <p:cTn id="75" dur="500"/>
                                        <p:tgtEl>
                                          <p:spTgt spid="9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96"/>
                                        </p:tgtEl>
                                        <p:attrNameLst>
                                          <p:attrName>style.visibility</p:attrName>
                                        </p:attrNameLst>
                                      </p:cBhvr>
                                      <p:to>
                                        <p:strVal val="visible"/>
                                      </p:to>
                                    </p:set>
                                    <p:animEffect transition="in" filter="fade">
                                      <p:cBhvr>
                                        <p:cTn id="90" dur="500"/>
                                        <p:tgtEl>
                                          <p:spTgt spid="9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500"/>
                                        <p:tgtEl>
                                          <p:spTgt spid="4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9"/>
                                        </p:tgtEl>
                                        <p:attrNameLst>
                                          <p:attrName>style.visibility</p:attrName>
                                        </p:attrNameLst>
                                      </p:cBhvr>
                                      <p:to>
                                        <p:strVal val="visible"/>
                                      </p:to>
                                    </p:set>
                                    <p:animEffect transition="in" filter="fade">
                                      <p:cBhvr>
                                        <p:cTn id="100" dur="500"/>
                                        <p:tgtEl>
                                          <p:spTgt spid="7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1"/>
                                        </p:tgtEl>
                                        <p:attrNameLst>
                                          <p:attrName>style.visibility</p:attrName>
                                        </p:attrNameLst>
                                      </p:cBhvr>
                                      <p:to>
                                        <p:strVal val="visible"/>
                                      </p:to>
                                    </p:set>
                                    <p:animEffect transition="in" filter="fade">
                                      <p:cBhvr>
                                        <p:cTn id="103" dur="500"/>
                                        <p:tgtEl>
                                          <p:spTgt spid="10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14"/>
                                        </p:tgtEl>
                                        <p:attrNameLst>
                                          <p:attrName>style.visibility</p:attrName>
                                        </p:attrNameLst>
                                      </p:cBhvr>
                                      <p:to>
                                        <p:strVal val="visible"/>
                                      </p:to>
                                    </p:set>
                                    <p:animEffect transition="in" filter="fade">
                                      <p:cBhvr>
                                        <p:cTn id="108" dur="500"/>
                                        <p:tgtEl>
                                          <p:spTgt spid="11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5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fade">
                                      <p:cBhvr>
                                        <p:cTn id="116" dur="500"/>
                                        <p:tgtEl>
                                          <p:spTgt spid="8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fade">
                                      <p:cBhvr>
                                        <p:cTn id="121" dur="500"/>
                                        <p:tgtEl>
                                          <p:spTgt spid="6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500"/>
                                        <p:tgtEl>
                                          <p:spTgt spid="36"/>
                                        </p:tgtEl>
                                      </p:cBhvr>
                                    </p:animEffect>
                                  </p:childTnLst>
                                </p:cTn>
                              </p:par>
                              <p:par>
                                <p:cTn id="127" presetID="10" presetClass="entr" presetSubtype="0" fill="hold" nodeType="withEffect">
                                  <p:stCondLst>
                                    <p:cond delay="0"/>
                                  </p:stCondLst>
                                  <p:childTnLst>
                                    <p:set>
                                      <p:cBhvr>
                                        <p:cTn id="128" dur="1" fill="hold">
                                          <p:stCondLst>
                                            <p:cond delay="0"/>
                                          </p:stCondLst>
                                        </p:cTn>
                                        <p:tgtEl>
                                          <p:spTgt spid="113"/>
                                        </p:tgtEl>
                                        <p:attrNameLst>
                                          <p:attrName>style.visibility</p:attrName>
                                        </p:attrNameLst>
                                      </p:cBhvr>
                                      <p:to>
                                        <p:strVal val="visible"/>
                                      </p:to>
                                    </p:set>
                                    <p:animEffect transition="in" filter="fade">
                                      <p:cBhvr>
                                        <p:cTn id="129" dur="500"/>
                                        <p:tgtEl>
                                          <p:spTgt spid="113"/>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100"/>
                                        </p:tgtEl>
                                        <p:attrNameLst>
                                          <p:attrName>style.visibility</p:attrName>
                                        </p:attrNameLst>
                                      </p:cBhvr>
                                      <p:to>
                                        <p:strVal val="visible"/>
                                      </p:to>
                                    </p:set>
                                    <p:animEffect transition="in" filter="fade">
                                      <p:cBhvr>
                                        <p:cTn id="134" dur="500"/>
                                        <p:tgtEl>
                                          <p:spTgt spid="100"/>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fade">
                                      <p:cBhvr>
                                        <p:cTn id="139" dur="500"/>
                                        <p:tgtEl>
                                          <p:spTgt spid="48"/>
                                        </p:tgtEl>
                                      </p:cBhvr>
                                    </p:animEffect>
                                  </p:childTnLst>
                                </p:cTn>
                              </p:par>
                              <p:par>
                                <p:cTn id="140" presetID="10" presetClass="entr" presetSubtype="0" fill="hold" nodeType="withEffect">
                                  <p:stCondLst>
                                    <p:cond delay="0"/>
                                  </p:stCondLst>
                                  <p:childTnLst>
                                    <p:set>
                                      <p:cBhvr>
                                        <p:cTn id="141" dur="1" fill="hold">
                                          <p:stCondLst>
                                            <p:cond delay="0"/>
                                          </p:stCondLst>
                                        </p:cTn>
                                        <p:tgtEl>
                                          <p:spTgt spid="108"/>
                                        </p:tgtEl>
                                        <p:attrNameLst>
                                          <p:attrName>style.visibility</p:attrName>
                                        </p:attrNameLst>
                                      </p:cBhvr>
                                      <p:to>
                                        <p:strVal val="visible"/>
                                      </p:to>
                                    </p:set>
                                    <p:animEffect transition="in" filter="fade">
                                      <p:cBhvr>
                                        <p:cTn id="142" dur="500"/>
                                        <p:tgtEl>
                                          <p:spTgt spid="10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99"/>
                                        </p:tgtEl>
                                        <p:attrNameLst>
                                          <p:attrName>style.visibility</p:attrName>
                                        </p:attrNameLst>
                                      </p:cBhvr>
                                      <p:to>
                                        <p:strVal val="visible"/>
                                      </p:to>
                                    </p:set>
                                    <p:animEffect transition="in" filter="fade">
                                      <p:cBhvr>
                                        <p:cTn id="147" dur="500"/>
                                        <p:tgtEl>
                                          <p:spTgt spid="9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9"/>
                                        </p:tgtEl>
                                        <p:attrNameLst>
                                          <p:attrName>style.visibility</p:attrName>
                                        </p:attrNameLst>
                                      </p:cBhvr>
                                      <p:to>
                                        <p:strVal val="visible"/>
                                      </p:to>
                                    </p:set>
                                    <p:animEffect transition="in" filter="fade">
                                      <p:cBhvr>
                                        <p:cTn id="152" dur="500"/>
                                        <p:tgtEl>
                                          <p:spTgt spid="49"/>
                                        </p:tgtEl>
                                      </p:cBhvr>
                                    </p:animEffect>
                                  </p:childTnLst>
                                </p:cTn>
                              </p:par>
                              <p:par>
                                <p:cTn id="153" presetID="10" presetClass="entr" presetSubtype="0" fill="hold" nodeType="withEffect">
                                  <p:stCondLst>
                                    <p:cond delay="0"/>
                                  </p:stCondLst>
                                  <p:childTnLst>
                                    <p:set>
                                      <p:cBhvr>
                                        <p:cTn id="154" dur="1" fill="hold">
                                          <p:stCondLst>
                                            <p:cond delay="0"/>
                                          </p:stCondLst>
                                        </p:cTn>
                                        <p:tgtEl>
                                          <p:spTgt spid="32"/>
                                        </p:tgtEl>
                                        <p:attrNameLst>
                                          <p:attrName>style.visibility</p:attrName>
                                        </p:attrNameLst>
                                      </p:cBhvr>
                                      <p:to>
                                        <p:strVal val="visible"/>
                                      </p:to>
                                    </p:set>
                                    <p:animEffect transition="in" filter="fade">
                                      <p:cBhvr>
                                        <p:cTn id="155" dur="500"/>
                                        <p:tgtEl>
                                          <p:spTgt spid="32"/>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500"/>
                                        <p:tgtEl>
                                          <p:spTgt spid="38"/>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50"/>
                                        </p:tgtEl>
                                        <p:attrNameLst>
                                          <p:attrName>style.visibility</p:attrName>
                                        </p:attrNameLst>
                                      </p:cBhvr>
                                      <p:to>
                                        <p:strVal val="visible"/>
                                      </p:to>
                                    </p:set>
                                    <p:animEffect transition="in" filter="fade">
                                      <p:cBhvr>
                                        <p:cTn id="165" dur="500"/>
                                        <p:tgtEl>
                                          <p:spTgt spid="50"/>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93"/>
                                        </p:tgtEl>
                                        <p:attrNameLst>
                                          <p:attrName>style.visibility</p:attrName>
                                        </p:attrNameLst>
                                      </p:cBhvr>
                                      <p:to>
                                        <p:strVal val="visible"/>
                                      </p:to>
                                    </p:set>
                                    <p:animEffect transition="in" filter="fade">
                                      <p:cBhvr>
                                        <p:cTn id="168" dur="500"/>
                                        <p:tgtEl>
                                          <p:spTgt spid="93"/>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82"/>
                                        </p:tgtEl>
                                        <p:attrNameLst>
                                          <p:attrName>style.visibility</p:attrName>
                                        </p:attrNameLst>
                                      </p:cBhvr>
                                      <p:to>
                                        <p:strVal val="visible"/>
                                      </p:to>
                                    </p:set>
                                    <p:animEffect transition="in" filter="fade">
                                      <p:cBhvr>
                                        <p:cTn id="173" dur="500"/>
                                        <p:tgtEl>
                                          <p:spTgt spid="8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51"/>
                                        </p:tgtEl>
                                        <p:attrNameLst>
                                          <p:attrName>style.visibility</p:attrName>
                                        </p:attrNameLst>
                                      </p:cBhvr>
                                      <p:to>
                                        <p:strVal val="visible"/>
                                      </p:to>
                                    </p:set>
                                    <p:animEffect transition="in" filter="fade">
                                      <p:cBhvr>
                                        <p:cTn id="178" dur="500"/>
                                        <p:tgtEl>
                                          <p:spTgt spid="51"/>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fade">
                                      <p:cBhvr>
                                        <p:cTn id="18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5" grpId="0"/>
      <p:bldP spid="2" grpId="0"/>
      <p:bldP spid="36" grpId="0"/>
      <p:bldP spid="39" grpId="0"/>
      <p:bldP spid="40" grpId="0"/>
      <p:bldP spid="41" grpId="0"/>
      <p:bldP spid="42" grpId="0"/>
      <p:bldP spid="43" grpId="0"/>
      <p:bldP spid="44" grpId="0"/>
      <p:bldP spid="46" grpId="0"/>
      <p:bldP spid="48" grpId="0"/>
      <p:bldP spid="49" grpId="0"/>
      <p:bldP spid="50" grpId="0"/>
      <p:bldP spid="81" grpId="0" animBg="1"/>
      <p:bldP spid="82" grpId="0" animBg="1"/>
      <p:bldP spid="101" grpId="0" animBg="1"/>
      <p:bldP spid="109" grpId="0" animBg="1"/>
      <p:bldP spid="99" grpId="0" animBg="1"/>
      <p:bldP spid="63" grpId="0" animBg="1"/>
      <p:bldP spid="10" grpId="0" animBg="1"/>
      <p:bldP spid="64" grpId="0" animBg="1"/>
      <p:bldP spid="66" grpId="0" animBg="1"/>
      <p:bldP spid="56" grpId="0" animBg="1"/>
      <p:bldP spid="68" grpId="0" animBg="1"/>
      <p:bldP spid="79" grpId="0" animBg="1"/>
      <p:bldP spid="80" grpId="0" animBg="1"/>
      <p:bldP spid="93" grpId="0" animBg="1"/>
      <p:bldP spid="95" grpId="0" animBg="1"/>
      <p:bldP spid="96" grpId="0" animBg="1"/>
      <p:bldP spid="115" grpId="0" animBg="1"/>
      <p:bldP spid="37" grpId="0" animBg="1"/>
      <p:bldP spid="3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Benefits, Risks &amp; Challenges of Implementing IT Service Management</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104</a:t>
            </a:fld>
            <a:endParaRPr lang="en-US"/>
          </a:p>
        </p:txBody>
      </p:sp>
    </p:spTree>
    <p:extLst>
      <p:ext uri="{BB962C8B-B14F-4D97-AF65-F5344CB8AC3E}">
        <p14:creationId xmlns:p14="http://schemas.microsoft.com/office/powerpoint/2010/main" val="31694652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ITSM: Benefits and risks in practice</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105</a:t>
            </a:fld>
            <a:endParaRPr lang="en-US"/>
          </a:p>
        </p:txBody>
      </p:sp>
      <p:sp>
        <p:nvSpPr>
          <p:cNvPr id="6" name="Rectangle 1027"/>
          <p:cNvSpPr>
            <a:spLocks noGrp="1" noChangeArrowheads="1"/>
          </p:cNvSpPr>
          <p:nvPr>
            <p:ph idx="1"/>
          </p:nvPr>
        </p:nvSpPr>
        <p:spPr>
          <a:xfrm>
            <a:off x="352723" y="1729409"/>
            <a:ext cx="8401720" cy="4737916"/>
          </a:xfrm>
          <a:prstGeom prst="rect">
            <a:avLst/>
          </a:prstGeom>
        </p:spPr>
        <p:txBody>
          <a:bodyPr>
            <a:normAutofit fontScale="92500" lnSpcReduction="10000"/>
          </a:bodyPr>
          <a:lstStyle/>
          <a:p>
            <a:pPr marL="0" indent="0" eaLnBrk="1" hangingPunct="1">
              <a:buNone/>
            </a:pPr>
            <a:r>
              <a:rPr lang="en-US" sz="2000" b="1" noProof="0" dirty="0">
                <a:ea typeface="ＭＳ Ｐゴシック"/>
                <a:cs typeface="ＭＳ Ｐゴシック"/>
              </a:rPr>
              <a:t>Typical benefits (excerpt):</a:t>
            </a:r>
          </a:p>
          <a:p>
            <a:pPr lvl="1" eaLnBrk="1" hangingPunct="1">
              <a:buClr>
                <a:srgbClr val="00B050"/>
              </a:buClr>
              <a:buFont typeface="Arial Black" pitchFamily="34" charset="0"/>
              <a:buChar char="+"/>
            </a:pPr>
            <a:r>
              <a:rPr lang="en-US" sz="1800" noProof="0" dirty="0">
                <a:ea typeface="ＭＳ Ｐゴシック"/>
                <a:cs typeface="ＭＳ Ｐゴシック"/>
              </a:rPr>
              <a:t>Understand organization (federation) structure</a:t>
            </a:r>
          </a:p>
          <a:p>
            <a:pPr lvl="1">
              <a:buClr>
                <a:srgbClr val="00B050"/>
              </a:buClr>
              <a:buFont typeface="Arial Black" pitchFamily="34" charset="0"/>
              <a:buChar char="+"/>
            </a:pPr>
            <a:r>
              <a:rPr lang="en-US" sz="1800" dirty="0">
                <a:ea typeface="ＭＳ Ｐゴシック"/>
                <a:cs typeface="ＭＳ Ｐゴシック"/>
              </a:rPr>
              <a:t>Customer focus, alignment of IT and their customers</a:t>
            </a:r>
          </a:p>
          <a:p>
            <a:pPr lvl="1" eaLnBrk="1" hangingPunct="1">
              <a:buClr>
                <a:srgbClr val="00B050"/>
              </a:buClr>
              <a:buFont typeface="Arial Black" pitchFamily="34" charset="0"/>
              <a:buChar char="+"/>
            </a:pPr>
            <a:r>
              <a:rPr lang="en-US" sz="1800" noProof="0" dirty="0">
                <a:ea typeface="ＭＳ Ｐゴシック"/>
                <a:cs typeface="ＭＳ Ｐゴシック"/>
              </a:rPr>
              <a:t>Repeatability of desired outputs</a:t>
            </a:r>
          </a:p>
          <a:p>
            <a:pPr lvl="1" eaLnBrk="1" hangingPunct="1">
              <a:buClr>
                <a:srgbClr val="00B050"/>
              </a:buClr>
              <a:buFont typeface="Arial Black" pitchFamily="34" charset="0"/>
              <a:buChar char="+"/>
            </a:pPr>
            <a:r>
              <a:rPr lang="en-US" sz="1800" noProof="0" dirty="0">
                <a:ea typeface="ＭＳ Ｐゴシック"/>
                <a:cs typeface="ＭＳ Ｐゴシック"/>
              </a:rPr>
              <a:t>Higher effectiveness and efficiency</a:t>
            </a:r>
          </a:p>
          <a:p>
            <a:pPr lvl="1" eaLnBrk="1" hangingPunct="1">
              <a:buClr>
                <a:srgbClr val="00B050"/>
              </a:buClr>
              <a:buFont typeface="Arial Black" pitchFamily="34" charset="0"/>
              <a:buChar char="+"/>
            </a:pPr>
            <a:r>
              <a:rPr lang="en-US" sz="1800" noProof="0" dirty="0">
                <a:ea typeface="ＭＳ Ｐゴシック"/>
                <a:cs typeface="ＭＳ Ｐゴシック"/>
              </a:rPr>
              <a:t>Reduce organization fragmentation / silos</a:t>
            </a:r>
          </a:p>
          <a:p>
            <a:pPr lvl="1" eaLnBrk="1" hangingPunct="1">
              <a:buClr>
                <a:srgbClr val="00B050"/>
              </a:buClr>
              <a:buFont typeface="Arial Black" pitchFamily="34" charset="0"/>
              <a:buChar char="+"/>
            </a:pPr>
            <a:r>
              <a:rPr lang="en-US" sz="1800" dirty="0">
                <a:ea typeface="ＭＳ Ｐゴシック"/>
                <a:cs typeface="ＭＳ Ｐゴシック"/>
              </a:rPr>
              <a:t>Facilitate/capture innovation</a:t>
            </a:r>
            <a:endParaRPr lang="en-US" sz="1800" noProof="0" dirty="0">
              <a:ea typeface="ＭＳ Ｐゴシック"/>
              <a:cs typeface="ＭＳ Ｐゴシック"/>
            </a:endParaRPr>
          </a:p>
          <a:p>
            <a:pPr lvl="1" eaLnBrk="1" hangingPunct="1">
              <a:buClr>
                <a:srgbClr val="00B050"/>
              </a:buClr>
              <a:buFont typeface="Arial Black" pitchFamily="34" charset="0"/>
              <a:buChar char="+"/>
            </a:pPr>
            <a:r>
              <a:rPr lang="en-US" sz="1800" noProof="0" dirty="0">
                <a:ea typeface="ＭＳ Ｐゴシック"/>
                <a:cs typeface="ＭＳ Ｐゴシック"/>
              </a:rPr>
              <a:t>Improved reputation</a:t>
            </a:r>
          </a:p>
          <a:p>
            <a:pPr marL="0" indent="0">
              <a:buNone/>
            </a:pPr>
            <a:endParaRPr lang="en-US" sz="2000" b="1" noProof="0" dirty="0">
              <a:ea typeface="ＭＳ Ｐゴシック"/>
              <a:cs typeface="ＭＳ Ｐゴシック"/>
            </a:endParaRPr>
          </a:p>
          <a:p>
            <a:pPr marL="0" indent="0">
              <a:buNone/>
            </a:pPr>
            <a:r>
              <a:rPr lang="en-US" sz="2000" b="1" noProof="0" dirty="0">
                <a:ea typeface="ＭＳ Ｐゴシック"/>
                <a:cs typeface="ＭＳ Ｐゴシック"/>
              </a:rPr>
              <a:t>Potential risks (excerpt):</a:t>
            </a:r>
          </a:p>
          <a:p>
            <a:pPr lvl="1">
              <a:buClr>
                <a:srgbClr val="FF0000"/>
              </a:buClr>
              <a:buFont typeface="Arial Black" pitchFamily="34" charset="0"/>
              <a:buChar char="−"/>
            </a:pPr>
            <a:r>
              <a:rPr lang="en-US" sz="1800" noProof="0" dirty="0">
                <a:ea typeface="ＭＳ Ｐゴシック"/>
              </a:rPr>
              <a:t>Processes and procedures may become too bureaucratic, more paperwork</a:t>
            </a:r>
          </a:p>
          <a:p>
            <a:pPr lvl="1">
              <a:buClr>
                <a:srgbClr val="FF0000"/>
              </a:buClr>
              <a:buFont typeface="Arial Black" pitchFamily="34" charset="0"/>
              <a:buChar char="−"/>
            </a:pPr>
            <a:r>
              <a:rPr lang="en-US" sz="1800" noProof="0" dirty="0">
                <a:ea typeface="ＭＳ Ｐゴシック"/>
              </a:rPr>
              <a:t>Lower effectiveness and efficiency, if …</a:t>
            </a:r>
          </a:p>
          <a:p>
            <a:pPr lvl="2">
              <a:buClr>
                <a:srgbClr val="FF0000"/>
              </a:buClr>
              <a:buFont typeface="Arial Black" pitchFamily="34" charset="0"/>
              <a:buChar char="−"/>
            </a:pPr>
            <a:r>
              <a:rPr lang="en-US" sz="1800" noProof="0" dirty="0">
                <a:ea typeface="ＭＳ Ｐゴシック"/>
              </a:rPr>
              <a:t>Staff are not aware of processes and measures</a:t>
            </a:r>
          </a:p>
          <a:p>
            <a:pPr lvl="2">
              <a:buClr>
                <a:srgbClr val="FF0000"/>
              </a:buClr>
              <a:buFont typeface="Arial Black" pitchFamily="34" charset="0"/>
              <a:buChar char="−"/>
            </a:pPr>
            <a:r>
              <a:rPr lang="en-US" sz="1800" dirty="0">
                <a:ea typeface="ＭＳ Ｐゴシック"/>
              </a:rPr>
              <a:t>Top management lacks a clear commitment and related actions</a:t>
            </a:r>
          </a:p>
          <a:p>
            <a:pPr lvl="2">
              <a:buClr>
                <a:srgbClr val="FF0000"/>
              </a:buClr>
              <a:buFont typeface="Arial Black" pitchFamily="34" charset="0"/>
              <a:buChar char="−"/>
            </a:pPr>
            <a:r>
              <a:rPr lang="en-US" sz="1800" noProof="0" dirty="0">
                <a:ea typeface="ＭＳ Ｐゴシック"/>
              </a:rPr>
              <a:t>Personnel do not accept the system</a:t>
            </a:r>
          </a:p>
          <a:p>
            <a:pPr lvl="2">
              <a:buClr>
                <a:srgbClr val="FF0000"/>
              </a:buClr>
              <a:buFont typeface="Arial Black" pitchFamily="34" charset="0"/>
              <a:buChar char="−"/>
            </a:pPr>
            <a:r>
              <a:rPr lang="en-US" sz="1800" dirty="0">
                <a:ea typeface="ＭＳ Ｐゴシック"/>
              </a:rPr>
              <a:t>Processes</a:t>
            </a:r>
            <a:r>
              <a:rPr lang="en-US" sz="1800" noProof="0" dirty="0">
                <a:ea typeface="ＭＳ Ｐゴシック"/>
              </a:rPr>
              <a:t> are bypassed</a:t>
            </a:r>
          </a:p>
        </p:txBody>
      </p:sp>
    </p:spTree>
    <p:extLst>
      <p:ext uri="{BB962C8B-B14F-4D97-AF65-F5344CB8AC3E}">
        <p14:creationId xmlns:p14="http://schemas.microsoft.com/office/powerpoint/2010/main" val="193055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Challenges in federated IT service provisioning</a:t>
            </a:r>
          </a:p>
        </p:txBody>
      </p:sp>
      <p:sp>
        <p:nvSpPr>
          <p:cNvPr id="3" name="Inhaltsplatzhalter 2"/>
          <p:cNvSpPr>
            <a:spLocks noGrp="1"/>
          </p:cNvSpPr>
          <p:nvPr>
            <p:ph idx="1"/>
          </p:nvPr>
        </p:nvSpPr>
        <p:spPr/>
        <p:txBody>
          <a:bodyPr>
            <a:normAutofit fontScale="92500"/>
          </a:bodyPr>
          <a:lstStyle/>
          <a:p>
            <a:r>
              <a:rPr lang="en-US" b="1" dirty="0"/>
              <a:t>Traditional IT service management (ITSM) practices …</a:t>
            </a:r>
          </a:p>
          <a:p>
            <a:pPr lvl="1"/>
            <a:r>
              <a:rPr lang="en-US" dirty="0"/>
              <a:t>assume single central control over all service management processes by one </a:t>
            </a:r>
            <a:r>
              <a:rPr lang="en-US" dirty="0" err="1"/>
              <a:t>organisation</a:t>
            </a:r>
            <a:r>
              <a:rPr lang="en-US" dirty="0"/>
              <a:t> acting as the service provider</a:t>
            </a:r>
          </a:p>
          <a:p>
            <a:pPr lvl="1"/>
            <a:r>
              <a:rPr lang="en-US" dirty="0"/>
              <a:t>hardly address collaborative approaches to service delivery.</a:t>
            </a:r>
          </a:p>
          <a:p>
            <a:r>
              <a:rPr lang="en-GB" b="1" dirty="0"/>
              <a:t>As a result: </a:t>
            </a:r>
          </a:p>
          <a:p>
            <a:pPr lvl="1"/>
            <a:r>
              <a:rPr lang="en-GB" dirty="0"/>
              <a:t>Applying ITSM in federated environments may be more difficult, and not all concepts / ideas will work</a:t>
            </a:r>
          </a:p>
          <a:p>
            <a:r>
              <a:rPr lang="en-GB" b="1" dirty="0"/>
              <a:t>Important in a federated environment: </a:t>
            </a:r>
          </a:p>
          <a:p>
            <a:pPr lvl="1"/>
            <a:r>
              <a:rPr lang="en-GB" dirty="0"/>
              <a:t>Understanding the roles of the federation members (including the roles or “business models” of the federators involved)</a:t>
            </a:r>
          </a:p>
        </p:txBody>
      </p:sp>
      <p:sp>
        <p:nvSpPr>
          <p:cNvPr id="4" name="Foliennummernplatzhalter 3"/>
          <p:cNvSpPr>
            <a:spLocks noGrp="1"/>
          </p:cNvSpPr>
          <p:nvPr>
            <p:ph type="sldNum" sz="quarter" idx="12"/>
          </p:nvPr>
        </p:nvSpPr>
        <p:spPr/>
        <p:txBody>
          <a:bodyPr/>
          <a:lstStyle/>
          <a:p>
            <a:fld id="{43507AEB-23B8-F142-83A3-458C56B10093}" type="slidenum">
              <a:rPr lang="en-US" smtClean="0"/>
              <a:t>106</a:t>
            </a:fld>
            <a:endParaRPr lang="en-US"/>
          </a:p>
        </p:txBody>
      </p:sp>
    </p:spTree>
    <p:extLst>
      <p:ext uri="{BB962C8B-B14F-4D97-AF65-F5344CB8AC3E}">
        <p14:creationId xmlns:p14="http://schemas.microsoft.com/office/powerpoint/2010/main" val="15900469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Examples of types of federation</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118420985"/>
              </p:ext>
            </p:extLst>
          </p:nvPr>
        </p:nvGraphicFramePr>
        <p:xfrm>
          <a:off x="2418196" y="1786356"/>
          <a:ext cx="6840103" cy="4903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107</a:t>
            </a:fld>
            <a:endParaRPr lang="en-US"/>
          </a:p>
        </p:txBody>
      </p:sp>
      <p:sp>
        <p:nvSpPr>
          <p:cNvPr id="9" name="Pfeil nach unten 8"/>
          <p:cNvSpPr/>
          <p:nvPr/>
        </p:nvSpPr>
        <p:spPr>
          <a:xfrm>
            <a:off x="1771616" y="3892052"/>
            <a:ext cx="1012371" cy="7620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sp>
        <p:nvSpPr>
          <p:cNvPr id="10" name="Textfeld 9"/>
          <p:cNvSpPr txBox="1"/>
          <p:nvPr/>
        </p:nvSpPr>
        <p:spPr>
          <a:xfrm>
            <a:off x="164582" y="1791251"/>
            <a:ext cx="4226441" cy="1323439"/>
          </a:xfrm>
          <a:prstGeom prst="rect">
            <a:avLst/>
          </a:prstGeom>
          <a:noFill/>
        </p:spPr>
        <p:txBody>
          <a:bodyPr wrap="square" rtlCol="0">
            <a:spAutoFit/>
          </a:bodyPr>
          <a:lstStyle/>
          <a:p>
            <a:pPr algn="ctr"/>
            <a:r>
              <a:rPr lang="en-GB" sz="1600" b="1" dirty="0"/>
              <a:t>In looser federations:</a:t>
            </a:r>
          </a:p>
          <a:p>
            <a:pPr algn="ctr"/>
            <a:r>
              <a:rPr lang="en-GB" sz="1600" dirty="0"/>
              <a:t>Individual federation members are responsible for delivering services to their customers largely on their own</a:t>
            </a:r>
          </a:p>
          <a:p>
            <a:pPr algn="ctr"/>
            <a:r>
              <a:rPr lang="en-GB" sz="1600" dirty="0">
                <a:sym typeface="Wingdings" panose="05000000000000000000" pitchFamily="2" charset="2"/>
              </a:rPr>
              <a:t> </a:t>
            </a:r>
            <a:r>
              <a:rPr lang="en-GB" sz="1600" dirty="0"/>
              <a:t>Few, if any, federation-wide ITSM processes</a:t>
            </a:r>
          </a:p>
        </p:txBody>
      </p:sp>
      <p:sp>
        <p:nvSpPr>
          <p:cNvPr id="11" name="Textfeld 10"/>
          <p:cNvSpPr txBox="1"/>
          <p:nvPr/>
        </p:nvSpPr>
        <p:spPr>
          <a:xfrm>
            <a:off x="164584" y="5432032"/>
            <a:ext cx="4226439" cy="1323439"/>
          </a:xfrm>
          <a:prstGeom prst="rect">
            <a:avLst/>
          </a:prstGeom>
          <a:noFill/>
        </p:spPr>
        <p:txBody>
          <a:bodyPr wrap="square" rtlCol="0">
            <a:spAutoFit/>
          </a:bodyPr>
          <a:lstStyle/>
          <a:p>
            <a:pPr algn="ctr"/>
            <a:r>
              <a:rPr lang="en-GB" sz="1600" b="1" dirty="0"/>
              <a:t>In more tightly integrated federations:</a:t>
            </a:r>
          </a:p>
          <a:p>
            <a:pPr algn="ctr"/>
            <a:r>
              <a:rPr lang="en-GB" sz="1600" dirty="0"/>
              <a:t>Service delivery to customers requires joint effort from multiple federation members</a:t>
            </a:r>
          </a:p>
          <a:p>
            <a:pPr algn="ctr"/>
            <a:r>
              <a:rPr lang="en-GB" sz="1600" dirty="0">
                <a:sym typeface="Wingdings" panose="05000000000000000000" pitchFamily="2" charset="2"/>
              </a:rPr>
              <a:t> </a:t>
            </a:r>
            <a:r>
              <a:rPr lang="en-GB" sz="1600" dirty="0"/>
              <a:t>Many, if not all, ITSM processes are federation-wide</a:t>
            </a:r>
          </a:p>
        </p:txBody>
      </p:sp>
      <p:sp>
        <p:nvSpPr>
          <p:cNvPr id="3" name="Textfeld 2"/>
          <p:cNvSpPr txBox="1"/>
          <p:nvPr/>
        </p:nvSpPr>
        <p:spPr>
          <a:xfrm rot="16200000">
            <a:off x="-756192" y="4083162"/>
            <a:ext cx="2330959" cy="461665"/>
          </a:xfrm>
          <a:prstGeom prst="rect">
            <a:avLst/>
          </a:prstGeom>
          <a:noFill/>
        </p:spPr>
        <p:txBody>
          <a:bodyPr wrap="none" rtlCol="0">
            <a:spAutoFit/>
          </a:bodyPr>
          <a:lstStyle/>
          <a:p>
            <a:pPr algn="ctr"/>
            <a:r>
              <a:rPr lang="en-GB" sz="2400" dirty="0"/>
              <a:t>ITSM perspective</a:t>
            </a:r>
          </a:p>
        </p:txBody>
      </p:sp>
      <p:sp>
        <p:nvSpPr>
          <p:cNvPr id="12" name="TextBox 11"/>
          <p:cNvSpPr txBox="1"/>
          <p:nvPr/>
        </p:nvSpPr>
        <p:spPr>
          <a:xfrm>
            <a:off x="7185720" y="1954717"/>
            <a:ext cx="1567289" cy="646331"/>
          </a:xfrm>
          <a:prstGeom prst="rect">
            <a:avLst/>
          </a:prstGeom>
          <a:noFill/>
        </p:spPr>
        <p:txBody>
          <a:bodyPr wrap="none" rtlCol="0">
            <a:spAutoFit/>
          </a:bodyPr>
          <a:lstStyle/>
          <a:p>
            <a:r>
              <a:rPr lang="en-US" dirty="0"/>
              <a:t>Hotel industry </a:t>
            </a:r>
          </a:p>
          <a:p>
            <a:r>
              <a:rPr lang="en-US" dirty="0"/>
              <a:t>association</a:t>
            </a:r>
          </a:p>
        </p:txBody>
      </p:sp>
      <p:sp>
        <p:nvSpPr>
          <p:cNvPr id="13" name="TextBox 12"/>
          <p:cNvSpPr txBox="1"/>
          <p:nvPr/>
        </p:nvSpPr>
        <p:spPr>
          <a:xfrm>
            <a:off x="7200533" y="3908910"/>
            <a:ext cx="1552476" cy="646331"/>
          </a:xfrm>
          <a:prstGeom prst="rect">
            <a:avLst/>
          </a:prstGeom>
          <a:noFill/>
        </p:spPr>
        <p:txBody>
          <a:bodyPr wrap="none" rtlCol="0">
            <a:spAutoFit/>
          </a:bodyPr>
          <a:lstStyle/>
          <a:p>
            <a:r>
              <a:rPr lang="en-US" dirty="0"/>
              <a:t>Travel agent,</a:t>
            </a:r>
          </a:p>
          <a:p>
            <a:r>
              <a:rPr lang="en-US" dirty="0"/>
              <a:t>booking portal</a:t>
            </a:r>
          </a:p>
        </p:txBody>
      </p:sp>
      <p:sp>
        <p:nvSpPr>
          <p:cNvPr id="15" name="TextBox 14"/>
          <p:cNvSpPr txBox="1"/>
          <p:nvPr/>
        </p:nvSpPr>
        <p:spPr>
          <a:xfrm>
            <a:off x="7191574" y="5863103"/>
            <a:ext cx="1660326" cy="646331"/>
          </a:xfrm>
          <a:prstGeom prst="rect">
            <a:avLst/>
          </a:prstGeom>
          <a:noFill/>
        </p:spPr>
        <p:txBody>
          <a:bodyPr wrap="none" rtlCol="0">
            <a:spAutoFit/>
          </a:bodyPr>
          <a:lstStyle/>
          <a:p>
            <a:r>
              <a:rPr lang="en-US" dirty="0"/>
              <a:t>Virtual mobile</a:t>
            </a:r>
          </a:p>
          <a:p>
            <a:r>
              <a:rPr lang="en-US" dirty="0"/>
              <a:t>phone operator</a:t>
            </a:r>
          </a:p>
        </p:txBody>
      </p:sp>
    </p:spTree>
    <p:extLst>
      <p:ext uri="{BB962C8B-B14F-4D97-AF65-F5344CB8AC3E}">
        <p14:creationId xmlns:p14="http://schemas.microsoft.com/office/powerpoint/2010/main" val="3308272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Related Standards &amp; Frameworks</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108</a:t>
            </a:fld>
            <a:endParaRPr lang="en-US"/>
          </a:p>
        </p:txBody>
      </p:sp>
    </p:spTree>
    <p:extLst>
      <p:ext uri="{BB962C8B-B14F-4D97-AF65-F5344CB8AC3E}">
        <p14:creationId xmlns:p14="http://schemas.microsoft.com/office/powerpoint/2010/main" val="33522642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Related standards and frameworks</a:t>
            </a:r>
          </a:p>
        </p:txBody>
      </p:sp>
      <p:sp>
        <p:nvSpPr>
          <p:cNvPr id="4" name="Foliennummernplatzhalter 3"/>
          <p:cNvSpPr>
            <a:spLocks noGrp="1"/>
          </p:cNvSpPr>
          <p:nvPr>
            <p:ph type="sldNum" sz="quarter" idx="12"/>
          </p:nvPr>
        </p:nvSpPr>
        <p:spPr/>
        <p:txBody>
          <a:bodyPr/>
          <a:lstStyle/>
          <a:p>
            <a:fld id="{43507AEB-23B8-F142-83A3-458C56B10093}" type="slidenum">
              <a:rPr lang="en-US" smtClean="0"/>
              <a:t>109</a:t>
            </a:fld>
            <a:endParaRPr lang="en-US" dirty="0"/>
          </a:p>
        </p:txBody>
      </p:sp>
      <p:sp>
        <p:nvSpPr>
          <p:cNvPr id="32" name="Rectangle 2"/>
          <p:cNvSpPr>
            <a:spLocks/>
          </p:cNvSpPr>
          <p:nvPr/>
        </p:nvSpPr>
        <p:spPr bwMode="auto">
          <a:xfrm>
            <a:off x="5733573" y="3358692"/>
            <a:ext cx="1994669" cy="2817409"/>
          </a:xfrm>
          <a:prstGeom prst="rect">
            <a:avLst/>
          </a:prstGeom>
          <a:solidFill>
            <a:srgbClr val="EAEAEA"/>
          </a:solidFill>
          <a:ln w="12700">
            <a:noFill/>
            <a:prstDash val="sysDot"/>
            <a:miter lim="800000"/>
            <a:headEnd/>
            <a:tailEnd type="none" w="lg" len="sm"/>
          </a:ln>
        </p:spPr>
        <p:txBody>
          <a:bodyPr wrap="none" lIns="64291" tIns="32146" rIns="64291" bIns="32146" anchor="ctr"/>
          <a:lstStyle/>
          <a:p>
            <a:endParaRPr lang="de-DE" sz="1400"/>
          </a:p>
        </p:txBody>
      </p:sp>
      <p:sp>
        <p:nvSpPr>
          <p:cNvPr id="35" name="Rectangle 4"/>
          <p:cNvSpPr>
            <a:spLocks/>
          </p:cNvSpPr>
          <p:nvPr/>
        </p:nvSpPr>
        <p:spPr bwMode="auto">
          <a:xfrm>
            <a:off x="1358448" y="3820732"/>
            <a:ext cx="1818909" cy="4297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de-DE" sz="1400" dirty="0"/>
              <a:t>ITIL</a:t>
            </a:r>
          </a:p>
        </p:txBody>
      </p:sp>
      <p:sp>
        <p:nvSpPr>
          <p:cNvPr id="36" name="Rectangle 6"/>
          <p:cNvSpPr>
            <a:spLocks/>
          </p:cNvSpPr>
          <p:nvPr/>
        </p:nvSpPr>
        <p:spPr bwMode="auto">
          <a:xfrm>
            <a:off x="1364799" y="4783682"/>
            <a:ext cx="1818910" cy="4297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de-DE" sz="1400"/>
              <a:t>COBIT</a:t>
            </a:r>
          </a:p>
        </p:txBody>
      </p:sp>
      <p:sp>
        <p:nvSpPr>
          <p:cNvPr id="40" name="Rectangle 9"/>
          <p:cNvSpPr>
            <a:spLocks/>
          </p:cNvSpPr>
          <p:nvPr/>
        </p:nvSpPr>
        <p:spPr bwMode="auto">
          <a:xfrm>
            <a:off x="2551970" y="1894830"/>
            <a:ext cx="1645295" cy="42974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64291" tIns="32146" rIns="64291" bIns="32146" anchor="ctr"/>
          <a:lstStyle/>
          <a:p>
            <a:pPr algn="ctr"/>
            <a:r>
              <a:rPr lang="de-DE" sz="1400" dirty="0"/>
              <a:t>ISO 9000</a:t>
            </a:r>
          </a:p>
        </p:txBody>
      </p:sp>
      <p:sp>
        <p:nvSpPr>
          <p:cNvPr id="42" name="Rectangle 10"/>
          <p:cNvSpPr>
            <a:spLocks/>
          </p:cNvSpPr>
          <p:nvPr/>
        </p:nvSpPr>
        <p:spPr bwMode="auto">
          <a:xfrm>
            <a:off x="3594933" y="5746359"/>
            <a:ext cx="1818911" cy="42974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64291" tIns="32146" rIns="64291" bIns="32146" anchor="ctr"/>
          <a:lstStyle/>
          <a:p>
            <a:pPr algn="ctr"/>
            <a:r>
              <a:rPr lang="de-DE" sz="1400" dirty="0"/>
              <a:t>CMMI</a:t>
            </a:r>
          </a:p>
        </p:txBody>
      </p:sp>
      <p:sp>
        <p:nvSpPr>
          <p:cNvPr id="44" name="Rectangle 13"/>
          <p:cNvSpPr>
            <a:spLocks/>
          </p:cNvSpPr>
          <p:nvPr/>
        </p:nvSpPr>
        <p:spPr bwMode="auto">
          <a:xfrm>
            <a:off x="5903973" y="5323674"/>
            <a:ext cx="1645295" cy="42974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64291" tIns="32146" rIns="64291" bIns="32146" anchor="ctr"/>
          <a:lstStyle/>
          <a:p>
            <a:pPr algn="ctr"/>
            <a:r>
              <a:rPr lang="en-US" sz="1100" i="1" dirty="0">
                <a:latin typeface="Arial" charset="0"/>
              </a:rPr>
              <a:t>Software engineering</a:t>
            </a:r>
            <a:br>
              <a:rPr lang="en-US" sz="1100" i="1" dirty="0">
                <a:latin typeface="Arial" charset="0"/>
              </a:rPr>
            </a:br>
            <a:r>
              <a:rPr lang="en-US" sz="1100" i="1" dirty="0">
                <a:latin typeface="Arial" charset="0"/>
              </a:rPr>
              <a:t>maturity model</a:t>
            </a:r>
          </a:p>
        </p:txBody>
      </p:sp>
      <p:sp>
        <p:nvSpPr>
          <p:cNvPr id="45" name="Rectangle 14"/>
          <p:cNvSpPr>
            <a:spLocks/>
          </p:cNvSpPr>
          <p:nvPr/>
        </p:nvSpPr>
        <p:spPr bwMode="auto">
          <a:xfrm>
            <a:off x="5916632" y="3757369"/>
            <a:ext cx="1645295" cy="4297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en-US" sz="1100" i="1" dirty="0">
                <a:latin typeface="Arial" charset="0"/>
              </a:rPr>
              <a:t>IT service management </a:t>
            </a:r>
            <a:br>
              <a:rPr lang="en-US" sz="1100" i="1" dirty="0">
                <a:latin typeface="Arial" charset="0"/>
              </a:rPr>
            </a:br>
            <a:r>
              <a:rPr lang="en-US" sz="1100" i="1" dirty="0">
                <a:latin typeface="Arial" charset="0"/>
              </a:rPr>
              <a:t>standard / framework</a:t>
            </a:r>
          </a:p>
        </p:txBody>
      </p:sp>
      <p:sp>
        <p:nvSpPr>
          <p:cNvPr id="46" name="Rectangle 15"/>
          <p:cNvSpPr>
            <a:spLocks/>
          </p:cNvSpPr>
          <p:nvPr/>
        </p:nvSpPr>
        <p:spPr bwMode="auto">
          <a:xfrm>
            <a:off x="5903973" y="4279470"/>
            <a:ext cx="1645295" cy="42974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64291" tIns="32146" rIns="64291" bIns="32146" anchor="ctr"/>
          <a:lstStyle/>
          <a:p>
            <a:pPr algn="ctr"/>
            <a:r>
              <a:rPr lang="en-US" sz="1100" i="1" dirty="0">
                <a:latin typeface="Arial" charset="0"/>
              </a:rPr>
              <a:t>Quality management</a:t>
            </a:r>
          </a:p>
          <a:p>
            <a:pPr algn="ctr"/>
            <a:r>
              <a:rPr lang="en-US" sz="1100" i="1" dirty="0">
                <a:latin typeface="Arial" charset="0"/>
              </a:rPr>
              <a:t>standard</a:t>
            </a:r>
          </a:p>
        </p:txBody>
      </p:sp>
      <p:sp>
        <p:nvSpPr>
          <p:cNvPr id="47" name="Line 27"/>
          <p:cNvSpPr>
            <a:spLocks noChangeShapeType="1"/>
          </p:cNvSpPr>
          <p:nvPr/>
        </p:nvSpPr>
        <p:spPr bwMode="auto">
          <a:xfrm>
            <a:off x="5985837" y="5885478"/>
            <a:ext cx="1518047" cy="0"/>
          </a:xfrm>
          <a:prstGeom prst="line">
            <a:avLst/>
          </a:prstGeom>
          <a:noFill/>
          <a:ln w="25400">
            <a:solidFill>
              <a:schemeClr val="tx1">
                <a:lumMod val="65000"/>
                <a:lumOff val="35000"/>
              </a:schemeClr>
            </a:solidFill>
            <a:prstDash val="solid"/>
            <a:round/>
            <a:headEnd/>
            <a:tailEnd type="arrow" w="lg" len="lg"/>
          </a:ln>
        </p:spPr>
        <p:txBody>
          <a:bodyPr lIns="64291" tIns="32146" rIns="64291" bIns="32146"/>
          <a:lstStyle/>
          <a:p>
            <a:endParaRPr lang="en-US" sz="1400"/>
          </a:p>
        </p:txBody>
      </p:sp>
      <p:sp>
        <p:nvSpPr>
          <p:cNvPr id="48" name="Text Box 28"/>
          <p:cNvSpPr txBox="1">
            <a:spLocks/>
          </p:cNvSpPr>
          <p:nvPr/>
        </p:nvSpPr>
        <p:spPr bwMode="auto">
          <a:xfrm>
            <a:off x="5733574" y="5901105"/>
            <a:ext cx="2075036" cy="226503"/>
          </a:xfrm>
          <a:prstGeom prst="rect">
            <a:avLst/>
          </a:prstGeom>
          <a:noFill/>
          <a:ln w="50800">
            <a:noFill/>
            <a:prstDash val="dash"/>
            <a:miter lim="800000"/>
            <a:headEnd/>
            <a:tailEnd type="none" w="lg" len="sm"/>
          </a:ln>
        </p:spPr>
        <p:txBody>
          <a:bodyPr lIns="64291" tIns="32146" rIns="64291" bIns="32146">
            <a:spAutoFit/>
          </a:bodyPr>
          <a:lstStyle/>
          <a:p>
            <a:pPr algn="ctr">
              <a:spcBef>
                <a:spcPct val="50000"/>
              </a:spcBef>
            </a:pPr>
            <a:r>
              <a:rPr lang="en-US" sz="1000" b="1" i="1" dirty="0">
                <a:latin typeface="Arial" charset="0"/>
              </a:rPr>
              <a:t>adoption of concepts</a:t>
            </a:r>
          </a:p>
        </p:txBody>
      </p:sp>
      <p:sp>
        <p:nvSpPr>
          <p:cNvPr id="49" name="Text Box 30"/>
          <p:cNvSpPr txBox="1">
            <a:spLocks/>
          </p:cNvSpPr>
          <p:nvPr/>
        </p:nvSpPr>
        <p:spPr bwMode="auto">
          <a:xfrm>
            <a:off x="5819521" y="3405573"/>
            <a:ext cx="1808262" cy="226503"/>
          </a:xfrm>
          <a:prstGeom prst="rect">
            <a:avLst/>
          </a:prstGeom>
          <a:noFill/>
          <a:ln w="50800">
            <a:noFill/>
            <a:prstDash val="dash"/>
            <a:miter lim="800000"/>
            <a:headEnd/>
            <a:tailEnd type="none" w="lg" len="sm"/>
          </a:ln>
        </p:spPr>
        <p:txBody>
          <a:bodyPr lIns="64291" tIns="32146" rIns="64291" bIns="32146">
            <a:spAutoFit/>
          </a:bodyPr>
          <a:lstStyle/>
          <a:p>
            <a:pPr algn="ctr">
              <a:spcBef>
                <a:spcPct val="50000"/>
              </a:spcBef>
            </a:pPr>
            <a:r>
              <a:rPr lang="de-DE" sz="1000" b="1" i="1" dirty="0">
                <a:latin typeface="Arial" charset="0"/>
              </a:rPr>
              <a:t>Legend</a:t>
            </a:r>
          </a:p>
        </p:txBody>
      </p:sp>
      <p:sp>
        <p:nvSpPr>
          <p:cNvPr id="50" name="Rectangle 32"/>
          <p:cNvSpPr>
            <a:spLocks/>
          </p:cNvSpPr>
          <p:nvPr/>
        </p:nvSpPr>
        <p:spPr bwMode="auto">
          <a:xfrm>
            <a:off x="1335391" y="2857781"/>
            <a:ext cx="1818910" cy="429742"/>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64291" tIns="32146" rIns="64291" bIns="32146" anchor="ctr"/>
          <a:lstStyle/>
          <a:p>
            <a:pPr algn="ctr"/>
            <a:r>
              <a:rPr lang="de-DE" sz="1400" dirty="0"/>
              <a:t>ISO/IEC 27000</a:t>
            </a:r>
          </a:p>
        </p:txBody>
      </p:sp>
      <p:sp>
        <p:nvSpPr>
          <p:cNvPr id="51" name="Rectangle 8"/>
          <p:cNvSpPr>
            <a:spLocks/>
          </p:cNvSpPr>
          <p:nvPr/>
        </p:nvSpPr>
        <p:spPr bwMode="auto">
          <a:xfrm>
            <a:off x="3594933" y="2880624"/>
            <a:ext cx="1818910" cy="42974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de-DE" sz="1400" dirty="0"/>
              <a:t>ISO/IEC 20000</a:t>
            </a:r>
          </a:p>
        </p:txBody>
      </p:sp>
      <p:sp>
        <p:nvSpPr>
          <p:cNvPr id="52" name="Rectangle 5"/>
          <p:cNvSpPr>
            <a:spLocks/>
          </p:cNvSpPr>
          <p:nvPr/>
        </p:nvSpPr>
        <p:spPr bwMode="auto">
          <a:xfrm>
            <a:off x="3594933" y="3796679"/>
            <a:ext cx="1818910" cy="453791"/>
          </a:xfrm>
          <a:prstGeom prst="rect">
            <a:avLst/>
          </a:prstGeom>
          <a:ln>
            <a:solidFill>
              <a:srgbClr val="FF0000"/>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de-DE" sz="1400" b="1" dirty="0" err="1"/>
              <a:t>FitSM</a:t>
            </a:r>
            <a:endParaRPr lang="de-DE" sz="1400" b="1" dirty="0"/>
          </a:p>
        </p:txBody>
      </p:sp>
      <p:cxnSp>
        <p:nvCxnSpPr>
          <p:cNvPr id="53" name="AutoShape 42"/>
          <p:cNvCxnSpPr>
            <a:cxnSpLocks noChangeShapeType="1"/>
            <a:stCxn id="36" idx="3"/>
            <a:endCxn id="52" idx="2"/>
          </p:cNvCxnSpPr>
          <p:nvPr/>
        </p:nvCxnSpPr>
        <p:spPr bwMode="auto">
          <a:xfrm flipV="1">
            <a:off x="3183709" y="4250470"/>
            <a:ext cx="1320679" cy="748083"/>
          </a:xfrm>
          <a:prstGeom prst="bentConnector2">
            <a:avLst/>
          </a:prstGeom>
          <a:noFill/>
          <a:ln w="25400">
            <a:solidFill>
              <a:schemeClr val="tx1">
                <a:lumMod val="75000"/>
                <a:lumOff val="25000"/>
              </a:schemeClr>
            </a:solidFill>
            <a:prstDash val="solid"/>
            <a:miter lim="800000"/>
            <a:headEnd/>
            <a:tailEnd type="arrow" w="lg" len="lg"/>
          </a:ln>
        </p:spPr>
      </p:cxnSp>
      <p:sp>
        <p:nvSpPr>
          <p:cNvPr id="54" name="Line 27"/>
          <p:cNvSpPr>
            <a:spLocks noChangeShapeType="1"/>
          </p:cNvSpPr>
          <p:nvPr/>
        </p:nvSpPr>
        <p:spPr bwMode="auto">
          <a:xfrm flipH="1">
            <a:off x="4504388" y="3273632"/>
            <a:ext cx="0" cy="505084"/>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55" name="Rectangle 10"/>
          <p:cNvSpPr>
            <a:spLocks/>
          </p:cNvSpPr>
          <p:nvPr/>
        </p:nvSpPr>
        <p:spPr bwMode="auto">
          <a:xfrm>
            <a:off x="1364799" y="5746632"/>
            <a:ext cx="1818911" cy="42974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64291" tIns="32146" rIns="64291" bIns="32146" anchor="ctr"/>
          <a:lstStyle/>
          <a:p>
            <a:pPr algn="ctr"/>
            <a:r>
              <a:rPr lang="de-DE" sz="1400" dirty="0"/>
              <a:t>ISO 15504</a:t>
            </a:r>
          </a:p>
        </p:txBody>
      </p:sp>
      <p:sp>
        <p:nvSpPr>
          <p:cNvPr id="56" name="Line 27"/>
          <p:cNvSpPr>
            <a:spLocks noChangeShapeType="1"/>
          </p:cNvSpPr>
          <p:nvPr/>
        </p:nvSpPr>
        <p:spPr bwMode="auto">
          <a:xfrm flipH="1">
            <a:off x="2267902" y="4250472"/>
            <a:ext cx="1" cy="533209"/>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58" name="Line 27"/>
          <p:cNvSpPr>
            <a:spLocks noChangeShapeType="1"/>
          </p:cNvSpPr>
          <p:nvPr/>
        </p:nvSpPr>
        <p:spPr bwMode="auto">
          <a:xfrm flipV="1">
            <a:off x="2267903" y="5213423"/>
            <a:ext cx="0" cy="533208"/>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59" name="Line 27"/>
          <p:cNvSpPr>
            <a:spLocks noChangeShapeType="1"/>
          </p:cNvSpPr>
          <p:nvPr/>
        </p:nvSpPr>
        <p:spPr bwMode="auto">
          <a:xfrm flipV="1">
            <a:off x="3183710" y="3287521"/>
            <a:ext cx="411224" cy="533210"/>
          </a:xfrm>
          <a:prstGeom prst="line">
            <a:avLst/>
          </a:prstGeom>
          <a:noFill/>
          <a:ln w="25400">
            <a:solidFill>
              <a:schemeClr val="tx1">
                <a:lumMod val="75000"/>
                <a:lumOff val="25000"/>
              </a:schemeClr>
            </a:solidFill>
            <a:prstDash val="solid"/>
            <a:round/>
            <a:headEnd type="arrow" w="lg" len="lg"/>
            <a:tailEnd type="arrow" w="lg" len="lg"/>
          </a:ln>
        </p:spPr>
        <p:txBody>
          <a:bodyPr lIns="64291" tIns="32146" rIns="64291" bIns="32146"/>
          <a:lstStyle/>
          <a:p>
            <a:endParaRPr lang="en-US" sz="1400"/>
          </a:p>
        </p:txBody>
      </p:sp>
      <p:sp>
        <p:nvSpPr>
          <p:cNvPr id="60" name="Line 27"/>
          <p:cNvSpPr>
            <a:spLocks noChangeShapeType="1"/>
          </p:cNvSpPr>
          <p:nvPr/>
        </p:nvSpPr>
        <p:spPr bwMode="auto">
          <a:xfrm flipH="1">
            <a:off x="3177356" y="5984347"/>
            <a:ext cx="417577" cy="0"/>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1" name="Line 27"/>
          <p:cNvSpPr>
            <a:spLocks noChangeShapeType="1"/>
          </p:cNvSpPr>
          <p:nvPr/>
        </p:nvSpPr>
        <p:spPr bwMode="auto">
          <a:xfrm flipH="1" flipV="1">
            <a:off x="3154301" y="5213421"/>
            <a:ext cx="1373144" cy="533209"/>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2" name="Line 27"/>
          <p:cNvSpPr>
            <a:spLocks noChangeShapeType="1"/>
          </p:cNvSpPr>
          <p:nvPr/>
        </p:nvSpPr>
        <p:spPr bwMode="auto">
          <a:xfrm flipV="1">
            <a:off x="3177356" y="3993832"/>
            <a:ext cx="417578" cy="0"/>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3" name="Line 27"/>
          <p:cNvSpPr>
            <a:spLocks noChangeShapeType="1"/>
          </p:cNvSpPr>
          <p:nvPr/>
        </p:nvSpPr>
        <p:spPr bwMode="auto">
          <a:xfrm>
            <a:off x="3154301" y="3054686"/>
            <a:ext cx="440633" cy="0"/>
          </a:xfrm>
          <a:prstGeom prst="line">
            <a:avLst/>
          </a:prstGeom>
          <a:noFill/>
          <a:ln w="25400">
            <a:solidFill>
              <a:schemeClr val="tx1">
                <a:lumMod val="75000"/>
                <a:lumOff val="25000"/>
              </a:schemeClr>
            </a:solidFill>
            <a:prstDash val="solid"/>
            <a:round/>
            <a:headEnd type="arrow" w="lg" len="lg"/>
            <a:tailEnd type="arrow" w="lg" len="lg"/>
          </a:ln>
        </p:spPr>
        <p:txBody>
          <a:bodyPr lIns="64291" tIns="32146" rIns="64291" bIns="32146"/>
          <a:lstStyle/>
          <a:p>
            <a:endParaRPr lang="en-US" sz="1400"/>
          </a:p>
        </p:txBody>
      </p:sp>
      <p:sp>
        <p:nvSpPr>
          <p:cNvPr id="64" name="Line 27"/>
          <p:cNvSpPr>
            <a:spLocks noChangeShapeType="1"/>
          </p:cNvSpPr>
          <p:nvPr/>
        </p:nvSpPr>
        <p:spPr bwMode="auto">
          <a:xfrm>
            <a:off x="3403182" y="2324572"/>
            <a:ext cx="1124264" cy="519318"/>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5" name="Line 27"/>
          <p:cNvSpPr>
            <a:spLocks noChangeShapeType="1"/>
          </p:cNvSpPr>
          <p:nvPr/>
        </p:nvSpPr>
        <p:spPr bwMode="auto">
          <a:xfrm flipH="1">
            <a:off x="2267904" y="2324572"/>
            <a:ext cx="1135278" cy="533208"/>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6" name="Rectangle 14"/>
          <p:cNvSpPr>
            <a:spLocks/>
          </p:cNvSpPr>
          <p:nvPr/>
        </p:nvSpPr>
        <p:spPr bwMode="auto">
          <a:xfrm>
            <a:off x="5916632" y="4801572"/>
            <a:ext cx="1645295" cy="42974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64291" tIns="32146" rIns="64291" bIns="32146" anchor="ctr"/>
          <a:lstStyle/>
          <a:p>
            <a:pPr algn="ctr"/>
            <a:r>
              <a:rPr lang="en-US" sz="1100" i="1" dirty="0">
                <a:latin typeface="Arial" charset="0"/>
              </a:rPr>
              <a:t>Information security </a:t>
            </a:r>
            <a:br>
              <a:rPr lang="en-US" sz="1100" i="1" dirty="0">
                <a:latin typeface="Arial" charset="0"/>
              </a:rPr>
            </a:br>
            <a:r>
              <a:rPr lang="en-US" sz="1100" i="1" dirty="0">
                <a:latin typeface="Arial" charset="0"/>
              </a:rPr>
              <a:t>management standard</a:t>
            </a:r>
          </a:p>
        </p:txBody>
      </p:sp>
      <p:sp>
        <p:nvSpPr>
          <p:cNvPr id="33" name="Line 27"/>
          <p:cNvSpPr>
            <a:spLocks noChangeShapeType="1"/>
          </p:cNvSpPr>
          <p:nvPr/>
        </p:nvSpPr>
        <p:spPr bwMode="auto">
          <a:xfrm>
            <a:off x="3154302" y="3297681"/>
            <a:ext cx="463688" cy="498996"/>
          </a:xfrm>
          <a:prstGeom prst="line">
            <a:avLst/>
          </a:prstGeom>
          <a:noFill/>
          <a:ln w="25400">
            <a:solidFill>
              <a:schemeClr val="tx1">
                <a:lumMod val="75000"/>
                <a:lumOff val="25000"/>
              </a:schemeClr>
            </a:solidFill>
            <a:prstDash val="solid"/>
            <a:round/>
            <a:headEnd type="arrow" w="lg" len="lg"/>
            <a:tailEnd type="arrow" w="lg" len="lg"/>
          </a:ln>
        </p:spPr>
        <p:txBody>
          <a:bodyPr lIns="64291" tIns="32146" rIns="64291" bIns="32146"/>
          <a:lstStyle/>
          <a:p>
            <a:endParaRPr lang="en-US" sz="1400"/>
          </a:p>
        </p:txBody>
      </p:sp>
    </p:spTree>
    <p:extLst>
      <p:ext uri="{BB962C8B-B14F-4D97-AF65-F5344CB8AC3E}">
        <p14:creationId xmlns:p14="http://schemas.microsoft.com/office/powerpoint/2010/main" val="203474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3507AEB-23B8-F142-83A3-458C56B10093}" type="slidenum">
              <a:rPr lang="en-US" smtClean="0"/>
              <a:t>11</a:t>
            </a:fld>
            <a:endParaRPr lang="en-US"/>
          </a:p>
        </p:txBody>
      </p:sp>
      <p:sp>
        <p:nvSpPr>
          <p:cNvPr id="4" name="Titel 1"/>
          <p:cNvSpPr txBox="1">
            <a:spLocks/>
          </p:cNvSpPr>
          <p:nvPr/>
        </p:nvSpPr>
        <p:spPr>
          <a:xfrm>
            <a:off x="1024325" y="4718362"/>
            <a:ext cx="7353759" cy="10478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205595"/>
                </a:solidFill>
                <a:latin typeface="+mj-lt"/>
                <a:ea typeface="+mj-ea"/>
                <a:cs typeface="+mj-cs"/>
              </a:defRPr>
            </a:lvl1pPr>
          </a:lstStyle>
          <a:p>
            <a:r>
              <a:rPr lang="en-GB" sz="4400"/>
              <a:t>What is IT Service Management?</a:t>
            </a:r>
          </a:p>
        </p:txBody>
      </p:sp>
      <p:pic>
        <p:nvPicPr>
          <p:cNvPr id="5" name="Grafik 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417094" y="2150140"/>
            <a:ext cx="2568222" cy="2568222"/>
          </a:xfrm>
          <a:prstGeom prst="rect">
            <a:avLst/>
          </a:prstGeom>
        </p:spPr>
      </p:pic>
    </p:spTree>
    <p:extLst>
      <p:ext uri="{BB962C8B-B14F-4D97-AF65-F5344CB8AC3E}">
        <p14:creationId xmlns:p14="http://schemas.microsoft.com/office/powerpoint/2010/main" val="7349757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ITIL, ISO/IEC 20000, COBIT</a:t>
            </a:r>
          </a:p>
        </p:txBody>
      </p:sp>
      <p:sp>
        <p:nvSpPr>
          <p:cNvPr id="4" name="Foliennummernplatzhalter 3"/>
          <p:cNvSpPr>
            <a:spLocks noGrp="1"/>
          </p:cNvSpPr>
          <p:nvPr>
            <p:ph type="sldNum" sz="quarter" idx="12"/>
          </p:nvPr>
        </p:nvSpPr>
        <p:spPr/>
        <p:txBody>
          <a:bodyPr/>
          <a:lstStyle/>
          <a:p>
            <a:fld id="{43507AEB-23B8-F142-83A3-458C56B10093}" type="slidenum">
              <a:rPr lang="en-US" smtClean="0"/>
              <a:t>110</a:t>
            </a:fld>
            <a:endParaRPr lang="en-US"/>
          </a:p>
        </p:txBody>
      </p:sp>
      <p:pic>
        <p:nvPicPr>
          <p:cNvPr id="5" name="Picture 3"/>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300038" y="2237635"/>
            <a:ext cx="1979612" cy="884237"/>
          </a:xfrm>
          <a:prstGeom prst="rect">
            <a:avLst/>
          </a:prstGeom>
          <a:noFill/>
          <a:ln w="9525">
            <a:noFill/>
            <a:miter lim="800000"/>
            <a:headEnd/>
            <a:tailEnd/>
          </a:ln>
        </p:spPr>
      </p:pic>
      <p:grpSp>
        <p:nvGrpSpPr>
          <p:cNvPr id="6" name="Gruppieren 7"/>
          <p:cNvGrpSpPr>
            <a:grpSpLocks/>
          </p:cNvGrpSpPr>
          <p:nvPr/>
        </p:nvGrpSpPr>
        <p:grpSpPr bwMode="auto">
          <a:xfrm>
            <a:off x="784225" y="3807672"/>
            <a:ext cx="839788" cy="1095375"/>
            <a:chOff x="6242106" y="1931967"/>
            <a:chExt cx="2455863" cy="3144837"/>
          </a:xfrm>
        </p:grpSpPr>
        <p:pic>
          <p:nvPicPr>
            <p:cNvPr id="7" name="Picture 2"/>
            <p:cNvPicPr>
              <a:picLocks noChangeAspect="1" noChangeArrowheads="1"/>
            </p:cNvPicPr>
            <p:nvPr/>
          </p:nvPicPr>
          <p:blipFill>
            <a:blip r:embed="rId3"/>
            <a:srcRect/>
            <a:stretch>
              <a:fillRect/>
            </a:stretch>
          </p:blipFill>
          <p:spPr bwMode="auto">
            <a:xfrm>
              <a:off x="6340531" y="1931967"/>
              <a:ext cx="2357438" cy="3041650"/>
            </a:xfrm>
            <a:prstGeom prst="rect">
              <a:avLst/>
            </a:prstGeom>
            <a:noFill/>
            <a:ln w="9525">
              <a:noFill/>
              <a:miter lim="800000"/>
              <a:headEnd/>
              <a:tailEnd/>
            </a:ln>
          </p:spPr>
        </p:pic>
        <p:pic>
          <p:nvPicPr>
            <p:cNvPr id="8" name="Picture 2"/>
            <p:cNvPicPr>
              <a:picLocks noChangeAspect="1" noChangeArrowheads="1"/>
            </p:cNvPicPr>
            <p:nvPr/>
          </p:nvPicPr>
          <p:blipFill>
            <a:blip r:embed="rId4"/>
            <a:srcRect/>
            <a:stretch>
              <a:fillRect/>
            </a:stretch>
          </p:blipFill>
          <p:spPr bwMode="auto">
            <a:xfrm>
              <a:off x="6294494" y="1978004"/>
              <a:ext cx="2357437" cy="3040063"/>
            </a:xfrm>
            <a:prstGeom prst="rect">
              <a:avLst/>
            </a:prstGeom>
            <a:noFill/>
            <a:ln w="9525">
              <a:noFill/>
              <a:miter lim="800000"/>
              <a:headEnd/>
              <a:tailEnd/>
            </a:ln>
          </p:spPr>
        </p:pic>
        <p:pic>
          <p:nvPicPr>
            <p:cNvPr id="9" name="Picture 2"/>
            <p:cNvPicPr>
              <a:picLocks noChangeAspect="1" noChangeArrowheads="1"/>
            </p:cNvPicPr>
            <p:nvPr/>
          </p:nvPicPr>
          <p:blipFill>
            <a:blip r:embed="rId4"/>
            <a:srcRect/>
            <a:stretch>
              <a:fillRect/>
            </a:stretch>
          </p:blipFill>
          <p:spPr bwMode="auto">
            <a:xfrm>
              <a:off x="6242106" y="2036742"/>
              <a:ext cx="2357438" cy="3040062"/>
            </a:xfrm>
            <a:prstGeom prst="rect">
              <a:avLst/>
            </a:prstGeom>
            <a:noFill/>
            <a:ln w="9525">
              <a:noFill/>
              <a:miter lim="800000"/>
              <a:headEnd/>
              <a:tailEnd/>
            </a:ln>
          </p:spPr>
        </p:pic>
      </p:grpSp>
      <p:sp>
        <p:nvSpPr>
          <p:cNvPr id="10" name="Textfeld 106"/>
          <p:cNvSpPr txBox="1">
            <a:spLocks noChangeArrowheads="1"/>
          </p:cNvSpPr>
          <p:nvPr/>
        </p:nvSpPr>
        <p:spPr bwMode="auto">
          <a:xfrm>
            <a:off x="273050" y="4148985"/>
            <a:ext cx="1889125" cy="461962"/>
          </a:xfrm>
          <a:prstGeom prst="rect">
            <a:avLst/>
          </a:prstGeom>
          <a:noFill/>
          <a:ln w="9525">
            <a:noFill/>
            <a:miter lim="800000"/>
            <a:headEnd/>
            <a:tailEnd/>
          </a:ln>
        </p:spPr>
        <p:txBody>
          <a:bodyPr wrap="none">
            <a:spAutoFit/>
          </a:bodyPr>
          <a:lstStyle/>
          <a:p>
            <a:r>
              <a:rPr lang="de-DE" sz="2400" b="1">
                <a:latin typeface="Arial Narrow" pitchFamily="34" charset="0"/>
                <a:cs typeface="Arial" charset="0"/>
              </a:rPr>
              <a:t>ISO/IEC 20000</a:t>
            </a:r>
          </a:p>
        </p:txBody>
      </p:sp>
      <p:graphicFrame>
        <p:nvGraphicFramePr>
          <p:cNvPr id="11" name="Tabelle 10"/>
          <p:cNvGraphicFramePr>
            <a:graphicFrameLocks noGrp="1"/>
          </p:cNvGraphicFramePr>
          <p:nvPr>
            <p:extLst>
              <p:ext uri="{D42A27DB-BD31-4B8C-83A1-F6EECF244321}">
                <p14:modId xmlns:p14="http://schemas.microsoft.com/office/powerpoint/2010/main" val="920041823"/>
              </p:ext>
            </p:extLst>
          </p:nvPr>
        </p:nvGraphicFramePr>
        <p:xfrm>
          <a:off x="2417763" y="1689947"/>
          <a:ext cx="6315078" cy="4621627"/>
        </p:xfrm>
        <a:graphic>
          <a:graphicData uri="http://schemas.openxmlformats.org/drawingml/2006/table">
            <a:tbl>
              <a:tblPr bandRow="1">
                <a:tableStyleId>{5940675A-B579-460E-94D1-54222C63F5DA}</a:tableStyleId>
              </a:tblPr>
              <a:tblGrid>
                <a:gridCol w="3541761">
                  <a:extLst>
                    <a:ext uri="{9D8B030D-6E8A-4147-A177-3AD203B41FA5}">
                      <a16:colId xmlns:a16="http://schemas.microsoft.com/office/drawing/2014/main" val="20000"/>
                    </a:ext>
                  </a:extLst>
                </a:gridCol>
                <a:gridCol w="2773317">
                  <a:extLst>
                    <a:ext uri="{9D8B030D-6E8A-4147-A177-3AD203B41FA5}">
                      <a16:colId xmlns:a16="http://schemas.microsoft.com/office/drawing/2014/main" val="20001"/>
                    </a:ext>
                  </a:extLst>
                </a:gridCol>
              </a:tblGrid>
              <a:tr h="1268827">
                <a:tc>
                  <a:txBody>
                    <a:bodyPr/>
                    <a:lstStyle/>
                    <a:p>
                      <a:pPr>
                        <a:buFont typeface="Arial" pitchFamily="34" charset="0"/>
                        <a:buNone/>
                      </a:pPr>
                      <a:r>
                        <a:rPr lang="en-US" sz="1600" b="1" i="0" noProof="0">
                          <a:latin typeface="+mn-lt"/>
                          <a:cs typeface="Arial" pitchFamily="34" charset="0"/>
                        </a:rPr>
                        <a:t>IT Infrastructure Library</a:t>
                      </a:r>
                      <a:r>
                        <a:rPr lang="en-US" sz="1600" b="1" i="0" baseline="0" noProof="0">
                          <a:latin typeface="+mn-lt"/>
                          <a:cs typeface="Arial" pitchFamily="34" charset="0"/>
                        </a:rPr>
                        <a:t> (ITIL)</a:t>
                      </a:r>
                      <a:endParaRPr lang="en-US" sz="1600" b="1" i="0" noProof="0">
                        <a:latin typeface="+mn-lt"/>
                        <a:cs typeface="Arial" pitchFamily="34" charset="0"/>
                      </a:endParaRPr>
                    </a:p>
                    <a:p>
                      <a:pPr>
                        <a:buFont typeface="Arial" pitchFamily="34" charset="0"/>
                        <a:buChar char="•"/>
                      </a:pPr>
                      <a:r>
                        <a:rPr lang="en-US" sz="1600" noProof="0">
                          <a:latin typeface="+mn-lt"/>
                          <a:cs typeface="Arial" pitchFamily="34" charset="0"/>
                        </a:rPr>
                        <a:t> Number</a:t>
                      </a:r>
                      <a:r>
                        <a:rPr lang="en-US" sz="1600" baseline="0" noProof="0">
                          <a:latin typeface="+mn-lt"/>
                          <a:cs typeface="Arial" pitchFamily="34" charset="0"/>
                        </a:rPr>
                        <a:t> of books with "g</a:t>
                      </a:r>
                      <a:r>
                        <a:rPr lang="en-US" sz="1600" noProof="0">
                          <a:latin typeface="+mn-lt"/>
                          <a:cs typeface="Arial" pitchFamily="34" charset="0"/>
                        </a:rPr>
                        <a:t>ood practice" in IT Service Management</a:t>
                      </a:r>
                    </a:p>
                    <a:p>
                      <a:pPr>
                        <a:buFont typeface="Arial" pitchFamily="34" charset="0"/>
                        <a:buChar char="•"/>
                      </a:pPr>
                      <a:r>
                        <a:rPr lang="en-US" sz="1600" noProof="0">
                          <a:latin typeface="+mn-lt"/>
                          <a:cs typeface="Arial" pitchFamily="34" charset="0"/>
                        </a:rPr>
                        <a:t> Slogan: "the key to managing IT services"</a:t>
                      </a:r>
                    </a:p>
                    <a:p>
                      <a:pPr>
                        <a:buFont typeface="Arial" pitchFamily="34" charset="0"/>
                        <a:buChar char="•"/>
                      </a:pPr>
                      <a:r>
                        <a:rPr lang="en-US" sz="1600" noProof="0">
                          <a:latin typeface="+mn-lt"/>
                          <a:cs typeface="Arial" pitchFamily="34" charset="0"/>
                        </a:rPr>
                        <a:t> Descriptions of key</a:t>
                      </a:r>
                      <a:r>
                        <a:rPr lang="en-US" sz="1600" baseline="0" noProof="0">
                          <a:latin typeface="+mn-lt"/>
                          <a:cs typeface="Arial" pitchFamily="34" charset="0"/>
                        </a:rPr>
                        <a:t> principles, concepts and processes in ITSM</a:t>
                      </a:r>
                      <a:endParaRPr lang="en-US" sz="1600" noProof="0">
                        <a:latin typeface="+mn-lt"/>
                        <a:cs typeface="Arial" pitchFamily="34" charset="0"/>
                      </a:endParaRPr>
                    </a:p>
                  </a:txBody>
                  <a:tcPr/>
                </a:tc>
                <a:tc>
                  <a:txBody>
                    <a:bodyPr/>
                    <a:lstStyle/>
                    <a:p>
                      <a:pPr>
                        <a:buFont typeface="Arial" pitchFamily="34" charset="0"/>
                        <a:buNone/>
                      </a:pPr>
                      <a:endParaRPr lang="en-US" sz="1600" b="1" noProof="0">
                        <a:latin typeface="+mn-lt"/>
                        <a:cs typeface="Arial" pitchFamily="34" charset="0"/>
                      </a:endParaRPr>
                    </a:p>
                    <a:p>
                      <a:pPr>
                        <a:buFont typeface="Arial" pitchFamily="34" charset="0"/>
                        <a:buChar char="•"/>
                      </a:pPr>
                      <a:r>
                        <a:rPr lang="en-US" sz="1600" b="0" noProof="0">
                          <a:latin typeface="+mn-lt"/>
                          <a:cs typeface="Arial" pitchFamily="34" charset="0"/>
                        </a:rPr>
                        <a:t> Popular and wide-spread</a:t>
                      </a:r>
                      <a:r>
                        <a:rPr lang="en-US" sz="1600" b="0" baseline="0" noProof="0">
                          <a:latin typeface="+mn-lt"/>
                          <a:cs typeface="Arial" pitchFamily="34" charset="0"/>
                        </a:rPr>
                        <a:t> framework</a:t>
                      </a:r>
                    </a:p>
                    <a:p>
                      <a:pPr>
                        <a:buFont typeface="Arial" pitchFamily="34" charset="0"/>
                        <a:buChar char="•"/>
                      </a:pPr>
                      <a:r>
                        <a:rPr lang="en-US" sz="1600" baseline="0" noProof="0">
                          <a:latin typeface="+mn-lt"/>
                          <a:cs typeface="Arial" pitchFamily="34" charset="0"/>
                        </a:rPr>
                        <a:t> Not a "real" standard, but often regarded to as "de-facto standard"</a:t>
                      </a:r>
                    </a:p>
                    <a:p>
                      <a:pPr>
                        <a:buFont typeface="Arial" pitchFamily="34" charset="0"/>
                        <a:buChar char="•"/>
                      </a:pPr>
                      <a:r>
                        <a:rPr lang="en-US" sz="1600" baseline="0" noProof="0">
                          <a:latin typeface="+mn-lt"/>
                          <a:cs typeface="Arial" pitchFamily="34" charset="0"/>
                        </a:rPr>
                        <a:t> 5 books released by the British Cabinet Office</a:t>
                      </a:r>
                      <a:endParaRPr lang="en-US" sz="1600" noProof="0">
                        <a:latin typeface="+mn-lt"/>
                        <a:cs typeface="Arial" pitchFamily="34" charset="0"/>
                      </a:endParaRPr>
                    </a:p>
                  </a:txBody>
                  <a:tcPr/>
                </a:tc>
                <a:extLst>
                  <a:ext uri="{0D108BD9-81ED-4DB2-BD59-A6C34878D82A}">
                    <a16:rowId xmlns:a16="http://schemas.microsoft.com/office/drawing/2014/main" val="10000"/>
                  </a:ext>
                </a:extLst>
              </a:tr>
              <a:tr h="1268827">
                <a:tc>
                  <a:txBody>
                    <a:bodyPr/>
                    <a:lstStyle/>
                    <a:p>
                      <a:r>
                        <a:rPr lang="en-US" sz="1600" b="1" i="0" noProof="0">
                          <a:latin typeface="+mn-lt"/>
                          <a:cs typeface="Arial" pitchFamily="34" charset="0"/>
                        </a:rPr>
                        <a:t>ISO/IEC 20000</a:t>
                      </a:r>
                    </a:p>
                    <a:p>
                      <a:pPr>
                        <a:buFont typeface="Arial" pitchFamily="34" charset="0"/>
                        <a:buChar char="•"/>
                      </a:pPr>
                      <a:r>
                        <a:rPr lang="en-US" sz="1600" noProof="0">
                          <a:latin typeface="+mn-lt"/>
                          <a:cs typeface="Arial" pitchFamily="34" charset="0"/>
                        </a:rPr>
                        <a:t> International standard for managing and delivering IT services</a:t>
                      </a:r>
                    </a:p>
                    <a:p>
                      <a:pPr>
                        <a:buFont typeface="Arial" pitchFamily="34" charset="0"/>
                        <a:buChar char="•"/>
                      </a:pPr>
                      <a:r>
                        <a:rPr lang="en-US" sz="1600" noProof="0">
                          <a:latin typeface="+mn-lt"/>
                          <a:cs typeface="Arial" pitchFamily="34" charset="0"/>
                        </a:rPr>
                        <a:t> Requirements for</a:t>
                      </a:r>
                      <a:r>
                        <a:rPr lang="en-US" sz="1600" baseline="0" noProof="0">
                          <a:latin typeface="+mn-lt"/>
                          <a:cs typeface="Arial" pitchFamily="34" charset="0"/>
                        </a:rPr>
                        <a:t> a service management system (SMS)</a:t>
                      </a:r>
                      <a:endParaRPr lang="en-US" sz="1600" noProof="0">
                        <a:latin typeface="+mn-lt"/>
                        <a:cs typeface="Arial" pitchFamily="34" charset="0"/>
                      </a:endParaRPr>
                    </a:p>
                  </a:txBody>
                  <a:tcPr/>
                </a:tc>
                <a:tc>
                  <a:txBody>
                    <a:bodyPr/>
                    <a:lstStyle/>
                    <a:p>
                      <a:pPr>
                        <a:buFont typeface="Arial" pitchFamily="34" charset="0"/>
                        <a:buNone/>
                      </a:pPr>
                      <a:endParaRPr lang="en-US" sz="1600" noProof="0">
                        <a:latin typeface="+mn-lt"/>
                        <a:cs typeface="Arial" pitchFamily="34" charset="0"/>
                      </a:endParaRPr>
                    </a:p>
                    <a:p>
                      <a:pPr>
                        <a:buFont typeface="Arial" pitchFamily="34" charset="0"/>
                        <a:buChar char="•"/>
                      </a:pPr>
                      <a:r>
                        <a:rPr lang="en-US" sz="1600" noProof="0">
                          <a:latin typeface="+mn-lt"/>
                          <a:cs typeface="Arial" pitchFamily="34" charset="0"/>
                        </a:rPr>
                        <a:t> Developed by a joint committee (JTC) of ISO and IEC</a:t>
                      </a:r>
                    </a:p>
                    <a:p>
                      <a:pPr>
                        <a:buFont typeface="Arial" pitchFamily="34" charset="0"/>
                        <a:buChar char="•"/>
                      </a:pPr>
                      <a:r>
                        <a:rPr lang="en-US" sz="1600" noProof="0">
                          <a:latin typeface="+mn-lt"/>
                          <a:cs typeface="Arial" pitchFamily="34" charset="0"/>
                        </a:rPr>
                        <a:t> Based on ITIL, BS 15000</a:t>
                      </a:r>
                    </a:p>
                    <a:p>
                      <a:pPr>
                        <a:buFont typeface="Arial" pitchFamily="34" charset="0"/>
                        <a:buChar char="•"/>
                      </a:pPr>
                      <a:r>
                        <a:rPr lang="en-US" sz="1600" b="0" noProof="0">
                          <a:latin typeface="+mn-lt"/>
                          <a:cs typeface="Arial" pitchFamily="34" charset="0"/>
                        </a:rPr>
                        <a:t> Auditable, certifiable</a:t>
                      </a:r>
                    </a:p>
                  </a:txBody>
                  <a:tcPr/>
                </a:tc>
                <a:extLst>
                  <a:ext uri="{0D108BD9-81ED-4DB2-BD59-A6C34878D82A}">
                    <a16:rowId xmlns:a16="http://schemas.microsoft.com/office/drawing/2014/main" val="10001"/>
                  </a:ext>
                </a:extLst>
              </a:tr>
              <a:tr h="1268827">
                <a:tc>
                  <a:txBody>
                    <a:bodyPr/>
                    <a:lstStyle/>
                    <a:p>
                      <a:r>
                        <a:rPr lang="en-US" sz="1600" b="1" i="0" noProof="0">
                          <a:latin typeface="+mn-lt"/>
                          <a:cs typeface="Arial" pitchFamily="34" charset="0"/>
                        </a:rPr>
                        <a:t>Control Objectives for Information and Related Technologies (COBIT)</a:t>
                      </a:r>
                    </a:p>
                    <a:p>
                      <a:pPr>
                        <a:buFont typeface="Arial" pitchFamily="34" charset="0"/>
                        <a:buChar char="•"/>
                      </a:pPr>
                      <a:r>
                        <a:rPr lang="en-US" sz="1600" noProof="0">
                          <a:latin typeface="+mn-lt"/>
                          <a:cs typeface="Arial" pitchFamily="34" charset="0"/>
                        </a:rPr>
                        <a:t> Framework</a:t>
                      </a:r>
                      <a:r>
                        <a:rPr lang="en-US" sz="1600" baseline="0" noProof="0">
                          <a:latin typeface="+mn-lt"/>
                          <a:cs typeface="Arial" pitchFamily="34" charset="0"/>
                        </a:rPr>
                        <a:t> for g</a:t>
                      </a:r>
                      <a:r>
                        <a:rPr lang="en-US" sz="1600" noProof="0">
                          <a:latin typeface="+mn-lt"/>
                          <a:cs typeface="Arial" pitchFamily="34" charset="0"/>
                        </a:rPr>
                        <a:t>overnance and management of enterprise IT</a:t>
                      </a:r>
                    </a:p>
                  </a:txBody>
                  <a:tcPr/>
                </a:tc>
                <a:tc>
                  <a:txBody>
                    <a:bodyPr/>
                    <a:lstStyle/>
                    <a:p>
                      <a:pPr>
                        <a:buFont typeface="Arial" pitchFamily="34" charset="0"/>
                        <a:buNone/>
                      </a:pPr>
                      <a:endParaRPr lang="en-US" sz="1600" noProof="0">
                        <a:latin typeface="+mn-lt"/>
                        <a:cs typeface="Arial" pitchFamily="34" charset="0"/>
                      </a:endParaRPr>
                    </a:p>
                    <a:p>
                      <a:pPr>
                        <a:buFont typeface="Arial" pitchFamily="34" charset="0"/>
                        <a:buChar char="•"/>
                      </a:pPr>
                      <a:r>
                        <a:rPr lang="en-US" sz="1600" noProof="0">
                          <a:latin typeface="+mn-lt"/>
                          <a:cs typeface="Arial" pitchFamily="34" charset="0"/>
                        </a:rPr>
                        <a:t> Developed</a:t>
                      </a:r>
                      <a:r>
                        <a:rPr lang="en-US" sz="1600" baseline="0" noProof="0">
                          <a:latin typeface="+mn-lt"/>
                          <a:cs typeface="Arial" pitchFamily="34" charset="0"/>
                        </a:rPr>
                        <a:t> by ISACA</a:t>
                      </a:r>
                      <a:endParaRPr lang="en-US" sz="1600" b="1" baseline="0" noProof="0">
                        <a:latin typeface="+mn-lt"/>
                        <a:cs typeface="Arial" pitchFamily="34" charset="0"/>
                      </a:endParaRPr>
                    </a:p>
                    <a:p>
                      <a:pPr>
                        <a:buFont typeface="Arial" pitchFamily="34" charset="0"/>
                        <a:buChar char="•"/>
                      </a:pPr>
                      <a:r>
                        <a:rPr lang="en-US" sz="1600" b="0" baseline="0" noProof="0">
                          <a:latin typeface="+mn-lt"/>
                          <a:cs typeface="Arial" pitchFamily="34" charset="0"/>
                        </a:rPr>
                        <a:t> can be combined with ITIL and ISO/IEC 20000</a:t>
                      </a:r>
                    </a:p>
                  </a:txBody>
                  <a:tcPr/>
                </a:tc>
                <a:extLst>
                  <a:ext uri="{0D108BD9-81ED-4DB2-BD59-A6C34878D82A}">
                    <a16:rowId xmlns:a16="http://schemas.microsoft.com/office/drawing/2014/main" val="10002"/>
                  </a:ext>
                </a:extLst>
              </a:tr>
            </a:tbl>
          </a:graphicData>
        </a:graphic>
      </p:graphicFrame>
      <p:pic>
        <p:nvPicPr>
          <p:cNvPr id="12"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3525" y="5268172"/>
            <a:ext cx="2008188" cy="876300"/>
          </a:xfrm>
          <a:prstGeom prst="rect">
            <a:avLst/>
          </a:prstGeom>
          <a:noFill/>
          <a:ln w="9525">
            <a:noFill/>
            <a:miter lim="800000"/>
            <a:headEnd/>
            <a:tailEnd/>
          </a:ln>
        </p:spPr>
      </p:pic>
    </p:spTree>
    <p:extLst>
      <p:ext uri="{BB962C8B-B14F-4D97-AF65-F5344CB8AC3E}">
        <p14:creationId xmlns:p14="http://schemas.microsoft.com/office/powerpoint/2010/main" val="41523726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ISO 9000, ISO/IEC 27000, CMMI</a:t>
            </a:r>
          </a:p>
        </p:txBody>
      </p:sp>
      <p:sp>
        <p:nvSpPr>
          <p:cNvPr id="4" name="Foliennummernplatzhalter 3"/>
          <p:cNvSpPr>
            <a:spLocks noGrp="1"/>
          </p:cNvSpPr>
          <p:nvPr>
            <p:ph type="sldNum" sz="quarter" idx="12"/>
          </p:nvPr>
        </p:nvSpPr>
        <p:spPr/>
        <p:txBody>
          <a:bodyPr/>
          <a:lstStyle/>
          <a:p>
            <a:fld id="{43507AEB-23B8-F142-83A3-458C56B10093}" type="slidenum">
              <a:rPr lang="en-US" smtClean="0"/>
              <a:t>111</a:t>
            </a:fld>
            <a:endParaRPr lang="en-US"/>
          </a:p>
        </p:txBody>
      </p:sp>
      <p:grpSp>
        <p:nvGrpSpPr>
          <p:cNvPr id="6" name="Gruppieren 7"/>
          <p:cNvGrpSpPr>
            <a:grpSpLocks/>
          </p:cNvGrpSpPr>
          <p:nvPr/>
        </p:nvGrpSpPr>
        <p:grpSpPr bwMode="auto">
          <a:xfrm>
            <a:off x="784225" y="3587332"/>
            <a:ext cx="839788" cy="1095375"/>
            <a:chOff x="6242106" y="1931967"/>
            <a:chExt cx="2455863" cy="3144837"/>
          </a:xfrm>
        </p:grpSpPr>
        <p:pic>
          <p:nvPicPr>
            <p:cNvPr id="7" name="Picture 2"/>
            <p:cNvPicPr>
              <a:picLocks noChangeAspect="1" noChangeArrowheads="1"/>
            </p:cNvPicPr>
            <p:nvPr/>
          </p:nvPicPr>
          <p:blipFill>
            <a:blip r:embed="rId2"/>
            <a:srcRect/>
            <a:stretch>
              <a:fillRect/>
            </a:stretch>
          </p:blipFill>
          <p:spPr bwMode="auto">
            <a:xfrm>
              <a:off x="6340531" y="1931967"/>
              <a:ext cx="2357438" cy="3041650"/>
            </a:xfrm>
            <a:prstGeom prst="rect">
              <a:avLst/>
            </a:prstGeom>
            <a:noFill/>
            <a:ln w="9525">
              <a:noFill/>
              <a:miter lim="800000"/>
              <a:headEnd/>
              <a:tailEnd/>
            </a:ln>
          </p:spPr>
        </p:pic>
        <p:pic>
          <p:nvPicPr>
            <p:cNvPr id="8" name="Picture 2"/>
            <p:cNvPicPr>
              <a:picLocks noChangeAspect="1" noChangeArrowheads="1"/>
            </p:cNvPicPr>
            <p:nvPr/>
          </p:nvPicPr>
          <p:blipFill>
            <a:blip r:embed="rId3"/>
            <a:srcRect/>
            <a:stretch>
              <a:fillRect/>
            </a:stretch>
          </p:blipFill>
          <p:spPr bwMode="auto">
            <a:xfrm>
              <a:off x="6294494" y="1978004"/>
              <a:ext cx="2357437" cy="3040063"/>
            </a:xfrm>
            <a:prstGeom prst="rect">
              <a:avLst/>
            </a:prstGeom>
            <a:noFill/>
            <a:ln w="9525">
              <a:noFill/>
              <a:miter lim="800000"/>
              <a:headEnd/>
              <a:tailEnd/>
            </a:ln>
          </p:spPr>
        </p:pic>
        <p:pic>
          <p:nvPicPr>
            <p:cNvPr id="9" name="Picture 2"/>
            <p:cNvPicPr>
              <a:picLocks noChangeAspect="1" noChangeArrowheads="1"/>
            </p:cNvPicPr>
            <p:nvPr/>
          </p:nvPicPr>
          <p:blipFill>
            <a:blip r:embed="rId3"/>
            <a:srcRect/>
            <a:stretch>
              <a:fillRect/>
            </a:stretch>
          </p:blipFill>
          <p:spPr bwMode="auto">
            <a:xfrm>
              <a:off x="6242106" y="2036742"/>
              <a:ext cx="2357438" cy="3040062"/>
            </a:xfrm>
            <a:prstGeom prst="rect">
              <a:avLst/>
            </a:prstGeom>
            <a:noFill/>
            <a:ln w="9525">
              <a:noFill/>
              <a:miter lim="800000"/>
              <a:headEnd/>
              <a:tailEnd/>
            </a:ln>
          </p:spPr>
        </p:pic>
      </p:grpSp>
      <p:sp>
        <p:nvSpPr>
          <p:cNvPr id="10" name="Textfeld 106"/>
          <p:cNvSpPr txBox="1">
            <a:spLocks noChangeArrowheads="1"/>
          </p:cNvSpPr>
          <p:nvPr/>
        </p:nvSpPr>
        <p:spPr bwMode="auto">
          <a:xfrm>
            <a:off x="273050" y="3928645"/>
            <a:ext cx="1888659" cy="461665"/>
          </a:xfrm>
          <a:prstGeom prst="rect">
            <a:avLst/>
          </a:prstGeom>
          <a:noFill/>
          <a:ln w="9525">
            <a:noFill/>
            <a:miter lim="800000"/>
            <a:headEnd/>
            <a:tailEnd/>
          </a:ln>
        </p:spPr>
        <p:txBody>
          <a:bodyPr wrap="none">
            <a:spAutoFit/>
          </a:bodyPr>
          <a:lstStyle/>
          <a:p>
            <a:r>
              <a:rPr lang="de-DE" sz="2400" b="1">
                <a:latin typeface="Arial Narrow" pitchFamily="34" charset="0"/>
                <a:cs typeface="Arial" charset="0"/>
              </a:rPr>
              <a:t>ISO/IEC 27000</a:t>
            </a:r>
          </a:p>
        </p:txBody>
      </p:sp>
      <p:graphicFrame>
        <p:nvGraphicFramePr>
          <p:cNvPr id="11" name="Tabelle 10"/>
          <p:cNvGraphicFramePr>
            <a:graphicFrameLocks noGrp="1"/>
          </p:cNvGraphicFramePr>
          <p:nvPr>
            <p:extLst>
              <p:ext uri="{D42A27DB-BD31-4B8C-83A1-F6EECF244321}">
                <p14:modId xmlns:p14="http://schemas.microsoft.com/office/powerpoint/2010/main" val="4130693101"/>
              </p:ext>
            </p:extLst>
          </p:nvPr>
        </p:nvGraphicFramePr>
        <p:xfrm>
          <a:off x="2417763" y="1689947"/>
          <a:ext cx="6315078" cy="4621627"/>
        </p:xfrm>
        <a:graphic>
          <a:graphicData uri="http://schemas.openxmlformats.org/drawingml/2006/table">
            <a:tbl>
              <a:tblPr bandRow="1">
                <a:tableStyleId>{5940675A-B579-460E-94D1-54222C63F5DA}</a:tableStyleId>
              </a:tblPr>
              <a:tblGrid>
                <a:gridCol w="3541761">
                  <a:extLst>
                    <a:ext uri="{9D8B030D-6E8A-4147-A177-3AD203B41FA5}">
                      <a16:colId xmlns:a16="http://schemas.microsoft.com/office/drawing/2014/main" val="20000"/>
                    </a:ext>
                  </a:extLst>
                </a:gridCol>
                <a:gridCol w="2773317">
                  <a:extLst>
                    <a:ext uri="{9D8B030D-6E8A-4147-A177-3AD203B41FA5}">
                      <a16:colId xmlns:a16="http://schemas.microsoft.com/office/drawing/2014/main" val="20001"/>
                    </a:ext>
                  </a:extLst>
                </a:gridCol>
              </a:tblGrid>
              <a:tr h="1268827">
                <a:tc>
                  <a:txBody>
                    <a:bodyPr/>
                    <a:lstStyle/>
                    <a:p>
                      <a:pPr>
                        <a:buFont typeface="Arial" pitchFamily="34" charset="0"/>
                        <a:buNone/>
                      </a:pPr>
                      <a:r>
                        <a:rPr lang="en-US" sz="1600" b="1" i="0" noProof="0">
                          <a:latin typeface="+mn-lt"/>
                          <a:cs typeface="Arial" pitchFamily="34" charset="0"/>
                        </a:rPr>
                        <a:t>ISO 9000</a:t>
                      </a:r>
                    </a:p>
                    <a:p>
                      <a:pPr>
                        <a:buFont typeface="Arial" pitchFamily="34" charset="0"/>
                        <a:buChar char="•"/>
                      </a:pPr>
                      <a:r>
                        <a:rPr lang="en-US" sz="1600" noProof="0">
                          <a:latin typeface="+mn-lt"/>
                          <a:cs typeface="Arial" pitchFamily="34" charset="0"/>
                        </a:rPr>
                        <a:t> International standard for quality management</a:t>
                      </a:r>
                    </a:p>
                    <a:p>
                      <a:pPr>
                        <a:buFont typeface="Arial" pitchFamily="34" charset="0"/>
                        <a:buChar char="•"/>
                      </a:pPr>
                      <a:r>
                        <a:rPr lang="en-US" sz="1600" noProof="0">
                          <a:latin typeface="+mn-lt"/>
                          <a:cs typeface="Arial" pitchFamily="34" charset="0"/>
                        </a:rPr>
                        <a:t> Quality management principles</a:t>
                      </a:r>
                    </a:p>
                    <a:p>
                      <a:pPr>
                        <a:buFont typeface="Arial" pitchFamily="34" charset="0"/>
                        <a:buChar char="•"/>
                      </a:pPr>
                      <a:r>
                        <a:rPr lang="en-US" sz="1600" noProof="0">
                          <a:latin typeface="+mn-lt"/>
                          <a:cs typeface="Arial" pitchFamily="34" charset="0"/>
                        </a:rPr>
                        <a:t> Requirements for a quality management system</a:t>
                      </a:r>
                    </a:p>
                  </a:txBody>
                  <a:tcPr/>
                </a:tc>
                <a:tc>
                  <a:txBody>
                    <a:bodyPr/>
                    <a:lstStyle/>
                    <a:p>
                      <a:pPr>
                        <a:buFont typeface="Arial" pitchFamily="34" charset="0"/>
                        <a:buNone/>
                      </a:pPr>
                      <a:endParaRPr lang="en-US" sz="1600" b="1" noProof="0">
                        <a:latin typeface="+mn-lt"/>
                        <a:cs typeface="Arial" pitchFamily="34" charset="0"/>
                      </a:endParaRPr>
                    </a:p>
                    <a:p>
                      <a:pPr>
                        <a:buFont typeface="Arial" pitchFamily="34" charset="0"/>
                        <a:buChar char="•"/>
                      </a:pPr>
                      <a:r>
                        <a:rPr lang="en-US" sz="1600" b="0" noProof="0">
                          <a:latin typeface="+mn-lt"/>
                          <a:cs typeface="Arial" pitchFamily="34" charset="0"/>
                        </a:rPr>
                        <a:t> Applicable</a:t>
                      </a:r>
                      <a:r>
                        <a:rPr lang="en-US" sz="1600" b="0" baseline="0" noProof="0">
                          <a:latin typeface="+mn-lt"/>
                          <a:cs typeface="Arial" pitchFamily="34" charset="0"/>
                        </a:rPr>
                        <a:t> to a</a:t>
                      </a:r>
                      <a:r>
                        <a:rPr lang="en-US" sz="1600" b="0" noProof="0">
                          <a:latin typeface="+mn-lt"/>
                          <a:cs typeface="Arial" pitchFamily="34" charset="0"/>
                        </a:rPr>
                        <a:t>ll organizations and branches</a:t>
                      </a:r>
                    </a:p>
                    <a:p>
                      <a:pPr>
                        <a:buFont typeface="Arial" pitchFamily="34" charset="0"/>
                        <a:buChar char="•"/>
                      </a:pPr>
                      <a:r>
                        <a:rPr lang="en-US" sz="1600" b="0" noProof="0">
                          <a:latin typeface="+mn-lt"/>
                          <a:cs typeface="Arial" pitchFamily="34" charset="0"/>
                        </a:rPr>
                        <a:t> Auditable, certifiable</a:t>
                      </a:r>
                    </a:p>
                    <a:p>
                      <a:pPr>
                        <a:buFont typeface="Arial" pitchFamily="34" charset="0"/>
                        <a:buChar char="•"/>
                      </a:pPr>
                      <a:r>
                        <a:rPr lang="en-US" sz="1600" b="0" noProof="0">
                          <a:latin typeface="+mn-lt"/>
                          <a:cs typeface="Arial" pitchFamily="34" charset="0"/>
                        </a:rPr>
                        <a:t> Several documents</a:t>
                      </a:r>
                    </a:p>
                  </a:txBody>
                  <a:tcPr/>
                </a:tc>
                <a:extLst>
                  <a:ext uri="{0D108BD9-81ED-4DB2-BD59-A6C34878D82A}">
                    <a16:rowId xmlns:a16="http://schemas.microsoft.com/office/drawing/2014/main" val="10000"/>
                  </a:ext>
                </a:extLst>
              </a:tr>
              <a:tr h="1268827">
                <a:tc>
                  <a:txBody>
                    <a:bodyPr/>
                    <a:lstStyle/>
                    <a:p>
                      <a:r>
                        <a:rPr lang="en-US" sz="1600" b="1" i="0" noProof="0">
                          <a:latin typeface="+mn-lt"/>
                          <a:cs typeface="Arial" pitchFamily="34" charset="0"/>
                        </a:rPr>
                        <a:t>ISO/IEC 27000</a:t>
                      </a:r>
                    </a:p>
                    <a:p>
                      <a:pPr>
                        <a:buFont typeface="Arial" pitchFamily="34" charset="0"/>
                        <a:buChar char="•"/>
                      </a:pPr>
                      <a:r>
                        <a:rPr lang="en-US" sz="1600" noProof="0">
                          <a:latin typeface="+mn-lt"/>
                          <a:cs typeface="Arial" pitchFamily="34" charset="0"/>
                        </a:rPr>
                        <a:t> International standard for information</a:t>
                      </a:r>
                      <a:r>
                        <a:rPr lang="en-US" sz="1600" baseline="0" noProof="0">
                          <a:latin typeface="+mn-lt"/>
                          <a:cs typeface="Arial" pitchFamily="34" charset="0"/>
                        </a:rPr>
                        <a:t> security management</a:t>
                      </a:r>
                      <a:endParaRPr lang="en-US" sz="1600" noProof="0">
                        <a:latin typeface="+mn-lt"/>
                        <a:cs typeface="Arial" pitchFamily="34" charset="0"/>
                      </a:endParaRPr>
                    </a:p>
                    <a:p>
                      <a:pPr>
                        <a:buFont typeface="Arial" pitchFamily="34" charset="0"/>
                        <a:buChar char="•"/>
                      </a:pPr>
                      <a:r>
                        <a:rPr lang="en-US" sz="1600" noProof="0">
                          <a:latin typeface="+mn-lt"/>
                          <a:cs typeface="Arial" pitchFamily="34" charset="0"/>
                        </a:rPr>
                        <a:t> Requirements for an</a:t>
                      </a:r>
                      <a:r>
                        <a:rPr lang="en-US" sz="1600" baseline="0" noProof="0">
                          <a:latin typeface="+mn-lt"/>
                          <a:cs typeface="Arial" pitchFamily="34" charset="0"/>
                        </a:rPr>
                        <a:t> information security management system (ISMS)</a:t>
                      </a:r>
                    </a:p>
                    <a:p>
                      <a:pPr>
                        <a:buFont typeface="Arial" pitchFamily="34" charset="0"/>
                        <a:buChar char="•"/>
                      </a:pPr>
                      <a:r>
                        <a:rPr lang="en-US" sz="1600" baseline="0" noProof="0">
                          <a:latin typeface="+mn-lt"/>
                          <a:cs typeface="Arial" pitchFamily="34" charset="0"/>
                        </a:rPr>
                        <a:t> More than 100 security controls</a:t>
                      </a:r>
                      <a:endParaRPr lang="en-US" sz="1600" noProof="0">
                        <a:latin typeface="+mn-lt"/>
                        <a:cs typeface="Arial" pitchFamily="34" charset="0"/>
                      </a:endParaRPr>
                    </a:p>
                  </a:txBody>
                  <a:tcPr/>
                </a:tc>
                <a:tc>
                  <a:txBody>
                    <a:bodyPr/>
                    <a:lstStyle/>
                    <a:p>
                      <a:pPr>
                        <a:buFont typeface="Arial" pitchFamily="34" charset="0"/>
                        <a:buNone/>
                      </a:pPr>
                      <a:endParaRPr lang="en-US" sz="1600" noProof="0">
                        <a:latin typeface="+mn-lt"/>
                        <a:cs typeface="Arial" pitchFamily="34" charset="0"/>
                      </a:endParaRPr>
                    </a:p>
                    <a:p>
                      <a:pPr>
                        <a:buFont typeface="Arial" pitchFamily="34" charset="0"/>
                        <a:buChar char="•"/>
                      </a:pPr>
                      <a:r>
                        <a:rPr lang="en-US" sz="1600" b="0" noProof="0">
                          <a:latin typeface="+mn-lt"/>
                          <a:cs typeface="Arial" pitchFamily="34" charset="0"/>
                        </a:rPr>
                        <a:t> Applicable</a:t>
                      </a:r>
                      <a:r>
                        <a:rPr lang="en-US" sz="1600" b="0" baseline="0" noProof="0">
                          <a:latin typeface="+mn-lt"/>
                          <a:cs typeface="Arial" pitchFamily="34" charset="0"/>
                        </a:rPr>
                        <a:t> to a</a:t>
                      </a:r>
                      <a:r>
                        <a:rPr lang="en-US" sz="1600" b="0" noProof="0">
                          <a:latin typeface="+mn-lt"/>
                          <a:cs typeface="Arial" pitchFamily="34" charset="0"/>
                        </a:rPr>
                        <a:t>ll organizations and branches</a:t>
                      </a:r>
                    </a:p>
                    <a:p>
                      <a:pPr>
                        <a:buFont typeface="Arial" pitchFamily="34" charset="0"/>
                        <a:buChar char="•"/>
                      </a:pPr>
                      <a:r>
                        <a:rPr lang="en-US" sz="1600" b="0" noProof="0">
                          <a:latin typeface="+mn-lt"/>
                          <a:cs typeface="Arial" pitchFamily="34" charset="0"/>
                        </a:rPr>
                        <a:t> Auditable, certifiable</a:t>
                      </a:r>
                    </a:p>
                    <a:p>
                      <a:pPr>
                        <a:buFont typeface="Arial" pitchFamily="34" charset="0"/>
                        <a:buChar char="•"/>
                      </a:pPr>
                      <a:r>
                        <a:rPr lang="en-US" sz="1600" noProof="0">
                          <a:latin typeface="+mn-lt"/>
                          <a:cs typeface="Arial" pitchFamily="34" charset="0"/>
                        </a:rPr>
                        <a:t> Based on BS 7799</a:t>
                      </a:r>
                    </a:p>
                    <a:p>
                      <a:pPr>
                        <a:buFont typeface="Arial" pitchFamily="34" charset="0"/>
                        <a:buChar char="•"/>
                      </a:pPr>
                      <a:r>
                        <a:rPr lang="en-US" sz="1600" b="0" noProof="0">
                          <a:latin typeface="+mn-lt"/>
                          <a:cs typeface="Arial" pitchFamily="34" charset="0"/>
                        </a:rPr>
                        <a:t> Auditable, certifiable</a:t>
                      </a:r>
                    </a:p>
                    <a:p>
                      <a:pPr>
                        <a:buFont typeface="Arial" pitchFamily="34" charset="0"/>
                        <a:buChar char="•"/>
                      </a:pPr>
                      <a:r>
                        <a:rPr lang="en-US" sz="1600" b="0" noProof="0">
                          <a:latin typeface="+mn-lt"/>
                          <a:cs typeface="Arial" pitchFamily="34" charset="0"/>
                        </a:rPr>
                        <a:t> Several documents</a:t>
                      </a:r>
                    </a:p>
                  </a:txBody>
                  <a:tcPr/>
                </a:tc>
                <a:extLst>
                  <a:ext uri="{0D108BD9-81ED-4DB2-BD59-A6C34878D82A}">
                    <a16:rowId xmlns:a16="http://schemas.microsoft.com/office/drawing/2014/main" val="10001"/>
                  </a:ext>
                </a:extLst>
              </a:tr>
              <a:tr h="1268827">
                <a:tc>
                  <a:txBody>
                    <a:bodyPr/>
                    <a:lstStyle/>
                    <a:p>
                      <a:r>
                        <a:rPr lang="en-US" sz="1600" b="1" i="0" noProof="0">
                          <a:latin typeface="+mn-lt"/>
                          <a:cs typeface="Arial" pitchFamily="34" charset="0"/>
                        </a:rPr>
                        <a:t>Capability Maturity Model Integration</a:t>
                      </a:r>
                    </a:p>
                    <a:p>
                      <a:pPr>
                        <a:buFont typeface="Arial" pitchFamily="34" charset="0"/>
                        <a:buChar char="•"/>
                      </a:pPr>
                      <a:r>
                        <a:rPr lang="en-US" sz="1600" noProof="0">
                          <a:latin typeface="+mn-lt"/>
                          <a:cs typeface="Arial" pitchFamily="34" charset="0"/>
                        </a:rPr>
                        <a:t> Maturity and capability model</a:t>
                      </a:r>
                      <a:endParaRPr lang="en-US" sz="1600" baseline="0" noProof="0">
                        <a:latin typeface="+mn-lt"/>
                        <a:cs typeface="Arial" pitchFamily="34" charset="0"/>
                      </a:endParaRPr>
                    </a:p>
                    <a:p>
                      <a:pPr>
                        <a:buFont typeface="Arial" pitchFamily="34" charset="0"/>
                        <a:buChar char="•"/>
                      </a:pPr>
                      <a:r>
                        <a:rPr lang="en-US" sz="1600" baseline="0" noProof="0">
                          <a:latin typeface="+mn-lt"/>
                          <a:ea typeface="ＭＳ Ｐゴシック"/>
                          <a:cs typeface="Arial" pitchFamily="34" charset="0"/>
                        </a:rPr>
                        <a:t> </a:t>
                      </a:r>
                      <a:r>
                        <a:rPr lang="en-US" sz="1600" noProof="0">
                          <a:ea typeface="ＭＳ Ｐゴシック"/>
                          <a:cs typeface="ＭＳ Ｐゴシック"/>
                        </a:rPr>
                        <a:t>Organizational maturity assessment</a:t>
                      </a:r>
                    </a:p>
                  </a:txBody>
                  <a:tcPr/>
                </a:tc>
                <a:tc>
                  <a:txBody>
                    <a:bodyPr/>
                    <a:lstStyle/>
                    <a:p>
                      <a:pPr>
                        <a:buFont typeface="Arial" pitchFamily="34" charset="0"/>
                        <a:buNone/>
                      </a:pPr>
                      <a:endParaRPr lang="en-US" sz="1600" noProof="0">
                        <a:latin typeface="+mn-lt"/>
                        <a:cs typeface="Arial" pitchFamily="34"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noProof="0">
                          <a:latin typeface="+mn-lt"/>
                          <a:cs typeface="Arial" pitchFamily="34" charset="0"/>
                        </a:rPr>
                        <a:t> Developed</a:t>
                      </a:r>
                      <a:r>
                        <a:rPr lang="en-US" sz="1600" baseline="0" noProof="0">
                          <a:latin typeface="+mn-lt"/>
                          <a:cs typeface="Arial" pitchFamily="34" charset="0"/>
                        </a:rPr>
                        <a:t> by </a:t>
                      </a:r>
                      <a:r>
                        <a:rPr lang="en-US" sz="1600" noProof="0">
                          <a:ea typeface="ＭＳ Ｐゴシック"/>
                          <a:cs typeface="ＭＳ Ｐゴシック"/>
                        </a:rPr>
                        <a:t>SEI (Software Engineering Institute), Carnegie Mellon University</a:t>
                      </a:r>
                    </a:p>
                  </a:txBody>
                  <a:tcPr/>
                </a:tc>
                <a:extLst>
                  <a:ext uri="{0D108BD9-81ED-4DB2-BD59-A6C34878D82A}">
                    <a16:rowId xmlns:a16="http://schemas.microsoft.com/office/drawing/2014/main" val="10002"/>
                  </a:ext>
                </a:extLst>
              </a:tr>
            </a:tbl>
          </a:graphicData>
        </a:graphic>
      </p:graphicFrame>
      <p:grpSp>
        <p:nvGrpSpPr>
          <p:cNvPr id="13" name="Gruppieren 7"/>
          <p:cNvGrpSpPr>
            <a:grpSpLocks/>
          </p:cNvGrpSpPr>
          <p:nvPr/>
        </p:nvGrpSpPr>
        <p:grpSpPr bwMode="auto">
          <a:xfrm>
            <a:off x="782387" y="1914675"/>
            <a:ext cx="839788" cy="1095375"/>
            <a:chOff x="6242106" y="1931967"/>
            <a:chExt cx="2455863" cy="3144837"/>
          </a:xfrm>
        </p:grpSpPr>
        <p:pic>
          <p:nvPicPr>
            <p:cNvPr id="14" name="Picture 2"/>
            <p:cNvPicPr>
              <a:picLocks noChangeAspect="1" noChangeArrowheads="1"/>
            </p:cNvPicPr>
            <p:nvPr/>
          </p:nvPicPr>
          <p:blipFill>
            <a:blip r:embed="rId2"/>
            <a:srcRect/>
            <a:stretch>
              <a:fillRect/>
            </a:stretch>
          </p:blipFill>
          <p:spPr bwMode="auto">
            <a:xfrm>
              <a:off x="6340531" y="1931967"/>
              <a:ext cx="2357438" cy="3041650"/>
            </a:xfrm>
            <a:prstGeom prst="rect">
              <a:avLst/>
            </a:prstGeom>
            <a:noFill/>
            <a:ln w="9525">
              <a:noFill/>
              <a:miter lim="800000"/>
              <a:headEnd/>
              <a:tailEnd/>
            </a:ln>
          </p:spPr>
        </p:pic>
        <p:pic>
          <p:nvPicPr>
            <p:cNvPr id="15" name="Picture 2"/>
            <p:cNvPicPr>
              <a:picLocks noChangeAspect="1" noChangeArrowheads="1"/>
            </p:cNvPicPr>
            <p:nvPr/>
          </p:nvPicPr>
          <p:blipFill>
            <a:blip r:embed="rId3"/>
            <a:srcRect/>
            <a:stretch>
              <a:fillRect/>
            </a:stretch>
          </p:blipFill>
          <p:spPr bwMode="auto">
            <a:xfrm>
              <a:off x="6294494" y="1978004"/>
              <a:ext cx="2357437" cy="3040063"/>
            </a:xfrm>
            <a:prstGeom prst="rect">
              <a:avLst/>
            </a:prstGeom>
            <a:noFill/>
            <a:ln w="9525">
              <a:noFill/>
              <a:miter lim="800000"/>
              <a:headEnd/>
              <a:tailEnd/>
            </a:ln>
          </p:spPr>
        </p:pic>
        <p:pic>
          <p:nvPicPr>
            <p:cNvPr id="16" name="Picture 2"/>
            <p:cNvPicPr>
              <a:picLocks noChangeAspect="1" noChangeArrowheads="1"/>
            </p:cNvPicPr>
            <p:nvPr/>
          </p:nvPicPr>
          <p:blipFill>
            <a:blip r:embed="rId3"/>
            <a:srcRect/>
            <a:stretch>
              <a:fillRect/>
            </a:stretch>
          </p:blipFill>
          <p:spPr bwMode="auto">
            <a:xfrm>
              <a:off x="6242106" y="2036742"/>
              <a:ext cx="2357438" cy="3040062"/>
            </a:xfrm>
            <a:prstGeom prst="rect">
              <a:avLst/>
            </a:prstGeom>
            <a:noFill/>
            <a:ln w="9525">
              <a:noFill/>
              <a:miter lim="800000"/>
              <a:headEnd/>
              <a:tailEnd/>
            </a:ln>
          </p:spPr>
        </p:pic>
      </p:grpSp>
      <p:sp>
        <p:nvSpPr>
          <p:cNvPr id="17" name="Textfeld 106"/>
          <p:cNvSpPr txBox="1">
            <a:spLocks noChangeArrowheads="1"/>
          </p:cNvSpPr>
          <p:nvPr/>
        </p:nvSpPr>
        <p:spPr bwMode="auto">
          <a:xfrm>
            <a:off x="546637" y="2255988"/>
            <a:ext cx="1255472" cy="461665"/>
          </a:xfrm>
          <a:prstGeom prst="rect">
            <a:avLst/>
          </a:prstGeom>
          <a:noFill/>
          <a:ln w="9525">
            <a:noFill/>
            <a:miter lim="800000"/>
            <a:headEnd/>
            <a:tailEnd/>
          </a:ln>
        </p:spPr>
        <p:txBody>
          <a:bodyPr wrap="none">
            <a:spAutoFit/>
          </a:bodyPr>
          <a:lstStyle/>
          <a:p>
            <a:r>
              <a:rPr lang="de-DE" sz="2400" b="1">
                <a:latin typeface="Arial Narrow" pitchFamily="34" charset="0"/>
                <a:cs typeface="Arial" charset="0"/>
              </a:rPr>
              <a:t>ISO 9000</a:t>
            </a:r>
          </a:p>
        </p:txBody>
      </p:sp>
      <p:pic>
        <p:nvPicPr>
          <p:cNvPr id="1026" name="Picture 2" descr="http://www.wibas.de/e20/e9074/e5749/cmmi-logo_d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8947" y="5118516"/>
            <a:ext cx="15240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9950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FitSM, ISO/IEC 20000 and ITIL</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6231" y="3805011"/>
            <a:ext cx="2774950" cy="1789113"/>
          </a:xfrm>
          <a:prstGeom prst="rect">
            <a:avLst/>
          </a:prstGeom>
          <a:noFill/>
          <a:ln w="12700">
            <a:solidFill>
              <a:schemeClr val="tx1"/>
            </a:solidFill>
            <a:miter lim="800000"/>
            <a:headEnd/>
            <a:tailEnd/>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7156" y="3622449"/>
            <a:ext cx="2774950" cy="1789112"/>
          </a:xfrm>
          <a:prstGeom prst="rect">
            <a:avLst/>
          </a:prstGeom>
          <a:noFill/>
          <a:ln w="12700">
            <a:solidFill>
              <a:schemeClr val="tx1"/>
            </a:solidFill>
            <a:miter lim="800000"/>
            <a:headEnd/>
            <a:tailEnd/>
          </a:ln>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7380" y="1699989"/>
            <a:ext cx="2774950" cy="1789113"/>
          </a:xfrm>
          <a:prstGeom prst="rect">
            <a:avLst/>
          </a:prstGeom>
          <a:noFill/>
          <a:ln w="12700">
            <a:solidFill>
              <a:schemeClr val="tx1"/>
            </a:solidFill>
            <a:miter lim="800000"/>
            <a:headEnd/>
            <a:tailEnd/>
          </a:ln>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7380" y="3881397"/>
            <a:ext cx="2774950" cy="1789112"/>
          </a:xfrm>
          <a:prstGeom prst="rect">
            <a:avLst/>
          </a:prstGeom>
          <a:noFill/>
          <a:ln w="12700">
            <a:solidFill>
              <a:schemeClr val="tx1"/>
            </a:solidFill>
            <a:miter lim="800000"/>
            <a:headEnd/>
            <a:tailEnd/>
          </a:ln>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8081" y="3403374"/>
            <a:ext cx="2774950" cy="1752600"/>
          </a:xfrm>
          <a:prstGeom prst="rect">
            <a:avLst/>
          </a:prstGeom>
          <a:noFill/>
          <a:ln w="12700">
            <a:solidFill>
              <a:schemeClr val="tx1"/>
            </a:solidFill>
            <a:miter lim="800000"/>
            <a:headEnd/>
            <a:tailEnd/>
          </a:ln>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22643" y="2124759"/>
            <a:ext cx="2774950" cy="1789112"/>
          </a:xfrm>
          <a:prstGeom prst="rect">
            <a:avLst/>
          </a:prstGeom>
          <a:noFill/>
          <a:ln w="12700">
            <a:solidFill>
              <a:schemeClr val="tx1"/>
            </a:solidFill>
            <a:miter lim="800000"/>
            <a:headEnd/>
            <a:tailEnd/>
          </a:ln>
        </p:spPr>
      </p:pic>
      <p:sp>
        <p:nvSpPr>
          <p:cNvPr id="11" name="Geschweifte Klammer rechts 12"/>
          <p:cNvSpPr>
            <a:spLocks/>
          </p:cNvSpPr>
          <p:nvPr/>
        </p:nvSpPr>
        <p:spPr bwMode="auto">
          <a:xfrm>
            <a:off x="3908632" y="1674368"/>
            <a:ext cx="657225" cy="4929187"/>
          </a:xfrm>
          <a:prstGeom prst="rightBrace">
            <a:avLst>
              <a:gd name="adj1" fmla="val 50833"/>
              <a:gd name="adj2" fmla="val 32774"/>
            </a:avLst>
          </a:prstGeom>
          <a:noFill/>
          <a:ln w="19050" algn="ctr">
            <a:solidFill>
              <a:schemeClr val="tx2"/>
            </a:solidFill>
            <a:round/>
            <a:headEnd/>
            <a:tailEnd/>
          </a:ln>
        </p:spPr>
        <p:txBody>
          <a:bodyPr anchor="ctr"/>
          <a:lstStyle/>
          <a:p>
            <a:pPr algn="ctr"/>
            <a:endParaRPr lang="de-DE"/>
          </a:p>
        </p:txBody>
      </p:sp>
      <p:sp>
        <p:nvSpPr>
          <p:cNvPr id="14" name="Textfeld 17"/>
          <p:cNvSpPr txBox="1">
            <a:spLocks noChangeArrowheads="1"/>
          </p:cNvSpPr>
          <p:nvPr/>
        </p:nvSpPr>
        <p:spPr bwMode="auto">
          <a:xfrm>
            <a:off x="423793" y="5709954"/>
            <a:ext cx="3089244" cy="892552"/>
          </a:xfrm>
          <a:prstGeom prst="rect">
            <a:avLst/>
          </a:prstGeom>
          <a:noFill/>
          <a:ln w="9525">
            <a:noFill/>
            <a:miter lim="800000"/>
            <a:headEnd/>
            <a:tailEnd/>
          </a:ln>
        </p:spPr>
        <p:txBody>
          <a:bodyPr wrap="none">
            <a:spAutoFit/>
          </a:bodyPr>
          <a:lstStyle/>
          <a:p>
            <a:pPr algn="ctr"/>
            <a:r>
              <a:rPr lang="en-US" sz="2000" b="1">
                <a:latin typeface="+mj-lt"/>
                <a:cs typeface="Arial" charset="0"/>
              </a:rPr>
              <a:t>ITIL (good practices)</a:t>
            </a:r>
          </a:p>
          <a:p>
            <a:pPr>
              <a:buFont typeface="Arial" charset="0"/>
              <a:buChar char="•"/>
            </a:pPr>
            <a:r>
              <a:rPr lang="en-US" sz="1600">
                <a:latin typeface="+mj-lt"/>
                <a:cs typeface="Arial" charset="0"/>
              </a:rPr>
              <a:t> About 2,000 pages (5 core books)</a:t>
            </a:r>
          </a:p>
          <a:p>
            <a:pPr>
              <a:buFont typeface="Arial" charset="0"/>
              <a:buChar char="•"/>
            </a:pPr>
            <a:r>
              <a:rPr lang="en-US" sz="1600">
                <a:solidFill>
                  <a:schemeClr val="tx2"/>
                </a:solidFill>
                <a:latin typeface="+mj-lt"/>
                <a:cs typeface="Arial" charset="0"/>
              </a:rPr>
              <a:t> No requirements</a:t>
            </a:r>
          </a:p>
        </p:txBody>
      </p:sp>
      <p:sp>
        <p:nvSpPr>
          <p:cNvPr id="15" name="Textfeld 17"/>
          <p:cNvSpPr txBox="1">
            <a:spLocks noChangeArrowheads="1"/>
          </p:cNvSpPr>
          <p:nvPr/>
        </p:nvSpPr>
        <p:spPr bwMode="auto">
          <a:xfrm>
            <a:off x="4375540" y="4663563"/>
            <a:ext cx="2264746" cy="1384995"/>
          </a:xfrm>
          <a:prstGeom prst="rect">
            <a:avLst/>
          </a:prstGeom>
          <a:noFill/>
          <a:ln w="9525">
            <a:noFill/>
            <a:miter lim="800000"/>
            <a:headEnd/>
            <a:tailEnd/>
          </a:ln>
        </p:spPr>
        <p:txBody>
          <a:bodyPr wrap="square">
            <a:spAutoFit/>
          </a:bodyPr>
          <a:lstStyle/>
          <a:p>
            <a:pPr algn="ctr"/>
            <a:r>
              <a:rPr lang="en-US" sz="2000" b="1">
                <a:latin typeface="+mj-lt"/>
                <a:cs typeface="Arial" charset="0"/>
              </a:rPr>
              <a:t>ISO/IEC 20000</a:t>
            </a:r>
          </a:p>
          <a:p>
            <a:pPr>
              <a:buFont typeface="Arial" charset="0"/>
              <a:buChar char="•"/>
            </a:pPr>
            <a:r>
              <a:rPr lang="en-US" sz="1600">
                <a:latin typeface="+mj-lt"/>
                <a:cs typeface="Arial" charset="0"/>
              </a:rPr>
              <a:t> 136 pages (3 core documents)</a:t>
            </a:r>
          </a:p>
          <a:p>
            <a:pPr>
              <a:buFont typeface="Arial" charset="0"/>
              <a:buChar char="•"/>
            </a:pPr>
            <a:r>
              <a:rPr lang="en-US" sz="1600">
                <a:solidFill>
                  <a:schemeClr val="tx2"/>
                </a:solidFill>
                <a:latin typeface="+mj-lt"/>
                <a:cs typeface="Arial" charset="0"/>
              </a:rPr>
              <a:t> 26 pages of requirements (part 1)</a:t>
            </a: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678102" y="2367789"/>
            <a:ext cx="1350961" cy="191790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939052" y="2095420"/>
            <a:ext cx="1350961" cy="191790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6"/>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832432" y="2766454"/>
            <a:ext cx="1350962" cy="1825625"/>
          </a:xfrm>
          <a:prstGeom prst="rect">
            <a:avLst/>
          </a:prstGeom>
          <a:noFill/>
          <a:ln w="12700">
            <a:solidFill>
              <a:schemeClr val="tx1"/>
            </a:solidFill>
            <a:miter lim="800000"/>
            <a:headEnd/>
            <a:tailEnd/>
          </a:ln>
        </p:spPr>
      </p:pic>
      <p:sp>
        <p:nvSpPr>
          <p:cNvPr id="19" name="Geschweifte Klammer rechts 12"/>
          <p:cNvSpPr>
            <a:spLocks/>
          </p:cNvSpPr>
          <p:nvPr/>
        </p:nvSpPr>
        <p:spPr bwMode="auto">
          <a:xfrm>
            <a:off x="6384121" y="1674368"/>
            <a:ext cx="657225" cy="4929187"/>
          </a:xfrm>
          <a:prstGeom prst="rightBrace">
            <a:avLst>
              <a:gd name="adj1" fmla="val 50833"/>
              <a:gd name="adj2" fmla="val 47792"/>
            </a:avLst>
          </a:prstGeom>
          <a:noFill/>
          <a:ln w="19050" algn="ctr">
            <a:solidFill>
              <a:schemeClr val="tx2"/>
            </a:solidFill>
            <a:round/>
            <a:headEnd/>
            <a:tailEnd/>
          </a:ln>
        </p:spPr>
        <p:txBody>
          <a:bodyPr anchor="ctr"/>
          <a:lstStyle/>
          <a:p>
            <a:pPr algn="ctr"/>
            <a:endParaRPr lang="de-DE"/>
          </a:p>
        </p:txBody>
      </p:sp>
      <p:sp>
        <p:nvSpPr>
          <p:cNvPr id="21" name="Textfeld 17"/>
          <p:cNvSpPr txBox="1">
            <a:spLocks noChangeArrowheads="1"/>
          </p:cNvSpPr>
          <p:nvPr/>
        </p:nvSpPr>
        <p:spPr bwMode="auto">
          <a:xfrm>
            <a:off x="6802707" y="4663563"/>
            <a:ext cx="2264746" cy="1384995"/>
          </a:xfrm>
          <a:prstGeom prst="rect">
            <a:avLst/>
          </a:prstGeom>
          <a:noFill/>
          <a:ln w="9525">
            <a:noFill/>
            <a:miter lim="800000"/>
            <a:headEnd/>
            <a:tailEnd/>
          </a:ln>
        </p:spPr>
        <p:txBody>
          <a:bodyPr wrap="square">
            <a:spAutoFit/>
          </a:bodyPr>
          <a:lstStyle/>
          <a:p>
            <a:pPr algn="ctr"/>
            <a:r>
              <a:rPr lang="en-US" sz="2000" b="1" err="1">
                <a:latin typeface="+mj-lt"/>
                <a:cs typeface="Arial" charset="0"/>
              </a:rPr>
              <a:t>FitSM</a:t>
            </a:r>
            <a:endParaRPr lang="en-US" sz="2000">
              <a:latin typeface="+mj-lt"/>
              <a:cs typeface="Arial" charset="0"/>
            </a:endParaRPr>
          </a:p>
          <a:p>
            <a:pPr>
              <a:buFont typeface="Arial" charset="0"/>
              <a:buChar char="•"/>
            </a:pPr>
            <a:r>
              <a:rPr lang="en-US" sz="1600">
                <a:latin typeface="+mj-lt"/>
                <a:cs typeface="Arial" charset="0"/>
              </a:rPr>
              <a:t> 38 pages (4 core documents)</a:t>
            </a:r>
          </a:p>
          <a:p>
            <a:pPr>
              <a:buFont typeface="Arial" charset="0"/>
              <a:buChar char="•"/>
            </a:pPr>
            <a:r>
              <a:rPr lang="en-US" sz="1600">
                <a:solidFill>
                  <a:schemeClr val="tx2"/>
                </a:solidFill>
                <a:latin typeface="+mj-lt"/>
                <a:cs typeface="Arial" charset="0"/>
              </a:rPr>
              <a:t> 9 pages of requirements (part 1)</a:t>
            </a:r>
          </a:p>
        </p:txBody>
      </p:sp>
      <p:sp>
        <p:nvSpPr>
          <p:cNvPr id="3" name="Foliennummernplatzhalter 2"/>
          <p:cNvSpPr>
            <a:spLocks noGrp="1"/>
          </p:cNvSpPr>
          <p:nvPr>
            <p:ph type="sldNum" sz="quarter" idx="12"/>
          </p:nvPr>
        </p:nvSpPr>
        <p:spPr/>
        <p:txBody>
          <a:bodyPr/>
          <a:lstStyle/>
          <a:p>
            <a:fld id="{43507AEB-23B8-F142-83A3-458C56B10093}" type="slidenum">
              <a:rPr lang="en-US" smtClean="0"/>
              <a:t>112</a:t>
            </a:fld>
            <a:endParaRPr lang="en-US"/>
          </a:p>
        </p:txBody>
      </p:sp>
      <p:pic>
        <p:nvPicPr>
          <p:cNvPr id="22" name="Picture 2" descr="Papier,Dokument,Text,vorne,Clip"/>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53981" y="3297303"/>
            <a:ext cx="866997" cy="1160568"/>
          </a:xfrm>
          <a:prstGeom prst="rect">
            <a:avLst/>
          </a:prstGeom>
          <a:solidFill>
            <a:schemeClr val="bg1"/>
          </a:solidFill>
        </p:spPr>
      </p:pic>
      <p:pic>
        <p:nvPicPr>
          <p:cNvPr id="20" name="Picture 2" descr="Papier,Dokument,Text,vorne,Clip"/>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01581" y="3431511"/>
            <a:ext cx="866997" cy="1160568"/>
          </a:xfrm>
          <a:prstGeom prst="rect">
            <a:avLst/>
          </a:prstGeom>
          <a:solidFill>
            <a:schemeClr val="bg1"/>
          </a:solidFill>
        </p:spPr>
      </p:pic>
    </p:spTree>
    <p:extLst>
      <p:ext uri="{BB962C8B-B14F-4D97-AF65-F5344CB8AC3E}">
        <p14:creationId xmlns:p14="http://schemas.microsoft.com/office/powerpoint/2010/main" val="42346320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C024-5554-4FFE-A62A-1D5C4E59EA1E}"/>
              </a:ext>
            </a:extLst>
          </p:cNvPr>
          <p:cNvSpPr>
            <a:spLocks noGrp="1"/>
          </p:cNvSpPr>
          <p:nvPr>
            <p:ph type="title"/>
          </p:nvPr>
        </p:nvSpPr>
        <p:spPr/>
        <p:txBody>
          <a:bodyPr/>
          <a:lstStyle/>
          <a:p>
            <a:r>
              <a:rPr lang="en-GB" dirty="0"/>
              <a:t>Exam procedure</a:t>
            </a:r>
          </a:p>
        </p:txBody>
      </p:sp>
      <p:sp>
        <p:nvSpPr>
          <p:cNvPr id="3" name="Content Placeholder 2">
            <a:extLst>
              <a:ext uri="{FF2B5EF4-FFF2-40B4-BE49-F238E27FC236}">
                <a16:creationId xmlns:a16="http://schemas.microsoft.com/office/drawing/2014/main" id="{7B650032-BAC1-4872-9884-2358E2EA15DF}"/>
              </a:ext>
            </a:extLst>
          </p:cNvPr>
          <p:cNvSpPr>
            <a:spLocks noGrp="1"/>
          </p:cNvSpPr>
          <p:nvPr>
            <p:ph idx="1"/>
          </p:nvPr>
        </p:nvSpPr>
        <p:spPr>
          <a:xfrm>
            <a:off x="457200" y="1696598"/>
            <a:ext cx="8229600" cy="4886764"/>
          </a:xfrm>
        </p:spPr>
        <p:txBody>
          <a:bodyPr>
            <a:normAutofit fontScale="70000" lnSpcReduction="20000"/>
          </a:bodyPr>
          <a:lstStyle/>
          <a:p>
            <a:r>
              <a:rPr lang="en-GB" sz="3400" dirty="0"/>
              <a:t>Log into </a:t>
            </a:r>
            <a:r>
              <a:rPr lang="en-GB" sz="3400" dirty="0">
                <a:hlinkClick r:id="rId3"/>
              </a:rPr>
              <a:t>https://candidateportal.apmg-international.com/</a:t>
            </a:r>
            <a:r>
              <a:rPr lang="en-GB" sz="3400" dirty="0"/>
              <a:t> </a:t>
            </a:r>
          </a:p>
          <a:p>
            <a:pPr lvl="1"/>
            <a:r>
              <a:rPr lang="en-GB" sz="2600" dirty="0"/>
              <a:t>Use activation code provided by trainer</a:t>
            </a:r>
          </a:p>
          <a:p>
            <a:pPr lvl="1"/>
            <a:r>
              <a:rPr lang="en-GB" sz="2600" dirty="0"/>
              <a:t>You can click to proceed, it will not start exam</a:t>
            </a:r>
          </a:p>
          <a:p>
            <a:pPr lvl="1"/>
            <a:r>
              <a:rPr lang="en-GB" sz="2600" dirty="0"/>
              <a:t>You get the chance to read instructions before you start the exam</a:t>
            </a:r>
          </a:p>
          <a:p>
            <a:r>
              <a:rPr lang="en-GB" sz="3400" dirty="0"/>
              <a:t>Whenever you start the actual exam, your assigned time will begin (30 or 40 mins)</a:t>
            </a:r>
          </a:p>
          <a:p>
            <a:r>
              <a:rPr lang="en-GB" sz="3400" dirty="0"/>
              <a:t>Make sure you select only ONE answer per question</a:t>
            </a:r>
          </a:p>
          <a:p>
            <a:pPr lvl="1"/>
            <a:r>
              <a:rPr lang="en-GB" sz="2600" dirty="0"/>
              <a:t>It is possible to select multiple answers, which will result in a lost mark </a:t>
            </a:r>
          </a:p>
          <a:p>
            <a:r>
              <a:rPr lang="en-GB" sz="3400" dirty="0"/>
              <a:t>IMPORTANT POINT:</a:t>
            </a:r>
          </a:p>
          <a:p>
            <a:pPr lvl="1"/>
            <a:r>
              <a:rPr lang="en-GB" sz="2600" dirty="0"/>
              <a:t>This exam is a special way of proctoring</a:t>
            </a:r>
          </a:p>
          <a:p>
            <a:pPr lvl="1"/>
            <a:r>
              <a:rPr lang="en-GB" sz="2600" dirty="0"/>
              <a:t>You must leave the video on during the whole exam</a:t>
            </a:r>
          </a:p>
          <a:p>
            <a:pPr lvl="1"/>
            <a:r>
              <a:rPr lang="en-GB" sz="2600" dirty="0"/>
              <a:t>Do not look at other materials, websites or the training slides during the exam</a:t>
            </a:r>
          </a:p>
          <a:p>
            <a:pPr lvl="2"/>
            <a:r>
              <a:rPr lang="en-GB" sz="2300" dirty="0"/>
              <a:t>If we suspect you are doing so, you may be automatically failed after review with the exam institute</a:t>
            </a:r>
          </a:p>
          <a:p>
            <a:pPr lvl="2"/>
            <a:r>
              <a:rPr lang="en-GB" sz="2300" dirty="0"/>
              <a:t>It is not worth trying to look at other material, looking up answers will take longer than you have for each question</a:t>
            </a:r>
            <a:endParaRPr lang="en-GB" dirty="0"/>
          </a:p>
        </p:txBody>
      </p:sp>
      <p:sp>
        <p:nvSpPr>
          <p:cNvPr id="4" name="Slide Number Placeholder 3">
            <a:extLst>
              <a:ext uri="{FF2B5EF4-FFF2-40B4-BE49-F238E27FC236}">
                <a16:creationId xmlns:a16="http://schemas.microsoft.com/office/drawing/2014/main" id="{44E34CFF-7128-4104-AD85-23BE328158A3}"/>
              </a:ext>
            </a:extLst>
          </p:cNvPr>
          <p:cNvSpPr>
            <a:spLocks noGrp="1"/>
          </p:cNvSpPr>
          <p:nvPr>
            <p:ph type="sldNum" sz="quarter" idx="12"/>
          </p:nvPr>
        </p:nvSpPr>
        <p:spPr/>
        <p:txBody>
          <a:bodyPr/>
          <a:lstStyle/>
          <a:p>
            <a:fld id="{43507AEB-23B8-F142-83A3-458C56B10093}" type="slidenum">
              <a:rPr lang="en-US" smtClean="0"/>
              <a:t>113</a:t>
            </a:fld>
            <a:endParaRPr lang="en-US"/>
          </a:p>
        </p:txBody>
      </p:sp>
    </p:spTree>
    <p:extLst>
      <p:ext uri="{BB962C8B-B14F-4D97-AF65-F5344CB8AC3E}">
        <p14:creationId xmlns:p14="http://schemas.microsoft.com/office/powerpoint/2010/main" val="23201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7580461" y="5070405"/>
            <a:ext cx="329609" cy="369332"/>
          </a:xfrm>
          <a:prstGeom prst="rect">
            <a:avLst/>
          </a:prstGeom>
          <a:noFill/>
        </p:spPr>
        <p:txBody>
          <a:bodyPr wrap="square" rtlCol="0">
            <a:spAutoFit/>
          </a:bodyPr>
          <a:lstStyle/>
          <a:p>
            <a:r>
              <a:rPr lang="en-GB" dirty="0"/>
              <a:t>?</a:t>
            </a:r>
          </a:p>
        </p:txBody>
      </p:sp>
      <p:sp>
        <p:nvSpPr>
          <p:cNvPr id="36" name="TextBox 35"/>
          <p:cNvSpPr txBox="1"/>
          <p:nvPr/>
        </p:nvSpPr>
        <p:spPr>
          <a:xfrm>
            <a:off x="3391066" y="4104789"/>
            <a:ext cx="329609" cy="369332"/>
          </a:xfrm>
          <a:prstGeom prst="rect">
            <a:avLst/>
          </a:prstGeom>
          <a:noFill/>
        </p:spPr>
        <p:txBody>
          <a:bodyPr wrap="square" rtlCol="0">
            <a:spAutoFit/>
          </a:bodyPr>
          <a:lstStyle/>
          <a:p>
            <a:r>
              <a:rPr lang="en-GB" dirty="0"/>
              <a:t>?</a:t>
            </a:r>
          </a:p>
        </p:txBody>
      </p:sp>
      <p:sp>
        <p:nvSpPr>
          <p:cNvPr id="34" name="TextBox 33"/>
          <p:cNvSpPr txBox="1"/>
          <p:nvPr/>
        </p:nvSpPr>
        <p:spPr>
          <a:xfrm>
            <a:off x="3382123" y="3305237"/>
            <a:ext cx="329609" cy="369332"/>
          </a:xfrm>
          <a:prstGeom prst="rect">
            <a:avLst/>
          </a:prstGeom>
          <a:noFill/>
        </p:spPr>
        <p:txBody>
          <a:bodyPr wrap="square" rtlCol="0">
            <a:spAutoFit/>
          </a:bodyPr>
          <a:lstStyle/>
          <a:p>
            <a:r>
              <a:rPr lang="en-GB" dirty="0"/>
              <a:t>?</a:t>
            </a:r>
          </a:p>
        </p:txBody>
      </p:sp>
      <p:sp>
        <p:nvSpPr>
          <p:cNvPr id="32" name="TextBox 31"/>
          <p:cNvSpPr txBox="1"/>
          <p:nvPr/>
        </p:nvSpPr>
        <p:spPr>
          <a:xfrm>
            <a:off x="1041693" y="3342716"/>
            <a:ext cx="329609" cy="369332"/>
          </a:xfrm>
          <a:prstGeom prst="rect">
            <a:avLst/>
          </a:prstGeom>
          <a:noFill/>
        </p:spPr>
        <p:txBody>
          <a:bodyPr wrap="square" rtlCol="0">
            <a:spAutoFit/>
          </a:bodyPr>
          <a:lstStyle/>
          <a:p>
            <a:r>
              <a:rPr lang="en-GB" dirty="0"/>
              <a:t>?</a:t>
            </a:r>
          </a:p>
        </p:txBody>
      </p:sp>
      <p:sp>
        <p:nvSpPr>
          <p:cNvPr id="35" name="TextBox 34"/>
          <p:cNvSpPr txBox="1"/>
          <p:nvPr/>
        </p:nvSpPr>
        <p:spPr>
          <a:xfrm>
            <a:off x="2149251" y="2739570"/>
            <a:ext cx="329609" cy="369332"/>
          </a:xfrm>
          <a:prstGeom prst="rect">
            <a:avLst/>
          </a:prstGeom>
          <a:noFill/>
        </p:spPr>
        <p:txBody>
          <a:bodyPr wrap="square" rtlCol="0">
            <a:spAutoFit/>
          </a:bodyPr>
          <a:lstStyle/>
          <a:p>
            <a:r>
              <a:rPr lang="en-GB" dirty="0"/>
              <a:t>?</a:t>
            </a:r>
          </a:p>
        </p:txBody>
      </p:sp>
      <p:sp>
        <p:nvSpPr>
          <p:cNvPr id="2" name="Title 1"/>
          <p:cNvSpPr>
            <a:spLocks noGrp="1"/>
          </p:cNvSpPr>
          <p:nvPr>
            <p:ph type="title"/>
          </p:nvPr>
        </p:nvSpPr>
        <p:spPr/>
        <p:txBody>
          <a:bodyPr/>
          <a:lstStyle/>
          <a:p>
            <a:r>
              <a:rPr lang="en-US"/>
              <a:t> </a:t>
            </a:r>
          </a:p>
        </p:txBody>
      </p:sp>
      <p:sp>
        <p:nvSpPr>
          <p:cNvPr id="3" name="TextBox 2"/>
          <p:cNvSpPr txBox="1"/>
          <p:nvPr/>
        </p:nvSpPr>
        <p:spPr>
          <a:xfrm>
            <a:off x="457200" y="1923143"/>
            <a:ext cx="4151086" cy="400110"/>
          </a:xfrm>
          <a:prstGeom prst="rect">
            <a:avLst/>
          </a:prstGeom>
          <a:noFill/>
        </p:spPr>
        <p:txBody>
          <a:bodyPr wrap="square" rtlCol="0">
            <a:spAutoFit/>
          </a:bodyPr>
          <a:lstStyle/>
          <a:p>
            <a:pPr algn="ctr"/>
            <a:r>
              <a:rPr lang="en-US" sz="2000"/>
              <a:t>IT Service   Management</a:t>
            </a:r>
          </a:p>
        </p:txBody>
      </p:sp>
      <p:cxnSp>
        <p:nvCxnSpPr>
          <p:cNvPr id="7" name="Straight Connector 6"/>
          <p:cNvCxnSpPr/>
          <p:nvPr/>
        </p:nvCxnSpPr>
        <p:spPr>
          <a:xfrm>
            <a:off x="2340429" y="1705428"/>
            <a:ext cx="0" cy="81642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9427" y="3320144"/>
            <a:ext cx="1034143"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t>Provider</a:t>
            </a:r>
          </a:p>
        </p:txBody>
      </p:sp>
      <p:sp>
        <p:nvSpPr>
          <p:cNvPr id="10" name="TextBox 9"/>
          <p:cNvSpPr txBox="1"/>
          <p:nvPr/>
        </p:nvSpPr>
        <p:spPr>
          <a:xfrm>
            <a:off x="2946400" y="3305237"/>
            <a:ext cx="1190171"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dirty="0"/>
              <a:t>Customer</a:t>
            </a:r>
          </a:p>
        </p:txBody>
      </p:sp>
      <p:sp>
        <p:nvSpPr>
          <p:cNvPr id="11" name="Left-Right-Up Arrow 10"/>
          <p:cNvSpPr/>
          <p:nvPr/>
        </p:nvSpPr>
        <p:spPr>
          <a:xfrm>
            <a:off x="1750786" y="3238501"/>
            <a:ext cx="1179285" cy="381000"/>
          </a:xfrm>
          <a:prstGeom prst="leftRightUpArrow">
            <a:avLst/>
          </a:prstGeom>
          <a:ln/>
        </p:spPr>
        <p:style>
          <a:lnRef idx="2">
            <a:schemeClr val="accent1"/>
          </a:lnRef>
          <a:fillRef idx="1">
            <a:schemeClr val="lt1"/>
          </a:fillRef>
          <a:effectRef idx="0">
            <a:schemeClr val="accent1"/>
          </a:effectRef>
          <a:fontRef idx="minor">
            <a:schemeClr val="dk1"/>
          </a:fontRef>
        </p:style>
        <p:txBody>
          <a:bodyPr rtlCol="0" anchor="ctr"/>
          <a:lstStyle/>
          <a:p>
            <a:pPr marL="171450" indent="-171450" algn="ctr">
              <a:buFont typeface="Arial" panose="020B0604020202020204" pitchFamily="34" charset="0"/>
              <a:buChar char="•"/>
            </a:pPr>
            <a:endParaRPr lang="en-US" sz="1400">
              <a:solidFill>
                <a:schemeClr val="tx1"/>
              </a:solidFill>
            </a:endParaRPr>
          </a:p>
        </p:txBody>
      </p:sp>
      <p:sp>
        <p:nvSpPr>
          <p:cNvPr id="12" name="Multidocument 11"/>
          <p:cNvSpPr/>
          <p:nvPr/>
        </p:nvSpPr>
        <p:spPr>
          <a:xfrm>
            <a:off x="1923143" y="2648857"/>
            <a:ext cx="1023257" cy="553358"/>
          </a:xfrm>
          <a:prstGeom prst="flowChartMultidocument">
            <a:avLst/>
          </a:prstGeom>
          <a:ln/>
        </p:spPr>
        <p:style>
          <a:lnRef idx="2">
            <a:schemeClr val="accent1"/>
          </a:lnRef>
          <a:fillRef idx="1">
            <a:schemeClr val="lt1"/>
          </a:fillRef>
          <a:effectRef idx="0">
            <a:schemeClr val="accent1"/>
          </a:effectRef>
          <a:fontRef idx="minor">
            <a:schemeClr val="dk1"/>
          </a:fontRef>
        </p:style>
        <p:txBody>
          <a:bodyPr rtlCol="0" anchor="ctr"/>
          <a:lstStyle/>
          <a:p>
            <a:pPr marL="171450" indent="-171450" algn="ctr">
              <a:buFont typeface="Arial" panose="020B0604020202020204" pitchFamily="34" charset="0"/>
              <a:buChar char="•"/>
            </a:pPr>
            <a:endParaRPr lang="en-US" sz="1400">
              <a:solidFill>
                <a:schemeClr val="tx1"/>
              </a:solidFill>
            </a:endParaRPr>
          </a:p>
        </p:txBody>
      </p:sp>
      <p:sp>
        <p:nvSpPr>
          <p:cNvPr id="13" name="TextBox 12"/>
          <p:cNvSpPr txBox="1"/>
          <p:nvPr/>
        </p:nvSpPr>
        <p:spPr>
          <a:xfrm>
            <a:off x="2050140" y="2739570"/>
            <a:ext cx="611616" cy="369332"/>
          </a:xfrm>
          <a:prstGeom prst="rect">
            <a:avLst/>
          </a:prstGeom>
          <a:noFill/>
        </p:spPr>
        <p:txBody>
          <a:bodyPr wrap="none" rtlCol="0">
            <a:spAutoFit/>
          </a:bodyPr>
          <a:lstStyle/>
          <a:p>
            <a:r>
              <a:rPr lang="en-US"/>
              <a:t>SLAs</a:t>
            </a:r>
          </a:p>
        </p:txBody>
      </p:sp>
      <p:cxnSp>
        <p:nvCxnSpPr>
          <p:cNvPr id="18" name="Straight Arrow Connector 17"/>
          <p:cNvCxnSpPr>
            <a:stCxn id="10" idx="2"/>
          </p:cNvCxnSpPr>
          <p:nvPr/>
        </p:nvCxnSpPr>
        <p:spPr>
          <a:xfrm flipH="1">
            <a:off x="3537857" y="3674569"/>
            <a:ext cx="3629" cy="4075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024414" y="4074011"/>
            <a:ext cx="1034143"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2000" b="1" dirty="0">
                <a:solidFill>
                  <a:schemeClr val="accent1">
                    <a:lumMod val="75000"/>
                  </a:schemeClr>
                </a:solidFill>
              </a:rPr>
              <a:t>Value</a:t>
            </a:r>
          </a:p>
        </p:txBody>
      </p:sp>
      <p:sp>
        <p:nvSpPr>
          <p:cNvPr id="24" name="Left-Right-Up Arrow 23"/>
          <p:cNvSpPr/>
          <p:nvPr/>
        </p:nvSpPr>
        <p:spPr>
          <a:xfrm>
            <a:off x="2957286" y="4458732"/>
            <a:ext cx="1179285" cy="766411"/>
          </a:xfrm>
          <a:prstGeom prst="leftRightUpArrow">
            <a:avLst>
              <a:gd name="adj1" fmla="val 15531"/>
              <a:gd name="adj2" fmla="val 25000"/>
              <a:gd name="adj3" fmla="val 25000"/>
            </a:avLst>
          </a:prstGeom>
          <a:ln/>
        </p:spPr>
        <p:style>
          <a:lnRef idx="2">
            <a:schemeClr val="accent1"/>
          </a:lnRef>
          <a:fillRef idx="1">
            <a:schemeClr val="lt1"/>
          </a:fillRef>
          <a:effectRef idx="0">
            <a:schemeClr val="accent1"/>
          </a:effectRef>
          <a:fontRef idx="minor">
            <a:schemeClr val="dk1"/>
          </a:fontRef>
        </p:style>
        <p:txBody>
          <a:bodyPr rtlCol="0" anchor="ctr"/>
          <a:lstStyle/>
          <a:p>
            <a:pPr marL="171450" indent="-171450" algn="ctr">
              <a:buFont typeface="Arial" panose="020B0604020202020204" pitchFamily="34" charset="0"/>
              <a:buChar char="•"/>
            </a:pPr>
            <a:endParaRPr lang="en-US" sz="1400">
              <a:solidFill>
                <a:schemeClr val="tx1"/>
              </a:solidFill>
            </a:endParaRPr>
          </a:p>
        </p:txBody>
      </p:sp>
      <p:sp>
        <p:nvSpPr>
          <p:cNvPr id="29" name="TextBox 28"/>
          <p:cNvSpPr txBox="1"/>
          <p:nvPr/>
        </p:nvSpPr>
        <p:spPr>
          <a:xfrm>
            <a:off x="1723570" y="5262133"/>
            <a:ext cx="1620440" cy="338554"/>
          </a:xfrm>
          <a:prstGeom prst="rect">
            <a:avLst/>
          </a:prstGeom>
          <a:noFill/>
        </p:spPr>
        <p:txBody>
          <a:bodyPr wrap="square" rtlCol="0">
            <a:spAutoFit/>
          </a:bodyPr>
          <a:lstStyle/>
          <a:p>
            <a:r>
              <a:rPr lang="en-US" sz="1600" i="1" dirty="0"/>
              <a:t>(Fit for Purpose)</a:t>
            </a:r>
          </a:p>
        </p:txBody>
      </p:sp>
      <p:sp>
        <p:nvSpPr>
          <p:cNvPr id="30" name="TextBox 29"/>
          <p:cNvSpPr txBox="1"/>
          <p:nvPr/>
        </p:nvSpPr>
        <p:spPr>
          <a:xfrm>
            <a:off x="4027713" y="5263934"/>
            <a:ext cx="1620440" cy="338554"/>
          </a:xfrm>
          <a:prstGeom prst="rect">
            <a:avLst/>
          </a:prstGeom>
          <a:noFill/>
        </p:spPr>
        <p:txBody>
          <a:bodyPr wrap="square" rtlCol="0">
            <a:spAutoFit/>
          </a:bodyPr>
          <a:lstStyle/>
          <a:p>
            <a:pPr algn="ctr"/>
            <a:r>
              <a:rPr lang="en-US" sz="1600" i="1" dirty="0"/>
              <a:t>(Fit for Use)</a:t>
            </a:r>
          </a:p>
        </p:txBody>
      </p:sp>
      <p:sp>
        <p:nvSpPr>
          <p:cNvPr id="37" name="Bent Arrow 36"/>
          <p:cNvSpPr/>
          <p:nvPr/>
        </p:nvSpPr>
        <p:spPr>
          <a:xfrm rot="5400000">
            <a:off x="5645036" y="456177"/>
            <a:ext cx="406908" cy="3724449"/>
          </a:xfrm>
          <a:prstGeom prst="bentArrow">
            <a:avLst>
              <a:gd name="adj1" fmla="val 25000"/>
              <a:gd name="adj2" fmla="val 26115"/>
              <a:gd name="adj3" fmla="val 25000"/>
              <a:gd name="adj4" fmla="val 43750"/>
            </a:avLst>
          </a:prstGeom>
          <a:ln/>
        </p:spPr>
        <p:style>
          <a:lnRef idx="2">
            <a:schemeClr val="accent1"/>
          </a:lnRef>
          <a:fillRef idx="1">
            <a:schemeClr val="lt1"/>
          </a:fillRef>
          <a:effectRef idx="0">
            <a:schemeClr val="accent1"/>
          </a:effectRef>
          <a:fontRef idx="minor">
            <a:schemeClr val="dk1"/>
          </a:fontRef>
        </p:style>
        <p:txBody>
          <a:bodyPr rtlCol="0" anchor="ctr"/>
          <a:lstStyle/>
          <a:p>
            <a:pPr marL="171450" indent="-171450" algn="ctr">
              <a:buFont typeface="Arial" panose="020B0604020202020204" pitchFamily="34" charset="0"/>
              <a:buChar char="•"/>
            </a:pPr>
            <a:endParaRPr lang="en-US" sz="1400">
              <a:solidFill>
                <a:schemeClr val="tx1"/>
              </a:solidFill>
            </a:endParaRPr>
          </a:p>
        </p:txBody>
      </p:sp>
      <p:graphicFrame>
        <p:nvGraphicFramePr>
          <p:cNvPr id="42" name="Diagram 41"/>
          <p:cNvGraphicFramePr/>
          <p:nvPr/>
        </p:nvGraphicFramePr>
        <p:xfrm>
          <a:off x="6821714" y="3305238"/>
          <a:ext cx="1792514" cy="1728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p:cNvSpPr txBox="1"/>
          <p:nvPr/>
        </p:nvSpPr>
        <p:spPr>
          <a:xfrm>
            <a:off x="6921497" y="5033312"/>
            <a:ext cx="1660072"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b="1" dirty="0">
                <a:solidFill>
                  <a:schemeClr val="accent1">
                    <a:lumMod val="75000"/>
                  </a:schemeClr>
                </a:solidFill>
              </a:rPr>
              <a:t>Deming Cycle</a:t>
            </a:r>
          </a:p>
        </p:txBody>
      </p:sp>
      <p:sp>
        <p:nvSpPr>
          <p:cNvPr id="33" name="Title 1"/>
          <p:cNvSpPr txBox="1">
            <a:spLocks/>
          </p:cNvSpPr>
          <p:nvPr/>
        </p:nvSpPr>
        <p:spPr>
          <a:xfrm>
            <a:off x="325547" y="243206"/>
            <a:ext cx="5925493" cy="104785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205595"/>
                </a:solidFill>
                <a:latin typeface="+mj-lt"/>
                <a:ea typeface="+mj-ea"/>
                <a:cs typeface="+mj-cs"/>
              </a:defRPr>
            </a:lvl1pPr>
          </a:lstStyle>
          <a:p>
            <a:r>
              <a:rPr lang="en-US" dirty="0"/>
              <a:t>What is IT service management</a:t>
            </a:r>
          </a:p>
        </p:txBody>
      </p:sp>
      <p:sp>
        <p:nvSpPr>
          <p:cNvPr id="5" name="TextBox 4"/>
          <p:cNvSpPr txBox="1"/>
          <p:nvPr/>
        </p:nvSpPr>
        <p:spPr>
          <a:xfrm>
            <a:off x="4673128" y="5815529"/>
            <a:ext cx="329609" cy="369332"/>
          </a:xfrm>
          <a:prstGeom prst="rect">
            <a:avLst/>
          </a:prstGeom>
          <a:noFill/>
        </p:spPr>
        <p:txBody>
          <a:bodyPr wrap="square" rtlCol="0">
            <a:spAutoFit/>
          </a:bodyPr>
          <a:lstStyle/>
          <a:p>
            <a:r>
              <a:rPr lang="en-GB" dirty="0"/>
              <a:t>?</a:t>
            </a:r>
          </a:p>
        </p:txBody>
      </p:sp>
      <p:sp>
        <p:nvSpPr>
          <p:cNvPr id="39" name="TextBox 38"/>
          <p:cNvSpPr txBox="1"/>
          <p:nvPr/>
        </p:nvSpPr>
        <p:spPr>
          <a:xfrm>
            <a:off x="4443481" y="4074011"/>
            <a:ext cx="329609" cy="369332"/>
          </a:xfrm>
          <a:prstGeom prst="rect">
            <a:avLst/>
          </a:prstGeom>
          <a:noFill/>
        </p:spPr>
        <p:txBody>
          <a:bodyPr wrap="square" rtlCol="0">
            <a:spAutoFit/>
          </a:bodyPr>
          <a:lstStyle/>
          <a:p>
            <a:r>
              <a:rPr lang="en-GB" dirty="0"/>
              <a:t>?</a:t>
            </a:r>
          </a:p>
        </p:txBody>
      </p:sp>
      <p:sp>
        <p:nvSpPr>
          <p:cNvPr id="43" name="TextBox 42"/>
          <p:cNvSpPr txBox="1"/>
          <p:nvPr/>
        </p:nvSpPr>
        <p:spPr>
          <a:xfrm>
            <a:off x="2269966" y="4906542"/>
            <a:ext cx="329609" cy="369332"/>
          </a:xfrm>
          <a:prstGeom prst="rect">
            <a:avLst/>
          </a:prstGeom>
          <a:noFill/>
        </p:spPr>
        <p:txBody>
          <a:bodyPr wrap="square" rtlCol="0">
            <a:spAutoFit/>
          </a:bodyPr>
          <a:lstStyle/>
          <a:p>
            <a:r>
              <a:rPr lang="en-GB" dirty="0"/>
              <a:t>?</a:t>
            </a:r>
          </a:p>
        </p:txBody>
      </p:sp>
      <p:sp>
        <p:nvSpPr>
          <p:cNvPr id="45" name="TextBox 44"/>
          <p:cNvSpPr txBox="1"/>
          <p:nvPr/>
        </p:nvSpPr>
        <p:spPr>
          <a:xfrm>
            <a:off x="4553299" y="4883117"/>
            <a:ext cx="329609" cy="369332"/>
          </a:xfrm>
          <a:prstGeom prst="rect">
            <a:avLst/>
          </a:prstGeom>
          <a:noFill/>
        </p:spPr>
        <p:txBody>
          <a:bodyPr wrap="square" rtlCol="0">
            <a:spAutoFit/>
          </a:bodyPr>
          <a:lstStyle/>
          <a:p>
            <a:r>
              <a:rPr lang="en-GB" dirty="0"/>
              <a:t>?</a:t>
            </a:r>
          </a:p>
        </p:txBody>
      </p:sp>
      <p:sp>
        <p:nvSpPr>
          <p:cNvPr id="47" name="TextBox 46"/>
          <p:cNvSpPr txBox="1"/>
          <p:nvPr/>
        </p:nvSpPr>
        <p:spPr>
          <a:xfrm>
            <a:off x="7381106" y="2702112"/>
            <a:ext cx="329609" cy="369332"/>
          </a:xfrm>
          <a:prstGeom prst="rect">
            <a:avLst/>
          </a:prstGeom>
          <a:noFill/>
        </p:spPr>
        <p:txBody>
          <a:bodyPr wrap="square" rtlCol="0">
            <a:spAutoFit/>
          </a:bodyPr>
          <a:lstStyle/>
          <a:p>
            <a:r>
              <a:rPr lang="en-GB" dirty="0"/>
              <a:t>?</a:t>
            </a:r>
          </a:p>
        </p:txBody>
      </p:sp>
      <p:sp>
        <p:nvSpPr>
          <p:cNvPr id="20" name="TextBox 19"/>
          <p:cNvSpPr txBox="1"/>
          <p:nvPr/>
        </p:nvSpPr>
        <p:spPr>
          <a:xfrm>
            <a:off x="4172856" y="4022366"/>
            <a:ext cx="135607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i="1" dirty="0"/>
              <a:t>+ Abilities</a:t>
            </a:r>
          </a:p>
          <a:p>
            <a:r>
              <a:rPr lang="en-US" sz="1600" i="1" dirty="0"/>
              <a:t>- Constraints</a:t>
            </a:r>
          </a:p>
        </p:txBody>
      </p:sp>
      <p:sp>
        <p:nvSpPr>
          <p:cNvPr id="26" name="TextBox 25"/>
          <p:cNvSpPr txBox="1"/>
          <p:nvPr/>
        </p:nvSpPr>
        <p:spPr>
          <a:xfrm>
            <a:off x="1932214" y="4817868"/>
            <a:ext cx="1034143"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2000" b="1" dirty="0">
                <a:solidFill>
                  <a:schemeClr val="accent2">
                    <a:lumMod val="75000"/>
                  </a:schemeClr>
                </a:solidFill>
              </a:rPr>
              <a:t>Utility</a:t>
            </a:r>
          </a:p>
        </p:txBody>
      </p:sp>
      <p:sp>
        <p:nvSpPr>
          <p:cNvPr id="27" name="TextBox 26"/>
          <p:cNvSpPr txBox="1"/>
          <p:nvPr/>
        </p:nvSpPr>
        <p:spPr>
          <a:xfrm>
            <a:off x="4172856" y="4840031"/>
            <a:ext cx="1233715"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2000" b="1" dirty="0">
                <a:solidFill>
                  <a:schemeClr val="accent2">
                    <a:lumMod val="75000"/>
                  </a:schemeClr>
                </a:solidFill>
              </a:rPr>
              <a:t>Warranty</a:t>
            </a:r>
          </a:p>
        </p:txBody>
      </p:sp>
      <p:sp>
        <p:nvSpPr>
          <p:cNvPr id="31" name="TextBox 30"/>
          <p:cNvSpPr txBox="1"/>
          <p:nvPr/>
        </p:nvSpPr>
        <p:spPr>
          <a:xfrm>
            <a:off x="4172856" y="5584695"/>
            <a:ext cx="241663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a:buChar char="•"/>
            </a:pPr>
            <a:r>
              <a:rPr lang="en-US" sz="1600" dirty="0"/>
              <a:t>Availability</a:t>
            </a:r>
          </a:p>
          <a:p>
            <a:pPr marL="285750" indent="-285750">
              <a:buFont typeface="Arial"/>
              <a:buChar char="•"/>
            </a:pPr>
            <a:r>
              <a:rPr lang="en-US" sz="1600" dirty="0"/>
              <a:t>Capacity/Performance</a:t>
            </a:r>
          </a:p>
          <a:p>
            <a:pPr marL="285750" indent="-285750">
              <a:buFont typeface="Arial"/>
              <a:buChar char="•"/>
            </a:pPr>
            <a:r>
              <a:rPr lang="en-US" sz="1600" dirty="0"/>
              <a:t>Security</a:t>
            </a:r>
          </a:p>
          <a:p>
            <a:pPr marL="285750" indent="-285750">
              <a:buFont typeface="Arial"/>
              <a:buChar char="•"/>
            </a:pPr>
            <a:r>
              <a:rPr lang="en-US" sz="1600" dirty="0"/>
              <a:t>Continuity</a:t>
            </a:r>
          </a:p>
        </p:txBody>
      </p:sp>
      <p:sp>
        <p:nvSpPr>
          <p:cNvPr id="41" name="TextBox 40"/>
          <p:cNvSpPr txBox="1"/>
          <p:nvPr/>
        </p:nvSpPr>
        <p:spPr>
          <a:xfrm>
            <a:off x="6598256" y="2563613"/>
            <a:ext cx="2055884"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dirty="0"/>
              <a:t>Continual Service Improvement</a:t>
            </a:r>
          </a:p>
        </p:txBody>
      </p:sp>
    </p:spTree>
    <p:extLst>
      <p:ext uri="{BB962C8B-B14F-4D97-AF65-F5344CB8AC3E}">
        <p14:creationId xmlns:p14="http://schemas.microsoft.com/office/powerpoint/2010/main" val="160804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500"/>
                                        <p:tgtEl>
                                          <p:spTgt spid="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fade">
                                      <p:cBhvr>
                                        <p:cTn id="116" dur="500"/>
                                        <p:tgtEl>
                                          <p:spTgt spid="4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500"/>
                                        <p:tgtEl>
                                          <p:spTgt spid="2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fade">
                                      <p:cBhvr>
                                        <p:cTn id="12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6" grpId="0"/>
      <p:bldP spid="34" grpId="0"/>
      <p:bldP spid="32" grpId="0"/>
      <p:bldP spid="35" grpId="0"/>
      <p:bldP spid="3" grpId="0"/>
      <p:bldP spid="9" grpId="0" animBg="1"/>
      <p:bldP spid="10" grpId="0" animBg="1"/>
      <p:bldP spid="11" grpId="0" animBg="1"/>
      <p:bldP spid="12" grpId="0" animBg="1"/>
      <p:bldP spid="13" grpId="0"/>
      <p:bldP spid="19" grpId="0" animBg="1"/>
      <p:bldP spid="24" grpId="0" animBg="1"/>
      <p:bldP spid="29" grpId="0"/>
      <p:bldP spid="30" grpId="0"/>
      <p:bldP spid="37" grpId="0" animBg="1"/>
      <p:bldGraphic spid="42" grpId="0">
        <p:bldAsOne/>
      </p:bldGraphic>
      <p:bldP spid="28" grpId="0" animBg="1"/>
      <p:bldP spid="5" grpId="0"/>
      <p:bldP spid="39" grpId="0"/>
      <p:bldP spid="43" grpId="0"/>
      <p:bldP spid="45" grpId="0"/>
      <p:bldP spid="47" grpId="0"/>
      <p:bldP spid="20" grpId="0" animBg="1"/>
      <p:bldP spid="26" grpId="0" animBg="1"/>
      <p:bldP spid="27" grpId="0" animBg="1"/>
      <p:bldP spid="31"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What is a service?</a:t>
            </a:r>
            <a:endParaRPr lang="en-US" i="1"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13</a:t>
            </a:fld>
            <a:endParaRPr lang="en-US"/>
          </a:p>
        </p:txBody>
      </p:sp>
      <p:graphicFrame>
        <p:nvGraphicFramePr>
          <p:cNvPr id="8" name="Inhaltsplatzhalter 8"/>
          <p:cNvGraphicFramePr>
            <a:graphicFrameLocks/>
          </p:cNvGraphicFramePr>
          <p:nvPr/>
        </p:nvGraphicFramePr>
        <p:xfrm>
          <a:off x="445757" y="1850047"/>
          <a:ext cx="8229599" cy="1150957"/>
        </p:xfrm>
        <a:graphic>
          <a:graphicData uri="http://schemas.openxmlformats.org/drawingml/2006/table">
            <a:tbl>
              <a:tblPr firstRow="1" firstCol="1" bandRow="1">
                <a:tableStyleId>{B301B821-A1FF-4177-AEE7-76D212191A09}</a:tableStyleId>
              </a:tblPr>
              <a:tblGrid>
                <a:gridCol w="8229599">
                  <a:extLst>
                    <a:ext uri="{9D8B030D-6E8A-4147-A177-3AD203B41FA5}">
                      <a16:colId xmlns:a16="http://schemas.microsoft.com/office/drawing/2014/main" val="20000"/>
                    </a:ext>
                  </a:extLst>
                </a:gridCol>
              </a:tblGrid>
              <a:tr h="206975">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375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effectLst/>
                        </a:rPr>
                        <a:t>Service</a:t>
                      </a:r>
                      <a:r>
                        <a:rPr lang="en-GB" sz="2000" b="0" kern="1200" dirty="0">
                          <a:effectLst/>
                        </a:rPr>
                        <a:t>:</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kern="1200" dirty="0">
                          <a:effectLst/>
                        </a:rPr>
                        <a:t>A way to provide </a:t>
                      </a:r>
                      <a:r>
                        <a:rPr lang="en-GB" sz="1800" b="0" i="1" kern="1200" dirty="0">
                          <a:effectLst/>
                        </a:rPr>
                        <a:t>value</a:t>
                      </a:r>
                      <a:r>
                        <a:rPr lang="en-GB" sz="1800" b="0" kern="1200" dirty="0">
                          <a:effectLst/>
                        </a:rPr>
                        <a:t> to a </a:t>
                      </a:r>
                      <a:r>
                        <a:rPr lang="en-GB" sz="1800" b="0" i="1" kern="1200" dirty="0">
                          <a:effectLst/>
                        </a:rPr>
                        <a:t>user</a:t>
                      </a:r>
                      <a:r>
                        <a:rPr lang="en-GB" sz="1800" b="0" kern="1200" dirty="0">
                          <a:effectLst/>
                        </a:rPr>
                        <a:t> / </a:t>
                      </a:r>
                      <a:r>
                        <a:rPr lang="en-GB" sz="1800" b="0" i="1" kern="1200" dirty="0">
                          <a:effectLst/>
                        </a:rPr>
                        <a:t>customer</a:t>
                      </a:r>
                      <a:r>
                        <a:rPr lang="en-GB" sz="1800" b="0" kern="1200" dirty="0">
                          <a:effectLst/>
                        </a:rPr>
                        <a:t> through bringing about results that they want to achieve</a:t>
                      </a:r>
                      <a:endParaRPr lang="de-DE" sz="1800" b="0" kern="1200" dirty="0">
                        <a:effectLst/>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9" name="Diagramm 8"/>
          <p:cNvGraphicFramePr/>
          <p:nvPr/>
        </p:nvGraphicFramePr>
        <p:xfrm>
          <a:off x="1228355" y="4491128"/>
          <a:ext cx="6011824" cy="1283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Inhaltsplatzhalter 8"/>
          <p:cNvGraphicFramePr>
            <a:graphicFrameLocks/>
          </p:cNvGraphicFramePr>
          <p:nvPr/>
        </p:nvGraphicFramePr>
        <p:xfrm>
          <a:off x="457201" y="3482669"/>
          <a:ext cx="8229599" cy="809889"/>
        </p:xfrm>
        <a:graphic>
          <a:graphicData uri="http://schemas.openxmlformats.org/drawingml/2006/table">
            <a:tbl>
              <a:tblPr firstRow="1" firstCol="1" bandRow="1">
                <a:tableStyleId>{B301B821-A1FF-4177-AEE7-76D212191A09}</a:tableStyleId>
              </a:tblPr>
              <a:tblGrid>
                <a:gridCol w="8229599">
                  <a:extLst>
                    <a:ext uri="{9D8B030D-6E8A-4147-A177-3AD203B41FA5}">
                      <a16:colId xmlns:a16="http://schemas.microsoft.com/office/drawing/2014/main" val="20000"/>
                    </a:ext>
                  </a:extLst>
                </a:gridCol>
              </a:tblGrid>
              <a:tr h="135747">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965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effectLst/>
                        </a:rPr>
                        <a:t>IT service: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800" b="0" kern="1200" dirty="0">
                          <a:effectLst/>
                        </a:rPr>
                        <a:t>A </a:t>
                      </a:r>
                      <a:r>
                        <a:rPr lang="en-US" sz="1800" b="0" i="1" kern="1200" dirty="0">
                          <a:effectLst/>
                        </a:rPr>
                        <a:t>service</a:t>
                      </a:r>
                      <a:r>
                        <a:rPr lang="en-US" sz="1800" b="0" kern="1200" dirty="0">
                          <a:effectLst/>
                        </a:rPr>
                        <a:t> that is enabled by the use of information technology (IT)</a:t>
                      </a:r>
                      <a:endParaRPr lang="de-DE" sz="1800" b="0" kern="1200" dirty="0">
                        <a:effectLst/>
                      </a:endParaRPr>
                    </a:p>
                  </a:txBody>
                  <a:tcPr marL="68580" marR="68580" marT="0" marB="0"/>
                </a:tc>
                <a:extLst>
                  <a:ext uri="{0D108BD9-81ED-4DB2-BD59-A6C34878D82A}">
                    <a16:rowId xmlns:a16="http://schemas.microsoft.com/office/drawing/2014/main" val="10001"/>
                  </a:ext>
                </a:extLst>
              </a:tr>
            </a:tbl>
          </a:graphicData>
        </a:graphic>
      </p:graphicFrame>
      <p:sp>
        <p:nvSpPr>
          <p:cNvPr id="13" name="Textfeld 7">
            <a:extLst>
              <a:ext uri="{FF2B5EF4-FFF2-40B4-BE49-F238E27FC236}">
                <a16:creationId xmlns:a16="http://schemas.microsoft.com/office/drawing/2014/main" id="{4B99F123-9697-FD45-AF94-CB3150AE17DE}"/>
              </a:ext>
            </a:extLst>
          </p:cNvPr>
          <p:cNvSpPr txBox="1">
            <a:spLocks noChangeArrowheads="1"/>
          </p:cNvSpPr>
          <p:nvPr/>
        </p:nvSpPr>
        <p:spPr bwMode="auto">
          <a:xfrm>
            <a:off x="635724" y="5939270"/>
            <a:ext cx="2533650" cy="307777"/>
          </a:xfrm>
          <a:prstGeom prst="rect">
            <a:avLst/>
          </a:prstGeom>
          <a:noFill/>
          <a:ln w="9525">
            <a:noFill/>
            <a:miter lim="800000"/>
            <a:headEnd/>
            <a:tailEnd/>
          </a:ln>
        </p:spPr>
        <p:txBody>
          <a:bodyPr>
            <a:spAutoFit/>
          </a:bodyPr>
          <a:lstStyle/>
          <a:p>
            <a:pPr algn="ctr"/>
            <a:r>
              <a:rPr lang="en-US" sz="1400" b="1" dirty="0">
                <a:cs typeface="Arial" charset="0"/>
              </a:rPr>
              <a:t>What</a:t>
            </a:r>
            <a:r>
              <a:rPr lang="en-US" sz="1400" dirty="0">
                <a:cs typeface="Arial" charset="0"/>
              </a:rPr>
              <a:t> does the service do?</a:t>
            </a:r>
          </a:p>
        </p:txBody>
      </p:sp>
      <p:sp>
        <p:nvSpPr>
          <p:cNvPr id="14" name="Textfeld 8">
            <a:extLst>
              <a:ext uri="{FF2B5EF4-FFF2-40B4-BE49-F238E27FC236}">
                <a16:creationId xmlns:a16="http://schemas.microsoft.com/office/drawing/2014/main" id="{100DDB93-30A8-B649-9E3E-81DB9F750370}"/>
              </a:ext>
            </a:extLst>
          </p:cNvPr>
          <p:cNvSpPr txBox="1">
            <a:spLocks noChangeArrowheads="1"/>
          </p:cNvSpPr>
          <p:nvPr/>
        </p:nvSpPr>
        <p:spPr bwMode="auto">
          <a:xfrm>
            <a:off x="2876628" y="5800374"/>
            <a:ext cx="2832099" cy="954107"/>
          </a:xfrm>
          <a:prstGeom prst="rect">
            <a:avLst/>
          </a:prstGeom>
          <a:noFill/>
          <a:ln w="9525">
            <a:noFill/>
            <a:miter lim="800000"/>
            <a:headEnd/>
            <a:tailEnd/>
          </a:ln>
        </p:spPr>
        <p:txBody>
          <a:bodyPr wrap="square">
            <a:spAutoFit/>
          </a:bodyPr>
          <a:lstStyle/>
          <a:p>
            <a:pPr algn="ctr"/>
            <a:r>
              <a:rPr lang="en-US" sz="1400" b="1" dirty="0">
                <a:cs typeface="Arial" charset="0"/>
              </a:rPr>
              <a:t>How</a:t>
            </a:r>
            <a:r>
              <a:rPr lang="en-US" sz="1400" dirty="0">
                <a:cs typeface="Arial" charset="0"/>
              </a:rPr>
              <a:t> (e.g. regarding reliability, performance etc.) does a service need to delivered in order to help the customers achieve their goals?</a:t>
            </a:r>
          </a:p>
        </p:txBody>
      </p:sp>
    </p:spTree>
    <p:extLst>
      <p:ext uri="{BB962C8B-B14F-4D97-AF65-F5344CB8AC3E}">
        <p14:creationId xmlns:p14="http://schemas.microsoft.com/office/powerpoint/2010/main" val="288535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nhaltsplatzhalter 5">
            <a:extLst>
              <a:ext uri="{FF2B5EF4-FFF2-40B4-BE49-F238E27FC236}">
                <a16:creationId xmlns:a16="http://schemas.microsoft.com/office/drawing/2014/main" id="{015A6195-7C95-5C40-A834-709B9EDEB929}"/>
              </a:ext>
            </a:extLst>
          </p:cNvPr>
          <p:cNvGraphicFramePr>
            <a:graphicFrameLocks/>
          </p:cNvGraphicFramePr>
          <p:nvPr/>
        </p:nvGraphicFramePr>
        <p:xfrm>
          <a:off x="569843" y="1862827"/>
          <a:ext cx="7977809" cy="4590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4">
            <a:extLst>
              <a:ext uri="{FF2B5EF4-FFF2-40B4-BE49-F238E27FC236}">
                <a16:creationId xmlns:a16="http://schemas.microsoft.com/office/drawing/2014/main" id="{67D478D7-F44E-0749-A2EF-ED13E37F8264}"/>
              </a:ext>
            </a:extLst>
          </p:cNvPr>
          <p:cNvSpPr txBox="1"/>
          <p:nvPr/>
        </p:nvSpPr>
        <p:spPr>
          <a:xfrm>
            <a:off x="386536" y="3989866"/>
            <a:ext cx="1549249" cy="1938992"/>
          </a:xfrm>
          <a:prstGeom prst="rect">
            <a:avLst/>
          </a:prstGeom>
          <a:noFill/>
        </p:spPr>
        <p:txBody>
          <a:bodyPr wrap="square" rtlCol="0">
            <a:spAutoFit/>
          </a:bodyPr>
          <a:lstStyle/>
          <a:p>
            <a:r>
              <a:rPr lang="en-GB" sz="1200" b="1" dirty="0">
                <a:latin typeface="Calibri" panose="020F0502020204030204" pitchFamily="34" charset="0"/>
                <a:cs typeface="Calibri" panose="020F0502020204030204" pitchFamily="34" charset="0"/>
              </a:rPr>
              <a:t>Typical tools for service management:</a:t>
            </a:r>
          </a:p>
          <a:p>
            <a:pPr marL="214313" indent="-214313">
              <a:buFont typeface="Arial" panose="020B0604020202020204" pitchFamily="34" charset="0"/>
              <a:buChar char="•"/>
            </a:pPr>
            <a:r>
              <a:rPr lang="en-GB" sz="1200" dirty="0">
                <a:latin typeface="Calibri" panose="020F0502020204030204" pitchFamily="34" charset="0"/>
                <a:cs typeface="Calibri" panose="020F0502020204030204" pitchFamily="34" charset="0"/>
              </a:rPr>
              <a:t>Workflow support tool</a:t>
            </a:r>
          </a:p>
          <a:p>
            <a:pPr marL="214313" indent="-214313">
              <a:buFont typeface="Arial" panose="020B0604020202020204" pitchFamily="34" charset="0"/>
              <a:buChar char="•"/>
            </a:pPr>
            <a:r>
              <a:rPr lang="en-GB" sz="1200" dirty="0">
                <a:latin typeface="Calibri" panose="020F0502020204030204" pitchFamily="34" charset="0"/>
                <a:cs typeface="Calibri" panose="020F0502020204030204" pitchFamily="34" charset="0"/>
              </a:rPr>
              <a:t>(Trouble) ticket tool</a:t>
            </a:r>
          </a:p>
          <a:p>
            <a:pPr marL="214313" indent="-214313">
              <a:buFont typeface="Arial" panose="020B0604020202020204" pitchFamily="34" charset="0"/>
              <a:buChar char="•"/>
            </a:pPr>
            <a:r>
              <a:rPr lang="en-GB" sz="1200" dirty="0">
                <a:latin typeface="Calibri" panose="020F0502020204030204" pitchFamily="34" charset="0"/>
                <a:cs typeface="Calibri" panose="020F0502020204030204" pitchFamily="34" charset="0"/>
              </a:rPr>
              <a:t>Wiki</a:t>
            </a:r>
          </a:p>
          <a:p>
            <a:pPr marL="214313" indent="-214313">
              <a:buFont typeface="Arial" panose="020B0604020202020204" pitchFamily="34" charset="0"/>
              <a:buChar char="•"/>
            </a:pPr>
            <a:r>
              <a:rPr lang="en-GB" sz="1200" dirty="0">
                <a:latin typeface="Calibri" panose="020F0502020204030204" pitchFamily="34" charset="0"/>
                <a:cs typeface="Calibri" panose="020F0502020204030204" pitchFamily="34" charset="0"/>
              </a:rPr>
              <a:t>Excel sheets</a:t>
            </a:r>
          </a:p>
          <a:p>
            <a:pPr marL="214313" indent="-214313">
              <a:buFont typeface="Arial" panose="020B0604020202020204" pitchFamily="34" charset="0"/>
              <a:buChar char="•"/>
            </a:pPr>
            <a:r>
              <a:rPr lang="en-GB" sz="1200" dirty="0">
                <a:latin typeface="Calibri" panose="020F0502020204030204" pitchFamily="34" charset="0"/>
                <a:cs typeface="Calibri" panose="020F0502020204030204" pitchFamily="34" charset="0"/>
              </a:rPr>
              <a:t>Word templates</a:t>
            </a:r>
          </a:p>
          <a:p>
            <a:pPr marL="214313" indent="-214313">
              <a:buFont typeface="Arial" panose="020B0604020202020204" pitchFamily="34" charset="0"/>
              <a:buChar char="•"/>
            </a:pPr>
            <a:r>
              <a:rPr lang="en-GB" sz="1200" dirty="0">
                <a:latin typeface="Calibri" panose="020F0502020204030204" pitchFamily="34" charset="0"/>
                <a:cs typeface="Calibri" panose="020F0502020204030204" pitchFamily="34" charset="0"/>
              </a:rPr>
              <a:t>…</a:t>
            </a:r>
          </a:p>
        </p:txBody>
      </p:sp>
      <p:sp>
        <p:nvSpPr>
          <p:cNvPr id="5" name="Textfeld 6">
            <a:extLst>
              <a:ext uri="{FF2B5EF4-FFF2-40B4-BE49-F238E27FC236}">
                <a16:creationId xmlns:a16="http://schemas.microsoft.com/office/drawing/2014/main" id="{5980FFD4-A050-C540-88FA-8A90FD715EB9}"/>
              </a:ext>
            </a:extLst>
          </p:cNvPr>
          <p:cNvSpPr txBox="1"/>
          <p:nvPr/>
        </p:nvSpPr>
        <p:spPr>
          <a:xfrm>
            <a:off x="6975266" y="3805200"/>
            <a:ext cx="1782198" cy="2308324"/>
          </a:xfrm>
          <a:prstGeom prst="rect">
            <a:avLst/>
          </a:prstGeom>
          <a:noFill/>
        </p:spPr>
        <p:txBody>
          <a:bodyPr wrap="square" rtlCol="0">
            <a:spAutoFit/>
          </a:bodyPr>
          <a:lstStyle/>
          <a:p>
            <a:r>
              <a:rPr lang="en-GB" sz="1200" b="1" dirty="0">
                <a:latin typeface="Calibri" panose="020F0502020204030204" pitchFamily="34" charset="0"/>
                <a:cs typeface="Calibri" panose="020F0502020204030204" pitchFamily="34" charset="0"/>
              </a:rPr>
              <a:t>Typical service management processes:</a:t>
            </a:r>
          </a:p>
          <a:p>
            <a:pPr marL="214313" indent="-214313">
              <a:buFont typeface="Arial" panose="020B0604020202020204" pitchFamily="34" charset="0"/>
              <a:buChar char="•"/>
            </a:pPr>
            <a:r>
              <a:rPr lang="en-GB" sz="1200" dirty="0">
                <a:latin typeface="Calibri" panose="020F0502020204030204" pitchFamily="34" charset="0"/>
                <a:cs typeface="Calibri" panose="020F0502020204030204" pitchFamily="34" charset="0"/>
              </a:rPr>
              <a:t>Service portfolio management</a:t>
            </a:r>
          </a:p>
          <a:p>
            <a:pPr marL="214313" indent="-214313">
              <a:buFont typeface="Arial" panose="020B0604020202020204" pitchFamily="34" charset="0"/>
              <a:buChar char="•"/>
            </a:pPr>
            <a:r>
              <a:rPr lang="en-GB" sz="1200" dirty="0">
                <a:latin typeface="Calibri" panose="020F0502020204030204" pitchFamily="34" charset="0"/>
                <a:cs typeface="Calibri" panose="020F0502020204030204" pitchFamily="34" charset="0"/>
              </a:rPr>
              <a:t>Service level management</a:t>
            </a:r>
          </a:p>
          <a:p>
            <a:pPr marL="214313" indent="-214313">
              <a:buFont typeface="Arial" panose="020B0604020202020204" pitchFamily="34" charset="0"/>
              <a:buChar char="•"/>
            </a:pPr>
            <a:r>
              <a:rPr lang="en-GB" sz="1200" dirty="0">
                <a:latin typeface="Calibri" panose="020F0502020204030204" pitchFamily="34" charset="0"/>
                <a:cs typeface="Calibri" panose="020F0502020204030204" pitchFamily="34" charset="0"/>
              </a:rPr>
              <a:t>Incident management</a:t>
            </a:r>
          </a:p>
          <a:p>
            <a:pPr marL="214313" indent="-214313">
              <a:buFont typeface="Arial" panose="020B0604020202020204" pitchFamily="34" charset="0"/>
              <a:buChar char="•"/>
            </a:pPr>
            <a:r>
              <a:rPr lang="en-GB" sz="1200" dirty="0">
                <a:latin typeface="Calibri" panose="020F0502020204030204" pitchFamily="34" charset="0"/>
                <a:cs typeface="Calibri" panose="020F0502020204030204" pitchFamily="34" charset="0"/>
              </a:rPr>
              <a:t>Change management</a:t>
            </a:r>
          </a:p>
          <a:p>
            <a:pPr marL="214313" indent="-214313">
              <a:buFont typeface="Arial" panose="020B0604020202020204" pitchFamily="34" charset="0"/>
              <a:buChar char="•"/>
            </a:pPr>
            <a:r>
              <a:rPr lang="en-GB" sz="1200" dirty="0">
                <a:latin typeface="Calibri" panose="020F0502020204030204" pitchFamily="34" charset="0"/>
                <a:cs typeface="Calibri" panose="020F0502020204030204" pitchFamily="34" charset="0"/>
              </a:rPr>
              <a:t>Capacity management</a:t>
            </a:r>
          </a:p>
          <a:p>
            <a:pPr marL="214313" indent="-214313">
              <a:buFont typeface="Arial" panose="020B0604020202020204" pitchFamily="34" charset="0"/>
              <a:buChar char="•"/>
            </a:pPr>
            <a:r>
              <a:rPr lang="en-GB" sz="1200" dirty="0">
                <a:latin typeface="Calibri" panose="020F0502020204030204" pitchFamily="34" charset="0"/>
                <a:cs typeface="Calibri" panose="020F0502020204030204" pitchFamily="34" charset="0"/>
              </a:rPr>
              <a:t>Information security management</a:t>
            </a:r>
          </a:p>
          <a:p>
            <a:pPr marL="214313" indent="-214313">
              <a:buFont typeface="Arial" panose="020B0604020202020204" pitchFamily="34" charset="0"/>
              <a:buChar char="•"/>
            </a:pPr>
            <a:r>
              <a:rPr lang="en-GB" sz="1200" dirty="0">
                <a:latin typeface="Calibri" panose="020F0502020204030204" pitchFamily="34" charset="0"/>
                <a:cs typeface="Calibri" panose="020F0502020204030204" pitchFamily="34" charset="0"/>
              </a:rPr>
              <a:t>…</a:t>
            </a:r>
          </a:p>
        </p:txBody>
      </p:sp>
      <p:sp>
        <p:nvSpPr>
          <p:cNvPr id="9" name="Title 1">
            <a:extLst>
              <a:ext uri="{FF2B5EF4-FFF2-40B4-BE49-F238E27FC236}">
                <a16:creationId xmlns:a16="http://schemas.microsoft.com/office/drawing/2014/main" id="{824F583C-11B9-864F-ADF0-B1D70F2C1C7D}"/>
              </a:ext>
            </a:extLst>
          </p:cNvPr>
          <p:cNvSpPr txBox="1">
            <a:spLocks/>
          </p:cNvSpPr>
          <p:nvPr/>
        </p:nvSpPr>
        <p:spPr>
          <a:xfrm>
            <a:off x="325547" y="243206"/>
            <a:ext cx="5925493" cy="104785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205595"/>
                </a:solidFill>
                <a:latin typeface="+mj-lt"/>
                <a:ea typeface="+mj-ea"/>
                <a:cs typeface="+mj-cs"/>
              </a:defRPr>
            </a:lvl1pPr>
          </a:lstStyle>
          <a:p>
            <a:r>
              <a:rPr lang="en-US" dirty="0"/>
              <a:t>ITSM success factors</a:t>
            </a:r>
          </a:p>
        </p:txBody>
      </p:sp>
    </p:spTree>
    <p:extLst>
      <p:ext uri="{BB962C8B-B14F-4D97-AF65-F5344CB8AC3E}">
        <p14:creationId xmlns:p14="http://schemas.microsoft.com/office/powerpoint/2010/main" val="102559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Important terms &amp; concepts</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15</a:t>
            </a:fld>
            <a:endParaRPr lang="en-US"/>
          </a:p>
        </p:txBody>
      </p:sp>
      <p:graphicFrame>
        <p:nvGraphicFramePr>
          <p:cNvPr id="6" name="Tabelle 5"/>
          <p:cNvGraphicFramePr>
            <a:graphicFrameLocks noGrp="1"/>
          </p:cNvGraphicFramePr>
          <p:nvPr/>
        </p:nvGraphicFramePr>
        <p:xfrm>
          <a:off x="457200" y="1696598"/>
          <a:ext cx="8229600" cy="230124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8944">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12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Service:</a:t>
                      </a:r>
                    </a:p>
                    <a:p>
                      <a:pPr lvl="1"/>
                      <a:r>
                        <a:rPr lang="en-US" sz="1800" b="0" kern="1200" dirty="0">
                          <a:solidFill>
                            <a:schemeClr val="dk1"/>
                          </a:solidFill>
                          <a:effectLst/>
                          <a:latin typeface="+mn-lt"/>
                          <a:ea typeface="+mn-ea"/>
                          <a:cs typeface="+mn-cs"/>
                        </a:rPr>
                        <a:t>A way to provide </a:t>
                      </a:r>
                      <a:r>
                        <a:rPr lang="en-US" sz="1800" b="0" i="1" kern="1200" dirty="0">
                          <a:solidFill>
                            <a:schemeClr val="dk1"/>
                          </a:solidFill>
                          <a:effectLst/>
                          <a:latin typeface="+mn-lt"/>
                          <a:ea typeface="+mn-ea"/>
                          <a:cs typeface="+mn-cs"/>
                        </a:rPr>
                        <a:t>value</a:t>
                      </a:r>
                      <a:r>
                        <a:rPr lang="en-US" sz="1800" b="0" kern="1200" dirty="0">
                          <a:solidFill>
                            <a:schemeClr val="dk1"/>
                          </a:solidFill>
                          <a:effectLst/>
                          <a:latin typeface="+mn-lt"/>
                          <a:ea typeface="+mn-ea"/>
                          <a:cs typeface="+mn-cs"/>
                        </a:rPr>
                        <a:t> to a </a:t>
                      </a:r>
                      <a:r>
                        <a:rPr lang="en-US" sz="1800" b="0" i="1" kern="1200" dirty="0">
                          <a:solidFill>
                            <a:schemeClr val="dk1"/>
                          </a:solidFill>
                          <a:effectLst/>
                          <a:latin typeface="+mn-lt"/>
                          <a:ea typeface="+mn-ea"/>
                          <a:cs typeface="+mn-cs"/>
                        </a:rPr>
                        <a:t>user</a:t>
                      </a:r>
                      <a:r>
                        <a:rPr lang="en-US" sz="1800" b="0" kern="1200" dirty="0">
                          <a:solidFill>
                            <a:schemeClr val="dk1"/>
                          </a:solidFill>
                          <a:effectLst/>
                          <a:latin typeface="+mn-lt"/>
                          <a:ea typeface="+mn-ea"/>
                          <a:cs typeface="+mn-cs"/>
                        </a:rPr>
                        <a:t> / </a:t>
                      </a:r>
                      <a:r>
                        <a:rPr lang="en-US" sz="1800" b="0" i="1" kern="1200" dirty="0">
                          <a:solidFill>
                            <a:schemeClr val="dk1"/>
                          </a:solidFill>
                          <a:effectLst/>
                          <a:latin typeface="+mn-lt"/>
                          <a:ea typeface="+mn-ea"/>
                          <a:cs typeface="+mn-cs"/>
                        </a:rPr>
                        <a:t>customer</a:t>
                      </a:r>
                      <a:r>
                        <a:rPr lang="en-US" sz="1800" b="0" kern="1200" dirty="0">
                          <a:solidFill>
                            <a:schemeClr val="dk1"/>
                          </a:solidFill>
                          <a:effectLst/>
                          <a:latin typeface="+mn-lt"/>
                          <a:ea typeface="+mn-ea"/>
                          <a:cs typeface="+mn-cs"/>
                        </a:rPr>
                        <a:t> through bringing about results that they want to achieve</a:t>
                      </a:r>
                    </a:p>
                    <a:p>
                      <a:pPr lvl="1"/>
                      <a:endParaRPr lang="en-US" sz="900" b="0" i="1" kern="1200" dirty="0">
                        <a:solidFill>
                          <a:schemeClr val="dk1"/>
                        </a:solidFill>
                        <a:effectLst/>
                        <a:latin typeface="+mn-lt"/>
                        <a:ea typeface="+mn-ea"/>
                        <a:cs typeface="+mn-cs"/>
                      </a:endParaRPr>
                    </a:p>
                    <a:p>
                      <a:pPr lvl="1"/>
                      <a:r>
                        <a:rPr lang="en-US" sz="1800" b="0" i="1" kern="1200" dirty="0">
                          <a:solidFill>
                            <a:schemeClr val="dk1"/>
                          </a:solidFill>
                          <a:effectLst/>
                          <a:latin typeface="+mn-lt"/>
                          <a:ea typeface="+mn-ea"/>
                          <a:cs typeface="+mn-cs"/>
                        </a:rPr>
                        <a:t>Note 1: Services usually provide value when taken on their own – unlike the specific service components they are composed of.</a:t>
                      </a:r>
                    </a:p>
                    <a:p>
                      <a:pPr lvl="1"/>
                      <a:r>
                        <a:rPr lang="en-US" sz="1800" b="0" i="1" kern="1200" dirty="0">
                          <a:solidFill>
                            <a:schemeClr val="dk1"/>
                          </a:solidFill>
                          <a:effectLst/>
                          <a:latin typeface="+mn-lt"/>
                          <a:ea typeface="+mn-ea"/>
                          <a:cs typeface="+mn-cs"/>
                        </a:rPr>
                        <a:t>Note 2: In the context of the FitSM standard series, when referring to services, usually IT services are meant.</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7" name="Tabelle 6"/>
          <p:cNvGraphicFramePr>
            <a:graphicFrameLocks noGrp="1"/>
          </p:cNvGraphicFramePr>
          <p:nvPr/>
        </p:nvGraphicFramePr>
        <p:xfrm>
          <a:off x="457200" y="4220982"/>
          <a:ext cx="8229600" cy="202692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8944">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12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Service component:</a:t>
                      </a:r>
                    </a:p>
                    <a:p>
                      <a:pPr lvl="1"/>
                      <a:r>
                        <a:rPr lang="en-GB" sz="1800" b="0" kern="1200" dirty="0">
                          <a:solidFill>
                            <a:schemeClr val="dk1"/>
                          </a:solidFill>
                          <a:effectLst/>
                          <a:latin typeface="+mn-lt"/>
                          <a:ea typeface="+mn-ea"/>
                          <a:cs typeface="+mn-cs"/>
                        </a:rPr>
                        <a:t>Logical part of a </a:t>
                      </a:r>
                      <a:r>
                        <a:rPr lang="en-GB" sz="1800" b="0" i="1" kern="1200" dirty="0">
                          <a:solidFill>
                            <a:schemeClr val="dk1"/>
                          </a:solidFill>
                          <a:effectLst/>
                          <a:latin typeface="+mn-lt"/>
                          <a:ea typeface="+mn-ea"/>
                          <a:cs typeface="+mn-cs"/>
                        </a:rPr>
                        <a:t>service</a:t>
                      </a:r>
                      <a:r>
                        <a:rPr lang="en-GB" sz="1800" b="0" kern="1200" dirty="0">
                          <a:solidFill>
                            <a:schemeClr val="dk1"/>
                          </a:solidFill>
                          <a:effectLst/>
                          <a:latin typeface="+mn-lt"/>
                          <a:ea typeface="+mn-ea"/>
                          <a:cs typeface="+mn-cs"/>
                        </a:rPr>
                        <a:t> that provides a function enabling or enhancing a </a:t>
                      </a:r>
                      <a:r>
                        <a:rPr lang="en-GB" sz="1800" b="0" i="1" kern="1200" dirty="0">
                          <a:solidFill>
                            <a:schemeClr val="dk1"/>
                          </a:solidFill>
                          <a:effectLst/>
                          <a:latin typeface="+mn-lt"/>
                          <a:ea typeface="+mn-ea"/>
                          <a:cs typeface="+mn-cs"/>
                        </a:rPr>
                        <a:t>service</a:t>
                      </a:r>
                      <a:endParaRPr lang="en-US" sz="1800" b="0" kern="1200" dirty="0">
                        <a:solidFill>
                          <a:schemeClr val="dk1"/>
                        </a:solidFill>
                        <a:effectLst/>
                        <a:latin typeface="+mn-lt"/>
                        <a:ea typeface="+mn-ea"/>
                        <a:cs typeface="+mn-cs"/>
                      </a:endParaRPr>
                    </a:p>
                    <a:p>
                      <a:pPr lvl="1"/>
                      <a:endParaRPr lang="en-US" sz="900" b="0" i="1" kern="1200" dirty="0">
                        <a:solidFill>
                          <a:schemeClr val="dk1"/>
                        </a:solidFill>
                        <a:effectLst/>
                        <a:latin typeface="+mn-lt"/>
                        <a:ea typeface="+mn-ea"/>
                        <a:cs typeface="+mn-cs"/>
                      </a:endParaRPr>
                    </a:p>
                    <a:p>
                      <a:pPr lvl="1"/>
                      <a:r>
                        <a:rPr lang="en-US" sz="1800" b="0" i="1" kern="1200" dirty="0">
                          <a:solidFill>
                            <a:schemeClr val="dk1"/>
                          </a:solidFill>
                          <a:effectLst/>
                          <a:latin typeface="+mn-lt"/>
                          <a:ea typeface="+mn-ea"/>
                          <a:cs typeface="+mn-cs"/>
                        </a:rPr>
                        <a:t>Note 1: A service is usually composed of several service components.</a:t>
                      </a:r>
                    </a:p>
                    <a:p>
                      <a:pPr lvl="1"/>
                      <a:r>
                        <a:rPr lang="en-US" sz="1800" b="0" i="1" kern="1200" dirty="0">
                          <a:solidFill>
                            <a:schemeClr val="dk1"/>
                          </a:solidFill>
                          <a:effectLst/>
                          <a:latin typeface="+mn-lt"/>
                          <a:ea typeface="+mn-ea"/>
                          <a:cs typeface="+mn-cs"/>
                        </a:rPr>
                        <a:t>Note 2: A service component is usually built from one or more CIs.</a:t>
                      </a:r>
                    </a:p>
                    <a:p>
                      <a:pPr lvl="1"/>
                      <a:r>
                        <a:rPr lang="en-US" sz="1800" b="0" i="1" kern="1200" dirty="0">
                          <a:solidFill>
                            <a:schemeClr val="dk1"/>
                          </a:solidFill>
                          <a:effectLst/>
                          <a:latin typeface="+mn-lt"/>
                          <a:ea typeface="+mn-ea"/>
                          <a:cs typeface="+mn-cs"/>
                        </a:rPr>
                        <a:t>Note 3: Although a service component underlies one or more services, it usually does not create value for a customer alone and is therefore not a service by itself.</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7894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4294967295"/>
          </p:nvPr>
        </p:nvSpPr>
        <p:spPr>
          <a:xfrm>
            <a:off x="251520" y="3251200"/>
            <a:ext cx="8568952" cy="1617960"/>
          </a:xfrm>
          <a:prstGeom prst="rect">
            <a:avLst/>
          </a:prstGeom>
        </p:spPr>
        <p:txBody>
          <a:bodyPr>
            <a:noAutofit/>
          </a:bodyPr>
          <a:lstStyle/>
          <a:p>
            <a:pPr marL="0" indent="0" algn="ctr">
              <a:buNone/>
            </a:pPr>
            <a:r>
              <a:rPr lang="en-GB" sz="4000" i="1">
                <a:solidFill>
                  <a:schemeClr val="accent1">
                    <a:lumMod val="75000"/>
                  </a:schemeClr>
                </a:solidFill>
                <a:sym typeface="Wingdings"/>
              </a:rPr>
              <a:t>How would you define a service?</a:t>
            </a:r>
          </a:p>
        </p:txBody>
      </p:sp>
      <p:sp>
        <p:nvSpPr>
          <p:cNvPr id="4" name="Footer Placeholder 4"/>
          <p:cNvSpPr>
            <a:spLocks noGrp="1"/>
          </p:cNvSpPr>
          <p:nvPr>
            <p:ph type="ftr" sz="quarter" idx="3"/>
          </p:nvPr>
        </p:nvSpPr>
        <p:spPr>
          <a:xfrm>
            <a:off x="1187624" y="6453336"/>
            <a:ext cx="6768752" cy="365125"/>
          </a:xfrm>
        </p:spPr>
        <p:txBody>
          <a:bodyPr/>
          <a:lstStyle/>
          <a:p>
            <a:r>
              <a:rPr lang="en-GB"/>
              <a:t>EGI BEP – Business Track – EGI Conf’15</a:t>
            </a:r>
          </a:p>
          <a:p>
            <a:r>
              <a:rPr lang="en-GB"/>
              <a:t>21 May 2015 - Lisbon</a:t>
            </a:r>
          </a:p>
        </p:txBody>
      </p:sp>
    </p:spTree>
    <p:extLst>
      <p:ext uri="{BB962C8B-B14F-4D97-AF65-F5344CB8AC3E}">
        <p14:creationId xmlns:p14="http://schemas.microsoft.com/office/powerpoint/2010/main" val="102019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r>
              <a:rPr lang="en-GB" noProof="0">
                <a:latin typeface="Arial" charset="0"/>
                <a:cs typeface="Arial" charset="0"/>
              </a:rPr>
              <a:t>What is a "Service”</a:t>
            </a:r>
          </a:p>
        </p:txBody>
      </p:sp>
      <p:sp>
        <p:nvSpPr>
          <p:cNvPr id="12290" name="Rectangle 3"/>
          <p:cNvSpPr>
            <a:spLocks noGrp="1" noChangeArrowheads="1"/>
          </p:cNvSpPr>
          <p:nvPr>
            <p:ph type="body" idx="4294967295"/>
          </p:nvPr>
        </p:nvSpPr>
        <p:spPr>
          <a:xfrm>
            <a:off x="457200" y="1854200"/>
            <a:ext cx="2145382" cy="4722417"/>
          </a:xfrm>
        </p:spPr>
        <p:txBody>
          <a:bodyPr/>
          <a:lstStyle/>
          <a:p>
            <a:r>
              <a:rPr lang="en-GB" sz="1600" noProof="0">
                <a:latin typeface="Arial" charset="0"/>
                <a:cs typeface="Arial" charset="0"/>
              </a:rPr>
              <a:t>Accommodation</a:t>
            </a:r>
          </a:p>
          <a:p>
            <a:r>
              <a:rPr lang="en-GB" sz="1600" noProof="0">
                <a:latin typeface="Arial" charset="0"/>
                <a:cs typeface="Arial" charset="0"/>
              </a:rPr>
              <a:t>Concierge</a:t>
            </a:r>
          </a:p>
          <a:p>
            <a:r>
              <a:rPr lang="en-GB" sz="1600" noProof="0">
                <a:latin typeface="Arial" charset="0"/>
                <a:cs typeface="Arial" charset="0"/>
              </a:rPr>
              <a:t>Escalators</a:t>
            </a:r>
          </a:p>
          <a:p>
            <a:r>
              <a:rPr lang="en-GB" sz="1600" noProof="0">
                <a:latin typeface="Arial" charset="0"/>
                <a:cs typeface="Arial" charset="0"/>
              </a:rPr>
              <a:t>Elevators</a:t>
            </a:r>
          </a:p>
          <a:p>
            <a:r>
              <a:rPr lang="en-GB" sz="1600" noProof="0">
                <a:latin typeface="Arial" charset="0"/>
                <a:cs typeface="Arial" charset="0"/>
              </a:rPr>
              <a:t>Restaurant</a:t>
            </a:r>
          </a:p>
          <a:p>
            <a:r>
              <a:rPr lang="en-GB" sz="1600" noProof="0">
                <a:latin typeface="Arial" charset="0"/>
                <a:cs typeface="Arial" charset="0"/>
              </a:rPr>
              <a:t>In-room dining</a:t>
            </a:r>
          </a:p>
          <a:p>
            <a:r>
              <a:rPr lang="en-GB" sz="1600" noProof="0">
                <a:latin typeface="Arial" charset="0"/>
                <a:cs typeface="Arial" charset="0"/>
              </a:rPr>
              <a:t>Front desk</a:t>
            </a:r>
          </a:p>
          <a:p>
            <a:r>
              <a:rPr lang="en-GB" sz="1600" noProof="0">
                <a:latin typeface="Arial" charset="0"/>
                <a:cs typeface="Arial" charset="0"/>
              </a:rPr>
              <a:t>Housekeeping</a:t>
            </a:r>
          </a:p>
          <a:p>
            <a:r>
              <a:rPr lang="en-GB" sz="1600" noProof="0">
                <a:latin typeface="Arial" charset="0"/>
                <a:cs typeface="Arial" charset="0"/>
              </a:rPr>
              <a:t>Laundry</a:t>
            </a:r>
          </a:p>
          <a:p>
            <a:r>
              <a:rPr lang="en-GB" sz="1600" noProof="0">
                <a:latin typeface="Arial" charset="0"/>
                <a:cs typeface="Arial" charset="0"/>
              </a:rPr>
              <a:t>Free TV</a:t>
            </a:r>
          </a:p>
          <a:p>
            <a:r>
              <a:rPr lang="en-GB" sz="1600" noProof="0">
                <a:latin typeface="Arial" charset="0"/>
                <a:cs typeface="Arial" charset="0"/>
              </a:rPr>
              <a:t>Pay TV</a:t>
            </a:r>
          </a:p>
          <a:p>
            <a:r>
              <a:rPr lang="en-GB" sz="1600" noProof="0">
                <a:latin typeface="Arial" charset="0"/>
                <a:cs typeface="Arial" charset="0"/>
              </a:rPr>
              <a:t>Minibar</a:t>
            </a:r>
          </a:p>
          <a:p>
            <a:r>
              <a:rPr lang="en-GB" sz="1600" noProof="0">
                <a:latin typeface="Arial" charset="0"/>
                <a:cs typeface="Arial" charset="0"/>
              </a:rPr>
              <a:t>Telephone</a:t>
            </a:r>
          </a:p>
          <a:p>
            <a:r>
              <a:rPr lang="en-GB" sz="1600" noProof="0">
                <a:latin typeface="Arial" charset="0"/>
                <a:cs typeface="Arial" charset="0"/>
              </a:rPr>
              <a:t>Wired Internet</a:t>
            </a:r>
          </a:p>
        </p:txBody>
      </p:sp>
      <p:sp>
        <p:nvSpPr>
          <p:cNvPr id="6" name="Rectangle 3"/>
          <p:cNvSpPr txBox="1">
            <a:spLocks noChangeArrowheads="1"/>
          </p:cNvSpPr>
          <p:nvPr/>
        </p:nvSpPr>
        <p:spPr bwMode="auto">
          <a:xfrm>
            <a:off x="2602582" y="1823368"/>
            <a:ext cx="2905522"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ts val="600"/>
              </a:spcAft>
              <a:buFont typeface="Times"/>
              <a:buChar char="•"/>
              <a:defRPr sz="1600">
                <a:solidFill>
                  <a:schemeClr val="tx1"/>
                </a:solidFill>
                <a:latin typeface="Arial" pitchFamily="34" charset="0"/>
                <a:cs typeface="Arial" pitchFamily="34" charset="0"/>
              </a:defRPr>
            </a:lvl2pPr>
            <a:lvl3pPr marL="1143000" indent="-228600" algn="l" rtl="0" eaLnBrk="0" fontAlgn="base" hangingPunct="0">
              <a:spcBef>
                <a:spcPct val="0"/>
              </a:spcBef>
              <a:spcAft>
                <a:spcPts val="600"/>
              </a:spcAft>
              <a:buFont typeface="LMU CompatilFact" pitchFamily="2" charset="0"/>
              <a:buChar char="–"/>
              <a:defRPr sz="1600">
                <a:solidFill>
                  <a:schemeClr val="tx1"/>
                </a:solidFill>
                <a:latin typeface="Arial" pitchFamily="34" charset="0"/>
                <a:cs typeface="Arial" pitchFamily="34" charset="0"/>
              </a:defRPr>
            </a:lvl3pPr>
            <a:lvl4pPr marL="15621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4pPr>
            <a:lvl5pPr marL="19812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5pPr>
            <a:lvl6pPr marL="2438400" indent="-228600" algn="l" rtl="0" fontAlgn="base">
              <a:spcBef>
                <a:spcPct val="20000"/>
              </a:spcBef>
              <a:spcAft>
                <a:spcPct val="0"/>
              </a:spcAft>
              <a:defRPr sz="1600">
                <a:solidFill>
                  <a:srgbClr val="006C30"/>
                </a:solidFill>
                <a:latin typeface="+mn-lt"/>
              </a:defRPr>
            </a:lvl6pPr>
            <a:lvl7pPr marL="2895600" indent="-228600" algn="l" rtl="0" fontAlgn="base">
              <a:spcBef>
                <a:spcPct val="20000"/>
              </a:spcBef>
              <a:spcAft>
                <a:spcPct val="0"/>
              </a:spcAft>
              <a:defRPr sz="1600">
                <a:solidFill>
                  <a:srgbClr val="006C30"/>
                </a:solidFill>
                <a:latin typeface="+mn-lt"/>
              </a:defRPr>
            </a:lvl7pPr>
            <a:lvl8pPr marL="3352800" indent="-228600" algn="l" rtl="0" fontAlgn="base">
              <a:spcBef>
                <a:spcPct val="20000"/>
              </a:spcBef>
              <a:spcAft>
                <a:spcPct val="0"/>
              </a:spcAft>
              <a:defRPr sz="1600">
                <a:solidFill>
                  <a:srgbClr val="006C30"/>
                </a:solidFill>
                <a:latin typeface="+mn-lt"/>
              </a:defRPr>
            </a:lvl8pPr>
            <a:lvl9pPr marL="3810000" indent="-228600" algn="l" rtl="0" fontAlgn="base">
              <a:spcBef>
                <a:spcPct val="20000"/>
              </a:spcBef>
              <a:spcAft>
                <a:spcPct val="0"/>
              </a:spcAft>
              <a:defRPr sz="1600">
                <a:solidFill>
                  <a:srgbClr val="006C30"/>
                </a:solidFill>
                <a:latin typeface="+mn-lt"/>
              </a:defRPr>
            </a:lvl9pPr>
          </a:lstStyle>
          <a:p>
            <a:r>
              <a:rPr lang="en-US" sz="1600">
                <a:latin typeface="Arial" charset="0"/>
                <a:cs typeface="Arial" charset="0"/>
              </a:rPr>
              <a:t>Wireless Internet</a:t>
            </a:r>
          </a:p>
          <a:p>
            <a:r>
              <a:rPr lang="en-US" sz="1600">
                <a:latin typeface="Arial" charset="0"/>
                <a:cs typeface="Arial" charset="0"/>
              </a:rPr>
              <a:t>Pool</a:t>
            </a:r>
          </a:p>
          <a:p>
            <a:r>
              <a:rPr lang="en-US" sz="1600">
                <a:latin typeface="Arial" charset="0"/>
                <a:cs typeface="Arial" charset="0"/>
              </a:rPr>
              <a:t>Fitness</a:t>
            </a:r>
          </a:p>
          <a:p>
            <a:r>
              <a:rPr lang="en-US" sz="1600">
                <a:latin typeface="Arial" charset="0"/>
                <a:cs typeface="Arial" charset="0"/>
              </a:rPr>
              <a:t>Congress rooms</a:t>
            </a:r>
          </a:p>
          <a:p>
            <a:r>
              <a:rPr lang="en-US" sz="1600">
                <a:latin typeface="Arial" charset="0"/>
                <a:cs typeface="Arial" charset="0"/>
              </a:rPr>
              <a:t>Limousine</a:t>
            </a:r>
          </a:p>
          <a:p>
            <a:r>
              <a:rPr lang="en-US" sz="1600">
                <a:latin typeface="Arial" charset="0"/>
                <a:cs typeface="Arial" charset="0"/>
              </a:rPr>
              <a:t>Hotel website</a:t>
            </a:r>
          </a:p>
          <a:p>
            <a:r>
              <a:rPr lang="en-US" sz="1600">
                <a:latin typeface="Arial" charset="0"/>
                <a:cs typeface="Arial" charset="0"/>
              </a:rPr>
              <a:t>Safety facilities</a:t>
            </a:r>
          </a:p>
          <a:p>
            <a:r>
              <a:rPr lang="en-US" sz="1600">
                <a:latin typeface="Arial" charset="0"/>
                <a:cs typeface="Arial" charset="0"/>
              </a:rPr>
              <a:t>Room lights</a:t>
            </a:r>
          </a:p>
          <a:p>
            <a:r>
              <a:rPr lang="en-US" sz="1600">
                <a:latin typeface="Arial" charset="0"/>
                <a:cs typeface="Arial" charset="0"/>
              </a:rPr>
              <a:t>Room heating</a:t>
            </a:r>
          </a:p>
          <a:p>
            <a:r>
              <a:rPr lang="en-US" sz="1600">
                <a:latin typeface="Arial" charset="0"/>
                <a:cs typeface="Arial" charset="0"/>
              </a:rPr>
              <a:t>Room air conditioning</a:t>
            </a:r>
          </a:p>
          <a:p>
            <a:r>
              <a:rPr lang="en-US" sz="1600">
                <a:latin typeface="Arial" charset="0"/>
                <a:cs typeface="Arial" charset="0"/>
              </a:rPr>
              <a:t>Room furniture</a:t>
            </a:r>
          </a:p>
          <a:p>
            <a:r>
              <a:rPr lang="en-US" sz="1600">
                <a:latin typeface="Arial" charset="0"/>
                <a:cs typeface="Arial" charset="0"/>
              </a:rPr>
              <a:t>Bathroom facilities</a:t>
            </a:r>
          </a:p>
          <a:p>
            <a:r>
              <a:rPr lang="en-US" sz="1600">
                <a:latin typeface="Arial" charset="0"/>
                <a:cs typeface="Arial" charset="0"/>
              </a:rPr>
              <a:t>Room decoration</a:t>
            </a:r>
          </a:p>
          <a:p>
            <a:r>
              <a:rPr lang="en-US" sz="1600">
                <a:latin typeface="Arial" charset="0"/>
                <a:cs typeface="Arial" charset="0"/>
              </a:rPr>
              <a:t>Cleaning</a:t>
            </a:r>
          </a:p>
        </p:txBody>
      </p:sp>
      <p:sp>
        <p:nvSpPr>
          <p:cNvPr id="7" name="Rectangle 3"/>
          <p:cNvSpPr txBox="1">
            <a:spLocks noChangeArrowheads="1"/>
          </p:cNvSpPr>
          <p:nvPr/>
        </p:nvSpPr>
        <p:spPr bwMode="auto">
          <a:xfrm>
            <a:off x="5508104" y="1645568"/>
            <a:ext cx="3445396"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ts val="600"/>
              </a:spcAft>
              <a:buFont typeface="Times"/>
              <a:buChar char="•"/>
              <a:defRPr sz="1600">
                <a:solidFill>
                  <a:schemeClr val="tx1"/>
                </a:solidFill>
                <a:latin typeface="Arial" pitchFamily="34" charset="0"/>
                <a:cs typeface="Arial" pitchFamily="34" charset="0"/>
              </a:defRPr>
            </a:lvl2pPr>
            <a:lvl3pPr marL="1143000" indent="-228600" algn="l" rtl="0" eaLnBrk="0" fontAlgn="base" hangingPunct="0">
              <a:spcBef>
                <a:spcPct val="0"/>
              </a:spcBef>
              <a:spcAft>
                <a:spcPts val="600"/>
              </a:spcAft>
              <a:buFont typeface="LMU CompatilFact" pitchFamily="2" charset="0"/>
              <a:buChar char="–"/>
              <a:defRPr sz="1600">
                <a:solidFill>
                  <a:schemeClr val="tx1"/>
                </a:solidFill>
                <a:latin typeface="Arial" pitchFamily="34" charset="0"/>
                <a:cs typeface="Arial" pitchFamily="34" charset="0"/>
              </a:defRPr>
            </a:lvl3pPr>
            <a:lvl4pPr marL="15621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4pPr>
            <a:lvl5pPr marL="19812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5pPr>
            <a:lvl6pPr marL="2438400" indent="-228600" algn="l" rtl="0" fontAlgn="base">
              <a:spcBef>
                <a:spcPct val="20000"/>
              </a:spcBef>
              <a:spcAft>
                <a:spcPct val="0"/>
              </a:spcAft>
              <a:defRPr sz="1600">
                <a:solidFill>
                  <a:srgbClr val="006C30"/>
                </a:solidFill>
                <a:latin typeface="+mn-lt"/>
              </a:defRPr>
            </a:lvl6pPr>
            <a:lvl7pPr marL="2895600" indent="-228600" algn="l" rtl="0" fontAlgn="base">
              <a:spcBef>
                <a:spcPct val="20000"/>
              </a:spcBef>
              <a:spcAft>
                <a:spcPct val="0"/>
              </a:spcAft>
              <a:defRPr sz="1600">
                <a:solidFill>
                  <a:srgbClr val="006C30"/>
                </a:solidFill>
                <a:latin typeface="+mn-lt"/>
              </a:defRPr>
            </a:lvl7pPr>
            <a:lvl8pPr marL="3352800" indent="-228600" algn="l" rtl="0" fontAlgn="base">
              <a:spcBef>
                <a:spcPct val="20000"/>
              </a:spcBef>
              <a:spcAft>
                <a:spcPct val="0"/>
              </a:spcAft>
              <a:defRPr sz="1600">
                <a:solidFill>
                  <a:srgbClr val="006C30"/>
                </a:solidFill>
                <a:latin typeface="+mn-lt"/>
              </a:defRPr>
            </a:lvl8pPr>
            <a:lvl9pPr marL="3810000" indent="-228600" algn="l" rtl="0" fontAlgn="base">
              <a:spcBef>
                <a:spcPct val="20000"/>
              </a:spcBef>
              <a:spcAft>
                <a:spcPct val="0"/>
              </a:spcAft>
              <a:defRPr sz="1600">
                <a:solidFill>
                  <a:srgbClr val="006C30"/>
                </a:solidFill>
                <a:latin typeface="+mn-lt"/>
              </a:defRPr>
            </a:lvl9pPr>
          </a:lstStyle>
          <a:p>
            <a:endParaRPr lang="en-US" sz="1600">
              <a:latin typeface="Arial" charset="0"/>
              <a:cs typeface="Arial" charset="0"/>
            </a:endParaRPr>
          </a:p>
          <a:p>
            <a:endParaRPr lang="en-US" sz="1600">
              <a:latin typeface="Arial" charset="0"/>
              <a:cs typeface="Arial" charset="0"/>
            </a:endParaRPr>
          </a:p>
          <a:p>
            <a:pPr marL="0" indent="0">
              <a:buNone/>
            </a:pPr>
            <a:endParaRPr lang="en-US" sz="1600">
              <a:latin typeface="Arial" charset="0"/>
              <a:cs typeface="Arial" charset="0"/>
            </a:endParaRPr>
          </a:p>
          <a:p>
            <a:endParaRPr lang="en-US" sz="1600">
              <a:latin typeface="Arial" charset="0"/>
              <a:cs typeface="Arial" charset="0"/>
            </a:endParaRPr>
          </a:p>
          <a:p>
            <a:endParaRPr lang="en-US" sz="1600">
              <a:latin typeface="Arial" charset="0"/>
              <a:cs typeface="Arial" charset="0"/>
            </a:endParaRPr>
          </a:p>
          <a:p>
            <a:r>
              <a:rPr lang="en-US" sz="1600">
                <a:latin typeface="Arial" charset="0"/>
                <a:cs typeface="Arial" charset="0"/>
              </a:rPr>
              <a:t>Car park</a:t>
            </a:r>
          </a:p>
          <a:p>
            <a:r>
              <a:rPr lang="en-US" sz="1600">
                <a:latin typeface="Arial" charset="0"/>
                <a:cs typeface="Arial" charset="0"/>
              </a:rPr>
              <a:t>Illuminated hotel sign</a:t>
            </a:r>
          </a:p>
          <a:p>
            <a:r>
              <a:rPr lang="en-US" sz="1600">
                <a:latin typeface="Arial" charset="0"/>
                <a:cs typeface="Arial" charset="0"/>
              </a:rPr>
              <a:t>Room reservation system</a:t>
            </a:r>
          </a:p>
          <a:p>
            <a:r>
              <a:rPr lang="en-US" sz="1600">
                <a:latin typeface="Arial" charset="0"/>
                <a:cs typeface="Arial" charset="0"/>
              </a:rPr>
              <a:t>Invoice system</a:t>
            </a:r>
          </a:p>
          <a:p>
            <a:r>
              <a:rPr lang="en-US" sz="1600">
                <a:latin typeface="Arial" charset="0"/>
                <a:cs typeface="Arial" charset="0"/>
              </a:rPr>
              <a:t>Music in the lobby</a:t>
            </a:r>
          </a:p>
          <a:p>
            <a:r>
              <a:rPr lang="en-US" sz="1600">
                <a:latin typeface="Arial" charset="0"/>
                <a:cs typeface="Arial" charset="0"/>
              </a:rPr>
              <a:t>Music in the elevator</a:t>
            </a:r>
          </a:p>
          <a:p>
            <a:r>
              <a:rPr lang="en-US" sz="1600">
                <a:latin typeface="Arial" charset="0"/>
                <a:cs typeface="Arial" charset="0"/>
              </a:rPr>
              <a:t>Room locks / key card readers</a:t>
            </a:r>
          </a:p>
          <a:p>
            <a:r>
              <a:rPr lang="en-US" sz="1600">
                <a:latin typeface="Arial" charset="0"/>
                <a:cs typeface="Arial" charset="0"/>
              </a:rPr>
              <a:t>"Do not disturb" sign</a:t>
            </a:r>
          </a:p>
          <a:p>
            <a:r>
              <a:rPr lang="en-US" sz="1600">
                <a:latin typeface="Arial" charset="0"/>
                <a:cs typeface="Arial" charset="0"/>
              </a:rPr>
              <a:t>Coat hook in room</a:t>
            </a:r>
          </a:p>
        </p:txBody>
      </p:sp>
      <p:sp>
        <p:nvSpPr>
          <p:cNvPr id="8" name="Textfeld 7"/>
          <p:cNvSpPr txBox="1"/>
          <p:nvPr/>
        </p:nvSpPr>
        <p:spPr>
          <a:xfrm>
            <a:off x="6131088" y="2914665"/>
            <a:ext cx="2311519" cy="363736"/>
          </a:xfrm>
          <a:prstGeom prst="rect">
            <a:avLst/>
          </a:prstGeom>
          <a:noFill/>
        </p:spPr>
        <p:txBody>
          <a:bodyPr wrap="square" rtlCol="0">
            <a:spAutoFit/>
          </a:bodyPr>
          <a:lstStyle/>
          <a:p>
            <a:pPr algn="ctr"/>
            <a:r>
              <a:rPr lang="en-US" sz="2000" b="1" i="1">
                <a:latin typeface="Arial" pitchFamily="34" charset="0"/>
                <a:cs typeface="Arial" pitchFamily="34" charset="0"/>
              </a:rPr>
              <a:t>Example: Hotel</a:t>
            </a: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10301" y="1635150"/>
            <a:ext cx="2006599" cy="1334467"/>
          </a:xfrm>
          <a:prstGeom prst="rect">
            <a:avLst/>
          </a:prstGeom>
        </p:spPr>
      </p:pic>
      <p:sp>
        <p:nvSpPr>
          <p:cNvPr id="4" name="Slide Number Placeholder 3"/>
          <p:cNvSpPr>
            <a:spLocks noGrp="1"/>
          </p:cNvSpPr>
          <p:nvPr>
            <p:ph type="sldNum" sz="quarter" idx="12"/>
          </p:nvPr>
        </p:nvSpPr>
        <p:spPr/>
        <p:txBody>
          <a:bodyPr/>
          <a:lstStyle/>
          <a:p>
            <a:fld id="{43507AEB-23B8-F142-83A3-458C56B10093}" type="slidenum">
              <a:rPr lang="en-US" smtClean="0"/>
              <a:t>17</a:t>
            </a:fld>
            <a:endParaRPr lang="en-US"/>
          </a:p>
        </p:txBody>
      </p:sp>
    </p:spTree>
    <p:extLst>
      <p:ext uri="{BB962C8B-B14F-4D97-AF65-F5344CB8AC3E}">
        <p14:creationId xmlns:p14="http://schemas.microsoft.com/office/powerpoint/2010/main" val="1320238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What is a process?</a:t>
            </a:r>
            <a:endParaRPr lang="en-US" i="1" noProof="0"/>
          </a:p>
        </p:txBody>
      </p:sp>
      <p:sp>
        <p:nvSpPr>
          <p:cNvPr id="5" name="Inhaltsplatzhalter 4"/>
          <p:cNvSpPr>
            <a:spLocks noGrp="1"/>
          </p:cNvSpPr>
          <p:nvPr>
            <p:ph idx="1"/>
          </p:nvPr>
        </p:nvSpPr>
        <p:spPr/>
        <p:txBody>
          <a:bodyPr>
            <a:normAutofit/>
          </a:bodyPr>
          <a:lstStyle/>
          <a:p>
            <a:endParaRPr lang="en-GB"/>
          </a:p>
          <a:p>
            <a:endParaRPr lang="en-GB"/>
          </a:p>
          <a:p>
            <a:endParaRPr lang="en-GB"/>
          </a:p>
          <a:p>
            <a:r>
              <a:rPr lang="en-GB"/>
              <a:t>3 basic facts about IT service management processes:</a:t>
            </a:r>
          </a:p>
          <a:p>
            <a:pPr lvl="1"/>
            <a:r>
              <a:rPr lang="en-GB"/>
              <a:t>ITSM processes support the delivery of IT services.</a:t>
            </a:r>
          </a:p>
          <a:p>
            <a:pPr lvl="1"/>
            <a:r>
              <a:rPr lang="en-GB"/>
              <a:t>To provide one IT service to a customer, often several processes are needed.</a:t>
            </a:r>
          </a:p>
          <a:p>
            <a:pPr lvl="1"/>
            <a:r>
              <a:rPr lang="en-GB"/>
              <a:t>An IT service being successfully delivered is the result from many processes successfully operating and interacting.</a:t>
            </a:r>
          </a:p>
        </p:txBody>
      </p:sp>
      <p:sp>
        <p:nvSpPr>
          <p:cNvPr id="4" name="Foliennummernplatzhalter 3"/>
          <p:cNvSpPr>
            <a:spLocks noGrp="1"/>
          </p:cNvSpPr>
          <p:nvPr>
            <p:ph type="sldNum" sz="quarter" idx="12"/>
          </p:nvPr>
        </p:nvSpPr>
        <p:spPr/>
        <p:txBody>
          <a:bodyPr/>
          <a:lstStyle/>
          <a:p>
            <a:fld id="{43507AEB-23B8-F142-83A3-458C56B10093}" type="slidenum">
              <a:rPr lang="en-US" smtClean="0"/>
              <a:t>18</a:t>
            </a:fld>
            <a:endParaRPr lang="en-US"/>
          </a:p>
        </p:txBody>
      </p:sp>
      <p:graphicFrame>
        <p:nvGraphicFramePr>
          <p:cNvPr id="3" name="Tabelle 2"/>
          <p:cNvGraphicFramePr>
            <a:graphicFrameLocks noGrp="1"/>
          </p:cNvGraphicFramePr>
          <p:nvPr/>
        </p:nvGraphicFramePr>
        <p:xfrm>
          <a:off x="457200" y="1696598"/>
          <a:ext cx="8229600" cy="1187577"/>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237515">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500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Process:</a:t>
                      </a:r>
                    </a:p>
                    <a:p>
                      <a:pPr lvl="1"/>
                      <a:r>
                        <a:rPr lang="en-GB" sz="1800" b="0" kern="1200" dirty="0">
                          <a:solidFill>
                            <a:schemeClr val="dk1"/>
                          </a:solidFill>
                          <a:effectLst/>
                          <a:latin typeface="+mn-lt"/>
                          <a:ea typeface="+mn-ea"/>
                          <a:cs typeface="+mn-cs"/>
                        </a:rPr>
                        <a:t>Set of </a:t>
                      </a:r>
                      <a:r>
                        <a:rPr lang="en-GB" sz="1800" b="0" i="1" kern="1200" dirty="0">
                          <a:solidFill>
                            <a:schemeClr val="dk1"/>
                          </a:solidFill>
                          <a:effectLst/>
                          <a:latin typeface="+mn-lt"/>
                          <a:ea typeface="+mn-ea"/>
                          <a:cs typeface="+mn-cs"/>
                        </a:rPr>
                        <a:t>activities</a:t>
                      </a:r>
                      <a:r>
                        <a:rPr lang="en-GB" sz="1800" b="0" kern="1200" dirty="0">
                          <a:solidFill>
                            <a:schemeClr val="dk1"/>
                          </a:solidFill>
                          <a:effectLst/>
                          <a:latin typeface="+mn-lt"/>
                          <a:ea typeface="+mn-ea"/>
                          <a:cs typeface="+mn-cs"/>
                        </a:rPr>
                        <a:t> that bring about a specific objective or set of results from a set of defined inputs.</a:t>
                      </a:r>
                      <a:endParaRPr lang="de-DE" sz="1800" b="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077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What comprises a process?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654420490"/>
              </p:ext>
            </p:extLst>
          </p:nvPr>
        </p:nvGraphicFramePr>
        <p:xfrm>
          <a:off x="457200" y="1905000"/>
          <a:ext cx="8229600" cy="4417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liennummernplatzhalter 2"/>
          <p:cNvSpPr>
            <a:spLocks noGrp="1"/>
          </p:cNvSpPr>
          <p:nvPr>
            <p:ph type="sldNum" sz="quarter" idx="12"/>
          </p:nvPr>
        </p:nvSpPr>
        <p:spPr/>
        <p:txBody>
          <a:bodyPr/>
          <a:lstStyle/>
          <a:p>
            <a:fld id="{43507AEB-23B8-F142-83A3-458C56B10093}" type="slidenum">
              <a:rPr lang="en-US" smtClean="0"/>
              <a:t>19</a:t>
            </a:fld>
            <a:endParaRPr lang="en-US"/>
          </a:p>
        </p:txBody>
      </p:sp>
    </p:spTree>
    <p:extLst>
      <p:ext uri="{BB962C8B-B14F-4D97-AF65-F5344CB8AC3E}">
        <p14:creationId xmlns:p14="http://schemas.microsoft.com/office/powerpoint/2010/main" val="448853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Purpose of this training</a:t>
            </a:r>
          </a:p>
        </p:txBody>
      </p:sp>
      <p:sp>
        <p:nvSpPr>
          <p:cNvPr id="3" name="Content Placeholder 2"/>
          <p:cNvSpPr>
            <a:spLocks noGrp="1"/>
          </p:cNvSpPr>
          <p:nvPr>
            <p:ph idx="1"/>
          </p:nvPr>
        </p:nvSpPr>
        <p:spPr/>
        <p:txBody>
          <a:bodyPr>
            <a:normAutofit/>
          </a:bodyPr>
          <a:lstStyle/>
          <a:p>
            <a:r>
              <a:rPr lang="en-US" noProof="0" dirty="0"/>
              <a:t>Become familiar with </a:t>
            </a:r>
          </a:p>
          <a:p>
            <a:pPr lvl="1"/>
            <a:r>
              <a:rPr lang="en-US" noProof="0" dirty="0"/>
              <a:t>Basic IT service management concepts and terms</a:t>
            </a:r>
          </a:p>
          <a:p>
            <a:pPr lvl="1"/>
            <a:r>
              <a:rPr lang="en-US" noProof="0" dirty="0"/>
              <a:t>Purpose and structure of FitSM standards and their relationship to other standards</a:t>
            </a:r>
          </a:p>
          <a:p>
            <a:pPr lvl="1"/>
            <a:r>
              <a:rPr lang="en-US" noProof="0" dirty="0"/>
              <a:t>Process framework underlying FitSM</a:t>
            </a:r>
          </a:p>
          <a:p>
            <a:pPr lvl="1"/>
            <a:r>
              <a:rPr lang="en-US" noProof="0" dirty="0"/>
              <a:t>Requirements defined in FitSM-1</a:t>
            </a:r>
          </a:p>
          <a:p>
            <a:r>
              <a:rPr lang="en-US" noProof="0" dirty="0"/>
              <a:t>Achieve the </a:t>
            </a:r>
            <a:r>
              <a:rPr lang="en-US" i="1" noProof="0" dirty="0"/>
              <a:t>Foundation Certificate in IT Service Management according to </a:t>
            </a:r>
            <a:r>
              <a:rPr lang="en-US" i="1" noProof="0" dirty="0" err="1"/>
              <a:t>FitSM</a:t>
            </a:r>
            <a:endParaRPr lang="en-US" i="1" noProof="0" dirty="0"/>
          </a:p>
          <a:p>
            <a:pPr lvl="1"/>
            <a:r>
              <a:rPr lang="en-US" noProof="0" dirty="0"/>
              <a:t>Issued by </a:t>
            </a:r>
            <a:r>
              <a:rPr lang="en-US" dirty="0"/>
              <a:t>APMG</a:t>
            </a:r>
            <a:r>
              <a:rPr lang="en-US" noProof="0" dirty="0"/>
              <a:t> Examination Institute</a:t>
            </a:r>
          </a:p>
          <a:p>
            <a:pPr lvl="1"/>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2</a:t>
            </a:fld>
            <a:endParaRPr lang="en-US"/>
          </a:p>
        </p:txBody>
      </p:sp>
      <p:pic>
        <p:nvPicPr>
          <p:cNvPr id="7" name="Picture 6">
            <a:extLst>
              <a:ext uri="{FF2B5EF4-FFF2-40B4-BE49-F238E27FC236}">
                <a16:creationId xmlns:a16="http://schemas.microsoft.com/office/drawing/2014/main" id="{5F4EEC39-4F69-0B44-967B-0DB926028B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27860" y="5134897"/>
            <a:ext cx="1646447" cy="669555"/>
          </a:xfrm>
          <a:prstGeom prst="rect">
            <a:avLst/>
          </a:prstGeom>
        </p:spPr>
      </p:pic>
    </p:spTree>
    <p:extLst>
      <p:ext uri="{BB962C8B-B14F-4D97-AF65-F5344CB8AC3E}">
        <p14:creationId xmlns:p14="http://schemas.microsoft.com/office/powerpoint/2010/main" val="1920933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Additional key terms</a:t>
            </a:r>
            <a:endParaRPr lang="en-US" i="1" noProof="0" dirty="0"/>
          </a:p>
        </p:txBody>
      </p:sp>
      <p:sp>
        <p:nvSpPr>
          <p:cNvPr id="5" name="Inhaltsplatzhalter 4"/>
          <p:cNvSpPr>
            <a:spLocks noGrp="1"/>
          </p:cNvSpPr>
          <p:nvPr>
            <p:ph idx="1"/>
          </p:nvPr>
        </p:nvSpPr>
        <p:spPr/>
        <p:txBody>
          <a:bodyPr>
            <a:normAutofit/>
          </a:bodyPr>
          <a:lstStyle/>
          <a:p>
            <a:pPr marL="0" indent="0">
              <a:buNone/>
            </a:pP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20</a:t>
            </a:fld>
            <a:endParaRPr lang="en-US"/>
          </a:p>
        </p:txBody>
      </p:sp>
      <p:graphicFrame>
        <p:nvGraphicFramePr>
          <p:cNvPr id="12" name="Tabelle 11"/>
          <p:cNvGraphicFramePr>
            <a:graphicFrameLocks noGrp="1"/>
          </p:cNvGraphicFramePr>
          <p:nvPr/>
        </p:nvGraphicFramePr>
        <p:xfrm>
          <a:off x="457200" y="1696598"/>
          <a:ext cx="8229600" cy="106680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8944">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12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Service</a:t>
                      </a:r>
                      <a:r>
                        <a:rPr lang="en-GB" sz="2000" b="1" kern="1200" baseline="0" dirty="0">
                          <a:solidFill>
                            <a:schemeClr val="tx1"/>
                          </a:solidFill>
                          <a:effectLst/>
                          <a:latin typeface="+mn-lt"/>
                          <a:ea typeface="+mn-ea"/>
                          <a:cs typeface="+mn-cs"/>
                        </a:rPr>
                        <a:t> management system (SMS)</a:t>
                      </a:r>
                      <a:r>
                        <a:rPr lang="en-GB" sz="2000" b="1" kern="1200" dirty="0">
                          <a:solidFill>
                            <a:schemeClr val="tx1"/>
                          </a:solidFill>
                          <a:effectLst/>
                          <a:latin typeface="+mn-lt"/>
                          <a:ea typeface="+mn-ea"/>
                          <a:cs typeface="+mn-cs"/>
                        </a:rPr>
                        <a:t>:</a:t>
                      </a:r>
                    </a:p>
                    <a:p>
                      <a:pPr lvl="1"/>
                      <a:r>
                        <a:rPr lang="en-GB" sz="1800" b="0" kern="1200" dirty="0">
                          <a:solidFill>
                            <a:schemeClr val="dk1"/>
                          </a:solidFill>
                          <a:effectLst/>
                          <a:latin typeface="+mn-lt"/>
                          <a:ea typeface="+mn-ea"/>
                          <a:cs typeface="+mn-cs"/>
                        </a:rPr>
                        <a:t>Overall </a:t>
                      </a:r>
                      <a:r>
                        <a:rPr lang="en-GB" sz="1800" b="0" i="1" kern="1200" dirty="0">
                          <a:solidFill>
                            <a:schemeClr val="dk1"/>
                          </a:solidFill>
                          <a:effectLst/>
                          <a:latin typeface="+mn-lt"/>
                          <a:ea typeface="+mn-ea"/>
                          <a:cs typeface="+mn-cs"/>
                        </a:rPr>
                        <a:t>management system </a:t>
                      </a:r>
                      <a:r>
                        <a:rPr lang="en-GB" sz="1800" b="0" kern="1200" dirty="0">
                          <a:solidFill>
                            <a:schemeClr val="dk1"/>
                          </a:solidFill>
                          <a:effectLst/>
                          <a:latin typeface="+mn-lt"/>
                          <a:ea typeface="+mn-ea"/>
                          <a:cs typeface="+mn-cs"/>
                        </a:rPr>
                        <a:t>that controls and supports management of </a:t>
                      </a:r>
                      <a:r>
                        <a:rPr lang="en-GB" sz="1800" b="0" i="1" kern="1200" dirty="0">
                          <a:solidFill>
                            <a:schemeClr val="dk1"/>
                          </a:solidFill>
                          <a:effectLst/>
                          <a:latin typeface="+mn-lt"/>
                          <a:ea typeface="+mn-ea"/>
                          <a:cs typeface="+mn-cs"/>
                        </a:rPr>
                        <a:t>services</a:t>
                      </a:r>
                      <a:r>
                        <a:rPr lang="en-GB" sz="1800" b="0" kern="1200" dirty="0">
                          <a:solidFill>
                            <a:schemeClr val="dk1"/>
                          </a:solidFill>
                          <a:effectLst/>
                          <a:latin typeface="+mn-lt"/>
                          <a:ea typeface="+mn-ea"/>
                          <a:cs typeface="+mn-cs"/>
                        </a:rPr>
                        <a:t> within an organisation or </a:t>
                      </a:r>
                      <a:r>
                        <a:rPr lang="en-GB" sz="1800" b="0" i="1" kern="1200" dirty="0">
                          <a:solidFill>
                            <a:schemeClr val="dk1"/>
                          </a:solidFill>
                          <a:effectLst/>
                          <a:latin typeface="+mn-lt"/>
                          <a:ea typeface="+mn-ea"/>
                          <a:cs typeface="+mn-cs"/>
                        </a:rPr>
                        <a:t>federation</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6" name="Tabelle 5"/>
          <p:cNvGraphicFramePr>
            <a:graphicFrameLocks noGrp="1"/>
          </p:cNvGraphicFramePr>
          <p:nvPr/>
        </p:nvGraphicFramePr>
        <p:xfrm>
          <a:off x="459472" y="2927190"/>
          <a:ext cx="8229600" cy="134112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8944">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12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Policy:</a:t>
                      </a:r>
                    </a:p>
                    <a:p>
                      <a:pPr lvl="1"/>
                      <a:r>
                        <a:rPr lang="en-US" sz="1800" b="0" kern="1200" dirty="0">
                          <a:solidFill>
                            <a:schemeClr val="dk1"/>
                          </a:solidFill>
                          <a:effectLst/>
                          <a:latin typeface="+mn-lt"/>
                          <a:ea typeface="+mn-ea"/>
                          <a:cs typeface="+mn-cs"/>
                        </a:rPr>
                        <a:t>Documented set of intentions, expectations, goals, rules and requirements, often formally expressed by </a:t>
                      </a:r>
                      <a:r>
                        <a:rPr lang="en-US" sz="1800" b="0" i="1" kern="1200" dirty="0">
                          <a:solidFill>
                            <a:schemeClr val="dk1"/>
                          </a:solidFill>
                          <a:effectLst/>
                          <a:latin typeface="+mn-lt"/>
                          <a:ea typeface="+mn-ea"/>
                          <a:cs typeface="+mn-cs"/>
                        </a:rPr>
                        <a:t>top management</a:t>
                      </a:r>
                      <a:r>
                        <a:rPr lang="en-US" sz="1800" b="0" kern="1200" dirty="0">
                          <a:solidFill>
                            <a:schemeClr val="dk1"/>
                          </a:solidFill>
                          <a:effectLst/>
                          <a:latin typeface="+mn-lt"/>
                          <a:ea typeface="+mn-ea"/>
                          <a:cs typeface="+mn-cs"/>
                        </a:rPr>
                        <a:t> representatives in an </a:t>
                      </a:r>
                      <a:r>
                        <a:rPr lang="en-US" sz="1800" b="0" kern="1200" dirty="0" err="1">
                          <a:solidFill>
                            <a:schemeClr val="dk1"/>
                          </a:solidFill>
                          <a:effectLst/>
                          <a:latin typeface="+mn-lt"/>
                          <a:ea typeface="+mn-ea"/>
                          <a:cs typeface="+mn-cs"/>
                        </a:rPr>
                        <a:t>organisation</a:t>
                      </a:r>
                      <a:r>
                        <a:rPr lang="en-US" sz="1800" b="0" kern="1200" dirty="0">
                          <a:solidFill>
                            <a:schemeClr val="dk1"/>
                          </a:solidFill>
                          <a:effectLst/>
                          <a:latin typeface="+mn-lt"/>
                          <a:ea typeface="+mn-ea"/>
                          <a:cs typeface="+mn-cs"/>
                        </a:rPr>
                        <a:t> or </a:t>
                      </a:r>
                      <a:r>
                        <a:rPr lang="en-US" sz="1800" b="0" i="1" kern="1200" dirty="0">
                          <a:solidFill>
                            <a:schemeClr val="dk1"/>
                          </a:solidFill>
                          <a:effectLst/>
                          <a:latin typeface="+mn-lt"/>
                          <a:ea typeface="+mn-ea"/>
                          <a:cs typeface="+mn-cs"/>
                        </a:rPr>
                        <a:t>federation</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7" name="Tabelle 6"/>
          <p:cNvGraphicFramePr>
            <a:graphicFrameLocks noGrp="1"/>
          </p:cNvGraphicFramePr>
          <p:nvPr/>
        </p:nvGraphicFramePr>
        <p:xfrm>
          <a:off x="459472" y="4430720"/>
          <a:ext cx="8229600" cy="836812"/>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86567">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234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Activity:</a:t>
                      </a:r>
                    </a:p>
                    <a:p>
                      <a:pPr lvl="1"/>
                      <a:r>
                        <a:rPr lang="en-GB" sz="1800" b="0" kern="1200" dirty="0">
                          <a:solidFill>
                            <a:schemeClr val="dk1"/>
                          </a:solidFill>
                          <a:effectLst/>
                          <a:latin typeface="+mn-lt"/>
                          <a:ea typeface="+mn-ea"/>
                          <a:cs typeface="+mn-cs"/>
                        </a:rPr>
                        <a:t>Set of actions</a:t>
                      </a:r>
                      <a:r>
                        <a:rPr lang="en-GB" sz="1800" b="0" kern="1200" baseline="0" dirty="0">
                          <a:solidFill>
                            <a:schemeClr val="dk1"/>
                          </a:solidFill>
                          <a:effectLst/>
                          <a:latin typeface="+mn-lt"/>
                          <a:ea typeface="+mn-ea"/>
                          <a:cs typeface="+mn-cs"/>
                        </a:rPr>
                        <a:t> carried out within a </a:t>
                      </a:r>
                      <a:r>
                        <a:rPr lang="en-GB" sz="1800" b="0" i="1" kern="1200" baseline="0" dirty="0">
                          <a:solidFill>
                            <a:schemeClr val="dk1"/>
                          </a:solidFill>
                          <a:effectLst/>
                          <a:latin typeface="+mn-lt"/>
                          <a:ea typeface="+mn-ea"/>
                          <a:cs typeface="+mn-cs"/>
                        </a:rPr>
                        <a:t>process</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8" name="Tabelle 7"/>
          <p:cNvGraphicFramePr>
            <a:graphicFrameLocks noGrp="1"/>
          </p:cNvGraphicFramePr>
          <p:nvPr/>
        </p:nvGraphicFramePr>
        <p:xfrm>
          <a:off x="461744" y="5429296"/>
          <a:ext cx="8229600" cy="106680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8944">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12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Procedure:</a:t>
                      </a:r>
                    </a:p>
                    <a:p>
                      <a:pPr lvl="1"/>
                      <a:r>
                        <a:rPr lang="en-GB" sz="1800" b="0" kern="1200" dirty="0">
                          <a:solidFill>
                            <a:schemeClr val="dk1"/>
                          </a:solidFill>
                          <a:effectLst/>
                          <a:latin typeface="+mn-lt"/>
                          <a:ea typeface="+mn-ea"/>
                          <a:cs typeface="+mn-cs"/>
                        </a:rPr>
                        <a:t>Specified</a:t>
                      </a:r>
                      <a:r>
                        <a:rPr lang="en-GB" sz="1800" b="0" kern="1200" baseline="0" dirty="0">
                          <a:solidFill>
                            <a:schemeClr val="dk1"/>
                          </a:solidFill>
                          <a:effectLst/>
                          <a:latin typeface="+mn-lt"/>
                          <a:ea typeface="+mn-ea"/>
                          <a:cs typeface="+mn-cs"/>
                        </a:rPr>
                        <a:t> set of steps or instructions to be carried out by an individual or team to perform one or more </a:t>
                      </a:r>
                      <a:r>
                        <a:rPr lang="en-GB" sz="1800" b="0" i="1" kern="1200" baseline="0" dirty="0">
                          <a:solidFill>
                            <a:schemeClr val="dk1"/>
                          </a:solidFill>
                          <a:effectLst/>
                          <a:latin typeface="+mn-lt"/>
                          <a:ea typeface="+mn-ea"/>
                          <a:cs typeface="+mn-cs"/>
                        </a:rPr>
                        <a:t>activities</a:t>
                      </a:r>
                      <a:r>
                        <a:rPr lang="en-GB" sz="1800" b="0" kern="1200" baseline="0" dirty="0">
                          <a:solidFill>
                            <a:schemeClr val="dk1"/>
                          </a:solidFill>
                          <a:effectLst/>
                          <a:latin typeface="+mn-lt"/>
                          <a:ea typeface="+mn-ea"/>
                          <a:cs typeface="+mn-cs"/>
                        </a:rPr>
                        <a:t> of a </a:t>
                      </a:r>
                      <a:r>
                        <a:rPr lang="en-GB" sz="1800" b="0" i="1" kern="1200" baseline="0" dirty="0">
                          <a:solidFill>
                            <a:schemeClr val="dk1"/>
                          </a:solidFill>
                          <a:effectLst/>
                          <a:latin typeface="+mn-lt"/>
                          <a:ea typeface="+mn-ea"/>
                          <a:cs typeface="+mn-cs"/>
                        </a:rPr>
                        <a:t>process</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492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Service management system (SMS)</a:t>
            </a:r>
          </a:p>
        </p:txBody>
      </p:sp>
      <p:sp>
        <p:nvSpPr>
          <p:cNvPr id="4" name="Foliennummernplatzhalter 3"/>
          <p:cNvSpPr>
            <a:spLocks noGrp="1"/>
          </p:cNvSpPr>
          <p:nvPr>
            <p:ph type="sldNum" sz="quarter" idx="12"/>
          </p:nvPr>
        </p:nvSpPr>
        <p:spPr/>
        <p:txBody>
          <a:bodyPr/>
          <a:lstStyle/>
          <a:p>
            <a:fld id="{43507AEB-23B8-F142-83A3-458C56B10093}" type="slidenum">
              <a:rPr lang="en-US" smtClean="0"/>
              <a:t>21</a:t>
            </a:fld>
            <a:endParaRPr lang="en-US"/>
          </a:p>
        </p:txBody>
      </p:sp>
      <p:sp>
        <p:nvSpPr>
          <p:cNvPr id="5" name="Gefaltete Ecke 32"/>
          <p:cNvSpPr>
            <a:spLocks noChangeArrowheads="1"/>
          </p:cNvSpPr>
          <p:nvPr/>
        </p:nvSpPr>
        <p:spPr bwMode="auto">
          <a:xfrm>
            <a:off x="3867150" y="5247416"/>
            <a:ext cx="928688" cy="1071562"/>
          </a:xfrm>
          <a:prstGeom prst="foldedCorner">
            <a:avLst>
              <a:gd name="adj" fmla="val 16667"/>
            </a:avLst>
          </a:prstGeom>
          <a:solidFill>
            <a:schemeClr val="bg1"/>
          </a:solidFill>
          <a:ln w="28575" algn="ctr">
            <a:solidFill>
              <a:schemeClr val="tx1"/>
            </a:solidFill>
            <a:round/>
            <a:headEnd/>
            <a:tailEnd/>
          </a:ln>
        </p:spPr>
        <p:txBody>
          <a:bodyPr wrap="none" lIns="90000" tIns="46800" rIns="90000" bIns="46800" anchor="ctr"/>
          <a:lstStyle/>
          <a:p>
            <a:pPr algn="ctr"/>
            <a:endParaRPr lang="de-DE" sz="1400" b="1">
              <a:latin typeface="Arial" charset="0"/>
              <a:cs typeface="Arial" charset="0"/>
            </a:endParaRPr>
          </a:p>
        </p:txBody>
      </p:sp>
      <p:sp>
        <p:nvSpPr>
          <p:cNvPr id="6" name="Eingekerbter Richtungspfeil 7"/>
          <p:cNvSpPr>
            <a:spLocks noChangeArrowheads="1"/>
          </p:cNvSpPr>
          <p:nvPr/>
        </p:nvSpPr>
        <p:spPr bwMode="auto">
          <a:xfrm>
            <a:off x="3143250" y="4166328"/>
            <a:ext cx="857250" cy="428625"/>
          </a:xfrm>
          <a:prstGeom prst="chevron">
            <a:avLst>
              <a:gd name="adj" fmla="val 50000"/>
            </a:avLst>
          </a:prstGeom>
          <a:noFill/>
          <a:ln w="28575" algn="ctr">
            <a:solidFill>
              <a:schemeClr val="tx1"/>
            </a:solidFill>
            <a:round/>
            <a:headEnd/>
            <a:tailEnd/>
          </a:ln>
        </p:spPr>
        <p:txBody>
          <a:bodyPr wrap="none" lIns="90000" tIns="46800" rIns="90000" bIns="46800" anchor="ctr"/>
          <a:lstStyle/>
          <a:p>
            <a:endParaRPr lang="de-DE" sz="1800">
              <a:latin typeface="Arial" charset="0"/>
              <a:cs typeface="Arial" charset="0"/>
            </a:endParaRPr>
          </a:p>
        </p:txBody>
      </p:sp>
      <p:sp>
        <p:nvSpPr>
          <p:cNvPr id="7" name="Eingekerbter Richtungspfeil 8"/>
          <p:cNvSpPr>
            <a:spLocks noChangeArrowheads="1"/>
          </p:cNvSpPr>
          <p:nvPr/>
        </p:nvSpPr>
        <p:spPr bwMode="auto">
          <a:xfrm>
            <a:off x="3857625" y="4166328"/>
            <a:ext cx="857250" cy="428625"/>
          </a:xfrm>
          <a:prstGeom prst="chevron">
            <a:avLst>
              <a:gd name="adj" fmla="val 50000"/>
            </a:avLst>
          </a:prstGeom>
          <a:noFill/>
          <a:ln w="28575" algn="ctr">
            <a:solidFill>
              <a:schemeClr val="tx1"/>
            </a:solidFill>
            <a:round/>
            <a:headEnd/>
            <a:tailEnd/>
          </a:ln>
        </p:spPr>
        <p:txBody>
          <a:bodyPr wrap="none" lIns="90000" tIns="46800" rIns="90000" bIns="46800" anchor="ctr"/>
          <a:lstStyle/>
          <a:p>
            <a:endParaRPr lang="de-DE" sz="1800">
              <a:latin typeface="Arial" charset="0"/>
              <a:cs typeface="Arial" charset="0"/>
            </a:endParaRPr>
          </a:p>
        </p:txBody>
      </p:sp>
      <p:sp>
        <p:nvSpPr>
          <p:cNvPr id="8" name="Eingekerbter Richtungspfeil 9"/>
          <p:cNvSpPr>
            <a:spLocks noChangeArrowheads="1"/>
          </p:cNvSpPr>
          <p:nvPr/>
        </p:nvSpPr>
        <p:spPr bwMode="auto">
          <a:xfrm>
            <a:off x="4572000" y="4166328"/>
            <a:ext cx="857250" cy="428625"/>
          </a:xfrm>
          <a:prstGeom prst="chevron">
            <a:avLst>
              <a:gd name="adj" fmla="val 50000"/>
            </a:avLst>
          </a:prstGeom>
          <a:noFill/>
          <a:ln w="28575" algn="ctr">
            <a:solidFill>
              <a:schemeClr val="tx1"/>
            </a:solidFill>
            <a:round/>
            <a:headEnd/>
            <a:tailEnd/>
          </a:ln>
        </p:spPr>
        <p:txBody>
          <a:bodyPr wrap="none" lIns="90000" tIns="46800" rIns="90000" bIns="46800" anchor="ctr"/>
          <a:lstStyle/>
          <a:p>
            <a:endParaRPr lang="en-US" sz="1800">
              <a:latin typeface="Arial" charset="0"/>
              <a:cs typeface="Arial" charset="0"/>
            </a:endParaRPr>
          </a:p>
        </p:txBody>
      </p:sp>
      <p:sp>
        <p:nvSpPr>
          <p:cNvPr id="9" name="Eingekerbter Richtungspfeil 10"/>
          <p:cNvSpPr>
            <a:spLocks noChangeArrowheads="1"/>
          </p:cNvSpPr>
          <p:nvPr/>
        </p:nvSpPr>
        <p:spPr bwMode="auto">
          <a:xfrm>
            <a:off x="5286375" y="4166328"/>
            <a:ext cx="857250" cy="428625"/>
          </a:xfrm>
          <a:prstGeom prst="chevron">
            <a:avLst>
              <a:gd name="adj" fmla="val 50000"/>
            </a:avLst>
          </a:prstGeom>
          <a:noFill/>
          <a:ln w="28575" algn="ctr">
            <a:solidFill>
              <a:schemeClr val="tx1"/>
            </a:solidFill>
            <a:round/>
            <a:headEnd/>
            <a:tailEnd/>
          </a:ln>
        </p:spPr>
        <p:txBody>
          <a:bodyPr wrap="none" lIns="90000" tIns="46800" rIns="90000" bIns="46800" anchor="ctr"/>
          <a:lstStyle/>
          <a:p>
            <a:endParaRPr lang="en-US" sz="1800">
              <a:latin typeface="Arial" charset="0"/>
              <a:cs typeface="Arial" charset="0"/>
            </a:endParaRPr>
          </a:p>
        </p:txBody>
      </p:sp>
      <p:sp>
        <p:nvSpPr>
          <p:cNvPr id="10" name="Gefaltete Ecke 11"/>
          <p:cNvSpPr>
            <a:spLocks noChangeArrowheads="1"/>
          </p:cNvSpPr>
          <p:nvPr/>
        </p:nvSpPr>
        <p:spPr bwMode="auto">
          <a:xfrm>
            <a:off x="4143375" y="1737453"/>
            <a:ext cx="928688" cy="1071563"/>
          </a:xfrm>
          <a:prstGeom prst="foldedCorner">
            <a:avLst>
              <a:gd name="adj" fmla="val 16667"/>
            </a:avLst>
          </a:prstGeom>
          <a:solidFill>
            <a:schemeClr val="bg1"/>
          </a:solidFill>
          <a:ln w="28575" algn="ctr">
            <a:solidFill>
              <a:schemeClr val="tx1"/>
            </a:solidFill>
            <a:round/>
            <a:headEnd/>
            <a:tailEnd/>
          </a:ln>
        </p:spPr>
        <p:txBody>
          <a:bodyPr wrap="none" lIns="90000" tIns="46800" rIns="90000" bIns="46800" anchor="ctr"/>
          <a:lstStyle/>
          <a:p>
            <a:pPr algn="ctr"/>
            <a:r>
              <a:rPr lang="en-US" sz="1400" b="1">
                <a:latin typeface="Arial" charset="0"/>
                <a:cs typeface="Arial" charset="0"/>
              </a:rPr>
              <a:t>Policy</a:t>
            </a:r>
          </a:p>
          <a:p>
            <a:pPr algn="ctr"/>
            <a:endParaRPr lang="de-DE" sz="700">
              <a:latin typeface="Arial" charset="0"/>
              <a:cs typeface="Arial" charset="0"/>
            </a:endParaRPr>
          </a:p>
          <a:p>
            <a:pPr algn="ctr"/>
            <a:r>
              <a:rPr lang="de-DE" sz="700">
                <a:latin typeface="Arial" charset="0"/>
                <a:cs typeface="Arial" charset="0"/>
              </a:rPr>
              <a:t>1. Abc def ghijk.</a:t>
            </a:r>
          </a:p>
          <a:p>
            <a:pPr algn="ctr"/>
            <a:r>
              <a:rPr lang="de-DE" sz="700">
                <a:latin typeface="Arial" charset="0"/>
                <a:cs typeface="Arial" charset="0"/>
              </a:rPr>
              <a:t>2. Abc def ghijk.</a:t>
            </a:r>
          </a:p>
          <a:p>
            <a:pPr algn="ctr"/>
            <a:r>
              <a:rPr lang="de-DE" sz="700">
                <a:latin typeface="Arial" charset="0"/>
                <a:cs typeface="Arial" charset="0"/>
              </a:rPr>
              <a:t>3. Abc def ghijk.</a:t>
            </a:r>
          </a:p>
          <a:p>
            <a:pPr algn="ctr"/>
            <a:r>
              <a:rPr lang="de-DE" sz="700">
                <a:latin typeface="Arial" charset="0"/>
                <a:cs typeface="Arial" charset="0"/>
              </a:rPr>
              <a:t>4. Abc def ghijk.</a:t>
            </a:r>
          </a:p>
        </p:txBody>
      </p:sp>
      <p:sp>
        <p:nvSpPr>
          <p:cNvPr id="11" name="Gefaltete Ecke 12"/>
          <p:cNvSpPr>
            <a:spLocks noChangeArrowheads="1"/>
          </p:cNvSpPr>
          <p:nvPr/>
        </p:nvSpPr>
        <p:spPr bwMode="auto">
          <a:xfrm>
            <a:off x="3786188" y="5166453"/>
            <a:ext cx="928687" cy="1071563"/>
          </a:xfrm>
          <a:prstGeom prst="foldedCorner">
            <a:avLst>
              <a:gd name="adj" fmla="val 16667"/>
            </a:avLst>
          </a:prstGeom>
          <a:solidFill>
            <a:schemeClr val="bg1"/>
          </a:solidFill>
          <a:ln w="28575" algn="ctr">
            <a:solidFill>
              <a:schemeClr val="tx1"/>
            </a:solidFill>
            <a:round/>
            <a:headEnd/>
            <a:tailEnd/>
          </a:ln>
        </p:spPr>
        <p:txBody>
          <a:bodyPr wrap="none" lIns="90000" tIns="46800" rIns="90000" bIns="46800" anchor="ctr"/>
          <a:lstStyle/>
          <a:p>
            <a:pPr algn="ctr"/>
            <a:endParaRPr lang="de-DE" sz="1400">
              <a:latin typeface="Arial" charset="0"/>
              <a:cs typeface="Arial" charset="0"/>
            </a:endParaRPr>
          </a:p>
        </p:txBody>
      </p:sp>
      <p:sp>
        <p:nvSpPr>
          <p:cNvPr id="12" name="Gefaltete Ecke 13"/>
          <p:cNvSpPr>
            <a:spLocks noChangeArrowheads="1"/>
          </p:cNvSpPr>
          <p:nvPr/>
        </p:nvSpPr>
        <p:spPr bwMode="auto">
          <a:xfrm>
            <a:off x="3714750" y="5095016"/>
            <a:ext cx="928688" cy="1071562"/>
          </a:xfrm>
          <a:prstGeom prst="foldedCorner">
            <a:avLst>
              <a:gd name="adj" fmla="val 16667"/>
            </a:avLst>
          </a:prstGeom>
          <a:solidFill>
            <a:schemeClr val="bg1"/>
          </a:solidFill>
          <a:ln w="28575" algn="ctr">
            <a:solidFill>
              <a:schemeClr val="tx1"/>
            </a:solidFill>
            <a:round/>
            <a:headEnd/>
            <a:tailEnd/>
          </a:ln>
        </p:spPr>
        <p:txBody>
          <a:bodyPr wrap="none" lIns="90000" tIns="46800" rIns="90000" bIns="46800" anchor="ctr"/>
          <a:lstStyle/>
          <a:p>
            <a:pPr algn="ctr"/>
            <a:r>
              <a:rPr lang="en-US" sz="1400" b="1">
                <a:latin typeface="Arial" charset="0"/>
                <a:cs typeface="Arial" charset="0"/>
              </a:rPr>
              <a:t>Proce-</a:t>
            </a:r>
          </a:p>
          <a:p>
            <a:pPr algn="ctr"/>
            <a:r>
              <a:rPr lang="en-US" sz="1400" b="1">
                <a:latin typeface="Arial" charset="0"/>
                <a:cs typeface="Arial" charset="0"/>
              </a:rPr>
              <a:t>dures</a:t>
            </a:r>
          </a:p>
        </p:txBody>
      </p:sp>
      <p:sp>
        <p:nvSpPr>
          <p:cNvPr id="13" name="Textfeld 14"/>
          <p:cNvSpPr txBox="1">
            <a:spLocks noChangeArrowheads="1"/>
          </p:cNvSpPr>
          <p:nvPr/>
        </p:nvSpPr>
        <p:spPr bwMode="auto">
          <a:xfrm>
            <a:off x="642938" y="3501166"/>
            <a:ext cx="941387" cy="307975"/>
          </a:xfrm>
          <a:prstGeom prst="rect">
            <a:avLst/>
          </a:prstGeom>
          <a:noFill/>
          <a:ln w="9525">
            <a:noFill/>
            <a:miter lim="800000"/>
            <a:headEnd/>
            <a:tailEnd/>
          </a:ln>
        </p:spPr>
        <p:txBody>
          <a:bodyPr wrap="none">
            <a:spAutoFit/>
          </a:bodyPr>
          <a:lstStyle/>
          <a:p>
            <a:r>
              <a:rPr lang="en-US" sz="1400" b="1">
                <a:latin typeface="Arial" charset="0"/>
                <a:cs typeface="Arial" charset="0"/>
              </a:rPr>
              <a:t>Process:</a:t>
            </a:r>
          </a:p>
        </p:txBody>
      </p:sp>
      <p:sp>
        <p:nvSpPr>
          <p:cNvPr id="14" name="Flussdiagramm: Dokument 18"/>
          <p:cNvSpPr>
            <a:spLocks noChangeArrowheads="1"/>
          </p:cNvSpPr>
          <p:nvPr/>
        </p:nvSpPr>
        <p:spPr bwMode="auto">
          <a:xfrm>
            <a:off x="2143125" y="3451953"/>
            <a:ext cx="714375" cy="428625"/>
          </a:xfrm>
          <a:prstGeom prst="flowChartDocument">
            <a:avLst/>
          </a:prstGeom>
          <a:solidFill>
            <a:schemeClr val="bg1"/>
          </a:solidFill>
          <a:ln w="28575" algn="ctr">
            <a:solidFill>
              <a:schemeClr val="tx1"/>
            </a:solidFill>
            <a:round/>
            <a:headEnd/>
            <a:tailEnd/>
          </a:ln>
        </p:spPr>
        <p:txBody>
          <a:bodyPr wrap="none" lIns="90000" tIns="46800" rIns="90000" bIns="46800" anchor="ctr"/>
          <a:lstStyle/>
          <a:p>
            <a:pPr algn="ctr"/>
            <a:r>
              <a:rPr lang="en-US" sz="1400">
                <a:latin typeface="Arial" charset="0"/>
                <a:cs typeface="Arial" charset="0"/>
              </a:rPr>
              <a:t>Inputs</a:t>
            </a:r>
          </a:p>
        </p:txBody>
      </p:sp>
      <p:sp>
        <p:nvSpPr>
          <p:cNvPr id="15" name="Flussdiagramm: Dokument 19"/>
          <p:cNvSpPr>
            <a:spLocks noChangeArrowheads="1"/>
          </p:cNvSpPr>
          <p:nvPr/>
        </p:nvSpPr>
        <p:spPr bwMode="auto">
          <a:xfrm>
            <a:off x="6572250" y="4166328"/>
            <a:ext cx="714375" cy="428625"/>
          </a:xfrm>
          <a:prstGeom prst="flowChartDocument">
            <a:avLst/>
          </a:prstGeom>
          <a:solidFill>
            <a:schemeClr val="bg1"/>
          </a:solidFill>
          <a:ln w="28575" algn="ctr">
            <a:solidFill>
              <a:schemeClr val="tx1"/>
            </a:solidFill>
            <a:round/>
            <a:headEnd/>
            <a:tailEnd/>
          </a:ln>
        </p:spPr>
        <p:txBody>
          <a:bodyPr wrap="none" lIns="90000" tIns="46800" rIns="90000" bIns="46800" anchor="ctr"/>
          <a:lstStyle/>
          <a:p>
            <a:pPr algn="ctr"/>
            <a:r>
              <a:rPr lang="en-US" sz="1400">
                <a:latin typeface="Arial" charset="0"/>
                <a:cs typeface="Arial" charset="0"/>
              </a:rPr>
              <a:t>Outputs</a:t>
            </a:r>
          </a:p>
        </p:txBody>
      </p:sp>
      <p:cxnSp>
        <p:nvCxnSpPr>
          <p:cNvPr id="16" name="Form 21"/>
          <p:cNvCxnSpPr>
            <a:cxnSpLocks noChangeShapeType="1"/>
          </p:cNvCxnSpPr>
          <p:nvPr/>
        </p:nvCxnSpPr>
        <p:spPr bwMode="auto">
          <a:xfrm rot="16200000" flipH="1">
            <a:off x="2824956" y="3514660"/>
            <a:ext cx="314325" cy="963612"/>
          </a:xfrm>
          <a:prstGeom prst="bentConnector3">
            <a:avLst>
              <a:gd name="adj1" fmla="val 50000"/>
            </a:avLst>
          </a:prstGeom>
          <a:noFill/>
          <a:ln w="28575" algn="ctr">
            <a:solidFill>
              <a:schemeClr val="tx1"/>
            </a:solidFill>
            <a:round/>
            <a:headEnd/>
            <a:tailEnd type="arrow" w="med" len="med"/>
          </a:ln>
        </p:spPr>
      </p:cxnSp>
      <p:cxnSp>
        <p:nvCxnSpPr>
          <p:cNvPr id="17" name="Form 21"/>
          <p:cNvCxnSpPr>
            <a:cxnSpLocks noChangeShapeType="1"/>
            <a:stCxn id="9" idx="3"/>
            <a:endCxn id="15" idx="1"/>
          </p:cNvCxnSpPr>
          <p:nvPr/>
        </p:nvCxnSpPr>
        <p:spPr bwMode="auto">
          <a:xfrm>
            <a:off x="6143625" y="4380641"/>
            <a:ext cx="428625" cy="1587"/>
          </a:xfrm>
          <a:prstGeom prst="bentConnector3">
            <a:avLst>
              <a:gd name="adj1" fmla="val 50000"/>
            </a:avLst>
          </a:prstGeom>
          <a:noFill/>
          <a:ln w="28575" algn="ctr">
            <a:solidFill>
              <a:schemeClr val="tx1"/>
            </a:solidFill>
            <a:round/>
            <a:headEnd/>
            <a:tailEnd type="arrow" w="med" len="med"/>
          </a:ln>
        </p:spPr>
      </p:cxnSp>
      <p:cxnSp>
        <p:nvCxnSpPr>
          <p:cNvPr id="18" name="Gerade Verbindung 28"/>
          <p:cNvCxnSpPr>
            <a:cxnSpLocks noChangeShapeType="1"/>
            <a:stCxn id="7" idx="2"/>
            <a:endCxn id="12" idx="0"/>
          </p:cNvCxnSpPr>
          <p:nvPr/>
        </p:nvCxnSpPr>
        <p:spPr bwMode="auto">
          <a:xfrm rot="5400000">
            <a:off x="3929062" y="4844191"/>
            <a:ext cx="500063" cy="1588"/>
          </a:xfrm>
          <a:prstGeom prst="line">
            <a:avLst/>
          </a:prstGeom>
          <a:noFill/>
          <a:ln w="28575" algn="ctr">
            <a:solidFill>
              <a:schemeClr val="tx1"/>
            </a:solidFill>
            <a:round/>
            <a:headEnd/>
            <a:tailEnd/>
          </a:ln>
        </p:spPr>
      </p:cxnSp>
      <p:sp>
        <p:nvSpPr>
          <p:cNvPr id="19" name="Geschweifte Klammer rechts 29"/>
          <p:cNvSpPr>
            <a:spLocks/>
          </p:cNvSpPr>
          <p:nvPr/>
        </p:nvSpPr>
        <p:spPr bwMode="auto">
          <a:xfrm rot="5400000">
            <a:off x="4482307" y="1790634"/>
            <a:ext cx="285750" cy="2608263"/>
          </a:xfrm>
          <a:prstGeom prst="rightBrace">
            <a:avLst>
              <a:gd name="adj1" fmla="val 39596"/>
              <a:gd name="adj2" fmla="val 50000"/>
            </a:avLst>
          </a:prstGeom>
          <a:noFill/>
          <a:ln w="28575" algn="ctr">
            <a:solidFill>
              <a:schemeClr val="tx1"/>
            </a:solidFill>
            <a:round/>
            <a:headEnd/>
            <a:tailEnd/>
          </a:ln>
        </p:spPr>
        <p:txBody>
          <a:bodyPr wrap="none" lIns="90000" tIns="46800" rIns="90000" bIns="46800" anchor="ctr"/>
          <a:lstStyle/>
          <a:p>
            <a:endParaRPr lang="de-DE" sz="1800">
              <a:latin typeface="Arial" charset="0"/>
              <a:cs typeface="Arial" charset="0"/>
            </a:endParaRPr>
          </a:p>
        </p:txBody>
      </p:sp>
      <p:cxnSp>
        <p:nvCxnSpPr>
          <p:cNvPr id="20" name="Gerade Verbindung 31"/>
          <p:cNvCxnSpPr>
            <a:cxnSpLocks noChangeShapeType="1"/>
          </p:cNvCxnSpPr>
          <p:nvPr/>
        </p:nvCxnSpPr>
        <p:spPr bwMode="auto">
          <a:xfrm>
            <a:off x="714375" y="3166203"/>
            <a:ext cx="7715250" cy="1588"/>
          </a:xfrm>
          <a:prstGeom prst="line">
            <a:avLst/>
          </a:prstGeom>
          <a:noFill/>
          <a:ln w="9525" algn="ctr">
            <a:solidFill>
              <a:schemeClr val="tx1"/>
            </a:solidFill>
            <a:prstDash val="lgDash"/>
            <a:round/>
            <a:headEnd/>
            <a:tailEnd/>
          </a:ln>
        </p:spPr>
      </p:cxnSp>
      <p:sp>
        <p:nvSpPr>
          <p:cNvPr id="21" name="Textfeld 33"/>
          <p:cNvSpPr txBox="1">
            <a:spLocks noChangeArrowheads="1"/>
          </p:cNvSpPr>
          <p:nvPr/>
        </p:nvSpPr>
        <p:spPr bwMode="auto">
          <a:xfrm>
            <a:off x="6357938" y="1666016"/>
            <a:ext cx="2143125" cy="861774"/>
          </a:xfrm>
          <a:prstGeom prst="rect">
            <a:avLst/>
          </a:prstGeom>
          <a:noFill/>
          <a:ln w="9525">
            <a:noFill/>
            <a:miter lim="800000"/>
            <a:headEnd/>
            <a:tailEnd/>
          </a:ln>
        </p:spPr>
        <p:txBody>
          <a:bodyPr>
            <a:spAutoFit/>
          </a:bodyPr>
          <a:lstStyle/>
          <a:p>
            <a:pPr algn="r"/>
            <a:r>
              <a:rPr lang="en-US" b="1">
                <a:solidFill>
                  <a:srgbClr val="0060A9"/>
                </a:solidFill>
                <a:latin typeface="Arial" charset="0"/>
                <a:cs typeface="Arial" charset="0"/>
              </a:rPr>
              <a:t>Governance level</a:t>
            </a:r>
          </a:p>
          <a:p>
            <a:pPr algn="r"/>
            <a:r>
              <a:rPr lang="en-US" sz="1600">
                <a:solidFill>
                  <a:srgbClr val="0060A9"/>
                </a:solidFill>
                <a:latin typeface="Arial" charset="0"/>
                <a:cs typeface="Arial" charset="0"/>
              </a:rPr>
              <a:t>Top management</a:t>
            </a:r>
          </a:p>
          <a:p>
            <a:pPr algn="r"/>
            <a:r>
              <a:rPr lang="en-US" sz="1600">
                <a:solidFill>
                  <a:srgbClr val="0060A9"/>
                </a:solidFill>
                <a:latin typeface="Arial" charset="0"/>
                <a:cs typeface="Arial" charset="0"/>
              </a:rPr>
              <a:t>Process owners</a:t>
            </a:r>
          </a:p>
        </p:txBody>
      </p:sp>
      <p:cxnSp>
        <p:nvCxnSpPr>
          <p:cNvPr id="22" name="Gerade Verbindung 36"/>
          <p:cNvCxnSpPr>
            <a:cxnSpLocks noChangeShapeType="1"/>
          </p:cNvCxnSpPr>
          <p:nvPr/>
        </p:nvCxnSpPr>
        <p:spPr bwMode="auto">
          <a:xfrm>
            <a:off x="4929188" y="4809266"/>
            <a:ext cx="3500437" cy="1587"/>
          </a:xfrm>
          <a:prstGeom prst="line">
            <a:avLst/>
          </a:prstGeom>
          <a:noFill/>
          <a:ln w="9525" algn="ctr">
            <a:solidFill>
              <a:schemeClr val="tx1"/>
            </a:solidFill>
            <a:prstDash val="lgDash"/>
            <a:round/>
            <a:headEnd/>
            <a:tailEnd/>
          </a:ln>
        </p:spPr>
      </p:cxnSp>
      <p:sp>
        <p:nvSpPr>
          <p:cNvPr id="23" name="Textfeld 37"/>
          <p:cNvSpPr txBox="1">
            <a:spLocks noChangeArrowheads="1"/>
          </p:cNvSpPr>
          <p:nvPr/>
        </p:nvSpPr>
        <p:spPr bwMode="auto">
          <a:xfrm>
            <a:off x="6357938" y="3193191"/>
            <a:ext cx="2143125" cy="862012"/>
          </a:xfrm>
          <a:prstGeom prst="rect">
            <a:avLst/>
          </a:prstGeom>
          <a:noFill/>
          <a:ln w="9525">
            <a:noFill/>
            <a:miter lim="800000"/>
            <a:headEnd/>
            <a:tailEnd/>
          </a:ln>
        </p:spPr>
        <p:txBody>
          <a:bodyPr>
            <a:spAutoFit/>
          </a:bodyPr>
          <a:lstStyle/>
          <a:p>
            <a:pPr algn="r"/>
            <a:r>
              <a:rPr lang="en-US" sz="1800" b="1">
                <a:solidFill>
                  <a:srgbClr val="0060A9"/>
                </a:solidFill>
                <a:latin typeface="Arial" charset="0"/>
                <a:cs typeface="Arial" charset="0"/>
              </a:rPr>
              <a:t>Control level</a:t>
            </a:r>
          </a:p>
          <a:p>
            <a:pPr algn="r"/>
            <a:r>
              <a:rPr lang="en-US" sz="1600">
                <a:solidFill>
                  <a:srgbClr val="0060A9"/>
                </a:solidFill>
                <a:latin typeface="Arial" charset="0"/>
                <a:cs typeface="Arial" charset="0"/>
              </a:rPr>
              <a:t>Process managers</a:t>
            </a:r>
          </a:p>
          <a:p>
            <a:pPr algn="r"/>
            <a:r>
              <a:rPr lang="en-US" sz="1600">
                <a:solidFill>
                  <a:srgbClr val="0060A9"/>
                </a:solidFill>
                <a:latin typeface="Arial" charset="0"/>
                <a:cs typeface="Arial" charset="0"/>
              </a:rPr>
              <a:t>Process teams</a:t>
            </a:r>
            <a:endParaRPr lang="en-US">
              <a:solidFill>
                <a:srgbClr val="0060A9"/>
              </a:solidFill>
              <a:latin typeface="Arial" charset="0"/>
              <a:cs typeface="Arial" charset="0"/>
            </a:endParaRPr>
          </a:p>
        </p:txBody>
      </p:sp>
      <p:sp>
        <p:nvSpPr>
          <p:cNvPr id="24" name="Textfeld 38"/>
          <p:cNvSpPr txBox="1">
            <a:spLocks noChangeArrowheads="1"/>
          </p:cNvSpPr>
          <p:nvPr/>
        </p:nvSpPr>
        <p:spPr bwMode="auto">
          <a:xfrm>
            <a:off x="5857875" y="4836253"/>
            <a:ext cx="2643188" cy="1108075"/>
          </a:xfrm>
          <a:prstGeom prst="rect">
            <a:avLst/>
          </a:prstGeom>
          <a:noFill/>
          <a:ln w="9525">
            <a:noFill/>
            <a:miter lim="800000"/>
            <a:headEnd/>
            <a:tailEnd/>
          </a:ln>
        </p:spPr>
        <p:txBody>
          <a:bodyPr>
            <a:spAutoFit/>
          </a:bodyPr>
          <a:lstStyle/>
          <a:p>
            <a:pPr algn="r"/>
            <a:r>
              <a:rPr lang="en-US" sz="1800" b="1">
                <a:solidFill>
                  <a:srgbClr val="0060A9"/>
                </a:solidFill>
                <a:latin typeface="Arial" charset="0"/>
                <a:cs typeface="Arial" charset="0"/>
              </a:rPr>
              <a:t>Operational level </a:t>
            </a:r>
          </a:p>
          <a:p>
            <a:pPr algn="r"/>
            <a:r>
              <a:rPr lang="en-US" sz="1600">
                <a:solidFill>
                  <a:srgbClr val="0060A9"/>
                </a:solidFill>
                <a:latin typeface="Arial" charset="0"/>
                <a:cs typeface="Arial" charset="0"/>
              </a:rPr>
              <a:t>Departments</a:t>
            </a:r>
          </a:p>
          <a:p>
            <a:pPr algn="r"/>
            <a:r>
              <a:rPr lang="en-US" sz="1600">
                <a:solidFill>
                  <a:srgbClr val="0060A9"/>
                </a:solidFill>
                <a:latin typeface="Arial" charset="0"/>
                <a:cs typeface="Arial" charset="0"/>
              </a:rPr>
              <a:t>Functions</a:t>
            </a:r>
          </a:p>
          <a:p>
            <a:pPr algn="r"/>
            <a:r>
              <a:rPr lang="en-US" sz="1600">
                <a:solidFill>
                  <a:srgbClr val="0060A9"/>
                </a:solidFill>
                <a:latin typeface="Arial" charset="0"/>
                <a:cs typeface="Arial" charset="0"/>
              </a:rPr>
              <a:t>Persons </a:t>
            </a:r>
          </a:p>
        </p:txBody>
      </p:sp>
      <p:pic>
        <p:nvPicPr>
          <p:cNvPr id="25" name="Picture 112" descr="m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57688" y="4179028"/>
            <a:ext cx="215900" cy="306388"/>
          </a:xfrm>
          <a:prstGeom prst="rect">
            <a:avLst/>
          </a:prstGeom>
          <a:noFill/>
          <a:ln w="9525">
            <a:noFill/>
            <a:miter lim="800000"/>
            <a:headEnd/>
            <a:tailEnd/>
          </a:ln>
        </p:spPr>
      </p:pic>
      <p:pic>
        <p:nvPicPr>
          <p:cNvPr id="26" name="Picture 109" descr="m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27438" y="4193316"/>
            <a:ext cx="203200" cy="282575"/>
          </a:xfrm>
          <a:prstGeom prst="rect">
            <a:avLst/>
          </a:prstGeom>
          <a:noFill/>
          <a:ln w="9525">
            <a:noFill/>
            <a:miter lim="800000"/>
            <a:headEnd/>
            <a:tailEnd/>
          </a:ln>
        </p:spPr>
      </p:pic>
      <p:pic>
        <p:nvPicPr>
          <p:cNvPr id="27" name="Picture 109" descr="m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83175" y="4193316"/>
            <a:ext cx="203200" cy="282575"/>
          </a:xfrm>
          <a:prstGeom prst="rect">
            <a:avLst/>
          </a:prstGeom>
          <a:noFill/>
          <a:ln w="9525">
            <a:noFill/>
            <a:miter lim="800000"/>
            <a:headEnd/>
            <a:tailEnd/>
          </a:ln>
        </p:spPr>
      </p:pic>
      <p:pic>
        <p:nvPicPr>
          <p:cNvPr id="28" name="Picture 112" descr="m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99138" y="4193316"/>
            <a:ext cx="217487" cy="306387"/>
          </a:xfrm>
          <a:prstGeom prst="rect">
            <a:avLst/>
          </a:prstGeom>
          <a:noFill/>
          <a:ln w="9525">
            <a:noFill/>
            <a:miter lim="800000"/>
            <a:headEnd/>
            <a:tailEnd/>
          </a:ln>
        </p:spPr>
      </p:pic>
      <p:pic>
        <p:nvPicPr>
          <p:cNvPr id="29" name="Picture 112" descr="m1"/>
          <p:cNvPicPr>
            <a:picLocks noChangeAspect="1" noChangeArrowheads="1"/>
          </p:cNvPicPr>
          <p:nvPr/>
        </p:nvPicPr>
        <p:blipFill>
          <a:blip r:embed="rId3"/>
          <a:srcRect/>
          <a:stretch>
            <a:fillRect/>
          </a:stretch>
        </p:blipFill>
        <p:spPr bwMode="auto">
          <a:xfrm>
            <a:off x="3000375" y="5388703"/>
            <a:ext cx="500063" cy="706438"/>
          </a:xfrm>
          <a:prstGeom prst="rect">
            <a:avLst/>
          </a:prstGeom>
          <a:noFill/>
          <a:ln w="9525">
            <a:noFill/>
            <a:miter lim="800000"/>
            <a:headEnd/>
            <a:tailEnd/>
          </a:ln>
        </p:spPr>
      </p:pic>
      <p:sp>
        <p:nvSpPr>
          <p:cNvPr id="30" name="Textfeld 47"/>
          <p:cNvSpPr txBox="1">
            <a:spLocks noChangeArrowheads="1"/>
          </p:cNvSpPr>
          <p:nvPr/>
        </p:nvSpPr>
        <p:spPr bwMode="auto">
          <a:xfrm>
            <a:off x="3643313" y="3858353"/>
            <a:ext cx="1677987" cy="307975"/>
          </a:xfrm>
          <a:prstGeom prst="rect">
            <a:avLst/>
          </a:prstGeom>
          <a:noFill/>
          <a:ln w="9525">
            <a:noFill/>
            <a:miter lim="800000"/>
            <a:headEnd/>
            <a:tailEnd/>
          </a:ln>
        </p:spPr>
        <p:txBody>
          <a:bodyPr wrap="none">
            <a:spAutoFit/>
          </a:bodyPr>
          <a:lstStyle/>
          <a:p>
            <a:r>
              <a:rPr lang="en-US" sz="1400">
                <a:latin typeface="Arial" charset="0"/>
                <a:cs typeface="Arial" charset="0"/>
              </a:rPr>
              <a:t>Activities and roles</a:t>
            </a:r>
          </a:p>
        </p:txBody>
      </p:sp>
      <p:sp>
        <p:nvSpPr>
          <p:cNvPr id="31" name="Textfeld 48"/>
          <p:cNvSpPr txBox="1">
            <a:spLocks noChangeArrowheads="1"/>
          </p:cNvSpPr>
          <p:nvPr/>
        </p:nvSpPr>
        <p:spPr bwMode="auto">
          <a:xfrm>
            <a:off x="2071688" y="2142266"/>
            <a:ext cx="2000250" cy="738187"/>
          </a:xfrm>
          <a:prstGeom prst="rect">
            <a:avLst/>
          </a:prstGeom>
          <a:noFill/>
          <a:ln w="9525">
            <a:noFill/>
            <a:miter lim="800000"/>
            <a:headEnd/>
            <a:tailEnd/>
          </a:ln>
        </p:spPr>
        <p:txBody>
          <a:bodyPr>
            <a:spAutoFit/>
          </a:bodyPr>
          <a:lstStyle/>
          <a:p>
            <a:pPr algn="r"/>
            <a:r>
              <a:rPr lang="en-US" sz="1400">
                <a:solidFill>
                  <a:srgbClr val="0060A9"/>
                </a:solidFill>
                <a:latin typeface="Arial" charset="0"/>
                <a:cs typeface="Arial" charset="0"/>
              </a:rPr>
              <a:t>e.g. Incident handling policy, change policy, security policy</a:t>
            </a:r>
          </a:p>
        </p:txBody>
      </p:sp>
      <p:sp>
        <p:nvSpPr>
          <p:cNvPr id="32" name="Textfeld 49"/>
          <p:cNvSpPr txBox="1">
            <a:spLocks noChangeArrowheads="1"/>
          </p:cNvSpPr>
          <p:nvPr/>
        </p:nvSpPr>
        <p:spPr bwMode="auto">
          <a:xfrm>
            <a:off x="571500" y="4023453"/>
            <a:ext cx="2643188" cy="738664"/>
          </a:xfrm>
          <a:prstGeom prst="rect">
            <a:avLst/>
          </a:prstGeom>
          <a:noFill/>
          <a:ln w="9525">
            <a:noFill/>
            <a:miter lim="800000"/>
            <a:headEnd/>
            <a:tailEnd/>
          </a:ln>
        </p:spPr>
        <p:txBody>
          <a:bodyPr>
            <a:spAutoFit/>
          </a:bodyPr>
          <a:lstStyle/>
          <a:p>
            <a:r>
              <a:rPr lang="en-US" sz="1400">
                <a:solidFill>
                  <a:srgbClr val="0060A9"/>
                </a:solidFill>
                <a:latin typeface="Arial" charset="0"/>
                <a:cs typeface="Arial" charset="0"/>
              </a:rPr>
              <a:t>e.g. incident management, change management, security management, …</a:t>
            </a:r>
          </a:p>
        </p:txBody>
      </p:sp>
      <p:sp>
        <p:nvSpPr>
          <p:cNvPr id="33" name="Textfeld 50"/>
          <p:cNvSpPr txBox="1">
            <a:spLocks noChangeArrowheads="1"/>
          </p:cNvSpPr>
          <p:nvPr/>
        </p:nvSpPr>
        <p:spPr bwMode="auto">
          <a:xfrm>
            <a:off x="5000625" y="5642703"/>
            <a:ext cx="2524125" cy="738188"/>
          </a:xfrm>
          <a:prstGeom prst="rect">
            <a:avLst/>
          </a:prstGeom>
          <a:noFill/>
          <a:ln w="9525">
            <a:noFill/>
            <a:miter lim="800000"/>
            <a:headEnd/>
            <a:tailEnd/>
          </a:ln>
        </p:spPr>
        <p:txBody>
          <a:bodyPr>
            <a:spAutoFit/>
          </a:bodyPr>
          <a:lstStyle/>
          <a:p>
            <a:r>
              <a:rPr lang="en-US" sz="1400">
                <a:solidFill>
                  <a:srgbClr val="0060A9"/>
                </a:solidFill>
                <a:latin typeface="Arial" charset="0"/>
                <a:cs typeface="Arial" charset="0"/>
              </a:rPr>
              <a:t>e.g. procedures for classifying and prioritizing incidents</a:t>
            </a:r>
          </a:p>
        </p:txBody>
      </p:sp>
      <p:sp>
        <p:nvSpPr>
          <p:cNvPr id="34" name="Textfeld 51"/>
          <p:cNvSpPr txBox="1">
            <a:spLocks noChangeArrowheads="1"/>
          </p:cNvSpPr>
          <p:nvPr/>
        </p:nvSpPr>
        <p:spPr bwMode="auto">
          <a:xfrm>
            <a:off x="1408113" y="5358541"/>
            <a:ext cx="1557337" cy="307975"/>
          </a:xfrm>
          <a:prstGeom prst="rect">
            <a:avLst/>
          </a:prstGeom>
          <a:noFill/>
          <a:ln w="9525">
            <a:noFill/>
            <a:miter lim="800000"/>
            <a:headEnd/>
            <a:tailEnd/>
          </a:ln>
        </p:spPr>
        <p:txBody>
          <a:bodyPr wrap="none">
            <a:spAutoFit/>
          </a:bodyPr>
          <a:lstStyle/>
          <a:p>
            <a:r>
              <a:rPr lang="en-US" sz="1400">
                <a:latin typeface="Arial" charset="0"/>
                <a:cs typeface="Arial" charset="0"/>
              </a:rPr>
              <a:t>Person (in a role)</a:t>
            </a:r>
          </a:p>
        </p:txBody>
      </p:sp>
      <p:cxnSp>
        <p:nvCxnSpPr>
          <p:cNvPr id="35" name="Gerade Verbindung 34"/>
          <p:cNvCxnSpPr>
            <a:cxnSpLocks noChangeShapeType="1"/>
          </p:cNvCxnSpPr>
          <p:nvPr/>
        </p:nvCxnSpPr>
        <p:spPr bwMode="auto">
          <a:xfrm rot="5400000">
            <a:off x="4356100" y="5380766"/>
            <a:ext cx="1144587" cy="1588"/>
          </a:xfrm>
          <a:prstGeom prst="line">
            <a:avLst/>
          </a:prstGeom>
          <a:noFill/>
          <a:ln w="9525" algn="ctr">
            <a:solidFill>
              <a:schemeClr val="tx1"/>
            </a:solidFill>
            <a:prstDash val="lgDash"/>
            <a:round/>
            <a:headEnd/>
            <a:tailEnd/>
          </a:ln>
        </p:spPr>
      </p:cxnSp>
      <p:cxnSp>
        <p:nvCxnSpPr>
          <p:cNvPr id="36" name="Gerade Verbindung 42"/>
          <p:cNvCxnSpPr>
            <a:cxnSpLocks noChangeShapeType="1"/>
          </p:cNvCxnSpPr>
          <p:nvPr/>
        </p:nvCxnSpPr>
        <p:spPr bwMode="auto">
          <a:xfrm>
            <a:off x="714375" y="4809266"/>
            <a:ext cx="2857500" cy="1587"/>
          </a:xfrm>
          <a:prstGeom prst="line">
            <a:avLst/>
          </a:prstGeom>
          <a:noFill/>
          <a:ln w="9525" algn="ctr">
            <a:solidFill>
              <a:schemeClr val="tx1"/>
            </a:solidFill>
            <a:prstDash val="lgDash"/>
            <a:round/>
            <a:headEnd/>
            <a:tailEnd/>
          </a:ln>
        </p:spPr>
      </p:cxnSp>
      <p:cxnSp>
        <p:nvCxnSpPr>
          <p:cNvPr id="37" name="Gerade Verbindung 56"/>
          <p:cNvCxnSpPr>
            <a:cxnSpLocks noChangeShapeType="1"/>
          </p:cNvCxnSpPr>
          <p:nvPr/>
        </p:nvCxnSpPr>
        <p:spPr bwMode="auto">
          <a:xfrm rot="5400000">
            <a:off x="2999582" y="5379972"/>
            <a:ext cx="1143000" cy="1587"/>
          </a:xfrm>
          <a:prstGeom prst="line">
            <a:avLst/>
          </a:prstGeom>
          <a:noFill/>
          <a:ln w="9525" algn="ctr">
            <a:solidFill>
              <a:schemeClr val="tx1"/>
            </a:solidFill>
            <a:prstDash val="lgDash"/>
            <a:round/>
            <a:headEnd/>
            <a:tailEnd/>
          </a:ln>
        </p:spPr>
      </p:cxnSp>
      <p:cxnSp>
        <p:nvCxnSpPr>
          <p:cNvPr id="38" name="Gerade Verbindung 58"/>
          <p:cNvCxnSpPr>
            <a:cxnSpLocks noChangeShapeType="1"/>
          </p:cNvCxnSpPr>
          <p:nvPr/>
        </p:nvCxnSpPr>
        <p:spPr bwMode="auto">
          <a:xfrm>
            <a:off x="3571875" y="5952266"/>
            <a:ext cx="1357313" cy="1587"/>
          </a:xfrm>
          <a:prstGeom prst="line">
            <a:avLst/>
          </a:prstGeom>
          <a:noFill/>
          <a:ln w="9525" algn="ctr">
            <a:solidFill>
              <a:schemeClr val="tx1"/>
            </a:solidFill>
            <a:prstDash val="lgDash"/>
            <a:round/>
            <a:headEnd/>
            <a:tailEnd/>
          </a:ln>
        </p:spPr>
      </p:cxnSp>
      <p:sp>
        <p:nvSpPr>
          <p:cNvPr id="39" name="Textfeld 61"/>
          <p:cNvSpPr txBox="1">
            <a:spLocks noChangeArrowheads="1"/>
          </p:cNvSpPr>
          <p:nvPr/>
        </p:nvSpPr>
        <p:spPr bwMode="auto">
          <a:xfrm>
            <a:off x="2714625" y="6072916"/>
            <a:ext cx="1071563" cy="307975"/>
          </a:xfrm>
          <a:prstGeom prst="rect">
            <a:avLst/>
          </a:prstGeom>
          <a:noFill/>
          <a:ln w="9525">
            <a:noFill/>
            <a:miter lim="800000"/>
            <a:headEnd/>
            <a:tailEnd/>
          </a:ln>
        </p:spPr>
        <p:txBody>
          <a:bodyPr>
            <a:spAutoFit/>
          </a:bodyPr>
          <a:lstStyle/>
          <a:p>
            <a:pPr algn="ctr"/>
            <a:r>
              <a:rPr lang="en-US" sz="1400">
                <a:solidFill>
                  <a:srgbClr val="0060A9"/>
                </a:solidFill>
                <a:latin typeface="Arial" charset="0"/>
                <a:cs typeface="Arial" charset="0"/>
              </a:rPr>
              <a:t>applies</a:t>
            </a:r>
          </a:p>
        </p:txBody>
      </p:sp>
    </p:spTree>
    <p:extLst>
      <p:ext uri="{BB962C8B-B14F-4D97-AF65-F5344CB8AC3E}">
        <p14:creationId xmlns:p14="http://schemas.microsoft.com/office/powerpoint/2010/main" val="3174581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Process roles</a:t>
            </a:r>
          </a:p>
        </p:txBody>
      </p:sp>
      <p:sp>
        <p:nvSpPr>
          <p:cNvPr id="5" name="Inhaltsplatzhalter 4"/>
          <p:cNvSpPr>
            <a:spLocks noGrp="1"/>
          </p:cNvSpPr>
          <p:nvPr>
            <p:ph idx="1"/>
          </p:nvPr>
        </p:nvSpPr>
        <p:spPr>
          <a:xfrm>
            <a:off x="457200" y="1696598"/>
            <a:ext cx="6851663" cy="4626019"/>
          </a:xfrm>
        </p:spPr>
        <p:txBody>
          <a:bodyPr>
            <a:normAutofit fontScale="92500" lnSpcReduction="10000"/>
          </a:bodyPr>
          <a:lstStyle/>
          <a:p>
            <a:r>
              <a:rPr lang="en-US" b="1" dirty="0"/>
              <a:t>Process owner:</a:t>
            </a:r>
          </a:p>
          <a:p>
            <a:pPr lvl="1"/>
            <a:r>
              <a:rPr lang="en-US" dirty="0"/>
              <a:t>Overall accountability for a process</a:t>
            </a:r>
          </a:p>
          <a:p>
            <a:pPr lvl="1"/>
            <a:r>
              <a:rPr lang="en-US" dirty="0"/>
              <a:t>Defines process goals, monitors their fulfillment</a:t>
            </a:r>
          </a:p>
          <a:p>
            <a:pPr lvl="1"/>
            <a:r>
              <a:rPr lang="en-US" dirty="0"/>
              <a:t>Has authority to provide / approve resources</a:t>
            </a:r>
          </a:p>
          <a:p>
            <a:r>
              <a:rPr lang="en-US" b="1" dirty="0"/>
              <a:t>Process manager:</a:t>
            </a:r>
          </a:p>
          <a:p>
            <a:pPr lvl="1"/>
            <a:r>
              <a:rPr lang="en-US" dirty="0"/>
              <a:t>Responsible for the operational effectiveness and efficiency of a process</a:t>
            </a:r>
          </a:p>
          <a:p>
            <a:pPr lvl="1"/>
            <a:r>
              <a:rPr lang="en-US" dirty="0"/>
              <a:t>Reports to the process owner</a:t>
            </a:r>
          </a:p>
          <a:p>
            <a:r>
              <a:rPr lang="en-US" b="1" dirty="0"/>
              <a:t>Process staff member:</a:t>
            </a:r>
          </a:p>
          <a:p>
            <a:pPr lvl="1"/>
            <a:r>
              <a:rPr lang="en-US" dirty="0"/>
              <a:t>Responsible for performing a specific process activity</a:t>
            </a:r>
          </a:p>
          <a:p>
            <a:pPr lvl="1"/>
            <a:r>
              <a:rPr lang="en-US" dirty="0"/>
              <a:t>Escalates exceptions to the process manager</a:t>
            </a:r>
          </a:p>
        </p:txBody>
      </p:sp>
      <p:sp>
        <p:nvSpPr>
          <p:cNvPr id="4" name="Foliennummernplatzhalter 3"/>
          <p:cNvSpPr>
            <a:spLocks noGrp="1"/>
          </p:cNvSpPr>
          <p:nvPr>
            <p:ph type="sldNum" sz="quarter" idx="12"/>
          </p:nvPr>
        </p:nvSpPr>
        <p:spPr/>
        <p:txBody>
          <a:bodyPr/>
          <a:lstStyle/>
          <a:p>
            <a:fld id="{43507AEB-23B8-F142-83A3-458C56B10093}" type="slidenum">
              <a:rPr lang="en-US" smtClean="0"/>
              <a:t>22</a:t>
            </a:fld>
            <a:endParaRPr lang="en-US"/>
          </a:p>
        </p:txBody>
      </p:sp>
      <p:sp>
        <p:nvSpPr>
          <p:cNvPr id="9" name="Rechteck 8"/>
          <p:cNvSpPr/>
          <p:nvPr/>
        </p:nvSpPr>
        <p:spPr>
          <a:xfrm>
            <a:off x="7308863" y="2212106"/>
            <a:ext cx="1403078" cy="5781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Process owner</a:t>
            </a:r>
          </a:p>
        </p:txBody>
      </p:sp>
      <p:sp>
        <p:nvSpPr>
          <p:cNvPr id="10" name="Rechteck 9"/>
          <p:cNvSpPr/>
          <p:nvPr/>
        </p:nvSpPr>
        <p:spPr>
          <a:xfrm>
            <a:off x="7308863" y="3873028"/>
            <a:ext cx="1403078" cy="5781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Process manager</a:t>
            </a:r>
          </a:p>
        </p:txBody>
      </p:sp>
      <p:sp>
        <p:nvSpPr>
          <p:cNvPr id="11" name="Rechteck 10"/>
          <p:cNvSpPr/>
          <p:nvPr/>
        </p:nvSpPr>
        <p:spPr>
          <a:xfrm>
            <a:off x="7308863" y="5384378"/>
            <a:ext cx="1403078" cy="5781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Process</a:t>
            </a:r>
            <a:br>
              <a:rPr lang="en-US" sz="1400" b="1">
                <a:solidFill>
                  <a:schemeClr val="tx1"/>
                </a:solidFill>
                <a:latin typeface="+mj-lt"/>
              </a:rPr>
            </a:br>
            <a:r>
              <a:rPr lang="en-US" sz="1400" b="1">
                <a:solidFill>
                  <a:schemeClr val="tx1"/>
                </a:solidFill>
                <a:latin typeface="+mj-lt"/>
              </a:rPr>
              <a:t>staff member</a:t>
            </a:r>
          </a:p>
        </p:txBody>
      </p:sp>
      <p:cxnSp>
        <p:nvCxnSpPr>
          <p:cNvPr id="12" name="Gerade Verbindung 9"/>
          <p:cNvCxnSpPr>
            <a:stCxn id="9" idx="2"/>
            <a:endCxn id="10" idx="0"/>
          </p:cNvCxnSpPr>
          <p:nvPr/>
        </p:nvCxnSpPr>
        <p:spPr>
          <a:xfrm rot="5400000">
            <a:off x="7469040" y="3332224"/>
            <a:ext cx="1082725" cy="1117"/>
          </a:xfrm>
          <a:prstGeom prst="line">
            <a:avLst/>
          </a:prstGeom>
          <a:ln/>
        </p:spPr>
        <p:style>
          <a:lnRef idx="2">
            <a:schemeClr val="accent1"/>
          </a:lnRef>
          <a:fillRef idx="1">
            <a:schemeClr val="lt1"/>
          </a:fillRef>
          <a:effectRef idx="0">
            <a:schemeClr val="accent1"/>
          </a:effectRef>
          <a:fontRef idx="minor">
            <a:schemeClr val="dk1"/>
          </a:fontRef>
        </p:style>
      </p:cxnSp>
      <p:cxnSp>
        <p:nvCxnSpPr>
          <p:cNvPr id="13" name="Gerade Verbindung 11"/>
          <p:cNvCxnSpPr>
            <a:stCxn id="10" idx="2"/>
            <a:endCxn id="11" idx="0"/>
          </p:cNvCxnSpPr>
          <p:nvPr/>
        </p:nvCxnSpPr>
        <p:spPr>
          <a:xfrm rot="5400000">
            <a:off x="7544384" y="4917801"/>
            <a:ext cx="932036" cy="1117"/>
          </a:xfrm>
          <a:prstGeom prst="line">
            <a:avLst/>
          </a:prstGeom>
          <a:ln/>
        </p:spPr>
        <p:style>
          <a:lnRef idx="2">
            <a:schemeClr val="accent1"/>
          </a:lnRef>
          <a:fillRef idx="1">
            <a:schemeClr val="lt1"/>
          </a:fillRef>
          <a:effectRef idx="0">
            <a:schemeClr val="accent1"/>
          </a:effectRef>
          <a:fontRef idx="minor">
            <a:schemeClr val="dk1"/>
          </a:fontRef>
        </p:style>
      </p:cxnSp>
      <p:sp>
        <p:nvSpPr>
          <p:cNvPr id="15" name="Textfeld 13"/>
          <p:cNvSpPr txBox="1">
            <a:spLocks noChangeArrowheads="1"/>
          </p:cNvSpPr>
          <p:nvPr/>
        </p:nvSpPr>
        <p:spPr bwMode="auto">
          <a:xfrm>
            <a:off x="8058958" y="3551559"/>
            <a:ext cx="445630" cy="31114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64291" tIns="32146" rIns="64291" bIns="32146">
            <a:spAutoFit/>
          </a:bodyPr>
          <a:lstStyle/>
          <a:p>
            <a:r>
              <a:rPr lang="de-DE" sz="1600" dirty="0">
                <a:latin typeface="+mj-lt"/>
              </a:rPr>
              <a:t>1..*</a:t>
            </a:r>
          </a:p>
        </p:txBody>
      </p:sp>
      <p:sp>
        <p:nvSpPr>
          <p:cNvPr id="17" name="Textfeld 15"/>
          <p:cNvSpPr txBox="1">
            <a:spLocks noChangeArrowheads="1"/>
          </p:cNvSpPr>
          <p:nvPr/>
        </p:nvSpPr>
        <p:spPr bwMode="auto">
          <a:xfrm>
            <a:off x="8058958" y="5059560"/>
            <a:ext cx="445630" cy="31114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64291" tIns="32146" rIns="64291" bIns="32146">
            <a:spAutoFit/>
          </a:bodyPr>
          <a:lstStyle/>
          <a:p>
            <a:r>
              <a:rPr lang="de-DE" sz="1600" dirty="0">
                <a:latin typeface="+mj-lt"/>
              </a:rPr>
              <a:t>1..*</a:t>
            </a:r>
          </a:p>
        </p:txBody>
      </p:sp>
      <p:sp>
        <p:nvSpPr>
          <p:cNvPr id="18" name="Textfeld 13">
            <a:extLst>
              <a:ext uri="{FF2B5EF4-FFF2-40B4-BE49-F238E27FC236}">
                <a16:creationId xmlns:a16="http://schemas.microsoft.com/office/drawing/2014/main" id="{5ACC562C-4BDE-0942-A8B7-A459F2B5CA0E}"/>
              </a:ext>
            </a:extLst>
          </p:cNvPr>
          <p:cNvSpPr txBox="1">
            <a:spLocks noChangeArrowheads="1"/>
          </p:cNvSpPr>
          <p:nvPr/>
        </p:nvSpPr>
        <p:spPr bwMode="auto">
          <a:xfrm>
            <a:off x="8058958" y="1887288"/>
            <a:ext cx="445630" cy="31114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64291" tIns="32146" rIns="64291" bIns="32146">
            <a:spAutoFit/>
          </a:bodyPr>
          <a:lstStyle/>
          <a:p>
            <a:r>
              <a:rPr lang="de-DE" sz="1600" dirty="0">
                <a:latin typeface="+mj-lt"/>
              </a:rPr>
              <a:t>1..*</a:t>
            </a:r>
          </a:p>
        </p:txBody>
      </p:sp>
    </p:spTree>
    <p:extLst>
      <p:ext uri="{BB962C8B-B14F-4D97-AF65-F5344CB8AC3E}">
        <p14:creationId xmlns:p14="http://schemas.microsoft.com/office/powerpoint/2010/main" val="9045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Additional roles according to FitSM-3</a:t>
            </a:r>
            <a:endParaRPr lang="de-DE" dirty="0"/>
          </a:p>
        </p:txBody>
      </p:sp>
      <p:sp>
        <p:nvSpPr>
          <p:cNvPr id="3" name="Inhaltsplatzhalter 2"/>
          <p:cNvSpPr>
            <a:spLocks noGrp="1"/>
          </p:cNvSpPr>
          <p:nvPr>
            <p:ph idx="1"/>
          </p:nvPr>
        </p:nvSpPr>
        <p:spPr/>
        <p:txBody>
          <a:bodyPr>
            <a:normAutofit/>
          </a:bodyPr>
          <a:lstStyle/>
          <a:p>
            <a:r>
              <a:rPr lang="en-GB" dirty="0"/>
              <a:t>SMS owner </a:t>
            </a:r>
            <a:r>
              <a:rPr lang="en-GB" sz="2400" dirty="0"/>
              <a:t>(x1)</a:t>
            </a:r>
          </a:p>
          <a:p>
            <a:r>
              <a:rPr lang="en-GB" dirty="0"/>
              <a:t>SMS manager </a:t>
            </a:r>
            <a:r>
              <a:rPr lang="en-GB" sz="2400" dirty="0"/>
              <a:t>(x1)</a:t>
            </a:r>
          </a:p>
          <a:p>
            <a:r>
              <a:rPr lang="en-GB" dirty="0"/>
              <a:t>Process owner </a:t>
            </a:r>
            <a:r>
              <a:rPr lang="en-GB" sz="2400" dirty="0"/>
              <a:t>(optional; x1 per process)</a:t>
            </a:r>
            <a:endParaRPr lang="en-GB" dirty="0"/>
          </a:p>
          <a:p>
            <a:r>
              <a:rPr lang="en-GB" dirty="0"/>
              <a:t>Process manager </a:t>
            </a:r>
            <a:r>
              <a:rPr lang="en-GB" sz="2400" dirty="0"/>
              <a:t>(x1 per process)</a:t>
            </a:r>
          </a:p>
          <a:p>
            <a:r>
              <a:rPr lang="en-GB" dirty="0"/>
              <a:t>Case owner </a:t>
            </a:r>
            <a:r>
              <a:rPr lang="en-GB" sz="2400" dirty="0"/>
              <a:t>(x1 per case </a:t>
            </a:r>
            <a:r>
              <a:rPr lang="mr-IN" sz="2400" dirty="0"/>
              <a:t>–</a:t>
            </a:r>
            <a:r>
              <a:rPr lang="en-GB" sz="2400" dirty="0"/>
              <a:t> e.g. SLA owner, incident owner)</a:t>
            </a:r>
          </a:p>
          <a:p>
            <a:r>
              <a:rPr lang="en-GB" dirty="0"/>
              <a:t>Member of process staff</a:t>
            </a:r>
          </a:p>
          <a:p>
            <a:r>
              <a:rPr lang="en-GB" dirty="0"/>
              <a:t>Service owner </a:t>
            </a:r>
            <a:r>
              <a:rPr lang="en-GB" sz="2400" dirty="0"/>
              <a:t>(x1 per service)</a:t>
            </a:r>
          </a:p>
          <a:p>
            <a:r>
              <a:rPr lang="en-GB" dirty="0">
                <a:solidFill>
                  <a:schemeClr val="bg1">
                    <a:lumMod val="50000"/>
                  </a:schemeClr>
                </a:solidFill>
              </a:rPr>
              <a:t>(Internal) ITSM consultant</a:t>
            </a:r>
          </a:p>
          <a:p>
            <a:r>
              <a:rPr lang="en-GB" dirty="0">
                <a:solidFill>
                  <a:schemeClr val="bg1">
                    <a:lumMod val="50000"/>
                  </a:schemeClr>
                </a:solidFill>
              </a:rPr>
              <a:t>(Internal) ITSM auditor</a:t>
            </a:r>
          </a:p>
        </p:txBody>
      </p:sp>
      <p:sp>
        <p:nvSpPr>
          <p:cNvPr id="4" name="Foliennummernplatzhalter 3"/>
          <p:cNvSpPr>
            <a:spLocks noGrp="1"/>
          </p:cNvSpPr>
          <p:nvPr>
            <p:ph type="sldNum" sz="quarter" idx="12"/>
          </p:nvPr>
        </p:nvSpPr>
        <p:spPr/>
        <p:txBody>
          <a:bodyPr/>
          <a:lstStyle/>
          <a:p>
            <a:fld id="{43507AEB-23B8-F142-83A3-458C56B10093}" type="slidenum">
              <a:rPr lang="en-US" smtClean="0"/>
              <a:t>23</a:t>
            </a:fld>
            <a:endParaRPr lang="en-US"/>
          </a:p>
        </p:txBody>
      </p:sp>
    </p:spTree>
    <p:extLst>
      <p:ext uri="{BB962C8B-B14F-4D97-AF65-F5344CB8AC3E}">
        <p14:creationId xmlns:p14="http://schemas.microsoft.com/office/powerpoint/2010/main" val="919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191249" cy="1047859"/>
          </a:xfrm>
        </p:spPr>
        <p:txBody>
          <a:bodyPr/>
          <a:lstStyle/>
          <a:p>
            <a:r>
              <a:rPr lang="en-GB" sz="2800"/>
              <a:t>Service management system (SMS)</a:t>
            </a:r>
            <a:endParaRPr lang="de-DE" sz="2800" dirty="0"/>
          </a:p>
        </p:txBody>
      </p:sp>
      <p:sp>
        <p:nvSpPr>
          <p:cNvPr id="4" name="Foliennummernplatzhalter 3"/>
          <p:cNvSpPr>
            <a:spLocks noGrp="1"/>
          </p:cNvSpPr>
          <p:nvPr>
            <p:ph type="sldNum" sz="quarter" idx="12"/>
          </p:nvPr>
        </p:nvSpPr>
        <p:spPr/>
        <p:txBody>
          <a:bodyPr/>
          <a:lstStyle/>
          <a:p>
            <a:fld id="{43507AEB-23B8-F142-83A3-458C56B10093}" type="slidenum">
              <a:rPr lang="en-US" smtClean="0"/>
              <a:t>24</a:t>
            </a:fld>
            <a:endParaRPr lang="en-US"/>
          </a:p>
        </p:txBody>
      </p:sp>
      <p:sp>
        <p:nvSpPr>
          <p:cNvPr id="5" name="Rechteck 4"/>
          <p:cNvSpPr/>
          <p:nvPr/>
        </p:nvSpPr>
        <p:spPr>
          <a:xfrm>
            <a:off x="438150" y="1885950"/>
            <a:ext cx="8258175" cy="4591049"/>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GB" sz="1400" b="1" dirty="0">
                <a:solidFill>
                  <a:schemeClr val="tx1"/>
                </a:solidFill>
              </a:rPr>
              <a:t>Overall service management system (SMS)</a:t>
            </a:r>
          </a:p>
        </p:txBody>
      </p:sp>
      <p:sp>
        <p:nvSpPr>
          <p:cNvPr id="6" name="Rechteck 5"/>
          <p:cNvSpPr/>
          <p:nvPr/>
        </p:nvSpPr>
        <p:spPr>
          <a:xfrm>
            <a:off x="581023" y="2705098"/>
            <a:ext cx="2133604" cy="638175"/>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Service: E-Mail</a:t>
            </a:r>
          </a:p>
        </p:txBody>
      </p:sp>
      <p:sp>
        <p:nvSpPr>
          <p:cNvPr id="7" name="Rechteck 6"/>
          <p:cNvSpPr/>
          <p:nvPr/>
        </p:nvSpPr>
        <p:spPr>
          <a:xfrm>
            <a:off x="2962272" y="2705099"/>
            <a:ext cx="2133604" cy="638175"/>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Service: High performance computing</a:t>
            </a:r>
          </a:p>
        </p:txBody>
      </p:sp>
      <p:sp>
        <p:nvSpPr>
          <p:cNvPr id="8" name="Rechteck 7"/>
          <p:cNvSpPr/>
          <p:nvPr/>
        </p:nvSpPr>
        <p:spPr>
          <a:xfrm>
            <a:off x="6467475" y="2705097"/>
            <a:ext cx="2085976" cy="638175"/>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Other services</a:t>
            </a:r>
          </a:p>
        </p:txBody>
      </p:sp>
      <p:sp>
        <p:nvSpPr>
          <p:cNvPr id="9" name="Rechteck 8"/>
          <p:cNvSpPr/>
          <p:nvPr/>
        </p:nvSpPr>
        <p:spPr>
          <a:xfrm>
            <a:off x="581023" y="4105274"/>
            <a:ext cx="1152527" cy="2209801"/>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1400" dirty="0">
              <a:solidFill>
                <a:schemeClr val="tx1"/>
              </a:solidFill>
            </a:endParaRPr>
          </a:p>
          <a:p>
            <a:pPr algn="ctr"/>
            <a:r>
              <a:rPr lang="en-GB" sz="1400" dirty="0">
                <a:solidFill>
                  <a:schemeClr val="tx1"/>
                </a:solidFill>
              </a:rPr>
              <a:t>Process: SPM</a:t>
            </a:r>
          </a:p>
        </p:txBody>
      </p:sp>
      <p:sp>
        <p:nvSpPr>
          <p:cNvPr id="10" name="Rechteck 9"/>
          <p:cNvSpPr/>
          <p:nvPr/>
        </p:nvSpPr>
        <p:spPr>
          <a:xfrm>
            <a:off x="1933573" y="4105274"/>
            <a:ext cx="1152527" cy="2209801"/>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1400" dirty="0">
              <a:solidFill>
                <a:schemeClr val="tx1"/>
              </a:solidFill>
            </a:endParaRPr>
          </a:p>
          <a:p>
            <a:pPr algn="ctr"/>
            <a:r>
              <a:rPr lang="en-GB" sz="1400" dirty="0">
                <a:solidFill>
                  <a:schemeClr val="tx1"/>
                </a:solidFill>
              </a:rPr>
              <a:t>Process: SLM</a:t>
            </a:r>
          </a:p>
        </p:txBody>
      </p:sp>
      <p:sp>
        <p:nvSpPr>
          <p:cNvPr id="11" name="Rechteck 10"/>
          <p:cNvSpPr/>
          <p:nvPr/>
        </p:nvSpPr>
        <p:spPr>
          <a:xfrm>
            <a:off x="3276598" y="3998128"/>
            <a:ext cx="2009777" cy="2316947"/>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700" dirty="0">
              <a:solidFill>
                <a:schemeClr val="tx1"/>
              </a:solidFill>
            </a:endParaRPr>
          </a:p>
          <a:p>
            <a:pPr algn="ctr"/>
            <a:r>
              <a:rPr lang="en-GB" sz="1400" dirty="0">
                <a:solidFill>
                  <a:schemeClr val="tx1"/>
                </a:solidFill>
              </a:rPr>
              <a:t>Process: ISRM</a:t>
            </a:r>
          </a:p>
        </p:txBody>
      </p:sp>
      <p:sp>
        <p:nvSpPr>
          <p:cNvPr id="12" name="Rechteck 11"/>
          <p:cNvSpPr/>
          <p:nvPr/>
        </p:nvSpPr>
        <p:spPr>
          <a:xfrm>
            <a:off x="6467475" y="4083854"/>
            <a:ext cx="2085976" cy="2231221"/>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1400" dirty="0">
              <a:solidFill>
                <a:schemeClr val="tx1"/>
              </a:solidFill>
            </a:endParaRPr>
          </a:p>
          <a:p>
            <a:pPr algn="ctr"/>
            <a:r>
              <a:rPr lang="en-GB" sz="1400" dirty="0">
                <a:solidFill>
                  <a:schemeClr val="tx1"/>
                </a:solidFill>
              </a:rPr>
              <a:t>Other processes</a:t>
            </a:r>
          </a:p>
        </p:txBody>
      </p:sp>
      <p:sp>
        <p:nvSpPr>
          <p:cNvPr id="14" name="Rechteck 13"/>
          <p:cNvSpPr/>
          <p:nvPr/>
        </p:nvSpPr>
        <p:spPr>
          <a:xfrm>
            <a:off x="762000" y="4724400"/>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1</a:t>
            </a:r>
          </a:p>
        </p:txBody>
      </p:sp>
      <p:sp>
        <p:nvSpPr>
          <p:cNvPr id="15" name="Rechteck 14"/>
          <p:cNvSpPr/>
          <p:nvPr/>
        </p:nvSpPr>
        <p:spPr>
          <a:xfrm>
            <a:off x="761999" y="5114927"/>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2</a:t>
            </a:r>
          </a:p>
        </p:txBody>
      </p:sp>
      <p:sp>
        <p:nvSpPr>
          <p:cNvPr id="16" name="Rechteck 15"/>
          <p:cNvSpPr/>
          <p:nvPr/>
        </p:nvSpPr>
        <p:spPr>
          <a:xfrm>
            <a:off x="761998" y="5505454"/>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3</a:t>
            </a:r>
          </a:p>
        </p:txBody>
      </p:sp>
      <p:sp>
        <p:nvSpPr>
          <p:cNvPr id="17" name="Rechteck 16"/>
          <p:cNvSpPr/>
          <p:nvPr/>
        </p:nvSpPr>
        <p:spPr>
          <a:xfrm>
            <a:off x="2112169" y="4705355"/>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1</a:t>
            </a:r>
          </a:p>
        </p:txBody>
      </p:sp>
      <p:sp>
        <p:nvSpPr>
          <p:cNvPr id="18" name="Rechteck 17"/>
          <p:cNvSpPr/>
          <p:nvPr/>
        </p:nvSpPr>
        <p:spPr>
          <a:xfrm>
            <a:off x="2112168" y="5095882"/>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2</a:t>
            </a:r>
          </a:p>
        </p:txBody>
      </p:sp>
      <p:sp>
        <p:nvSpPr>
          <p:cNvPr id="19" name="Rechteck 18"/>
          <p:cNvSpPr/>
          <p:nvPr/>
        </p:nvSpPr>
        <p:spPr>
          <a:xfrm>
            <a:off x="2112167" y="5486409"/>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3</a:t>
            </a:r>
          </a:p>
        </p:txBody>
      </p:sp>
      <p:sp>
        <p:nvSpPr>
          <p:cNvPr id="20" name="Rechteck 19"/>
          <p:cNvSpPr/>
          <p:nvPr/>
        </p:nvSpPr>
        <p:spPr>
          <a:xfrm>
            <a:off x="3436144" y="4438660"/>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1</a:t>
            </a:r>
          </a:p>
        </p:txBody>
      </p:sp>
      <p:sp>
        <p:nvSpPr>
          <p:cNvPr id="21" name="Rechteck 20"/>
          <p:cNvSpPr/>
          <p:nvPr/>
        </p:nvSpPr>
        <p:spPr>
          <a:xfrm>
            <a:off x="3436144" y="6010287"/>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2</a:t>
            </a:r>
          </a:p>
        </p:txBody>
      </p:sp>
      <p:sp>
        <p:nvSpPr>
          <p:cNvPr id="23" name="Rechteck 22"/>
          <p:cNvSpPr/>
          <p:nvPr/>
        </p:nvSpPr>
        <p:spPr>
          <a:xfrm>
            <a:off x="4443413" y="4748214"/>
            <a:ext cx="180975" cy="1176325"/>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400" i="1" dirty="0">
                <a:solidFill>
                  <a:schemeClr val="tx1"/>
                </a:solidFill>
              </a:rPr>
              <a:t>Incident 142</a:t>
            </a:r>
          </a:p>
        </p:txBody>
      </p:sp>
      <p:sp>
        <p:nvSpPr>
          <p:cNvPr id="26" name="Rechteck 25"/>
          <p:cNvSpPr/>
          <p:nvPr/>
        </p:nvSpPr>
        <p:spPr>
          <a:xfrm>
            <a:off x="4714875" y="4748214"/>
            <a:ext cx="180975" cy="1176325"/>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400" i="1" dirty="0">
                <a:solidFill>
                  <a:schemeClr val="tx1"/>
                </a:solidFill>
              </a:rPr>
              <a:t>Incident 143</a:t>
            </a:r>
          </a:p>
        </p:txBody>
      </p:sp>
      <p:sp>
        <p:nvSpPr>
          <p:cNvPr id="27" name="Rechteck 26"/>
          <p:cNvSpPr/>
          <p:nvPr/>
        </p:nvSpPr>
        <p:spPr>
          <a:xfrm>
            <a:off x="4986337" y="4748214"/>
            <a:ext cx="180975" cy="1176325"/>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400" i="1" dirty="0">
                <a:solidFill>
                  <a:schemeClr val="tx1"/>
                </a:solidFill>
              </a:rPr>
              <a:t>Incident 144</a:t>
            </a:r>
          </a:p>
        </p:txBody>
      </p:sp>
      <p:sp>
        <p:nvSpPr>
          <p:cNvPr id="28" name="Rechteck 27"/>
          <p:cNvSpPr/>
          <p:nvPr/>
        </p:nvSpPr>
        <p:spPr>
          <a:xfrm>
            <a:off x="3629025" y="4748214"/>
            <a:ext cx="726282"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Step 1</a:t>
            </a:r>
          </a:p>
        </p:txBody>
      </p:sp>
      <p:sp>
        <p:nvSpPr>
          <p:cNvPr id="29" name="Rechteck 28"/>
          <p:cNvSpPr/>
          <p:nvPr/>
        </p:nvSpPr>
        <p:spPr>
          <a:xfrm>
            <a:off x="3629025" y="5067297"/>
            <a:ext cx="726282"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Step 2</a:t>
            </a:r>
          </a:p>
        </p:txBody>
      </p:sp>
      <p:sp>
        <p:nvSpPr>
          <p:cNvPr id="30" name="Rechteck 29"/>
          <p:cNvSpPr/>
          <p:nvPr/>
        </p:nvSpPr>
        <p:spPr>
          <a:xfrm>
            <a:off x="3629025" y="5376855"/>
            <a:ext cx="726282"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Step 3</a:t>
            </a:r>
          </a:p>
        </p:txBody>
      </p:sp>
      <p:sp>
        <p:nvSpPr>
          <p:cNvPr id="31" name="Rechteck 30"/>
          <p:cNvSpPr/>
          <p:nvPr/>
        </p:nvSpPr>
        <p:spPr>
          <a:xfrm>
            <a:off x="3629025" y="5686413"/>
            <a:ext cx="726282"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Step 4</a:t>
            </a:r>
          </a:p>
        </p:txBody>
      </p:sp>
      <p:sp>
        <p:nvSpPr>
          <p:cNvPr id="33" name="Abgerundetes Rechteck 32"/>
          <p:cNvSpPr/>
          <p:nvPr/>
        </p:nvSpPr>
        <p:spPr>
          <a:xfrm>
            <a:off x="676273" y="2352675"/>
            <a:ext cx="1343025" cy="442920"/>
          </a:xfrm>
          <a:prstGeom prst="roundRect">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Service owner: E-mail</a:t>
            </a:r>
          </a:p>
        </p:txBody>
      </p:sp>
      <p:sp>
        <p:nvSpPr>
          <p:cNvPr id="34" name="Abgerundetes Rechteck 33"/>
          <p:cNvSpPr/>
          <p:nvPr/>
        </p:nvSpPr>
        <p:spPr>
          <a:xfrm>
            <a:off x="3038475" y="2352675"/>
            <a:ext cx="1343025" cy="442920"/>
          </a:xfrm>
          <a:prstGeom prst="roundRect">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Service owner: HP computing</a:t>
            </a:r>
          </a:p>
        </p:txBody>
      </p:sp>
      <p:sp>
        <p:nvSpPr>
          <p:cNvPr id="36" name="Abgerundetes Rechteck 35"/>
          <p:cNvSpPr/>
          <p:nvPr/>
        </p:nvSpPr>
        <p:spPr>
          <a:xfrm>
            <a:off x="1566863" y="1666875"/>
            <a:ext cx="1343025" cy="533400"/>
          </a:xfrm>
          <a:prstGeom prst="roundRect">
            <a:avLst/>
          </a:prstGeom>
          <a:solidFill>
            <a:schemeClr val="accent1">
              <a:lumMod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SMS owner</a:t>
            </a:r>
          </a:p>
        </p:txBody>
      </p:sp>
      <p:sp>
        <p:nvSpPr>
          <p:cNvPr id="38" name="Abgerundetes Rechteck 37"/>
          <p:cNvSpPr/>
          <p:nvPr/>
        </p:nvSpPr>
        <p:spPr>
          <a:xfrm>
            <a:off x="1990721" y="3956456"/>
            <a:ext cx="973934" cy="292896"/>
          </a:xfrm>
          <a:prstGeom prst="round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PM SLM</a:t>
            </a:r>
          </a:p>
        </p:txBody>
      </p:sp>
      <p:sp>
        <p:nvSpPr>
          <p:cNvPr id="41" name="Abgerundetes Rechteck 40"/>
          <p:cNvSpPr/>
          <p:nvPr/>
        </p:nvSpPr>
        <p:spPr>
          <a:xfrm>
            <a:off x="5238751" y="4393405"/>
            <a:ext cx="1050128" cy="473868"/>
          </a:xfrm>
          <a:prstGeom prst="roundRect">
            <a:avLst/>
          </a:prstGeom>
          <a:solidFill>
            <a:schemeClr val="accent4">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latin typeface="Calibri (Body)"/>
              </a:rPr>
              <a:t>Case owner incident 142</a:t>
            </a:r>
          </a:p>
        </p:txBody>
      </p:sp>
      <p:sp>
        <p:nvSpPr>
          <p:cNvPr id="45" name="Abgerundetes Rechteck 44"/>
          <p:cNvSpPr/>
          <p:nvPr/>
        </p:nvSpPr>
        <p:spPr>
          <a:xfrm>
            <a:off x="658412" y="3964790"/>
            <a:ext cx="973934" cy="292896"/>
          </a:xfrm>
          <a:prstGeom prst="round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PM SPM</a:t>
            </a:r>
          </a:p>
        </p:txBody>
      </p:sp>
      <p:sp>
        <p:nvSpPr>
          <p:cNvPr id="46" name="Abgerundetes Rechteck 45"/>
          <p:cNvSpPr/>
          <p:nvPr/>
        </p:nvSpPr>
        <p:spPr>
          <a:xfrm>
            <a:off x="3764753" y="3851680"/>
            <a:ext cx="973934" cy="292896"/>
          </a:xfrm>
          <a:prstGeom prst="round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PM ISRM</a:t>
            </a:r>
          </a:p>
        </p:txBody>
      </p:sp>
      <p:sp>
        <p:nvSpPr>
          <p:cNvPr id="47" name="Abgerundetes Rechteck 46"/>
          <p:cNvSpPr/>
          <p:nvPr/>
        </p:nvSpPr>
        <p:spPr>
          <a:xfrm>
            <a:off x="658411" y="3426630"/>
            <a:ext cx="2306245" cy="364328"/>
          </a:xfrm>
          <a:prstGeom prst="roundRect">
            <a:avLst/>
          </a:prstGeom>
          <a:solidFill>
            <a:schemeClr val="tx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Process owner SPM &amp; SLM</a:t>
            </a:r>
          </a:p>
        </p:txBody>
      </p:sp>
      <p:sp>
        <p:nvSpPr>
          <p:cNvPr id="48" name="Abgerundetes Rechteck 47"/>
          <p:cNvSpPr/>
          <p:nvPr/>
        </p:nvSpPr>
        <p:spPr>
          <a:xfrm>
            <a:off x="6534150" y="3937406"/>
            <a:ext cx="1943099" cy="292896"/>
          </a:xfrm>
          <a:prstGeom prst="round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Process managers</a:t>
            </a:r>
          </a:p>
        </p:txBody>
      </p:sp>
      <p:sp>
        <p:nvSpPr>
          <p:cNvPr id="49" name="Abgerundetes Rechteck 48"/>
          <p:cNvSpPr/>
          <p:nvPr/>
        </p:nvSpPr>
        <p:spPr>
          <a:xfrm>
            <a:off x="6534150" y="3426630"/>
            <a:ext cx="1943099" cy="364328"/>
          </a:xfrm>
          <a:prstGeom prst="roundRect">
            <a:avLst/>
          </a:prstGeom>
          <a:solidFill>
            <a:schemeClr val="tx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Process owners</a:t>
            </a:r>
          </a:p>
        </p:txBody>
      </p:sp>
      <p:sp>
        <p:nvSpPr>
          <p:cNvPr id="50" name="Abgerundetes Rechteck 49"/>
          <p:cNvSpPr/>
          <p:nvPr/>
        </p:nvSpPr>
        <p:spPr>
          <a:xfrm>
            <a:off x="6610350" y="2352675"/>
            <a:ext cx="1343025" cy="442920"/>
          </a:xfrm>
          <a:prstGeom prst="roundRect">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Service owners</a:t>
            </a:r>
          </a:p>
        </p:txBody>
      </p:sp>
      <p:sp>
        <p:nvSpPr>
          <p:cNvPr id="52" name="Abgerundetes Rechteck 51"/>
          <p:cNvSpPr/>
          <p:nvPr/>
        </p:nvSpPr>
        <p:spPr>
          <a:xfrm>
            <a:off x="5238751" y="4922034"/>
            <a:ext cx="1050128" cy="473868"/>
          </a:xfrm>
          <a:prstGeom prst="roundRect">
            <a:avLst/>
          </a:prstGeom>
          <a:solidFill>
            <a:schemeClr val="accent4">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latin typeface="Calibri (Body)"/>
              </a:rPr>
              <a:t>Case owner incident 143</a:t>
            </a:r>
          </a:p>
        </p:txBody>
      </p:sp>
      <p:sp>
        <p:nvSpPr>
          <p:cNvPr id="53" name="Abgerundetes Rechteck 52"/>
          <p:cNvSpPr/>
          <p:nvPr/>
        </p:nvSpPr>
        <p:spPr>
          <a:xfrm>
            <a:off x="5238751" y="5450663"/>
            <a:ext cx="1050128" cy="473868"/>
          </a:xfrm>
          <a:prstGeom prst="roundRect">
            <a:avLst/>
          </a:prstGeom>
          <a:solidFill>
            <a:schemeClr val="accent4">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latin typeface="Calibri (Body)"/>
              </a:rPr>
              <a:t>Case owner incident 144</a:t>
            </a:r>
          </a:p>
        </p:txBody>
      </p:sp>
      <p:sp>
        <p:nvSpPr>
          <p:cNvPr id="54" name="Abgerundetes Rechteck 53"/>
          <p:cNvSpPr/>
          <p:nvPr/>
        </p:nvSpPr>
        <p:spPr>
          <a:xfrm>
            <a:off x="6648449" y="4824418"/>
            <a:ext cx="1050128" cy="473868"/>
          </a:xfrm>
          <a:prstGeom prst="roundRect">
            <a:avLst/>
          </a:prstGeom>
          <a:solidFill>
            <a:schemeClr val="accent4">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bg1"/>
                </a:solidFill>
                <a:latin typeface="Calibri (Body)"/>
              </a:rPr>
              <a:t>Case owners</a:t>
            </a:r>
          </a:p>
        </p:txBody>
      </p:sp>
      <p:sp>
        <p:nvSpPr>
          <p:cNvPr id="55" name="Abgerundetes Rechteck 54"/>
          <p:cNvSpPr/>
          <p:nvPr/>
        </p:nvSpPr>
        <p:spPr>
          <a:xfrm>
            <a:off x="3333748" y="4467235"/>
            <a:ext cx="194074" cy="1743065"/>
          </a:xfrm>
          <a:prstGeom prst="roundRect">
            <a:avLst/>
          </a:prstGeom>
          <a:solidFill>
            <a:schemeClr val="accent6"/>
          </a:solidFill>
          <a:ln w="19050">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400" dirty="0">
                <a:solidFill>
                  <a:schemeClr val="bg1"/>
                </a:solidFill>
              </a:rPr>
              <a:t>ISRM staff</a:t>
            </a:r>
          </a:p>
        </p:txBody>
      </p:sp>
      <p:sp>
        <p:nvSpPr>
          <p:cNvPr id="56" name="Abgerundetes Rechteck 55"/>
          <p:cNvSpPr/>
          <p:nvPr/>
        </p:nvSpPr>
        <p:spPr>
          <a:xfrm>
            <a:off x="639361" y="4768454"/>
            <a:ext cx="215503" cy="919144"/>
          </a:xfrm>
          <a:prstGeom prst="roundRect">
            <a:avLst/>
          </a:prstGeom>
          <a:solidFill>
            <a:schemeClr val="accent6"/>
          </a:solidFill>
          <a:ln w="19050">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400" dirty="0">
                <a:solidFill>
                  <a:schemeClr val="bg1"/>
                </a:solidFill>
              </a:rPr>
              <a:t>SPM staff</a:t>
            </a:r>
          </a:p>
        </p:txBody>
      </p:sp>
      <p:sp>
        <p:nvSpPr>
          <p:cNvPr id="57" name="Abgerundetes Rechteck 56"/>
          <p:cNvSpPr/>
          <p:nvPr/>
        </p:nvSpPr>
        <p:spPr>
          <a:xfrm>
            <a:off x="1988335" y="4755373"/>
            <a:ext cx="215503" cy="919144"/>
          </a:xfrm>
          <a:prstGeom prst="roundRect">
            <a:avLst/>
          </a:prstGeom>
          <a:solidFill>
            <a:schemeClr val="accent6"/>
          </a:solidFill>
          <a:ln w="19050">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400" dirty="0">
                <a:solidFill>
                  <a:schemeClr val="bg1"/>
                </a:solidFill>
              </a:rPr>
              <a:t>SLM staff</a:t>
            </a:r>
          </a:p>
        </p:txBody>
      </p:sp>
      <p:sp>
        <p:nvSpPr>
          <p:cNvPr id="58" name="Abgerundetes Rechteck 57"/>
          <p:cNvSpPr/>
          <p:nvPr/>
        </p:nvSpPr>
        <p:spPr>
          <a:xfrm>
            <a:off x="7272315" y="5548912"/>
            <a:ext cx="1077285" cy="478042"/>
          </a:xfrm>
          <a:prstGeom prst="roundRect">
            <a:avLst/>
          </a:prstGeom>
          <a:solidFill>
            <a:schemeClr val="accent6"/>
          </a:solidFill>
          <a:ln w="19050">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GB" sz="1400" dirty="0">
                <a:solidFill>
                  <a:schemeClr val="bg1"/>
                </a:solidFill>
              </a:rPr>
              <a:t>Process staff</a:t>
            </a:r>
          </a:p>
        </p:txBody>
      </p:sp>
      <p:sp>
        <p:nvSpPr>
          <p:cNvPr id="51" name="Abgerundetes Rechteck 35"/>
          <p:cNvSpPr/>
          <p:nvPr/>
        </p:nvSpPr>
        <p:spPr>
          <a:xfrm>
            <a:off x="6317926" y="1666875"/>
            <a:ext cx="1343025" cy="533400"/>
          </a:xfrm>
          <a:prstGeom prst="roundRect">
            <a:avLst/>
          </a:prstGeom>
          <a:solidFill>
            <a:schemeClr val="accent1">
              <a:lumMod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SMS manager</a:t>
            </a:r>
          </a:p>
        </p:txBody>
      </p:sp>
      <p:sp>
        <p:nvSpPr>
          <p:cNvPr id="59" name="Abgerundetes Rechteck 46"/>
          <p:cNvSpPr/>
          <p:nvPr/>
        </p:nvSpPr>
        <p:spPr>
          <a:xfrm>
            <a:off x="3323282" y="3426630"/>
            <a:ext cx="1915469" cy="364328"/>
          </a:xfrm>
          <a:prstGeom prst="roundRect">
            <a:avLst/>
          </a:prstGeom>
          <a:solidFill>
            <a:schemeClr val="tx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Process owner ISRM</a:t>
            </a:r>
          </a:p>
        </p:txBody>
      </p:sp>
    </p:spTree>
    <p:extLst>
      <p:ext uri="{BB962C8B-B14F-4D97-AF65-F5344CB8AC3E}">
        <p14:creationId xmlns:p14="http://schemas.microsoft.com/office/powerpoint/2010/main" val="2209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500"/>
                                        <p:tgtEl>
                                          <p:spTgt spid="5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500"/>
                                        <p:tgtEl>
                                          <p:spTgt spid="5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500"/>
                                        <p:tgtEl>
                                          <p:spTgt spid="5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500"/>
                                        <p:tgtEl>
                                          <p:spTgt spid="5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500"/>
                                        <p:tgtEl>
                                          <p:spTgt spid="2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fade">
                                      <p:cBhvr>
                                        <p:cTn id="124" dur="500"/>
                                        <p:tgtEl>
                                          <p:spTgt spid="3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fade">
                                      <p:cBhvr>
                                        <p:cTn id="127" dur="500"/>
                                        <p:tgtEl>
                                          <p:spTgt spid="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fade">
                                      <p:cBhvr>
                                        <p:cTn id="130" dur="500"/>
                                        <p:tgtEl>
                                          <p:spTgt spid="3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fade">
                                      <p:cBhvr>
                                        <p:cTn id="133" dur="500"/>
                                        <p:tgtEl>
                                          <p:spTgt spid="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fade">
                                      <p:cBhvr>
                                        <p:cTn id="136" dur="500"/>
                                        <p:tgtEl>
                                          <p:spTgt spid="5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8"/>
                                        </p:tgtEl>
                                        <p:attrNameLst>
                                          <p:attrName>style.visibility</p:attrName>
                                        </p:attrNameLst>
                                      </p:cBhvr>
                                      <p:to>
                                        <p:strVal val="visible"/>
                                      </p:to>
                                    </p:set>
                                    <p:animEffect transition="in" filter="fade">
                                      <p:cBhvr>
                                        <p:cTn id="1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3" grpId="0" animBg="1"/>
      <p:bldP spid="26" grpId="0" animBg="1"/>
      <p:bldP spid="27" grpId="0" animBg="1"/>
      <p:bldP spid="28" grpId="0" animBg="1"/>
      <p:bldP spid="29" grpId="0" animBg="1"/>
      <p:bldP spid="30" grpId="0" animBg="1"/>
      <p:bldP spid="31" grpId="0" animBg="1"/>
      <p:bldP spid="33" grpId="0" animBg="1"/>
      <p:bldP spid="34" grpId="0" animBg="1"/>
      <p:bldP spid="36" grpId="0" animBg="1"/>
      <p:bldP spid="38" grpId="0" animBg="1"/>
      <p:bldP spid="41" grpId="0" animBg="1"/>
      <p:bldP spid="45" grpId="0" animBg="1"/>
      <p:bldP spid="46" grpId="0" animBg="1"/>
      <p:bldP spid="47" grpId="0" animBg="1"/>
      <p:bldP spid="48" grpId="0" animBg="1"/>
      <p:bldP spid="49" grpId="0" animBg="1"/>
      <p:bldP spid="50" grpId="0" animBg="1"/>
      <p:bldP spid="52" grpId="0" animBg="1"/>
      <p:bldP spid="53" grpId="0" animBg="1"/>
      <p:bldP spid="54" grpId="0" animBg="1"/>
      <p:bldP spid="55" grpId="0" animBg="1"/>
      <p:bldP spid="56" grpId="0" animBg="1"/>
      <p:bldP spid="57" grpId="0" animBg="1"/>
      <p:bldP spid="58" grpId="0" animBg="1"/>
      <p:bldP spid="51" grpId="0" animBg="1"/>
      <p:bldP spid="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The </a:t>
            </a:r>
            <a:r>
              <a:rPr lang="en-US" b="1" noProof="0" dirty="0" err="1"/>
              <a:t>FitSM</a:t>
            </a:r>
            <a:r>
              <a:rPr lang="en-US" b="1" noProof="0" dirty="0"/>
              <a:t> Standards Family</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25</a:t>
            </a:fld>
            <a:endParaRPr lang="en-US"/>
          </a:p>
        </p:txBody>
      </p:sp>
    </p:spTree>
    <p:extLst>
      <p:ext uri="{BB962C8B-B14F-4D97-AF65-F5344CB8AC3E}">
        <p14:creationId xmlns:p14="http://schemas.microsoft.com/office/powerpoint/2010/main" val="592934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What is </a:t>
            </a:r>
            <a:r>
              <a:rPr lang="en-US" noProof="0" err="1"/>
              <a:t>FitSM</a:t>
            </a:r>
            <a:r>
              <a:rPr lang="en-US" noProof="0"/>
              <a:t>?</a:t>
            </a:r>
          </a:p>
        </p:txBody>
      </p:sp>
      <p:sp>
        <p:nvSpPr>
          <p:cNvPr id="4" name="Inhaltsplatzhalter 3"/>
          <p:cNvSpPr>
            <a:spLocks noGrp="1"/>
          </p:cNvSpPr>
          <p:nvPr>
            <p:ph idx="1"/>
          </p:nvPr>
        </p:nvSpPr>
        <p:spPr>
          <a:xfrm>
            <a:off x="293913" y="1678456"/>
            <a:ext cx="8650516" cy="2657688"/>
          </a:xfrm>
        </p:spPr>
        <p:txBody>
          <a:bodyPr>
            <a:normAutofit/>
          </a:bodyPr>
          <a:lstStyle/>
          <a:p>
            <a:r>
              <a:rPr lang="en-US" sz="2300" noProof="0" dirty="0"/>
              <a:t>Standards family for lightweight IT service management</a:t>
            </a:r>
          </a:p>
          <a:p>
            <a:r>
              <a:rPr lang="en-US" sz="2300" noProof="0" dirty="0"/>
              <a:t>Suitable for IT service providers of any type and scale</a:t>
            </a:r>
          </a:p>
          <a:p>
            <a:r>
              <a:rPr lang="en-US" sz="2300" dirty="0"/>
              <a:t>Main design principle: Keep it simple!</a:t>
            </a:r>
          </a:p>
          <a:p>
            <a:r>
              <a:rPr lang="en-US" sz="2300" dirty="0"/>
              <a:t>All FitSM parts are freely released under Creative Commons licenses</a:t>
            </a:r>
          </a:p>
          <a:p>
            <a:r>
              <a:rPr lang="en-US" sz="2300" dirty="0"/>
              <a:t>FitSM is operated and managed by ITEMO (non-profit)</a:t>
            </a:r>
          </a:p>
          <a:p>
            <a:r>
              <a:rPr lang="en-US" sz="2300" dirty="0"/>
              <a:t>Certification provided by ICO-Cert and APMG International</a:t>
            </a:r>
          </a:p>
        </p:txBody>
      </p:sp>
      <p:sp>
        <p:nvSpPr>
          <p:cNvPr id="3" name="Foliennummernplatzhalter 2"/>
          <p:cNvSpPr>
            <a:spLocks noGrp="1"/>
          </p:cNvSpPr>
          <p:nvPr>
            <p:ph type="sldNum" sz="quarter" idx="12"/>
          </p:nvPr>
        </p:nvSpPr>
        <p:spPr/>
        <p:txBody>
          <a:bodyPr/>
          <a:lstStyle/>
          <a:p>
            <a:fld id="{43507AEB-23B8-F142-83A3-458C56B10093}" type="slidenum">
              <a:rPr lang="en-US" smtClean="0"/>
              <a:t>26</a:t>
            </a:fld>
            <a:endParaRPr lang="en-US"/>
          </a:p>
        </p:txBody>
      </p:sp>
      <p:pic>
        <p:nvPicPr>
          <p:cNvPr id="5" name="pasted-imag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7776" y="4677612"/>
            <a:ext cx="1423789" cy="339735"/>
          </a:xfrm>
          <a:prstGeom prst="rect">
            <a:avLst/>
          </a:prstGeom>
          <a:ln w="12700">
            <a:miter lim="400000"/>
          </a:ln>
        </p:spPr>
      </p:pic>
      <p:pic>
        <p:nvPicPr>
          <p:cNvPr id="6" name="Bild 4" descr="ITEMO_logo_300_130_transp.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7735" y="4408714"/>
            <a:ext cx="2250009" cy="774692"/>
          </a:xfrm>
          <a:prstGeom prst="rect">
            <a:avLst/>
          </a:prstGeom>
        </p:spPr>
      </p:pic>
      <p:sp>
        <p:nvSpPr>
          <p:cNvPr id="8" name="Inhaltsplatzhalter 3"/>
          <p:cNvSpPr txBox="1">
            <a:spLocks/>
          </p:cNvSpPr>
          <p:nvPr/>
        </p:nvSpPr>
        <p:spPr>
          <a:xfrm>
            <a:off x="1055919" y="5388430"/>
            <a:ext cx="7105336" cy="122443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dirty="0"/>
              <a:t>           www.fitsm.eu</a:t>
            </a:r>
          </a:p>
          <a:p>
            <a:pPr marL="0" indent="0" algn="ctr">
              <a:buNone/>
            </a:pPr>
            <a:endParaRPr lang="en-US" sz="1800" i="1" dirty="0"/>
          </a:p>
          <a:p>
            <a:pPr marL="0" indent="0" algn="ctr">
              <a:buFont typeface="Arial"/>
              <a:buNone/>
            </a:pPr>
            <a:r>
              <a:rPr lang="en-US" sz="1800" i="1" dirty="0"/>
              <a:t>The development of FitSM was originally funded by the European Commission through an EC-FP7 project "</a:t>
            </a:r>
            <a:r>
              <a:rPr lang="en-US" sz="1800" i="1" dirty="0" err="1"/>
              <a:t>FedSM</a:t>
            </a:r>
            <a:r>
              <a:rPr lang="en-US" sz="1800" i="1" dirty="0"/>
              <a:t>“ (2012-2015)</a:t>
            </a:r>
          </a:p>
        </p:txBody>
      </p:sp>
      <p:pic>
        <p:nvPicPr>
          <p:cNvPr id="9" name="Picture 8"/>
          <p:cNvPicPr>
            <a:picLocks noChangeAspect="1"/>
          </p:cNvPicPr>
          <p:nvPr/>
        </p:nvPicPr>
        <p:blipFill>
          <a:blip r:embed="rId4"/>
          <a:stretch>
            <a:fillRect/>
          </a:stretch>
        </p:blipFill>
        <p:spPr>
          <a:xfrm>
            <a:off x="6331129" y="4416007"/>
            <a:ext cx="1093872" cy="862943"/>
          </a:xfrm>
          <a:prstGeom prst="rect">
            <a:avLst/>
          </a:prstGeom>
        </p:spPr>
      </p:pic>
      <p:pic>
        <p:nvPicPr>
          <p:cNvPr id="13" name="Picture 12">
            <a:extLst>
              <a:ext uri="{FF2B5EF4-FFF2-40B4-BE49-F238E27FC236}">
                <a16:creationId xmlns:a16="http://schemas.microsoft.com/office/drawing/2014/main" id="{60D3EC0A-BCAD-F242-A001-733895D7B2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1285" y="4555940"/>
            <a:ext cx="1478705" cy="601340"/>
          </a:xfrm>
          <a:prstGeom prst="rect">
            <a:avLst/>
          </a:prstGeom>
        </p:spPr>
      </p:pic>
      <p:grpSp>
        <p:nvGrpSpPr>
          <p:cNvPr id="14" name="Group 7">
            <a:extLst>
              <a:ext uri="{FF2B5EF4-FFF2-40B4-BE49-F238E27FC236}">
                <a16:creationId xmlns:a16="http://schemas.microsoft.com/office/drawing/2014/main" id="{6FBA0078-6FFE-C947-9B61-60608FC3765D}"/>
              </a:ext>
            </a:extLst>
          </p:cNvPr>
          <p:cNvGrpSpPr/>
          <p:nvPr/>
        </p:nvGrpSpPr>
        <p:grpSpPr>
          <a:xfrm>
            <a:off x="4982389" y="5408609"/>
            <a:ext cx="2127070" cy="305280"/>
            <a:chOff x="2005200" y="5919840"/>
            <a:chExt cx="2127070" cy="305280"/>
          </a:xfrm>
        </p:grpSpPr>
        <p:pic>
          <p:nvPicPr>
            <p:cNvPr id="15" name="Picture 14">
              <a:extLst>
                <a:ext uri="{FF2B5EF4-FFF2-40B4-BE49-F238E27FC236}">
                  <a16:creationId xmlns:a16="http://schemas.microsoft.com/office/drawing/2014/main" id="{03EBBF66-3AAF-654C-98A3-DEE32A5CA5B5}"/>
                </a:ext>
              </a:extLst>
            </p:cNvPr>
            <p:cNvPicPr/>
            <p:nvPr/>
          </p:nvPicPr>
          <p:blipFill>
            <a:blip r:embed="rId6" cstate="screen">
              <a:extLst>
                <a:ext uri="{28A0092B-C50C-407E-A947-70E740481C1C}">
                  <a14:useLocalDpi xmlns:a14="http://schemas.microsoft.com/office/drawing/2010/main"/>
                </a:ext>
              </a:extLst>
            </a:blip>
            <a:stretch/>
          </p:blipFill>
          <p:spPr>
            <a:xfrm>
              <a:off x="2005200" y="5945400"/>
              <a:ext cx="254160" cy="254160"/>
            </a:xfrm>
            <a:prstGeom prst="rect">
              <a:avLst/>
            </a:prstGeom>
            <a:ln>
              <a:noFill/>
            </a:ln>
          </p:spPr>
        </p:pic>
        <p:sp>
          <p:nvSpPr>
            <p:cNvPr id="16" name="TextShape 8">
              <a:extLst>
                <a:ext uri="{FF2B5EF4-FFF2-40B4-BE49-F238E27FC236}">
                  <a16:creationId xmlns:a16="http://schemas.microsoft.com/office/drawing/2014/main" id="{8719962D-7514-5049-B817-7DCDC9642EAF}"/>
                </a:ext>
              </a:extLst>
            </p:cNvPr>
            <p:cNvSpPr txBox="1"/>
            <p:nvPr/>
          </p:nvSpPr>
          <p:spPr>
            <a:xfrm>
              <a:off x="2235599" y="5919840"/>
              <a:ext cx="1896671" cy="305280"/>
            </a:xfrm>
            <a:prstGeom prst="rect">
              <a:avLst/>
            </a:prstGeom>
            <a:noFill/>
            <a:ln>
              <a:noFill/>
            </a:ln>
          </p:spPr>
          <p:txBody>
            <a:bodyPr lIns="90000" tIns="45000" rIns="90000" bIns="45000"/>
            <a:lstStyle/>
            <a:p>
              <a:r>
                <a:rPr lang="en-US" spc="-1" dirty="0" err="1">
                  <a:latin typeface="Arial"/>
                </a:rPr>
                <a:t>FitSM_Standard</a:t>
              </a:r>
              <a:endParaRPr lang="en-US" sz="1800" b="0" strike="noStrike" spc="-1" dirty="0">
                <a:latin typeface="Arial"/>
              </a:endParaRPr>
            </a:p>
          </p:txBody>
        </p:sp>
      </p:grpSp>
    </p:spTree>
    <p:extLst>
      <p:ext uri="{BB962C8B-B14F-4D97-AF65-F5344CB8AC3E}">
        <p14:creationId xmlns:p14="http://schemas.microsoft.com/office/powerpoint/2010/main" val="3693489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Third way for ITSM</a:t>
            </a:r>
          </a:p>
        </p:txBody>
      </p:sp>
      <p:sp>
        <p:nvSpPr>
          <p:cNvPr id="4" name="Rectangle 3"/>
          <p:cNvSpPr/>
          <p:nvPr/>
        </p:nvSpPr>
        <p:spPr>
          <a:xfrm>
            <a:off x="5921392" y="3352800"/>
            <a:ext cx="2711000" cy="29210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000" dirty="0"/>
          </a:p>
          <a:p>
            <a:pPr algn="ctr"/>
            <a:r>
              <a:rPr lang="en-US" sz="2400" dirty="0"/>
              <a:t>‘Full’ commercial ITSM</a:t>
            </a:r>
          </a:p>
        </p:txBody>
      </p:sp>
      <p:sp>
        <p:nvSpPr>
          <p:cNvPr id="5" name="Rectangle 4"/>
          <p:cNvSpPr/>
          <p:nvPr/>
        </p:nvSpPr>
        <p:spPr>
          <a:xfrm>
            <a:off x="698500" y="5511800"/>
            <a:ext cx="2393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No/little formal ITSM</a:t>
            </a:r>
          </a:p>
        </p:txBody>
      </p:sp>
      <p:grpSp>
        <p:nvGrpSpPr>
          <p:cNvPr id="3" name="Group 2"/>
          <p:cNvGrpSpPr/>
          <p:nvPr/>
        </p:nvGrpSpPr>
        <p:grpSpPr>
          <a:xfrm>
            <a:off x="6724551" y="5355430"/>
            <a:ext cx="2066921" cy="732293"/>
            <a:chOff x="6389865" y="5117073"/>
            <a:chExt cx="2622917" cy="929278"/>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84167" y="5117073"/>
              <a:ext cx="687666" cy="929278"/>
            </a:xfrm>
            <a:prstGeom prst="rect">
              <a:avLst/>
            </a:prstGeom>
            <a:noFill/>
            <a:ln w="12700">
              <a:solidFill>
                <a:schemeClr val="tx1"/>
              </a:solidFill>
              <a:miter lim="800000"/>
              <a:headEnd/>
              <a:tailEnd/>
            </a:ln>
          </p:spPr>
        </p:pic>
        <p:sp>
          <p:nvSpPr>
            <p:cNvPr id="9" name="TextBox 8"/>
            <p:cNvSpPr txBox="1"/>
            <p:nvPr/>
          </p:nvSpPr>
          <p:spPr>
            <a:xfrm>
              <a:off x="6389865" y="5284798"/>
              <a:ext cx="2622917" cy="468681"/>
            </a:xfrm>
            <a:prstGeom prst="rect">
              <a:avLst/>
            </a:prstGeom>
            <a:noFill/>
          </p:spPr>
          <p:txBody>
            <a:bodyPr wrap="square" rtlCol="0">
              <a:spAutoFit/>
            </a:bodyPr>
            <a:lstStyle/>
            <a:p>
              <a:pPr algn="ctr"/>
              <a:r>
                <a:rPr lang="en-GB">
                  <a:latin typeface="Arial" charset="0"/>
                  <a:cs typeface="Arial" charset="0"/>
                </a:rPr>
                <a:t>ISO/IEC 20000</a:t>
              </a:r>
              <a:endParaRPr lang="en-US"/>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69547" y="4618825"/>
            <a:ext cx="1310009" cy="586571"/>
          </a:xfrm>
          <a:prstGeom prst="rect">
            <a:avLst/>
          </a:prstGeom>
        </p:spPr>
      </p:pic>
      <p:sp>
        <p:nvSpPr>
          <p:cNvPr id="6" name="Rectangle 5"/>
          <p:cNvSpPr/>
          <p:nvPr/>
        </p:nvSpPr>
        <p:spPr>
          <a:xfrm>
            <a:off x="3186334" y="4522799"/>
            <a:ext cx="2640424" cy="1751001"/>
          </a:xfrm>
          <a:prstGeom prst="rect">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a:t>FitSM Solution</a:t>
            </a:r>
          </a:p>
          <a:p>
            <a:pPr marL="285750" indent="-285750">
              <a:buFont typeface="Arial"/>
              <a:buChar char="•"/>
            </a:pPr>
            <a:r>
              <a:rPr lang="en-US" sz="1600"/>
              <a:t>Less unfamiliar</a:t>
            </a:r>
          </a:p>
          <a:p>
            <a:pPr marL="285750" indent="-285750">
              <a:buFont typeface="Arial"/>
              <a:buChar char="•"/>
            </a:pPr>
            <a:r>
              <a:rPr lang="en-US" sz="1600"/>
              <a:t>More achievable</a:t>
            </a:r>
          </a:p>
          <a:p>
            <a:pPr marL="285750" indent="-285750">
              <a:buFont typeface="Arial"/>
              <a:buChar char="•"/>
            </a:pPr>
            <a:r>
              <a:rPr lang="en-US" sz="1600"/>
              <a:t>More suitable</a:t>
            </a:r>
          </a:p>
          <a:p>
            <a:pPr marL="285750" indent="-285750">
              <a:buFont typeface="Arial"/>
              <a:buChar char="•"/>
            </a:pPr>
            <a:r>
              <a:rPr lang="en-US" sz="1600"/>
              <a:t>Path to ‘full’ ITSM</a:t>
            </a:r>
          </a:p>
          <a:p>
            <a:pPr marL="285750" indent="-285750">
              <a:buFont typeface="Arial"/>
              <a:buChar char="•"/>
            </a:pPr>
            <a:r>
              <a:rPr lang="en-US" sz="1600"/>
              <a:t>Freely available</a:t>
            </a:r>
          </a:p>
        </p:txBody>
      </p:sp>
      <p:sp>
        <p:nvSpPr>
          <p:cNvPr id="8" name="Foliennummernplatzhalter 7"/>
          <p:cNvSpPr>
            <a:spLocks noGrp="1"/>
          </p:cNvSpPr>
          <p:nvPr>
            <p:ph type="sldNum" sz="quarter" idx="12"/>
          </p:nvPr>
        </p:nvSpPr>
        <p:spPr/>
        <p:txBody>
          <a:bodyPr/>
          <a:lstStyle/>
          <a:p>
            <a:fld id="{43507AEB-23B8-F142-83A3-458C56B10093}" type="slidenum">
              <a:rPr lang="en-US" smtClean="0"/>
              <a:t>27</a:t>
            </a:fld>
            <a:endParaRPr lang="en-US"/>
          </a:p>
        </p:txBody>
      </p:sp>
    </p:spTree>
    <p:extLst>
      <p:ext uri="{BB962C8B-B14F-4D97-AF65-F5344CB8AC3E}">
        <p14:creationId xmlns:p14="http://schemas.microsoft.com/office/powerpoint/2010/main" val="330499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654931" y="1635071"/>
            <a:ext cx="6135665" cy="5055835"/>
            <a:chOff x="1662681" y="2142829"/>
            <a:chExt cx="5519460" cy="4548077"/>
          </a:xfrm>
        </p:grpSpPr>
        <p:sp>
          <p:nvSpPr>
            <p:cNvPr id="41" name="Legende mit Pfeil nach oben 40"/>
            <p:cNvSpPr/>
            <p:nvPr/>
          </p:nvSpPr>
          <p:spPr>
            <a:xfrm>
              <a:off x="1676017" y="4914634"/>
              <a:ext cx="5506124" cy="1776272"/>
            </a:xfrm>
            <a:prstGeom prst="upArrowCallout">
              <a:avLst>
                <a:gd name="adj1" fmla="val 30626"/>
                <a:gd name="adj2" fmla="val 25000"/>
                <a:gd name="adj3" fmla="val 18308"/>
                <a:gd name="adj4" fmla="val 7634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1350"/>
            </a:p>
          </p:txBody>
        </p:sp>
        <p:sp>
          <p:nvSpPr>
            <p:cNvPr id="39" name="Rechteck 38"/>
            <p:cNvSpPr/>
            <p:nvPr/>
          </p:nvSpPr>
          <p:spPr>
            <a:xfrm>
              <a:off x="1662681" y="2142829"/>
              <a:ext cx="5519460" cy="2694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1350"/>
            </a:p>
          </p:txBody>
        </p:sp>
        <p:sp>
          <p:nvSpPr>
            <p:cNvPr id="17" name="Rechteck 16"/>
            <p:cNvSpPr/>
            <p:nvPr/>
          </p:nvSpPr>
          <p:spPr>
            <a:xfrm>
              <a:off x="3379341" y="3247029"/>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Helvetica Neue"/>
                  <a:cs typeface="Helvetica Neue"/>
                </a:rPr>
                <a:t>FitSM-1</a:t>
              </a:r>
            </a:p>
            <a:p>
              <a:pPr algn="ctr"/>
              <a:r>
                <a:rPr lang="en-GB" sz="1200" dirty="0">
                  <a:solidFill>
                    <a:srgbClr val="FFFFFF"/>
                  </a:solidFill>
                  <a:latin typeface="Helvetica Neue"/>
                  <a:cs typeface="Helvetica Neue"/>
                </a:rPr>
                <a:t>Requirements</a:t>
              </a:r>
            </a:p>
          </p:txBody>
        </p:sp>
        <p:sp>
          <p:nvSpPr>
            <p:cNvPr id="18" name="Rechteck 17"/>
            <p:cNvSpPr/>
            <p:nvPr/>
          </p:nvSpPr>
          <p:spPr>
            <a:xfrm>
              <a:off x="2015730" y="4124427"/>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Helvetica Neue"/>
                  <a:cs typeface="Helvetica Neue"/>
                </a:rPr>
                <a:t>FitSM-2</a:t>
              </a:r>
            </a:p>
            <a:p>
              <a:pPr algn="ctr"/>
              <a:r>
                <a:rPr lang="en-GB" sz="1200" dirty="0">
                  <a:solidFill>
                    <a:srgbClr val="FFFFFF"/>
                  </a:solidFill>
                  <a:latin typeface="Helvetica Neue"/>
                  <a:cs typeface="Helvetica Neue"/>
                </a:rPr>
                <a:t>Objectives and activities</a:t>
              </a:r>
            </a:p>
          </p:txBody>
        </p:sp>
        <p:sp>
          <p:nvSpPr>
            <p:cNvPr id="19" name="Rechteck 18"/>
            <p:cNvSpPr/>
            <p:nvPr/>
          </p:nvSpPr>
          <p:spPr>
            <a:xfrm>
              <a:off x="4749296" y="4124427"/>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Helvetica Neue"/>
                  <a:cs typeface="Helvetica Neue"/>
                </a:rPr>
                <a:t>FitSM-3</a:t>
              </a:r>
            </a:p>
            <a:p>
              <a:pPr algn="ctr"/>
              <a:r>
                <a:rPr lang="en-GB" sz="1200" dirty="0">
                  <a:solidFill>
                    <a:srgbClr val="FFFFFF"/>
                  </a:solidFill>
                  <a:latin typeface="Helvetica Neue"/>
                  <a:cs typeface="Helvetica Neue"/>
                </a:rPr>
                <a:t>Role model</a:t>
              </a:r>
            </a:p>
          </p:txBody>
        </p:sp>
        <p:sp>
          <p:nvSpPr>
            <p:cNvPr id="20" name="Rechteck 19"/>
            <p:cNvSpPr/>
            <p:nvPr/>
          </p:nvSpPr>
          <p:spPr>
            <a:xfrm>
              <a:off x="3649343" y="5700256"/>
              <a:ext cx="1620000" cy="810000"/>
            </a:xfrm>
            <a:prstGeom prst="rect">
              <a:avLst/>
            </a:prstGeom>
            <a:solidFill>
              <a:srgbClr val="105AA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rgbClr val="FFFFFF"/>
                  </a:solidFill>
                  <a:latin typeface="Helvetica Neue"/>
                  <a:cs typeface="Helvetica Neue"/>
                </a:rPr>
                <a:t>FitSM-5</a:t>
              </a:r>
            </a:p>
            <a:p>
              <a:pPr algn="ctr"/>
              <a:r>
                <a:rPr lang="en-GB" sz="1200" dirty="0">
                  <a:solidFill>
                    <a:srgbClr val="FFFFFF"/>
                  </a:solidFill>
                  <a:latin typeface="Helvetica Neue"/>
                  <a:cs typeface="Helvetica Neue"/>
                </a:rPr>
                <a:t>Selected implementation guides</a:t>
              </a:r>
            </a:p>
          </p:txBody>
        </p:sp>
        <p:cxnSp>
          <p:nvCxnSpPr>
            <p:cNvPr id="21" name="Gewinkelte Verbindung 20"/>
            <p:cNvCxnSpPr>
              <a:stCxn id="18" idx="0"/>
              <a:endCxn id="17" idx="2"/>
            </p:cNvCxnSpPr>
            <p:nvPr/>
          </p:nvCxnSpPr>
          <p:spPr>
            <a:xfrm rot="5400000" flipH="1" flipV="1">
              <a:off x="3608837" y="3273923"/>
              <a:ext cx="337398" cy="136361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winkelte Verbindung 21"/>
            <p:cNvCxnSpPr>
              <a:stCxn id="19" idx="0"/>
              <a:endCxn id="17" idx="2"/>
            </p:cNvCxnSpPr>
            <p:nvPr/>
          </p:nvCxnSpPr>
          <p:spPr>
            <a:xfrm rot="16200000" flipV="1">
              <a:off x="4975620" y="3270751"/>
              <a:ext cx="337398" cy="1369955"/>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3379342" y="2369630"/>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Helvetica Neue"/>
                  <a:cs typeface="Helvetica Neue"/>
                </a:rPr>
                <a:t>FitSM-0</a:t>
              </a:r>
            </a:p>
            <a:p>
              <a:pPr algn="ctr"/>
              <a:r>
                <a:rPr lang="en-GB" sz="1200" dirty="0">
                  <a:solidFill>
                    <a:srgbClr val="FFFFFF"/>
                  </a:solidFill>
                  <a:latin typeface="Helvetica Neue"/>
                  <a:cs typeface="Helvetica Neue"/>
                </a:rPr>
                <a:t>Overview &amp; vocabulary</a:t>
              </a:r>
            </a:p>
          </p:txBody>
        </p:sp>
        <p:sp>
          <p:nvSpPr>
            <p:cNvPr id="25" name="Rechteck 24"/>
            <p:cNvSpPr/>
            <p:nvPr/>
          </p:nvSpPr>
          <p:spPr>
            <a:xfrm>
              <a:off x="1784693" y="5697018"/>
              <a:ext cx="1620000" cy="810000"/>
            </a:xfrm>
            <a:prstGeom prst="rect">
              <a:avLst/>
            </a:prstGeom>
            <a:solidFill>
              <a:srgbClr val="105AA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rgbClr val="FFFFFF"/>
                  </a:solidFill>
                  <a:latin typeface="Helvetica Neue"/>
                  <a:cs typeface="Helvetica Neue"/>
                </a:rPr>
                <a:t>FitSM-4</a:t>
              </a:r>
            </a:p>
            <a:p>
              <a:pPr algn="ctr"/>
              <a:r>
                <a:rPr lang="en-GB" sz="1200" dirty="0">
                  <a:solidFill>
                    <a:srgbClr val="FFFFFF"/>
                  </a:solidFill>
                  <a:latin typeface="Helvetica Neue"/>
                  <a:cs typeface="Helvetica Neue"/>
                </a:rPr>
                <a:t>Selected templates and samples</a:t>
              </a:r>
            </a:p>
          </p:txBody>
        </p:sp>
        <p:sp>
          <p:nvSpPr>
            <p:cNvPr id="27" name="Rechteck 26"/>
            <p:cNvSpPr/>
            <p:nvPr/>
          </p:nvSpPr>
          <p:spPr>
            <a:xfrm>
              <a:off x="5476199" y="5700256"/>
              <a:ext cx="1620000" cy="810000"/>
            </a:xfrm>
            <a:prstGeom prst="rect">
              <a:avLst/>
            </a:prstGeom>
            <a:solidFill>
              <a:srgbClr val="105AA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rgbClr val="FFFFFF"/>
                  </a:solidFill>
                  <a:latin typeface="Helvetica Neue"/>
                  <a:cs typeface="Helvetica Neue"/>
                </a:rPr>
                <a:t>FitSM-6</a:t>
              </a:r>
            </a:p>
            <a:p>
              <a:pPr algn="ctr"/>
              <a:r>
                <a:rPr lang="en-GB" sz="1200" dirty="0">
                  <a:solidFill>
                    <a:srgbClr val="FFFFFF"/>
                  </a:solidFill>
                  <a:latin typeface="Helvetica Neue"/>
                  <a:cs typeface="Helvetica Neue"/>
                </a:rPr>
                <a:t>Maturity and capability assessment scheme</a:t>
              </a:r>
            </a:p>
          </p:txBody>
        </p:sp>
        <p:cxnSp>
          <p:nvCxnSpPr>
            <p:cNvPr id="29" name="Gewinkelte Verbindung 28"/>
            <p:cNvCxnSpPr>
              <a:stCxn id="24" idx="2"/>
              <a:endCxn id="17" idx="0"/>
            </p:cNvCxnSpPr>
            <p:nvPr/>
          </p:nvCxnSpPr>
          <p:spPr>
            <a:xfrm rot="5400000">
              <a:off x="4290644" y="3078330"/>
              <a:ext cx="337399" cy="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1676016" y="5354605"/>
              <a:ext cx="1703306" cy="269945"/>
            </a:xfrm>
            <a:prstGeom prst="rect">
              <a:avLst/>
            </a:prstGeom>
            <a:noFill/>
          </p:spPr>
          <p:txBody>
            <a:bodyPr wrap="none" rtlCol="0">
              <a:spAutoFit/>
            </a:bodyPr>
            <a:lstStyle/>
            <a:p>
              <a:r>
                <a:rPr lang="de-DE" sz="1350" b="1" i="1" dirty="0">
                  <a:solidFill>
                    <a:srgbClr val="12447E"/>
                  </a:solidFill>
                  <a:latin typeface="Helvetica Neue"/>
                  <a:cs typeface="Helvetica Neue"/>
                </a:rPr>
                <a:t>Implementation Aids</a:t>
              </a:r>
            </a:p>
          </p:txBody>
        </p:sp>
        <p:sp>
          <p:nvSpPr>
            <p:cNvPr id="38" name="Textfeld 37"/>
            <p:cNvSpPr txBox="1"/>
            <p:nvPr/>
          </p:nvSpPr>
          <p:spPr>
            <a:xfrm>
              <a:off x="1676016" y="2156535"/>
              <a:ext cx="1377300" cy="300082"/>
            </a:xfrm>
            <a:prstGeom prst="rect">
              <a:avLst/>
            </a:prstGeom>
            <a:noFill/>
          </p:spPr>
          <p:txBody>
            <a:bodyPr wrap="none" rtlCol="0">
              <a:spAutoFit/>
            </a:bodyPr>
            <a:lstStyle/>
            <a:p>
              <a:r>
                <a:rPr lang="de-DE" sz="1350" b="1" i="1" dirty="0">
                  <a:solidFill>
                    <a:srgbClr val="12447E"/>
                  </a:solidFill>
                  <a:latin typeface="Helvetica Neue"/>
                  <a:cs typeface="Helvetica Neue"/>
                </a:rPr>
                <a:t>Core Standard</a:t>
              </a:r>
            </a:p>
          </p:txBody>
        </p:sp>
      </p:grpSp>
      <p:sp>
        <p:nvSpPr>
          <p:cNvPr id="49" name="Textfeld 28"/>
          <p:cNvSpPr txBox="1"/>
          <p:nvPr/>
        </p:nvSpPr>
        <p:spPr>
          <a:xfrm rot="16200000">
            <a:off x="-339896" y="2580197"/>
            <a:ext cx="1337226" cy="461665"/>
          </a:xfrm>
          <a:prstGeom prst="rect">
            <a:avLst/>
          </a:prstGeom>
          <a:noFill/>
        </p:spPr>
        <p:txBody>
          <a:bodyPr wrap="none" rtlCol="0">
            <a:spAutoFit/>
          </a:bodyPr>
          <a:lstStyle/>
          <a:p>
            <a:pPr algn="ctr"/>
            <a:r>
              <a:rPr lang="en-GB" sz="2400" dirty="0">
                <a:latin typeface="Arial Narrow" panose="020B0606020202030204" pitchFamily="34" charset="0"/>
                <a:cs typeface="Arial" pitchFamily="34" charset="0"/>
              </a:rPr>
              <a:t>Normative</a:t>
            </a:r>
          </a:p>
        </p:txBody>
      </p:sp>
      <p:sp>
        <p:nvSpPr>
          <p:cNvPr id="50" name="Textfeld 28"/>
          <p:cNvSpPr txBox="1"/>
          <p:nvPr/>
        </p:nvSpPr>
        <p:spPr>
          <a:xfrm rot="16200000">
            <a:off x="-523533" y="4812451"/>
            <a:ext cx="1648208" cy="461665"/>
          </a:xfrm>
          <a:prstGeom prst="rect">
            <a:avLst/>
          </a:prstGeom>
          <a:noFill/>
        </p:spPr>
        <p:txBody>
          <a:bodyPr wrap="none" rtlCol="0">
            <a:spAutoFit/>
          </a:bodyPr>
          <a:lstStyle/>
          <a:p>
            <a:pPr algn="ctr"/>
            <a:r>
              <a:rPr lang="en-GB" sz="2400" dirty="0">
                <a:latin typeface="Arial Narrow" panose="020B0606020202030204" pitchFamily="34" charset="0"/>
                <a:cs typeface="Arial" pitchFamily="34" charset="0"/>
              </a:rPr>
              <a:t>Informational</a:t>
            </a:r>
          </a:p>
        </p:txBody>
      </p:sp>
      <p:cxnSp>
        <p:nvCxnSpPr>
          <p:cNvPr id="9" name="Straight Connector 8"/>
          <p:cNvCxnSpPr/>
          <p:nvPr/>
        </p:nvCxnSpPr>
        <p:spPr>
          <a:xfrm flipV="1">
            <a:off x="0" y="3649849"/>
            <a:ext cx="9074258" cy="1"/>
          </a:xfrm>
          <a:prstGeom prst="line">
            <a:avLst/>
          </a:prstGeom>
          <a:ln>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Title 1"/>
          <p:cNvSpPr txBox="1">
            <a:spLocks/>
          </p:cNvSpPr>
          <p:nvPr/>
        </p:nvSpPr>
        <p:spPr>
          <a:xfrm>
            <a:off x="457200" y="519581"/>
            <a:ext cx="6402828" cy="745184"/>
          </a:xfrm>
          <a:prstGeom prst="rect">
            <a:avLst/>
          </a:prstGeom>
        </p:spPr>
        <p:txBody>
          <a:bodyPr/>
          <a:lstStyle>
            <a:lvl1pPr algn="ctr" defTabSz="457200" rtl="0" eaLnBrk="1" latinLnBrk="0" hangingPunct="1">
              <a:spcBef>
                <a:spcPct val="0"/>
              </a:spcBef>
              <a:buNone/>
              <a:defRPr sz="3200" kern="1200">
                <a:solidFill>
                  <a:srgbClr val="205595"/>
                </a:solidFill>
                <a:latin typeface="+mj-lt"/>
                <a:ea typeface="+mj-ea"/>
                <a:cs typeface="+mj-cs"/>
              </a:defRPr>
            </a:lvl1pPr>
          </a:lstStyle>
          <a:p>
            <a:pPr algn="l"/>
            <a:r>
              <a:rPr lang="en-GB" dirty="0"/>
              <a:t>FitSM parts</a:t>
            </a:r>
          </a:p>
        </p:txBody>
      </p:sp>
      <p:pic>
        <p:nvPicPr>
          <p:cNvPr id="26"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9024" y="4337181"/>
            <a:ext cx="1131829" cy="396000"/>
          </a:xfrm>
          <a:prstGeom prst="rect">
            <a:avLst/>
          </a:prstGeom>
        </p:spPr>
      </p:pic>
      <p:pic>
        <p:nvPicPr>
          <p:cNvPr id="28"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4436" y="4339354"/>
            <a:ext cx="1131829" cy="396000"/>
          </a:xfrm>
          <a:prstGeom prst="rect">
            <a:avLst/>
          </a:prstGeom>
        </p:spPr>
      </p:pic>
      <p:pic>
        <p:nvPicPr>
          <p:cNvPr id="30"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0405" y="6260234"/>
            <a:ext cx="1131829" cy="396000"/>
          </a:xfrm>
          <a:prstGeom prst="rect">
            <a:avLst/>
          </a:prstGeom>
        </p:spPr>
      </p:pic>
      <p:pic>
        <p:nvPicPr>
          <p:cNvPr id="32"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3573" y="6257684"/>
            <a:ext cx="1131829" cy="396000"/>
          </a:xfrm>
          <a:prstGeom prst="rect">
            <a:avLst/>
          </a:prstGeom>
        </p:spPr>
      </p:pic>
      <p:pic>
        <p:nvPicPr>
          <p:cNvPr id="33"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993" y="2706218"/>
            <a:ext cx="1131829" cy="396000"/>
          </a:xfrm>
          <a:prstGeom prst="rect">
            <a:avLst/>
          </a:prstGeom>
        </p:spPr>
      </p:pic>
      <p:pic>
        <p:nvPicPr>
          <p:cNvPr id="34"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1217" y="6249249"/>
            <a:ext cx="1131829" cy="396000"/>
          </a:xfrm>
          <a:prstGeom prst="rect">
            <a:avLst/>
          </a:prstGeom>
        </p:spPr>
      </p:pic>
      <p:sp>
        <p:nvSpPr>
          <p:cNvPr id="37" name="Textfeld 36"/>
          <p:cNvSpPr txBox="1"/>
          <p:nvPr/>
        </p:nvSpPr>
        <p:spPr>
          <a:xfrm rot="5400000">
            <a:off x="7957236" y="2392827"/>
            <a:ext cx="1520687" cy="70788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Focus of this training</a:t>
            </a:r>
          </a:p>
        </p:txBody>
      </p:sp>
      <p:sp>
        <p:nvSpPr>
          <p:cNvPr id="40" name="Geschweifte Klammer rechts 37"/>
          <p:cNvSpPr/>
          <p:nvPr/>
        </p:nvSpPr>
        <p:spPr>
          <a:xfrm>
            <a:off x="7844217" y="1942367"/>
            <a:ext cx="461968" cy="1493736"/>
          </a:xfrm>
          <a:prstGeom prst="rightBrace">
            <a:avLst>
              <a:gd name="adj1" fmla="val 33302"/>
              <a:gd name="adj2" fmla="val 5122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2"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4248" y="1689193"/>
            <a:ext cx="1131829" cy="396000"/>
          </a:xfrm>
          <a:prstGeom prst="rect">
            <a:avLst/>
          </a:prstGeom>
        </p:spPr>
      </p:pic>
      <p:sp>
        <p:nvSpPr>
          <p:cNvPr id="2" name="TextBox 1">
            <a:extLst>
              <a:ext uri="{FF2B5EF4-FFF2-40B4-BE49-F238E27FC236}">
                <a16:creationId xmlns:a16="http://schemas.microsoft.com/office/drawing/2014/main" id="{51678C1E-10E6-AF42-8781-09F5119FB618}"/>
              </a:ext>
            </a:extLst>
          </p:cNvPr>
          <p:cNvSpPr txBox="1"/>
          <p:nvPr/>
        </p:nvSpPr>
        <p:spPr>
          <a:xfrm>
            <a:off x="1008993" y="4761186"/>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2645953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FitSM logic</a:t>
            </a:r>
          </a:p>
        </p:txBody>
      </p:sp>
      <p:sp>
        <p:nvSpPr>
          <p:cNvPr id="4" name="Foliennummernplatzhalter 3"/>
          <p:cNvSpPr>
            <a:spLocks noGrp="1"/>
          </p:cNvSpPr>
          <p:nvPr>
            <p:ph type="sldNum" sz="quarter" idx="12"/>
          </p:nvPr>
        </p:nvSpPr>
        <p:spPr/>
        <p:txBody>
          <a:bodyPr/>
          <a:lstStyle/>
          <a:p>
            <a:fld id="{43507AEB-23B8-F142-83A3-458C56B10093}" type="slidenum">
              <a:rPr lang="en-US" smtClean="0"/>
              <a:t>29</a:t>
            </a:fld>
            <a:endParaRPr lang="en-US"/>
          </a:p>
        </p:txBody>
      </p:sp>
      <p:pic>
        <p:nvPicPr>
          <p:cNvPr id="5" name="Grafi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7614" y="1683615"/>
            <a:ext cx="7734002" cy="4648953"/>
          </a:xfrm>
          <a:prstGeom prst="rect">
            <a:avLst/>
          </a:prstGeom>
        </p:spPr>
      </p:pic>
    </p:spTree>
    <p:extLst>
      <p:ext uri="{BB962C8B-B14F-4D97-AF65-F5344CB8AC3E}">
        <p14:creationId xmlns:p14="http://schemas.microsoft.com/office/powerpoint/2010/main" val="76234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Zoom Housekeeping</a:t>
            </a:r>
          </a:p>
        </p:txBody>
      </p:sp>
      <p:sp>
        <p:nvSpPr>
          <p:cNvPr id="4" name="Foliennummernplatzhalter 3"/>
          <p:cNvSpPr>
            <a:spLocks noGrp="1"/>
          </p:cNvSpPr>
          <p:nvPr>
            <p:ph type="sldNum" sz="quarter" idx="12"/>
          </p:nvPr>
        </p:nvSpPr>
        <p:spPr/>
        <p:txBody>
          <a:bodyPr/>
          <a:lstStyle/>
          <a:p>
            <a:fld id="{43507AEB-23B8-F142-83A3-458C56B10093}" type="slidenum">
              <a:rPr lang="en-US" smtClean="0"/>
              <a:t>3</a:t>
            </a:fld>
            <a:endParaRPr lang="en-US"/>
          </a:p>
        </p:txBody>
      </p:sp>
      <p:sp>
        <p:nvSpPr>
          <p:cNvPr id="9" name="Content Placeholder 2">
            <a:extLst>
              <a:ext uri="{FF2B5EF4-FFF2-40B4-BE49-F238E27FC236}">
                <a16:creationId xmlns:a16="http://schemas.microsoft.com/office/drawing/2014/main" id="{4727B69B-1EFA-FD4E-B0E7-4C479BCD4F9A}"/>
              </a:ext>
            </a:extLst>
          </p:cNvPr>
          <p:cNvSpPr txBox="1">
            <a:spLocks/>
          </p:cNvSpPr>
          <p:nvPr/>
        </p:nvSpPr>
        <p:spPr>
          <a:xfrm>
            <a:off x="430110" y="1718369"/>
            <a:ext cx="6966113" cy="450714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Keep camera on if possible</a:t>
            </a:r>
          </a:p>
          <a:p>
            <a:pPr lvl="1"/>
            <a:r>
              <a:rPr lang="en-GB" sz="2000" dirty="0"/>
              <a:t>Bandwidth permitting</a:t>
            </a:r>
          </a:p>
          <a:p>
            <a:pPr lvl="1"/>
            <a:r>
              <a:rPr lang="en-GB" sz="2000" dirty="0"/>
              <a:t>Mandatory during the exam</a:t>
            </a:r>
          </a:p>
          <a:p>
            <a:r>
              <a:rPr lang="en-GB" dirty="0"/>
              <a:t>All participants are able to activate microphone</a:t>
            </a:r>
          </a:p>
          <a:p>
            <a:pPr lvl="1"/>
            <a:r>
              <a:rPr lang="en-GB" sz="2000" dirty="0"/>
              <a:t>Please keep muted to limit background noise</a:t>
            </a:r>
          </a:p>
          <a:p>
            <a:r>
              <a:rPr lang="en-GB" dirty="0"/>
              <a:t>Managing questions during sessions</a:t>
            </a:r>
          </a:p>
          <a:p>
            <a:pPr lvl="1"/>
            <a:r>
              <a:rPr lang="en-GB" sz="2000" dirty="0"/>
              <a:t>We will ask for questions periodically</a:t>
            </a:r>
          </a:p>
          <a:p>
            <a:pPr lvl="1"/>
            <a:r>
              <a:rPr lang="en-GB" sz="2000" dirty="0"/>
              <a:t>Speak up if there is something urgent, but if possible keep for the end of a slide</a:t>
            </a:r>
          </a:p>
          <a:p>
            <a:pPr lvl="1"/>
            <a:r>
              <a:rPr lang="en-GB" sz="2000" dirty="0"/>
              <a:t>Use the chat to raise topics to discuss later / at the end of the session</a:t>
            </a:r>
          </a:p>
        </p:txBody>
      </p:sp>
      <p:pic>
        <p:nvPicPr>
          <p:cNvPr id="3" name="Picture 2">
            <a:extLst>
              <a:ext uri="{FF2B5EF4-FFF2-40B4-BE49-F238E27FC236}">
                <a16:creationId xmlns:a16="http://schemas.microsoft.com/office/drawing/2014/main" id="{D8B70D96-F637-084D-8A37-E801480AF4A6}"/>
              </a:ext>
            </a:extLst>
          </p:cNvPr>
          <p:cNvPicPr>
            <a:picLocks noChangeAspect="1"/>
          </p:cNvPicPr>
          <p:nvPr/>
        </p:nvPicPr>
        <p:blipFill>
          <a:blip r:embed="rId3"/>
          <a:stretch>
            <a:fillRect/>
          </a:stretch>
        </p:blipFill>
        <p:spPr>
          <a:xfrm>
            <a:off x="6982508" y="1779136"/>
            <a:ext cx="1892300" cy="1066800"/>
          </a:xfrm>
          <a:prstGeom prst="rect">
            <a:avLst/>
          </a:prstGeom>
        </p:spPr>
      </p:pic>
    </p:spTree>
    <p:extLst>
      <p:ext uri="{BB962C8B-B14F-4D97-AF65-F5344CB8AC3E}">
        <p14:creationId xmlns:p14="http://schemas.microsoft.com/office/powerpoint/2010/main" val="1691856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FitSM process model</a:t>
            </a:r>
          </a:p>
        </p:txBody>
      </p:sp>
      <p:sp>
        <p:nvSpPr>
          <p:cNvPr id="4" name="Foliennummernplatzhalter 3"/>
          <p:cNvSpPr>
            <a:spLocks noGrp="1"/>
          </p:cNvSpPr>
          <p:nvPr>
            <p:ph type="sldNum" sz="quarter" idx="12"/>
          </p:nvPr>
        </p:nvSpPr>
        <p:spPr/>
        <p:txBody>
          <a:bodyPr/>
          <a:lstStyle/>
          <a:p>
            <a:fld id="{43507AEB-23B8-F142-83A3-458C56B10093}" type="slidenum">
              <a:rPr lang="en-GB" smtClean="0"/>
              <a:t>30</a:t>
            </a:fld>
            <a:endParaRPr lang="en-GB" dirty="0"/>
          </a:p>
        </p:txBody>
      </p:sp>
      <p:sp>
        <p:nvSpPr>
          <p:cNvPr id="7" name="Rechteck 6"/>
          <p:cNvSpPr/>
          <p:nvPr/>
        </p:nvSpPr>
        <p:spPr>
          <a:xfrm>
            <a:off x="2149321" y="1601221"/>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Service Portfolio Management</a:t>
            </a:r>
          </a:p>
        </p:txBody>
      </p:sp>
      <p:sp>
        <p:nvSpPr>
          <p:cNvPr id="8" name="Rechteck 7"/>
          <p:cNvSpPr/>
          <p:nvPr/>
        </p:nvSpPr>
        <p:spPr>
          <a:xfrm>
            <a:off x="2149321" y="1975322"/>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Service Level Management</a:t>
            </a:r>
          </a:p>
        </p:txBody>
      </p:sp>
      <p:sp>
        <p:nvSpPr>
          <p:cNvPr id="9" name="Rechteck 8"/>
          <p:cNvSpPr/>
          <p:nvPr/>
        </p:nvSpPr>
        <p:spPr>
          <a:xfrm>
            <a:off x="2149321" y="2363249"/>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Service Reporting</a:t>
            </a:r>
          </a:p>
        </p:txBody>
      </p:sp>
      <p:sp>
        <p:nvSpPr>
          <p:cNvPr id="10" name="Rechteck 9"/>
          <p:cNvSpPr/>
          <p:nvPr/>
        </p:nvSpPr>
        <p:spPr>
          <a:xfrm>
            <a:off x="2149321" y="3139103"/>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Capacity Management</a:t>
            </a:r>
          </a:p>
        </p:txBody>
      </p:sp>
      <p:sp>
        <p:nvSpPr>
          <p:cNvPr id="11" name="Rechteck 10"/>
          <p:cNvSpPr/>
          <p:nvPr/>
        </p:nvSpPr>
        <p:spPr>
          <a:xfrm>
            <a:off x="2149321" y="3513204"/>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Information Security Management</a:t>
            </a:r>
          </a:p>
        </p:txBody>
      </p:sp>
      <p:sp>
        <p:nvSpPr>
          <p:cNvPr id="12" name="Rechteck 11"/>
          <p:cNvSpPr/>
          <p:nvPr/>
        </p:nvSpPr>
        <p:spPr>
          <a:xfrm>
            <a:off x="2149321" y="3887305"/>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algn="ctr"/>
            <a:r>
              <a:rPr lang="en-GB" sz="1400" b="1" dirty="0"/>
              <a:t>Customer Relationship Mgmt.</a:t>
            </a:r>
          </a:p>
        </p:txBody>
      </p:sp>
      <p:sp>
        <p:nvSpPr>
          <p:cNvPr id="13" name="Rechteck 12"/>
          <p:cNvSpPr/>
          <p:nvPr/>
        </p:nvSpPr>
        <p:spPr>
          <a:xfrm>
            <a:off x="2149321" y="4261406"/>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Supplier Relationship Management</a:t>
            </a:r>
          </a:p>
        </p:txBody>
      </p:sp>
      <p:sp>
        <p:nvSpPr>
          <p:cNvPr id="14" name="Rechteck 13"/>
          <p:cNvSpPr/>
          <p:nvPr/>
        </p:nvSpPr>
        <p:spPr>
          <a:xfrm>
            <a:off x="2149321" y="4635507"/>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algn="ctr"/>
            <a:r>
              <a:rPr lang="en-GB" sz="1400" b="1" dirty="0"/>
              <a:t>Incident and Service Request Mgmt.	</a:t>
            </a:r>
          </a:p>
        </p:txBody>
      </p:sp>
      <p:sp>
        <p:nvSpPr>
          <p:cNvPr id="15" name="Rechteck 14"/>
          <p:cNvSpPr/>
          <p:nvPr/>
        </p:nvSpPr>
        <p:spPr>
          <a:xfrm>
            <a:off x="2149321" y="5012629"/>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Problem Management</a:t>
            </a:r>
          </a:p>
        </p:txBody>
      </p:sp>
      <p:sp>
        <p:nvSpPr>
          <p:cNvPr id="16" name="Rechteck 15"/>
          <p:cNvSpPr/>
          <p:nvPr/>
        </p:nvSpPr>
        <p:spPr>
          <a:xfrm>
            <a:off x="2149321" y="5386730"/>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Configuration Management</a:t>
            </a:r>
          </a:p>
        </p:txBody>
      </p:sp>
      <p:sp>
        <p:nvSpPr>
          <p:cNvPr id="17" name="Rechteck 16"/>
          <p:cNvSpPr/>
          <p:nvPr/>
        </p:nvSpPr>
        <p:spPr>
          <a:xfrm>
            <a:off x="2149321" y="5754117"/>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Change Management</a:t>
            </a:r>
          </a:p>
        </p:txBody>
      </p:sp>
      <p:sp>
        <p:nvSpPr>
          <p:cNvPr id="18" name="Rechteck 17"/>
          <p:cNvSpPr/>
          <p:nvPr/>
        </p:nvSpPr>
        <p:spPr>
          <a:xfrm>
            <a:off x="2149321" y="6128218"/>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Release and Deployment Mgmt.</a:t>
            </a:r>
          </a:p>
        </p:txBody>
      </p:sp>
      <p:sp>
        <p:nvSpPr>
          <p:cNvPr id="19" name="Rechteck 18"/>
          <p:cNvSpPr/>
          <p:nvPr/>
        </p:nvSpPr>
        <p:spPr>
          <a:xfrm>
            <a:off x="2149321" y="6500546"/>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Continual Service Improvement</a:t>
            </a:r>
          </a:p>
        </p:txBody>
      </p:sp>
      <p:sp>
        <p:nvSpPr>
          <p:cNvPr id="20" name="Rechteck 19"/>
          <p:cNvSpPr/>
          <p:nvPr/>
        </p:nvSpPr>
        <p:spPr>
          <a:xfrm>
            <a:off x="2149321" y="2751176"/>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Service Availability and Continuity Management</a:t>
            </a:r>
          </a:p>
        </p:txBody>
      </p:sp>
      <p:sp>
        <p:nvSpPr>
          <p:cNvPr id="5" name="TextBox 4"/>
          <p:cNvSpPr txBox="1"/>
          <p:nvPr/>
        </p:nvSpPr>
        <p:spPr>
          <a:xfrm>
            <a:off x="7008704" y="2868006"/>
            <a:ext cx="1420838" cy="369332"/>
          </a:xfrm>
          <a:prstGeom prst="rect">
            <a:avLst/>
          </a:prstGeom>
          <a:noFill/>
        </p:spPr>
        <p:txBody>
          <a:bodyPr wrap="none" rtlCol="0">
            <a:spAutoFit/>
          </a:bodyPr>
          <a:lstStyle/>
          <a:p>
            <a:r>
              <a:rPr lang="en-US" dirty="0"/>
              <a:t>More tactical</a:t>
            </a:r>
          </a:p>
        </p:txBody>
      </p:sp>
      <p:sp>
        <p:nvSpPr>
          <p:cNvPr id="22" name="TextBox 21"/>
          <p:cNvSpPr txBox="1"/>
          <p:nvPr/>
        </p:nvSpPr>
        <p:spPr>
          <a:xfrm>
            <a:off x="6927837" y="5478055"/>
            <a:ext cx="1835321" cy="369332"/>
          </a:xfrm>
          <a:prstGeom prst="rect">
            <a:avLst/>
          </a:prstGeom>
          <a:noFill/>
        </p:spPr>
        <p:txBody>
          <a:bodyPr wrap="none" rtlCol="0">
            <a:spAutoFit/>
          </a:bodyPr>
          <a:lstStyle/>
          <a:p>
            <a:r>
              <a:rPr lang="en-US" dirty="0"/>
              <a:t>More operational</a:t>
            </a:r>
          </a:p>
        </p:txBody>
      </p:sp>
      <p:sp>
        <p:nvSpPr>
          <p:cNvPr id="6" name="Right Brace 5"/>
          <p:cNvSpPr/>
          <p:nvPr/>
        </p:nvSpPr>
        <p:spPr>
          <a:xfrm>
            <a:off x="6549030" y="1646910"/>
            <a:ext cx="247205" cy="2902904"/>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p:cNvSpPr/>
          <p:nvPr/>
        </p:nvSpPr>
        <p:spPr>
          <a:xfrm>
            <a:off x="6543098" y="4585370"/>
            <a:ext cx="279579" cy="2154702"/>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160785" y="1750821"/>
            <a:ext cx="1533593" cy="369332"/>
          </a:xfrm>
          <a:prstGeom prst="rect">
            <a:avLst/>
          </a:prstGeom>
          <a:noFill/>
        </p:spPr>
        <p:txBody>
          <a:bodyPr wrap="none" rtlCol="0">
            <a:spAutoFit/>
          </a:bodyPr>
          <a:lstStyle/>
          <a:p>
            <a:r>
              <a:rPr lang="en-US" dirty="0"/>
              <a:t>Most strategic</a:t>
            </a:r>
          </a:p>
        </p:txBody>
      </p:sp>
      <p:sp>
        <p:nvSpPr>
          <p:cNvPr id="25" name="Right Brace 24"/>
          <p:cNvSpPr/>
          <p:nvPr/>
        </p:nvSpPr>
        <p:spPr>
          <a:xfrm>
            <a:off x="6330749" y="1658611"/>
            <a:ext cx="202357" cy="568397"/>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a:stCxn id="25" idx="1"/>
            <a:endCxn id="24" idx="1"/>
          </p:cNvCxnSpPr>
          <p:nvPr/>
        </p:nvCxnSpPr>
        <p:spPr>
          <a:xfrm flipV="1">
            <a:off x="6533106" y="1935487"/>
            <a:ext cx="627679" cy="732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098475" y="7389609"/>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03870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6" grpId="0" animBg="1"/>
      <p:bldP spid="23" grpId="0" animBg="1"/>
      <p:bldP spid="24" grpId="0"/>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 possible grouping of the FitSM processes</a:t>
            </a:r>
            <a:endParaRPr lang="de-DE" dirty="0"/>
          </a:p>
        </p:txBody>
      </p:sp>
      <p:sp>
        <p:nvSpPr>
          <p:cNvPr id="3" name="Inhaltsplatzhalter 2"/>
          <p:cNvSpPr>
            <a:spLocks noGrp="1"/>
          </p:cNvSpPr>
          <p:nvPr>
            <p:ph idx="1"/>
          </p:nvPr>
        </p:nvSpPr>
        <p:spPr/>
        <p:txBody>
          <a:bodyPr/>
          <a:lstStyle/>
          <a:p>
            <a:pPr marL="0" indent="0">
              <a:buNone/>
            </a:pPr>
            <a:r>
              <a:rPr lang="en-GB" dirty="0"/>
              <a:t>Six main topic areas:</a:t>
            </a:r>
          </a:p>
        </p:txBody>
      </p:sp>
      <p:sp>
        <p:nvSpPr>
          <p:cNvPr id="4" name="Foliennummernplatzhalter 3"/>
          <p:cNvSpPr>
            <a:spLocks noGrp="1"/>
          </p:cNvSpPr>
          <p:nvPr>
            <p:ph type="sldNum" sz="quarter" idx="12"/>
          </p:nvPr>
        </p:nvSpPr>
        <p:spPr/>
        <p:txBody>
          <a:bodyPr/>
          <a:lstStyle/>
          <a:p>
            <a:fld id="{43507AEB-23B8-F142-83A3-458C56B10093}" type="slidenum">
              <a:rPr lang="en-US" smtClean="0"/>
              <a:t>31</a:t>
            </a:fld>
            <a:endParaRPr lang="en-US"/>
          </a:p>
        </p:txBody>
      </p:sp>
      <p:graphicFrame>
        <p:nvGraphicFramePr>
          <p:cNvPr id="5" name="Inhaltsplatzhalter 2"/>
          <p:cNvGraphicFramePr>
            <a:graphicFrameLocks/>
          </p:cNvGraphicFramePr>
          <p:nvPr/>
        </p:nvGraphicFramePr>
        <p:xfrm>
          <a:off x="457200" y="2556423"/>
          <a:ext cx="8229600" cy="331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826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FitSM-0: "Overview &amp; vocabulary"</a:t>
            </a:r>
          </a:p>
        </p:txBody>
      </p:sp>
      <p:sp>
        <p:nvSpPr>
          <p:cNvPr id="3" name="Inhaltsplatzhalter 2"/>
          <p:cNvSpPr>
            <a:spLocks noGrp="1"/>
          </p:cNvSpPr>
          <p:nvPr>
            <p:ph idx="1"/>
          </p:nvPr>
        </p:nvSpPr>
        <p:spPr/>
        <p:txBody>
          <a:bodyPr>
            <a:normAutofit/>
          </a:bodyPr>
          <a:lstStyle/>
          <a:p>
            <a:r>
              <a:rPr lang="en-GB"/>
              <a:t>FitSM-0 defines 70 important terms from the IT service management context</a:t>
            </a:r>
          </a:p>
          <a:p>
            <a:r>
              <a:rPr lang="en-GB"/>
              <a:t>In alphabetical order:</a:t>
            </a:r>
          </a:p>
          <a:p>
            <a:pPr lvl="1"/>
            <a:endParaRPr lang="en-GB"/>
          </a:p>
          <a:p>
            <a:pPr lvl="1"/>
            <a:endParaRPr lang="en-GB"/>
          </a:p>
        </p:txBody>
      </p:sp>
      <p:sp>
        <p:nvSpPr>
          <p:cNvPr id="4" name="Foliennummernplatzhalter 3"/>
          <p:cNvSpPr>
            <a:spLocks noGrp="1"/>
          </p:cNvSpPr>
          <p:nvPr>
            <p:ph type="sldNum" sz="quarter" idx="12"/>
          </p:nvPr>
        </p:nvSpPr>
        <p:spPr/>
        <p:txBody>
          <a:bodyPr/>
          <a:lstStyle/>
          <a:p>
            <a:fld id="{43507AEB-23B8-F142-83A3-458C56B10093}" type="slidenum">
              <a:rPr lang="en-US" smtClean="0"/>
              <a:t>32</a:t>
            </a:fld>
            <a:endParaRPr lang="en-US"/>
          </a:p>
        </p:txBody>
      </p:sp>
      <p:sp>
        <p:nvSpPr>
          <p:cNvPr id="6" name="Inhaltsplatzhalter 2"/>
          <p:cNvSpPr txBox="1">
            <a:spLocks/>
          </p:cNvSpPr>
          <p:nvPr/>
        </p:nvSpPr>
        <p:spPr>
          <a:xfrm>
            <a:off x="-121210" y="3224328"/>
            <a:ext cx="2823467" cy="352539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a:t>Accessibility of information</a:t>
            </a:r>
          </a:p>
          <a:p>
            <a:pPr lvl="1"/>
            <a:r>
              <a:rPr lang="en-US"/>
              <a:t>Activity</a:t>
            </a:r>
          </a:p>
          <a:p>
            <a:pPr lvl="1"/>
            <a:r>
              <a:rPr lang="en-US"/>
              <a:t>Assessment</a:t>
            </a:r>
          </a:p>
          <a:p>
            <a:pPr lvl="1"/>
            <a:r>
              <a:rPr lang="en-US"/>
              <a:t>Audit</a:t>
            </a:r>
          </a:p>
          <a:p>
            <a:pPr lvl="1"/>
            <a:r>
              <a:rPr lang="en-US"/>
              <a:t>Availability</a:t>
            </a:r>
          </a:p>
          <a:p>
            <a:pPr lvl="1"/>
            <a:r>
              <a:rPr lang="en-US"/>
              <a:t>Capability</a:t>
            </a:r>
          </a:p>
          <a:p>
            <a:pPr lvl="1"/>
            <a:r>
              <a:rPr lang="en-US"/>
              <a:t>Capacity</a:t>
            </a:r>
          </a:p>
          <a:p>
            <a:pPr lvl="1"/>
            <a:r>
              <a:rPr lang="en-US"/>
              <a:t>Change</a:t>
            </a:r>
          </a:p>
          <a:p>
            <a:pPr lvl="1"/>
            <a:r>
              <a:rPr lang="en-US"/>
              <a:t>Classification</a:t>
            </a:r>
          </a:p>
          <a:p>
            <a:pPr lvl="1"/>
            <a:r>
              <a:rPr lang="en-US"/>
              <a:t>Closure</a:t>
            </a:r>
          </a:p>
          <a:p>
            <a:pPr lvl="1"/>
            <a:r>
              <a:rPr lang="en-US"/>
              <a:t>Competence</a:t>
            </a:r>
          </a:p>
          <a:p>
            <a:pPr lvl="1"/>
            <a:r>
              <a:rPr lang="en-US"/>
              <a:t>Compliance</a:t>
            </a:r>
          </a:p>
          <a:p>
            <a:pPr lvl="1"/>
            <a:r>
              <a:rPr lang="en-US"/>
              <a:t>Confidentiality of information</a:t>
            </a:r>
          </a:p>
          <a:p>
            <a:pPr lvl="1"/>
            <a:r>
              <a:rPr lang="en-US"/>
              <a:t>Configuration baseline</a:t>
            </a:r>
          </a:p>
          <a:p>
            <a:pPr lvl="1"/>
            <a:r>
              <a:rPr lang="en-US"/>
              <a:t>Configuration item (CI)</a:t>
            </a:r>
          </a:p>
          <a:p>
            <a:pPr lvl="1"/>
            <a:r>
              <a:rPr lang="en-US"/>
              <a:t>Configuration management database (CMDB)</a:t>
            </a:r>
          </a:p>
          <a:p>
            <a:pPr lvl="1"/>
            <a:r>
              <a:rPr lang="en-US"/>
              <a:t>Continuity</a:t>
            </a:r>
          </a:p>
          <a:p>
            <a:pPr lvl="1"/>
            <a:r>
              <a:rPr lang="en-US"/>
              <a:t>Customer</a:t>
            </a:r>
          </a:p>
        </p:txBody>
      </p:sp>
      <p:sp>
        <p:nvSpPr>
          <p:cNvPr id="10" name="Rechteck 9"/>
          <p:cNvSpPr/>
          <p:nvPr/>
        </p:nvSpPr>
        <p:spPr>
          <a:xfrm>
            <a:off x="264405" y="3125116"/>
            <a:ext cx="8659258" cy="340788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GB" sz="1400">
              <a:solidFill>
                <a:schemeClr val="tx1"/>
              </a:solidFill>
            </a:endParaRPr>
          </a:p>
        </p:txBody>
      </p:sp>
      <p:sp>
        <p:nvSpPr>
          <p:cNvPr id="11" name="Inhaltsplatzhalter 2"/>
          <p:cNvSpPr txBox="1">
            <a:spLocks/>
          </p:cNvSpPr>
          <p:nvPr/>
        </p:nvSpPr>
        <p:spPr>
          <a:xfrm>
            <a:off x="1928221" y="3224328"/>
            <a:ext cx="3205604" cy="352539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a:t>Document</a:t>
            </a:r>
          </a:p>
          <a:p>
            <a:pPr lvl="1"/>
            <a:r>
              <a:rPr lang="en-US"/>
              <a:t>Effectiveness</a:t>
            </a:r>
          </a:p>
          <a:p>
            <a:pPr lvl="1"/>
            <a:r>
              <a:rPr lang="en-US"/>
              <a:t>Efficiency</a:t>
            </a:r>
          </a:p>
          <a:p>
            <a:pPr lvl="1"/>
            <a:r>
              <a:rPr lang="en-US"/>
              <a:t>Escalation</a:t>
            </a:r>
          </a:p>
          <a:p>
            <a:pPr lvl="1"/>
            <a:r>
              <a:rPr lang="en-US"/>
              <a:t>Federation member</a:t>
            </a:r>
          </a:p>
          <a:p>
            <a:pPr lvl="1"/>
            <a:r>
              <a:rPr lang="en-US"/>
              <a:t>Federator</a:t>
            </a:r>
          </a:p>
          <a:p>
            <a:pPr lvl="1"/>
            <a:r>
              <a:rPr lang="en-US"/>
              <a:t>Incident</a:t>
            </a:r>
          </a:p>
          <a:p>
            <a:pPr lvl="1"/>
            <a:r>
              <a:rPr lang="en-US"/>
              <a:t>Information security</a:t>
            </a:r>
          </a:p>
          <a:p>
            <a:pPr lvl="1"/>
            <a:r>
              <a:rPr lang="en-US"/>
              <a:t>Information security control</a:t>
            </a:r>
          </a:p>
          <a:p>
            <a:pPr lvl="1"/>
            <a:r>
              <a:rPr lang="en-US"/>
              <a:t>Information security event</a:t>
            </a:r>
          </a:p>
          <a:p>
            <a:pPr lvl="1"/>
            <a:r>
              <a:rPr lang="en-US"/>
              <a:t>Information security incident</a:t>
            </a:r>
          </a:p>
          <a:p>
            <a:pPr lvl="1"/>
            <a:r>
              <a:rPr lang="en-US"/>
              <a:t>Integrity of information</a:t>
            </a:r>
          </a:p>
          <a:p>
            <a:pPr lvl="1"/>
            <a:r>
              <a:rPr lang="en-US"/>
              <a:t>IT service</a:t>
            </a:r>
          </a:p>
          <a:p>
            <a:pPr lvl="1"/>
            <a:r>
              <a:rPr lang="en-US"/>
              <a:t>IT service management (ITSM)</a:t>
            </a:r>
          </a:p>
          <a:p>
            <a:pPr lvl="1"/>
            <a:r>
              <a:rPr lang="en-US"/>
              <a:t>Key performance indicator (KPI)</a:t>
            </a:r>
          </a:p>
          <a:p>
            <a:pPr lvl="1"/>
            <a:r>
              <a:rPr lang="en-US"/>
              <a:t>Known error</a:t>
            </a:r>
          </a:p>
          <a:p>
            <a:pPr lvl="1"/>
            <a:r>
              <a:rPr lang="en-US"/>
              <a:t>Management system</a:t>
            </a:r>
          </a:p>
          <a:p>
            <a:pPr lvl="1"/>
            <a:r>
              <a:rPr lang="en-US"/>
              <a:t>Maturity</a:t>
            </a:r>
          </a:p>
        </p:txBody>
      </p:sp>
      <p:sp>
        <p:nvSpPr>
          <p:cNvPr id="12" name="Inhaltsplatzhalter 2"/>
          <p:cNvSpPr txBox="1">
            <a:spLocks/>
          </p:cNvSpPr>
          <p:nvPr/>
        </p:nvSpPr>
        <p:spPr>
          <a:xfrm>
            <a:off x="4114132" y="3224328"/>
            <a:ext cx="2750692" cy="352539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a:t>Nonconformity</a:t>
            </a:r>
          </a:p>
          <a:p>
            <a:pPr lvl="1"/>
            <a:r>
              <a:rPr lang="en-US"/>
              <a:t>Operational level agreement (OLA)</a:t>
            </a:r>
          </a:p>
          <a:p>
            <a:pPr lvl="1"/>
            <a:r>
              <a:rPr lang="en-US"/>
              <a:t>Operational target</a:t>
            </a:r>
          </a:p>
          <a:p>
            <a:pPr lvl="1"/>
            <a:r>
              <a:rPr lang="en-US"/>
              <a:t>Policy</a:t>
            </a:r>
          </a:p>
          <a:p>
            <a:pPr lvl="1"/>
            <a:r>
              <a:rPr lang="en-US"/>
              <a:t>Post implementation review</a:t>
            </a:r>
          </a:p>
          <a:p>
            <a:pPr lvl="1"/>
            <a:r>
              <a:rPr lang="en-US"/>
              <a:t>Priority</a:t>
            </a:r>
          </a:p>
          <a:p>
            <a:pPr lvl="1"/>
            <a:r>
              <a:rPr lang="en-US"/>
              <a:t>Problem</a:t>
            </a:r>
          </a:p>
          <a:p>
            <a:pPr lvl="1"/>
            <a:r>
              <a:rPr lang="en-US"/>
              <a:t>Procedure</a:t>
            </a:r>
          </a:p>
          <a:p>
            <a:pPr lvl="1"/>
            <a:r>
              <a:rPr lang="en-US"/>
              <a:t>Process</a:t>
            </a:r>
          </a:p>
          <a:p>
            <a:pPr lvl="1"/>
            <a:r>
              <a:rPr lang="en-US"/>
              <a:t>Record</a:t>
            </a:r>
          </a:p>
          <a:p>
            <a:pPr lvl="1"/>
            <a:r>
              <a:rPr lang="en-US"/>
              <a:t>Release</a:t>
            </a:r>
          </a:p>
          <a:p>
            <a:pPr lvl="1"/>
            <a:r>
              <a:rPr lang="en-US"/>
              <a:t>Request for change</a:t>
            </a:r>
          </a:p>
          <a:p>
            <a:pPr lvl="1"/>
            <a:r>
              <a:rPr lang="en-US"/>
              <a:t>Risk</a:t>
            </a:r>
          </a:p>
          <a:p>
            <a:pPr lvl="1"/>
            <a:r>
              <a:rPr lang="en-US"/>
              <a:t>Role</a:t>
            </a:r>
          </a:p>
          <a:p>
            <a:pPr lvl="1"/>
            <a:r>
              <a:rPr lang="en-US"/>
              <a:t>Service</a:t>
            </a:r>
          </a:p>
          <a:p>
            <a:pPr lvl="1"/>
            <a:r>
              <a:rPr lang="en-US"/>
              <a:t>Service acceptance criteria (SAC)</a:t>
            </a:r>
          </a:p>
          <a:p>
            <a:pPr lvl="1"/>
            <a:r>
              <a:rPr lang="en-US"/>
              <a:t>Service catalogue</a:t>
            </a:r>
          </a:p>
        </p:txBody>
      </p:sp>
      <p:sp>
        <p:nvSpPr>
          <p:cNvPr id="15" name="Inhaltsplatzhalter 2"/>
          <p:cNvSpPr txBox="1">
            <a:spLocks/>
          </p:cNvSpPr>
          <p:nvPr/>
        </p:nvSpPr>
        <p:spPr>
          <a:xfrm>
            <a:off x="6204510" y="3224328"/>
            <a:ext cx="2719153" cy="352539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a:t>Service component</a:t>
            </a:r>
          </a:p>
          <a:p>
            <a:pPr lvl="1"/>
            <a:r>
              <a:rPr lang="en-US"/>
              <a:t>Service design and transition package</a:t>
            </a:r>
          </a:p>
          <a:p>
            <a:pPr lvl="1"/>
            <a:r>
              <a:rPr lang="en-US"/>
              <a:t>Service level agreement (SLA)</a:t>
            </a:r>
          </a:p>
          <a:p>
            <a:pPr lvl="1"/>
            <a:r>
              <a:rPr lang="en-US"/>
              <a:t>Service management</a:t>
            </a:r>
          </a:p>
          <a:p>
            <a:pPr lvl="1"/>
            <a:r>
              <a:rPr lang="en-US"/>
              <a:t>Service management plan</a:t>
            </a:r>
          </a:p>
          <a:p>
            <a:pPr lvl="1"/>
            <a:r>
              <a:rPr lang="en-US"/>
              <a:t>Service management system (SMS)</a:t>
            </a:r>
          </a:p>
          <a:p>
            <a:pPr lvl="1"/>
            <a:r>
              <a:rPr lang="en-US"/>
              <a:t>Service portfolio</a:t>
            </a:r>
          </a:p>
          <a:p>
            <a:pPr lvl="1"/>
            <a:r>
              <a:rPr lang="en-US"/>
              <a:t>Service provider</a:t>
            </a:r>
          </a:p>
          <a:p>
            <a:pPr lvl="1"/>
            <a:r>
              <a:rPr lang="en-US"/>
              <a:t>Service report</a:t>
            </a:r>
          </a:p>
          <a:p>
            <a:pPr lvl="1"/>
            <a:r>
              <a:rPr lang="en-US"/>
              <a:t>Service request</a:t>
            </a:r>
          </a:p>
          <a:p>
            <a:pPr lvl="1"/>
            <a:r>
              <a:rPr lang="en-US"/>
              <a:t>Service target</a:t>
            </a:r>
          </a:p>
          <a:p>
            <a:pPr lvl="1"/>
            <a:r>
              <a:rPr lang="en-US"/>
              <a:t>Supplier</a:t>
            </a:r>
          </a:p>
          <a:p>
            <a:pPr lvl="1"/>
            <a:r>
              <a:rPr lang="en-US"/>
              <a:t>Top management</a:t>
            </a:r>
          </a:p>
          <a:p>
            <a:pPr lvl="1"/>
            <a:r>
              <a:rPr lang="en-US"/>
              <a:t>Underpinning agreement (UA)</a:t>
            </a:r>
          </a:p>
          <a:p>
            <a:pPr lvl="1"/>
            <a:r>
              <a:rPr lang="en-US"/>
              <a:t>Underpinning contract (UC)</a:t>
            </a:r>
          </a:p>
          <a:p>
            <a:pPr lvl="1"/>
            <a:r>
              <a:rPr lang="en-US"/>
              <a:t>User</a:t>
            </a:r>
          </a:p>
          <a:p>
            <a:pPr lvl="1"/>
            <a:r>
              <a:rPr lang="en-US"/>
              <a:t>Value</a:t>
            </a:r>
          </a:p>
        </p:txBody>
      </p:sp>
    </p:spTree>
    <p:extLst>
      <p:ext uri="{BB962C8B-B14F-4D97-AF65-F5344CB8AC3E}">
        <p14:creationId xmlns:p14="http://schemas.microsoft.com/office/powerpoint/2010/main" val="816077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FitSM-1: "Requirements"</a:t>
            </a:r>
          </a:p>
        </p:txBody>
      </p:sp>
      <p:sp>
        <p:nvSpPr>
          <p:cNvPr id="3" name="Inhaltsplatzhalter 2"/>
          <p:cNvSpPr>
            <a:spLocks noGrp="1"/>
          </p:cNvSpPr>
          <p:nvPr>
            <p:ph idx="1"/>
          </p:nvPr>
        </p:nvSpPr>
        <p:spPr/>
        <p:txBody>
          <a:bodyPr>
            <a:normAutofit lnSpcReduction="10000"/>
          </a:bodyPr>
          <a:lstStyle/>
          <a:p>
            <a:r>
              <a:rPr lang="en-GB" dirty="0"/>
              <a:t>FitSM-1 defines 85 requirements that should be fulfilled by an organisation (or federation) offering IT services to customers.</a:t>
            </a:r>
          </a:p>
          <a:p>
            <a:r>
              <a:rPr lang="en-GB" dirty="0"/>
              <a:t>Compliance with the 85 requirements can be regarded as a "proof of effectiveness".</a:t>
            </a:r>
          </a:p>
          <a:p>
            <a:r>
              <a:rPr lang="en-GB" dirty="0"/>
              <a:t>The 85 requirements are structured as follows:</a:t>
            </a:r>
          </a:p>
          <a:p>
            <a:pPr lvl="1"/>
            <a:r>
              <a:rPr lang="en-GB" dirty="0"/>
              <a:t>16 general requirements (GR)</a:t>
            </a:r>
          </a:p>
          <a:p>
            <a:pPr lvl="1"/>
            <a:r>
              <a:rPr lang="en-GB" dirty="0"/>
              <a:t>69 process-specific requirements (PR)</a:t>
            </a:r>
          </a:p>
          <a:p>
            <a:pPr lvl="2"/>
            <a:r>
              <a:rPr lang="en-GB" dirty="0"/>
              <a:t>Consideration of the 14 IT service management processes from the FitSM process model</a:t>
            </a:r>
          </a:p>
          <a:p>
            <a:pPr lvl="2"/>
            <a:r>
              <a:rPr lang="en-GB" dirty="0"/>
              <a:t>Between 2 and 8 requirements per process</a:t>
            </a:r>
          </a:p>
        </p:txBody>
      </p:sp>
      <p:sp>
        <p:nvSpPr>
          <p:cNvPr id="4" name="Foliennummernplatzhalter 3"/>
          <p:cNvSpPr>
            <a:spLocks noGrp="1"/>
          </p:cNvSpPr>
          <p:nvPr>
            <p:ph type="sldNum" sz="quarter" idx="12"/>
          </p:nvPr>
        </p:nvSpPr>
        <p:spPr/>
        <p:txBody>
          <a:bodyPr/>
          <a:lstStyle/>
          <a:p>
            <a:fld id="{43507AEB-23B8-F142-83A3-458C56B10093}" type="slidenum">
              <a:rPr lang="en-US" smtClean="0"/>
              <a:t>33</a:t>
            </a:fld>
            <a:endParaRPr lang="en-US"/>
          </a:p>
        </p:txBody>
      </p:sp>
    </p:spTree>
    <p:extLst>
      <p:ext uri="{BB962C8B-B14F-4D97-AF65-F5344CB8AC3E}">
        <p14:creationId xmlns:p14="http://schemas.microsoft.com/office/powerpoint/2010/main" val="4090852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IT Service Management – General Aspects</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34</a:t>
            </a:fld>
            <a:endParaRPr lang="en-US"/>
          </a:p>
        </p:txBody>
      </p:sp>
    </p:spTree>
    <p:extLst>
      <p:ext uri="{BB962C8B-B14F-4D97-AF65-F5344CB8AC3E}">
        <p14:creationId xmlns:p14="http://schemas.microsoft.com/office/powerpoint/2010/main" val="2772077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noProof="0" dirty="0"/>
              <a:t>Top management responsibility: Requirements according to FitSM-1</a:t>
            </a:r>
          </a:p>
        </p:txBody>
      </p:sp>
      <p:sp>
        <p:nvSpPr>
          <p:cNvPr id="4" name="Foliennummernplatzhalter 3"/>
          <p:cNvSpPr>
            <a:spLocks noGrp="1"/>
          </p:cNvSpPr>
          <p:nvPr>
            <p:ph type="sldNum" sz="quarter" idx="12"/>
          </p:nvPr>
        </p:nvSpPr>
        <p:spPr/>
        <p:txBody>
          <a:bodyPr/>
          <a:lstStyle/>
          <a:p>
            <a:fld id="{43507AEB-23B8-F142-83A3-458C56B10093}" type="slidenum">
              <a:rPr lang="en-US" smtClean="0"/>
              <a:t>35</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1774340351"/>
              </p:ext>
            </p:extLst>
          </p:nvPr>
        </p:nvGraphicFramePr>
        <p:xfrm>
          <a:off x="457200" y="1777050"/>
          <a:ext cx="8229600" cy="4427538"/>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dirty="0">
                          <a:solidFill>
                            <a:srgbClr val="FFFFFF"/>
                          </a:solidFill>
                          <a:effectLst/>
                          <a:latin typeface="Calibri"/>
                          <a:ea typeface="MS Gothic"/>
                          <a:cs typeface="Times New Roman"/>
                        </a:rPr>
                        <a:t>GR1 Top Management Commitment &amp; Responsibility</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129500">
                <a:tc>
                  <a:txBody>
                    <a:bodyPr/>
                    <a:lstStyle/>
                    <a:p>
                      <a:pPr>
                        <a:spcAft>
                          <a:spcPts val="0"/>
                        </a:spcAf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1845490">
                <a:tc>
                  <a:txBody>
                    <a:bodyPr/>
                    <a:lstStyle/>
                    <a:p>
                      <a:pPr marL="342900" lvl="0" indent="-342900">
                        <a:lnSpc>
                          <a:spcPct val="115000"/>
                        </a:lnSpc>
                        <a:spcAft>
                          <a:spcPts val="0"/>
                        </a:spcAft>
                        <a:buFont typeface="Symbol"/>
                        <a:buChar char=""/>
                      </a:pPr>
                      <a:r>
                        <a:rPr lang="en-GB" sz="1600" dirty="0">
                          <a:effectLst/>
                          <a:latin typeface="+mn-lt"/>
                          <a:ea typeface="MS Mincho"/>
                          <a:cs typeface="Times New Roman"/>
                        </a:rPr>
                        <a:t>GR1.1 </a:t>
                      </a:r>
                      <a:r>
                        <a:rPr lang="en-GB" sz="1600" b="1" dirty="0">
                          <a:effectLst/>
                          <a:latin typeface="+mn-lt"/>
                          <a:ea typeface="MS Mincho"/>
                          <a:cs typeface="Times New Roman"/>
                        </a:rPr>
                        <a:t>Top management </a:t>
                      </a:r>
                      <a:r>
                        <a:rPr lang="en-GB" sz="1600" dirty="0">
                          <a:effectLst/>
                          <a:latin typeface="+mn-lt"/>
                          <a:ea typeface="MS Mincho"/>
                          <a:cs typeface="Times New Roman"/>
                        </a:rPr>
                        <a:t>of the organisation(s) involved in the delivery of services </a:t>
                      </a:r>
                      <a:r>
                        <a:rPr lang="en-GB" sz="1600" b="1" dirty="0">
                          <a:effectLst/>
                          <a:latin typeface="+mn-lt"/>
                          <a:ea typeface="MS Mincho"/>
                          <a:cs typeface="Times New Roman"/>
                        </a:rPr>
                        <a:t>shall show evidence that they are committed </a:t>
                      </a:r>
                      <a:r>
                        <a:rPr lang="en-GB" sz="1600" dirty="0">
                          <a:effectLst/>
                          <a:latin typeface="+mn-lt"/>
                          <a:ea typeface="MS Mincho"/>
                          <a:cs typeface="Times New Roman"/>
                        </a:rPr>
                        <a:t>to planning, implementing, operating, monitoring, reviewing, and improving the service management system (SMS) and services. They shall:</a:t>
                      </a:r>
                      <a:endParaRPr lang="de-DE" sz="1600" dirty="0">
                        <a:effectLst/>
                        <a:latin typeface="+mn-lt"/>
                        <a:ea typeface="MS Mincho"/>
                        <a:cs typeface="Times New Roman"/>
                      </a:endParaRPr>
                    </a:p>
                    <a:p>
                      <a:pPr marL="742950" lvl="1" indent="-285750">
                        <a:lnSpc>
                          <a:spcPct val="115000"/>
                        </a:lnSpc>
                        <a:spcAft>
                          <a:spcPts val="0"/>
                        </a:spcAft>
                        <a:buFont typeface="Courier New"/>
                        <a:buChar char="o"/>
                      </a:pPr>
                      <a:r>
                        <a:rPr lang="en-GB" sz="1600" dirty="0">
                          <a:effectLst/>
                          <a:latin typeface="+mn-lt"/>
                          <a:ea typeface="MS Mincho"/>
                          <a:cs typeface="Times New Roman"/>
                        </a:rPr>
                        <a:t>Assign one individual to be accountable for the overall SMS with sufficient authority to exercise this role</a:t>
                      </a:r>
                      <a:endParaRPr lang="de-DE" sz="1600" dirty="0">
                        <a:effectLst/>
                        <a:latin typeface="+mn-lt"/>
                        <a:ea typeface="MS Mincho"/>
                        <a:cs typeface="Times New Roman"/>
                      </a:endParaRPr>
                    </a:p>
                    <a:p>
                      <a:pPr marL="742950" lvl="1" indent="-285750">
                        <a:lnSpc>
                          <a:spcPct val="115000"/>
                        </a:lnSpc>
                        <a:spcAft>
                          <a:spcPts val="0"/>
                        </a:spcAft>
                        <a:buFont typeface="Courier New"/>
                        <a:buChar char="o"/>
                      </a:pPr>
                      <a:r>
                        <a:rPr lang="en-GB" sz="1600" dirty="0">
                          <a:effectLst/>
                          <a:latin typeface="+mn-lt"/>
                          <a:ea typeface="MS Mincho"/>
                          <a:cs typeface="Times New Roman"/>
                        </a:rPr>
                        <a:t>Define and communicate goals</a:t>
                      </a:r>
                      <a:endParaRPr lang="de-DE" sz="1600" dirty="0">
                        <a:effectLst/>
                        <a:latin typeface="+mn-lt"/>
                        <a:ea typeface="MS Mincho"/>
                        <a:cs typeface="Times New Roman"/>
                      </a:endParaRPr>
                    </a:p>
                    <a:p>
                      <a:pPr marL="742950" lvl="1" indent="-285750">
                        <a:lnSpc>
                          <a:spcPct val="115000"/>
                        </a:lnSpc>
                        <a:spcAft>
                          <a:spcPts val="0"/>
                        </a:spcAft>
                        <a:buFont typeface="Courier New"/>
                        <a:buChar char="o"/>
                      </a:pPr>
                      <a:r>
                        <a:rPr lang="en-GB" sz="1600" dirty="0">
                          <a:effectLst/>
                          <a:latin typeface="+mn-lt"/>
                          <a:ea typeface="MS Mincho"/>
                          <a:cs typeface="Times New Roman"/>
                        </a:rPr>
                        <a:t>Define a general service management policy</a:t>
                      </a:r>
                      <a:endParaRPr lang="de-DE" sz="1600" dirty="0">
                        <a:effectLst/>
                        <a:latin typeface="+mn-lt"/>
                        <a:ea typeface="MS Mincho"/>
                        <a:cs typeface="Times New Roman"/>
                      </a:endParaRPr>
                    </a:p>
                    <a:p>
                      <a:pPr marL="742950" lvl="1" indent="-285750">
                        <a:lnSpc>
                          <a:spcPct val="115000"/>
                        </a:lnSpc>
                        <a:spcAft>
                          <a:spcPts val="0"/>
                        </a:spcAft>
                        <a:buFont typeface="Courier New"/>
                        <a:buChar char="o"/>
                      </a:pPr>
                      <a:r>
                        <a:rPr lang="en-GB" sz="1600" dirty="0">
                          <a:effectLst/>
                          <a:latin typeface="+mn-lt"/>
                          <a:ea typeface="MS Mincho"/>
                          <a:cs typeface="Times New Roman"/>
                        </a:rPr>
                        <a:t>Conduct management reviews at planned intervals</a:t>
                      </a:r>
                      <a:endParaRPr lang="de-DE" sz="1600" dirty="0">
                        <a:effectLst/>
                        <a:latin typeface="+mn-lt"/>
                        <a:ea typeface="MS Mincho"/>
                        <a:cs typeface="Times New Roman"/>
                      </a:endParaRPr>
                    </a:p>
                    <a:p>
                      <a:pPr marL="342900" lvl="0" indent="-342900">
                        <a:lnSpc>
                          <a:spcPct val="115000"/>
                        </a:lnSpc>
                        <a:spcAft>
                          <a:spcPts val="0"/>
                        </a:spcAft>
                        <a:buFont typeface="Symbol"/>
                        <a:buChar char=""/>
                      </a:pPr>
                      <a:r>
                        <a:rPr lang="en-GB" sz="1600" dirty="0">
                          <a:effectLst/>
                          <a:latin typeface="+mn-lt"/>
                          <a:ea typeface="MS Mincho"/>
                          <a:cs typeface="Times New Roman"/>
                        </a:rPr>
                        <a:t>GR1.2 The </a:t>
                      </a:r>
                      <a:r>
                        <a:rPr lang="en-GB" sz="1600" b="1" dirty="0">
                          <a:effectLst/>
                          <a:latin typeface="+mn-lt"/>
                          <a:ea typeface="MS Mincho"/>
                          <a:cs typeface="Times New Roman"/>
                        </a:rPr>
                        <a:t>service management policy </a:t>
                      </a:r>
                      <a:r>
                        <a:rPr lang="en-GB" sz="1600" dirty="0">
                          <a:effectLst/>
                          <a:latin typeface="+mn-lt"/>
                          <a:ea typeface="MS Mincho"/>
                          <a:cs typeface="Times New Roman"/>
                        </a:rPr>
                        <a:t>shall include:</a:t>
                      </a:r>
                      <a:endParaRPr lang="de-DE" sz="1600" dirty="0">
                        <a:effectLst/>
                        <a:latin typeface="+mn-lt"/>
                        <a:ea typeface="MS Mincho"/>
                        <a:cs typeface="Times New Roman"/>
                      </a:endParaRPr>
                    </a:p>
                    <a:p>
                      <a:pPr marL="742950" lvl="1" indent="-285750">
                        <a:lnSpc>
                          <a:spcPct val="115000"/>
                        </a:lnSpc>
                        <a:spcAft>
                          <a:spcPts val="0"/>
                        </a:spcAft>
                        <a:buFont typeface="Courier New"/>
                        <a:buChar char="o"/>
                      </a:pPr>
                      <a:r>
                        <a:rPr lang="en-GB" sz="1600" dirty="0">
                          <a:effectLst/>
                          <a:latin typeface="+mn-lt"/>
                          <a:ea typeface="MS Mincho"/>
                          <a:cs typeface="Times New Roman"/>
                        </a:rPr>
                        <a:t>A commitment to fulfil customer service requirements</a:t>
                      </a:r>
                      <a:endParaRPr lang="de-DE" sz="1600" dirty="0">
                        <a:effectLst/>
                        <a:latin typeface="+mn-lt"/>
                        <a:ea typeface="MS Mincho"/>
                        <a:cs typeface="Times New Roman"/>
                      </a:endParaRPr>
                    </a:p>
                    <a:p>
                      <a:pPr marL="742950" lvl="1" indent="-285750">
                        <a:lnSpc>
                          <a:spcPct val="115000"/>
                        </a:lnSpc>
                        <a:spcAft>
                          <a:spcPts val="0"/>
                        </a:spcAft>
                        <a:buFont typeface="Courier New"/>
                        <a:buChar char="o"/>
                      </a:pPr>
                      <a:r>
                        <a:rPr lang="en-GB" sz="1600" dirty="0">
                          <a:effectLst/>
                          <a:latin typeface="+mn-lt"/>
                          <a:ea typeface="MS Mincho"/>
                          <a:cs typeface="Times New Roman"/>
                        </a:rPr>
                        <a:t>A commitment to a service-oriented approach</a:t>
                      </a:r>
                      <a:endParaRPr lang="de-DE" sz="1600" dirty="0">
                        <a:effectLst/>
                        <a:latin typeface="+mn-lt"/>
                        <a:ea typeface="MS Mincho"/>
                        <a:cs typeface="Times New Roman"/>
                      </a:endParaRPr>
                    </a:p>
                    <a:p>
                      <a:pPr marL="742950" lvl="1" indent="-285750">
                        <a:lnSpc>
                          <a:spcPct val="115000"/>
                        </a:lnSpc>
                        <a:spcAft>
                          <a:spcPts val="0"/>
                        </a:spcAft>
                        <a:buFont typeface="Courier New"/>
                        <a:buChar char="o"/>
                      </a:pPr>
                      <a:r>
                        <a:rPr lang="en-GB" sz="1600" dirty="0">
                          <a:effectLst/>
                          <a:latin typeface="+mn-lt"/>
                          <a:ea typeface="MS Mincho"/>
                          <a:cs typeface="Times New Roman"/>
                        </a:rPr>
                        <a:t>A commitment to a process approach</a:t>
                      </a:r>
                      <a:endParaRPr lang="de-DE" sz="1600" dirty="0">
                        <a:effectLst/>
                        <a:latin typeface="+mn-lt"/>
                        <a:ea typeface="MS Mincho"/>
                        <a:cs typeface="Times New Roman"/>
                      </a:endParaRPr>
                    </a:p>
                    <a:p>
                      <a:pPr marL="742950" lvl="1" indent="-285750">
                        <a:lnSpc>
                          <a:spcPct val="115000"/>
                        </a:lnSpc>
                        <a:spcAft>
                          <a:spcPts val="0"/>
                        </a:spcAft>
                        <a:buFont typeface="Courier New"/>
                        <a:buChar char="o"/>
                      </a:pPr>
                      <a:r>
                        <a:rPr lang="en-GB" sz="1600" dirty="0">
                          <a:effectLst/>
                          <a:latin typeface="+mn-lt"/>
                          <a:ea typeface="MS Mincho"/>
                          <a:cs typeface="Times New Roman"/>
                        </a:rPr>
                        <a:t>A commitment to </a:t>
                      </a:r>
                      <a:r>
                        <a:rPr lang="en-GB" sz="1600" kern="1200" dirty="0">
                          <a:solidFill>
                            <a:schemeClr val="tx1"/>
                          </a:solidFill>
                          <a:effectLst/>
                          <a:latin typeface="+mn-lt"/>
                          <a:ea typeface="MS Mincho"/>
                          <a:cs typeface="Times New Roman"/>
                        </a:rPr>
                        <a:t>continual</a:t>
                      </a:r>
                      <a:r>
                        <a:rPr lang="en-GB" sz="1600" dirty="0">
                          <a:effectLst/>
                          <a:latin typeface="+mn-lt"/>
                          <a:ea typeface="MS Mincho"/>
                          <a:cs typeface="Times New Roman"/>
                        </a:rPr>
                        <a:t> improvement</a:t>
                      </a:r>
                      <a:endParaRPr lang="de-DE" sz="1600" dirty="0">
                        <a:effectLst/>
                        <a:latin typeface="+mn-lt"/>
                        <a:ea typeface="MS Mincho"/>
                        <a:cs typeface="Times New Roman"/>
                      </a:endParaRPr>
                    </a:p>
                    <a:p>
                      <a:pPr marL="742950" lvl="1" indent="-285750">
                        <a:lnSpc>
                          <a:spcPct val="115000"/>
                        </a:lnSpc>
                        <a:spcAft>
                          <a:spcPts val="1000"/>
                        </a:spcAft>
                        <a:buFont typeface="Courier New"/>
                        <a:buChar char="o"/>
                      </a:pPr>
                      <a:r>
                        <a:rPr lang="en-GB" sz="1600" dirty="0">
                          <a:effectLst/>
                          <a:latin typeface="+mn-lt"/>
                          <a:ea typeface="MS Mincho"/>
                          <a:cs typeface="Times New Roman"/>
                        </a:rPr>
                        <a:t>Overall service </a:t>
                      </a:r>
                      <a:r>
                        <a:rPr lang="en-GB" sz="1600" kern="1200" dirty="0">
                          <a:solidFill>
                            <a:schemeClr val="tx1"/>
                          </a:solidFill>
                          <a:effectLst/>
                          <a:latin typeface="+mn-lt"/>
                          <a:ea typeface="MS Mincho"/>
                          <a:cs typeface="Times New Roman"/>
                        </a:rPr>
                        <a:t>management</a:t>
                      </a:r>
                      <a:r>
                        <a:rPr lang="en-GB" sz="1600" dirty="0">
                          <a:effectLst/>
                          <a:latin typeface="+mn-lt"/>
                          <a:ea typeface="MS Mincho"/>
                          <a:cs typeface="Times New Roman"/>
                        </a:rPr>
                        <a:t> goals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2952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Documentation: Requirements according to FitSM-1</a:t>
            </a:r>
          </a:p>
        </p:txBody>
      </p:sp>
      <p:sp>
        <p:nvSpPr>
          <p:cNvPr id="4" name="Foliennummernplatzhalter 3"/>
          <p:cNvSpPr>
            <a:spLocks noGrp="1"/>
          </p:cNvSpPr>
          <p:nvPr>
            <p:ph type="sldNum" sz="quarter" idx="12"/>
          </p:nvPr>
        </p:nvSpPr>
        <p:spPr/>
        <p:txBody>
          <a:bodyPr/>
          <a:lstStyle/>
          <a:p>
            <a:fld id="{43507AEB-23B8-F142-83A3-458C56B10093}" type="slidenum">
              <a:rPr lang="en-US" smtClean="0"/>
              <a:t>36</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3155438552"/>
              </p:ext>
            </p:extLst>
          </p:nvPr>
        </p:nvGraphicFramePr>
        <p:xfrm>
          <a:off x="457199" y="1773997"/>
          <a:ext cx="8229601" cy="4302570"/>
        </p:xfrm>
        <a:graphic>
          <a:graphicData uri="http://schemas.openxmlformats.org/drawingml/2006/table">
            <a:tbl>
              <a:tblPr firstRow="1" firstCol="1" bandRow="1"/>
              <a:tblGrid>
                <a:gridCol w="8229601">
                  <a:extLst>
                    <a:ext uri="{9D8B030D-6E8A-4147-A177-3AD203B41FA5}">
                      <a16:colId xmlns:a16="http://schemas.microsoft.com/office/drawing/2014/main" val="20000"/>
                    </a:ext>
                  </a:extLst>
                </a:gridCol>
              </a:tblGrid>
              <a:tr h="145100">
                <a:tc>
                  <a:txBody>
                    <a:bodyPr/>
                    <a:lstStyle/>
                    <a:p>
                      <a:pPr>
                        <a:spcBef>
                          <a:spcPts val="1000"/>
                        </a:spcBef>
                        <a:spcAft>
                          <a:spcPts val="0"/>
                        </a:spcAft>
                      </a:pPr>
                      <a:r>
                        <a:rPr lang="en-GB" sz="1600" dirty="0">
                          <a:solidFill>
                            <a:srgbClr val="FFFFFF"/>
                          </a:solidFill>
                          <a:effectLst/>
                          <a:latin typeface="Calibri"/>
                          <a:ea typeface="MS Gothic"/>
                          <a:cs typeface="Times New Roman"/>
                        </a:rPr>
                        <a:t>GR2 Documentation</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163237">
                <a:tc>
                  <a:txBody>
                    <a:bodyPr/>
                    <a:lstStyle/>
                    <a:p>
                      <a:pPr>
                        <a:spcAft>
                          <a:spcPts val="0"/>
                        </a:spcAf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2432516">
                <a:tc>
                  <a:txBody>
                    <a:bodyPr/>
                    <a:lstStyle/>
                    <a:p>
                      <a:pPr marL="342900" lvl="0" indent="-342900">
                        <a:lnSpc>
                          <a:spcPct val="120000"/>
                        </a:lnSpc>
                        <a:spcAft>
                          <a:spcPts val="0"/>
                        </a:spcAft>
                        <a:buFont typeface="Symbol"/>
                        <a:buChar char=""/>
                        <a:tabLst>
                          <a:tab pos="228600" algn="l"/>
                          <a:tab pos="449580" algn="l"/>
                        </a:tabLst>
                      </a:pPr>
                      <a:r>
                        <a:rPr lang="en-GB" sz="1600" dirty="0">
                          <a:effectLst/>
                          <a:latin typeface="Calibri"/>
                          <a:ea typeface="MS Mincho"/>
                          <a:cs typeface="Times New Roman"/>
                        </a:rPr>
                        <a:t>GR2.1 The overall </a:t>
                      </a:r>
                      <a:r>
                        <a:rPr lang="en-GB" sz="1600" b="1" dirty="0">
                          <a:effectLst/>
                          <a:latin typeface="Calibri"/>
                          <a:ea typeface="MS Mincho"/>
                          <a:cs typeface="Times New Roman"/>
                        </a:rPr>
                        <a:t>SMS shall be documented </a:t>
                      </a:r>
                      <a:r>
                        <a:rPr lang="en-GB" sz="1600" dirty="0">
                          <a:effectLst/>
                          <a:latin typeface="Calibri"/>
                          <a:ea typeface="MS Mincho"/>
                          <a:cs typeface="Times New Roman"/>
                        </a:rPr>
                        <a:t>to support effective planning. This documentation shall include:</a:t>
                      </a:r>
                      <a:endParaRPr lang="de-DE" sz="1600" dirty="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dirty="0">
                          <a:effectLst/>
                          <a:latin typeface="Calibri"/>
                          <a:ea typeface="MS Mincho"/>
                          <a:cs typeface="Times New Roman"/>
                        </a:rPr>
                        <a:t>Service management scope statement (see GR3)</a:t>
                      </a:r>
                      <a:endParaRPr lang="de-DE" sz="1600" dirty="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dirty="0">
                          <a:effectLst/>
                          <a:latin typeface="Calibri"/>
                          <a:ea typeface="MS Mincho"/>
                          <a:cs typeface="Times New Roman"/>
                        </a:rPr>
                        <a:t>Service management policy (see GR1)</a:t>
                      </a:r>
                      <a:endParaRPr lang="de-DE" sz="1600" dirty="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dirty="0">
                          <a:effectLst/>
                          <a:latin typeface="Calibri"/>
                          <a:ea typeface="MS Mincho"/>
                          <a:cs typeface="Times New Roman"/>
                        </a:rPr>
                        <a:t>Service management plan and related plans (see GR4)</a:t>
                      </a:r>
                      <a:endParaRPr lang="de-DE" sz="1600" dirty="0">
                        <a:effectLst/>
                        <a:latin typeface="Calibri"/>
                        <a:ea typeface="MS Mincho"/>
                        <a:cs typeface="Times New Roman"/>
                      </a:endParaRPr>
                    </a:p>
                    <a:p>
                      <a:pPr marL="342900" lvl="0" indent="-342900">
                        <a:lnSpc>
                          <a:spcPct val="120000"/>
                        </a:lnSpc>
                        <a:spcAft>
                          <a:spcPts val="0"/>
                        </a:spcAft>
                        <a:buFont typeface="Symbol"/>
                        <a:buChar char=""/>
                        <a:tabLst>
                          <a:tab pos="228600" algn="l"/>
                          <a:tab pos="449580" algn="l"/>
                        </a:tabLst>
                      </a:pPr>
                      <a:r>
                        <a:rPr lang="en-GB" sz="1600" dirty="0">
                          <a:effectLst/>
                          <a:latin typeface="Calibri"/>
                          <a:ea typeface="MS Mincho"/>
                          <a:cs typeface="Times New Roman"/>
                        </a:rPr>
                        <a:t>GR2.2 Documented </a:t>
                      </a:r>
                      <a:r>
                        <a:rPr lang="en-GB" sz="1600" b="1" dirty="0">
                          <a:effectLst/>
                          <a:latin typeface="Calibri"/>
                          <a:ea typeface="MS Mincho"/>
                          <a:cs typeface="Times New Roman"/>
                        </a:rPr>
                        <a:t>definitions of all service management processes </a:t>
                      </a:r>
                      <a:r>
                        <a:rPr lang="en-GB" sz="1600" dirty="0">
                          <a:effectLst/>
                          <a:latin typeface="Calibri"/>
                          <a:ea typeface="MS Mincho"/>
                          <a:cs typeface="Times New Roman"/>
                        </a:rPr>
                        <a:t>(see PR1-PR14) shall be created and maintained. Each of these definitions shall at least cover or reference:</a:t>
                      </a:r>
                      <a:endParaRPr lang="de-DE" sz="1600" dirty="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dirty="0">
                          <a:effectLst/>
                          <a:latin typeface="Calibri"/>
                          <a:ea typeface="MS Mincho"/>
                          <a:cs typeface="Times New Roman"/>
                        </a:rPr>
                        <a:t>Description of the goals of the process</a:t>
                      </a:r>
                      <a:endParaRPr lang="de-DE" sz="1600" dirty="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dirty="0">
                          <a:effectLst/>
                          <a:latin typeface="Calibri"/>
                          <a:ea typeface="MS Mincho"/>
                          <a:cs typeface="Times New Roman"/>
                        </a:rPr>
                        <a:t>Description of the inputs, activities and outputs of the process</a:t>
                      </a:r>
                      <a:endParaRPr lang="de-DE" sz="1600" dirty="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dirty="0">
                          <a:effectLst/>
                          <a:latin typeface="Calibri"/>
                          <a:ea typeface="MS Mincho"/>
                          <a:cs typeface="Times New Roman"/>
                        </a:rPr>
                        <a:t>Description of process-specific roles and responsibilities</a:t>
                      </a:r>
                      <a:endParaRPr lang="de-DE" sz="1600" dirty="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dirty="0">
                          <a:effectLst/>
                          <a:latin typeface="Calibri"/>
                          <a:ea typeface="MS Mincho"/>
                          <a:cs typeface="Times New Roman"/>
                        </a:rPr>
                        <a:t>Description of interfaces to other processes</a:t>
                      </a:r>
                      <a:endParaRPr lang="de-DE" sz="1600" dirty="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dirty="0">
                          <a:effectLst/>
                          <a:latin typeface="Calibri"/>
                          <a:ea typeface="MS Mincho"/>
                          <a:cs typeface="Times New Roman"/>
                        </a:rPr>
                        <a:t>Related process-specific policies as applicable</a:t>
                      </a:r>
                      <a:endParaRPr lang="de-DE" sz="1600" dirty="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dirty="0">
                          <a:effectLst/>
                          <a:latin typeface="Calibri"/>
                          <a:ea typeface="MS Mincho"/>
                          <a:cs typeface="Times New Roman"/>
                        </a:rPr>
                        <a:t>Related process- and activity-specific procedures as required</a:t>
                      </a:r>
                      <a:endParaRPr lang="de-DE" sz="16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636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Documentation: Requirements according to FitSM-1</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37</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3124295966"/>
              </p:ext>
            </p:extLst>
          </p:nvPr>
        </p:nvGraphicFramePr>
        <p:xfrm>
          <a:off x="457199" y="1773998"/>
          <a:ext cx="8229601" cy="2553363"/>
        </p:xfrm>
        <a:graphic>
          <a:graphicData uri="http://schemas.openxmlformats.org/drawingml/2006/table">
            <a:tbl>
              <a:tblPr firstRow="1" firstCol="1" bandRow="1"/>
              <a:tblGrid>
                <a:gridCol w="8229601">
                  <a:extLst>
                    <a:ext uri="{9D8B030D-6E8A-4147-A177-3AD203B41FA5}">
                      <a16:colId xmlns:a16="http://schemas.microsoft.com/office/drawing/2014/main" val="20000"/>
                    </a:ext>
                  </a:extLst>
                </a:gridCol>
              </a:tblGrid>
              <a:tr h="121400">
                <a:tc>
                  <a:txBody>
                    <a:bodyPr/>
                    <a:lstStyle/>
                    <a:p>
                      <a:pPr>
                        <a:spcBef>
                          <a:spcPts val="1000"/>
                        </a:spcBef>
                        <a:spcAft>
                          <a:spcPts val="0"/>
                        </a:spcAft>
                      </a:pPr>
                      <a:r>
                        <a:rPr lang="en-GB" sz="1600" dirty="0">
                          <a:solidFill>
                            <a:srgbClr val="FFFFFF"/>
                          </a:solidFill>
                          <a:effectLst/>
                          <a:latin typeface="Calibri"/>
                          <a:ea typeface="MS Gothic"/>
                          <a:cs typeface="Times New Roman"/>
                        </a:rPr>
                        <a:t>GR2 Documentation</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136575">
                <a:tc>
                  <a:txBody>
                    <a:bodyPr/>
                    <a:lstStyle/>
                    <a:p>
                      <a:pPr>
                        <a:spcAft>
                          <a:spcPts val="0"/>
                        </a:spcAf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2035203">
                <a:tc>
                  <a:txBody>
                    <a:bodyPr/>
                    <a:lstStyle/>
                    <a:p>
                      <a:pPr marL="342900" lvl="0" indent="-342900">
                        <a:lnSpc>
                          <a:spcPct val="120000"/>
                        </a:lnSpc>
                        <a:spcAft>
                          <a:spcPts val="0"/>
                        </a:spcAft>
                        <a:buFont typeface="Symbol"/>
                        <a:buChar char=""/>
                        <a:tabLst>
                          <a:tab pos="228600" algn="l"/>
                          <a:tab pos="449580" algn="l"/>
                        </a:tabLst>
                      </a:pPr>
                      <a:r>
                        <a:rPr lang="en-GB" sz="1600" dirty="0">
                          <a:effectLst/>
                          <a:latin typeface="+mn-lt"/>
                          <a:ea typeface="MS Mincho"/>
                          <a:cs typeface="Times New Roman"/>
                        </a:rPr>
                        <a:t>GR2.3 The </a:t>
                      </a:r>
                      <a:r>
                        <a:rPr lang="en-GB" sz="1600" b="1" dirty="0">
                          <a:effectLst/>
                          <a:latin typeface="+mn-lt"/>
                          <a:ea typeface="MS Mincho"/>
                          <a:cs typeface="Times New Roman"/>
                        </a:rPr>
                        <a:t>outputs of all service management processes </a:t>
                      </a:r>
                      <a:r>
                        <a:rPr lang="en-GB" sz="1600" dirty="0">
                          <a:effectLst/>
                          <a:latin typeface="+mn-lt"/>
                          <a:ea typeface="MS Mincho"/>
                          <a:cs typeface="Times New Roman"/>
                        </a:rPr>
                        <a:t>(see PR1-PR14) shall be documented, and the execution of key activities of these processes recorded.</a:t>
                      </a:r>
                      <a:endParaRPr lang="de-DE" sz="1600" dirty="0">
                        <a:effectLst/>
                        <a:latin typeface="+mn-lt"/>
                        <a:ea typeface="MS Mincho"/>
                        <a:cs typeface="Times New Roman"/>
                      </a:endParaRPr>
                    </a:p>
                    <a:p>
                      <a:pPr marL="342900" lvl="0" indent="-342900">
                        <a:lnSpc>
                          <a:spcPct val="120000"/>
                        </a:lnSpc>
                        <a:spcAft>
                          <a:spcPts val="0"/>
                        </a:spcAft>
                        <a:buFont typeface="Symbol"/>
                        <a:buChar char=""/>
                        <a:tabLst>
                          <a:tab pos="228600" algn="l"/>
                          <a:tab pos="449580" algn="l"/>
                        </a:tabLst>
                      </a:pPr>
                      <a:r>
                        <a:rPr lang="en-GB" sz="1600" dirty="0">
                          <a:effectLst/>
                          <a:latin typeface="+mn-lt"/>
                          <a:ea typeface="MS Mincho"/>
                          <a:cs typeface="Times New Roman"/>
                        </a:rPr>
                        <a:t>GR2.4 </a:t>
                      </a:r>
                      <a:r>
                        <a:rPr lang="en-GB" sz="1600" b="1" dirty="0">
                          <a:effectLst/>
                          <a:latin typeface="+mn-lt"/>
                          <a:ea typeface="MS Mincho"/>
                          <a:cs typeface="Times New Roman"/>
                        </a:rPr>
                        <a:t>Documentation shall be controlled</a:t>
                      </a:r>
                      <a:r>
                        <a:rPr lang="en-GB" sz="1600" dirty="0">
                          <a:effectLst/>
                          <a:latin typeface="+mn-lt"/>
                          <a:ea typeface="MS Mincho"/>
                          <a:cs typeface="Times New Roman"/>
                        </a:rPr>
                        <a:t>, addressing the following activities as applicable:</a:t>
                      </a:r>
                      <a:endParaRPr lang="de-DE" sz="1600" dirty="0">
                        <a:effectLst/>
                        <a:latin typeface="+mn-lt"/>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dirty="0">
                          <a:effectLst/>
                          <a:latin typeface="+mn-lt"/>
                          <a:ea typeface="MS Mincho"/>
                          <a:cs typeface="Times New Roman"/>
                        </a:rPr>
                        <a:t>Creation and approval</a:t>
                      </a:r>
                      <a:endParaRPr lang="de-DE" sz="1600" dirty="0">
                        <a:effectLst/>
                        <a:latin typeface="+mn-lt"/>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dirty="0">
                          <a:effectLst/>
                          <a:latin typeface="+mn-lt"/>
                          <a:ea typeface="MS Mincho"/>
                          <a:cs typeface="Times New Roman"/>
                        </a:rPr>
                        <a:t>Communication and distribution</a:t>
                      </a:r>
                      <a:endParaRPr lang="de-DE" sz="1600" dirty="0">
                        <a:effectLst/>
                        <a:latin typeface="+mn-lt"/>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dirty="0">
                          <a:effectLst/>
                          <a:latin typeface="+mn-lt"/>
                          <a:ea typeface="MS Mincho"/>
                          <a:cs typeface="Times New Roman"/>
                        </a:rPr>
                        <a:t>Review</a:t>
                      </a:r>
                      <a:endParaRPr lang="de-DE" sz="1600" dirty="0">
                        <a:effectLst/>
                        <a:latin typeface="+mn-lt"/>
                        <a:ea typeface="MS Mincho"/>
                        <a:cs typeface="Times New Roman"/>
                      </a:endParaRPr>
                    </a:p>
                    <a:p>
                      <a:pPr marL="742950" lvl="1" indent="-285750">
                        <a:lnSpc>
                          <a:spcPct val="120000"/>
                        </a:lnSpc>
                        <a:spcAft>
                          <a:spcPts val="400"/>
                        </a:spcAft>
                        <a:buFont typeface="Courier New"/>
                        <a:buChar char="o"/>
                        <a:tabLst>
                          <a:tab pos="228600" algn="l"/>
                          <a:tab pos="449580" algn="l"/>
                        </a:tabLst>
                      </a:pPr>
                      <a:r>
                        <a:rPr lang="en-GB" sz="1600" dirty="0">
                          <a:effectLst/>
                          <a:latin typeface="+mn-lt"/>
                          <a:ea typeface="MS Mincho"/>
                          <a:cs typeface="Times New Roman"/>
                        </a:rPr>
                        <a:t>Versioning and change tracking</a:t>
                      </a:r>
                      <a:endParaRPr lang="de-DE" sz="1600"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87102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Plan-Do-Check-Act Cycle (PDCA)</a:t>
            </a:r>
          </a:p>
        </p:txBody>
      </p:sp>
      <p:sp>
        <p:nvSpPr>
          <p:cNvPr id="4" name="Foliennummernplatzhalter 3"/>
          <p:cNvSpPr>
            <a:spLocks noGrp="1"/>
          </p:cNvSpPr>
          <p:nvPr>
            <p:ph type="sldNum" sz="quarter" idx="12"/>
          </p:nvPr>
        </p:nvSpPr>
        <p:spPr/>
        <p:txBody>
          <a:bodyPr/>
          <a:lstStyle/>
          <a:p>
            <a:fld id="{43507AEB-23B8-F142-83A3-458C56B10093}" type="slidenum">
              <a:rPr lang="en-US" smtClean="0"/>
              <a:t>38</a:t>
            </a:fld>
            <a:endParaRPr lang="en-US"/>
          </a:p>
        </p:txBody>
      </p:sp>
      <p:sp>
        <p:nvSpPr>
          <p:cNvPr id="42" name="Rectangle 8"/>
          <p:cNvSpPr>
            <a:spLocks noGrp="1" noChangeArrowheads="1"/>
          </p:cNvSpPr>
          <p:nvPr>
            <p:ph idx="4294967295"/>
          </p:nvPr>
        </p:nvSpPr>
        <p:spPr>
          <a:xfrm>
            <a:off x="455814" y="4828729"/>
            <a:ext cx="8401720" cy="1391915"/>
          </a:xfrm>
          <a:prstGeom prst="rect">
            <a:avLst/>
          </a:prstGeom>
        </p:spPr>
        <p:txBody>
          <a:bodyPr rIns="116994">
            <a:normAutofit/>
          </a:bodyPr>
          <a:lstStyle/>
          <a:p>
            <a:pPr marL="268998" indent="-241093" eaLnBrk="1" hangingPunct="1">
              <a:lnSpc>
                <a:spcPct val="90000"/>
              </a:lnSpc>
            </a:pPr>
            <a:r>
              <a:rPr lang="en-US" sz="2000" noProof="0">
                <a:ea typeface="ＭＳ Ｐゴシック"/>
                <a:cs typeface="ＭＳ Ｐゴシック"/>
              </a:rPr>
              <a:t>Quality management approach according to W. E. Deming</a:t>
            </a:r>
          </a:p>
          <a:p>
            <a:pPr marL="268998" indent="-241093" eaLnBrk="1" hangingPunct="1">
              <a:lnSpc>
                <a:spcPct val="90000"/>
              </a:lnSpc>
            </a:pPr>
            <a:r>
              <a:rPr lang="en-US" sz="2000" noProof="0">
                <a:ea typeface="ＭＳ Ｐゴシック"/>
                <a:cs typeface="ＭＳ Ｐゴシック"/>
              </a:rPr>
              <a:t>Key principle: continual improvement</a:t>
            </a:r>
          </a:p>
          <a:p>
            <a:pPr marL="268998" indent="-241093" eaLnBrk="1" hangingPunct="1">
              <a:lnSpc>
                <a:spcPct val="90000"/>
              </a:lnSpc>
            </a:pPr>
            <a:r>
              <a:rPr lang="en-US" sz="2000" noProof="0">
                <a:ea typeface="ＭＳ Ｐゴシック"/>
                <a:cs typeface="ＭＳ Ｐゴシック"/>
              </a:rPr>
              <a:t>Plan-Do-Check-Act can be applied to the whole service management system</a:t>
            </a:r>
          </a:p>
        </p:txBody>
      </p:sp>
      <p:sp>
        <p:nvSpPr>
          <p:cNvPr id="19" name="Line 18"/>
          <p:cNvSpPr>
            <a:spLocks noChangeShapeType="1"/>
          </p:cNvSpPr>
          <p:nvPr/>
        </p:nvSpPr>
        <p:spPr bwMode="auto">
          <a:xfrm flipV="1">
            <a:off x="735514" y="4391230"/>
            <a:ext cx="2349330" cy="5582"/>
          </a:xfrm>
          <a:prstGeom prst="line">
            <a:avLst/>
          </a:prstGeom>
          <a:noFill/>
          <a:ln w="12700">
            <a:solidFill>
              <a:schemeClr val="tx1"/>
            </a:solidFill>
            <a:round/>
            <a:headEnd/>
            <a:tailEnd type="triangle" w="med" len="med"/>
          </a:ln>
        </p:spPr>
        <p:txBody>
          <a:bodyPr lIns="64291" tIns="32146" rIns="64291" bIns="32146"/>
          <a:lstStyle/>
          <a:p>
            <a:endParaRPr lang="en-US"/>
          </a:p>
        </p:txBody>
      </p:sp>
      <p:sp>
        <p:nvSpPr>
          <p:cNvPr id="20" name="Rectangle 20"/>
          <p:cNvSpPr>
            <a:spLocks/>
          </p:cNvSpPr>
          <p:nvPr/>
        </p:nvSpPr>
        <p:spPr bwMode="auto">
          <a:xfrm rot="-5400000">
            <a:off x="183944" y="3145450"/>
            <a:ext cx="820738" cy="276999"/>
          </a:xfrm>
          <a:prstGeom prst="rect">
            <a:avLst/>
          </a:prstGeom>
          <a:noFill/>
          <a:ln w="12700">
            <a:noFill/>
            <a:miter lim="800000"/>
            <a:headEnd/>
            <a:tailEnd/>
          </a:ln>
        </p:spPr>
        <p:txBody>
          <a:bodyPr wrap="none" lIns="0" tIns="0" rIns="0" bIns="0">
            <a:spAutoFit/>
          </a:bodyPr>
          <a:lstStyle/>
          <a:p>
            <a:r>
              <a:rPr lang="en-US" dirty="0">
                <a:sym typeface="Lucida Grande"/>
              </a:rPr>
              <a:t>Maturity</a:t>
            </a:r>
          </a:p>
        </p:txBody>
      </p:sp>
      <p:sp>
        <p:nvSpPr>
          <p:cNvPr id="21" name="Line 17"/>
          <p:cNvSpPr>
            <a:spLocks noChangeShapeType="1"/>
          </p:cNvSpPr>
          <p:nvPr/>
        </p:nvSpPr>
        <p:spPr bwMode="auto">
          <a:xfrm rot="10800000" flipH="1">
            <a:off x="735513" y="2096301"/>
            <a:ext cx="1116" cy="2302744"/>
          </a:xfrm>
          <a:prstGeom prst="line">
            <a:avLst/>
          </a:prstGeom>
          <a:noFill/>
          <a:ln w="12700">
            <a:solidFill>
              <a:schemeClr val="tx1"/>
            </a:solidFill>
            <a:round/>
            <a:headEnd/>
            <a:tailEnd type="triangle" w="med" len="med"/>
          </a:ln>
        </p:spPr>
        <p:txBody>
          <a:bodyPr lIns="64291" tIns="32146" rIns="64291" bIns="32146"/>
          <a:lstStyle/>
          <a:p>
            <a:endParaRPr lang="en-US"/>
          </a:p>
        </p:txBody>
      </p:sp>
      <p:sp>
        <p:nvSpPr>
          <p:cNvPr id="22" name="Rectangle 19"/>
          <p:cNvSpPr>
            <a:spLocks/>
          </p:cNvSpPr>
          <p:nvPr/>
        </p:nvSpPr>
        <p:spPr bwMode="auto">
          <a:xfrm>
            <a:off x="1677743" y="4532832"/>
            <a:ext cx="464871" cy="276999"/>
          </a:xfrm>
          <a:prstGeom prst="rect">
            <a:avLst/>
          </a:prstGeom>
          <a:noFill/>
          <a:ln w="12700">
            <a:noFill/>
            <a:miter lim="800000"/>
            <a:headEnd/>
            <a:tailEnd/>
          </a:ln>
        </p:spPr>
        <p:txBody>
          <a:bodyPr wrap="none" lIns="0" tIns="0" rIns="0" bIns="0">
            <a:spAutoFit/>
          </a:bodyPr>
          <a:lstStyle/>
          <a:p>
            <a:r>
              <a:rPr lang="en-US" dirty="0">
                <a:sym typeface="Lucida Grande"/>
              </a:rPr>
              <a:t>Time</a:t>
            </a:r>
          </a:p>
        </p:txBody>
      </p:sp>
      <p:cxnSp>
        <p:nvCxnSpPr>
          <p:cNvPr id="23" name="Straight Arrow Connector 22"/>
          <p:cNvCxnSpPr/>
          <p:nvPr/>
        </p:nvCxnSpPr>
        <p:spPr>
          <a:xfrm flipV="1">
            <a:off x="732813" y="2873580"/>
            <a:ext cx="2352031" cy="15254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4" name="Content Placeholder 4"/>
          <p:cNvGraphicFramePr>
            <a:graphicFrameLocks noGrp="1"/>
          </p:cNvGraphicFramePr>
          <p:nvPr>
            <p:ph idx="1"/>
            <p:extLst>
              <p:ext uri="{D42A27DB-BD31-4B8C-83A1-F6EECF244321}">
                <p14:modId xmlns:p14="http://schemas.microsoft.com/office/powerpoint/2010/main" val="1259249487"/>
              </p:ext>
            </p:extLst>
          </p:nvPr>
        </p:nvGraphicFramePr>
        <p:xfrm>
          <a:off x="3788229" y="1728317"/>
          <a:ext cx="4632290" cy="2670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440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PDCA applied to the SMS</a:t>
            </a:r>
            <a:endParaRPr lang="en-GB"/>
          </a:p>
        </p:txBody>
      </p:sp>
      <p:sp>
        <p:nvSpPr>
          <p:cNvPr id="3" name="Inhaltsplatzhalter 2"/>
          <p:cNvSpPr>
            <a:spLocks noGrp="1"/>
          </p:cNvSpPr>
          <p:nvPr>
            <p:ph idx="1"/>
          </p:nvPr>
        </p:nvSpPr>
        <p:spPr/>
        <p:txBody>
          <a:bodyPr>
            <a:normAutofit fontScale="77500" lnSpcReduction="20000"/>
          </a:bodyPr>
          <a:lstStyle/>
          <a:p>
            <a:r>
              <a:rPr lang="en-GB" dirty="0"/>
              <a:t>Plan:</a:t>
            </a:r>
          </a:p>
          <a:p>
            <a:pPr lvl="1"/>
            <a:r>
              <a:rPr lang="en-GB" dirty="0"/>
              <a:t>Define the scope of the SMS</a:t>
            </a:r>
          </a:p>
          <a:p>
            <a:pPr lvl="1"/>
            <a:r>
              <a:rPr lang="en-GB" dirty="0"/>
              <a:t>Set the timeline for implementing service management processes (service management plan)</a:t>
            </a:r>
          </a:p>
          <a:p>
            <a:r>
              <a:rPr lang="en-GB" dirty="0"/>
              <a:t>Do:</a:t>
            </a:r>
          </a:p>
          <a:p>
            <a:pPr lvl="1"/>
            <a:r>
              <a:rPr lang="en-GB" dirty="0"/>
              <a:t>Implement processes as planned</a:t>
            </a:r>
          </a:p>
          <a:p>
            <a:pPr lvl="1"/>
            <a:r>
              <a:rPr lang="en-GB" dirty="0"/>
              <a:t>Support and enforce practical application of defined processes</a:t>
            </a:r>
          </a:p>
          <a:p>
            <a:r>
              <a:rPr lang="en-GB" dirty="0"/>
              <a:t>Check:</a:t>
            </a:r>
          </a:p>
          <a:p>
            <a:pPr lvl="1"/>
            <a:r>
              <a:rPr lang="en-GB" dirty="0"/>
              <a:t>Monitor key performance indicators (KPIs) to evaluate effectiveness and efficiency</a:t>
            </a:r>
          </a:p>
          <a:p>
            <a:pPr lvl="1"/>
            <a:r>
              <a:rPr lang="en-GB" dirty="0"/>
              <a:t>Perform (internal) audits to determine the level of compliance</a:t>
            </a:r>
          </a:p>
          <a:p>
            <a:pPr lvl="1"/>
            <a:r>
              <a:rPr lang="en-GB" dirty="0"/>
              <a:t>Assess the organisational maturity (FitSM-6; Management Reviews)</a:t>
            </a:r>
          </a:p>
          <a:p>
            <a:r>
              <a:rPr lang="en-GB" dirty="0"/>
              <a:t>Act:</a:t>
            </a:r>
          </a:p>
          <a:p>
            <a:pPr lvl="1"/>
            <a:r>
              <a:rPr lang="en-GB" dirty="0"/>
              <a:t>Identify opportunities for improvements</a:t>
            </a:r>
          </a:p>
          <a:p>
            <a:pPr lvl="1"/>
            <a:r>
              <a:rPr lang="en-GB" dirty="0"/>
              <a:t>Prioritize and initiate improvements</a:t>
            </a:r>
          </a:p>
        </p:txBody>
      </p:sp>
      <p:sp>
        <p:nvSpPr>
          <p:cNvPr id="4" name="Foliennummernplatzhalter 3"/>
          <p:cNvSpPr>
            <a:spLocks noGrp="1"/>
          </p:cNvSpPr>
          <p:nvPr>
            <p:ph type="sldNum" sz="quarter" idx="12"/>
          </p:nvPr>
        </p:nvSpPr>
        <p:spPr/>
        <p:txBody>
          <a:bodyPr/>
          <a:lstStyle/>
          <a:p>
            <a:fld id="{43507AEB-23B8-F142-83A3-458C56B10093}" type="slidenum">
              <a:rPr lang="en-US" smtClean="0"/>
              <a:t>39</a:t>
            </a:fld>
            <a:endParaRPr lang="en-US"/>
          </a:p>
        </p:txBody>
      </p:sp>
      <p:graphicFrame>
        <p:nvGraphicFramePr>
          <p:cNvPr id="5" name="Tabelle 4"/>
          <p:cNvGraphicFramePr>
            <a:graphicFrameLocks noGrp="1"/>
          </p:cNvGraphicFramePr>
          <p:nvPr/>
        </p:nvGraphicFramePr>
        <p:xfrm>
          <a:off x="1849267" y="1741784"/>
          <a:ext cx="6694227" cy="243840"/>
        </p:xfrm>
        <a:graphic>
          <a:graphicData uri="http://schemas.openxmlformats.org/drawingml/2006/table">
            <a:tbl>
              <a:tblPr firstRow="1" firstCol="1" bandRow="1"/>
              <a:tblGrid>
                <a:gridCol w="6694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a:solidFill>
                            <a:srgbClr val="FFFFFF"/>
                          </a:solidFill>
                          <a:effectLst/>
                          <a:latin typeface="Calibri"/>
                          <a:ea typeface="MS Gothic"/>
                          <a:cs typeface="Times New Roman"/>
                        </a:rPr>
                        <a:t>GR3,</a:t>
                      </a:r>
                      <a:r>
                        <a:rPr lang="en-GB" sz="1600" baseline="0">
                          <a:solidFill>
                            <a:srgbClr val="FFFFFF"/>
                          </a:solidFill>
                          <a:effectLst/>
                          <a:latin typeface="Calibri"/>
                          <a:ea typeface="MS Gothic"/>
                          <a:cs typeface="Times New Roman"/>
                        </a:rPr>
                        <a:t> GR4</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6" name="Tabelle 5"/>
          <p:cNvGraphicFramePr>
            <a:graphicFrameLocks noGrp="1"/>
          </p:cNvGraphicFramePr>
          <p:nvPr/>
        </p:nvGraphicFramePr>
        <p:xfrm>
          <a:off x="1849267" y="2904118"/>
          <a:ext cx="6694227" cy="243840"/>
        </p:xfrm>
        <a:graphic>
          <a:graphicData uri="http://schemas.openxmlformats.org/drawingml/2006/table">
            <a:tbl>
              <a:tblPr firstRow="1" firstCol="1" bandRow="1"/>
              <a:tblGrid>
                <a:gridCol w="6694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a:solidFill>
                            <a:srgbClr val="FFFFFF"/>
                          </a:solidFill>
                          <a:effectLst/>
                          <a:latin typeface="Calibri"/>
                          <a:ea typeface="MS Gothic"/>
                          <a:cs typeface="Times New Roman"/>
                        </a:rPr>
                        <a:t>GR5</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nvGraphicFramePr>
        <p:xfrm>
          <a:off x="1849267" y="3779849"/>
          <a:ext cx="6694227" cy="243840"/>
        </p:xfrm>
        <a:graphic>
          <a:graphicData uri="http://schemas.openxmlformats.org/drawingml/2006/table">
            <a:tbl>
              <a:tblPr firstRow="1" firstCol="1" bandRow="1"/>
              <a:tblGrid>
                <a:gridCol w="6694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a:solidFill>
                            <a:srgbClr val="FFFFFF"/>
                          </a:solidFill>
                          <a:effectLst/>
                          <a:latin typeface="Calibri"/>
                          <a:ea typeface="MS Gothic"/>
                          <a:cs typeface="Times New Roman"/>
                        </a:rPr>
                        <a:t>GR6</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8" name="Tabelle 7"/>
          <p:cNvGraphicFramePr>
            <a:graphicFrameLocks noGrp="1"/>
          </p:cNvGraphicFramePr>
          <p:nvPr/>
        </p:nvGraphicFramePr>
        <p:xfrm>
          <a:off x="1849267" y="5215148"/>
          <a:ext cx="6694227" cy="243840"/>
        </p:xfrm>
        <a:graphic>
          <a:graphicData uri="http://schemas.openxmlformats.org/drawingml/2006/table">
            <a:tbl>
              <a:tblPr firstRow="1" firstCol="1" bandRow="1"/>
              <a:tblGrid>
                <a:gridCol w="6694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a:solidFill>
                            <a:srgbClr val="FFFFFF"/>
                          </a:solidFill>
                          <a:effectLst/>
                          <a:latin typeface="Calibri"/>
                          <a:ea typeface="MS Gothic"/>
                          <a:cs typeface="Times New Roman"/>
                        </a:rPr>
                        <a:t>GR7</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4325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Agenda and Topics</a:t>
            </a:r>
          </a:p>
        </p:txBody>
      </p:sp>
      <p:sp>
        <p:nvSpPr>
          <p:cNvPr id="3" name="Content Placeholder 2"/>
          <p:cNvSpPr>
            <a:spLocks noGrp="1"/>
          </p:cNvSpPr>
          <p:nvPr>
            <p:ph idx="1"/>
          </p:nvPr>
        </p:nvSpPr>
        <p:spPr>
          <a:xfrm>
            <a:off x="173255" y="1674797"/>
            <a:ext cx="8970745" cy="4755722"/>
          </a:xfrm>
        </p:spPr>
        <p:txBody>
          <a:bodyPr>
            <a:normAutofit/>
          </a:bodyPr>
          <a:lstStyle/>
          <a:p>
            <a:pPr marL="0" indent="0" algn="ctr">
              <a:buNone/>
            </a:pPr>
            <a:r>
              <a:rPr lang="en-US" sz="2000" b="1" dirty="0"/>
              <a:t>Day 1 </a:t>
            </a:r>
          </a:p>
          <a:p>
            <a:pPr lvl="1"/>
            <a:r>
              <a:rPr lang="en-US" sz="1400" i="1" dirty="0"/>
              <a:t>Log-in / Set-up audio / Etc.: 8:45 – 9:00</a:t>
            </a:r>
          </a:p>
          <a:p>
            <a:r>
              <a:rPr lang="en-US" sz="1600" dirty="0"/>
              <a:t>1. Service and service management: Introduction, terms and concepts: 9:00 – 10:30</a:t>
            </a:r>
          </a:p>
          <a:p>
            <a:r>
              <a:rPr lang="en-US" sz="1600" dirty="0"/>
              <a:t>2. The FitSM standard series &amp; Service management – General aspects: 10:45 – 12:00</a:t>
            </a:r>
          </a:p>
          <a:p>
            <a:r>
              <a:rPr lang="en-US" sz="1600" dirty="0"/>
              <a:t>3. Service management – Processes: SPM, SLM, SRM: 13:00 – 14:15</a:t>
            </a:r>
          </a:p>
          <a:p>
            <a:r>
              <a:rPr lang="en-US" sz="1600" dirty="0"/>
              <a:t>4. Service management – Processes: SACM, CAPM, ISM: 14:30 – 15:45</a:t>
            </a:r>
          </a:p>
          <a:p>
            <a:r>
              <a:rPr lang="en-US" sz="1600" dirty="0"/>
              <a:t>5. Service management – Processes: CRM, SUPPM: 16:00-16:45</a:t>
            </a:r>
          </a:p>
          <a:p>
            <a:pPr lvl="1"/>
            <a:r>
              <a:rPr lang="en-US" sz="1400" i="1" dirty="0"/>
              <a:t>Wrap up / Next day overview / Additional discussion / backup time: 16:45 – 17:00 </a:t>
            </a:r>
          </a:p>
          <a:p>
            <a:pPr lvl="1"/>
            <a:endParaRPr lang="en-US" sz="1600" dirty="0"/>
          </a:p>
          <a:p>
            <a:pPr marL="0" lvl="1" indent="0" algn="ctr">
              <a:buNone/>
            </a:pPr>
            <a:r>
              <a:rPr lang="en-US" sz="2000" b="1" dirty="0"/>
              <a:t>Day 2 </a:t>
            </a:r>
          </a:p>
          <a:p>
            <a:pPr lvl="1"/>
            <a:r>
              <a:rPr lang="en-US" sz="1400" i="1" dirty="0"/>
              <a:t>Log-in / Set-up audio / Etc.: 08:45 – 09:00</a:t>
            </a:r>
          </a:p>
          <a:p>
            <a:r>
              <a:rPr lang="en-US" sz="1600" dirty="0"/>
              <a:t>6. Service management – Processes: ISRM, PM, CONFM: 9:00 – 10:15</a:t>
            </a:r>
          </a:p>
          <a:p>
            <a:r>
              <a:rPr lang="en-US" sz="1600" dirty="0"/>
              <a:t>7. Service Management – Processes: CHM, RDM, CSI: 10:30 – 11:45 </a:t>
            </a:r>
          </a:p>
          <a:p>
            <a:r>
              <a:rPr lang="en-US" sz="1600" dirty="0"/>
              <a:t>8. Benefits/Risks/Challenges of implementing ITSM, Related standards/frameworks: 12:00 – 13:00</a:t>
            </a:r>
          </a:p>
          <a:p>
            <a:pPr lvl="1"/>
            <a:r>
              <a:rPr lang="en-US" sz="1400" i="1" dirty="0"/>
              <a:t>Lunch/Pre-exam break: 13:00 – 14:00 </a:t>
            </a:r>
          </a:p>
          <a:p>
            <a:r>
              <a:rPr lang="en-US" sz="1600" dirty="0"/>
              <a:t>Exam: 14:00 – 15:00 </a:t>
            </a:r>
          </a:p>
        </p:txBody>
      </p:sp>
      <p:sp>
        <p:nvSpPr>
          <p:cNvPr id="4" name="Foliennummernplatzhalter 3"/>
          <p:cNvSpPr>
            <a:spLocks noGrp="1"/>
          </p:cNvSpPr>
          <p:nvPr>
            <p:ph type="sldNum" sz="quarter" idx="12"/>
          </p:nvPr>
        </p:nvSpPr>
        <p:spPr/>
        <p:txBody>
          <a:bodyPr/>
          <a:lstStyle/>
          <a:p>
            <a:fld id="{43507AEB-23B8-F142-83A3-458C56B10093}" type="slidenum">
              <a:rPr lang="en-US" smtClean="0"/>
              <a:t>4</a:t>
            </a:fld>
            <a:endParaRPr lang="en-US"/>
          </a:p>
        </p:txBody>
      </p:sp>
    </p:spTree>
    <p:extLst>
      <p:ext uri="{BB962C8B-B14F-4D97-AF65-F5344CB8AC3E}">
        <p14:creationId xmlns:p14="http://schemas.microsoft.com/office/powerpoint/2010/main" val="388318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IT Service Management – Processes</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40</a:t>
            </a:fld>
            <a:endParaRPr lang="en-US"/>
          </a:p>
        </p:txBody>
      </p:sp>
    </p:spTree>
    <p:extLst>
      <p:ext uri="{BB962C8B-B14F-4D97-AF65-F5344CB8AC3E}">
        <p14:creationId xmlns:p14="http://schemas.microsoft.com/office/powerpoint/2010/main" val="3698594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Service Portfolio Management (SPM)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41</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4076950" cy="369332"/>
          </a:xfrm>
          <a:prstGeom prst="rect">
            <a:avLst/>
          </a:prstGeom>
        </p:spPr>
        <p:txBody>
          <a:bodyPr wrap="none">
            <a:spAutoFit/>
          </a:bodyPr>
          <a:lstStyle/>
          <a:p>
            <a:r>
              <a:rPr lang="en-US"/>
              <a:t>To define and maintain a service portfolio</a:t>
            </a:r>
            <a:endParaRPr lang="de-DE"/>
          </a:p>
        </p:txBody>
      </p:sp>
    </p:spTree>
    <p:extLst>
      <p:ext uri="{BB962C8B-B14F-4D97-AF65-F5344CB8AC3E}">
        <p14:creationId xmlns:p14="http://schemas.microsoft.com/office/powerpoint/2010/main" val="4171571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a:t>SPM: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42</a:t>
            </a:fld>
            <a:endParaRPr lang="en-US"/>
          </a:p>
        </p:txBody>
      </p:sp>
      <p:graphicFrame>
        <p:nvGraphicFramePr>
          <p:cNvPr id="8" name="Tabelle 7"/>
          <p:cNvGraphicFramePr>
            <a:graphicFrameLocks noGrp="1"/>
          </p:cNvGraphicFramePr>
          <p:nvPr/>
        </p:nvGraphicFramePr>
        <p:xfrm>
          <a:off x="457200" y="1696598"/>
          <a:ext cx="8229600" cy="1146284"/>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5565">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329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Service portfolio:</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Internal list that details all the </a:t>
                      </a:r>
                      <a:r>
                        <a:rPr lang="en-US" sz="1800" b="0" i="1" kern="1200" dirty="0">
                          <a:solidFill>
                            <a:schemeClr val="tx1"/>
                          </a:solidFill>
                          <a:effectLst/>
                          <a:latin typeface="+mn-lt"/>
                          <a:ea typeface="+mn-ea"/>
                          <a:cs typeface="+mn-cs"/>
                        </a:rPr>
                        <a:t>services</a:t>
                      </a:r>
                      <a:r>
                        <a:rPr lang="en-US" sz="1800" b="0" kern="1200" dirty="0">
                          <a:solidFill>
                            <a:schemeClr val="tx1"/>
                          </a:solidFill>
                          <a:effectLst/>
                          <a:latin typeface="+mn-lt"/>
                          <a:ea typeface="+mn-ea"/>
                          <a:cs typeface="+mn-cs"/>
                        </a:rPr>
                        <a:t> offered by a </a:t>
                      </a:r>
                      <a:r>
                        <a:rPr lang="en-US" sz="1800" b="0" i="1" kern="1200" dirty="0">
                          <a:solidFill>
                            <a:schemeClr val="tx1"/>
                          </a:solidFill>
                          <a:effectLst/>
                          <a:latin typeface="+mn-lt"/>
                          <a:ea typeface="+mn-ea"/>
                          <a:cs typeface="+mn-cs"/>
                        </a:rPr>
                        <a:t>service provider</a:t>
                      </a:r>
                      <a:r>
                        <a:rPr lang="en-US" sz="1800" b="0" kern="1200" dirty="0">
                          <a:solidFill>
                            <a:schemeClr val="tx1"/>
                          </a:solidFill>
                          <a:effectLst/>
                          <a:latin typeface="+mn-lt"/>
                          <a:ea typeface="+mn-ea"/>
                          <a:cs typeface="+mn-cs"/>
                        </a:rPr>
                        <a:t>, including those in preparation, live and discontinued</a:t>
                      </a:r>
                      <a:endParaRPr lang="en-GB"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pic>
        <p:nvPicPr>
          <p:cNvPr id="6" name="Picture 109" descr="m1">
            <a:extLst>
              <a:ext uri="{FF2B5EF4-FFF2-40B4-BE49-F238E27FC236}">
                <a16:creationId xmlns:a16="http://schemas.microsoft.com/office/drawing/2014/main" id="{D3F6D04C-60A4-E048-82A3-370F37895E86}"/>
              </a:ext>
            </a:extLst>
          </p:cNvPr>
          <p:cNvPicPr>
            <a:picLocks noChangeAspect="1" noChangeArrowheads="1"/>
          </p:cNvPicPr>
          <p:nvPr/>
        </p:nvPicPr>
        <p:blipFill>
          <a:blip r:embed="rId2"/>
          <a:srcRect/>
          <a:stretch>
            <a:fillRect/>
          </a:stretch>
        </p:blipFill>
        <p:spPr bwMode="auto">
          <a:xfrm>
            <a:off x="6683339" y="5013643"/>
            <a:ext cx="500945" cy="696626"/>
          </a:xfrm>
          <a:prstGeom prst="rect">
            <a:avLst/>
          </a:prstGeom>
          <a:noFill/>
          <a:ln w="9525">
            <a:noFill/>
            <a:miter lim="800000"/>
            <a:headEnd/>
            <a:tailEnd/>
          </a:ln>
        </p:spPr>
      </p:pic>
      <p:sp>
        <p:nvSpPr>
          <p:cNvPr id="7" name="Pfeil nach unten 12">
            <a:extLst>
              <a:ext uri="{FF2B5EF4-FFF2-40B4-BE49-F238E27FC236}">
                <a16:creationId xmlns:a16="http://schemas.microsoft.com/office/drawing/2014/main" id="{18140220-30FD-344E-95DC-2BDB784B24E6}"/>
              </a:ext>
            </a:extLst>
          </p:cNvPr>
          <p:cNvSpPr/>
          <p:nvPr/>
        </p:nvSpPr>
        <p:spPr>
          <a:xfrm rot="16200000">
            <a:off x="6228246" y="5130515"/>
            <a:ext cx="374176" cy="462884"/>
          </a:xfrm>
          <a:prstGeom prst="downArrow">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pic>
        <p:nvPicPr>
          <p:cNvPr id="9" name="Picture 8">
            <a:extLst>
              <a:ext uri="{FF2B5EF4-FFF2-40B4-BE49-F238E27FC236}">
                <a16:creationId xmlns:a16="http://schemas.microsoft.com/office/drawing/2014/main" id="{38E20D9F-1365-5C41-B3FC-9EE6BAB6822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26849" y="3010691"/>
            <a:ext cx="4412601" cy="3814233"/>
          </a:xfrm>
          <a:prstGeom prst="rect">
            <a:avLst/>
          </a:prstGeom>
        </p:spPr>
      </p:pic>
    </p:spTree>
    <p:extLst>
      <p:ext uri="{BB962C8B-B14F-4D97-AF65-F5344CB8AC3E}">
        <p14:creationId xmlns:p14="http://schemas.microsoft.com/office/powerpoint/2010/main" val="1754356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Entry example</a:t>
            </a:r>
          </a:p>
        </p:txBody>
      </p:sp>
      <p:sp>
        <p:nvSpPr>
          <p:cNvPr id="4" name="Slide Number Placeholder 3"/>
          <p:cNvSpPr>
            <a:spLocks noGrp="1"/>
          </p:cNvSpPr>
          <p:nvPr>
            <p:ph type="sldNum" sz="quarter" idx="12"/>
          </p:nvPr>
        </p:nvSpPr>
        <p:spPr/>
        <p:txBody>
          <a:bodyPr/>
          <a:lstStyle/>
          <a:p>
            <a:fld id="{43507AEB-23B8-F142-83A3-458C56B10093}" type="slidenum">
              <a:rPr lang="en-US" smtClean="0"/>
              <a:t>43</a:t>
            </a:fld>
            <a:endParaRPr lang="en-US"/>
          </a:p>
        </p:txBody>
      </p:sp>
      <p:pic>
        <p:nvPicPr>
          <p:cNvPr id="7" name="Picture 6" descr="Screen Shot 2016-05-04 at 23.57.0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6947" y="1656900"/>
            <a:ext cx="7740589" cy="5038685"/>
          </a:xfrm>
          <a:prstGeom prst="rect">
            <a:avLst/>
          </a:prstGeom>
        </p:spPr>
      </p:pic>
    </p:spTree>
    <p:extLst>
      <p:ext uri="{BB962C8B-B14F-4D97-AF65-F5344CB8AC3E}">
        <p14:creationId xmlns:p14="http://schemas.microsoft.com/office/powerpoint/2010/main" val="1228267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SPM: Requirements according to FitSM-1</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44</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3866224644"/>
              </p:ext>
            </p:extLst>
          </p:nvPr>
        </p:nvGraphicFramePr>
        <p:xfrm>
          <a:off x="457200" y="1696598"/>
          <a:ext cx="8229600" cy="2760425"/>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251079">
                <a:tc>
                  <a:txBody>
                    <a:bodyPr/>
                    <a:lstStyle/>
                    <a:p>
                      <a:pPr>
                        <a:spcBef>
                          <a:spcPts val="1000"/>
                        </a:spcBef>
                        <a:spcAft>
                          <a:spcPts val="0"/>
                        </a:spcAft>
                      </a:pPr>
                      <a:r>
                        <a:rPr lang="en-GB" sz="1600" dirty="0">
                          <a:solidFill>
                            <a:srgbClr val="FFFFFF"/>
                          </a:solidFill>
                          <a:effectLst/>
                          <a:latin typeface="Calibri"/>
                          <a:ea typeface="MS Gothic"/>
                          <a:cs typeface="Times New Roman"/>
                        </a:rPr>
                        <a:t>PR1 Service Portfolio Management (SPM)</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282464">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1443703">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PR1.1 </a:t>
                      </a:r>
                      <a:r>
                        <a:rPr lang="en-US" sz="1600" b="1" dirty="0">
                          <a:effectLst/>
                          <a:latin typeface="+mn-lt"/>
                          <a:ea typeface="MS Mincho"/>
                          <a:cs typeface="Times New Roman"/>
                        </a:rPr>
                        <a:t>A service portfolio shall be maintained. </a:t>
                      </a:r>
                      <a:r>
                        <a:rPr lang="en-US" sz="1600" dirty="0">
                          <a:effectLst/>
                          <a:latin typeface="+mn-lt"/>
                          <a:ea typeface="MS Mincho"/>
                          <a:cs typeface="Times New Roman"/>
                        </a:rPr>
                        <a:t>All services shall be specified as part of the service portfolio.</a:t>
                      </a:r>
                    </a:p>
                    <a:p>
                      <a:pPr marL="342900" lvl="0" indent="-342900">
                        <a:lnSpc>
                          <a:spcPct val="115000"/>
                        </a:lnSpc>
                        <a:spcAft>
                          <a:spcPts val="0"/>
                        </a:spcAft>
                        <a:buFont typeface="Symbol"/>
                        <a:buChar char=""/>
                      </a:pPr>
                      <a:r>
                        <a:rPr lang="en-US" sz="1600" dirty="0">
                          <a:effectLst/>
                          <a:latin typeface="+mn-lt"/>
                          <a:ea typeface="MS Mincho"/>
                          <a:cs typeface="Times New Roman"/>
                        </a:rPr>
                        <a:t>PR1.2 </a:t>
                      </a:r>
                      <a:r>
                        <a:rPr lang="en-US" sz="1600" b="1" dirty="0">
                          <a:effectLst/>
                          <a:latin typeface="+mn-lt"/>
                          <a:ea typeface="MS Mincho"/>
                          <a:cs typeface="Times New Roman"/>
                        </a:rPr>
                        <a:t>Design and transition </a:t>
                      </a:r>
                      <a:r>
                        <a:rPr lang="en-US" sz="1600" dirty="0">
                          <a:effectLst/>
                          <a:latin typeface="+mn-lt"/>
                          <a:ea typeface="MS Mincho"/>
                          <a:cs typeface="Times New Roman"/>
                        </a:rPr>
                        <a:t>of new or changed services </a:t>
                      </a:r>
                      <a:r>
                        <a:rPr lang="en-US" sz="1600" b="1" dirty="0">
                          <a:effectLst/>
                          <a:latin typeface="+mn-lt"/>
                          <a:ea typeface="MS Mincho"/>
                          <a:cs typeface="Times New Roman"/>
                        </a:rPr>
                        <a:t>shall be planned</a:t>
                      </a:r>
                      <a:r>
                        <a:rPr lang="en-US" sz="1600" dirty="0">
                          <a:effectLst/>
                          <a:latin typeface="+mn-lt"/>
                          <a:ea typeface="MS Mincho"/>
                          <a:cs typeface="Times New Roman"/>
                        </a:rPr>
                        <a:t>. </a:t>
                      </a:r>
                    </a:p>
                    <a:p>
                      <a:pPr marL="342900" lvl="0" indent="-342900">
                        <a:lnSpc>
                          <a:spcPct val="115000"/>
                        </a:lnSpc>
                        <a:spcAft>
                          <a:spcPts val="0"/>
                        </a:spcAft>
                        <a:buFont typeface="Symbol"/>
                        <a:buChar char=""/>
                      </a:pPr>
                      <a:r>
                        <a:rPr lang="en-US" sz="1600" dirty="0">
                          <a:effectLst/>
                          <a:latin typeface="+mn-lt"/>
                          <a:ea typeface="MS Mincho"/>
                          <a:cs typeface="Times New Roman"/>
                        </a:rPr>
                        <a:t>PR1.3 </a:t>
                      </a:r>
                      <a:r>
                        <a:rPr lang="en-US" sz="1600" b="1" dirty="0">
                          <a:effectLst/>
                          <a:latin typeface="+mn-lt"/>
                          <a:ea typeface="MS Mincho"/>
                          <a:cs typeface="Times New Roman"/>
                        </a:rPr>
                        <a:t>Plans for the design and transition</a:t>
                      </a:r>
                      <a:r>
                        <a:rPr lang="en-US" sz="1600" dirty="0">
                          <a:effectLst/>
                          <a:latin typeface="+mn-lt"/>
                          <a:ea typeface="MS Mincho"/>
                          <a:cs typeface="Times New Roman"/>
                        </a:rPr>
                        <a:t> of new or changed services </a:t>
                      </a:r>
                      <a:r>
                        <a:rPr lang="en-US" sz="1600" b="1" dirty="0">
                          <a:effectLst/>
                          <a:latin typeface="+mn-lt"/>
                          <a:ea typeface="MS Mincho"/>
                          <a:cs typeface="Times New Roman"/>
                        </a:rPr>
                        <a:t>shall consider </a:t>
                      </a:r>
                      <a:r>
                        <a:rPr lang="en-US" sz="1600" dirty="0">
                          <a:effectLst/>
                          <a:latin typeface="+mn-lt"/>
                          <a:ea typeface="MS Mincho"/>
                          <a:cs typeface="Times New Roman"/>
                        </a:rPr>
                        <a:t>timescales, responsibilities, new or changed technology, communication and service acceptance criteria.</a:t>
                      </a:r>
                    </a:p>
                    <a:p>
                      <a:pPr marL="342900" lvl="0" indent="-342900">
                        <a:lnSpc>
                          <a:spcPct val="115000"/>
                        </a:lnSpc>
                        <a:spcAft>
                          <a:spcPts val="0"/>
                        </a:spcAft>
                        <a:buFont typeface="Symbol"/>
                        <a:buChar char=""/>
                      </a:pPr>
                      <a:r>
                        <a:rPr lang="en-US" sz="1600" dirty="0">
                          <a:effectLst/>
                          <a:latin typeface="+mn-lt"/>
                          <a:ea typeface="MS Mincho"/>
                          <a:cs typeface="Times New Roman"/>
                        </a:rPr>
                        <a:t>PR1.4 </a:t>
                      </a:r>
                      <a:r>
                        <a:rPr lang="en-US" sz="1600" b="1" dirty="0">
                          <a:effectLst/>
                          <a:latin typeface="+mn-lt"/>
                          <a:ea typeface="MS Mincho"/>
                          <a:cs typeface="Times New Roman"/>
                        </a:rPr>
                        <a:t>The </a:t>
                      </a:r>
                      <a:r>
                        <a:rPr lang="en-US" sz="1600" b="1" dirty="0" err="1">
                          <a:effectLst/>
                          <a:latin typeface="+mn-lt"/>
                          <a:ea typeface="MS Mincho"/>
                          <a:cs typeface="Times New Roman"/>
                        </a:rPr>
                        <a:t>organisational</a:t>
                      </a:r>
                      <a:r>
                        <a:rPr lang="en-US" sz="1600" b="1" dirty="0">
                          <a:effectLst/>
                          <a:latin typeface="+mn-lt"/>
                          <a:ea typeface="MS Mincho"/>
                          <a:cs typeface="Times New Roman"/>
                        </a:rPr>
                        <a:t> structure supporting the delivery of services</a:t>
                      </a:r>
                      <a:r>
                        <a:rPr lang="en-US" sz="1600" dirty="0">
                          <a:effectLst/>
                          <a:latin typeface="+mn-lt"/>
                          <a:ea typeface="MS Mincho"/>
                          <a:cs typeface="Times New Roman"/>
                        </a:rPr>
                        <a:t> shall be identified, including a potential federation structure as well as contact points for all parties involved.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3289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SPM: Summary</a:t>
            </a:r>
            <a:endParaRPr lang="en-US" noProof="0"/>
          </a:p>
        </p:txBody>
      </p:sp>
      <p:sp>
        <p:nvSpPr>
          <p:cNvPr id="3" name="Inhaltsplatzhalter 2"/>
          <p:cNvSpPr>
            <a:spLocks noGrp="1"/>
          </p:cNvSpPr>
          <p:nvPr>
            <p:ph idx="1"/>
          </p:nvPr>
        </p:nvSpPr>
        <p:spPr/>
        <p:txBody>
          <a:bodyPr/>
          <a:lstStyle/>
          <a:p>
            <a:r>
              <a:rPr lang="en-GB" dirty="0"/>
              <a:t>3 things to remember:</a:t>
            </a:r>
          </a:p>
          <a:p>
            <a:pPr lvl="1"/>
            <a:r>
              <a:rPr lang="en-GB" sz="2000" b="1" dirty="0"/>
              <a:t>The service portfolio lists and defines the services </a:t>
            </a:r>
            <a:r>
              <a:rPr lang="en-GB" sz="2000" dirty="0"/>
              <a:t>that a service provider previously offered, currently offers, or plans to offer in the future.</a:t>
            </a:r>
          </a:p>
          <a:p>
            <a:pPr lvl="1"/>
            <a:r>
              <a:rPr lang="en-GB" sz="2000" dirty="0"/>
              <a:t>The service portfolio is an </a:t>
            </a:r>
            <a:r>
              <a:rPr lang="en-GB" sz="2000" b="1" dirty="0"/>
              <a:t>"internal tool" </a:t>
            </a:r>
            <a:r>
              <a:rPr lang="en-GB" sz="2000" dirty="0"/>
              <a:t>for the service provider.</a:t>
            </a:r>
          </a:p>
          <a:p>
            <a:pPr lvl="1"/>
            <a:r>
              <a:rPr lang="en-GB" sz="2000" dirty="0"/>
              <a:t>The service portfolio is </a:t>
            </a:r>
            <a:r>
              <a:rPr lang="en-GB" sz="2000" b="1" dirty="0"/>
              <a:t>the basis </a:t>
            </a:r>
            <a:r>
              <a:rPr lang="en-GB" sz="2000" dirty="0"/>
              <a:t>for the service catalogue.</a:t>
            </a:r>
          </a:p>
        </p:txBody>
      </p:sp>
      <p:sp>
        <p:nvSpPr>
          <p:cNvPr id="4" name="Foliennummernplatzhalter 3"/>
          <p:cNvSpPr>
            <a:spLocks noGrp="1"/>
          </p:cNvSpPr>
          <p:nvPr>
            <p:ph type="sldNum" sz="quarter" idx="12"/>
          </p:nvPr>
        </p:nvSpPr>
        <p:spPr/>
        <p:txBody>
          <a:bodyPr/>
          <a:lstStyle/>
          <a:p>
            <a:fld id="{43507AEB-23B8-F142-83A3-458C56B10093}" type="slidenum">
              <a:rPr lang="en-US" smtClean="0"/>
              <a:t>45</a:t>
            </a:fld>
            <a:endParaRPr lang="en-US"/>
          </a:p>
        </p:txBody>
      </p:sp>
      <p:sp>
        <p:nvSpPr>
          <p:cNvPr id="5" name="Gefaltete Ecke 4"/>
          <p:cNvSpPr/>
          <p:nvPr/>
        </p:nvSpPr>
        <p:spPr>
          <a:xfrm>
            <a:off x="4684441" y="4552044"/>
            <a:ext cx="1222872" cy="1487277"/>
          </a:xfrm>
          <a:prstGeom prst="foldedCorner">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a:solidFill>
                  <a:schemeClr val="tx1"/>
                </a:solidFill>
              </a:rPr>
              <a:t>Service catalogue</a:t>
            </a:r>
          </a:p>
        </p:txBody>
      </p:sp>
      <p:sp>
        <p:nvSpPr>
          <p:cNvPr id="7" name="Zylinder 6"/>
          <p:cNvSpPr/>
          <p:nvPr/>
        </p:nvSpPr>
        <p:spPr>
          <a:xfrm>
            <a:off x="1875162" y="4313041"/>
            <a:ext cx="1746913" cy="1965278"/>
          </a:xfrm>
          <a:prstGeom prst="can">
            <a:avLst>
              <a:gd name="adj" fmla="val 18965"/>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a:solidFill>
                <a:schemeClr val="tx1"/>
              </a:solidFill>
            </a:endParaRPr>
          </a:p>
        </p:txBody>
      </p:sp>
      <p:sp>
        <p:nvSpPr>
          <p:cNvPr id="8" name="Rectangle 76"/>
          <p:cNvSpPr>
            <a:spLocks/>
          </p:cNvSpPr>
          <p:nvPr/>
        </p:nvSpPr>
        <p:spPr bwMode="auto">
          <a:xfrm>
            <a:off x="2203349" y="5018683"/>
            <a:ext cx="1090538" cy="553998"/>
          </a:xfrm>
          <a:prstGeom prst="rect">
            <a:avLst/>
          </a:prstGeom>
          <a:noFill/>
          <a:ln w="12700">
            <a:noFill/>
            <a:miter lim="800000"/>
            <a:headEnd/>
            <a:tailEnd/>
          </a:ln>
        </p:spPr>
        <p:txBody>
          <a:bodyPr lIns="0" tIns="0" rIns="40638" bIns="0">
            <a:spAutoFit/>
          </a:bodyPr>
          <a:lstStyle/>
          <a:p>
            <a:pPr marL="40182" algn="ctr"/>
            <a:r>
              <a:rPr lang="en-US" b="1">
                <a:latin typeface="+mj-lt"/>
                <a:sym typeface="Arial" charset="0"/>
              </a:rPr>
              <a:t>Service portfolio</a:t>
            </a:r>
          </a:p>
        </p:txBody>
      </p:sp>
      <p:pic>
        <p:nvPicPr>
          <p:cNvPr id="9" name="Picture 109" descr="m1"/>
          <p:cNvPicPr>
            <a:picLocks noChangeAspect="1" noChangeArrowheads="1"/>
          </p:cNvPicPr>
          <p:nvPr/>
        </p:nvPicPr>
        <p:blipFill>
          <a:blip r:embed="rId3"/>
          <a:srcRect/>
          <a:stretch>
            <a:fillRect/>
          </a:stretch>
        </p:blipFill>
        <p:spPr bwMode="auto">
          <a:xfrm>
            <a:off x="6949263" y="4947369"/>
            <a:ext cx="500945" cy="696626"/>
          </a:xfrm>
          <a:prstGeom prst="rect">
            <a:avLst/>
          </a:prstGeom>
          <a:noFill/>
          <a:ln w="9525">
            <a:noFill/>
            <a:miter lim="800000"/>
            <a:headEnd/>
            <a:tailEnd/>
          </a:ln>
        </p:spPr>
      </p:pic>
      <p:sp>
        <p:nvSpPr>
          <p:cNvPr id="10" name="Rectangle 76"/>
          <p:cNvSpPr>
            <a:spLocks/>
          </p:cNvSpPr>
          <p:nvPr/>
        </p:nvSpPr>
        <p:spPr bwMode="auto">
          <a:xfrm>
            <a:off x="6654466" y="5681652"/>
            <a:ext cx="1090538" cy="276999"/>
          </a:xfrm>
          <a:prstGeom prst="rect">
            <a:avLst/>
          </a:prstGeom>
          <a:noFill/>
          <a:ln w="12700">
            <a:noFill/>
            <a:miter lim="800000"/>
            <a:headEnd/>
            <a:tailEnd/>
          </a:ln>
        </p:spPr>
        <p:txBody>
          <a:bodyPr lIns="0" tIns="0" rIns="40638" bIns="0">
            <a:spAutoFit/>
          </a:bodyPr>
          <a:lstStyle/>
          <a:p>
            <a:pPr marL="40182" algn="ctr"/>
            <a:r>
              <a:rPr lang="en-US" b="1">
                <a:latin typeface="+mj-lt"/>
                <a:sym typeface="Arial" charset="0"/>
              </a:rPr>
              <a:t>Customer</a:t>
            </a:r>
          </a:p>
        </p:txBody>
      </p:sp>
      <p:sp>
        <p:nvSpPr>
          <p:cNvPr id="13" name="Pfeil nach unten 12"/>
          <p:cNvSpPr/>
          <p:nvPr/>
        </p:nvSpPr>
        <p:spPr>
          <a:xfrm rot="16200000">
            <a:off x="6260068" y="5064240"/>
            <a:ext cx="374176" cy="462884"/>
          </a:xfrm>
          <a:prstGeom prst="downArrow">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a:solidFill>
                <a:schemeClr val="tx1"/>
              </a:solidFill>
            </a:endParaRPr>
          </a:p>
        </p:txBody>
      </p:sp>
      <p:sp>
        <p:nvSpPr>
          <p:cNvPr id="14" name="Rectangle 76"/>
          <p:cNvSpPr>
            <a:spLocks/>
          </p:cNvSpPr>
          <p:nvPr/>
        </p:nvSpPr>
        <p:spPr bwMode="auto">
          <a:xfrm>
            <a:off x="3593903" y="5494740"/>
            <a:ext cx="1090538" cy="553998"/>
          </a:xfrm>
          <a:prstGeom prst="rect">
            <a:avLst/>
          </a:prstGeom>
          <a:noFill/>
          <a:ln w="12700">
            <a:noFill/>
            <a:miter lim="800000"/>
            <a:headEnd/>
            <a:tailEnd/>
          </a:ln>
        </p:spPr>
        <p:txBody>
          <a:bodyPr lIns="0" tIns="0" rIns="40638" bIns="0">
            <a:spAutoFit/>
          </a:bodyPr>
          <a:lstStyle/>
          <a:p>
            <a:pPr marL="40182" algn="ctr"/>
            <a:r>
              <a:rPr lang="en-US">
                <a:latin typeface="+mj-lt"/>
                <a:sym typeface="Arial" charset="0"/>
              </a:rPr>
              <a:t>basis</a:t>
            </a:r>
          </a:p>
          <a:p>
            <a:pPr marL="40182" algn="ctr"/>
            <a:r>
              <a:rPr lang="en-US">
                <a:latin typeface="+mj-lt"/>
                <a:sym typeface="Arial" charset="0"/>
              </a:rPr>
              <a:t>for</a:t>
            </a:r>
          </a:p>
        </p:txBody>
      </p:sp>
      <p:sp>
        <p:nvSpPr>
          <p:cNvPr id="18" name="Pfeil nach unten 17"/>
          <p:cNvSpPr/>
          <p:nvPr/>
        </p:nvSpPr>
        <p:spPr>
          <a:xfrm rot="16200000">
            <a:off x="3956443" y="5064240"/>
            <a:ext cx="374176" cy="462884"/>
          </a:xfrm>
          <a:prstGeom prst="downArrow">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a:solidFill>
                <a:schemeClr val="tx1"/>
              </a:solidFill>
            </a:endParaRPr>
          </a:p>
        </p:txBody>
      </p:sp>
    </p:spTree>
    <p:extLst>
      <p:ext uri="{BB962C8B-B14F-4D97-AF65-F5344CB8AC3E}">
        <p14:creationId xmlns:p14="http://schemas.microsoft.com/office/powerpoint/2010/main" val="2311303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Service Level Management (SLM)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46</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1077218"/>
          </a:xfrm>
          <a:prstGeom prst="rect">
            <a:avLst/>
          </a:prstGeom>
        </p:spPr>
        <p:txBody>
          <a:bodyPr wrap="square">
            <a:spAutoFit/>
          </a:bodyPr>
          <a:lstStyle/>
          <a:p>
            <a:r>
              <a:rPr lang="en-US" sz="1600"/>
              <a:t>To maintain a service catalogue, and to define, agree and monitor service levels with customers by establishing meaningful service level agreements (SLAs) and supportive operational level agreements (OLAs) and underpinning agreements (UAs) with suppliers</a:t>
            </a:r>
            <a:endParaRPr lang="de-DE" sz="1600"/>
          </a:p>
        </p:txBody>
      </p:sp>
    </p:spTree>
    <p:extLst>
      <p:ext uri="{BB962C8B-B14F-4D97-AF65-F5344CB8AC3E}">
        <p14:creationId xmlns:p14="http://schemas.microsoft.com/office/powerpoint/2010/main" val="224316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a:t>SLM: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47</a:t>
            </a:fld>
            <a:endParaRPr lang="en-US"/>
          </a:p>
        </p:txBody>
      </p:sp>
      <p:graphicFrame>
        <p:nvGraphicFramePr>
          <p:cNvPr id="9" name="Tabelle 8"/>
          <p:cNvGraphicFramePr>
            <a:graphicFrameLocks noGrp="1"/>
          </p:cNvGraphicFramePr>
          <p:nvPr>
            <p:extLst>
              <p:ext uri="{D42A27DB-BD31-4B8C-83A1-F6EECF244321}">
                <p14:modId xmlns:p14="http://schemas.microsoft.com/office/powerpoint/2010/main" val="566203204"/>
              </p:ext>
            </p:extLst>
          </p:nvPr>
        </p:nvGraphicFramePr>
        <p:xfrm>
          <a:off x="457200" y="1696598"/>
          <a:ext cx="8229600" cy="106680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75712">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959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Service catalogue:</a:t>
                      </a:r>
                    </a:p>
                    <a:p>
                      <a:pPr lvl="1"/>
                      <a:r>
                        <a:rPr lang="en-GB" sz="1800" b="1" kern="1200" dirty="0">
                          <a:solidFill>
                            <a:schemeClr val="dk1"/>
                          </a:solidFill>
                          <a:effectLst/>
                          <a:latin typeface="+mn-lt"/>
                          <a:ea typeface="+mn-ea"/>
                          <a:cs typeface="+mn-cs"/>
                        </a:rPr>
                        <a:t>User/customer facing list </a:t>
                      </a:r>
                      <a:r>
                        <a:rPr lang="en-GB" sz="1800" b="0" kern="1200" dirty="0">
                          <a:solidFill>
                            <a:schemeClr val="dk1"/>
                          </a:solidFill>
                          <a:effectLst/>
                          <a:latin typeface="+mn-lt"/>
                          <a:ea typeface="+mn-ea"/>
                          <a:cs typeface="+mn-cs"/>
                        </a:rPr>
                        <a:t>of all live </a:t>
                      </a:r>
                      <a:r>
                        <a:rPr lang="en-GB" sz="1800" b="0" i="1" kern="1200" dirty="0">
                          <a:solidFill>
                            <a:schemeClr val="dk1"/>
                          </a:solidFill>
                          <a:effectLst/>
                          <a:latin typeface="+mn-lt"/>
                          <a:ea typeface="+mn-ea"/>
                          <a:cs typeface="+mn-cs"/>
                        </a:rPr>
                        <a:t>services</a:t>
                      </a:r>
                      <a:r>
                        <a:rPr lang="en-GB" sz="1800" b="0" kern="1200" dirty="0">
                          <a:solidFill>
                            <a:schemeClr val="dk1"/>
                          </a:solidFill>
                          <a:effectLst/>
                          <a:latin typeface="+mn-lt"/>
                          <a:ea typeface="+mn-ea"/>
                          <a:cs typeface="+mn-cs"/>
                        </a:rPr>
                        <a:t> offered along with relevant information about these services</a:t>
                      </a:r>
                      <a:endParaRPr lang="de-DE" sz="1800" b="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30543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29" y="19808"/>
            <a:ext cx="5925493" cy="1047859"/>
          </a:xfrm>
        </p:spPr>
        <p:txBody>
          <a:bodyPr/>
          <a:lstStyle/>
          <a:p>
            <a:r>
              <a:rPr lang="en-GB" dirty="0"/>
              <a:t>Service Catalogue examples</a:t>
            </a:r>
          </a:p>
        </p:txBody>
      </p:sp>
      <p:sp>
        <p:nvSpPr>
          <p:cNvPr id="4" name="Slide Number Placeholder 3"/>
          <p:cNvSpPr>
            <a:spLocks noGrp="1"/>
          </p:cNvSpPr>
          <p:nvPr>
            <p:ph type="sldNum" sz="quarter" idx="12"/>
          </p:nvPr>
        </p:nvSpPr>
        <p:spPr/>
        <p:txBody>
          <a:bodyPr/>
          <a:lstStyle/>
          <a:p>
            <a:fld id="{43507AEB-23B8-F142-83A3-458C56B10093}" type="slidenum">
              <a:rPr lang="en-US" smtClean="0"/>
              <a:t>48</a:t>
            </a:fld>
            <a:endParaRPr lang="en-US"/>
          </a:p>
        </p:txBody>
      </p:sp>
      <p:pic>
        <p:nvPicPr>
          <p:cNvPr id="1027" name="Picture 3" descr="C:\Users\Malgorzata Krakowian\Desktop\Wasatch-Menu-inside-without-lone-pe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7831"/>
            <a:ext cx="5031303" cy="39000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ervices | IT Department - Mozilla Firefox"/>
          <p:cNvPicPr>
            <a:picLocks noChangeAspect="1"/>
          </p:cNvPicPr>
          <p:nvPr/>
        </p:nvPicPr>
        <p:blipFill rotWithShape="1">
          <a:blip r:embed="rId3">
            <a:extLst>
              <a:ext uri="{28A0092B-C50C-407E-A947-70E740481C1C}">
                <a14:useLocalDpi xmlns:a14="http://schemas.microsoft.com/office/drawing/2010/main" val="0"/>
              </a:ext>
            </a:extLst>
          </a:blip>
          <a:srcRect l="17524" t="18429" r="18713"/>
          <a:stretch/>
        </p:blipFill>
        <p:spPr>
          <a:xfrm>
            <a:off x="2515651" y="800011"/>
            <a:ext cx="5830433" cy="4017503"/>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BA820DB6-4137-5D41-A5A5-7F2D82D46F90}"/>
              </a:ext>
            </a:extLst>
          </p:cNvPr>
          <p:cNvPicPr>
            <a:picLocks noChangeAspect="1"/>
          </p:cNvPicPr>
          <p:nvPr/>
        </p:nvPicPr>
        <p:blipFill>
          <a:blip r:embed="rId4"/>
          <a:stretch>
            <a:fillRect/>
          </a:stretch>
        </p:blipFill>
        <p:spPr>
          <a:xfrm>
            <a:off x="2449491" y="1070561"/>
            <a:ext cx="4103709" cy="5512445"/>
          </a:xfrm>
          <a:prstGeom prst="rect">
            <a:avLst/>
          </a:prstGeom>
        </p:spPr>
      </p:pic>
      <p:pic>
        <p:nvPicPr>
          <p:cNvPr id="9" name="Picture 8">
            <a:extLst>
              <a:ext uri="{FF2B5EF4-FFF2-40B4-BE49-F238E27FC236}">
                <a16:creationId xmlns:a16="http://schemas.microsoft.com/office/drawing/2014/main" id="{EFBC9452-6509-FF42-9766-B2056D20B2FE}"/>
              </a:ext>
            </a:extLst>
          </p:cNvPr>
          <p:cNvPicPr>
            <a:picLocks noChangeAspect="1"/>
          </p:cNvPicPr>
          <p:nvPr/>
        </p:nvPicPr>
        <p:blipFill>
          <a:blip r:embed="rId5"/>
          <a:stretch>
            <a:fillRect/>
          </a:stretch>
        </p:blipFill>
        <p:spPr>
          <a:xfrm>
            <a:off x="1492396" y="2290909"/>
            <a:ext cx="6383987" cy="3767080"/>
          </a:xfrm>
          <a:prstGeom prst="rect">
            <a:avLst/>
          </a:prstGeom>
        </p:spPr>
      </p:pic>
    </p:spTree>
    <p:extLst>
      <p:ext uri="{BB962C8B-B14F-4D97-AF65-F5344CB8AC3E}">
        <p14:creationId xmlns:p14="http://schemas.microsoft.com/office/powerpoint/2010/main" val="142844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a:t>SLM: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49</a:t>
            </a:fld>
            <a:endParaRPr lang="en-US"/>
          </a:p>
        </p:txBody>
      </p:sp>
      <p:graphicFrame>
        <p:nvGraphicFramePr>
          <p:cNvPr id="7" name="Tabelle 6"/>
          <p:cNvGraphicFramePr>
            <a:graphicFrameLocks noGrp="1"/>
          </p:cNvGraphicFramePr>
          <p:nvPr>
            <p:extLst>
              <p:ext uri="{D42A27DB-BD31-4B8C-83A1-F6EECF244321}">
                <p14:modId xmlns:p14="http://schemas.microsoft.com/office/powerpoint/2010/main" val="32163801"/>
              </p:ext>
            </p:extLst>
          </p:nvPr>
        </p:nvGraphicFramePr>
        <p:xfrm>
          <a:off x="457200" y="3165901"/>
          <a:ext cx="8229600" cy="118872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75712">
                <a:tc>
                  <a:txBody>
                    <a:bodyPr/>
                    <a:lstStyle/>
                    <a:p>
                      <a:pPr>
                        <a:spcBef>
                          <a:spcPts val="1000"/>
                        </a:spcBef>
                        <a:spcAft>
                          <a:spcPts val="0"/>
                        </a:spcAft>
                      </a:pPr>
                      <a:r>
                        <a:rPr lang="de-DE" sz="1200" dirty="0">
                          <a:effectLst/>
                        </a:rPr>
                        <a:t>Definition </a:t>
                      </a:r>
                      <a:r>
                        <a:rPr lang="en-US" sz="1200" noProof="0" dirty="0">
                          <a:effectLst/>
                        </a:rPr>
                        <a:t>following</a:t>
                      </a:r>
                      <a:r>
                        <a:rPr lang="de-DE" sz="1200" baseline="0" dirty="0">
                          <a:effectLst/>
                        </a:rPr>
                        <a:t> FitSM-0:</a:t>
                      </a:r>
                      <a:endParaRPr lang="de-DE" sz="12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959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Operational level agreement (OLA)</a:t>
                      </a:r>
                    </a:p>
                    <a:p>
                      <a:pPr lvl="1"/>
                      <a:r>
                        <a:rPr lang="en-US" sz="1600" b="0" kern="1200" dirty="0">
                          <a:solidFill>
                            <a:schemeClr val="dk1"/>
                          </a:solidFill>
                          <a:effectLst/>
                          <a:latin typeface="+mn-lt"/>
                          <a:ea typeface="+mn-ea"/>
                          <a:cs typeface="+mn-cs"/>
                        </a:rPr>
                        <a:t>Agreement between a </a:t>
                      </a:r>
                      <a:r>
                        <a:rPr lang="en-US" sz="1600" b="1" i="1" kern="1200" dirty="0">
                          <a:solidFill>
                            <a:schemeClr val="dk1"/>
                          </a:solidFill>
                          <a:effectLst/>
                          <a:latin typeface="+mn-lt"/>
                          <a:ea typeface="+mn-ea"/>
                          <a:cs typeface="+mn-cs"/>
                        </a:rPr>
                        <a:t>service provider</a:t>
                      </a:r>
                      <a:r>
                        <a:rPr lang="en-US" sz="1600" b="1" kern="1200" dirty="0">
                          <a:solidFill>
                            <a:schemeClr val="dk1"/>
                          </a:solidFill>
                          <a:effectLst/>
                          <a:latin typeface="+mn-lt"/>
                          <a:ea typeface="+mn-ea"/>
                          <a:cs typeface="+mn-cs"/>
                        </a:rPr>
                        <a:t> or </a:t>
                      </a:r>
                      <a:r>
                        <a:rPr lang="en-US" sz="1600" b="1" i="1" kern="1200" dirty="0">
                          <a:solidFill>
                            <a:schemeClr val="dk1"/>
                          </a:solidFill>
                          <a:effectLst/>
                          <a:latin typeface="+mn-lt"/>
                          <a:ea typeface="+mn-ea"/>
                          <a:cs typeface="+mn-cs"/>
                        </a:rPr>
                        <a:t>federation member </a:t>
                      </a:r>
                      <a:r>
                        <a:rPr lang="en-US" sz="1600" b="1" kern="1200" dirty="0">
                          <a:solidFill>
                            <a:schemeClr val="dk1"/>
                          </a:solidFill>
                          <a:effectLst/>
                          <a:latin typeface="+mn-lt"/>
                          <a:ea typeface="+mn-ea"/>
                          <a:cs typeface="+mn-cs"/>
                        </a:rPr>
                        <a:t>and another part of the service provider’s </a:t>
                      </a:r>
                      <a:r>
                        <a:rPr lang="en-US" sz="1600" b="1" kern="1200" dirty="0" err="1">
                          <a:solidFill>
                            <a:schemeClr val="dk1"/>
                          </a:solidFill>
                          <a:effectLst/>
                          <a:latin typeface="+mn-lt"/>
                          <a:ea typeface="+mn-ea"/>
                          <a:cs typeface="+mn-cs"/>
                        </a:rPr>
                        <a:t>organisation</a:t>
                      </a:r>
                      <a:r>
                        <a:rPr lang="en-US" sz="1600" b="1" kern="120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or the </a:t>
                      </a:r>
                      <a:r>
                        <a:rPr lang="en-US" sz="1600" b="0" i="1" kern="1200" dirty="0">
                          <a:solidFill>
                            <a:schemeClr val="dk1"/>
                          </a:solidFill>
                          <a:effectLst/>
                          <a:latin typeface="+mn-lt"/>
                          <a:ea typeface="+mn-ea"/>
                          <a:cs typeface="+mn-cs"/>
                        </a:rPr>
                        <a:t>federation</a:t>
                      </a:r>
                      <a:r>
                        <a:rPr lang="en-US" sz="1600" b="0" kern="1200" dirty="0">
                          <a:solidFill>
                            <a:schemeClr val="dk1"/>
                          </a:solidFill>
                          <a:effectLst/>
                          <a:latin typeface="+mn-lt"/>
                          <a:ea typeface="+mn-ea"/>
                          <a:cs typeface="+mn-cs"/>
                        </a:rPr>
                        <a:t> to provide a </a:t>
                      </a:r>
                      <a:r>
                        <a:rPr lang="en-US" sz="1600" b="0" i="1" kern="1200" dirty="0">
                          <a:solidFill>
                            <a:schemeClr val="dk1"/>
                          </a:solidFill>
                          <a:effectLst/>
                          <a:latin typeface="+mn-lt"/>
                          <a:ea typeface="+mn-ea"/>
                          <a:cs typeface="+mn-cs"/>
                        </a:rPr>
                        <a:t>service component </a:t>
                      </a:r>
                      <a:r>
                        <a:rPr lang="en-US" sz="1600" b="0" kern="1200" dirty="0">
                          <a:solidFill>
                            <a:schemeClr val="dk1"/>
                          </a:solidFill>
                          <a:effectLst/>
                          <a:latin typeface="+mn-lt"/>
                          <a:ea typeface="+mn-ea"/>
                          <a:cs typeface="+mn-cs"/>
                        </a:rPr>
                        <a:t>or subsidiary </a:t>
                      </a:r>
                      <a:r>
                        <a:rPr lang="en-US" sz="1600" b="0" i="1" kern="1200" dirty="0">
                          <a:solidFill>
                            <a:schemeClr val="dk1"/>
                          </a:solidFill>
                          <a:effectLst/>
                          <a:latin typeface="+mn-lt"/>
                          <a:ea typeface="+mn-ea"/>
                          <a:cs typeface="+mn-cs"/>
                        </a:rPr>
                        <a:t>service</a:t>
                      </a:r>
                      <a:r>
                        <a:rPr lang="en-US" sz="1600" b="0" kern="1200" dirty="0">
                          <a:solidFill>
                            <a:schemeClr val="dk1"/>
                          </a:solidFill>
                          <a:effectLst/>
                          <a:latin typeface="+mn-lt"/>
                          <a:ea typeface="+mn-ea"/>
                          <a:cs typeface="+mn-cs"/>
                        </a:rPr>
                        <a:t> needed to allow provision of </a:t>
                      </a:r>
                      <a:r>
                        <a:rPr lang="en-US" sz="1600" b="0" i="1" kern="1200" dirty="0">
                          <a:solidFill>
                            <a:schemeClr val="dk1"/>
                          </a:solidFill>
                          <a:effectLst/>
                          <a:latin typeface="+mn-lt"/>
                          <a:ea typeface="+mn-ea"/>
                          <a:cs typeface="+mn-cs"/>
                        </a:rPr>
                        <a:t>services</a:t>
                      </a:r>
                      <a:r>
                        <a:rPr lang="en-US" sz="1600" b="0" kern="1200" dirty="0">
                          <a:solidFill>
                            <a:schemeClr val="dk1"/>
                          </a:solidFill>
                          <a:effectLst/>
                          <a:latin typeface="+mn-lt"/>
                          <a:ea typeface="+mn-ea"/>
                          <a:cs typeface="+mn-cs"/>
                        </a:rPr>
                        <a:t> to </a:t>
                      </a:r>
                      <a:r>
                        <a:rPr lang="en-US" sz="1600" b="0" i="1" kern="1200" dirty="0">
                          <a:solidFill>
                            <a:schemeClr val="dk1"/>
                          </a:solidFill>
                          <a:effectLst/>
                          <a:latin typeface="+mn-lt"/>
                          <a:ea typeface="+mn-ea"/>
                          <a:cs typeface="+mn-cs"/>
                        </a:rPr>
                        <a:t>customers</a:t>
                      </a:r>
                      <a:endParaRPr lang="de-DE" sz="16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1087010140"/>
              </p:ext>
            </p:extLst>
          </p:nvPr>
        </p:nvGraphicFramePr>
        <p:xfrm>
          <a:off x="457200" y="4727020"/>
          <a:ext cx="8229600" cy="192024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75712">
                <a:tc>
                  <a:txBody>
                    <a:bodyPr/>
                    <a:lstStyle/>
                    <a:p>
                      <a:pPr>
                        <a:spcBef>
                          <a:spcPts val="1000"/>
                        </a:spcBef>
                        <a:spcAft>
                          <a:spcPts val="0"/>
                        </a:spcAft>
                      </a:pPr>
                      <a:r>
                        <a:rPr lang="de-DE" sz="1200" dirty="0">
                          <a:effectLst/>
                        </a:rPr>
                        <a:t>Definition </a:t>
                      </a:r>
                      <a:r>
                        <a:rPr lang="en-US" sz="1200" noProof="0" dirty="0">
                          <a:effectLst/>
                        </a:rPr>
                        <a:t>following</a:t>
                      </a:r>
                      <a:r>
                        <a:rPr lang="de-DE" sz="1200" baseline="0" dirty="0">
                          <a:effectLst/>
                        </a:rPr>
                        <a:t> FitSM-0:</a:t>
                      </a:r>
                      <a:endParaRPr lang="de-DE" sz="12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959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Underpinning agreement (UA)</a:t>
                      </a:r>
                    </a:p>
                    <a:p>
                      <a:pPr lvl="1"/>
                      <a:r>
                        <a:rPr lang="en-US" sz="1600" b="0" kern="1200" baseline="0" dirty="0">
                          <a:solidFill>
                            <a:schemeClr val="dk1"/>
                          </a:solidFill>
                          <a:effectLst/>
                          <a:latin typeface="+mn-lt"/>
                          <a:ea typeface="+mn-ea"/>
                          <a:cs typeface="+mn-cs"/>
                        </a:rPr>
                        <a:t>Documented agreement between a </a:t>
                      </a:r>
                      <a:r>
                        <a:rPr lang="en-US" sz="1600" b="1" i="1" kern="1200" baseline="0" dirty="0">
                          <a:solidFill>
                            <a:schemeClr val="dk1"/>
                          </a:solidFill>
                          <a:effectLst/>
                          <a:latin typeface="+mn-lt"/>
                          <a:ea typeface="+mn-ea"/>
                          <a:cs typeface="+mn-cs"/>
                        </a:rPr>
                        <a:t>service provider </a:t>
                      </a:r>
                      <a:r>
                        <a:rPr lang="en-US" sz="1600" b="1" kern="1200" baseline="0" dirty="0">
                          <a:solidFill>
                            <a:schemeClr val="dk1"/>
                          </a:solidFill>
                          <a:effectLst/>
                          <a:latin typeface="+mn-lt"/>
                          <a:ea typeface="+mn-ea"/>
                          <a:cs typeface="+mn-cs"/>
                        </a:rPr>
                        <a:t>and an external </a:t>
                      </a:r>
                      <a:r>
                        <a:rPr lang="en-US" sz="1600" b="1" i="1" kern="1200" baseline="0" dirty="0">
                          <a:solidFill>
                            <a:schemeClr val="dk1"/>
                          </a:solidFill>
                          <a:effectLst/>
                          <a:latin typeface="+mn-lt"/>
                          <a:ea typeface="+mn-ea"/>
                          <a:cs typeface="+mn-cs"/>
                        </a:rPr>
                        <a:t>supplier</a:t>
                      </a:r>
                      <a:r>
                        <a:rPr lang="en-US" sz="1600" b="1" kern="1200" baseline="0" dirty="0">
                          <a:solidFill>
                            <a:schemeClr val="dk1"/>
                          </a:solidFill>
                          <a:effectLst/>
                          <a:latin typeface="+mn-lt"/>
                          <a:ea typeface="+mn-ea"/>
                          <a:cs typeface="+mn-cs"/>
                        </a:rPr>
                        <a:t> </a:t>
                      </a:r>
                      <a:r>
                        <a:rPr lang="en-US" sz="1600" b="0" kern="1200" baseline="0" dirty="0">
                          <a:solidFill>
                            <a:schemeClr val="dk1"/>
                          </a:solidFill>
                          <a:effectLst/>
                          <a:latin typeface="+mn-lt"/>
                          <a:ea typeface="+mn-ea"/>
                          <a:cs typeface="+mn-cs"/>
                        </a:rPr>
                        <a:t>that specifies the underpinning </a:t>
                      </a:r>
                      <a:r>
                        <a:rPr lang="en-US" sz="1600" b="0" i="1" kern="1200" baseline="0" dirty="0">
                          <a:solidFill>
                            <a:schemeClr val="dk1"/>
                          </a:solidFill>
                          <a:effectLst/>
                          <a:latin typeface="+mn-lt"/>
                          <a:ea typeface="+mn-ea"/>
                          <a:cs typeface="+mn-cs"/>
                        </a:rPr>
                        <a:t>service(s) </a:t>
                      </a:r>
                      <a:r>
                        <a:rPr lang="en-US" sz="1600" b="0" kern="1200" baseline="0" dirty="0">
                          <a:solidFill>
                            <a:schemeClr val="dk1"/>
                          </a:solidFill>
                          <a:effectLst/>
                          <a:latin typeface="+mn-lt"/>
                          <a:ea typeface="+mn-ea"/>
                          <a:cs typeface="+mn-cs"/>
                        </a:rPr>
                        <a:t>or </a:t>
                      </a:r>
                      <a:r>
                        <a:rPr lang="en-US" sz="1600" b="0" i="1" kern="1200" baseline="0" dirty="0">
                          <a:solidFill>
                            <a:schemeClr val="dk1"/>
                          </a:solidFill>
                          <a:effectLst/>
                          <a:latin typeface="+mn-lt"/>
                          <a:ea typeface="+mn-ea"/>
                          <a:cs typeface="+mn-cs"/>
                        </a:rPr>
                        <a:t>service component(s) </a:t>
                      </a:r>
                      <a:r>
                        <a:rPr lang="en-US" sz="1600" b="0" kern="1200" baseline="0" dirty="0">
                          <a:solidFill>
                            <a:schemeClr val="dk1"/>
                          </a:solidFill>
                          <a:effectLst/>
                          <a:latin typeface="+mn-lt"/>
                          <a:ea typeface="+mn-ea"/>
                          <a:cs typeface="+mn-cs"/>
                        </a:rPr>
                        <a:t>to be provided by the </a:t>
                      </a:r>
                      <a:r>
                        <a:rPr lang="en-US" sz="1600" b="0" i="1" kern="1200" baseline="0" dirty="0">
                          <a:solidFill>
                            <a:schemeClr val="dk1"/>
                          </a:solidFill>
                          <a:effectLst/>
                          <a:latin typeface="+mn-lt"/>
                          <a:ea typeface="+mn-ea"/>
                          <a:cs typeface="+mn-cs"/>
                        </a:rPr>
                        <a:t>supplier</a:t>
                      </a:r>
                      <a:r>
                        <a:rPr lang="en-US" sz="1600" b="0" kern="1200" baseline="0" dirty="0">
                          <a:solidFill>
                            <a:schemeClr val="dk1"/>
                          </a:solidFill>
                          <a:effectLst/>
                          <a:latin typeface="+mn-lt"/>
                          <a:ea typeface="+mn-ea"/>
                          <a:cs typeface="+mn-cs"/>
                        </a:rPr>
                        <a:t>, and the </a:t>
                      </a:r>
                      <a:r>
                        <a:rPr lang="en-US" sz="1600" b="0" i="1" kern="1200" baseline="0" dirty="0">
                          <a:solidFill>
                            <a:schemeClr val="dk1"/>
                          </a:solidFill>
                          <a:effectLst/>
                          <a:latin typeface="+mn-lt"/>
                          <a:ea typeface="+mn-ea"/>
                          <a:cs typeface="+mn-cs"/>
                        </a:rPr>
                        <a:t>service targets </a:t>
                      </a:r>
                      <a:r>
                        <a:rPr lang="en-US" sz="1600" b="0" kern="1200" baseline="0" dirty="0">
                          <a:solidFill>
                            <a:schemeClr val="dk1"/>
                          </a:solidFill>
                          <a:effectLst/>
                          <a:latin typeface="+mn-lt"/>
                          <a:ea typeface="+mn-ea"/>
                          <a:cs typeface="+mn-cs"/>
                        </a:rPr>
                        <a:t>that define how it will be provided</a:t>
                      </a:r>
                    </a:p>
                    <a:p>
                      <a:pPr lvl="1"/>
                      <a:endParaRPr lang="en-US" sz="1600" b="0" i="1" kern="1200" baseline="0" dirty="0">
                        <a:solidFill>
                          <a:schemeClr val="dk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600" b="0" i="1" kern="1200" baseline="0" dirty="0">
                          <a:solidFill>
                            <a:schemeClr val="dk1"/>
                          </a:solidFill>
                          <a:effectLst/>
                          <a:latin typeface="+mn-lt"/>
                          <a:ea typeface="+mn-ea"/>
                          <a:cs typeface="+mn-cs"/>
                        </a:rPr>
                        <a:t>Note: A UA can be seen as a service level agreement (SLA) with an external supplier where the service provider is in the customer role.</a:t>
                      </a:r>
                    </a:p>
                  </a:txBody>
                  <a:tcPr marL="68580" marR="68580" marT="0" marB="0"/>
                </a:tc>
                <a:extLst>
                  <a:ext uri="{0D108BD9-81ED-4DB2-BD59-A6C34878D82A}">
                    <a16:rowId xmlns:a16="http://schemas.microsoft.com/office/drawing/2014/main" val="10001"/>
                  </a:ext>
                </a:extLst>
              </a:tr>
            </a:tbl>
          </a:graphicData>
        </a:graphic>
      </p:graphicFrame>
      <p:graphicFrame>
        <p:nvGraphicFramePr>
          <p:cNvPr id="6" name="Tabelle 7"/>
          <p:cNvGraphicFramePr>
            <a:graphicFrameLocks noGrp="1"/>
          </p:cNvGraphicFramePr>
          <p:nvPr>
            <p:extLst>
              <p:ext uri="{D42A27DB-BD31-4B8C-83A1-F6EECF244321}">
                <p14:modId xmlns:p14="http://schemas.microsoft.com/office/powerpoint/2010/main" val="3366346467"/>
              </p:ext>
            </p:extLst>
          </p:nvPr>
        </p:nvGraphicFramePr>
        <p:xfrm>
          <a:off x="457200" y="1743480"/>
          <a:ext cx="8229600" cy="1053407"/>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65407">
                <a:tc>
                  <a:txBody>
                    <a:bodyPr/>
                    <a:lstStyle/>
                    <a:p>
                      <a:pPr>
                        <a:spcBef>
                          <a:spcPts val="1000"/>
                        </a:spcBef>
                        <a:spcAft>
                          <a:spcPts val="0"/>
                        </a:spcAft>
                      </a:pPr>
                      <a:r>
                        <a:rPr lang="de-DE" sz="1200" dirty="0">
                          <a:effectLst/>
                        </a:rPr>
                        <a:t>Definition </a:t>
                      </a:r>
                      <a:r>
                        <a:rPr lang="en-US" sz="1200" noProof="0" dirty="0">
                          <a:effectLst/>
                        </a:rPr>
                        <a:t>following</a:t>
                      </a:r>
                      <a:r>
                        <a:rPr lang="de-DE" sz="1200" baseline="0" dirty="0">
                          <a:effectLst/>
                        </a:rPr>
                        <a:t> FitSM-0:</a:t>
                      </a:r>
                      <a:endParaRPr lang="de-DE" sz="12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7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Service level agreement (SLA):</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mn-lt"/>
                          <a:ea typeface="+mn-ea"/>
                          <a:cs typeface="+mn-cs"/>
                        </a:rPr>
                        <a:t>Documented agreement between a </a:t>
                      </a:r>
                      <a:r>
                        <a:rPr lang="en-GB" sz="1600" b="1" i="1" kern="1200" dirty="0">
                          <a:solidFill>
                            <a:schemeClr val="tx1"/>
                          </a:solidFill>
                          <a:effectLst/>
                          <a:latin typeface="+mn-lt"/>
                          <a:ea typeface="+mn-ea"/>
                          <a:cs typeface="+mn-cs"/>
                        </a:rPr>
                        <a:t>customer</a:t>
                      </a:r>
                      <a:r>
                        <a:rPr lang="en-GB" sz="1600" b="1" kern="1200" dirty="0">
                          <a:solidFill>
                            <a:schemeClr val="tx1"/>
                          </a:solidFill>
                          <a:effectLst/>
                          <a:latin typeface="+mn-lt"/>
                          <a:ea typeface="+mn-ea"/>
                          <a:cs typeface="+mn-cs"/>
                        </a:rPr>
                        <a:t> and </a:t>
                      </a:r>
                      <a:r>
                        <a:rPr lang="en-GB" sz="1600" b="1" i="1" kern="1200" dirty="0">
                          <a:solidFill>
                            <a:schemeClr val="tx1"/>
                          </a:solidFill>
                          <a:effectLst/>
                          <a:latin typeface="+mn-lt"/>
                          <a:ea typeface="+mn-ea"/>
                          <a:cs typeface="+mn-cs"/>
                        </a:rPr>
                        <a:t>service provider</a:t>
                      </a:r>
                      <a:r>
                        <a:rPr lang="en-GB" sz="1600" b="1" kern="1200" dirty="0">
                          <a:solidFill>
                            <a:schemeClr val="tx1"/>
                          </a:solidFill>
                          <a:effectLst/>
                          <a:latin typeface="+mn-lt"/>
                          <a:ea typeface="+mn-ea"/>
                          <a:cs typeface="+mn-cs"/>
                        </a:rPr>
                        <a:t> </a:t>
                      </a:r>
                      <a:r>
                        <a:rPr lang="en-GB" sz="1600" b="0" kern="1200" dirty="0">
                          <a:solidFill>
                            <a:schemeClr val="tx1"/>
                          </a:solidFill>
                          <a:effectLst/>
                          <a:latin typeface="+mn-lt"/>
                          <a:ea typeface="+mn-ea"/>
                          <a:cs typeface="+mn-cs"/>
                        </a:rPr>
                        <a:t>that specifies the </a:t>
                      </a:r>
                      <a:r>
                        <a:rPr lang="en-GB" sz="1600" b="0" i="1" kern="1200" dirty="0">
                          <a:solidFill>
                            <a:schemeClr val="tx1"/>
                          </a:solidFill>
                          <a:effectLst/>
                          <a:latin typeface="+mn-lt"/>
                          <a:ea typeface="+mn-ea"/>
                          <a:cs typeface="+mn-cs"/>
                        </a:rPr>
                        <a:t>service</a:t>
                      </a:r>
                      <a:r>
                        <a:rPr lang="en-GB" sz="1600" b="0" kern="1200" dirty="0">
                          <a:solidFill>
                            <a:schemeClr val="tx1"/>
                          </a:solidFill>
                          <a:effectLst/>
                          <a:latin typeface="+mn-lt"/>
                          <a:ea typeface="+mn-ea"/>
                          <a:cs typeface="+mn-cs"/>
                        </a:rPr>
                        <a:t> to be provided and the </a:t>
                      </a:r>
                      <a:r>
                        <a:rPr lang="en-GB" sz="1600" b="0" i="1" kern="1200" dirty="0">
                          <a:solidFill>
                            <a:schemeClr val="tx1"/>
                          </a:solidFill>
                          <a:effectLst/>
                          <a:latin typeface="+mn-lt"/>
                          <a:ea typeface="+mn-ea"/>
                          <a:cs typeface="+mn-cs"/>
                        </a:rPr>
                        <a:t>service targets </a:t>
                      </a:r>
                      <a:r>
                        <a:rPr lang="en-GB" sz="1600" b="0" kern="1200" dirty="0">
                          <a:solidFill>
                            <a:schemeClr val="tx1"/>
                          </a:solidFill>
                          <a:effectLst/>
                          <a:latin typeface="+mn-lt"/>
                          <a:ea typeface="+mn-ea"/>
                          <a:cs typeface="+mn-cs"/>
                        </a:rPr>
                        <a:t>that define how it will be provided</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2004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noProof="0" err="1"/>
              <a:t>FitSM</a:t>
            </a:r>
            <a:r>
              <a:rPr lang="en-US" noProof="0"/>
              <a:t> Foundation exam</a:t>
            </a:r>
          </a:p>
        </p:txBody>
      </p:sp>
      <p:sp>
        <p:nvSpPr>
          <p:cNvPr id="56322" name="Rectangle 3"/>
          <p:cNvSpPr>
            <a:spLocks noGrp="1" noChangeArrowheads="1"/>
          </p:cNvSpPr>
          <p:nvPr>
            <p:ph idx="1"/>
          </p:nvPr>
        </p:nvSpPr>
        <p:spPr>
          <a:prstGeom prst="rect">
            <a:avLst/>
          </a:prstGeom>
        </p:spPr>
        <p:txBody>
          <a:bodyPr>
            <a:normAutofit lnSpcReduction="10000"/>
          </a:bodyPr>
          <a:lstStyle/>
          <a:p>
            <a:r>
              <a:rPr lang="en-GB" noProof="0" dirty="0"/>
              <a:t>At the end of this training</a:t>
            </a:r>
          </a:p>
          <a:p>
            <a:r>
              <a:rPr lang="en-GB" noProof="0" dirty="0"/>
              <a:t>Closed book, i.e. no aids are allowed</a:t>
            </a:r>
          </a:p>
          <a:p>
            <a:r>
              <a:rPr lang="en-GB" noProof="0" dirty="0"/>
              <a:t>Duration: 30 minutes</a:t>
            </a:r>
          </a:p>
          <a:p>
            <a:r>
              <a:rPr lang="en-GB" noProof="0" dirty="0"/>
              <a:t>20 multiple</a:t>
            </a:r>
            <a:r>
              <a:rPr lang="en-GB" dirty="0"/>
              <a:t> </a:t>
            </a:r>
            <a:r>
              <a:rPr lang="en-GB" noProof="0" dirty="0"/>
              <a:t>choice questions:</a:t>
            </a:r>
          </a:p>
          <a:p>
            <a:pPr lvl="1"/>
            <a:r>
              <a:rPr lang="en-GB" noProof="0" dirty="0"/>
              <a:t>Four possible answers for each question: A, B, C or D</a:t>
            </a:r>
          </a:p>
          <a:p>
            <a:pPr lvl="1"/>
            <a:r>
              <a:rPr lang="en-GB" noProof="0" dirty="0"/>
              <a:t>One correct answer per question</a:t>
            </a:r>
          </a:p>
          <a:p>
            <a:r>
              <a:rPr lang="en-GB" noProof="0" dirty="0"/>
              <a:t>At least 65% correct answers (13 of 20) are required to pass the examination</a:t>
            </a:r>
          </a:p>
          <a:p>
            <a:r>
              <a:rPr lang="en-GB" dirty="0"/>
              <a:t>Test computer set-up with sample exam:</a:t>
            </a:r>
          </a:p>
          <a:p>
            <a:pPr lvl="1"/>
            <a:r>
              <a:rPr lang="en-GB" sz="1800" dirty="0">
                <a:hlinkClick r:id="rId3"/>
              </a:rPr>
              <a:t>https://sampleexams.apmg-international.com/Marlin/SamplePapers.aspx</a:t>
            </a:r>
            <a:endParaRPr lang="en-GB" noProof="0" dirty="0"/>
          </a:p>
        </p:txBody>
      </p:sp>
      <p:sp>
        <p:nvSpPr>
          <p:cNvPr id="2" name="Foliennummernplatzhalter 1"/>
          <p:cNvSpPr>
            <a:spLocks noGrp="1"/>
          </p:cNvSpPr>
          <p:nvPr>
            <p:ph type="sldNum" sz="quarter" idx="12"/>
          </p:nvPr>
        </p:nvSpPr>
        <p:spPr/>
        <p:txBody>
          <a:bodyPr/>
          <a:lstStyle/>
          <a:p>
            <a:fld id="{43507AEB-23B8-F142-83A3-458C56B10093}" type="slidenum">
              <a:rPr lang="en-US" smtClean="0"/>
              <a:t>5</a:t>
            </a:fld>
            <a:endParaRPr lang="en-US"/>
          </a:p>
        </p:txBody>
      </p:sp>
    </p:spTree>
    <p:extLst>
      <p:ext uri="{BB962C8B-B14F-4D97-AF65-F5344CB8AC3E}">
        <p14:creationId xmlns:p14="http://schemas.microsoft.com/office/powerpoint/2010/main" val="391502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SLM: Types of service agreements and their relationships</a:t>
            </a:r>
          </a:p>
        </p:txBody>
      </p:sp>
      <p:sp>
        <p:nvSpPr>
          <p:cNvPr id="4" name="Foliennummernplatzhalter 3"/>
          <p:cNvSpPr>
            <a:spLocks noGrp="1"/>
          </p:cNvSpPr>
          <p:nvPr>
            <p:ph type="sldNum" sz="quarter" idx="12"/>
          </p:nvPr>
        </p:nvSpPr>
        <p:spPr>
          <a:xfrm>
            <a:off x="6553200" y="6490152"/>
            <a:ext cx="2133600" cy="365125"/>
          </a:xfrm>
        </p:spPr>
        <p:txBody>
          <a:bodyPr/>
          <a:lstStyle/>
          <a:p>
            <a:fld id="{43507AEB-23B8-F142-83A3-458C56B10093}" type="slidenum">
              <a:rPr lang="en-US" smtClean="0"/>
              <a:t>50</a:t>
            </a:fld>
            <a:endParaRPr lang="en-US"/>
          </a:p>
        </p:txBody>
      </p:sp>
      <p:sp>
        <p:nvSpPr>
          <p:cNvPr id="60" name="Rectangle 58"/>
          <p:cNvSpPr>
            <a:spLocks/>
          </p:cNvSpPr>
          <p:nvPr/>
        </p:nvSpPr>
        <p:spPr bwMode="auto">
          <a:xfrm>
            <a:off x="5038499" y="5469958"/>
            <a:ext cx="1903140" cy="48220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62" name="Rectangle 12"/>
          <p:cNvSpPr>
            <a:spLocks/>
          </p:cNvSpPr>
          <p:nvPr/>
        </p:nvSpPr>
        <p:spPr bwMode="auto">
          <a:xfrm>
            <a:off x="1270350" y="5472190"/>
            <a:ext cx="3079626" cy="47997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63" name="Rectangle 1"/>
          <p:cNvSpPr>
            <a:spLocks/>
          </p:cNvSpPr>
          <p:nvPr/>
        </p:nvSpPr>
        <p:spPr bwMode="auto">
          <a:xfrm>
            <a:off x="933166" y="3641130"/>
            <a:ext cx="7329041" cy="122336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76" name="Line 2"/>
          <p:cNvSpPr>
            <a:spLocks noChangeShapeType="1"/>
          </p:cNvSpPr>
          <p:nvPr/>
        </p:nvSpPr>
        <p:spPr bwMode="auto">
          <a:xfrm flipH="1">
            <a:off x="4193617" y="2027089"/>
            <a:ext cx="6697" cy="2318370"/>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78" name="Line 3"/>
          <p:cNvSpPr>
            <a:spLocks noChangeShapeType="1"/>
          </p:cNvSpPr>
          <p:nvPr/>
        </p:nvSpPr>
        <p:spPr bwMode="auto">
          <a:xfrm flipH="1">
            <a:off x="1916547" y="2067272"/>
            <a:ext cx="1408658" cy="1361777"/>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79" name="Line 4"/>
          <p:cNvSpPr>
            <a:spLocks noChangeShapeType="1"/>
          </p:cNvSpPr>
          <p:nvPr/>
        </p:nvSpPr>
        <p:spPr bwMode="auto">
          <a:xfrm>
            <a:off x="5183697" y="2098526"/>
            <a:ext cx="1322710" cy="1311548"/>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81" name="Rectangle 9"/>
          <p:cNvSpPr>
            <a:spLocks/>
          </p:cNvSpPr>
          <p:nvPr/>
        </p:nvSpPr>
        <p:spPr bwMode="auto">
          <a:xfrm>
            <a:off x="2048260" y="2513757"/>
            <a:ext cx="4054078" cy="36611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solidFill>
                <a:schemeClr val="bg1"/>
              </a:solidFill>
              <a:latin typeface="+mj-lt"/>
            </a:endParaRPr>
          </a:p>
        </p:txBody>
      </p:sp>
      <p:sp>
        <p:nvSpPr>
          <p:cNvPr id="83" name="Line 10"/>
          <p:cNvSpPr>
            <a:spLocks noChangeShapeType="1"/>
          </p:cNvSpPr>
          <p:nvPr/>
        </p:nvSpPr>
        <p:spPr bwMode="auto">
          <a:xfrm>
            <a:off x="5535213" y="4473823"/>
            <a:ext cx="3348" cy="1361777"/>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84" name="Line 11"/>
          <p:cNvSpPr>
            <a:spLocks noChangeShapeType="1"/>
          </p:cNvSpPr>
          <p:nvPr/>
        </p:nvSpPr>
        <p:spPr bwMode="auto">
          <a:xfrm flipH="1">
            <a:off x="3732711" y="4429175"/>
            <a:ext cx="6697" cy="1555998"/>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85" name="Rectangle 12"/>
          <p:cNvSpPr>
            <a:spLocks/>
          </p:cNvSpPr>
          <p:nvPr/>
        </p:nvSpPr>
        <p:spPr bwMode="auto">
          <a:xfrm>
            <a:off x="1210075" y="5564836"/>
            <a:ext cx="3079626" cy="479971"/>
          </a:xfrm>
          <a:prstGeom prst="rect">
            <a:avLst/>
          </a:prstGeom>
          <a:ln>
            <a:solidFill>
              <a:srgbClr val="8064A2"/>
            </a:solidFill>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86" name="Rectangle 13"/>
          <p:cNvSpPr>
            <a:spLocks/>
          </p:cNvSpPr>
          <p:nvPr/>
        </p:nvSpPr>
        <p:spPr bwMode="auto">
          <a:xfrm>
            <a:off x="1210075" y="5692084"/>
            <a:ext cx="3074045" cy="261610"/>
          </a:xfrm>
          <a:prstGeom prst="rect">
            <a:avLst/>
          </a:prstGeom>
          <a:noFill/>
          <a:ln w="12700">
            <a:noFill/>
            <a:miter lim="800000"/>
            <a:headEnd/>
            <a:tailEnd/>
          </a:ln>
        </p:spPr>
        <p:txBody>
          <a:bodyPr lIns="0" tIns="0" rIns="40638" bIns="0">
            <a:spAutoFit/>
          </a:bodyPr>
          <a:lstStyle/>
          <a:p>
            <a:pPr marL="40182" algn="ctr"/>
            <a:r>
              <a:rPr lang="en-US" sz="1700">
                <a:latin typeface="+mj-lt"/>
                <a:sym typeface="Arial" charset="0"/>
              </a:rPr>
              <a:t>Internal groups </a:t>
            </a:r>
            <a:r>
              <a:rPr lang="en-US" sz="1200">
                <a:latin typeface="+mj-lt"/>
                <a:sym typeface="Arial" charset="0"/>
              </a:rPr>
              <a:t>or federation members</a:t>
            </a:r>
          </a:p>
        </p:txBody>
      </p:sp>
      <p:grpSp>
        <p:nvGrpSpPr>
          <p:cNvPr id="87" name="Group 14"/>
          <p:cNvGrpSpPr>
            <a:grpSpLocks/>
          </p:cNvGrpSpPr>
          <p:nvPr/>
        </p:nvGrpSpPr>
        <p:grpSpPr bwMode="auto">
          <a:xfrm>
            <a:off x="1225702" y="4637274"/>
            <a:ext cx="3458021" cy="611684"/>
            <a:chOff x="0" y="0"/>
            <a:chExt cx="3097" cy="547"/>
          </a:xfrm>
          <a:solidFill>
            <a:schemeClr val="tx2">
              <a:lumMod val="60000"/>
              <a:lumOff val="40000"/>
            </a:schemeClr>
          </a:solidFill>
        </p:grpSpPr>
        <p:grpSp>
          <p:nvGrpSpPr>
            <p:cNvPr id="88" name="Group 15"/>
            <p:cNvGrpSpPr>
              <a:grpSpLocks/>
            </p:cNvGrpSpPr>
            <p:nvPr/>
          </p:nvGrpSpPr>
          <p:grpSpPr bwMode="auto">
            <a:xfrm>
              <a:off x="116" y="0"/>
              <a:ext cx="2981" cy="407"/>
              <a:chOff x="0" y="0"/>
              <a:chExt cx="2981" cy="407"/>
            </a:xfrm>
            <a:grpFill/>
          </p:grpSpPr>
          <p:sp>
            <p:nvSpPr>
              <p:cNvPr id="95" name="Rectangle 16"/>
              <p:cNvSpPr>
                <a:spLocks/>
              </p:cNvSpPr>
              <p:nvPr/>
            </p:nvSpPr>
            <p:spPr bwMode="auto">
              <a:xfrm>
                <a:off x="0" y="0"/>
                <a:ext cx="2981" cy="40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96" name="Rectangle 17"/>
              <p:cNvSpPr>
                <a:spLocks/>
              </p:cNvSpPr>
              <p:nvPr/>
            </p:nvSpPr>
            <p:spPr bwMode="auto">
              <a:xfrm>
                <a:off x="0" y="44"/>
                <a:ext cx="0" cy="248"/>
              </a:xfrm>
              <a:prstGeom prst="rect">
                <a:avLst/>
              </a:prstGeom>
              <a:grpFill/>
              <a:ln w="12700">
                <a:noFill/>
                <a:miter lim="800000"/>
                <a:headEnd/>
                <a:tailEnd/>
              </a:ln>
            </p:spPr>
            <p:txBody>
              <a:bodyPr wrap="none" lIns="0" tIns="0" rIns="0" bIns="0">
                <a:spAutoFit/>
              </a:bodyPr>
              <a:lstStyle/>
              <a:p>
                <a:pPr>
                  <a:defRPr/>
                </a:pPr>
                <a:endParaRPr lang="de-DE">
                  <a:solidFill>
                    <a:schemeClr val="bg1"/>
                  </a:solidFill>
                  <a:latin typeface="+mj-lt"/>
                </a:endParaRPr>
              </a:p>
            </p:txBody>
          </p:sp>
        </p:grpSp>
        <p:grpSp>
          <p:nvGrpSpPr>
            <p:cNvPr id="89" name="Group 18"/>
            <p:cNvGrpSpPr>
              <a:grpSpLocks/>
            </p:cNvGrpSpPr>
            <p:nvPr/>
          </p:nvGrpSpPr>
          <p:grpSpPr bwMode="auto">
            <a:xfrm>
              <a:off x="62" y="52"/>
              <a:ext cx="2981" cy="408"/>
              <a:chOff x="0" y="0"/>
              <a:chExt cx="2981" cy="407"/>
            </a:xfrm>
            <a:grpFill/>
          </p:grpSpPr>
          <p:sp>
            <p:nvSpPr>
              <p:cNvPr id="93" name="Rectangle 19"/>
              <p:cNvSpPr>
                <a:spLocks/>
              </p:cNvSpPr>
              <p:nvPr/>
            </p:nvSpPr>
            <p:spPr bwMode="auto">
              <a:xfrm>
                <a:off x="0" y="0"/>
                <a:ext cx="2981" cy="40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94" name="Rectangle 20"/>
              <p:cNvSpPr>
                <a:spLocks/>
              </p:cNvSpPr>
              <p:nvPr/>
            </p:nvSpPr>
            <p:spPr bwMode="auto">
              <a:xfrm>
                <a:off x="0" y="44"/>
                <a:ext cx="0" cy="247"/>
              </a:xfrm>
              <a:prstGeom prst="rect">
                <a:avLst/>
              </a:prstGeom>
              <a:grpFill/>
              <a:ln w="12700">
                <a:noFill/>
                <a:miter lim="800000"/>
                <a:headEnd/>
                <a:tailEnd/>
              </a:ln>
            </p:spPr>
            <p:txBody>
              <a:bodyPr wrap="none" lIns="0" tIns="0" rIns="0" bIns="0">
                <a:spAutoFit/>
              </a:bodyPr>
              <a:lstStyle/>
              <a:p>
                <a:pPr>
                  <a:defRPr/>
                </a:pPr>
                <a:endParaRPr lang="de-DE">
                  <a:solidFill>
                    <a:schemeClr val="bg1"/>
                  </a:solidFill>
                  <a:latin typeface="+mj-lt"/>
                </a:endParaRPr>
              </a:p>
            </p:txBody>
          </p:sp>
        </p:grpSp>
        <p:grpSp>
          <p:nvGrpSpPr>
            <p:cNvPr id="90" name="Group 21"/>
            <p:cNvGrpSpPr>
              <a:grpSpLocks/>
            </p:cNvGrpSpPr>
            <p:nvPr/>
          </p:nvGrpSpPr>
          <p:grpSpPr bwMode="auto">
            <a:xfrm>
              <a:off x="0" y="139"/>
              <a:ext cx="2981" cy="408"/>
              <a:chOff x="0" y="0"/>
              <a:chExt cx="2981" cy="407"/>
            </a:xfrm>
            <a:grpFill/>
          </p:grpSpPr>
          <p:sp>
            <p:nvSpPr>
              <p:cNvPr id="91" name="Rectangle 22"/>
              <p:cNvSpPr>
                <a:spLocks/>
              </p:cNvSpPr>
              <p:nvPr/>
            </p:nvSpPr>
            <p:spPr bwMode="auto">
              <a:xfrm>
                <a:off x="0" y="0"/>
                <a:ext cx="2981" cy="40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92" name="Rectangle 23"/>
              <p:cNvSpPr>
                <a:spLocks/>
              </p:cNvSpPr>
              <p:nvPr/>
            </p:nvSpPr>
            <p:spPr bwMode="auto">
              <a:xfrm>
                <a:off x="0" y="85"/>
                <a:ext cx="2964" cy="220"/>
              </a:xfrm>
              <a:prstGeom prst="rect">
                <a:avLst/>
              </a:prstGeom>
              <a:grpFill/>
              <a:ln w="12700">
                <a:noFill/>
                <a:miter lim="800000"/>
                <a:headEnd/>
                <a:tailEnd/>
              </a:ln>
            </p:spPr>
            <p:txBody>
              <a:bodyPr lIns="0" tIns="0" rIns="57799" bIns="0">
                <a:spAutoFit/>
              </a:bodyPr>
              <a:lstStyle/>
              <a:p>
                <a:pPr marL="40182" algn="ctr">
                  <a:defRPr/>
                </a:pPr>
                <a:r>
                  <a:rPr lang="en-US" sz="1600">
                    <a:solidFill>
                      <a:schemeClr val="bg1"/>
                    </a:solidFill>
                    <a:latin typeface="+mj-lt"/>
                    <a:sym typeface="Arial" charset="0"/>
                  </a:rPr>
                  <a:t>Operational level agreements (OLAs)</a:t>
                </a:r>
              </a:p>
            </p:txBody>
          </p:sp>
        </p:grpSp>
      </p:grpSp>
      <p:sp>
        <p:nvSpPr>
          <p:cNvPr id="97" name="Line 37"/>
          <p:cNvSpPr>
            <a:spLocks noChangeShapeType="1"/>
          </p:cNvSpPr>
          <p:nvPr/>
        </p:nvSpPr>
        <p:spPr bwMode="auto">
          <a:xfrm>
            <a:off x="1923244" y="3511649"/>
            <a:ext cx="1334988" cy="988963"/>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98" name="Line 38"/>
          <p:cNvSpPr>
            <a:spLocks noChangeShapeType="1"/>
          </p:cNvSpPr>
          <p:nvPr/>
        </p:nvSpPr>
        <p:spPr bwMode="auto">
          <a:xfrm flipH="1">
            <a:off x="5563208" y="3523927"/>
            <a:ext cx="908596" cy="799207"/>
          </a:xfrm>
          <a:prstGeom prst="line">
            <a:avLst/>
          </a:prstGeom>
          <a:noFill/>
          <a:ln w="12700">
            <a:noFill/>
            <a:round/>
            <a:headEnd/>
            <a:tailEnd/>
          </a:ln>
        </p:spPr>
        <p:txBody>
          <a:bodyPr lIns="64291" tIns="32146" rIns="64291" bIns="32146"/>
          <a:lstStyle/>
          <a:p>
            <a:endParaRPr lang="en-US">
              <a:latin typeface="+mj-lt"/>
            </a:endParaRPr>
          </a:p>
        </p:txBody>
      </p:sp>
      <p:sp>
        <p:nvSpPr>
          <p:cNvPr id="99" name="Oval 40"/>
          <p:cNvSpPr>
            <a:spLocks/>
          </p:cNvSpPr>
          <p:nvPr/>
        </p:nvSpPr>
        <p:spPr bwMode="auto">
          <a:xfrm>
            <a:off x="1147478" y="3132138"/>
            <a:ext cx="1843980" cy="693167"/>
          </a:xfrm>
          <a:prstGeom prst="ellipse">
            <a:avLst/>
          </a:prstGeom>
          <a:solidFill>
            <a:schemeClr val="accent1">
              <a:lumMod val="20000"/>
              <a:lumOff val="80000"/>
            </a:schemeClr>
          </a:solid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de-DE">
                <a:latin typeface="+mj-lt"/>
              </a:rPr>
              <a:t>Service A</a:t>
            </a:r>
          </a:p>
        </p:txBody>
      </p:sp>
      <p:grpSp>
        <p:nvGrpSpPr>
          <p:cNvPr id="100" name="Group 43"/>
          <p:cNvGrpSpPr>
            <a:grpSpLocks/>
          </p:cNvGrpSpPr>
          <p:nvPr/>
        </p:nvGrpSpPr>
        <p:grpSpPr bwMode="auto">
          <a:xfrm>
            <a:off x="3674905" y="4029571"/>
            <a:ext cx="2597097" cy="345614"/>
            <a:chOff x="0" y="0"/>
            <a:chExt cx="2326" cy="309"/>
          </a:xfrm>
          <a:solidFill>
            <a:schemeClr val="accent1">
              <a:lumMod val="20000"/>
              <a:lumOff val="80000"/>
            </a:schemeClr>
          </a:solidFill>
        </p:grpSpPr>
        <p:sp>
          <p:nvSpPr>
            <p:cNvPr id="101" name="Rectangle 44"/>
            <p:cNvSpPr>
              <a:spLocks/>
            </p:cNvSpPr>
            <p:nvPr/>
          </p:nvSpPr>
          <p:spPr bwMode="auto">
            <a:xfrm>
              <a:off x="0" y="9"/>
              <a:ext cx="2326" cy="300"/>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lstStyle/>
            <a:p>
              <a:endParaRPr lang="de-DE">
                <a:latin typeface="+mj-lt"/>
              </a:endParaRPr>
            </a:p>
          </p:txBody>
        </p:sp>
        <p:sp>
          <p:nvSpPr>
            <p:cNvPr id="102" name="Rectangle 45"/>
            <p:cNvSpPr>
              <a:spLocks/>
            </p:cNvSpPr>
            <p:nvPr/>
          </p:nvSpPr>
          <p:spPr bwMode="auto">
            <a:xfrm>
              <a:off x="0" y="0"/>
              <a:ext cx="0" cy="248"/>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wrap="none" lIns="0" tIns="0" rIns="0" bIns="0">
              <a:spAutoFit/>
            </a:bodyPr>
            <a:lstStyle/>
            <a:p>
              <a:endParaRPr lang="de-DE">
                <a:latin typeface="+mj-lt"/>
              </a:endParaRPr>
            </a:p>
          </p:txBody>
        </p:sp>
      </p:grpSp>
      <p:grpSp>
        <p:nvGrpSpPr>
          <p:cNvPr id="103" name="Group 46"/>
          <p:cNvGrpSpPr>
            <a:grpSpLocks/>
          </p:cNvGrpSpPr>
          <p:nvPr/>
        </p:nvGrpSpPr>
        <p:grpSpPr bwMode="auto">
          <a:xfrm>
            <a:off x="3041820" y="4115695"/>
            <a:ext cx="2689771" cy="335548"/>
            <a:chOff x="0" y="-13"/>
            <a:chExt cx="2409" cy="300"/>
          </a:xfrm>
          <a:solidFill>
            <a:schemeClr val="accent1">
              <a:lumMod val="20000"/>
              <a:lumOff val="80000"/>
            </a:schemeClr>
          </a:solidFill>
        </p:grpSpPr>
        <p:sp>
          <p:nvSpPr>
            <p:cNvPr id="104" name="Rectangle 47"/>
            <p:cNvSpPr>
              <a:spLocks/>
            </p:cNvSpPr>
            <p:nvPr/>
          </p:nvSpPr>
          <p:spPr bwMode="auto">
            <a:xfrm>
              <a:off x="83" y="-13"/>
              <a:ext cx="2326" cy="300"/>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lstStyle/>
            <a:p>
              <a:endParaRPr lang="de-DE">
                <a:latin typeface="+mj-lt"/>
              </a:endParaRPr>
            </a:p>
          </p:txBody>
        </p:sp>
        <p:sp>
          <p:nvSpPr>
            <p:cNvPr id="105" name="Rectangle 48"/>
            <p:cNvSpPr>
              <a:spLocks/>
            </p:cNvSpPr>
            <p:nvPr/>
          </p:nvSpPr>
          <p:spPr bwMode="auto">
            <a:xfrm>
              <a:off x="0" y="0"/>
              <a:ext cx="0" cy="248"/>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wrap="none" lIns="0" tIns="0" rIns="0" bIns="0">
              <a:spAutoFit/>
            </a:bodyPr>
            <a:lstStyle/>
            <a:p>
              <a:endParaRPr lang="de-DE">
                <a:latin typeface="+mj-lt"/>
              </a:endParaRPr>
            </a:p>
          </p:txBody>
        </p:sp>
      </p:grpSp>
      <p:grpSp>
        <p:nvGrpSpPr>
          <p:cNvPr id="106" name="Group 49"/>
          <p:cNvGrpSpPr>
            <a:grpSpLocks/>
          </p:cNvGrpSpPr>
          <p:nvPr/>
        </p:nvGrpSpPr>
        <p:grpSpPr bwMode="auto">
          <a:xfrm>
            <a:off x="2629813" y="4200700"/>
            <a:ext cx="2597097" cy="335548"/>
            <a:chOff x="21" y="-27"/>
            <a:chExt cx="2326" cy="300"/>
          </a:xfrm>
          <a:solidFill>
            <a:schemeClr val="accent1">
              <a:lumMod val="20000"/>
              <a:lumOff val="80000"/>
            </a:schemeClr>
          </a:solidFill>
        </p:grpSpPr>
        <p:sp>
          <p:nvSpPr>
            <p:cNvPr id="107" name="Rectangle 50"/>
            <p:cNvSpPr>
              <a:spLocks/>
            </p:cNvSpPr>
            <p:nvPr/>
          </p:nvSpPr>
          <p:spPr bwMode="auto">
            <a:xfrm>
              <a:off x="21" y="-27"/>
              <a:ext cx="2326" cy="300"/>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lstStyle/>
            <a:p>
              <a:endParaRPr lang="de-DE">
                <a:latin typeface="+mj-lt"/>
              </a:endParaRPr>
            </a:p>
          </p:txBody>
        </p:sp>
        <p:sp>
          <p:nvSpPr>
            <p:cNvPr id="108" name="Rectangle 51"/>
            <p:cNvSpPr>
              <a:spLocks/>
            </p:cNvSpPr>
            <p:nvPr/>
          </p:nvSpPr>
          <p:spPr bwMode="auto">
            <a:xfrm>
              <a:off x="54" y="11"/>
              <a:ext cx="2293" cy="232"/>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lIns="0" tIns="0" rIns="57799" bIns="0">
              <a:spAutoFit/>
            </a:bodyPr>
            <a:lstStyle/>
            <a:p>
              <a:pPr marL="40182" algn="ctr"/>
              <a:r>
                <a:rPr lang="en-US" sz="1700">
                  <a:latin typeface="+mj-lt"/>
                  <a:sym typeface="Arial" charset="0"/>
                </a:rPr>
                <a:t>Service components</a:t>
              </a:r>
            </a:p>
          </p:txBody>
        </p:sp>
      </p:grpSp>
      <p:sp>
        <p:nvSpPr>
          <p:cNvPr id="109" name="Rectangle 52"/>
          <p:cNvSpPr>
            <a:spLocks/>
          </p:cNvSpPr>
          <p:nvPr/>
        </p:nvSpPr>
        <p:spPr bwMode="auto">
          <a:xfrm>
            <a:off x="1984636" y="2589659"/>
            <a:ext cx="4054078" cy="36611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solidFill>
                <a:schemeClr val="bg1"/>
              </a:solidFill>
              <a:latin typeface="+mj-lt"/>
            </a:endParaRPr>
          </a:p>
        </p:txBody>
      </p:sp>
      <p:sp>
        <p:nvSpPr>
          <p:cNvPr id="110" name="Rectangle 53"/>
          <p:cNvSpPr>
            <a:spLocks/>
          </p:cNvSpPr>
          <p:nvPr/>
        </p:nvSpPr>
        <p:spPr bwMode="auto">
          <a:xfrm>
            <a:off x="1929941" y="2665561"/>
            <a:ext cx="4049613" cy="33932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40182" algn="ctr"/>
            <a:r>
              <a:rPr lang="en-US">
                <a:solidFill>
                  <a:schemeClr val="bg1"/>
                </a:solidFill>
                <a:latin typeface="+mj-lt"/>
                <a:sym typeface="Arial" charset="0"/>
              </a:rPr>
              <a:t>Service level agreements (SLAs)</a:t>
            </a:r>
          </a:p>
        </p:txBody>
      </p:sp>
      <p:sp>
        <p:nvSpPr>
          <p:cNvPr id="111" name="Rectangle 55"/>
          <p:cNvSpPr>
            <a:spLocks/>
          </p:cNvSpPr>
          <p:nvPr/>
        </p:nvSpPr>
        <p:spPr bwMode="auto">
          <a:xfrm>
            <a:off x="874005" y="1960116"/>
            <a:ext cx="7438430" cy="33932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17859" tIns="17859" rIns="58497" bIns="17859" anchor="ctr"/>
          <a:lstStyle/>
          <a:p>
            <a:pPr marL="22323" algn="ctr"/>
            <a:r>
              <a:rPr lang="en-US" sz="1700">
                <a:latin typeface="+mj-lt"/>
                <a:sym typeface="Arial" charset="0"/>
              </a:rPr>
              <a:t>Customer</a:t>
            </a:r>
          </a:p>
        </p:txBody>
      </p:sp>
      <p:sp>
        <p:nvSpPr>
          <p:cNvPr id="112" name="Rectangle 58"/>
          <p:cNvSpPr>
            <a:spLocks/>
          </p:cNvSpPr>
          <p:nvPr/>
        </p:nvSpPr>
        <p:spPr bwMode="auto">
          <a:xfrm>
            <a:off x="4998316" y="5564836"/>
            <a:ext cx="1903140" cy="48220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113" name="Rectangle 59"/>
          <p:cNvSpPr>
            <a:spLocks/>
          </p:cNvSpPr>
          <p:nvPr/>
        </p:nvSpPr>
        <p:spPr bwMode="auto">
          <a:xfrm>
            <a:off x="4998316" y="5692084"/>
            <a:ext cx="1898675" cy="260077"/>
          </a:xfrm>
          <a:prstGeom prst="rect">
            <a:avLst/>
          </a:prstGeom>
          <a:noFill/>
          <a:ln w="12700">
            <a:noFill/>
            <a:miter lim="800000"/>
            <a:headEnd/>
            <a:tailEnd/>
          </a:ln>
        </p:spPr>
        <p:txBody>
          <a:bodyPr lIns="0" tIns="0" rIns="40638" bIns="0">
            <a:spAutoFit/>
          </a:bodyPr>
          <a:lstStyle/>
          <a:p>
            <a:pPr marL="40182" algn="ctr"/>
            <a:r>
              <a:rPr lang="en-US" sz="1700">
                <a:latin typeface="+mj-lt"/>
                <a:sym typeface="Arial" charset="0"/>
              </a:rPr>
              <a:t>Suppliers</a:t>
            </a:r>
          </a:p>
        </p:txBody>
      </p:sp>
      <p:grpSp>
        <p:nvGrpSpPr>
          <p:cNvPr id="114" name="Group 60"/>
          <p:cNvGrpSpPr>
            <a:grpSpLocks/>
          </p:cNvGrpSpPr>
          <p:nvPr/>
        </p:nvGrpSpPr>
        <p:grpSpPr bwMode="auto">
          <a:xfrm>
            <a:off x="4991618" y="4772326"/>
            <a:ext cx="3174593" cy="473276"/>
            <a:chOff x="0" y="0"/>
            <a:chExt cx="1745" cy="423"/>
          </a:xfrm>
          <a:solidFill>
            <a:schemeClr val="tx2">
              <a:lumMod val="60000"/>
              <a:lumOff val="40000"/>
            </a:schemeClr>
          </a:solidFill>
        </p:grpSpPr>
        <p:grpSp>
          <p:nvGrpSpPr>
            <p:cNvPr id="115" name="Group 61"/>
            <p:cNvGrpSpPr>
              <a:grpSpLocks/>
            </p:cNvGrpSpPr>
            <p:nvPr/>
          </p:nvGrpSpPr>
          <p:grpSpPr bwMode="auto">
            <a:xfrm>
              <a:off x="71" y="0"/>
              <a:ext cx="1674" cy="327"/>
              <a:chOff x="0" y="0"/>
              <a:chExt cx="1674" cy="327"/>
            </a:xfrm>
            <a:grpFill/>
          </p:grpSpPr>
          <p:sp>
            <p:nvSpPr>
              <p:cNvPr id="122" name="Rectangle 62"/>
              <p:cNvSpPr>
                <a:spLocks/>
              </p:cNvSpPr>
              <p:nvPr/>
            </p:nvSpPr>
            <p:spPr bwMode="auto">
              <a:xfrm>
                <a:off x="0" y="0"/>
                <a:ext cx="1674" cy="32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123" name="Rectangle 63"/>
              <p:cNvSpPr>
                <a:spLocks/>
              </p:cNvSpPr>
              <p:nvPr/>
            </p:nvSpPr>
            <p:spPr bwMode="auto">
              <a:xfrm>
                <a:off x="0" y="4"/>
                <a:ext cx="0" cy="248"/>
              </a:xfrm>
              <a:prstGeom prst="rect">
                <a:avLst/>
              </a:prstGeom>
              <a:grpFill/>
              <a:ln w="12700">
                <a:noFill/>
                <a:miter lim="800000"/>
                <a:headEnd/>
                <a:tailEnd/>
              </a:ln>
            </p:spPr>
            <p:txBody>
              <a:bodyPr wrap="none" lIns="0" tIns="0" rIns="0" bIns="0">
                <a:spAutoFit/>
              </a:bodyPr>
              <a:lstStyle/>
              <a:p>
                <a:pPr>
                  <a:defRPr/>
                </a:pPr>
                <a:endParaRPr lang="de-DE">
                  <a:solidFill>
                    <a:schemeClr val="bg1"/>
                  </a:solidFill>
                  <a:latin typeface="+mj-lt"/>
                </a:endParaRPr>
              </a:p>
            </p:txBody>
          </p:sp>
        </p:grpSp>
        <p:grpSp>
          <p:nvGrpSpPr>
            <p:cNvPr id="116" name="Group 64"/>
            <p:cNvGrpSpPr>
              <a:grpSpLocks/>
            </p:cNvGrpSpPr>
            <p:nvPr/>
          </p:nvGrpSpPr>
          <p:grpSpPr bwMode="auto">
            <a:xfrm>
              <a:off x="38" y="42"/>
              <a:ext cx="1674" cy="327"/>
              <a:chOff x="0" y="0"/>
              <a:chExt cx="1674" cy="327"/>
            </a:xfrm>
            <a:grpFill/>
          </p:grpSpPr>
          <p:sp>
            <p:nvSpPr>
              <p:cNvPr id="120" name="Rectangle 65"/>
              <p:cNvSpPr>
                <a:spLocks/>
              </p:cNvSpPr>
              <p:nvPr/>
            </p:nvSpPr>
            <p:spPr bwMode="auto">
              <a:xfrm>
                <a:off x="0" y="0"/>
                <a:ext cx="1674" cy="32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121" name="Rectangle 66"/>
              <p:cNvSpPr>
                <a:spLocks/>
              </p:cNvSpPr>
              <p:nvPr/>
            </p:nvSpPr>
            <p:spPr bwMode="auto">
              <a:xfrm>
                <a:off x="0" y="4"/>
                <a:ext cx="0" cy="248"/>
              </a:xfrm>
              <a:prstGeom prst="rect">
                <a:avLst/>
              </a:prstGeom>
              <a:grpFill/>
              <a:ln w="12700">
                <a:noFill/>
                <a:miter lim="800000"/>
                <a:headEnd/>
                <a:tailEnd/>
              </a:ln>
            </p:spPr>
            <p:txBody>
              <a:bodyPr wrap="none" lIns="0" tIns="0" rIns="0" bIns="0">
                <a:spAutoFit/>
              </a:bodyPr>
              <a:lstStyle/>
              <a:p>
                <a:pPr>
                  <a:defRPr/>
                </a:pPr>
                <a:endParaRPr lang="de-DE">
                  <a:solidFill>
                    <a:schemeClr val="bg1"/>
                  </a:solidFill>
                  <a:latin typeface="+mj-lt"/>
                </a:endParaRPr>
              </a:p>
            </p:txBody>
          </p:sp>
        </p:grpSp>
        <p:grpSp>
          <p:nvGrpSpPr>
            <p:cNvPr id="117" name="Group 67"/>
            <p:cNvGrpSpPr>
              <a:grpSpLocks/>
            </p:cNvGrpSpPr>
            <p:nvPr/>
          </p:nvGrpSpPr>
          <p:grpSpPr bwMode="auto">
            <a:xfrm>
              <a:off x="0" y="94"/>
              <a:ext cx="1674" cy="329"/>
              <a:chOff x="0" y="0"/>
              <a:chExt cx="1674" cy="327"/>
            </a:xfrm>
            <a:grpFill/>
          </p:grpSpPr>
          <p:sp>
            <p:nvSpPr>
              <p:cNvPr id="118" name="Rectangle 68"/>
              <p:cNvSpPr>
                <a:spLocks/>
              </p:cNvSpPr>
              <p:nvPr/>
            </p:nvSpPr>
            <p:spPr bwMode="auto">
              <a:xfrm>
                <a:off x="0" y="0"/>
                <a:ext cx="1674" cy="32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119" name="Rectangle 69"/>
              <p:cNvSpPr>
                <a:spLocks/>
              </p:cNvSpPr>
              <p:nvPr/>
            </p:nvSpPr>
            <p:spPr bwMode="auto">
              <a:xfrm>
                <a:off x="0" y="55"/>
                <a:ext cx="1616" cy="232"/>
              </a:xfrm>
              <a:prstGeom prst="rect">
                <a:avLst/>
              </a:prstGeom>
              <a:grpFill/>
              <a:ln w="12700">
                <a:noFill/>
                <a:miter lim="800000"/>
                <a:headEnd/>
                <a:tailEnd/>
              </a:ln>
            </p:spPr>
            <p:txBody>
              <a:bodyPr lIns="0" tIns="0" rIns="57799" bIns="0">
                <a:spAutoFit/>
              </a:bodyPr>
              <a:lstStyle/>
              <a:p>
                <a:pPr marL="40182" algn="ctr">
                  <a:defRPr/>
                </a:pPr>
                <a:r>
                  <a:rPr lang="en-US" sz="1700">
                    <a:solidFill>
                      <a:schemeClr val="bg1"/>
                    </a:solidFill>
                    <a:latin typeface="+mj-lt"/>
                    <a:sym typeface="Arial" charset="0"/>
                  </a:rPr>
                  <a:t>Underpinning agreements (UAs)</a:t>
                </a:r>
              </a:p>
            </p:txBody>
          </p:sp>
        </p:grpSp>
      </p:grpSp>
      <p:sp>
        <p:nvSpPr>
          <p:cNvPr id="124" name="Oval 71"/>
          <p:cNvSpPr>
            <a:spLocks/>
          </p:cNvSpPr>
          <p:nvPr/>
        </p:nvSpPr>
        <p:spPr bwMode="auto">
          <a:xfrm>
            <a:off x="3276092" y="3125441"/>
            <a:ext cx="1843980" cy="694283"/>
          </a:xfrm>
          <a:prstGeom prst="ellipse">
            <a:avLst/>
          </a:prstGeom>
          <a:solidFill>
            <a:schemeClr val="accent1">
              <a:lumMod val="20000"/>
              <a:lumOff val="80000"/>
            </a:schemeClr>
          </a:solid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de-DE">
                <a:latin typeface="+mj-lt"/>
              </a:rPr>
              <a:t>Service B</a:t>
            </a:r>
          </a:p>
        </p:txBody>
      </p:sp>
      <p:sp>
        <p:nvSpPr>
          <p:cNvPr id="125" name="Oval 74"/>
          <p:cNvSpPr>
            <a:spLocks/>
          </p:cNvSpPr>
          <p:nvPr/>
        </p:nvSpPr>
        <p:spPr bwMode="auto">
          <a:xfrm>
            <a:off x="5404707" y="3119859"/>
            <a:ext cx="1845096" cy="693167"/>
          </a:xfrm>
          <a:prstGeom prst="ellipse">
            <a:avLst/>
          </a:prstGeom>
          <a:solidFill>
            <a:schemeClr val="accent1">
              <a:lumMod val="20000"/>
              <a:lumOff val="80000"/>
            </a:schemeClr>
          </a:solid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de-DE">
                <a:latin typeface="+mj-lt"/>
              </a:rPr>
              <a:t>Service C</a:t>
            </a:r>
          </a:p>
        </p:txBody>
      </p:sp>
      <p:sp>
        <p:nvSpPr>
          <p:cNvPr id="126" name="Rectangle 76"/>
          <p:cNvSpPr>
            <a:spLocks/>
          </p:cNvSpPr>
          <p:nvPr/>
        </p:nvSpPr>
        <p:spPr bwMode="auto">
          <a:xfrm>
            <a:off x="7075674" y="3983806"/>
            <a:ext cx="1090538" cy="519038"/>
          </a:xfrm>
          <a:prstGeom prst="rect">
            <a:avLst/>
          </a:prstGeom>
          <a:noFill/>
          <a:ln w="12700">
            <a:noFill/>
            <a:miter lim="800000"/>
            <a:headEnd/>
            <a:tailEnd/>
          </a:ln>
        </p:spPr>
        <p:txBody>
          <a:bodyPr lIns="0" tIns="0" rIns="40638" bIns="0">
            <a:spAutoFit/>
          </a:bodyPr>
          <a:lstStyle/>
          <a:p>
            <a:pPr marL="40182" algn="r"/>
            <a:r>
              <a:rPr lang="en-US" sz="1700">
                <a:latin typeface="+mj-lt"/>
                <a:sym typeface="Arial" charset="0"/>
              </a:rPr>
              <a:t>(IT) service </a:t>
            </a:r>
          </a:p>
          <a:p>
            <a:pPr marL="40182" algn="r"/>
            <a:r>
              <a:rPr lang="en-US" sz="1700">
                <a:latin typeface="+mj-lt"/>
                <a:sym typeface="Arial" charset="0"/>
              </a:rPr>
              <a:t>provider</a:t>
            </a:r>
          </a:p>
        </p:txBody>
      </p:sp>
    </p:spTree>
    <p:extLst>
      <p:ext uri="{BB962C8B-B14F-4D97-AF65-F5344CB8AC3E}">
        <p14:creationId xmlns:p14="http://schemas.microsoft.com/office/powerpoint/2010/main" val="3100226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SLM: Defining SLAs</a:t>
            </a:r>
          </a:p>
        </p:txBody>
      </p:sp>
      <p:sp>
        <p:nvSpPr>
          <p:cNvPr id="3" name="Inhaltsplatzhalter 2"/>
          <p:cNvSpPr>
            <a:spLocks noGrp="1"/>
          </p:cNvSpPr>
          <p:nvPr>
            <p:ph idx="1"/>
          </p:nvPr>
        </p:nvSpPr>
        <p:spPr>
          <a:xfrm>
            <a:off x="457200" y="1696598"/>
            <a:ext cx="8229600" cy="4733920"/>
          </a:xfrm>
        </p:spPr>
        <p:txBody>
          <a:bodyPr>
            <a:normAutofit fontScale="62500" lnSpcReduction="20000"/>
          </a:bodyPr>
          <a:lstStyle/>
          <a:p>
            <a:r>
              <a:rPr lang="en-GB" dirty="0"/>
              <a:t>SLAs are agreed between a service provider and its customers</a:t>
            </a:r>
          </a:p>
          <a:p>
            <a:r>
              <a:rPr lang="en-GB" dirty="0"/>
              <a:t>Typical contents in an SLA (included or referenced):</a:t>
            </a:r>
          </a:p>
          <a:p>
            <a:pPr lvl="1"/>
            <a:r>
              <a:rPr lang="en-GB" dirty="0"/>
              <a:t>Scope and description of the service</a:t>
            </a:r>
          </a:p>
          <a:p>
            <a:pPr lvl="1"/>
            <a:r>
              <a:rPr lang="en-US" dirty="0"/>
              <a:t>Service hours and exceptions</a:t>
            </a:r>
          </a:p>
          <a:p>
            <a:pPr lvl="1"/>
            <a:r>
              <a:rPr lang="en-GB" dirty="0"/>
              <a:t>Service components &amp; dependencies</a:t>
            </a:r>
          </a:p>
          <a:p>
            <a:pPr lvl="1"/>
            <a:r>
              <a:rPr lang="en-GB" dirty="0"/>
              <a:t>Support</a:t>
            </a:r>
          </a:p>
          <a:p>
            <a:pPr lvl="2"/>
            <a:r>
              <a:rPr lang="en-GB" dirty="0"/>
              <a:t>Incident handling</a:t>
            </a:r>
          </a:p>
          <a:p>
            <a:pPr lvl="2"/>
            <a:r>
              <a:rPr lang="en-GB" dirty="0"/>
              <a:t>Fulfilment of service requests</a:t>
            </a:r>
          </a:p>
          <a:p>
            <a:pPr lvl="1"/>
            <a:r>
              <a:rPr lang="en-GB" dirty="0"/>
              <a:t>Service level targets</a:t>
            </a:r>
          </a:p>
          <a:p>
            <a:pPr lvl="1"/>
            <a:r>
              <a:rPr lang="en-GB" dirty="0"/>
              <a:t>Limitations &amp; constraints</a:t>
            </a:r>
          </a:p>
          <a:p>
            <a:pPr lvl="1"/>
            <a:r>
              <a:rPr lang="en-GB" dirty="0"/>
              <a:t>Communication, reporting &amp; escalation</a:t>
            </a:r>
          </a:p>
          <a:p>
            <a:pPr lvl="2"/>
            <a:r>
              <a:rPr lang="en-GB" dirty="0"/>
              <a:t>General communication</a:t>
            </a:r>
          </a:p>
          <a:p>
            <a:pPr lvl="2"/>
            <a:r>
              <a:rPr lang="en-GB" dirty="0"/>
              <a:t>Regular reporting</a:t>
            </a:r>
          </a:p>
          <a:p>
            <a:pPr lvl="2"/>
            <a:r>
              <a:rPr lang="en-GB" dirty="0"/>
              <a:t>SLA violations</a:t>
            </a:r>
          </a:p>
          <a:p>
            <a:pPr lvl="2"/>
            <a:r>
              <a:rPr lang="en-GB" dirty="0"/>
              <a:t>Escalation &amp; complaints</a:t>
            </a:r>
          </a:p>
          <a:p>
            <a:pPr lvl="1"/>
            <a:r>
              <a:rPr lang="en-GB" dirty="0"/>
              <a:t>Information security &amp; data protection</a:t>
            </a:r>
          </a:p>
          <a:p>
            <a:pPr lvl="1"/>
            <a:r>
              <a:rPr lang="en-GB" dirty="0"/>
              <a:t>Additional responsibilities of the service provider</a:t>
            </a:r>
          </a:p>
          <a:p>
            <a:pPr lvl="1"/>
            <a:r>
              <a:rPr lang="en-GB" dirty="0"/>
              <a:t>Customer responsibilities</a:t>
            </a:r>
          </a:p>
          <a:p>
            <a:pPr lvl="1"/>
            <a:r>
              <a:rPr lang="en-GB" dirty="0"/>
              <a:t>Review</a:t>
            </a:r>
          </a:p>
          <a:p>
            <a:pPr lvl="1"/>
            <a:r>
              <a:rPr lang="en-GB" dirty="0"/>
              <a:t>Glossary of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51</a:t>
            </a:fld>
            <a:endParaRPr lang="en-US"/>
          </a:p>
        </p:txBody>
      </p:sp>
    </p:spTree>
    <p:extLst>
      <p:ext uri="{BB962C8B-B14F-4D97-AF65-F5344CB8AC3E}">
        <p14:creationId xmlns:p14="http://schemas.microsoft.com/office/powerpoint/2010/main" val="909371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SLM: Requirements according to FitSM-1</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52</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2026091331"/>
              </p:ext>
            </p:extLst>
          </p:nvPr>
        </p:nvGraphicFramePr>
        <p:xfrm>
          <a:off x="457200" y="1696599"/>
          <a:ext cx="8229600" cy="3305874"/>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200672">
                <a:tc>
                  <a:txBody>
                    <a:bodyPr/>
                    <a:lstStyle/>
                    <a:p>
                      <a:pPr>
                        <a:spcBef>
                          <a:spcPts val="1000"/>
                        </a:spcBef>
                        <a:spcAft>
                          <a:spcPts val="0"/>
                        </a:spcAft>
                      </a:pPr>
                      <a:r>
                        <a:rPr lang="en-GB" sz="1600" dirty="0">
                          <a:solidFill>
                            <a:srgbClr val="FFFFFF"/>
                          </a:solidFill>
                          <a:effectLst/>
                          <a:latin typeface="Calibri"/>
                          <a:ea typeface="MS Gothic"/>
                          <a:cs typeface="Times New Roman"/>
                        </a:rPr>
                        <a:t>PR2 Service Level Management</a:t>
                      </a:r>
                      <a:endParaRPr lang="de-DE" sz="1600" dirty="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225756">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2250668">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PR2.1 A </a:t>
                      </a:r>
                      <a:r>
                        <a:rPr lang="en-US" sz="1600" b="1" dirty="0">
                          <a:effectLst/>
                          <a:latin typeface="+mn-lt"/>
                          <a:ea typeface="MS Mincho"/>
                          <a:cs typeface="Times New Roman"/>
                        </a:rPr>
                        <a:t>service catalogue </a:t>
                      </a:r>
                      <a:r>
                        <a:rPr lang="en-US" sz="1600" b="0" dirty="0">
                          <a:effectLst/>
                          <a:latin typeface="+mn-lt"/>
                          <a:ea typeface="MS Mincho"/>
                          <a:cs typeface="Times New Roman"/>
                        </a:rPr>
                        <a:t>shall be maintained</a:t>
                      </a:r>
                      <a:r>
                        <a:rPr lang="en-US" sz="1600" dirty="0">
                          <a:effectLst/>
                          <a:latin typeface="+mn-lt"/>
                          <a:ea typeface="MS Mincho"/>
                          <a:cs typeface="Times New Roman"/>
                        </a:rPr>
                        <a:t>.</a:t>
                      </a:r>
                    </a:p>
                    <a:p>
                      <a:pPr marL="342900" lvl="0" indent="-342900">
                        <a:lnSpc>
                          <a:spcPct val="115000"/>
                        </a:lnSpc>
                        <a:spcAft>
                          <a:spcPts val="0"/>
                        </a:spcAft>
                        <a:buFont typeface="Symbol"/>
                        <a:buChar char=""/>
                      </a:pPr>
                      <a:r>
                        <a:rPr lang="en-US" sz="1600" dirty="0">
                          <a:effectLst/>
                          <a:latin typeface="+mn-lt"/>
                          <a:ea typeface="MS Mincho"/>
                          <a:cs typeface="Times New Roman"/>
                        </a:rPr>
                        <a:t>PR2.2 For all services delivered to customers, </a:t>
                      </a:r>
                      <a:r>
                        <a:rPr lang="en-US" sz="1600" b="1" dirty="0">
                          <a:effectLst/>
                          <a:latin typeface="+mn-lt"/>
                          <a:ea typeface="MS Mincho"/>
                          <a:cs typeface="Times New Roman"/>
                        </a:rPr>
                        <a:t>SLAs shall be in place</a:t>
                      </a:r>
                      <a:r>
                        <a:rPr lang="en-US" sz="1600" dirty="0">
                          <a:effectLst/>
                          <a:latin typeface="+mn-lt"/>
                          <a:ea typeface="MS Mincho"/>
                          <a:cs typeface="Times New Roman"/>
                        </a:rPr>
                        <a:t>.</a:t>
                      </a:r>
                    </a:p>
                    <a:p>
                      <a:pPr marL="342900" lvl="0" indent="-342900">
                        <a:lnSpc>
                          <a:spcPct val="115000"/>
                        </a:lnSpc>
                        <a:spcAft>
                          <a:spcPts val="0"/>
                        </a:spcAft>
                        <a:buFont typeface="Symbol"/>
                        <a:buChar char=""/>
                      </a:pPr>
                      <a:r>
                        <a:rPr lang="en-US" sz="1600" dirty="0">
                          <a:effectLst/>
                          <a:latin typeface="+mn-lt"/>
                          <a:ea typeface="MS Mincho"/>
                          <a:cs typeface="Times New Roman"/>
                        </a:rPr>
                        <a:t>PR2.3 </a:t>
                      </a:r>
                      <a:r>
                        <a:rPr lang="en-US" sz="1600" b="1" dirty="0">
                          <a:effectLst/>
                          <a:latin typeface="+mn-lt"/>
                          <a:ea typeface="MS Mincho"/>
                          <a:cs typeface="Times New Roman"/>
                        </a:rPr>
                        <a:t>SLAs shall be reviewed </a:t>
                      </a:r>
                      <a:r>
                        <a:rPr lang="en-US" sz="1600" dirty="0">
                          <a:effectLst/>
                          <a:latin typeface="+mn-lt"/>
                          <a:ea typeface="MS Mincho"/>
                          <a:cs typeface="Times New Roman"/>
                        </a:rPr>
                        <a:t>at planned intervals.</a:t>
                      </a:r>
                    </a:p>
                    <a:p>
                      <a:pPr marL="342900" lvl="0" indent="-342900">
                        <a:lnSpc>
                          <a:spcPct val="115000"/>
                        </a:lnSpc>
                        <a:spcAft>
                          <a:spcPts val="0"/>
                        </a:spcAft>
                        <a:buFont typeface="Symbol"/>
                        <a:buChar char=""/>
                      </a:pPr>
                      <a:r>
                        <a:rPr lang="en-US" sz="1600" dirty="0">
                          <a:effectLst/>
                          <a:latin typeface="+mn-lt"/>
                          <a:ea typeface="MS Mincho"/>
                          <a:cs typeface="Times New Roman"/>
                        </a:rPr>
                        <a:t>PR2.4 </a:t>
                      </a:r>
                      <a:r>
                        <a:rPr lang="en-US" sz="1600" b="1" dirty="0">
                          <a:effectLst/>
                          <a:latin typeface="+mn-lt"/>
                          <a:ea typeface="MS Mincho"/>
                          <a:cs typeface="Times New Roman"/>
                        </a:rPr>
                        <a:t>Service performance shall be evaluated </a:t>
                      </a:r>
                      <a:r>
                        <a:rPr lang="en-US" sz="1600" dirty="0">
                          <a:effectLst/>
                          <a:latin typeface="+mn-lt"/>
                          <a:ea typeface="MS Mincho"/>
                          <a:cs typeface="Times New Roman"/>
                        </a:rPr>
                        <a:t>against service targets defined in SLAs.</a:t>
                      </a:r>
                    </a:p>
                    <a:p>
                      <a:pPr marL="342900" lvl="0" indent="-342900">
                        <a:lnSpc>
                          <a:spcPct val="115000"/>
                        </a:lnSpc>
                        <a:spcAft>
                          <a:spcPts val="0"/>
                        </a:spcAft>
                        <a:buFont typeface="Symbol"/>
                        <a:buChar char=""/>
                      </a:pPr>
                      <a:r>
                        <a:rPr lang="en-US" sz="1600" dirty="0">
                          <a:effectLst/>
                          <a:latin typeface="+mn-lt"/>
                          <a:ea typeface="MS Mincho"/>
                          <a:cs typeface="Times New Roman"/>
                        </a:rPr>
                        <a:t>PR2.5 For supporting services or service components provided by federation members or groups belonging to the same </a:t>
                      </a:r>
                      <a:r>
                        <a:rPr lang="en-US" sz="1600" dirty="0" err="1">
                          <a:effectLst/>
                          <a:latin typeface="+mn-lt"/>
                          <a:ea typeface="MS Mincho"/>
                          <a:cs typeface="Times New Roman"/>
                        </a:rPr>
                        <a:t>organisation</a:t>
                      </a:r>
                      <a:r>
                        <a:rPr lang="en-US" sz="1600" dirty="0">
                          <a:effectLst/>
                          <a:latin typeface="+mn-lt"/>
                          <a:ea typeface="MS Mincho"/>
                          <a:cs typeface="Times New Roman"/>
                        </a:rPr>
                        <a:t> as the service provider or external suppliers, </a:t>
                      </a:r>
                      <a:r>
                        <a:rPr lang="en-US" sz="1600" b="1" dirty="0">
                          <a:effectLst/>
                          <a:latin typeface="+mn-lt"/>
                          <a:ea typeface="MS Mincho"/>
                          <a:cs typeface="Times New Roman"/>
                        </a:rPr>
                        <a:t>OLAs and UAs shall be agreed.</a:t>
                      </a:r>
                    </a:p>
                    <a:p>
                      <a:pPr marL="342900" lvl="0" indent="-342900">
                        <a:lnSpc>
                          <a:spcPct val="115000"/>
                        </a:lnSpc>
                        <a:spcAft>
                          <a:spcPts val="0"/>
                        </a:spcAft>
                        <a:buFont typeface="Symbol"/>
                        <a:buChar char=""/>
                      </a:pPr>
                      <a:r>
                        <a:rPr lang="en-US" sz="1600" dirty="0">
                          <a:effectLst/>
                          <a:latin typeface="+mn-lt"/>
                          <a:ea typeface="MS Mincho"/>
                          <a:cs typeface="Times New Roman"/>
                        </a:rPr>
                        <a:t>PR2.6 </a:t>
                      </a:r>
                      <a:r>
                        <a:rPr lang="en-US" sz="1600" b="1" dirty="0">
                          <a:effectLst/>
                          <a:latin typeface="+mn-lt"/>
                          <a:ea typeface="MS Mincho"/>
                          <a:cs typeface="Times New Roman"/>
                        </a:rPr>
                        <a:t>OLAs and UAs shall be reviewed </a:t>
                      </a:r>
                      <a:r>
                        <a:rPr lang="en-US" sz="1600" dirty="0">
                          <a:effectLst/>
                          <a:latin typeface="+mn-lt"/>
                          <a:ea typeface="MS Mincho"/>
                          <a:cs typeface="Times New Roman"/>
                        </a:rPr>
                        <a:t>at planned intervals.</a:t>
                      </a:r>
                    </a:p>
                    <a:p>
                      <a:pPr marL="342900" lvl="0" indent="-342900">
                        <a:lnSpc>
                          <a:spcPct val="115000"/>
                        </a:lnSpc>
                        <a:spcAft>
                          <a:spcPts val="0"/>
                        </a:spcAft>
                        <a:buFont typeface="Symbol"/>
                        <a:buChar char=""/>
                      </a:pPr>
                      <a:r>
                        <a:rPr lang="en-US" sz="1600" dirty="0">
                          <a:effectLst/>
                          <a:latin typeface="+mn-lt"/>
                          <a:ea typeface="MS Mincho"/>
                          <a:cs typeface="Times New Roman"/>
                        </a:rPr>
                        <a:t>PR2.7 </a:t>
                      </a:r>
                      <a:r>
                        <a:rPr lang="en-US" sz="1600" b="1" dirty="0">
                          <a:effectLst/>
                          <a:latin typeface="+mn-lt"/>
                          <a:ea typeface="MS Mincho"/>
                          <a:cs typeface="Times New Roman"/>
                        </a:rPr>
                        <a:t>Performance of service components shall be evaluated </a:t>
                      </a:r>
                      <a:r>
                        <a:rPr lang="en-US" sz="1600" dirty="0">
                          <a:effectLst/>
                          <a:latin typeface="+mn-lt"/>
                          <a:ea typeface="MS Mincho"/>
                          <a:cs typeface="Times New Roman"/>
                        </a:rPr>
                        <a:t>against operational targets defined in OLAs and UAs.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31851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SLM: Summary</a:t>
            </a:r>
            <a:endParaRPr lang="en-US" noProof="0"/>
          </a:p>
        </p:txBody>
      </p:sp>
      <p:sp>
        <p:nvSpPr>
          <p:cNvPr id="3" name="Inhaltsplatzhalter 2"/>
          <p:cNvSpPr>
            <a:spLocks noGrp="1"/>
          </p:cNvSpPr>
          <p:nvPr>
            <p:ph idx="1"/>
          </p:nvPr>
        </p:nvSpPr>
        <p:spPr/>
        <p:txBody>
          <a:bodyPr/>
          <a:lstStyle/>
          <a:p>
            <a:r>
              <a:rPr lang="en-GB" dirty="0"/>
              <a:t>3 things to remember:</a:t>
            </a:r>
          </a:p>
          <a:p>
            <a:pPr lvl="1"/>
            <a:r>
              <a:rPr lang="en-GB" b="1" dirty="0"/>
              <a:t>Produce a service catalogue </a:t>
            </a:r>
            <a:r>
              <a:rPr lang="en-GB" dirty="0"/>
              <a:t>for the customers and agree SLAs with customers.</a:t>
            </a:r>
          </a:p>
          <a:p>
            <a:pPr lvl="1"/>
            <a:r>
              <a:rPr lang="en-GB" b="1" dirty="0"/>
              <a:t>Agree OLAs and UAs </a:t>
            </a:r>
            <a:r>
              <a:rPr lang="en-GB" dirty="0"/>
              <a:t>with supporting parties and suppliers to ensure service targets in SLAs can be met.</a:t>
            </a:r>
          </a:p>
          <a:p>
            <a:pPr lvl="1"/>
            <a:r>
              <a:rPr lang="en-GB" b="1" dirty="0"/>
              <a:t>Evaluate service performance </a:t>
            </a:r>
            <a:r>
              <a:rPr lang="en-GB" dirty="0"/>
              <a:t>based on SLAs.</a:t>
            </a:r>
          </a:p>
        </p:txBody>
      </p:sp>
      <p:sp>
        <p:nvSpPr>
          <p:cNvPr id="4" name="Foliennummernplatzhalter 3"/>
          <p:cNvSpPr>
            <a:spLocks noGrp="1"/>
          </p:cNvSpPr>
          <p:nvPr>
            <p:ph type="sldNum" sz="quarter" idx="12"/>
          </p:nvPr>
        </p:nvSpPr>
        <p:spPr/>
        <p:txBody>
          <a:bodyPr/>
          <a:lstStyle/>
          <a:p>
            <a:fld id="{43507AEB-23B8-F142-83A3-458C56B10093}" type="slidenum">
              <a:rPr lang="en-US" smtClean="0"/>
              <a:t>53</a:t>
            </a:fld>
            <a:endParaRPr lang="en-US"/>
          </a:p>
        </p:txBody>
      </p:sp>
    </p:spTree>
    <p:extLst>
      <p:ext uri="{BB962C8B-B14F-4D97-AF65-F5344CB8AC3E}">
        <p14:creationId xmlns:p14="http://schemas.microsoft.com/office/powerpoint/2010/main" val="2136882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Service Reporting Management (SRM)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54</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specify all service reports and ensure they are produced according to specifications in a timely manner to support decision-making</a:t>
            </a:r>
            <a:endParaRPr lang="de-DE"/>
          </a:p>
        </p:txBody>
      </p:sp>
    </p:spTree>
    <p:extLst>
      <p:ext uri="{BB962C8B-B14F-4D97-AF65-F5344CB8AC3E}">
        <p14:creationId xmlns:p14="http://schemas.microsoft.com/office/powerpoint/2010/main" val="25736718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SRM: Requirements according to FitSM-1</a:t>
            </a:r>
            <a:endParaRPr lang="en-US" noProof="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061404143"/>
              </p:ext>
            </p:extLst>
          </p:nvPr>
        </p:nvGraphicFramePr>
        <p:xfrm>
          <a:off x="457200" y="1697038"/>
          <a:ext cx="8229600" cy="1903794"/>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179216">
                <a:tc>
                  <a:txBody>
                    <a:bodyPr/>
                    <a:lstStyle/>
                    <a:p>
                      <a:pPr>
                        <a:spcBef>
                          <a:spcPts val="1000"/>
                        </a:spcBef>
                        <a:spcAft>
                          <a:spcPts val="0"/>
                        </a:spcAft>
                      </a:pPr>
                      <a:r>
                        <a:rPr lang="en-GB" sz="1600" dirty="0">
                          <a:solidFill>
                            <a:srgbClr val="FFFFFF"/>
                          </a:solidFill>
                          <a:effectLst/>
                          <a:latin typeface="Calibri"/>
                          <a:ea typeface="MS Gothic"/>
                          <a:cs typeface="Times New Roman"/>
                        </a:rPr>
                        <a:t>PR3 Service Reporting</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201618">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1279477">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PR3.1 </a:t>
                      </a:r>
                      <a:r>
                        <a:rPr lang="en-US" sz="1600" b="1" dirty="0">
                          <a:effectLst/>
                          <a:latin typeface="+mn-lt"/>
                          <a:ea typeface="MS Mincho"/>
                          <a:cs typeface="Times New Roman"/>
                        </a:rPr>
                        <a:t>Service reports shall be specified and agreed </a:t>
                      </a:r>
                      <a:r>
                        <a:rPr lang="en-US" sz="1600" dirty="0">
                          <a:effectLst/>
                          <a:latin typeface="+mn-lt"/>
                          <a:ea typeface="MS Mincho"/>
                          <a:cs typeface="Times New Roman"/>
                        </a:rPr>
                        <a:t>with their recipients.</a:t>
                      </a:r>
                    </a:p>
                    <a:p>
                      <a:pPr marL="342900" lvl="0" indent="-342900">
                        <a:lnSpc>
                          <a:spcPct val="115000"/>
                        </a:lnSpc>
                        <a:spcAft>
                          <a:spcPts val="0"/>
                        </a:spcAft>
                        <a:buFont typeface="Symbol"/>
                        <a:buChar char=""/>
                      </a:pPr>
                      <a:r>
                        <a:rPr lang="en-US" sz="1600" dirty="0">
                          <a:effectLst/>
                          <a:latin typeface="+mn-lt"/>
                          <a:ea typeface="MS Mincho"/>
                          <a:cs typeface="Times New Roman"/>
                        </a:rPr>
                        <a:t>PR3.2 </a:t>
                      </a:r>
                      <a:r>
                        <a:rPr lang="en-US" sz="1600" b="1" dirty="0">
                          <a:effectLst/>
                          <a:latin typeface="+mn-lt"/>
                          <a:ea typeface="MS Mincho"/>
                          <a:cs typeface="Times New Roman"/>
                        </a:rPr>
                        <a:t>The specification of each service report </a:t>
                      </a:r>
                      <a:r>
                        <a:rPr lang="en-US" sz="1600" dirty="0">
                          <a:effectLst/>
                          <a:latin typeface="+mn-lt"/>
                          <a:ea typeface="MS Mincho"/>
                          <a:cs typeface="Times New Roman"/>
                        </a:rPr>
                        <a:t>shall include its identity, purpose, audience, frequency, content, format and method of delivery.</a:t>
                      </a:r>
                    </a:p>
                    <a:p>
                      <a:pPr marL="342900" lvl="0" indent="-342900">
                        <a:lnSpc>
                          <a:spcPct val="115000"/>
                        </a:lnSpc>
                        <a:spcAft>
                          <a:spcPts val="0"/>
                        </a:spcAft>
                        <a:buFont typeface="Symbol"/>
                        <a:buChar char=""/>
                      </a:pPr>
                      <a:r>
                        <a:rPr lang="en-US" sz="1600" dirty="0">
                          <a:effectLst/>
                          <a:latin typeface="+mn-lt"/>
                          <a:ea typeface="MS Mincho"/>
                          <a:cs typeface="Times New Roman"/>
                        </a:rPr>
                        <a:t>PR3.3 </a:t>
                      </a:r>
                      <a:r>
                        <a:rPr lang="en-US" sz="1600" b="1" dirty="0">
                          <a:effectLst/>
                          <a:latin typeface="+mn-lt"/>
                          <a:ea typeface="MS Mincho"/>
                          <a:cs typeface="Times New Roman"/>
                        </a:rPr>
                        <a:t>Service reports shall be produced</a:t>
                      </a:r>
                      <a:r>
                        <a:rPr lang="en-US" sz="1600" dirty="0">
                          <a:effectLst/>
                          <a:latin typeface="+mn-lt"/>
                          <a:ea typeface="MS Mincho"/>
                          <a:cs typeface="Times New Roman"/>
                        </a:rPr>
                        <a:t>. Service reporting shall include performance against agreed targets, information about significant events and detected nonconformities.</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55</a:t>
            </a:fld>
            <a:endParaRPr lang="en-US"/>
          </a:p>
        </p:txBody>
      </p:sp>
    </p:spTree>
    <p:extLst>
      <p:ext uri="{BB962C8B-B14F-4D97-AF65-F5344CB8AC3E}">
        <p14:creationId xmlns:p14="http://schemas.microsoft.com/office/powerpoint/2010/main" val="445629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SRM: Summary</a:t>
            </a:r>
          </a:p>
        </p:txBody>
      </p:sp>
      <p:sp>
        <p:nvSpPr>
          <p:cNvPr id="5" name="Inhaltsplatzhalter 4"/>
          <p:cNvSpPr>
            <a:spLocks noGrp="1"/>
          </p:cNvSpPr>
          <p:nvPr>
            <p:ph idx="1"/>
          </p:nvPr>
        </p:nvSpPr>
        <p:spPr/>
        <p:txBody>
          <a:bodyPr/>
          <a:lstStyle/>
          <a:p>
            <a:r>
              <a:rPr lang="en-GB" dirty="0"/>
              <a:t>3 things to remember:</a:t>
            </a:r>
          </a:p>
          <a:p>
            <a:pPr lvl="1"/>
            <a:r>
              <a:rPr lang="en-GB" dirty="0"/>
              <a:t>Service reports are </a:t>
            </a:r>
            <a:r>
              <a:rPr lang="en-GB" b="1" dirty="0"/>
              <a:t>important to support decision-making</a:t>
            </a:r>
            <a:r>
              <a:rPr lang="en-GB" dirty="0"/>
              <a:t>.</a:t>
            </a:r>
          </a:p>
          <a:p>
            <a:pPr lvl="1"/>
            <a:r>
              <a:rPr lang="en-GB" dirty="0"/>
              <a:t>Service reports can be </a:t>
            </a:r>
            <a:r>
              <a:rPr lang="en-GB" b="1" dirty="0"/>
              <a:t>useful to demonstrate the level of service quality</a:t>
            </a:r>
            <a:r>
              <a:rPr lang="en-GB" dirty="0"/>
              <a:t> that has been achieved.</a:t>
            </a:r>
          </a:p>
          <a:p>
            <a:pPr lvl="1"/>
            <a:r>
              <a:rPr lang="en-GB" b="1" dirty="0"/>
              <a:t>Agree the reports </a:t>
            </a:r>
            <a:r>
              <a:rPr lang="en-GB" dirty="0"/>
              <a:t>and their </a:t>
            </a:r>
            <a:r>
              <a:rPr lang="en-US" dirty="0"/>
              <a:t>purpose, audience, frequency, content, format and method of delivery</a:t>
            </a:r>
            <a:r>
              <a:rPr lang="en-GB" dirty="0"/>
              <a:t> with the report stakeholders.</a:t>
            </a:r>
          </a:p>
        </p:txBody>
      </p:sp>
      <p:sp>
        <p:nvSpPr>
          <p:cNvPr id="4" name="Foliennummernplatzhalter 3"/>
          <p:cNvSpPr>
            <a:spLocks noGrp="1"/>
          </p:cNvSpPr>
          <p:nvPr>
            <p:ph type="sldNum" sz="quarter" idx="12"/>
          </p:nvPr>
        </p:nvSpPr>
        <p:spPr/>
        <p:txBody>
          <a:bodyPr/>
          <a:lstStyle/>
          <a:p>
            <a:fld id="{43507AEB-23B8-F142-83A3-458C56B10093}" type="slidenum">
              <a:rPr lang="en-US" smtClean="0"/>
              <a:t>56</a:t>
            </a:fld>
            <a:endParaRPr lang="en-US"/>
          </a:p>
        </p:txBody>
      </p:sp>
    </p:spTree>
    <p:extLst>
      <p:ext uri="{BB962C8B-B14F-4D97-AF65-F5344CB8AC3E}">
        <p14:creationId xmlns:p14="http://schemas.microsoft.com/office/powerpoint/2010/main" val="3477703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Service </a:t>
            </a:r>
            <a:r>
              <a:rPr lang="en-US" b="1" dirty="0"/>
              <a:t>Availability &amp; Continuity </a:t>
            </a:r>
            <a:r>
              <a:rPr lang="en-US" b="1" noProof="0" dirty="0"/>
              <a:t>Management (SACM)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57</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ensure sufficient service availability to meet agreed requirements and adequate service continuity in case of exceptional situations</a:t>
            </a:r>
            <a:endParaRPr lang="de-DE"/>
          </a:p>
        </p:txBody>
      </p:sp>
    </p:spTree>
    <p:extLst>
      <p:ext uri="{BB962C8B-B14F-4D97-AF65-F5344CB8AC3E}">
        <p14:creationId xmlns:p14="http://schemas.microsoft.com/office/powerpoint/2010/main" val="343919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Availability AND Continuity?</a:t>
            </a:r>
          </a:p>
        </p:txBody>
      </p:sp>
      <p:sp>
        <p:nvSpPr>
          <p:cNvPr id="4" name="Slide Number Placeholder 3"/>
          <p:cNvSpPr>
            <a:spLocks noGrp="1"/>
          </p:cNvSpPr>
          <p:nvPr>
            <p:ph type="sldNum" sz="quarter" idx="12"/>
          </p:nvPr>
        </p:nvSpPr>
        <p:spPr/>
        <p:txBody>
          <a:bodyPr/>
          <a:lstStyle/>
          <a:p>
            <a:fld id="{43507AEB-23B8-F142-83A3-458C56B10093}" type="slidenum">
              <a:rPr lang="en-US" smtClean="0"/>
              <a:t>58</a:t>
            </a:fld>
            <a:endParaRPr lang="en-US"/>
          </a:p>
        </p:txBody>
      </p:sp>
      <p:cxnSp>
        <p:nvCxnSpPr>
          <p:cNvPr id="6" name="Straight Connector 5"/>
          <p:cNvCxnSpPr/>
          <p:nvPr/>
        </p:nvCxnSpPr>
        <p:spPr>
          <a:xfrm>
            <a:off x="4482351" y="1792941"/>
            <a:ext cx="0" cy="479611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8824" y="1927412"/>
            <a:ext cx="4019176" cy="4278094"/>
          </a:xfrm>
          <a:prstGeom prst="rect">
            <a:avLst/>
          </a:prstGeom>
          <a:noFill/>
        </p:spPr>
        <p:txBody>
          <a:bodyPr wrap="square" rtlCol="0">
            <a:spAutoFit/>
          </a:bodyPr>
          <a:lstStyle/>
          <a:p>
            <a:r>
              <a:rPr lang="en-US" sz="2800" b="1" dirty="0">
                <a:solidFill>
                  <a:schemeClr val="tx2"/>
                </a:solidFill>
              </a:rPr>
              <a:t>Availability</a:t>
            </a:r>
          </a:p>
          <a:p>
            <a:endParaRPr lang="en-US" sz="2400" dirty="0"/>
          </a:p>
          <a:p>
            <a:r>
              <a:rPr lang="en-US" sz="2000" b="1" dirty="0"/>
              <a:t>Goal</a:t>
            </a:r>
            <a:r>
              <a:rPr lang="en-US" sz="2000" dirty="0"/>
              <a:t>: Service is available frequently enough to meet customer needs </a:t>
            </a:r>
            <a:r>
              <a:rPr lang="en-US" sz="2000" dirty="0">
                <a:sym typeface="Wingdings"/>
              </a:rPr>
              <a:t> continuous operation</a:t>
            </a:r>
          </a:p>
          <a:p>
            <a:endParaRPr lang="en-US" sz="2000" dirty="0">
              <a:sym typeface="Wingdings"/>
            </a:endParaRPr>
          </a:p>
          <a:p>
            <a:r>
              <a:rPr lang="en-US" sz="2000" b="1" dirty="0">
                <a:sym typeface="Wingdings"/>
              </a:rPr>
              <a:t>Guard</a:t>
            </a:r>
            <a:r>
              <a:rPr lang="en-US" sz="2000" dirty="0">
                <a:sym typeface="Wingdings"/>
              </a:rPr>
              <a:t> </a:t>
            </a:r>
            <a:r>
              <a:rPr lang="en-US" sz="2000" b="1" dirty="0">
                <a:sym typeface="Wingdings"/>
              </a:rPr>
              <a:t>against</a:t>
            </a:r>
            <a:r>
              <a:rPr lang="en-US" sz="2000" dirty="0">
                <a:sym typeface="Wingdings"/>
              </a:rPr>
              <a:t>: downtime/unavailability through ‘normal’ failures and issues</a:t>
            </a:r>
          </a:p>
          <a:p>
            <a:endParaRPr lang="en-US" sz="2000" dirty="0">
              <a:sym typeface="Wingdings"/>
            </a:endParaRPr>
          </a:p>
          <a:p>
            <a:r>
              <a:rPr lang="en-US" sz="2000" b="1" dirty="0">
                <a:sym typeface="Wingdings"/>
              </a:rPr>
              <a:t>Input</a:t>
            </a:r>
            <a:r>
              <a:rPr lang="en-US" sz="2000" dirty="0">
                <a:sym typeface="Wingdings"/>
              </a:rPr>
              <a:t>: SLA</a:t>
            </a:r>
          </a:p>
          <a:p>
            <a:endParaRPr lang="en-US" sz="2000" dirty="0">
              <a:sym typeface="Wingdings"/>
            </a:endParaRPr>
          </a:p>
          <a:p>
            <a:r>
              <a:rPr lang="en-US" sz="2000" b="1" dirty="0">
                <a:sym typeface="Wingdings"/>
              </a:rPr>
              <a:t>Output</a:t>
            </a:r>
            <a:r>
              <a:rPr lang="en-US" sz="2000" dirty="0">
                <a:sym typeface="Wingdings"/>
              </a:rPr>
              <a:t>: Plans</a:t>
            </a:r>
            <a:endParaRPr lang="en-US" dirty="0"/>
          </a:p>
        </p:txBody>
      </p:sp>
      <p:sp>
        <p:nvSpPr>
          <p:cNvPr id="8" name="TextBox 7"/>
          <p:cNvSpPr txBox="1"/>
          <p:nvPr/>
        </p:nvSpPr>
        <p:spPr>
          <a:xfrm>
            <a:off x="4631765" y="1912471"/>
            <a:ext cx="4162608" cy="4585871"/>
          </a:xfrm>
          <a:prstGeom prst="rect">
            <a:avLst/>
          </a:prstGeom>
          <a:noFill/>
        </p:spPr>
        <p:txBody>
          <a:bodyPr wrap="square" rtlCol="0">
            <a:spAutoFit/>
          </a:bodyPr>
          <a:lstStyle/>
          <a:p>
            <a:r>
              <a:rPr lang="en-US" sz="2800" b="1" dirty="0">
                <a:solidFill>
                  <a:schemeClr val="tx2"/>
                </a:solidFill>
              </a:rPr>
              <a:t>Continuity</a:t>
            </a:r>
          </a:p>
          <a:p>
            <a:endParaRPr lang="en-US" sz="2400" dirty="0"/>
          </a:p>
          <a:p>
            <a:r>
              <a:rPr lang="en-US" sz="2000" b="1" dirty="0"/>
              <a:t>Goal</a:t>
            </a:r>
            <a:r>
              <a:rPr lang="en-US" sz="2000" dirty="0"/>
              <a:t>: Sufficient disaster protection to ensure continual operation of key services under all circumstances </a:t>
            </a:r>
          </a:p>
          <a:p>
            <a:endParaRPr lang="en-US" sz="2000" dirty="0"/>
          </a:p>
          <a:p>
            <a:r>
              <a:rPr lang="en-US" sz="2000" b="1" dirty="0"/>
              <a:t>Guard against</a:t>
            </a:r>
            <a:r>
              <a:rPr lang="en-US" sz="2000" dirty="0"/>
              <a:t>: downtime/unavailability though ‘exceptional’ failures, disasters and crises </a:t>
            </a:r>
          </a:p>
          <a:p>
            <a:endParaRPr lang="en-US" sz="2000" dirty="0"/>
          </a:p>
          <a:p>
            <a:r>
              <a:rPr lang="en-US" sz="2000" b="1" dirty="0"/>
              <a:t>Input</a:t>
            </a:r>
            <a:r>
              <a:rPr lang="en-US" sz="2000" dirty="0"/>
              <a:t>: SLA</a:t>
            </a:r>
          </a:p>
          <a:p>
            <a:endParaRPr lang="en-US" sz="2000" dirty="0"/>
          </a:p>
          <a:p>
            <a:r>
              <a:rPr lang="en-US" sz="2000" b="1" dirty="0"/>
              <a:t>Output</a:t>
            </a:r>
            <a:r>
              <a:rPr lang="en-US" sz="2000" dirty="0"/>
              <a:t>: Plans</a:t>
            </a:r>
          </a:p>
        </p:txBody>
      </p:sp>
      <p:sp>
        <p:nvSpPr>
          <p:cNvPr id="3" name="Rectangle 2">
            <a:extLst>
              <a:ext uri="{FF2B5EF4-FFF2-40B4-BE49-F238E27FC236}">
                <a16:creationId xmlns:a16="http://schemas.microsoft.com/office/drawing/2014/main" id="{F3A5FFFB-D077-654D-B101-CC8E429E12D7}"/>
              </a:ext>
            </a:extLst>
          </p:cNvPr>
          <p:cNvSpPr/>
          <p:nvPr/>
        </p:nvSpPr>
        <p:spPr>
          <a:xfrm>
            <a:off x="6070002" y="5459337"/>
            <a:ext cx="1646092" cy="369332"/>
          </a:xfrm>
          <a:prstGeom prst="rect">
            <a:avLst/>
          </a:prstGeom>
        </p:spPr>
        <p:txBody>
          <a:bodyPr wrap="none">
            <a:spAutoFit/>
          </a:bodyPr>
          <a:lstStyle/>
          <a:p>
            <a:r>
              <a:rPr lang="en-US" dirty="0"/>
              <a:t>risk assessment</a:t>
            </a:r>
          </a:p>
        </p:txBody>
      </p:sp>
      <p:sp>
        <p:nvSpPr>
          <p:cNvPr id="5" name="Rectangle 4">
            <a:extLst>
              <a:ext uri="{FF2B5EF4-FFF2-40B4-BE49-F238E27FC236}">
                <a16:creationId xmlns:a16="http://schemas.microsoft.com/office/drawing/2014/main" id="{5BF94702-14ED-9742-B45D-AD3C285A0E5A}"/>
              </a:ext>
            </a:extLst>
          </p:cNvPr>
          <p:cNvSpPr/>
          <p:nvPr/>
        </p:nvSpPr>
        <p:spPr>
          <a:xfrm>
            <a:off x="5817420" y="5459337"/>
            <a:ext cx="300082" cy="369332"/>
          </a:xfrm>
          <a:prstGeom prst="rect">
            <a:avLst/>
          </a:prstGeom>
        </p:spPr>
        <p:txBody>
          <a:bodyPr wrap="none">
            <a:spAutoFit/>
          </a:bodyPr>
          <a:lstStyle/>
          <a:p>
            <a:r>
              <a:rPr lang="en-US" dirty="0"/>
              <a:t>+</a:t>
            </a:r>
            <a:endParaRPr lang="it-IT" dirty="0"/>
          </a:p>
        </p:txBody>
      </p:sp>
    </p:spTree>
    <p:extLst>
      <p:ext uri="{BB962C8B-B14F-4D97-AF65-F5344CB8AC3E}">
        <p14:creationId xmlns:p14="http://schemas.microsoft.com/office/powerpoint/2010/main" val="397932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SACM: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59</a:t>
            </a:fld>
            <a:endParaRPr lang="en-US"/>
          </a:p>
        </p:txBody>
      </p:sp>
      <p:graphicFrame>
        <p:nvGraphicFramePr>
          <p:cNvPr id="8" name="Tabelle 7"/>
          <p:cNvGraphicFramePr>
            <a:graphicFrameLocks noGrp="1"/>
          </p:cNvGraphicFramePr>
          <p:nvPr/>
        </p:nvGraphicFramePr>
        <p:xfrm>
          <a:off x="457200" y="1696598"/>
          <a:ext cx="8267700" cy="1213891"/>
        </p:xfrm>
        <a:graphic>
          <a:graphicData uri="http://schemas.openxmlformats.org/drawingml/2006/table">
            <a:tbl>
              <a:tblPr firstRow="1" firstCol="1" bandRow="1">
                <a:tableStyleId>{B301B821-A1FF-4177-AEE7-76D212191A09}</a:tableStyleId>
              </a:tblPr>
              <a:tblGrid>
                <a:gridCol w="8267700">
                  <a:extLst>
                    <a:ext uri="{9D8B030D-6E8A-4147-A177-3AD203B41FA5}">
                      <a16:colId xmlns:a16="http://schemas.microsoft.com/office/drawing/2014/main" val="20000"/>
                    </a:ext>
                  </a:extLst>
                </a:gridCol>
              </a:tblGrid>
              <a:tr h="189290">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005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Availability:</a:t>
                      </a:r>
                    </a:p>
                    <a:p>
                      <a:pPr lvl="1"/>
                      <a:r>
                        <a:rPr lang="en-GB" sz="1800" b="0" kern="1200" dirty="0">
                          <a:solidFill>
                            <a:schemeClr val="tx1"/>
                          </a:solidFill>
                          <a:effectLst/>
                          <a:latin typeface="+mn-lt"/>
                          <a:ea typeface="+mn-ea"/>
                          <a:cs typeface="+mn-cs"/>
                        </a:rPr>
                        <a:t>The ability of a </a:t>
                      </a:r>
                      <a:r>
                        <a:rPr lang="en-GB" sz="1800" b="0" i="1" kern="1200" dirty="0">
                          <a:solidFill>
                            <a:schemeClr val="tx1"/>
                          </a:solidFill>
                          <a:effectLst/>
                          <a:latin typeface="+mn-lt"/>
                          <a:ea typeface="+mn-ea"/>
                          <a:cs typeface="+mn-cs"/>
                        </a:rPr>
                        <a:t>service</a:t>
                      </a:r>
                      <a:r>
                        <a:rPr lang="en-GB" sz="1800" b="0" kern="1200" dirty="0">
                          <a:solidFill>
                            <a:schemeClr val="tx1"/>
                          </a:solidFill>
                          <a:effectLst/>
                          <a:latin typeface="+mn-lt"/>
                          <a:ea typeface="+mn-ea"/>
                          <a:cs typeface="+mn-cs"/>
                        </a:rPr>
                        <a:t> or </a:t>
                      </a:r>
                      <a:r>
                        <a:rPr lang="en-GB" sz="1800" b="0" i="1" kern="1200" dirty="0">
                          <a:solidFill>
                            <a:schemeClr val="tx1"/>
                          </a:solidFill>
                          <a:effectLst/>
                          <a:latin typeface="+mn-lt"/>
                          <a:ea typeface="+mn-ea"/>
                          <a:cs typeface="+mn-cs"/>
                        </a:rPr>
                        <a:t>service component</a:t>
                      </a:r>
                      <a:r>
                        <a:rPr lang="en-GB" sz="1800" b="0" kern="1200" dirty="0">
                          <a:solidFill>
                            <a:schemeClr val="tx1"/>
                          </a:solidFill>
                          <a:effectLst/>
                          <a:latin typeface="+mn-lt"/>
                          <a:ea typeface="+mn-ea"/>
                          <a:cs typeface="+mn-cs"/>
                        </a:rPr>
                        <a:t> to fulfil its intended function at a specific time or over a specific period of time</a:t>
                      </a:r>
                      <a:endParaRPr lang="de-DE"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pSp>
        <p:nvGrpSpPr>
          <p:cNvPr id="9" name="Group 25"/>
          <p:cNvGrpSpPr/>
          <p:nvPr/>
        </p:nvGrpSpPr>
        <p:grpSpPr>
          <a:xfrm>
            <a:off x="1719944" y="3085552"/>
            <a:ext cx="5530304" cy="608712"/>
            <a:chOff x="577751" y="3488094"/>
            <a:chExt cx="5530304" cy="608712"/>
          </a:xfrm>
        </p:grpSpPr>
        <p:sp>
          <p:nvSpPr>
            <p:cNvPr id="10" name="Text Box 4"/>
            <p:cNvSpPr txBox="1">
              <a:spLocks noChangeArrowheads="1"/>
            </p:cNvSpPr>
            <p:nvPr/>
          </p:nvSpPr>
          <p:spPr bwMode="auto">
            <a:xfrm>
              <a:off x="2521967" y="3488094"/>
              <a:ext cx="2800747" cy="307766"/>
            </a:xfrm>
            <a:prstGeom prst="rect">
              <a:avLst/>
            </a:prstGeom>
            <a:noFill/>
            <a:ln w="9525">
              <a:noFill/>
              <a:miter lim="800000"/>
              <a:headEnd/>
              <a:tailEnd/>
            </a:ln>
          </p:spPr>
          <p:txBody>
            <a:bodyPr wrap="none" lIns="91430" tIns="45715" rIns="91430" bIns="45715">
              <a:spAutoFit/>
            </a:bodyPr>
            <a:lstStyle/>
            <a:p>
              <a:pPr defTabSz="913696" fontAlgn="auto">
                <a:spcBef>
                  <a:spcPts val="0"/>
                </a:spcBef>
                <a:spcAft>
                  <a:spcPts val="0"/>
                </a:spcAft>
              </a:pPr>
              <a:r>
                <a:rPr lang="en-US" sz="1400" kern="0">
                  <a:solidFill>
                    <a:sysClr val="windowText" lastClr="000000"/>
                  </a:solidFill>
                  <a:latin typeface="+mn-lt"/>
                </a:rPr>
                <a:t>Agreed service hours - downtime</a:t>
              </a:r>
            </a:p>
          </p:txBody>
        </p:sp>
        <p:sp>
          <p:nvSpPr>
            <p:cNvPr id="11" name="Text Box 5"/>
            <p:cNvSpPr txBox="1">
              <a:spLocks noChangeArrowheads="1"/>
            </p:cNvSpPr>
            <p:nvPr/>
          </p:nvSpPr>
          <p:spPr bwMode="auto">
            <a:xfrm>
              <a:off x="2954015" y="3789040"/>
              <a:ext cx="1875814" cy="307766"/>
            </a:xfrm>
            <a:prstGeom prst="rect">
              <a:avLst/>
            </a:prstGeom>
            <a:noFill/>
            <a:ln w="9525">
              <a:noFill/>
              <a:miter lim="800000"/>
              <a:headEnd/>
              <a:tailEnd/>
            </a:ln>
          </p:spPr>
          <p:txBody>
            <a:bodyPr wrap="none" lIns="91430" tIns="45715" rIns="91430" bIns="45715">
              <a:spAutoFit/>
            </a:bodyPr>
            <a:lstStyle/>
            <a:p>
              <a:pPr defTabSz="913696" fontAlgn="auto">
                <a:spcBef>
                  <a:spcPts val="0"/>
                </a:spcBef>
                <a:spcAft>
                  <a:spcPts val="0"/>
                </a:spcAft>
              </a:pPr>
              <a:r>
                <a:rPr lang="en-US" sz="1400" kern="0">
                  <a:solidFill>
                    <a:sysClr val="windowText" lastClr="000000"/>
                  </a:solidFill>
                  <a:latin typeface="+mn-lt"/>
                </a:rPr>
                <a:t>Agreed service hours</a:t>
              </a:r>
            </a:p>
          </p:txBody>
        </p:sp>
        <p:sp>
          <p:nvSpPr>
            <p:cNvPr id="12" name="Text Box 6"/>
            <p:cNvSpPr txBox="1">
              <a:spLocks noChangeArrowheads="1"/>
            </p:cNvSpPr>
            <p:nvPr/>
          </p:nvSpPr>
          <p:spPr bwMode="auto">
            <a:xfrm>
              <a:off x="5436096" y="3645022"/>
              <a:ext cx="671959" cy="307766"/>
            </a:xfrm>
            <a:prstGeom prst="rect">
              <a:avLst/>
            </a:prstGeom>
            <a:noFill/>
            <a:ln w="9525">
              <a:noFill/>
              <a:miter lim="800000"/>
              <a:headEnd/>
              <a:tailEnd/>
            </a:ln>
          </p:spPr>
          <p:txBody>
            <a:bodyPr wrap="none" lIns="91430" tIns="45715" rIns="91430" bIns="45715">
              <a:spAutoFit/>
            </a:bodyPr>
            <a:lstStyle/>
            <a:p>
              <a:pPr defTabSz="913696" fontAlgn="auto">
                <a:spcBef>
                  <a:spcPts val="0"/>
                </a:spcBef>
                <a:spcAft>
                  <a:spcPts val="0"/>
                </a:spcAft>
              </a:pPr>
              <a:r>
                <a:rPr lang="en-US" sz="1400" kern="0">
                  <a:solidFill>
                    <a:sysClr val="windowText" lastClr="000000"/>
                  </a:solidFill>
                  <a:latin typeface="+mn-lt"/>
                </a:rPr>
                <a:t>x  100</a:t>
              </a:r>
            </a:p>
          </p:txBody>
        </p:sp>
        <p:sp>
          <p:nvSpPr>
            <p:cNvPr id="13" name="Line 7"/>
            <p:cNvSpPr>
              <a:spLocks noChangeShapeType="1"/>
            </p:cNvSpPr>
            <p:nvPr/>
          </p:nvSpPr>
          <p:spPr bwMode="auto">
            <a:xfrm>
              <a:off x="2411761" y="3789040"/>
              <a:ext cx="3024336" cy="0"/>
            </a:xfrm>
            <a:prstGeom prst="line">
              <a:avLst/>
            </a:prstGeom>
            <a:noFill/>
            <a:ln w="19050">
              <a:solidFill>
                <a:sysClr val="windowText" lastClr="000000"/>
              </a:solidFill>
              <a:round/>
              <a:headEnd/>
              <a:tailEnd/>
            </a:ln>
          </p:spPr>
          <p:txBody>
            <a:bodyPr lIns="91430" tIns="45715" rIns="91430" bIns="45715"/>
            <a:lstStyle/>
            <a:p>
              <a:pPr defTabSz="913696" fontAlgn="auto">
                <a:spcBef>
                  <a:spcPts val="0"/>
                </a:spcBef>
                <a:spcAft>
                  <a:spcPts val="0"/>
                </a:spcAft>
              </a:pPr>
              <a:endParaRPr lang="en-US" sz="1400" kern="0">
                <a:solidFill>
                  <a:sysClr val="windowText" lastClr="000000"/>
                </a:solidFill>
                <a:latin typeface="+mn-lt"/>
              </a:endParaRPr>
            </a:p>
          </p:txBody>
        </p:sp>
        <p:sp>
          <p:nvSpPr>
            <p:cNvPr id="14" name="Text Box 9"/>
            <p:cNvSpPr txBox="1">
              <a:spLocks noChangeArrowheads="1"/>
            </p:cNvSpPr>
            <p:nvPr/>
          </p:nvSpPr>
          <p:spPr bwMode="auto">
            <a:xfrm>
              <a:off x="577751" y="3645022"/>
              <a:ext cx="1545596" cy="307766"/>
            </a:xfrm>
            <a:prstGeom prst="rect">
              <a:avLst/>
            </a:prstGeom>
            <a:noFill/>
            <a:ln w="9525">
              <a:noFill/>
              <a:miter lim="800000"/>
              <a:headEnd/>
              <a:tailEnd/>
            </a:ln>
          </p:spPr>
          <p:txBody>
            <a:bodyPr wrap="none" lIns="91430" tIns="45715" rIns="91430" bIns="45715">
              <a:spAutoFit/>
            </a:bodyPr>
            <a:lstStyle/>
            <a:p>
              <a:pPr defTabSz="913696" fontAlgn="auto">
                <a:spcBef>
                  <a:spcPts val="0"/>
                </a:spcBef>
                <a:spcAft>
                  <a:spcPts val="0"/>
                </a:spcAft>
              </a:pPr>
              <a:r>
                <a:rPr lang="en-US" sz="1400" kern="0">
                  <a:solidFill>
                    <a:sysClr val="windowText" lastClr="000000"/>
                  </a:solidFill>
                  <a:latin typeface="+mn-lt"/>
                </a:rPr>
                <a:t>Availability [%]  =</a:t>
              </a:r>
            </a:p>
          </p:txBody>
        </p:sp>
      </p:grpSp>
      <p:pic>
        <p:nvPicPr>
          <p:cNvPr id="15" name="Picture 7"/>
          <p:cNvPicPr>
            <a:picLocks noChangeArrowheads="1"/>
          </p:cNvPicPr>
          <p:nvPr/>
        </p:nvPicPr>
        <p:blipFill>
          <a:blip r:embed="rId3" cstate="print"/>
          <a:srcRect/>
          <a:stretch>
            <a:fillRect/>
          </a:stretch>
        </p:blipFill>
        <p:spPr bwMode="auto">
          <a:xfrm>
            <a:off x="1460139" y="3651141"/>
            <a:ext cx="6252970" cy="2972133"/>
          </a:xfrm>
          <a:prstGeom prst="rect">
            <a:avLst/>
          </a:prstGeom>
          <a:noFill/>
          <a:ln w="12700">
            <a:noFill/>
            <a:miter lim="800000"/>
            <a:headEnd/>
            <a:tailEnd/>
          </a:ln>
        </p:spPr>
      </p:pic>
    </p:spTree>
    <p:extLst>
      <p:ext uri="{BB962C8B-B14F-4D97-AF65-F5344CB8AC3E}">
        <p14:creationId xmlns:p14="http://schemas.microsoft.com/office/powerpoint/2010/main" val="4477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err="1"/>
              <a:t>FitSM</a:t>
            </a:r>
            <a:r>
              <a:rPr lang="en-US" noProof="0"/>
              <a:t> qualification program</a:t>
            </a:r>
          </a:p>
        </p:txBody>
      </p:sp>
      <p:sp>
        <p:nvSpPr>
          <p:cNvPr id="3" name="Foliennummernplatzhalter 2"/>
          <p:cNvSpPr>
            <a:spLocks noGrp="1"/>
          </p:cNvSpPr>
          <p:nvPr>
            <p:ph type="sldNum" sz="quarter" idx="12"/>
          </p:nvPr>
        </p:nvSpPr>
        <p:spPr/>
        <p:txBody>
          <a:bodyPr/>
          <a:lstStyle/>
          <a:p>
            <a:fld id="{43507AEB-23B8-F142-83A3-458C56B10093}" type="slidenum">
              <a:rPr lang="en-US" smtClean="0"/>
              <a:t>6</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851309108"/>
              </p:ext>
            </p:extLst>
          </p:nvPr>
        </p:nvGraphicFramePr>
        <p:xfrm>
          <a:off x="457200" y="5067720"/>
          <a:ext cx="8229600" cy="1319439"/>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278912">
                <a:tc>
                  <a:txBody>
                    <a:bodyPr/>
                    <a:lstStyle/>
                    <a:p>
                      <a:pPr algn="ctr">
                        <a:spcBef>
                          <a:spcPts val="1000"/>
                        </a:spcBef>
                        <a:spcAft>
                          <a:spcPts val="0"/>
                        </a:spcAft>
                      </a:pPr>
                      <a:r>
                        <a:rPr lang="en-GB" sz="1400" noProof="0">
                          <a:effectLst/>
                        </a:rPr>
                        <a:t>Foundation Level</a:t>
                      </a:r>
                      <a:endParaRPr lang="en-GB" sz="1400" noProof="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
        <p:nvSpPr>
          <p:cNvPr id="8" name="Rechteck 7"/>
          <p:cNvSpPr/>
          <p:nvPr/>
        </p:nvSpPr>
        <p:spPr>
          <a:xfrm>
            <a:off x="2190466" y="5513696"/>
            <a:ext cx="4763069" cy="682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Foundation training in IT service management</a:t>
            </a:r>
          </a:p>
        </p:txBody>
      </p:sp>
      <p:graphicFrame>
        <p:nvGraphicFramePr>
          <p:cNvPr id="11" name="Tabelle 10"/>
          <p:cNvGraphicFramePr>
            <a:graphicFrameLocks noGrp="1"/>
          </p:cNvGraphicFramePr>
          <p:nvPr>
            <p:extLst>
              <p:ext uri="{D42A27DB-BD31-4B8C-83A1-F6EECF244321}">
                <p14:modId xmlns:p14="http://schemas.microsoft.com/office/powerpoint/2010/main" val="1933564897"/>
              </p:ext>
            </p:extLst>
          </p:nvPr>
        </p:nvGraphicFramePr>
        <p:xfrm>
          <a:off x="457200" y="3404968"/>
          <a:ext cx="8229600" cy="1319439"/>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278912">
                <a:tc>
                  <a:txBody>
                    <a:bodyPr/>
                    <a:lstStyle/>
                    <a:p>
                      <a:pPr algn="ctr">
                        <a:spcBef>
                          <a:spcPts val="1000"/>
                        </a:spcBef>
                        <a:spcAft>
                          <a:spcPts val="0"/>
                        </a:spcAft>
                      </a:pPr>
                      <a:r>
                        <a:rPr lang="en-GB" sz="1400" noProof="0">
                          <a:effectLst/>
                        </a:rPr>
                        <a:t>Advanced Level</a:t>
                      </a:r>
                      <a:endParaRPr lang="en-GB" sz="1400" noProof="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1355880652"/>
              </p:ext>
            </p:extLst>
          </p:nvPr>
        </p:nvGraphicFramePr>
        <p:xfrm>
          <a:off x="457200" y="1742216"/>
          <a:ext cx="8229600" cy="1319439"/>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278912">
                <a:tc>
                  <a:txBody>
                    <a:bodyPr/>
                    <a:lstStyle/>
                    <a:p>
                      <a:pPr algn="ctr">
                        <a:spcBef>
                          <a:spcPts val="1000"/>
                        </a:spcBef>
                        <a:spcAft>
                          <a:spcPts val="0"/>
                        </a:spcAft>
                      </a:pPr>
                      <a:r>
                        <a:rPr lang="en-GB" sz="1400" noProof="0">
                          <a:effectLst/>
                        </a:rPr>
                        <a:t>Expert</a:t>
                      </a:r>
                      <a:r>
                        <a:rPr lang="en-GB" sz="1400" baseline="0" noProof="0">
                          <a:effectLst/>
                        </a:rPr>
                        <a:t> </a:t>
                      </a:r>
                      <a:r>
                        <a:rPr lang="en-GB" sz="1400" noProof="0">
                          <a:effectLst/>
                        </a:rPr>
                        <a:t>Level</a:t>
                      </a:r>
                      <a:endParaRPr lang="en-GB" sz="1400" noProof="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
        <p:nvSpPr>
          <p:cNvPr id="13" name="Rechteck 12"/>
          <p:cNvSpPr/>
          <p:nvPr/>
        </p:nvSpPr>
        <p:spPr>
          <a:xfrm>
            <a:off x="634620" y="2199565"/>
            <a:ext cx="4826380" cy="682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         Expert training in IT service management</a:t>
            </a:r>
          </a:p>
        </p:txBody>
      </p:sp>
      <p:sp>
        <p:nvSpPr>
          <p:cNvPr id="14" name="Rechteck 13"/>
          <p:cNvSpPr/>
          <p:nvPr/>
        </p:nvSpPr>
        <p:spPr>
          <a:xfrm>
            <a:off x="634621"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Advanced training in</a:t>
            </a:r>
          </a:p>
          <a:p>
            <a:pPr algn="ctr"/>
            <a:r>
              <a:rPr lang="en-GB" b="1"/>
              <a:t>service planning and delivery</a:t>
            </a:r>
          </a:p>
        </p:txBody>
      </p:sp>
      <p:sp>
        <p:nvSpPr>
          <p:cNvPr id="15" name="Rechteck 14"/>
          <p:cNvSpPr/>
          <p:nvPr/>
        </p:nvSpPr>
        <p:spPr>
          <a:xfrm>
            <a:off x="4659573"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Advanced training in</a:t>
            </a:r>
          </a:p>
          <a:p>
            <a:pPr algn="ctr"/>
            <a:r>
              <a:rPr lang="en-GB" b="1"/>
              <a:t>service operation and control</a:t>
            </a:r>
          </a:p>
        </p:txBody>
      </p:sp>
      <p:sp>
        <p:nvSpPr>
          <p:cNvPr id="4" name="Pfeil nach unten 3"/>
          <p:cNvSpPr/>
          <p:nvPr/>
        </p:nvSpPr>
        <p:spPr>
          <a:xfrm rot="10800000">
            <a:off x="4384912" y="4765352"/>
            <a:ext cx="374176" cy="216083"/>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a:solidFill>
                <a:schemeClr val="tx1"/>
              </a:solidFill>
            </a:endParaRPr>
          </a:p>
        </p:txBody>
      </p:sp>
      <p:sp>
        <p:nvSpPr>
          <p:cNvPr id="16" name="Pfeil nach unten 15"/>
          <p:cNvSpPr/>
          <p:nvPr/>
        </p:nvSpPr>
        <p:spPr>
          <a:xfrm rot="10800000">
            <a:off x="4369557" y="3119665"/>
            <a:ext cx="374176" cy="216083"/>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a:solidFill>
                <a:schemeClr val="tx1"/>
              </a:solidFill>
            </a:endParaRPr>
          </a:p>
        </p:txBody>
      </p:sp>
      <p:sp>
        <p:nvSpPr>
          <p:cNvPr id="17" name="Rechteck 16"/>
          <p:cNvSpPr/>
          <p:nvPr/>
        </p:nvSpPr>
        <p:spPr>
          <a:xfrm>
            <a:off x="6844840" y="5901993"/>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1 day</a:t>
            </a:r>
          </a:p>
        </p:txBody>
      </p:sp>
      <p:sp>
        <p:nvSpPr>
          <p:cNvPr id="18" name="Rechteck 17"/>
          <p:cNvSpPr/>
          <p:nvPr/>
        </p:nvSpPr>
        <p:spPr>
          <a:xfrm>
            <a:off x="4582705"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2 days</a:t>
            </a:r>
          </a:p>
        </p:txBody>
      </p:sp>
      <p:sp>
        <p:nvSpPr>
          <p:cNvPr id="19" name="Rechteck 18"/>
          <p:cNvSpPr/>
          <p:nvPr/>
        </p:nvSpPr>
        <p:spPr>
          <a:xfrm>
            <a:off x="580027"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2 days</a:t>
            </a:r>
          </a:p>
        </p:txBody>
      </p:sp>
      <p:sp>
        <p:nvSpPr>
          <p:cNvPr id="20" name="Rechteck 19"/>
          <p:cNvSpPr/>
          <p:nvPr/>
        </p:nvSpPr>
        <p:spPr>
          <a:xfrm>
            <a:off x="507455" y="2077988"/>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 days</a:t>
            </a:r>
          </a:p>
        </p:txBody>
      </p:sp>
      <p:sp>
        <p:nvSpPr>
          <p:cNvPr id="21" name="Rechteck 12"/>
          <p:cNvSpPr/>
          <p:nvPr/>
        </p:nvSpPr>
        <p:spPr>
          <a:xfrm>
            <a:off x="5987861" y="2199565"/>
            <a:ext cx="2559895" cy="682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       Expert Bridge</a:t>
            </a:r>
          </a:p>
        </p:txBody>
      </p:sp>
      <p:sp>
        <p:nvSpPr>
          <p:cNvPr id="22" name="Rechteck 19"/>
          <p:cNvSpPr/>
          <p:nvPr/>
        </p:nvSpPr>
        <p:spPr>
          <a:xfrm>
            <a:off x="5667326" y="2077988"/>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3 days</a:t>
            </a:r>
          </a:p>
        </p:txBody>
      </p:sp>
      <p:sp>
        <p:nvSpPr>
          <p:cNvPr id="23" name="Rechteck 16"/>
          <p:cNvSpPr/>
          <p:nvPr/>
        </p:nvSpPr>
        <p:spPr>
          <a:xfrm>
            <a:off x="7819571" y="2077988"/>
            <a:ext cx="1270002" cy="589012"/>
          </a:xfrm>
          <a:prstGeom prst="rect">
            <a:avLst/>
          </a:prstGeom>
          <a:ln>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100" dirty="0">
                <a:solidFill>
                  <a:schemeClr val="tx1"/>
                </a:solidFill>
                <a:latin typeface="+mj-lt"/>
              </a:rPr>
              <a:t>ITIL Expert, ISO/IEC 20000 consultant and auditor</a:t>
            </a:r>
          </a:p>
        </p:txBody>
      </p:sp>
    </p:spTree>
    <p:extLst>
      <p:ext uri="{BB962C8B-B14F-4D97-AF65-F5344CB8AC3E}">
        <p14:creationId xmlns:p14="http://schemas.microsoft.com/office/powerpoint/2010/main" val="650821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274638"/>
            <a:ext cx="7362967" cy="1047859"/>
          </a:xfrm>
        </p:spPr>
        <p:txBody>
          <a:bodyPr/>
          <a:lstStyle/>
          <a:p>
            <a:r>
              <a:rPr lang="en-US" dirty="0"/>
              <a:t>SACM: Requirements according to </a:t>
            </a:r>
            <a:br>
              <a:rPr lang="en-US" dirty="0"/>
            </a:br>
            <a:r>
              <a:rPr lang="en-US" dirty="0"/>
              <a:t>FitSM-1</a:t>
            </a:r>
            <a:endParaRPr lang="en-GB" dirty="0"/>
          </a:p>
        </p:txBody>
      </p:sp>
      <p:graphicFrame>
        <p:nvGraphicFramePr>
          <p:cNvPr id="17" name="Inhaltsplatzhalter 16"/>
          <p:cNvGraphicFramePr>
            <a:graphicFrameLocks noGrp="1"/>
          </p:cNvGraphicFramePr>
          <p:nvPr>
            <p:ph idx="1"/>
            <p:extLst>
              <p:ext uri="{D42A27DB-BD31-4B8C-83A1-F6EECF244321}">
                <p14:modId xmlns:p14="http://schemas.microsoft.com/office/powerpoint/2010/main" val="3038522582"/>
              </p:ext>
            </p:extLst>
          </p:nvPr>
        </p:nvGraphicFramePr>
        <p:xfrm>
          <a:off x="457200" y="1697038"/>
          <a:ext cx="8229600" cy="2184210"/>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PR4 Service Continuity &amp; Availability Management</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PR4.1 </a:t>
                      </a:r>
                      <a:r>
                        <a:rPr lang="en-US" sz="1600" b="1" dirty="0">
                          <a:effectLst/>
                          <a:latin typeface="+mn-lt"/>
                          <a:ea typeface="MS Mincho"/>
                          <a:cs typeface="Times New Roman"/>
                        </a:rPr>
                        <a:t>Service availability and continuity requirements </a:t>
                      </a:r>
                      <a:r>
                        <a:rPr lang="en-US" sz="1600" dirty="0">
                          <a:effectLst/>
                          <a:latin typeface="+mn-lt"/>
                          <a:ea typeface="MS Mincho"/>
                          <a:cs typeface="Times New Roman"/>
                        </a:rPr>
                        <a:t>shall be identified taking into consideration SLAs.</a:t>
                      </a:r>
                    </a:p>
                    <a:p>
                      <a:pPr marL="342900" lvl="0" indent="-342900">
                        <a:lnSpc>
                          <a:spcPct val="115000"/>
                        </a:lnSpc>
                        <a:spcAft>
                          <a:spcPts val="0"/>
                        </a:spcAft>
                        <a:buFont typeface="Symbol"/>
                        <a:buChar char=""/>
                      </a:pPr>
                      <a:r>
                        <a:rPr lang="en-US" sz="1600" dirty="0">
                          <a:effectLst/>
                          <a:latin typeface="+mn-lt"/>
                          <a:ea typeface="MS Mincho"/>
                          <a:cs typeface="Times New Roman"/>
                        </a:rPr>
                        <a:t>PR4.2 </a:t>
                      </a:r>
                      <a:r>
                        <a:rPr lang="en-US" sz="1600" b="1" dirty="0">
                          <a:effectLst/>
                          <a:latin typeface="+mn-lt"/>
                          <a:ea typeface="MS Mincho"/>
                          <a:cs typeface="Times New Roman"/>
                        </a:rPr>
                        <a:t>Service availability and continuity plans </a:t>
                      </a:r>
                      <a:r>
                        <a:rPr lang="en-US" sz="1600" dirty="0">
                          <a:effectLst/>
                          <a:latin typeface="+mn-lt"/>
                          <a:ea typeface="MS Mincho"/>
                          <a:cs typeface="Times New Roman"/>
                        </a:rPr>
                        <a:t>shall be created and maintained.</a:t>
                      </a:r>
                    </a:p>
                    <a:p>
                      <a:pPr marL="342900" lvl="0" indent="-342900">
                        <a:lnSpc>
                          <a:spcPct val="115000"/>
                        </a:lnSpc>
                        <a:spcAft>
                          <a:spcPts val="0"/>
                        </a:spcAft>
                        <a:buFont typeface="Symbol"/>
                        <a:buChar char=""/>
                      </a:pPr>
                      <a:r>
                        <a:rPr lang="en-US" sz="1600" dirty="0">
                          <a:effectLst/>
                          <a:latin typeface="+mn-lt"/>
                          <a:ea typeface="MS Mincho"/>
                          <a:cs typeface="Times New Roman"/>
                        </a:rPr>
                        <a:t>PR4.3 Service availability and continuity planning shall </a:t>
                      </a:r>
                      <a:r>
                        <a:rPr lang="en-US" sz="1600" b="1" dirty="0">
                          <a:effectLst/>
                          <a:latin typeface="+mn-lt"/>
                          <a:ea typeface="MS Mincho"/>
                          <a:cs typeface="Times New Roman"/>
                        </a:rPr>
                        <a:t>consider measures to reduce the probability and impact </a:t>
                      </a:r>
                      <a:r>
                        <a:rPr lang="en-US" sz="1600" dirty="0">
                          <a:effectLst/>
                          <a:latin typeface="+mn-lt"/>
                          <a:ea typeface="MS Mincho"/>
                          <a:cs typeface="Times New Roman"/>
                        </a:rPr>
                        <a:t>of identified availability and continuity risks.</a:t>
                      </a:r>
                    </a:p>
                    <a:p>
                      <a:pPr marL="342900" lvl="0" indent="-342900">
                        <a:lnSpc>
                          <a:spcPct val="115000"/>
                        </a:lnSpc>
                        <a:spcAft>
                          <a:spcPts val="0"/>
                        </a:spcAft>
                        <a:buFont typeface="Symbol"/>
                        <a:buChar char=""/>
                      </a:pPr>
                      <a:r>
                        <a:rPr lang="en-US" sz="1600" dirty="0">
                          <a:effectLst/>
                          <a:latin typeface="+mn-lt"/>
                          <a:ea typeface="MS Mincho"/>
                          <a:cs typeface="Times New Roman"/>
                        </a:rPr>
                        <a:t>PR4.4 Availability of </a:t>
                      </a:r>
                      <a:r>
                        <a:rPr lang="en-US" sz="1600" b="1" dirty="0">
                          <a:effectLst/>
                          <a:latin typeface="+mn-lt"/>
                          <a:ea typeface="MS Mincho"/>
                          <a:cs typeface="Times New Roman"/>
                        </a:rPr>
                        <a:t>services and service components shall be monitored</a:t>
                      </a:r>
                      <a:r>
                        <a:rPr lang="en-US" sz="1600" dirty="0">
                          <a:effectLst/>
                          <a:latin typeface="+mn-lt"/>
                          <a:ea typeface="MS Mincho"/>
                          <a:cs typeface="Times New Roman"/>
                        </a:rPr>
                        <a:t>.</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60</a:t>
            </a:fld>
            <a:endParaRPr lang="en-US"/>
          </a:p>
        </p:txBody>
      </p:sp>
    </p:spTree>
    <p:extLst>
      <p:ext uri="{BB962C8B-B14F-4D97-AF65-F5344CB8AC3E}">
        <p14:creationId xmlns:p14="http://schemas.microsoft.com/office/powerpoint/2010/main" val="4115065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SACM</a:t>
            </a:r>
            <a:r>
              <a:rPr lang="en-US" noProof="0" dirty="0"/>
              <a:t>: Summary</a:t>
            </a:r>
          </a:p>
        </p:txBody>
      </p:sp>
      <p:sp>
        <p:nvSpPr>
          <p:cNvPr id="4" name="Foliennummernplatzhalter 3"/>
          <p:cNvSpPr>
            <a:spLocks noGrp="1"/>
          </p:cNvSpPr>
          <p:nvPr>
            <p:ph type="sldNum" sz="quarter" idx="12"/>
          </p:nvPr>
        </p:nvSpPr>
        <p:spPr/>
        <p:txBody>
          <a:bodyPr/>
          <a:lstStyle/>
          <a:p>
            <a:fld id="{43507AEB-23B8-F142-83A3-458C56B10093}" type="slidenum">
              <a:rPr lang="en-US" smtClean="0"/>
              <a:t>61</a:t>
            </a:fld>
            <a:endParaRPr lang="en-US"/>
          </a:p>
        </p:txBody>
      </p:sp>
      <p:sp>
        <p:nvSpPr>
          <p:cNvPr id="3" name="Gefaltete Ecke 2"/>
          <p:cNvSpPr/>
          <p:nvPr/>
        </p:nvSpPr>
        <p:spPr>
          <a:xfrm>
            <a:off x="3825315" y="2283058"/>
            <a:ext cx="1222872" cy="1487277"/>
          </a:xfrm>
          <a:prstGeom prst="foldedCorner">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ea typeface="MS Mincho"/>
                <a:cs typeface="Times New Roman"/>
              </a:rPr>
              <a:t>Service availability and continuity </a:t>
            </a:r>
            <a:r>
              <a:rPr lang="en-GB" sz="1600" b="1" dirty="0">
                <a:solidFill>
                  <a:schemeClr val="tx1"/>
                </a:solidFill>
              </a:rPr>
              <a:t>plan(s)</a:t>
            </a:r>
          </a:p>
        </p:txBody>
      </p:sp>
      <p:sp>
        <p:nvSpPr>
          <p:cNvPr id="9" name="Content Placeholder 8">
            <a:extLst>
              <a:ext uri="{FF2B5EF4-FFF2-40B4-BE49-F238E27FC236}">
                <a16:creationId xmlns:a16="http://schemas.microsoft.com/office/drawing/2014/main" id="{39DAC6C7-C523-644F-A294-A2AB14335FAC}"/>
              </a:ext>
            </a:extLst>
          </p:cNvPr>
          <p:cNvSpPr>
            <a:spLocks noGrp="1"/>
          </p:cNvSpPr>
          <p:nvPr>
            <p:ph idx="1"/>
          </p:nvPr>
        </p:nvSpPr>
        <p:spPr>
          <a:xfrm>
            <a:off x="457200" y="1696599"/>
            <a:ext cx="8229600" cy="671268"/>
          </a:xfrm>
        </p:spPr>
        <p:txBody>
          <a:bodyPr/>
          <a:lstStyle/>
          <a:p>
            <a:r>
              <a:rPr lang="en-GB" b="1" dirty="0"/>
              <a:t>Most </a:t>
            </a:r>
            <a:r>
              <a:rPr lang="en-GB" sz="2600" b="1" dirty="0"/>
              <a:t>important</a:t>
            </a:r>
            <a:r>
              <a:rPr lang="en-GB" b="1" dirty="0"/>
              <a:t> output from this process from this:</a:t>
            </a:r>
            <a:endParaRPr lang="en-GB" dirty="0"/>
          </a:p>
        </p:txBody>
      </p:sp>
      <p:sp>
        <p:nvSpPr>
          <p:cNvPr id="10" name="Content Placeholder 8">
            <a:extLst>
              <a:ext uri="{FF2B5EF4-FFF2-40B4-BE49-F238E27FC236}">
                <a16:creationId xmlns:a16="http://schemas.microsoft.com/office/drawing/2014/main" id="{DD087BD3-CE25-2A4D-BF02-13AD3355E84A}"/>
              </a:ext>
            </a:extLst>
          </p:cNvPr>
          <p:cNvSpPr txBox="1">
            <a:spLocks/>
          </p:cNvSpPr>
          <p:nvPr/>
        </p:nvSpPr>
        <p:spPr>
          <a:xfrm>
            <a:off x="457199" y="4021160"/>
            <a:ext cx="8094351" cy="24093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600" b="1" dirty="0"/>
              <a:t>3 things to remember:</a:t>
            </a:r>
          </a:p>
          <a:p>
            <a:pPr marL="914400" lvl="1" indent="-514350"/>
            <a:r>
              <a:rPr lang="en-GB" sz="2200" dirty="0"/>
              <a:t>Identify service availability and continuity requirements (e.g. from SLAs).</a:t>
            </a:r>
          </a:p>
          <a:p>
            <a:pPr marL="914400" lvl="1" indent="-514350"/>
            <a:r>
              <a:rPr lang="en-GB" sz="2200" dirty="0"/>
              <a:t>Plan to reduce the probability and impact of identified availability and continuity risks and produce plans.</a:t>
            </a:r>
          </a:p>
          <a:p>
            <a:pPr marL="914400" lvl="1" indent="-514350"/>
            <a:r>
              <a:rPr lang="en-GB" sz="2200" dirty="0"/>
              <a:t>Monitor service availability</a:t>
            </a:r>
          </a:p>
        </p:txBody>
      </p:sp>
    </p:spTree>
    <p:extLst>
      <p:ext uri="{BB962C8B-B14F-4D97-AF65-F5344CB8AC3E}">
        <p14:creationId xmlns:p14="http://schemas.microsoft.com/office/powerpoint/2010/main" val="1026144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Capacity Management (CAPM) </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62</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Objective</a:t>
            </a:r>
            <a:endParaRPr lang="en-US" dirty="0"/>
          </a:p>
        </p:txBody>
      </p:sp>
      <p:sp>
        <p:nvSpPr>
          <p:cNvPr id="8" name="Rechteck 7"/>
          <p:cNvSpPr/>
          <p:nvPr/>
        </p:nvSpPr>
        <p:spPr>
          <a:xfrm>
            <a:off x="1445740" y="4448462"/>
            <a:ext cx="6233017" cy="646331"/>
          </a:xfrm>
          <a:prstGeom prst="rect">
            <a:avLst/>
          </a:prstGeom>
        </p:spPr>
        <p:txBody>
          <a:bodyPr wrap="square">
            <a:spAutoFit/>
          </a:bodyPr>
          <a:lstStyle/>
          <a:p>
            <a:r>
              <a:rPr lang="en-US" dirty="0"/>
              <a:t>To ensure sufficient capacities are provided to meet agreed service capacity and performance requirements</a:t>
            </a:r>
            <a:endParaRPr lang="de-DE" dirty="0"/>
          </a:p>
        </p:txBody>
      </p:sp>
    </p:spTree>
    <p:extLst>
      <p:ext uri="{BB962C8B-B14F-4D97-AF65-F5344CB8AC3E}">
        <p14:creationId xmlns:p14="http://schemas.microsoft.com/office/powerpoint/2010/main" val="8079065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CAPM vs SACM</a:t>
            </a:r>
          </a:p>
        </p:txBody>
      </p:sp>
      <p:sp>
        <p:nvSpPr>
          <p:cNvPr id="4" name="Slide Number Placeholder 3"/>
          <p:cNvSpPr>
            <a:spLocks noGrp="1"/>
          </p:cNvSpPr>
          <p:nvPr>
            <p:ph type="sldNum" sz="quarter" idx="12"/>
          </p:nvPr>
        </p:nvSpPr>
        <p:spPr/>
        <p:txBody>
          <a:bodyPr/>
          <a:lstStyle/>
          <a:p>
            <a:fld id="{43507AEB-23B8-F142-83A3-458C56B10093}" type="slidenum">
              <a:rPr lang="en-US" smtClean="0"/>
              <a:t>63</a:t>
            </a:fld>
            <a:endParaRPr lang="en-US"/>
          </a:p>
        </p:txBody>
      </p:sp>
      <p:cxnSp>
        <p:nvCxnSpPr>
          <p:cNvPr id="6" name="Straight Connector 5"/>
          <p:cNvCxnSpPr/>
          <p:nvPr/>
        </p:nvCxnSpPr>
        <p:spPr>
          <a:xfrm>
            <a:off x="4482351" y="1792941"/>
            <a:ext cx="0" cy="479611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9756" y="1825525"/>
            <a:ext cx="4482351" cy="4462760"/>
          </a:xfrm>
          <a:prstGeom prst="rect">
            <a:avLst/>
          </a:prstGeom>
          <a:noFill/>
        </p:spPr>
        <p:txBody>
          <a:bodyPr wrap="square" rtlCol="0">
            <a:spAutoFit/>
          </a:bodyPr>
          <a:lstStyle/>
          <a:p>
            <a:r>
              <a:rPr lang="en-US" sz="2800" b="1" dirty="0">
                <a:solidFill>
                  <a:schemeClr val="tx2"/>
                </a:solidFill>
              </a:rPr>
              <a:t>Capacity</a:t>
            </a:r>
            <a:endParaRPr lang="en-US" sz="3200" b="1" dirty="0">
              <a:solidFill>
                <a:schemeClr val="tx2"/>
              </a:solidFill>
            </a:endParaRPr>
          </a:p>
          <a:p>
            <a:r>
              <a:rPr lang="en-US" sz="2400" dirty="0"/>
              <a:t> </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000" dirty="0"/>
              <a:t>Sufficient capacity </a:t>
            </a:r>
            <a:r>
              <a:rPr lang="en-US" sz="2000" dirty="0">
                <a:sym typeface="Wingdings"/>
              </a:rPr>
              <a:t> Sufficient resources (technical, human, financial)</a:t>
            </a:r>
          </a:p>
        </p:txBody>
      </p:sp>
      <p:sp>
        <p:nvSpPr>
          <p:cNvPr id="8" name="TextBox 7"/>
          <p:cNvSpPr txBox="1"/>
          <p:nvPr/>
        </p:nvSpPr>
        <p:spPr>
          <a:xfrm>
            <a:off x="4631765" y="1792943"/>
            <a:ext cx="4162608" cy="4216539"/>
          </a:xfrm>
          <a:prstGeom prst="rect">
            <a:avLst/>
          </a:prstGeom>
          <a:noFill/>
        </p:spPr>
        <p:txBody>
          <a:bodyPr wrap="square" rtlCol="0">
            <a:spAutoFit/>
          </a:bodyPr>
          <a:lstStyle/>
          <a:p>
            <a:r>
              <a:rPr lang="en-US" sz="2800" b="1" dirty="0">
                <a:solidFill>
                  <a:schemeClr val="tx2"/>
                </a:solidFill>
              </a:rPr>
              <a:t>Availability and continuity</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000" dirty="0"/>
              <a:t>More availability </a:t>
            </a:r>
            <a:r>
              <a:rPr lang="en-US" sz="2000" dirty="0">
                <a:sym typeface="Wingdings"/>
              </a:rPr>
              <a:t> more redundancy</a:t>
            </a:r>
            <a:r>
              <a:rPr lang="en-US" sz="2400" dirty="0"/>
              <a:t> </a:t>
            </a:r>
          </a:p>
        </p:txBody>
      </p:sp>
      <p:graphicFrame>
        <p:nvGraphicFramePr>
          <p:cNvPr id="9" name="Diagram 8"/>
          <p:cNvGraphicFramePr/>
          <p:nvPr/>
        </p:nvGraphicFramePr>
        <p:xfrm>
          <a:off x="298824" y="2539993"/>
          <a:ext cx="4019176" cy="267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4676589" y="2510111"/>
          <a:ext cx="4019176" cy="267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2049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03910" cy="1047859"/>
          </a:xfrm>
        </p:spPr>
        <p:txBody>
          <a:bodyPr/>
          <a:lstStyle/>
          <a:p>
            <a:r>
              <a:rPr lang="en-US" dirty="0"/>
              <a:t>CAPM: Requirements according to </a:t>
            </a:r>
            <a:br>
              <a:rPr lang="en-US" dirty="0"/>
            </a:br>
            <a:r>
              <a:rPr lang="en-US" dirty="0"/>
              <a:t>FitSM-1</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64</a:t>
            </a:fld>
            <a:endParaRPr lang="en-US"/>
          </a:p>
        </p:txBody>
      </p:sp>
      <p:graphicFrame>
        <p:nvGraphicFramePr>
          <p:cNvPr id="6" name="Inhaltsplatzhalter 11"/>
          <p:cNvGraphicFramePr>
            <a:graphicFrameLocks/>
          </p:cNvGraphicFramePr>
          <p:nvPr>
            <p:extLst>
              <p:ext uri="{D42A27DB-BD31-4B8C-83A1-F6EECF244321}">
                <p14:modId xmlns:p14="http://schemas.microsoft.com/office/powerpoint/2010/main" val="646657677"/>
              </p:ext>
            </p:extLst>
          </p:nvPr>
        </p:nvGraphicFramePr>
        <p:xfrm>
          <a:off x="457200" y="1697038"/>
          <a:ext cx="8229600" cy="2464626"/>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PR5 Capacity Management</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b="0" dirty="0">
                          <a:effectLst/>
                          <a:latin typeface="+mn-lt"/>
                          <a:ea typeface="MS Mincho"/>
                          <a:cs typeface="Times New Roman"/>
                        </a:rPr>
                        <a:t>PR5.1 Service capacity and performance </a:t>
                      </a:r>
                      <a:r>
                        <a:rPr lang="en-US" sz="1600" b="1" dirty="0">
                          <a:effectLst/>
                          <a:latin typeface="+mn-lt"/>
                          <a:ea typeface="MS Mincho"/>
                          <a:cs typeface="Times New Roman"/>
                        </a:rPr>
                        <a:t>requirements shall be identified </a:t>
                      </a:r>
                      <a:r>
                        <a:rPr lang="en-US" sz="1600" b="0" dirty="0">
                          <a:effectLst/>
                          <a:latin typeface="+mn-lt"/>
                          <a:ea typeface="MS Mincho"/>
                          <a:cs typeface="Times New Roman"/>
                        </a:rPr>
                        <a:t>taking into consideration </a:t>
                      </a:r>
                      <a:r>
                        <a:rPr lang="en-US" sz="1600" b="1" dirty="0">
                          <a:effectLst/>
                          <a:latin typeface="+mn-lt"/>
                          <a:ea typeface="MS Mincho"/>
                          <a:cs typeface="Times New Roman"/>
                        </a:rPr>
                        <a:t>SLAs</a:t>
                      </a:r>
                      <a:r>
                        <a:rPr lang="en-US" sz="1600" b="0" dirty="0">
                          <a:effectLst/>
                          <a:latin typeface="+mn-lt"/>
                          <a:ea typeface="MS Mincho"/>
                          <a:cs typeface="Times New Roman"/>
                        </a:rPr>
                        <a:t>.</a:t>
                      </a:r>
                    </a:p>
                    <a:p>
                      <a:pPr marL="342900" lvl="0" indent="-342900">
                        <a:lnSpc>
                          <a:spcPct val="115000"/>
                        </a:lnSpc>
                        <a:spcAft>
                          <a:spcPts val="0"/>
                        </a:spcAft>
                        <a:buFont typeface="Symbol"/>
                        <a:buChar char=""/>
                      </a:pPr>
                      <a:r>
                        <a:rPr lang="en-US" sz="1600" b="0" dirty="0">
                          <a:effectLst/>
                          <a:latin typeface="+mn-lt"/>
                          <a:ea typeface="MS Mincho"/>
                          <a:cs typeface="Times New Roman"/>
                        </a:rPr>
                        <a:t>PR5.2 </a:t>
                      </a:r>
                      <a:r>
                        <a:rPr lang="en-US" sz="1600" b="1" dirty="0">
                          <a:effectLst/>
                          <a:latin typeface="+mn-lt"/>
                          <a:ea typeface="MS Mincho"/>
                          <a:cs typeface="Times New Roman"/>
                        </a:rPr>
                        <a:t>Capacity plans shall be created </a:t>
                      </a:r>
                      <a:r>
                        <a:rPr lang="en-US" sz="1600" b="0" dirty="0">
                          <a:effectLst/>
                          <a:latin typeface="+mn-lt"/>
                          <a:ea typeface="MS Mincho"/>
                          <a:cs typeface="Times New Roman"/>
                        </a:rPr>
                        <a:t>and maintained.</a:t>
                      </a:r>
                    </a:p>
                    <a:p>
                      <a:pPr marL="342900" lvl="0" indent="-342900">
                        <a:lnSpc>
                          <a:spcPct val="115000"/>
                        </a:lnSpc>
                        <a:spcAft>
                          <a:spcPts val="0"/>
                        </a:spcAft>
                        <a:buFont typeface="Symbol"/>
                        <a:buChar char=""/>
                      </a:pPr>
                      <a:r>
                        <a:rPr lang="en-US" sz="1600" b="0" dirty="0">
                          <a:effectLst/>
                          <a:latin typeface="+mn-lt"/>
                          <a:ea typeface="MS Mincho"/>
                          <a:cs typeface="Times New Roman"/>
                        </a:rPr>
                        <a:t>PR5.3 Capacity planning shall consider </a:t>
                      </a:r>
                      <a:r>
                        <a:rPr lang="en-US" sz="1600" b="1" dirty="0">
                          <a:effectLst/>
                          <a:latin typeface="+mn-lt"/>
                          <a:ea typeface="MS Mincho"/>
                          <a:cs typeface="Times New Roman"/>
                        </a:rPr>
                        <a:t>human, technical and financial resources</a:t>
                      </a:r>
                      <a:r>
                        <a:rPr lang="en-US" sz="1600" b="0" dirty="0">
                          <a:effectLst/>
                          <a:latin typeface="+mn-lt"/>
                          <a:ea typeface="MS Mincho"/>
                          <a:cs typeface="Times New Roman"/>
                        </a:rPr>
                        <a:t>.</a:t>
                      </a:r>
                    </a:p>
                    <a:p>
                      <a:pPr marL="342900" lvl="0" indent="-342900">
                        <a:lnSpc>
                          <a:spcPct val="115000"/>
                        </a:lnSpc>
                        <a:spcAft>
                          <a:spcPts val="0"/>
                        </a:spcAft>
                        <a:buFont typeface="Symbol"/>
                        <a:buChar char=""/>
                      </a:pPr>
                      <a:r>
                        <a:rPr lang="en-US" sz="1600" b="0" dirty="0">
                          <a:effectLst/>
                          <a:latin typeface="+mn-lt"/>
                          <a:ea typeface="MS Mincho"/>
                          <a:cs typeface="Times New Roman"/>
                        </a:rPr>
                        <a:t>PR5.4 </a:t>
                      </a:r>
                      <a:r>
                        <a:rPr lang="en-US" sz="1600" b="1" dirty="0">
                          <a:effectLst/>
                          <a:latin typeface="+mn-lt"/>
                          <a:ea typeface="MS Mincho"/>
                          <a:cs typeface="Times New Roman"/>
                        </a:rPr>
                        <a:t>Performance </a:t>
                      </a:r>
                      <a:r>
                        <a:rPr lang="en-US" sz="1600" b="0" dirty="0">
                          <a:effectLst/>
                          <a:latin typeface="+mn-lt"/>
                          <a:ea typeface="MS Mincho"/>
                          <a:cs typeface="Times New Roman"/>
                        </a:rPr>
                        <a:t>of services and service components </a:t>
                      </a:r>
                      <a:r>
                        <a:rPr lang="en-US" sz="1600" b="1" dirty="0">
                          <a:effectLst/>
                          <a:latin typeface="+mn-lt"/>
                          <a:ea typeface="MS Mincho"/>
                          <a:cs typeface="Times New Roman"/>
                        </a:rPr>
                        <a:t>shall be monitored </a:t>
                      </a:r>
                      <a:r>
                        <a:rPr lang="en-US" sz="1600" b="0" dirty="0">
                          <a:effectLst/>
                          <a:latin typeface="+mn-lt"/>
                          <a:ea typeface="MS Mincho"/>
                          <a:cs typeface="Times New Roman"/>
                        </a:rPr>
                        <a:t>based on monitoring the degree of </a:t>
                      </a:r>
                      <a:r>
                        <a:rPr lang="en-US" sz="1600" b="1" dirty="0">
                          <a:effectLst/>
                          <a:latin typeface="+mn-lt"/>
                          <a:ea typeface="MS Mincho"/>
                          <a:cs typeface="Times New Roman"/>
                        </a:rPr>
                        <a:t>capacity </a:t>
                      </a:r>
                      <a:r>
                        <a:rPr lang="en-US" sz="1600" b="1" dirty="0" err="1">
                          <a:effectLst/>
                          <a:latin typeface="+mn-lt"/>
                          <a:ea typeface="MS Mincho"/>
                          <a:cs typeface="Times New Roman"/>
                        </a:rPr>
                        <a:t>utilisation</a:t>
                      </a:r>
                      <a:r>
                        <a:rPr lang="en-US" sz="1600" b="1" dirty="0">
                          <a:effectLst/>
                          <a:latin typeface="+mn-lt"/>
                          <a:ea typeface="MS Mincho"/>
                          <a:cs typeface="Times New Roman"/>
                        </a:rPr>
                        <a:t> </a:t>
                      </a:r>
                      <a:r>
                        <a:rPr lang="en-US" sz="1600" b="0" dirty="0">
                          <a:effectLst/>
                          <a:latin typeface="+mn-lt"/>
                          <a:ea typeface="MS Mincho"/>
                          <a:cs typeface="Times New Roman"/>
                        </a:rPr>
                        <a:t>and identifying </a:t>
                      </a:r>
                      <a:r>
                        <a:rPr lang="en-US" sz="1600" b="1" dirty="0">
                          <a:effectLst/>
                          <a:latin typeface="+mn-lt"/>
                          <a:ea typeface="MS Mincho"/>
                          <a:cs typeface="Times New Roman"/>
                        </a:rPr>
                        <a:t>operational warnings </a:t>
                      </a:r>
                      <a:r>
                        <a:rPr lang="en-US" sz="1600" b="0" dirty="0">
                          <a:effectLst/>
                          <a:latin typeface="+mn-lt"/>
                          <a:ea typeface="MS Mincho"/>
                          <a:cs typeface="Times New Roman"/>
                        </a:rPr>
                        <a:t>and exceptions.</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260233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CAPM: Summary</a:t>
            </a:r>
          </a:p>
        </p:txBody>
      </p:sp>
      <p:sp>
        <p:nvSpPr>
          <p:cNvPr id="5" name="Inhaltsplatzhalter 4"/>
          <p:cNvSpPr>
            <a:spLocks noGrp="1"/>
          </p:cNvSpPr>
          <p:nvPr>
            <p:ph idx="1"/>
          </p:nvPr>
        </p:nvSpPr>
        <p:spPr/>
        <p:txBody>
          <a:bodyPr>
            <a:normAutofit fontScale="92500"/>
          </a:bodyPr>
          <a:lstStyle/>
          <a:p>
            <a:r>
              <a:rPr lang="en-GB" b="1" dirty="0"/>
              <a:t>Most important output from this process:</a:t>
            </a:r>
          </a:p>
          <a:p>
            <a:endParaRPr lang="en-GB" dirty="0"/>
          </a:p>
          <a:p>
            <a:endParaRPr lang="en-GB" dirty="0"/>
          </a:p>
          <a:p>
            <a:endParaRPr lang="en-GB" dirty="0"/>
          </a:p>
          <a:p>
            <a:endParaRPr lang="en-GB" dirty="0"/>
          </a:p>
          <a:p>
            <a:r>
              <a:rPr lang="en-GB" b="1" dirty="0"/>
              <a:t>3 things to remember:</a:t>
            </a:r>
          </a:p>
          <a:p>
            <a:pPr lvl="1"/>
            <a:r>
              <a:rPr lang="en-GB" dirty="0"/>
              <a:t>Identify service performance </a:t>
            </a:r>
            <a:r>
              <a:rPr lang="en-GB" b="1" dirty="0"/>
              <a:t>requirements</a:t>
            </a:r>
            <a:r>
              <a:rPr lang="en-GB" dirty="0"/>
              <a:t> (e.g. from SLAs).</a:t>
            </a:r>
          </a:p>
          <a:p>
            <a:pPr lvl="1"/>
            <a:r>
              <a:rPr lang="en-GB" b="1" dirty="0"/>
              <a:t>Plan the resources </a:t>
            </a:r>
            <a:r>
              <a:rPr lang="en-GB" dirty="0"/>
              <a:t>required to fulfil the requirements and produce a capacity plan.</a:t>
            </a:r>
          </a:p>
          <a:p>
            <a:pPr lvl="1"/>
            <a:r>
              <a:rPr lang="en-GB" b="1" dirty="0"/>
              <a:t>Monitor service performance</a:t>
            </a:r>
            <a:r>
              <a:rPr lang="en-GB" dirty="0"/>
              <a:t>.</a:t>
            </a:r>
          </a:p>
        </p:txBody>
      </p:sp>
      <p:sp>
        <p:nvSpPr>
          <p:cNvPr id="4" name="Foliennummernplatzhalter 3"/>
          <p:cNvSpPr>
            <a:spLocks noGrp="1"/>
          </p:cNvSpPr>
          <p:nvPr>
            <p:ph type="sldNum" sz="quarter" idx="12"/>
          </p:nvPr>
        </p:nvSpPr>
        <p:spPr/>
        <p:txBody>
          <a:bodyPr/>
          <a:lstStyle/>
          <a:p>
            <a:fld id="{43507AEB-23B8-F142-83A3-458C56B10093}" type="slidenum">
              <a:rPr lang="en-US" smtClean="0"/>
              <a:t>65</a:t>
            </a:fld>
            <a:endParaRPr lang="en-US"/>
          </a:p>
        </p:txBody>
      </p:sp>
      <p:sp>
        <p:nvSpPr>
          <p:cNvPr id="3" name="Gefaltete Ecke 2"/>
          <p:cNvSpPr/>
          <p:nvPr/>
        </p:nvSpPr>
        <p:spPr>
          <a:xfrm>
            <a:off x="980490" y="2324558"/>
            <a:ext cx="1222872" cy="1487277"/>
          </a:xfrm>
          <a:prstGeom prst="foldedCorner">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Capacity plan(s)</a:t>
            </a:r>
          </a:p>
        </p:txBody>
      </p:sp>
      <p:sp>
        <p:nvSpPr>
          <p:cNvPr id="6" name="Textfeld 5"/>
          <p:cNvSpPr txBox="1"/>
          <p:nvPr/>
        </p:nvSpPr>
        <p:spPr>
          <a:xfrm>
            <a:off x="2324545" y="2324558"/>
            <a:ext cx="6411818" cy="1477328"/>
          </a:xfrm>
          <a:prstGeom prst="rect">
            <a:avLst/>
          </a:prstGeom>
          <a:noFill/>
        </p:spPr>
        <p:txBody>
          <a:bodyPr wrap="square" rtlCol="0">
            <a:spAutoFit/>
          </a:bodyPr>
          <a:lstStyle/>
          <a:p>
            <a:r>
              <a:rPr lang="en-GB" dirty="0"/>
              <a:t>Typical contents:</a:t>
            </a:r>
          </a:p>
          <a:p>
            <a:pPr marL="285750" indent="-285750">
              <a:buFont typeface="Arial" panose="020B0604020202020204" pitchFamily="34" charset="0"/>
              <a:buChar char="•"/>
            </a:pPr>
            <a:r>
              <a:rPr lang="en-GB" dirty="0"/>
              <a:t>Agreed / required capacity and performance targets</a:t>
            </a:r>
          </a:p>
          <a:p>
            <a:pPr marL="285750" indent="-285750">
              <a:buFont typeface="Arial" panose="020B0604020202020204" pitchFamily="34" charset="0"/>
              <a:buChar char="•"/>
            </a:pPr>
            <a:r>
              <a:rPr lang="en-GB" dirty="0"/>
              <a:t>Planned capacity upgrades, downgrades and re-assignments of resources</a:t>
            </a:r>
          </a:p>
          <a:p>
            <a:pPr marL="285750" indent="-285750">
              <a:buFont typeface="Arial" panose="020B0604020202020204" pitchFamily="34" charset="0"/>
              <a:buChar char="•"/>
            </a:pPr>
            <a:r>
              <a:rPr lang="en-GB" dirty="0"/>
              <a:t>Requirements for capacity monitoring and related thresholds</a:t>
            </a:r>
          </a:p>
        </p:txBody>
      </p:sp>
    </p:spTree>
    <p:extLst>
      <p:ext uri="{BB962C8B-B14F-4D97-AF65-F5344CB8AC3E}">
        <p14:creationId xmlns:p14="http://schemas.microsoft.com/office/powerpoint/2010/main" val="26047855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Information Security </a:t>
            </a:r>
            <a:r>
              <a:rPr lang="en-US" b="1" dirty="0"/>
              <a:t>M</a:t>
            </a:r>
            <a:r>
              <a:rPr lang="en-US" b="1" noProof="0" dirty="0" err="1"/>
              <a:t>anagement</a:t>
            </a:r>
            <a:r>
              <a:rPr lang="en-US" b="1" noProof="0" dirty="0"/>
              <a:t> (ISM)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66</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1200329"/>
          </a:xfrm>
          <a:prstGeom prst="rect">
            <a:avLst/>
          </a:prstGeom>
        </p:spPr>
        <p:txBody>
          <a:bodyPr wrap="square">
            <a:spAutoFit/>
          </a:bodyPr>
          <a:lstStyle/>
          <a:p>
            <a:r>
              <a:rPr lang="en-US"/>
              <a:t>To manage information security effectively through all activities performed to deliver and manage services, so that the confidentiality, integrity and accessibility of relevant assets are preserved</a:t>
            </a:r>
            <a:endParaRPr lang="de-DE"/>
          </a:p>
        </p:txBody>
      </p:sp>
    </p:spTree>
    <p:extLst>
      <p:ext uri="{BB962C8B-B14F-4D97-AF65-F5344CB8AC3E}">
        <p14:creationId xmlns:p14="http://schemas.microsoft.com/office/powerpoint/2010/main" val="2527468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ISM</a:t>
            </a:r>
            <a:r>
              <a:rPr lang="en-US" noProof="0"/>
              <a:t>: What is information security?</a:t>
            </a:r>
          </a:p>
        </p:txBody>
      </p:sp>
      <p:sp>
        <p:nvSpPr>
          <p:cNvPr id="3" name="Inhaltsplatzhalter 2"/>
          <p:cNvSpPr>
            <a:spLocks noGrp="1"/>
          </p:cNvSpPr>
          <p:nvPr>
            <p:ph idx="1"/>
          </p:nvPr>
        </p:nvSpPr>
        <p:spPr/>
        <p:txBody>
          <a:bodyPr>
            <a:normAutofit/>
          </a:bodyPr>
          <a:lstStyle/>
          <a:p>
            <a:r>
              <a:rPr lang="en-US"/>
              <a:t>Information security aspects:</a:t>
            </a:r>
          </a:p>
          <a:p>
            <a:pPr lvl="1"/>
            <a:r>
              <a:rPr lang="en-US" b="1"/>
              <a:t>Confidentiality</a:t>
            </a:r>
          </a:p>
          <a:p>
            <a:pPr lvl="1"/>
            <a:r>
              <a:rPr lang="en-US" b="1"/>
              <a:t>Integrity</a:t>
            </a:r>
          </a:p>
          <a:p>
            <a:pPr lvl="1"/>
            <a:r>
              <a:rPr lang="en-US" b="1"/>
              <a:t>Accessibility </a:t>
            </a:r>
            <a:r>
              <a:rPr lang="en-US"/>
              <a:t>of information</a:t>
            </a:r>
          </a:p>
        </p:txBody>
      </p:sp>
      <p:sp>
        <p:nvSpPr>
          <p:cNvPr id="4" name="Foliennummernplatzhalter 3"/>
          <p:cNvSpPr>
            <a:spLocks noGrp="1"/>
          </p:cNvSpPr>
          <p:nvPr>
            <p:ph type="sldNum" sz="quarter" idx="12"/>
          </p:nvPr>
        </p:nvSpPr>
        <p:spPr/>
        <p:txBody>
          <a:bodyPr/>
          <a:lstStyle/>
          <a:p>
            <a:fld id="{43507AEB-23B8-F142-83A3-458C56B10093}" type="slidenum">
              <a:rPr lang="en-US" smtClean="0"/>
              <a:t>67</a:t>
            </a:fld>
            <a:endParaRPr lang="en-US"/>
          </a:p>
        </p:txBody>
      </p:sp>
      <p:sp>
        <p:nvSpPr>
          <p:cNvPr id="6" name="Textfeld 5"/>
          <p:cNvSpPr txBox="1"/>
          <p:nvPr/>
        </p:nvSpPr>
        <p:spPr>
          <a:xfrm rot="5400000">
            <a:off x="4949471" y="2690529"/>
            <a:ext cx="1520687" cy="400110"/>
          </a:xfrm>
          <a:prstGeom prst="rect">
            <a:avLst/>
          </a:prstGeom>
          <a:noFill/>
        </p:spPr>
        <p:txBody>
          <a:bodyPr wrap="square" rtlCol="0">
            <a:spAutoFit/>
          </a:bodyPr>
          <a:lstStyle/>
          <a:p>
            <a:pPr algn="ctr"/>
            <a:r>
              <a:rPr lang="en-GB" sz="2000"/>
              <a:t>Key aspects</a:t>
            </a:r>
          </a:p>
        </p:txBody>
      </p:sp>
      <p:sp>
        <p:nvSpPr>
          <p:cNvPr id="7" name="Geschweifte Klammer rechts 6"/>
          <p:cNvSpPr/>
          <p:nvPr/>
        </p:nvSpPr>
        <p:spPr>
          <a:xfrm>
            <a:off x="5012675" y="2269475"/>
            <a:ext cx="397096" cy="1242219"/>
          </a:xfrm>
          <a:prstGeom prst="rightBrace">
            <a:avLst>
              <a:gd name="adj1" fmla="val 3330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07183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ISM: Confidentiality and integrity</a:t>
            </a:r>
          </a:p>
        </p:txBody>
      </p:sp>
      <p:sp>
        <p:nvSpPr>
          <p:cNvPr id="5" name="Rectangle 3"/>
          <p:cNvSpPr>
            <a:spLocks noGrp="1" noChangeArrowheads="1"/>
          </p:cNvSpPr>
          <p:nvPr>
            <p:ph idx="1"/>
          </p:nvPr>
        </p:nvSpPr>
        <p:spPr>
          <a:xfrm>
            <a:off x="457200" y="1696598"/>
            <a:ext cx="4125817" cy="4626019"/>
          </a:xfrm>
          <a:prstGeom prst="rect">
            <a:avLst/>
          </a:prstGeom>
        </p:spPr>
        <p:txBody>
          <a:bodyPr>
            <a:normAutofit/>
          </a:bodyPr>
          <a:lstStyle/>
          <a:p>
            <a:pPr marL="0" indent="0">
              <a:buNone/>
            </a:pPr>
            <a:r>
              <a:rPr lang="en-US" sz="2000" b="1" noProof="0"/>
              <a:t>Confidentiality</a:t>
            </a:r>
            <a:r>
              <a:rPr lang="en-US" sz="2000" noProof="0"/>
              <a:t>: To protect information from unauthorized disclosure</a:t>
            </a:r>
          </a:p>
        </p:txBody>
      </p:sp>
      <p:sp>
        <p:nvSpPr>
          <p:cNvPr id="4" name="Foliennummernplatzhalter 3"/>
          <p:cNvSpPr>
            <a:spLocks noGrp="1"/>
          </p:cNvSpPr>
          <p:nvPr>
            <p:ph type="sldNum" sz="quarter" idx="12"/>
          </p:nvPr>
        </p:nvSpPr>
        <p:spPr/>
        <p:txBody>
          <a:bodyPr/>
          <a:lstStyle/>
          <a:p>
            <a:fld id="{43507AEB-23B8-F142-83A3-458C56B10093}" type="slidenum">
              <a:rPr lang="en-US" smtClean="0"/>
              <a:t>68</a:t>
            </a:fld>
            <a:endParaRPr lang="en-US"/>
          </a:p>
        </p:txBody>
      </p:sp>
      <p:pic>
        <p:nvPicPr>
          <p:cNvPr id="6" name="Picture 112" descr="m1"/>
          <p:cNvPicPr>
            <a:picLocks noChangeAspect="1" noChangeArrowheads="1"/>
          </p:cNvPicPr>
          <p:nvPr/>
        </p:nvPicPr>
        <p:blipFill>
          <a:blip r:embed="rId3" cstate="print"/>
          <a:srcRect/>
          <a:stretch>
            <a:fillRect/>
          </a:stretch>
        </p:blipFill>
        <p:spPr bwMode="auto">
          <a:xfrm>
            <a:off x="495814" y="3524833"/>
            <a:ext cx="480721" cy="679505"/>
          </a:xfrm>
          <a:prstGeom prst="rect">
            <a:avLst/>
          </a:prstGeom>
          <a:noFill/>
          <a:ln w="9525">
            <a:noFill/>
            <a:miter lim="800000"/>
            <a:headEnd/>
            <a:tailEnd/>
          </a:ln>
        </p:spPr>
      </p:pic>
      <p:pic>
        <p:nvPicPr>
          <p:cNvPr id="7" name="Picture 109" descr="m1"/>
          <p:cNvPicPr>
            <a:picLocks noChangeAspect="1" noChangeArrowheads="1"/>
          </p:cNvPicPr>
          <p:nvPr/>
        </p:nvPicPr>
        <p:blipFill>
          <a:blip r:embed="rId4" cstate="print"/>
          <a:srcRect/>
          <a:stretch>
            <a:fillRect/>
          </a:stretch>
        </p:blipFill>
        <p:spPr bwMode="auto">
          <a:xfrm>
            <a:off x="3789406" y="3501120"/>
            <a:ext cx="502298" cy="701812"/>
          </a:xfrm>
          <a:prstGeom prst="rect">
            <a:avLst/>
          </a:prstGeom>
          <a:noFill/>
          <a:ln w="9525">
            <a:noFill/>
            <a:miter lim="800000"/>
            <a:headEnd/>
            <a:tailEnd/>
          </a:ln>
        </p:spPr>
      </p:pic>
      <p:pic>
        <p:nvPicPr>
          <p:cNvPr id="8" name="Picture 110" descr="m1"/>
          <p:cNvPicPr>
            <a:picLocks noChangeAspect="1" noChangeArrowheads="1"/>
          </p:cNvPicPr>
          <p:nvPr/>
        </p:nvPicPr>
        <p:blipFill>
          <a:blip r:embed="rId5" cstate="print"/>
          <a:srcRect/>
          <a:stretch>
            <a:fillRect/>
          </a:stretch>
        </p:blipFill>
        <p:spPr bwMode="auto">
          <a:xfrm>
            <a:off x="2131196" y="5108475"/>
            <a:ext cx="502924" cy="703218"/>
          </a:xfrm>
          <a:prstGeom prst="rect">
            <a:avLst/>
          </a:prstGeom>
          <a:noFill/>
          <a:ln w="9525">
            <a:noFill/>
            <a:miter lim="800000"/>
            <a:headEnd/>
            <a:tailEnd/>
          </a:ln>
        </p:spPr>
      </p:pic>
      <p:sp>
        <p:nvSpPr>
          <p:cNvPr id="9" name="Gefaltete Ecke 8"/>
          <p:cNvSpPr/>
          <p:nvPr/>
        </p:nvSpPr>
        <p:spPr bwMode="auto">
          <a:xfrm>
            <a:off x="1965929" y="3399859"/>
            <a:ext cx="798841" cy="961982"/>
          </a:xfrm>
          <a:prstGeom prst="foldedCorner">
            <a:avLst/>
          </a:prstGeom>
          <a:solidFill>
            <a:schemeClr val="bg1"/>
          </a:solidFill>
          <a:ln w="28575" cap="flat" cmpd="sng" algn="ctr">
            <a:solidFill>
              <a:schemeClr val="tx1"/>
            </a:solidFill>
            <a:prstDash val="solid"/>
            <a:round/>
            <a:headEnd type="none" w="med" len="med"/>
            <a:tailEnd type="none" w="med" len="med"/>
          </a:ln>
          <a:effectLst/>
        </p:spPr>
        <p:txBody>
          <a:bodyPr vert="horz" wrap="none" lIns="63279" tIns="32905" rIns="63279" bIns="32905" numCol="1" rtlCol="0" anchor="ctr" anchorCtr="0" compatLnSpc="1">
            <a:prstTxWarp prst="textNoShape">
              <a:avLst/>
            </a:prstTxWarp>
          </a:bodyPr>
          <a:lstStyle/>
          <a:p>
            <a:pPr defTabSz="642915"/>
            <a:r>
              <a:rPr lang="de-DE" sz="1200">
                <a:latin typeface="Arial" charset="0"/>
              </a:rPr>
              <a:t>10110100</a:t>
            </a:r>
          </a:p>
          <a:p>
            <a:pPr defTabSz="642915"/>
            <a:r>
              <a:rPr lang="de-DE" sz="1200">
                <a:latin typeface="Arial" charset="0"/>
              </a:rPr>
              <a:t>01011001</a:t>
            </a:r>
          </a:p>
          <a:p>
            <a:pPr defTabSz="642915"/>
            <a:r>
              <a:rPr lang="de-DE" sz="1200">
                <a:latin typeface="Arial" charset="0"/>
              </a:rPr>
              <a:t>10101100</a:t>
            </a:r>
          </a:p>
          <a:p>
            <a:pPr defTabSz="642915"/>
            <a:r>
              <a:rPr lang="de-DE" sz="1200">
                <a:latin typeface="Arial" charset="0"/>
              </a:rPr>
              <a:t>11001011</a:t>
            </a:r>
          </a:p>
        </p:txBody>
      </p:sp>
      <p:cxnSp>
        <p:nvCxnSpPr>
          <p:cNvPr id="10" name="Gerade Verbindung mit Pfeil 9"/>
          <p:cNvCxnSpPr/>
          <p:nvPr/>
        </p:nvCxnSpPr>
        <p:spPr bwMode="auto">
          <a:xfrm>
            <a:off x="1076994" y="3852729"/>
            <a:ext cx="803678" cy="1117"/>
          </a:xfrm>
          <a:prstGeom prst="straightConnector1">
            <a:avLst/>
          </a:prstGeom>
          <a:solidFill>
            <a:srgbClr val="FFFF99"/>
          </a:solidFill>
          <a:ln w="28575" cap="flat" cmpd="sng" algn="ctr">
            <a:solidFill>
              <a:schemeClr val="tx1"/>
            </a:solidFill>
            <a:prstDash val="solid"/>
            <a:round/>
            <a:headEnd type="none" w="med" len="med"/>
            <a:tailEnd type="arrow"/>
          </a:ln>
          <a:effectLst/>
        </p:spPr>
      </p:cxnSp>
      <p:cxnSp>
        <p:nvCxnSpPr>
          <p:cNvPr id="12" name="Gerade Verbindung mit Pfeil 11"/>
          <p:cNvCxnSpPr/>
          <p:nvPr/>
        </p:nvCxnSpPr>
        <p:spPr bwMode="auto">
          <a:xfrm>
            <a:off x="2835039" y="3852729"/>
            <a:ext cx="803678" cy="1117"/>
          </a:xfrm>
          <a:prstGeom prst="straightConnector1">
            <a:avLst/>
          </a:prstGeom>
          <a:solidFill>
            <a:srgbClr val="FFFF99"/>
          </a:solidFill>
          <a:ln w="28575" cap="flat" cmpd="sng" algn="ctr">
            <a:solidFill>
              <a:schemeClr val="tx1"/>
            </a:solidFill>
            <a:prstDash val="solid"/>
            <a:round/>
            <a:headEnd type="none" w="med" len="med"/>
            <a:tailEnd type="arrow"/>
          </a:ln>
          <a:effectLst/>
        </p:spPr>
      </p:cxnSp>
      <p:cxnSp>
        <p:nvCxnSpPr>
          <p:cNvPr id="13" name="Gerade Verbindung mit Pfeil 12"/>
          <p:cNvCxnSpPr/>
          <p:nvPr/>
        </p:nvCxnSpPr>
        <p:spPr bwMode="auto">
          <a:xfrm rot="5400000" flipH="1" flipV="1">
            <a:off x="2106986" y="4681242"/>
            <a:ext cx="552528" cy="558"/>
          </a:xfrm>
          <a:prstGeom prst="straightConnector1">
            <a:avLst/>
          </a:prstGeom>
          <a:solidFill>
            <a:srgbClr val="FFFF99"/>
          </a:solidFill>
          <a:ln w="28575" cap="flat" cmpd="sng" algn="ctr">
            <a:solidFill>
              <a:srgbClr val="FF0000"/>
            </a:solidFill>
            <a:prstDash val="solid"/>
            <a:round/>
            <a:headEnd type="arrow" w="med" len="med"/>
            <a:tailEnd type="none"/>
          </a:ln>
          <a:effectLst/>
        </p:spPr>
      </p:cxnSp>
      <p:sp>
        <p:nvSpPr>
          <p:cNvPr id="14" name="Textfeld 13"/>
          <p:cNvSpPr txBox="1"/>
          <p:nvPr/>
        </p:nvSpPr>
        <p:spPr>
          <a:xfrm>
            <a:off x="3816268" y="4154108"/>
            <a:ext cx="451070" cy="281327"/>
          </a:xfrm>
          <a:prstGeom prst="rect">
            <a:avLst/>
          </a:prstGeom>
          <a:noFill/>
        </p:spPr>
        <p:txBody>
          <a:bodyPr wrap="none" lIns="64291" tIns="32146" rIns="64291" bIns="32146" rtlCol="0">
            <a:spAutoFit/>
          </a:bodyPr>
          <a:lstStyle/>
          <a:p>
            <a:pPr algn="ctr"/>
            <a:r>
              <a:rPr lang="en-US" sz="1400">
                <a:latin typeface="+mn-lt"/>
              </a:rPr>
              <a:t>Bob</a:t>
            </a:r>
            <a:endParaRPr lang="de-DE" sz="1400">
              <a:latin typeface="+mn-lt"/>
            </a:endParaRPr>
          </a:p>
        </p:txBody>
      </p:sp>
      <p:sp>
        <p:nvSpPr>
          <p:cNvPr id="15" name="Textfeld 14"/>
          <p:cNvSpPr txBox="1"/>
          <p:nvPr/>
        </p:nvSpPr>
        <p:spPr>
          <a:xfrm>
            <a:off x="2061339" y="5770781"/>
            <a:ext cx="641552" cy="281327"/>
          </a:xfrm>
          <a:prstGeom prst="rect">
            <a:avLst/>
          </a:prstGeom>
          <a:noFill/>
        </p:spPr>
        <p:txBody>
          <a:bodyPr wrap="none" lIns="64291" tIns="32146" rIns="64291" bIns="32146" rtlCol="0">
            <a:spAutoFit/>
          </a:bodyPr>
          <a:lstStyle/>
          <a:p>
            <a:pPr algn="ctr"/>
            <a:r>
              <a:rPr lang="en-US" sz="1400">
                <a:latin typeface="+mn-lt"/>
              </a:rPr>
              <a:t>Chuck</a:t>
            </a:r>
            <a:endParaRPr lang="de-DE" sz="1400">
              <a:latin typeface="+mn-lt"/>
            </a:endParaRPr>
          </a:p>
        </p:txBody>
      </p:sp>
      <p:sp>
        <p:nvSpPr>
          <p:cNvPr id="16" name="Textfeld 15"/>
          <p:cNvSpPr txBox="1"/>
          <p:nvPr/>
        </p:nvSpPr>
        <p:spPr>
          <a:xfrm>
            <a:off x="467080" y="4154108"/>
            <a:ext cx="522078" cy="281327"/>
          </a:xfrm>
          <a:prstGeom prst="rect">
            <a:avLst/>
          </a:prstGeom>
          <a:noFill/>
        </p:spPr>
        <p:txBody>
          <a:bodyPr wrap="none" lIns="64291" tIns="32146" rIns="64291" bIns="32146" rtlCol="0">
            <a:spAutoFit/>
          </a:bodyPr>
          <a:lstStyle/>
          <a:p>
            <a:pPr algn="ctr"/>
            <a:r>
              <a:rPr lang="en-US" sz="1400">
                <a:latin typeface="+mn-lt"/>
              </a:rPr>
              <a:t>Alice</a:t>
            </a:r>
            <a:endParaRPr lang="de-DE" sz="1400">
              <a:latin typeface="+mn-lt"/>
            </a:endParaRPr>
          </a:p>
        </p:txBody>
      </p:sp>
      <p:sp>
        <p:nvSpPr>
          <p:cNvPr id="18" name="Rectangle 3"/>
          <p:cNvSpPr txBox="1">
            <a:spLocks noChangeArrowheads="1"/>
          </p:cNvSpPr>
          <p:nvPr/>
        </p:nvSpPr>
        <p:spPr>
          <a:xfrm>
            <a:off x="4797119" y="1696598"/>
            <a:ext cx="4125817" cy="46260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t>Integrity</a:t>
            </a:r>
            <a:r>
              <a:rPr lang="en-US" sz="2000"/>
              <a:t>: To protect information from modifications, additions, deletions, rearrangement, duplication or re-recording</a:t>
            </a:r>
          </a:p>
        </p:txBody>
      </p:sp>
      <p:pic>
        <p:nvPicPr>
          <p:cNvPr id="19" name="Picture 112" descr="m1"/>
          <p:cNvPicPr>
            <a:picLocks noChangeAspect="1" noChangeArrowheads="1"/>
          </p:cNvPicPr>
          <p:nvPr/>
        </p:nvPicPr>
        <p:blipFill>
          <a:blip r:embed="rId3" cstate="print"/>
          <a:srcRect/>
          <a:stretch>
            <a:fillRect/>
          </a:stretch>
        </p:blipFill>
        <p:spPr bwMode="auto">
          <a:xfrm>
            <a:off x="4827670" y="3509782"/>
            <a:ext cx="480721" cy="679505"/>
          </a:xfrm>
          <a:prstGeom prst="rect">
            <a:avLst/>
          </a:prstGeom>
          <a:noFill/>
          <a:ln w="9525">
            <a:noFill/>
            <a:miter lim="800000"/>
            <a:headEnd/>
            <a:tailEnd/>
          </a:ln>
        </p:spPr>
      </p:pic>
      <p:pic>
        <p:nvPicPr>
          <p:cNvPr id="20" name="Picture 109" descr="m1"/>
          <p:cNvPicPr>
            <a:picLocks noChangeAspect="1" noChangeArrowheads="1"/>
          </p:cNvPicPr>
          <p:nvPr/>
        </p:nvPicPr>
        <p:blipFill>
          <a:blip r:embed="rId4" cstate="print"/>
          <a:srcRect/>
          <a:stretch>
            <a:fillRect/>
          </a:stretch>
        </p:blipFill>
        <p:spPr bwMode="auto">
          <a:xfrm>
            <a:off x="8422641" y="3889314"/>
            <a:ext cx="502298" cy="701812"/>
          </a:xfrm>
          <a:prstGeom prst="rect">
            <a:avLst/>
          </a:prstGeom>
          <a:noFill/>
          <a:ln w="9525">
            <a:noFill/>
            <a:miter lim="800000"/>
            <a:headEnd/>
            <a:tailEnd/>
          </a:ln>
        </p:spPr>
      </p:pic>
      <p:pic>
        <p:nvPicPr>
          <p:cNvPr id="21" name="Picture 110" descr="m1"/>
          <p:cNvPicPr>
            <a:picLocks noChangeAspect="1" noChangeArrowheads="1"/>
          </p:cNvPicPr>
          <p:nvPr/>
        </p:nvPicPr>
        <p:blipFill>
          <a:blip r:embed="rId5" cstate="print"/>
          <a:srcRect/>
          <a:stretch>
            <a:fillRect/>
          </a:stretch>
        </p:blipFill>
        <p:spPr bwMode="auto">
          <a:xfrm>
            <a:off x="5961379" y="4440436"/>
            <a:ext cx="502924" cy="703218"/>
          </a:xfrm>
          <a:prstGeom prst="rect">
            <a:avLst/>
          </a:prstGeom>
          <a:noFill/>
          <a:ln w="9525">
            <a:noFill/>
            <a:miter lim="800000"/>
            <a:headEnd/>
            <a:tailEnd/>
          </a:ln>
        </p:spPr>
      </p:pic>
      <p:sp>
        <p:nvSpPr>
          <p:cNvPr id="22" name="Gefaltete Ecke 21"/>
          <p:cNvSpPr/>
          <p:nvPr/>
        </p:nvSpPr>
        <p:spPr bwMode="auto">
          <a:xfrm>
            <a:off x="6377543" y="3266714"/>
            <a:ext cx="803678" cy="972803"/>
          </a:xfrm>
          <a:prstGeom prst="foldedCorner">
            <a:avLst/>
          </a:prstGeom>
          <a:solidFill>
            <a:schemeClr val="bg1"/>
          </a:solidFill>
          <a:ln w="28575" cap="flat" cmpd="sng" algn="ctr">
            <a:solidFill>
              <a:schemeClr val="tx1"/>
            </a:solidFill>
            <a:prstDash val="sysDash"/>
            <a:round/>
            <a:headEnd type="none" w="med" len="med"/>
            <a:tailEnd type="none" w="med" len="med"/>
          </a:ln>
          <a:effectLst/>
        </p:spPr>
        <p:txBody>
          <a:bodyPr vert="horz" wrap="none" lIns="63279" tIns="32905" rIns="63279" bIns="32905" numCol="1" rtlCol="0" anchor="ctr" anchorCtr="0" compatLnSpc="1">
            <a:prstTxWarp prst="textNoShape">
              <a:avLst/>
            </a:prstTxWarp>
          </a:bodyPr>
          <a:lstStyle/>
          <a:p>
            <a:pPr defTabSz="642915"/>
            <a:r>
              <a:rPr lang="de-DE" sz="1200">
                <a:latin typeface="Arial" charset="0"/>
              </a:rPr>
              <a:t>10110100</a:t>
            </a:r>
          </a:p>
          <a:p>
            <a:pPr defTabSz="642915"/>
            <a:r>
              <a:rPr lang="de-DE" sz="1200">
                <a:latin typeface="Arial" charset="0"/>
              </a:rPr>
              <a:t>01011001</a:t>
            </a:r>
          </a:p>
          <a:p>
            <a:pPr defTabSz="642915"/>
            <a:r>
              <a:rPr lang="de-DE" sz="1200">
                <a:latin typeface="Arial" charset="0"/>
              </a:rPr>
              <a:t>10101100</a:t>
            </a:r>
          </a:p>
          <a:p>
            <a:pPr defTabSz="642915"/>
            <a:r>
              <a:rPr lang="de-DE" sz="1200">
                <a:latin typeface="Arial" charset="0"/>
              </a:rPr>
              <a:t>11001011</a:t>
            </a:r>
          </a:p>
        </p:txBody>
      </p:sp>
      <p:cxnSp>
        <p:nvCxnSpPr>
          <p:cNvPr id="23" name="Gerade Verbindung mit Pfeil 22"/>
          <p:cNvCxnSpPr/>
          <p:nvPr/>
        </p:nvCxnSpPr>
        <p:spPr bwMode="auto">
          <a:xfrm>
            <a:off x="5408850" y="3837678"/>
            <a:ext cx="803678" cy="1117"/>
          </a:xfrm>
          <a:prstGeom prst="straightConnector1">
            <a:avLst/>
          </a:prstGeom>
          <a:solidFill>
            <a:srgbClr val="FFFF99"/>
          </a:solidFill>
          <a:ln w="28575" cap="flat" cmpd="sng" algn="ctr">
            <a:solidFill>
              <a:schemeClr val="tx1"/>
            </a:solidFill>
            <a:prstDash val="solid"/>
            <a:round/>
            <a:headEnd type="none" w="med" len="med"/>
            <a:tailEnd type="arrow"/>
          </a:ln>
          <a:effectLst/>
        </p:spPr>
      </p:cxnSp>
      <p:cxnSp>
        <p:nvCxnSpPr>
          <p:cNvPr id="24" name="Gerade Verbindung mit Pfeil 23"/>
          <p:cNvCxnSpPr/>
          <p:nvPr/>
        </p:nvCxnSpPr>
        <p:spPr bwMode="auto">
          <a:xfrm>
            <a:off x="7468274" y="4240923"/>
            <a:ext cx="803678" cy="1117"/>
          </a:xfrm>
          <a:prstGeom prst="straightConnector1">
            <a:avLst/>
          </a:prstGeom>
          <a:solidFill>
            <a:srgbClr val="FFFF99"/>
          </a:solidFill>
          <a:ln w="28575" cap="flat" cmpd="sng" algn="ctr">
            <a:solidFill>
              <a:srgbClr val="FF0000"/>
            </a:solidFill>
            <a:prstDash val="solid"/>
            <a:round/>
            <a:headEnd type="none" w="med" len="med"/>
            <a:tailEnd type="arrow"/>
          </a:ln>
          <a:effectLst/>
        </p:spPr>
      </p:cxnSp>
      <p:sp>
        <p:nvSpPr>
          <p:cNvPr id="25" name="Gefaltete Ecke 24"/>
          <p:cNvSpPr/>
          <p:nvPr/>
        </p:nvSpPr>
        <p:spPr bwMode="auto">
          <a:xfrm>
            <a:off x="6664596" y="3668552"/>
            <a:ext cx="803678" cy="972803"/>
          </a:xfrm>
          <a:prstGeom prst="foldedCorner">
            <a:avLst/>
          </a:prstGeom>
          <a:solidFill>
            <a:schemeClr val="bg1"/>
          </a:solidFill>
          <a:ln w="28575" cap="flat" cmpd="sng" algn="ctr">
            <a:solidFill>
              <a:schemeClr val="tx1"/>
            </a:solidFill>
            <a:prstDash val="solid"/>
            <a:round/>
            <a:headEnd type="none" w="med" len="med"/>
            <a:tailEnd type="none" w="med" len="med"/>
          </a:ln>
          <a:effectLst/>
        </p:spPr>
        <p:txBody>
          <a:bodyPr vert="horz" wrap="none" lIns="63279" tIns="32905" rIns="63279" bIns="32905" numCol="1" rtlCol="0" anchor="ctr" anchorCtr="0" compatLnSpc="1">
            <a:prstTxWarp prst="textNoShape">
              <a:avLst/>
            </a:prstTxWarp>
          </a:bodyPr>
          <a:lstStyle/>
          <a:p>
            <a:pPr defTabSz="642915"/>
            <a:r>
              <a:rPr lang="de-DE" sz="1200">
                <a:latin typeface="Arial" charset="0"/>
              </a:rPr>
              <a:t>10110100</a:t>
            </a:r>
          </a:p>
          <a:p>
            <a:pPr defTabSz="642915"/>
            <a:r>
              <a:rPr lang="de-DE" sz="1200" b="1">
                <a:solidFill>
                  <a:srgbClr val="FF0000"/>
                </a:solidFill>
                <a:latin typeface="Arial" charset="0"/>
              </a:rPr>
              <a:t>10100100</a:t>
            </a:r>
          </a:p>
          <a:p>
            <a:pPr defTabSz="642915"/>
            <a:r>
              <a:rPr lang="de-DE" sz="1200" b="1">
                <a:solidFill>
                  <a:srgbClr val="FF0000"/>
                </a:solidFill>
                <a:latin typeface="Arial" charset="0"/>
              </a:rPr>
              <a:t>01000110</a:t>
            </a:r>
          </a:p>
          <a:p>
            <a:pPr defTabSz="642915"/>
            <a:r>
              <a:rPr lang="de-DE" sz="1200">
                <a:latin typeface="Arial" charset="0"/>
              </a:rPr>
              <a:t>11001011</a:t>
            </a:r>
          </a:p>
        </p:txBody>
      </p:sp>
      <p:sp>
        <p:nvSpPr>
          <p:cNvPr id="26" name="Textfeld 25"/>
          <p:cNvSpPr txBox="1"/>
          <p:nvPr/>
        </p:nvSpPr>
        <p:spPr>
          <a:xfrm>
            <a:off x="5887256" y="5093424"/>
            <a:ext cx="641552" cy="281327"/>
          </a:xfrm>
          <a:prstGeom prst="rect">
            <a:avLst/>
          </a:prstGeom>
          <a:noFill/>
        </p:spPr>
        <p:txBody>
          <a:bodyPr wrap="none" lIns="64291" tIns="32146" rIns="64291" bIns="32146" rtlCol="0">
            <a:spAutoFit/>
          </a:bodyPr>
          <a:lstStyle/>
          <a:p>
            <a:pPr algn="ctr"/>
            <a:r>
              <a:rPr lang="en-US" sz="1400">
                <a:latin typeface="+mn-lt"/>
              </a:rPr>
              <a:t>Chuck</a:t>
            </a:r>
            <a:endParaRPr lang="de-DE" sz="1400">
              <a:latin typeface="+mn-lt"/>
            </a:endParaRPr>
          </a:p>
        </p:txBody>
      </p:sp>
      <p:sp>
        <p:nvSpPr>
          <p:cNvPr id="27" name="Textfeld 26"/>
          <p:cNvSpPr txBox="1"/>
          <p:nvPr/>
        </p:nvSpPr>
        <p:spPr>
          <a:xfrm>
            <a:off x="4798936" y="4139057"/>
            <a:ext cx="522078" cy="281327"/>
          </a:xfrm>
          <a:prstGeom prst="rect">
            <a:avLst/>
          </a:prstGeom>
          <a:noFill/>
        </p:spPr>
        <p:txBody>
          <a:bodyPr wrap="none" lIns="64291" tIns="32146" rIns="64291" bIns="32146" rtlCol="0">
            <a:spAutoFit/>
          </a:bodyPr>
          <a:lstStyle/>
          <a:p>
            <a:pPr algn="ctr"/>
            <a:r>
              <a:rPr lang="en-US" sz="1400">
                <a:latin typeface="+mn-lt"/>
              </a:rPr>
              <a:t>Alice</a:t>
            </a:r>
            <a:endParaRPr lang="de-DE" sz="1400">
              <a:latin typeface="+mn-lt"/>
            </a:endParaRPr>
          </a:p>
        </p:txBody>
      </p:sp>
      <p:sp>
        <p:nvSpPr>
          <p:cNvPr id="28" name="Textfeld 27"/>
          <p:cNvSpPr txBox="1"/>
          <p:nvPr/>
        </p:nvSpPr>
        <p:spPr>
          <a:xfrm>
            <a:off x="8440185" y="4540896"/>
            <a:ext cx="451070" cy="281327"/>
          </a:xfrm>
          <a:prstGeom prst="rect">
            <a:avLst/>
          </a:prstGeom>
          <a:noFill/>
        </p:spPr>
        <p:txBody>
          <a:bodyPr wrap="none" lIns="64291" tIns="32146" rIns="64291" bIns="32146" rtlCol="0">
            <a:spAutoFit/>
          </a:bodyPr>
          <a:lstStyle/>
          <a:p>
            <a:pPr algn="ctr"/>
            <a:r>
              <a:rPr lang="en-US" sz="1400">
                <a:latin typeface="+mn-lt"/>
              </a:rPr>
              <a:t>Bob</a:t>
            </a:r>
            <a:endParaRPr lang="de-DE" sz="1400">
              <a:latin typeface="+mn-lt"/>
            </a:endParaRPr>
          </a:p>
        </p:txBody>
      </p:sp>
      <p:cxnSp>
        <p:nvCxnSpPr>
          <p:cNvPr id="29" name="Gekrümmte Verbindung 28"/>
          <p:cNvCxnSpPr/>
          <p:nvPr/>
        </p:nvCxnSpPr>
        <p:spPr bwMode="auto">
          <a:xfrm rot="10800000" flipH="1" flipV="1">
            <a:off x="6320776" y="4045902"/>
            <a:ext cx="287053" cy="401839"/>
          </a:xfrm>
          <a:prstGeom prst="curvedConnector3">
            <a:avLst>
              <a:gd name="adj1" fmla="val -65733"/>
            </a:avLst>
          </a:prstGeom>
          <a:solidFill>
            <a:srgbClr val="FFFF99"/>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378343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ISM: Accessibility</a:t>
            </a:r>
          </a:p>
        </p:txBody>
      </p:sp>
      <p:sp>
        <p:nvSpPr>
          <p:cNvPr id="5" name="Rectangle 3"/>
          <p:cNvSpPr>
            <a:spLocks noGrp="1" noChangeArrowheads="1"/>
          </p:cNvSpPr>
          <p:nvPr>
            <p:ph idx="1"/>
          </p:nvPr>
        </p:nvSpPr>
        <p:spPr>
          <a:xfrm>
            <a:off x="2558722" y="1696598"/>
            <a:ext cx="4125817" cy="4626019"/>
          </a:xfrm>
          <a:prstGeom prst="rect">
            <a:avLst/>
          </a:prstGeom>
        </p:spPr>
        <p:txBody>
          <a:bodyPr>
            <a:normAutofit/>
          </a:bodyPr>
          <a:lstStyle/>
          <a:p>
            <a:pPr marL="0" indent="0">
              <a:buNone/>
            </a:pPr>
            <a:r>
              <a:rPr lang="en-US" sz="2000" b="1" noProof="0" dirty="0"/>
              <a:t>Accessibility</a:t>
            </a:r>
            <a:r>
              <a:rPr lang="en-US" sz="2000" noProof="0" dirty="0"/>
              <a:t>: Information is available and usable when required, and the system that provide it can appropriately resist attacks and recover or prevent failures </a:t>
            </a:r>
          </a:p>
        </p:txBody>
      </p:sp>
      <p:pic>
        <p:nvPicPr>
          <p:cNvPr id="6" name="Picture 112" descr="m1"/>
          <p:cNvPicPr>
            <a:picLocks noChangeAspect="1" noChangeArrowheads="1"/>
          </p:cNvPicPr>
          <p:nvPr/>
        </p:nvPicPr>
        <p:blipFill>
          <a:blip r:embed="rId2" cstate="print"/>
          <a:srcRect/>
          <a:stretch>
            <a:fillRect/>
          </a:stretch>
        </p:blipFill>
        <p:spPr bwMode="auto">
          <a:xfrm>
            <a:off x="2558722" y="3524833"/>
            <a:ext cx="480721" cy="679505"/>
          </a:xfrm>
          <a:prstGeom prst="rect">
            <a:avLst/>
          </a:prstGeom>
          <a:noFill/>
          <a:ln w="9525">
            <a:noFill/>
            <a:miter lim="800000"/>
            <a:headEnd/>
            <a:tailEnd/>
          </a:ln>
        </p:spPr>
      </p:pic>
      <p:sp>
        <p:nvSpPr>
          <p:cNvPr id="9" name="Gefaltete Ecke 8"/>
          <p:cNvSpPr/>
          <p:nvPr/>
        </p:nvSpPr>
        <p:spPr bwMode="auto">
          <a:xfrm>
            <a:off x="4827678" y="3386667"/>
            <a:ext cx="798841" cy="961982"/>
          </a:xfrm>
          <a:prstGeom prst="foldedCorner">
            <a:avLst/>
          </a:prstGeom>
          <a:solidFill>
            <a:schemeClr val="bg1"/>
          </a:solidFill>
          <a:ln w="28575" cap="flat" cmpd="sng" algn="ctr">
            <a:solidFill>
              <a:schemeClr val="tx1"/>
            </a:solidFill>
            <a:prstDash val="solid"/>
            <a:round/>
            <a:headEnd type="none" w="med" len="med"/>
            <a:tailEnd type="none" w="med" len="med"/>
          </a:ln>
          <a:effectLst/>
        </p:spPr>
        <p:txBody>
          <a:bodyPr vert="horz" wrap="none" lIns="63279" tIns="32905" rIns="63279" bIns="32905" numCol="1" rtlCol="0" anchor="ctr" anchorCtr="0" compatLnSpc="1">
            <a:prstTxWarp prst="textNoShape">
              <a:avLst/>
            </a:prstTxWarp>
          </a:bodyPr>
          <a:lstStyle/>
          <a:p>
            <a:pPr defTabSz="642915"/>
            <a:r>
              <a:rPr lang="de-DE" sz="1200" dirty="0">
                <a:latin typeface="Arial" charset="0"/>
              </a:rPr>
              <a:t>10110100</a:t>
            </a:r>
          </a:p>
          <a:p>
            <a:pPr defTabSz="642915"/>
            <a:r>
              <a:rPr lang="de-DE" sz="1200" dirty="0">
                <a:latin typeface="Arial" charset="0"/>
              </a:rPr>
              <a:t>01011001</a:t>
            </a:r>
          </a:p>
          <a:p>
            <a:pPr defTabSz="642915"/>
            <a:r>
              <a:rPr lang="de-DE" sz="1200" dirty="0">
                <a:latin typeface="Arial" charset="0"/>
              </a:rPr>
              <a:t>10101100</a:t>
            </a:r>
          </a:p>
          <a:p>
            <a:pPr defTabSz="642915"/>
            <a:r>
              <a:rPr lang="de-DE" sz="1200" dirty="0">
                <a:latin typeface="Arial" charset="0"/>
              </a:rPr>
              <a:t>11001011</a:t>
            </a:r>
          </a:p>
        </p:txBody>
      </p:sp>
      <p:cxnSp>
        <p:nvCxnSpPr>
          <p:cNvPr id="10" name="Gerade Verbindung mit Pfeil 9"/>
          <p:cNvCxnSpPr/>
          <p:nvPr/>
        </p:nvCxnSpPr>
        <p:spPr bwMode="auto">
          <a:xfrm>
            <a:off x="3139902" y="3852729"/>
            <a:ext cx="1474628" cy="11856"/>
          </a:xfrm>
          <a:prstGeom prst="straightConnector1">
            <a:avLst/>
          </a:prstGeom>
          <a:solidFill>
            <a:srgbClr val="FFFF99"/>
          </a:solidFill>
          <a:ln w="28575" cap="flat" cmpd="sng" algn="ctr">
            <a:solidFill>
              <a:schemeClr val="tx1"/>
            </a:solidFill>
            <a:prstDash val="solid"/>
            <a:round/>
            <a:headEnd type="none" w="med" len="med"/>
            <a:tailEnd type="arrow"/>
          </a:ln>
          <a:effectLst/>
        </p:spPr>
      </p:cxnSp>
      <p:sp>
        <p:nvSpPr>
          <p:cNvPr id="16" name="Textfeld 15"/>
          <p:cNvSpPr txBox="1"/>
          <p:nvPr/>
        </p:nvSpPr>
        <p:spPr>
          <a:xfrm>
            <a:off x="2529988" y="4154108"/>
            <a:ext cx="522078" cy="281327"/>
          </a:xfrm>
          <a:prstGeom prst="rect">
            <a:avLst/>
          </a:prstGeom>
          <a:noFill/>
        </p:spPr>
        <p:txBody>
          <a:bodyPr wrap="none" lIns="64291" tIns="32146" rIns="64291" bIns="32146" rtlCol="0">
            <a:spAutoFit/>
          </a:bodyPr>
          <a:lstStyle/>
          <a:p>
            <a:pPr algn="ctr"/>
            <a:r>
              <a:rPr lang="en-US" sz="1400" dirty="0">
                <a:latin typeface="+mn-lt"/>
              </a:rPr>
              <a:t>Alice</a:t>
            </a:r>
            <a:endParaRPr lang="de-DE" sz="1400" dirty="0">
              <a:latin typeface="+mn-lt"/>
            </a:endParaRPr>
          </a:p>
        </p:txBody>
      </p:sp>
      <p:sp>
        <p:nvSpPr>
          <p:cNvPr id="11" name="Multiply 10"/>
          <p:cNvSpPr/>
          <p:nvPr/>
        </p:nvSpPr>
        <p:spPr>
          <a:xfrm>
            <a:off x="3193065" y="3337050"/>
            <a:ext cx="1101665" cy="1031358"/>
          </a:xfrm>
          <a:prstGeom prst="mathMultiply">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1450" indent="-171450" algn="ctr">
              <a:buFont typeface="Arial" panose="020B0604020202020204" pitchFamily="34" charset="0"/>
              <a:buChar char="•"/>
            </a:pPr>
            <a:endParaRPr lang="en-GB" sz="1400" dirty="0">
              <a:solidFill>
                <a:schemeClr val="tx1"/>
              </a:solidFill>
            </a:endParaRPr>
          </a:p>
        </p:txBody>
      </p:sp>
    </p:spTree>
    <p:extLst>
      <p:ext uri="{BB962C8B-B14F-4D97-AF65-F5344CB8AC3E}">
        <p14:creationId xmlns:p14="http://schemas.microsoft.com/office/powerpoint/2010/main" val="91350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1" y="274638"/>
            <a:ext cx="6878782" cy="1047859"/>
          </a:xfrm>
        </p:spPr>
        <p:txBody>
          <a:bodyPr/>
          <a:lstStyle/>
          <a:p>
            <a:r>
              <a:rPr lang="en-GB" sz="2400" dirty="0"/>
              <a:t>Suggestion for an "SLA" between you and me</a:t>
            </a:r>
          </a:p>
        </p:txBody>
      </p:sp>
      <p:sp>
        <p:nvSpPr>
          <p:cNvPr id="3" name="Inhaltsplatzhalter 2"/>
          <p:cNvSpPr>
            <a:spLocks noGrp="1"/>
          </p:cNvSpPr>
          <p:nvPr>
            <p:ph idx="1"/>
          </p:nvPr>
        </p:nvSpPr>
        <p:spPr/>
        <p:txBody>
          <a:bodyPr/>
          <a:lstStyle/>
          <a:p>
            <a:pPr marL="514350" indent="-514350">
              <a:buFont typeface="+mj-lt"/>
              <a:buAutoNum type="arabicPeriod"/>
            </a:pPr>
            <a:r>
              <a:rPr lang="en-GB" dirty="0"/>
              <a:t>Please focus on the course, not other things</a:t>
            </a:r>
          </a:p>
          <a:p>
            <a:pPr marL="514350" indent="-514350">
              <a:buFont typeface="+mj-lt"/>
              <a:buAutoNum type="arabicPeriod"/>
            </a:pPr>
            <a:endParaRPr lang="en-GB" dirty="0"/>
          </a:p>
          <a:p>
            <a:pPr marL="0" indent="0">
              <a:buNone/>
            </a:pPr>
            <a:endParaRPr lang="en-GB" dirty="0"/>
          </a:p>
          <a:p>
            <a:pPr marL="0" indent="0">
              <a:buNone/>
            </a:pPr>
            <a:endParaRPr lang="en-GB" sz="2000" dirty="0"/>
          </a:p>
          <a:p>
            <a:pPr marL="514350" indent="-514350">
              <a:buFont typeface="+mj-lt"/>
              <a:buAutoNum type="arabicPeriod"/>
            </a:pPr>
            <a:endParaRPr lang="en-GB" dirty="0"/>
          </a:p>
          <a:p>
            <a:pPr marL="514350" indent="-514350">
              <a:buFont typeface="+mj-lt"/>
              <a:buAutoNum type="arabicPeriod" startAt="2"/>
            </a:pPr>
            <a:r>
              <a:rPr lang="en-GB" dirty="0"/>
              <a:t>Sessions will start on time. Please don't be late.</a:t>
            </a:r>
          </a:p>
        </p:txBody>
      </p:sp>
      <p:sp>
        <p:nvSpPr>
          <p:cNvPr id="4" name="Foliennummernplatzhalter 3"/>
          <p:cNvSpPr>
            <a:spLocks noGrp="1"/>
          </p:cNvSpPr>
          <p:nvPr>
            <p:ph type="sldNum" sz="quarter" idx="12"/>
          </p:nvPr>
        </p:nvSpPr>
        <p:spPr/>
        <p:txBody>
          <a:bodyPr/>
          <a:lstStyle/>
          <a:p>
            <a:fld id="{43507AEB-23B8-F142-83A3-458C56B10093}" type="slidenum">
              <a:rPr lang="en-US" smtClean="0"/>
              <a:t>7</a:t>
            </a:fld>
            <a:endParaRPr lang="en-US"/>
          </a:p>
        </p:txBody>
      </p:sp>
      <p:pic>
        <p:nvPicPr>
          <p:cNvPr id="1030" name="Picture 6" descr="Mit der Pünktlichkeit nehmen Sie es nicht so genau - 1 (© iStockphoto)"/>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3225328" y="4410511"/>
            <a:ext cx="2693343" cy="2020007"/>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Email Addresses » Create the perfect one for your UK business | IONOS by 1&amp;1">
            <a:extLst>
              <a:ext uri="{FF2B5EF4-FFF2-40B4-BE49-F238E27FC236}">
                <a16:creationId xmlns:a16="http://schemas.microsoft.com/office/drawing/2014/main" id="{4997904D-852D-4F4D-A74A-FB0762E13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62" y="2293932"/>
            <a:ext cx="1574483" cy="15744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hone Call (US only) works better with IFTTT">
            <a:extLst>
              <a:ext uri="{FF2B5EF4-FFF2-40B4-BE49-F238E27FC236}">
                <a16:creationId xmlns:a16="http://schemas.microsoft.com/office/drawing/2014/main" id="{A9751CC6-9579-467D-AC0D-153700F14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671" y="2297991"/>
            <a:ext cx="1574482" cy="15744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op 5 Social Media Tips for Start-ups | Features | Social Media Management  | MN2S">
            <a:extLst>
              <a:ext uri="{FF2B5EF4-FFF2-40B4-BE49-F238E27FC236}">
                <a16:creationId xmlns:a16="http://schemas.microsoft.com/office/drawing/2014/main" id="{9E924E53-2B7A-485E-A0FF-16B78A6057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7733" y="2293932"/>
            <a:ext cx="2088531" cy="157854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5BFD7392-DDC9-4956-967C-9DF7AC164E31}"/>
              </a:ext>
            </a:extLst>
          </p:cNvPr>
          <p:cNvCxnSpPr>
            <a:cxnSpLocks/>
          </p:cNvCxnSpPr>
          <p:nvPr/>
        </p:nvCxnSpPr>
        <p:spPr>
          <a:xfrm flipV="1">
            <a:off x="1020278" y="2186031"/>
            <a:ext cx="6872438" cy="1686443"/>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077779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957856" cy="1047859"/>
          </a:xfrm>
        </p:spPr>
        <p:txBody>
          <a:bodyPr/>
          <a:lstStyle/>
          <a:p>
            <a:r>
              <a:rPr lang="en-US" noProof="0" dirty="0"/>
              <a:t>Risk management: Steps and outputs</a:t>
            </a:r>
          </a:p>
        </p:txBody>
      </p:sp>
      <p:sp>
        <p:nvSpPr>
          <p:cNvPr id="3" name="Foliennummernplatzhalter 2"/>
          <p:cNvSpPr>
            <a:spLocks noGrp="1"/>
          </p:cNvSpPr>
          <p:nvPr>
            <p:ph type="sldNum" sz="quarter" idx="12"/>
          </p:nvPr>
        </p:nvSpPr>
        <p:spPr>
          <a:xfrm>
            <a:off x="6703100" y="6430518"/>
            <a:ext cx="2133600" cy="365125"/>
          </a:xfrm>
        </p:spPr>
        <p:txBody>
          <a:bodyPr/>
          <a:lstStyle/>
          <a:p>
            <a:fld id="{43507AEB-23B8-F142-83A3-458C56B10093}" type="slidenum">
              <a:rPr lang="en-US" smtClean="0"/>
              <a:t>70</a:t>
            </a:fld>
            <a:endParaRPr lang="en-US"/>
          </a:p>
        </p:txBody>
      </p:sp>
      <p:sp>
        <p:nvSpPr>
          <p:cNvPr id="5" name="Rectangle 24"/>
          <p:cNvSpPr>
            <a:spLocks/>
          </p:cNvSpPr>
          <p:nvPr/>
        </p:nvSpPr>
        <p:spPr bwMode="auto">
          <a:xfrm>
            <a:off x="819150" y="1900226"/>
            <a:ext cx="7296150" cy="1428760"/>
          </a:xfrm>
          <a:prstGeom prst="rect">
            <a:avLst/>
          </a:prstGeom>
          <a:noFill/>
          <a:ln w="12700">
            <a:solidFill>
              <a:schemeClr val="tx1"/>
            </a:solidFill>
            <a:miter lim="800000"/>
            <a:headEnd/>
            <a:tailEnd/>
          </a:ln>
        </p:spPr>
        <p:txBody>
          <a:bodyPr lIns="0" tIns="0" rIns="0" bIns="0" anchor="ctr" anchorCtr="1">
            <a:prstTxWarp prst="textNoShape">
              <a:avLst/>
            </a:prstTxWarp>
          </a:bodyPr>
          <a:lstStyle/>
          <a:p>
            <a:endParaRPr lang="en-GB" sz="1600" dirty="0">
              <a:ea typeface="Arial" pitchFamily="-108" charset="0"/>
            </a:endParaRPr>
          </a:p>
        </p:txBody>
      </p:sp>
      <p:sp>
        <p:nvSpPr>
          <p:cNvPr id="6" name="Rectangle 24"/>
          <p:cNvSpPr>
            <a:spLocks/>
          </p:cNvSpPr>
          <p:nvPr/>
        </p:nvSpPr>
        <p:spPr bwMode="auto">
          <a:xfrm>
            <a:off x="931371" y="2043102"/>
            <a:ext cx="2257403" cy="338155"/>
          </a:xfrm>
          <a:prstGeom prst="rect">
            <a:avLst/>
          </a:prstGeom>
          <a:solidFill>
            <a:schemeClr val="accent2">
              <a:lumMod val="40000"/>
              <a:lumOff val="60000"/>
            </a:schemeClr>
          </a:solidFill>
          <a:ln w="12700">
            <a:solidFill>
              <a:schemeClr val="tx1"/>
            </a:solidFill>
            <a:miter lim="800000"/>
            <a:headEnd/>
            <a:tailEnd/>
          </a:ln>
        </p:spPr>
        <p:txBody>
          <a:bodyPr lIns="0" tIns="0" rIns="0" bIns="0" anchor="ctr" anchorCtr="1">
            <a:prstTxWarp prst="textNoShape">
              <a:avLst/>
            </a:prstTxWarp>
          </a:bodyPr>
          <a:lstStyle/>
          <a:p>
            <a:pPr algn="ctr"/>
            <a:r>
              <a:rPr lang="en-GB" sz="1600" dirty="0">
                <a:ea typeface="Arial" pitchFamily="-108" charset="0"/>
              </a:rPr>
              <a:t>Assets</a:t>
            </a:r>
          </a:p>
        </p:txBody>
      </p:sp>
      <p:sp>
        <p:nvSpPr>
          <p:cNvPr id="7" name="Rectangle 24"/>
          <p:cNvSpPr>
            <a:spLocks/>
          </p:cNvSpPr>
          <p:nvPr/>
        </p:nvSpPr>
        <p:spPr bwMode="auto">
          <a:xfrm>
            <a:off x="3331650" y="2043102"/>
            <a:ext cx="2257403" cy="338155"/>
          </a:xfrm>
          <a:prstGeom prst="rect">
            <a:avLst/>
          </a:prstGeom>
          <a:solidFill>
            <a:schemeClr val="accent2">
              <a:lumMod val="40000"/>
              <a:lumOff val="60000"/>
            </a:schemeClr>
          </a:solidFill>
          <a:ln w="12700">
            <a:solidFill>
              <a:schemeClr val="tx1"/>
            </a:solidFill>
            <a:miter lim="800000"/>
            <a:headEnd/>
            <a:tailEnd/>
          </a:ln>
        </p:spPr>
        <p:txBody>
          <a:bodyPr lIns="0" tIns="0" rIns="0" bIns="0" anchor="ctr" anchorCtr="1">
            <a:prstTxWarp prst="textNoShape">
              <a:avLst/>
            </a:prstTxWarp>
          </a:bodyPr>
          <a:lstStyle/>
          <a:p>
            <a:pPr algn="ctr"/>
            <a:r>
              <a:rPr lang="en-GB" sz="1600" dirty="0">
                <a:ea typeface="Arial" pitchFamily="-108" charset="0"/>
              </a:rPr>
              <a:t>Vulnerabilities</a:t>
            </a:r>
          </a:p>
        </p:txBody>
      </p:sp>
      <p:sp>
        <p:nvSpPr>
          <p:cNvPr id="8" name="Rectangle 24"/>
          <p:cNvSpPr>
            <a:spLocks/>
          </p:cNvSpPr>
          <p:nvPr/>
        </p:nvSpPr>
        <p:spPr bwMode="auto">
          <a:xfrm>
            <a:off x="5747989" y="2044691"/>
            <a:ext cx="2258826" cy="338154"/>
          </a:xfrm>
          <a:prstGeom prst="rect">
            <a:avLst/>
          </a:prstGeom>
          <a:solidFill>
            <a:schemeClr val="accent2">
              <a:lumMod val="40000"/>
              <a:lumOff val="60000"/>
            </a:schemeClr>
          </a:solidFill>
          <a:ln w="12700">
            <a:solidFill>
              <a:schemeClr val="tx1"/>
            </a:solidFill>
            <a:miter lim="800000"/>
            <a:headEnd/>
            <a:tailEnd/>
          </a:ln>
        </p:spPr>
        <p:txBody>
          <a:bodyPr lIns="0" tIns="0" rIns="0" bIns="0" anchor="ctr" anchorCtr="1">
            <a:prstTxWarp prst="textNoShape">
              <a:avLst/>
            </a:prstTxWarp>
          </a:bodyPr>
          <a:lstStyle/>
          <a:p>
            <a:pPr algn="ctr"/>
            <a:r>
              <a:rPr lang="en-GB" sz="1600" dirty="0">
                <a:ea typeface="Arial" pitchFamily="-108" charset="0"/>
              </a:rPr>
              <a:t>Threats</a:t>
            </a:r>
          </a:p>
        </p:txBody>
      </p:sp>
      <p:sp>
        <p:nvSpPr>
          <p:cNvPr id="9" name="Rectangle 24"/>
          <p:cNvSpPr>
            <a:spLocks/>
          </p:cNvSpPr>
          <p:nvPr/>
        </p:nvSpPr>
        <p:spPr bwMode="auto">
          <a:xfrm>
            <a:off x="3331650" y="2828920"/>
            <a:ext cx="2257403" cy="338155"/>
          </a:xfrm>
          <a:prstGeom prst="rect">
            <a:avLst/>
          </a:prstGeom>
          <a:solidFill>
            <a:schemeClr val="bg1">
              <a:lumMod val="85000"/>
            </a:schemeClr>
          </a:solidFill>
          <a:ln w="12700">
            <a:solidFill>
              <a:schemeClr val="tx1"/>
            </a:solidFill>
            <a:miter lim="800000"/>
            <a:headEnd/>
            <a:tailEnd/>
          </a:ln>
        </p:spPr>
        <p:txBody>
          <a:bodyPr lIns="0" tIns="0" rIns="0" bIns="0" anchor="ctr" anchorCtr="1">
            <a:prstTxWarp prst="textNoShape">
              <a:avLst/>
            </a:prstTxWarp>
          </a:bodyPr>
          <a:lstStyle/>
          <a:p>
            <a:pPr algn="ctr"/>
            <a:r>
              <a:rPr lang="en-GB" sz="1600" dirty="0">
                <a:ea typeface="Arial" pitchFamily="-108" charset="0"/>
              </a:rPr>
              <a:t>Risk</a:t>
            </a:r>
          </a:p>
        </p:txBody>
      </p:sp>
      <p:cxnSp>
        <p:nvCxnSpPr>
          <p:cNvPr id="11" name="AutoShape 11"/>
          <p:cNvCxnSpPr>
            <a:cxnSpLocks noChangeShapeType="1"/>
            <a:stCxn id="6" idx="2"/>
            <a:endCxn id="9" idx="1"/>
          </p:cNvCxnSpPr>
          <p:nvPr/>
        </p:nvCxnSpPr>
        <p:spPr bwMode="auto">
          <a:xfrm rot="16200000" flipH="1">
            <a:off x="2387491" y="2053838"/>
            <a:ext cx="616741" cy="1271577"/>
          </a:xfrm>
          <a:prstGeom prst="curvedConnector2">
            <a:avLst/>
          </a:prstGeom>
          <a:noFill/>
          <a:ln w="25400">
            <a:solidFill>
              <a:schemeClr val="tx1"/>
            </a:solidFill>
            <a:round/>
            <a:headEnd/>
            <a:tailEnd type="triangle" w="lg" len="med"/>
          </a:ln>
        </p:spPr>
      </p:cxnSp>
      <p:cxnSp>
        <p:nvCxnSpPr>
          <p:cNvPr id="12" name="AutoShape 12"/>
          <p:cNvCxnSpPr>
            <a:cxnSpLocks noChangeShapeType="1"/>
            <a:stCxn id="8" idx="2"/>
            <a:endCxn id="9" idx="3"/>
          </p:cNvCxnSpPr>
          <p:nvPr/>
        </p:nvCxnSpPr>
        <p:spPr bwMode="auto">
          <a:xfrm rot="5400000">
            <a:off x="5925652" y="2046247"/>
            <a:ext cx="615153" cy="1288349"/>
          </a:xfrm>
          <a:prstGeom prst="curvedConnector2">
            <a:avLst/>
          </a:prstGeom>
          <a:noFill/>
          <a:ln w="25400">
            <a:solidFill>
              <a:schemeClr val="tx1"/>
            </a:solidFill>
            <a:round/>
            <a:headEnd/>
            <a:tailEnd type="triangle" w="lg" len="med"/>
          </a:ln>
        </p:spPr>
      </p:cxnSp>
      <p:cxnSp>
        <p:nvCxnSpPr>
          <p:cNvPr id="13" name="AutoShape 13"/>
          <p:cNvCxnSpPr>
            <a:cxnSpLocks noChangeShapeType="1"/>
            <a:stCxn id="7" idx="2"/>
            <a:endCxn id="9" idx="0"/>
          </p:cNvCxnSpPr>
          <p:nvPr/>
        </p:nvCxnSpPr>
        <p:spPr bwMode="auto">
          <a:xfrm rot="5400000">
            <a:off x="4236521" y="2605088"/>
            <a:ext cx="447663" cy="1588"/>
          </a:xfrm>
          <a:prstGeom prst="straightConnector1">
            <a:avLst/>
          </a:prstGeom>
          <a:noFill/>
          <a:ln w="25400">
            <a:solidFill>
              <a:schemeClr val="tx1"/>
            </a:solidFill>
            <a:round/>
            <a:headEnd/>
            <a:tailEnd type="triangle" w="lg" len="med"/>
          </a:ln>
        </p:spPr>
      </p:cxnSp>
      <p:cxnSp>
        <p:nvCxnSpPr>
          <p:cNvPr id="14" name="AutoShape 14"/>
          <p:cNvCxnSpPr>
            <a:cxnSpLocks noChangeShapeType="1"/>
            <a:stCxn id="9" idx="2"/>
            <a:endCxn id="25" idx="0"/>
          </p:cNvCxnSpPr>
          <p:nvPr/>
        </p:nvCxnSpPr>
        <p:spPr bwMode="auto">
          <a:xfrm rot="5400000">
            <a:off x="4198968" y="3424791"/>
            <a:ext cx="519101" cy="3669"/>
          </a:xfrm>
          <a:prstGeom prst="straightConnector1">
            <a:avLst/>
          </a:prstGeom>
          <a:noFill/>
          <a:ln w="25400">
            <a:solidFill>
              <a:schemeClr val="tx1"/>
            </a:solidFill>
            <a:round/>
            <a:headEnd/>
            <a:tailEnd type="triangle" w="lg" len="med"/>
          </a:ln>
        </p:spPr>
      </p:cxnSp>
      <p:cxnSp>
        <p:nvCxnSpPr>
          <p:cNvPr id="17" name="AutoShape 11"/>
          <p:cNvCxnSpPr>
            <a:cxnSpLocks noChangeShapeType="1"/>
            <a:stCxn id="23" idx="2"/>
            <a:endCxn id="40" idx="0"/>
          </p:cNvCxnSpPr>
          <p:nvPr/>
        </p:nvCxnSpPr>
        <p:spPr bwMode="auto">
          <a:xfrm rot="5400000">
            <a:off x="2665396" y="3623673"/>
            <a:ext cx="585776" cy="2996798"/>
          </a:xfrm>
          <a:prstGeom prst="curvedConnector3">
            <a:avLst>
              <a:gd name="adj1" fmla="val 50000"/>
            </a:avLst>
          </a:prstGeom>
          <a:noFill/>
          <a:ln w="25400">
            <a:solidFill>
              <a:schemeClr val="tx1"/>
            </a:solidFill>
            <a:round/>
            <a:headEnd/>
            <a:tailEnd type="triangle" w="lg" len="med"/>
          </a:ln>
        </p:spPr>
      </p:cxnSp>
      <p:cxnSp>
        <p:nvCxnSpPr>
          <p:cNvPr id="18" name="AutoShape 11"/>
          <p:cNvCxnSpPr>
            <a:cxnSpLocks noChangeShapeType="1"/>
            <a:stCxn id="23" idx="2"/>
            <a:endCxn id="53" idx="0"/>
          </p:cNvCxnSpPr>
          <p:nvPr/>
        </p:nvCxnSpPr>
        <p:spPr bwMode="auto">
          <a:xfrm rot="16200000" flipH="1">
            <a:off x="5642981" y="3642885"/>
            <a:ext cx="585776" cy="2958373"/>
          </a:xfrm>
          <a:prstGeom prst="curvedConnector3">
            <a:avLst>
              <a:gd name="adj1" fmla="val 50000"/>
            </a:avLst>
          </a:prstGeom>
          <a:noFill/>
          <a:ln w="25400">
            <a:solidFill>
              <a:schemeClr val="tx1"/>
            </a:solidFill>
            <a:round/>
            <a:headEnd/>
            <a:tailEnd type="triangle" w="lg" len="med"/>
          </a:ln>
        </p:spPr>
      </p:cxnSp>
      <p:sp>
        <p:nvSpPr>
          <p:cNvPr id="19" name="Rectangle 24"/>
          <p:cNvSpPr>
            <a:spLocks/>
          </p:cNvSpPr>
          <p:nvPr/>
        </p:nvSpPr>
        <p:spPr bwMode="auto">
          <a:xfrm>
            <a:off x="1523771" y="5995554"/>
            <a:ext cx="1836455" cy="338155"/>
          </a:xfrm>
          <a:prstGeom prst="rect">
            <a:avLst/>
          </a:prstGeom>
          <a:noFill/>
          <a:ln w="12700">
            <a:solidFill>
              <a:schemeClr val="tx1"/>
            </a:solidFill>
            <a:miter lim="800000"/>
            <a:headEnd/>
            <a:tailEnd/>
          </a:ln>
        </p:spPr>
        <p:txBody>
          <a:bodyPr lIns="0" tIns="0" rIns="0" bIns="0" anchor="ctr" anchorCtr="1">
            <a:prstTxWarp prst="textNoShape">
              <a:avLst/>
            </a:prstTxWarp>
          </a:bodyPr>
          <a:lstStyle/>
          <a:p>
            <a:pPr algn="ctr"/>
            <a:r>
              <a:rPr lang="en-GB" sz="1600" dirty="0">
                <a:ea typeface="Arial" pitchFamily="-108" charset="0"/>
              </a:rPr>
              <a:t>Mitigation plan</a:t>
            </a:r>
          </a:p>
        </p:txBody>
      </p:sp>
      <p:sp>
        <p:nvSpPr>
          <p:cNvPr id="20" name="Rectangle 24"/>
          <p:cNvSpPr>
            <a:spLocks/>
          </p:cNvSpPr>
          <p:nvPr/>
        </p:nvSpPr>
        <p:spPr bwMode="auto">
          <a:xfrm>
            <a:off x="3522634" y="5995554"/>
            <a:ext cx="1868096" cy="338155"/>
          </a:xfrm>
          <a:prstGeom prst="rect">
            <a:avLst/>
          </a:prstGeom>
          <a:noFill/>
          <a:ln w="12700">
            <a:solidFill>
              <a:schemeClr val="tx1"/>
            </a:solidFill>
            <a:miter lim="800000"/>
            <a:headEnd/>
            <a:tailEnd/>
          </a:ln>
        </p:spPr>
        <p:txBody>
          <a:bodyPr lIns="0" tIns="0" rIns="0" bIns="0" anchor="ctr" anchorCtr="1">
            <a:prstTxWarp prst="textNoShape">
              <a:avLst/>
            </a:prstTxWarp>
          </a:bodyPr>
          <a:lstStyle/>
          <a:p>
            <a:pPr algn="ctr"/>
            <a:r>
              <a:rPr lang="en-GB" sz="1600" dirty="0">
                <a:ea typeface="Arial" pitchFamily="-108" charset="0"/>
              </a:rPr>
              <a:t>Contingency plan</a:t>
            </a:r>
          </a:p>
        </p:txBody>
      </p:sp>
      <p:cxnSp>
        <p:nvCxnSpPr>
          <p:cNvPr id="21" name="AutoShape 11"/>
          <p:cNvCxnSpPr>
            <a:cxnSpLocks noChangeShapeType="1"/>
            <a:stCxn id="51" idx="4"/>
            <a:endCxn id="19" idx="0"/>
          </p:cNvCxnSpPr>
          <p:nvPr/>
        </p:nvCxnSpPr>
        <p:spPr bwMode="auto">
          <a:xfrm rot="5400000">
            <a:off x="2837736" y="5388347"/>
            <a:ext cx="211471" cy="1002943"/>
          </a:xfrm>
          <a:prstGeom prst="curvedConnector3">
            <a:avLst>
              <a:gd name="adj1" fmla="val 50000"/>
            </a:avLst>
          </a:prstGeom>
          <a:noFill/>
          <a:ln w="25400">
            <a:solidFill>
              <a:schemeClr val="tx1"/>
            </a:solidFill>
            <a:round/>
            <a:headEnd/>
            <a:tailEnd type="triangle" w="lg" len="med"/>
          </a:ln>
        </p:spPr>
      </p:cxnSp>
      <p:cxnSp>
        <p:nvCxnSpPr>
          <p:cNvPr id="22" name="AutoShape 11"/>
          <p:cNvCxnSpPr>
            <a:cxnSpLocks noChangeShapeType="1"/>
            <a:stCxn id="51" idx="4"/>
            <a:endCxn id="20" idx="0"/>
          </p:cNvCxnSpPr>
          <p:nvPr/>
        </p:nvCxnSpPr>
        <p:spPr bwMode="auto">
          <a:xfrm rot="16200000" flipH="1">
            <a:off x="3845077" y="5383948"/>
            <a:ext cx="211471" cy="1011740"/>
          </a:xfrm>
          <a:prstGeom prst="curvedConnector3">
            <a:avLst>
              <a:gd name="adj1" fmla="val 50000"/>
            </a:avLst>
          </a:prstGeom>
          <a:noFill/>
          <a:ln w="25400">
            <a:solidFill>
              <a:schemeClr val="tx1"/>
            </a:solidFill>
            <a:round/>
            <a:headEnd/>
            <a:tailEnd type="triangle" w="lg" len="med"/>
          </a:ln>
        </p:spPr>
      </p:cxnSp>
      <p:sp>
        <p:nvSpPr>
          <p:cNvPr id="23" name="Rectangle 24"/>
          <p:cNvSpPr>
            <a:spLocks/>
          </p:cNvSpPr>
          <p:nvPr/>
        </p:nvSpPr>
        <p:spPr bwMode="auto">
          <a:xfrm>
            <a:off x="3327981" y="4491029"/>
            <a:ext cx="2257403" cy="338155"/>
          </a:xfrm>
          <a:prstGeom prst="rect">
            <a:avLst/>
          </a:prstGeom>
          <a:noFill/>
          <a:ln w="12700">
            <a:solidFill>
              <a:schemeClr val="tx1"/>
            </a:solidFill>
            <a:miter lim="800000"/>
            <a:headEnd/>
            <a:tailEnd/>
          </a:ln>
        </p:spPr>
        <p:txBody>
          <a:bodyPr lIns="0" tIns="0" rIns="0" bIns="0" anchor="ctr" anchorCtr="1">
            <a:prstTxWarp prst="textNoShape">
              <a:avLst/>
            </a:prstTxWarp>
          </a:bodyPr>
          <a:lstStyle/>
          <a:p>
            <a:pPr algn="ctr"/>
            <a:r>
              <a:rPr lang="en-GB" sz="1600" dirty="0">
                <a:ea typeface="Arial" pitchFamily="-108" charset="0"/>
              </a:rPr>
              <a:t>Evaluated risk</a:t>
            </a:r>
          </a:p>
        </p:txBody>
      </p:sp>
      <p:cxnSp>
        <p:nvCxnSpPr>
          <p:cNvPr id="24" name="AutoShape 11"/>
          <p:cNvCxnSpPr>
            <a:cxnSpLocks noChangeShapeType="1"/>
            <a:stCxn id="23" idx="2"/>
            <a:endCxn id="51" idx="0"/>
          </p:cNvCxnSpPr>
          <p:nvPr/>
        </p:nvCxnSpPr>
        <p:spPr bwMode="auto">
          <a:xfrm rot="5400000">
            <a:off x="3657925" y="4616202"/>
            <a:ext cx="585776" cy="1011741"/>
          </a:xfrm>
          <a:prstGeom prst="curvedConnector3">
            <a:avLst>
              <a:gd name="adj1" fmla="val 50000"/>
            </a:avLst>
          </a:prstGeom>
          <a:noFill/>
          <a:ln w="25400">
            <a:solidFill>
              <a:schemeClr val="tx1"/>
            </a:solidFill>
            <a:round/>
            <a:headEnd/>
            <a:tailEnd type="triangle" w="lg" len="med"/>
          </a:ln>
        </p:spPr>
      </p:cxnSp>
      <p:sp>
        <p:nvSpPr>
          <p:cNvPr id="25" name="Rectangle 24"/>
          <p:cNvSpPr>
            <a:spLocks/>
          </p:cNvSpPr>
          <p:nvPr/>
        </p:nvSpPr>
        <p:spPr bwMode="auto">
          <a:xfrm>
            <a:off x="3327981" y="3686176"/>
            <a:ext cx="2257403" cy="338155"/>
          </a:xfrm>
          <a:prstGeom prst="rect">
            <a:avLst/>
          </a:prstGeom>
          <a:noFill/>
          <a:ln w="12700">
            <a:solidFill>
              <a:schemeClr val="tx1"/>
            </a:solidFill>
            <a:miter lim="800000"/>
            <a:headEnd/>
            <a:tailEnd/>
          </a:ln>
        </p:spPr>
        <p:txBody>
          <a:bodyPr lIns="0" tIns="0" rIns="0" bIns="0" anchor="ctr" anchorCtr="1">
            <a:prstTxWarp prst="textNoShape">
              <a:avLst/>
            </a:prstTxWarp>
          </a:bodyPr>
          <a:lstStyle/>
          <a:p>
            <a:pPr algn="ctr"/>
            <a:r>
              <a:rPr lang="en-GB" sz="1600" dirty="0">
                <a:ea typeface="Arial" pitchFamily="-108" charset="0"/>
              </a:rPr>
              <a:t>Analysed risk</a:t>
            </a:r>
          </a:p>
        </p:txBody>
      </p:sp>
      <p:cxnSp>
        <p:nvCxnSpPr>
          <p:cNvPr id="26" name="AutoShape 14"/>
          <p:cNvCxnSpPr>
            <a:cxnSpLocks noChangeShapeType="1"/>
            <a:stCxn id="25" idx="2"/>
            <a:endCxn id="23" idx="0"/>
          </p:cNvCxnSpPr>
          <p:nvPr/>
        </p:nvCxnSpPr>
        <p:spPr bwMode="auto">
          <a:xfrm>
            <a:off x="4456683" y="4024331"/>
            <a:ext cx="0" cy="466698"/>
          </a:xfrm>
          <a:prstGeom prst="straightConnector1">
            <a:avLst/>
          </a:prstGeom>
          <a:noFill/>
          <a:ln w="25400">
            <a:solidFill>
              <a:schemeClr val="tx1"/>
            </a:solidFill>
            <a:round/>
            <a:headEnd/>
            <a:tailEnd type="triangle" w="lg" len="med"/>
          </a:ln>
        </p:spPr>
      </p:cxnSp>
      <p:sp>
        <p:nvSpPr>
          <p:cNvPr id="27" name="Textfeld 26"/>
          <p:cNvSpPr txBox="1"/>
          <p:nvPr/>
        </p:nvSpPr>
        <p:spPr>
          <a:xfrm>
            <a:off x="828648" y="2990432"/>
            <a:ext cx="1661865" cy="338554"/>
          </a:xfrm>
          <a:prstGeom prst="rect">
            <a:avLst/>
          </a:prstGeom>
          <a:noFill/>
        </p:spPr>
        <p:txBody>
          <a:bodyPr wrap="none" rtlCol="0">
            <a:spAutoFit/>
          </a:bodyPr>
          <a:lstStyle/>
          <a:p>
            <a:r>
              <a:rPr lang="en-GB" sz="1600" dirty="0"/>
              <a:t>Risk identification</a:t>
            </a:r>
          </a:p>
        </p:txBody>
      </p:sp>
      <p:sp>
        <p:nvSpPr>
          <p:cNvPr id="28" name="Rectangle 24"/>
          <p:cNvSpPr>
            <a:spLocks/>
          </p:cNvSpPr>
          <p:nvPr/>
        </p:nvSpPr>
        <p:spPr bwMode="auto">
          <a:xfrm>
            <a:off x="819150" y="3426624"/>
            <a:ext cx="7296150" cy="759617"/>
          </a:xfrm>
          <a:prstGeom prst="rect">
            <a:avLst/>
          </a:prstGeom>
          <a:noFill/>
          <a:ln w="12700">
            <a:solidFill>
              <a:schemeClr val="tx1"/>
            </a:solidFill>
            <a:miter lim="800000"/>
            <a:headEnd/>
            <a:tailEnd/>
          </a:ln>
        </p:spPr>
        <p:txBody>
          <a:bodyPr lIns="0" tIns="0" rIns="0" bIns="0" anchor="ctr" anchorCtr="1">
            <a:prstTxWarp prst="textNoShape">
              <a:avLst/>
            </a:prstTxWarp>
          </a:bodyPr>
          <a:lstStyle/>
          <a:p>
            <a:endParaRPr lang="en-GB" sz="1600" dirty="0">
              <a:ea typeface="Arial" pitchFamily="-108" charset="0"/>
            </a:endParaRPr>
          </a:p>
        </p:txBody>
      </p:sp>
      <p:sp>
        <p:nvSpPr>
          <p:cNvPr id="29" name="Textfeld 28"/>
          <p:cNvSpPr txBox="1"/>
          <p:nvPr/>
        </p:nvSpPr>
        <p:spPr>
          <a:xfrm>
            <a:off x="838172" y="3829052"/>
            <a:ext cx="1210268" cy="338554"/>
          </a:xfrm>
          <a:prstGeom prst="rect">
            <a:avLst/>
          </a:prstGeom>
          <a:noFill/>
        </p:spPr>
        <p:txBody>
          <a:bodyPr wrap="none" rtlCol="0">
            <a:spAutoFit/>
          </a:bodyPr>
          <a:lstStyle/>
          <a:p>
            <a:r>
              <a:rPr lang="en-GB" sz="1600" dirty="0"/>
              <a:t>Risk analysis</a:t>
            </a:r>
          </a:p>
        </p:txBody>
      </p:sp>
      <p:sp>
        <p:nvSpPr>
          <p:cNvPr id="30" name="Rectangle 24"/>
          <p:cNvSpPr>
            <a:spLocks/>
          </p:cNvSpPr>
          <p:nvPr/>
        </p:nvSpPr>
        <p:spPr bwMode="auto">
          <a:xfrm>
            <a:off x="467544" y="1737767"/>
            <a:ext cx="7992888" cy="3312368"/>
          </a:xfrm>
          <a:prstGeom prst="rect">
            <a:avLst/>
          </a:prstGeom>
          <a:noFill/>
          <a:ln w="12700">
            <a:solidFill>
              <a:schemeClr val="tx1"/>
            </a:solidFill>
            <a:miter lim="800000"/>
            <a:headEnd/>
            <a:tailEnd/>
          </a:ln>
        </p:spPr>
        <p:txBody>
          <a:bodyPr lIns="0" tIns="0" rIns="0" bIns="0" anchor="ctr" anchorCtr="1">
            <a:prstTxWarp prst="textNoShape">
              <a:avLst/>
            </a:prstTxWarp>
          </a:bodyPr>
          <a:lstStyle/>
          <a:p>
            <a:endParaRPr lang="en-GB" sz="1600" dirty="0">
              <a:ea typeface="Arial" pitchFamily="-108" charset="0"/>
            </a:endParaRPr>
          </a:p>
        </p:txBody>
      </p:sp>
      <p:sp>
        <p:nvSpPr>
          <p:cNvPr id="31" name="Textfeld 30"/>
          <p:cNvSpPr txBox="1"/>
          <p:nvPr/>
        </p:nvSpPr>
        <p:spPr>
          <a:xfrm>
            <a:off x="828648" y="4576346"/>
            <a:ext cx="1433854" cy="338554"/>
          </a:xfrm>
          <a:prstGeom prst="rect">
            <a:avLst/>
          </a:prstGeom>
          <a:noFill/>
        </p:spPr>
        <p:txBody>
          <a:bodyPr wrap="none" rtlCol="0">
            <a:spAutoFit/>
          </a:bodyPr>
          <a:lstStyle/>
          <a:p>
            <a:r>
              <a:rPr lang="en-GB" sz="1600" dirty="0"/>
              <a:t>Risk evaluation</a:t>
            </a:r>
          </a:p>
        </p:txBody>
      </p:sp>
      <p:sp>
        <p:nvSpPr>
          <p:cNvPr id="40" name="Ellipse 39"/>
          <p:cNvSpPr/>
          <p:nvPr/>
        </p:nvSpPr>
        <p:spPr>
          <a:xfrm>
            <a:off x="543556" y="5414960"/>
            <a:ext cx="1832657" cy="369123"/>
          </a:xfrm>
          <a:prstGeom prst="ellipse">
            <a:avLst/>
          </a:prstGeom>
          <a:noFill/>
          <a:ln w="12700">
            <a:solidFill>
              <a:schemeClr val="tx1"/>
            </a:solidFill>
            <a:miter lim="800000"/>
            <a:headEnd/>
            <a:tailEnd/>
          </a:ln>
        </p:spPr>
        <p:txBody>
          <a:bodyPr lIns="0" tIns="0" rIns="0" bIns="0" anchor="ctr" anchorCtr="1">
            <a:prstTxWarp prst="textNoShape">
              <a:avLst/>
            </a:prstTxWarp>
          </a:bodyPr>
          <a:lstStyle/>
          <a:p>
            <a:pPr algn="ctr"/>
            <a:r>
              <a:rPr lang="en-GB" sz="1600" dirty="0">
                <a:ea typeface="Arial" pitchFamily="-108" charset="0"/>
              </a:rPr>
              <a:t>Acceptance</a:t>
            </a:r>
            <a:endParaRPr lang="en-GB" sz="1600" dirty="0">
              <a:solidFill>
                <a:schemeClr val="tx1"/>
              </a:solidFill>
              <a:ea typeface="Arial" pitchFamily="-108" charset="0"/>
            </a:endParaRPr>
          </a:p>
        </p:txBody>
      </p:sp>
      <p:sp>
        <p:nvSpPr>
          <p:cNvPr id="44" name="Rectangle 24"/>
          <p:cNvSpPr>
            <a:spLocks/>
          </p:cNvSpPr>
          <p:nvPr/>
        </p:nvSpPr>
        <p:spPr bwMode="auto">
          <a:xfrm>
            <a:off x="467544" y="5155408"/>
            <a:ext cx="7992888" cy="1550191"/>
          </a:xfrm>
          <a:prstGeom prst="rect">
            <a:avLst/>
          </a:prstGeom>
          <a:noFill/>
          <a:ln w="12700">
            <a:solidFill>
              <a:schemeClr val="tx1"/>
            </a:solidFill>
            <a:miter lim="800000"/>
            <a:headEnd/>
            <a:tailEnd/>
          </a:ln>
        </p:spPr>
        <p:txBody>
          <a:bodyPr lIns="0" tIns="0" rIns="0" bIns="0" anchor="ctr" anchorCtr="1">
            <a:prstTxWarp prst="textNoShape">
              <a:avLst/>
            </a:prstTxWarp>
          </a:bodyPr>
          <a:lstStyle/>
          <a:p>
            <a:endParaRPr lang="en-GB" sz="1600" dirty="0">
              <a:ea typeface="Arial" pitchFamily="-108" charset="0"/>
            </a:endParaRPr>
          </a:p>
        </p:txBody>
      </p:sp>
      <p:sp>
        <p:nvSpPr>
          <p:cNvPr id="45" name="Textfeld 44"/>
          <p:cNvSpPr txBox="1"/>
          <p:nvPr/>
        </p:nvSpPr>
        <p:spPr>
          <a:xfrm>
            <a:off x="453597" y="6367045"/>
            <a:ext cx="1409232" cy="338554"/>
          </a:xfrm>
          <a:prstGeom prst="rect">
            <a:avLst/>
          </a:prstGeom>
          <a:noFill/>
        </p:spPr>
        <p:txBody>
          <a:bodyPr wrap="none" rtlCol="0">
            <a:spAutoFit/>
          </a:bodyPr>
          <a:lstStyle/>
          <a:p>
            <a:r>
              <a:rPr lang="en-GB" sz="1600" dirty="0"/>
              <a:t>Risk treatment</a:t>
            </a:r>
          </a:p>
        </p:txBody>
      </p:sp>
      <p:sp>
        <p:nvSpPr>
          <p:cNvPr id="51" name="Ellipse 50"/>
          <p:cNvSpPr/>
          <p:nvPr/>
        </p:nvSpPr>
        <p:spPr>
          <a:xfrm>
            <a:off x="2528613" y="5414960"/>
            <a:ext cx="1832657" cy="369123"/>
          </a:xfrm>
          <a:prstGeom prst="ellipse">
            <a:avLst/>
          </a:prstGeom>
          <a:noFill/>
          <a:ln w="12700">
            <a:solidFill>
              <a:schemeClr val="tx1"/>
            </a:solidFill>
            <a:miter lim="800000"/>
            <a:headEnd/>
            <a:tailEnd/>
          </a:ln>
        </p:spPr>
        <p:txBody>
          <a:bodyPr lIns="0" tIns="0" rIns="0" bIns="0" anchor="ctr" anchorCtr="1">
            <a:prstTxWarp prst="textNoShape">
              <a:avLst/>
            </a:prstTxWarp>
          </a:bodyPr>
          <a:lstStyle/>
          <a:p>
            <a:pPr algn="ctr"/>
            <a:r>
              <a:rPr lang="en-GB" sz="1600" dirty="0">
                <a:ea typeface="Arial" pitchFamily="-108" charset="0"/>
              </a:rPr>
              <a:t>Modification</a:t>
            </a:r>
            <a:endParaRPr lang="en-GB" sz="1600" dirty="0">
              <a:solidFill>
                <a:schemeClr val="tx1"/>
              </a:solidFill>
              <a:ea typeface="Arial" pitchFamily="-108" charset="0"/>
            </a:endParaRPr>
          </a:p>
        </p:txBody>
      </p:sp>
      <p:sp>
        <p:nvSpPr>
          <p:cNvPr id="52" name="Ellipse 51"/>
          <p:cNvSpPr/>
          <p:nvPr/>
        </p:nvSpPr>
        <p:spPr>
          <a:xfrm>
            <a:off x="4513670" y="5414960"/>
            <a:ext cx="1832657" cy="369123"/>
          </a:xfrm>
          <a:prstGeom prst="ellipse">
            <a:avLst/>
          </a:prstGeom>
          <a:noFill/>
          <a:ln w="12700">
            <a:solidFill>
              <a:schemeClr val="tx1"/>
            </a:solidFill>
            <a:miter lim="800000"/>
            <a:headEnd/>
            <a:tailEnd/>
          </a:ln>
        </p:spPr>
        <p:txBody>
          <a:bodyPr lIns="0" tIns="0" rIns="0" bIns="0" anchor="ctr" anchorCtr="1">
            <a:prstTxWarp prst="textNoShape">
              <a:avLst/>
            </a:prstTxWarp>
          </a:bodyPr>
          <a:lstStyle/>
          <a:p>
            <a:pPr algn="ctr"/>
            <a:r>
              <a:rPr lang="en-GB" sz="1600" dirty="0">
                <a:ea typeface="Arial" pitchFamily="-108" charset="0"/>
              </a:rPr>
              <a:t>Avoidance</a:t>
            </a:r>
            <a:endParaRPr lang="en-GB" sz="1600" dirty="0">
              <a:solidFill>
                <a:schemeClr val="tx1"/>
              </a:solidFill>
              <a:ea typeface="Arial" pitchFamily="-108" charset="0"/>
            </a:endParaRPr>
          </a:p>
        </p:txBody>
      </p:sp>
      <p:sp>
        <p:nvSpPr>
          <p:cNvPr id="53" name="Ellipse 52"/>
          <p:cNvSpPr/>
          <p:nvPr/>
        </p:nvSpPr>
        <p:spPr>
          <a:xfrm>
            <a:off x="6498727" y="5414960"/>
            <a:ext cx="1832657" cy="369123"/>
          </a:xfrm>
          <a:prstGeom prst="ellipse">
            <a:avLst/>
          </a:prstGeom>
          <a:noFill/>
          <a:ln w="12700">
            <a:solidFill>
              <a:schemeClr val="tx1"/>
            </a:solidFill>
            <a:miter lim="800000"/>
            <a:headEnd/>
            <a:tailEnd/>
          </a:ln>
        </p:spPr>
        <p:txBody>
          <a:bodyPr lIns="0" tIns="0" rIns="0" bIns="0" anchor="ctr" anchorCtr="1">
            <a:prstTxWarp prst="textNoShape">
              <a:avLst/>
            </a:prstTxWarp>
          </a:bodyPr>
          <a:lstStyle/>
          <a:p>
            <a:pPr algn="ctr"/>
            <a:r>
              <a:rPr lang="en-GB" sz="1600" dirty="0">
                <a:ea typeface="Arial" pitchFamily="-108" charset="0"/>
              </a:rPr>
              <a:t>Sharing</a:t>
            </a:r>
            <a:endParaRPr lang="en-GB" sz="1600" dirty="0">
              <a:solidFill>
                <a:schemeClr val="tx1"/>
              </a:solidFill>
              <a:ea typeface="Arial" pitchFamily="-108" charset="0"/>
            </a:endParaRPr>
          </a:p>
        </p:txBody>
      </p:sp>
      <p:cxnSp>
        <p:nvCxnSpPr>
          <p:cNvPr id="55" name="AutoShape 11"/>
          <p:cNvCxnSpPr>
            <a:cxnSpLocks noChangeShapeType="1"/>
            <a:stCxn id="23" idx="2"/>
            <a:endCxn id="52" idx="0"/>
          </p:cNvCxnSpPr>
          <p:nvPr/>
        </p:nvCxnSpPr>
        <p:spPr bwMode="auto">
          <a:xfrm rot="16200000" flipH="1">
            <a:off x="4650453" y="4635414"/>
            <a:ext cx="585776" cy="973316"/>
          </a:xfrm>
          <a:prstGeom prst="curvedConnector3">
            <a:avLst>
              <a:gd name="adj1" fmla="val 50000"/>
            </a:avLst>
          </a:prstGeom>
          <a:noFill/>
          <a:ln w="25400">
            <a:solidFill>
              <a:schemeClr val="tx1"/>
            </a:solidFill>
            <a:round/>
            <a:headEnd/>
            <a:tailEnd type="triangle" w="lg" len="med"/>
          </a:ln>
        </p:spPr>
      </p:cxnSp>
      <p:sp>
        <p:nvSpPr>
          <p:cNvPr id="35" name="Rectangle 24"/>
          <p:cNvSpPr>
            <a:spLocks/>
          </p:cNvSpPr>
          <p:nvPr/>
        </p:nvSpPr>
        <p:spPr bwMode="auto">
          <a:xfrm>
            <a:off x="810989" y="4300541"/>
            <a:ext cx="7296150" cy="614359"/>
          </a:xfrm>
          <a:prstGeom prst="rect">
            <a:avLst/>
          </a:prstGeom>
          <a:noFill/>
          <a:ln w="12700">
            <a:solidFill>
              <a:schemeClr val="tx1"/>
            </a:solidFill>
            <a:miter lim="800000"/>
            <a:headEnd/>
            <a:tailEnd/>
          </a:ln>
        </p:spPr>
        <p:txBody>
          <a:bodyPr lIns="0" tIns="0" rIns="0" bIns="0" anchor="ctr" anchorCtr="1">
            <a:prstTxWarp prst="textNoShape">
              <a:avLst/>
            </a:prstTxWarp>
          </a:bodyPr>
          <a:lstStyle/>
          <a:p>
            <a:endParaRPr lang="en-GB" sz="1600" dirty="0">
              <a:ea typeface="Arial" pitchFamily="-108" charset="0"/>
            </a:endParaRPr>
          </a:p>
        </p:txBody>
      </p:sp>
      <p:sp>
        <p:nvSpPr>
          <p:cNvPr id="36" name="Textfeld 35"/>
          <p:cNvSpPr txBox="1"/>
          <p:nvPr/>
        </p:nvSpPr>
        <p:spPr>
          <a:xfrm rot="16200000">
            <a:off x="-139354" y="3282577"/>
            <a:ext cx="1524456" cy="338554"/>
          </a:xfrm>
          <a:prstGeom prst="rect">
            <a:avLst/>
          </a:prstGeom>
          <a:noFill/>
        </p:spPr>
        <p:txBody>
          <a:bodyPr wrap="none" rtlCol="0">
            <a:spAutoFit/>
          </a:bodyPr>
          <a:lstStyle/>
          <a:p>
            <a:r>
              <a:rPr lang="en-GB" sz="1600" dirty="0"/>
              <a:t>Risk assessment</a:t>
            </a:r>
          </a:p>
        </p:txBody>
      </p:sp>
    </p:spTree>
    <p:extLst>
      <p:ext uri="{BB962C8B-B14F-4D97-AF65-F5344CB8AC3E}">
        <p14:creationId xmlns:p14="http://schemas.microsoft.com/office/powerpoint/2010/main" val="33993727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ISM: Requirements according to FitSM-1</a:t>
            </a:r>
            <a:endParaRPr lang="en-US" noProof="0"/>
          </a:p>
        </p:txBody>
      </p:sp>
      <p:graphicFrame>
        <p:nvGraphicFramePr>
          <p:cNvPr id="12" name="Inhaltsplatzhalter 11"/>
          <p:cNvGraphicFramePr>
            <a:graphicFrameLocks noGrp="1"/>
          </p:cNvGraphicFramePr>
          <p:nvPr>
            <p:ph idx="1"/>
            <p:extLst>
              <p:ext uri="{D42A27DB-BD31-4B8C-83A1-F6EECF244321}">
                <p14:modId xmlns:p14="http://schemas.microsoft.com/office/powerpoint/2010/main" val="93156405"/>
              </p:ext>
            </p:extLst>
          </p:nvPr>
        </p:nvGraphicFramePr>
        <p:xfrm>
          <a:off x="457200" y="1697038"/>
          <a:ext cx="8229600" cy="2745042"/>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PR6 Information Security Management</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PR6.1 </a:t>
                      </a:r>
                      <a:r>
                        <a:rPr lang="en-US" sz="1600" b="1" dirty="0">
                          <a:effectLst/>
                          <a:latin typeface="+mn-lt"/>
                          <a:ea typeface="MS Mincho"/>
                          <a:cs typeface="Times New Roman"/>
                        </a:rPr>
                        <a:t>Information security policies </a:t>
                      </a:r>
                      <a:r>
                        <a:rPr lang="en-US" sz="1600" dirty="0">
                          <a:effectLst/>
                          <a:latin typeface="+mn-lt"/>
                          <a:ea typeface="MS Mincho"/>
                          <a:cs typeface="Times New Roman"/>
                        </a:rPr>
                        <a:t>shall be defined.</a:t>
                      </a:r>
                    </a:p>
                    <a:p>
                      <a:pPr marL="342900" lvl="0" indent="-342900">
                        <a:lnSpc>
                          <a:spcPct val="115000"/>
                        </a:lnSpc>
                        <a:spcAft>
                          <a:spcPts val="0"/>
                        </a:spcAft>
                        <a:buFont typeface="Symbol"/>
                        <a:buChar char=""/>
                      </a:pPr>
                      <a:r>
                        <a:rPr lang="en-US" sz="1600" dirty="0">
                          <a:effectLst/>
                          <a:latin typeface="+mn-lt"/>
                          <a:ea typeface="MS Mincho"/>
                          <a:cs typeface="Times New Roman"/>
                        </a:rPr>
                        <a:t>PR6.2 Physical, technical and organizational information </a:t>
                      </a:r>
                      <a:r>
                        <a:rPr lang="en-US" sz="1600" b="1" dirty="0">
                          <a:effectLst/>
                          <a:latin typeface="+mn-lt"/>
                          <a:ea typeface="MS Mincho"/>
                          <a:cs typeface="Times New Roman"/>
                        </a:rPr>
                        <a:t>security controls </a:t>
                      </a:r>
                      <a:r>
                        <a:rPr lang="en-US" sz="1600" dirty="0">
                          <a:effectLst/>
                          <a:latin typeface="+mn-lt"/>
                          <a:ea typeface="MS Mincho"/>
                          <a:cs typeface="Times New Roman"/>
                        </a:rPr>
                        <a:t>shall be implemented to </a:t>
                      </a:r>
                      <a:r>
                        <a:rPr lang="en-US" sz="1600" b="1" dirty="0">
                          <a:effectLst/>
                          <a:latin typeface="+mn-lt"/>
                          <a:ea typeface="MS Mincho"/>
                          <a:cs typeface="Times New Roman"/>
                        </a:rPr>
                        <a:t>reduce the probability and impact </a:t>
                      </a:r>
                      <a:r>
                        <a:rPr lang="en-US" sz="1600" dirty="0">
                          <a:effectLst/>
                          <a:latin typeface="+mn-lt"/>
                          <a:ea typeface="MS Mincho"/>
                          <a:cs typeface="Times New Roman"/>
                        </a:rPr>
                        <a:t>of identified information security </a:t>
                      </a:r>
                      <a:r>
                        <a:rPr lang="en-US" sz="1600" b="1" dirty="0">
                          <a:effectLst/>
                          <a:latin typeface="+mn-lt"/>
                          <a:ea typeface="MS Mincho"/>
                          <a:cs typeface="Times New Roman"/>
                        </a:rPr>
                        <a:t>risks</a:t>
                      </a:r>
                      <a:r>
                        <a:rPr lang="en-US" sz="1600" dirty="0">
                          <a:effectLst/>
                          <a:latin typeface="+mn-lt"/>
                          <a:ea typeface="MS Mincho"/>
                          <a:cs typeface="Times New Roman"/>
                        </a:rPr>
                        <a:t>.</a:t>
                      </a:r>
                    </a:p>
                    <a:p>
                      <a:pPr marL="342900" lvl="0" indent="-342900">
                        <a:lnSpc>
                          <a:spcPct val="115000"/>
                        </a:lnSpc>
                        <a:spcAft>
                          <a:spcPts val="0"/>
                        </a:spcAft>
                        <a:buFont typeface="Symbol"/>
                        <a:buChar char=""/>
                      </a:pPr>
                      <a:r>
                        <a:rPr lang="en-US" sz="1600" dirty="0">
                          <a:effectLst/>
                          <a:latin typeface="+mn-lt"/>
                          <a:ea typeface="MS Mincho"/>
                          <a:cs typeface="Times New Roman"/>
                        </a:rPr>
                        <a:t>PR6.3 Information security </a:t>
                      </a:r>
                      <a:r>
                        <a:rPr lang="en-US" sz="1600" b="1" dirty="0">
                          <a:effectLst/>
                          <a:latin typeface="+mn-lt"/>
                          <a:ea typeface="MS Mincho"/>
                          <a:cs typeface="Times New Roman"/>
                        </a:rPr>
                        <a:t>policies and controls shall be reviewed </a:t>
                      </a:r>
                      <a:r>
                        <a:rPr lang="en-US" sz="1600" dirty="0">
                          <a:effectLst/>
                          <a:latin typeface="+mn-lt"/>
                          <a:ea typeface="MS Mincho"/>
                          <a:cs typeface="Times New Roman"/>
                        </a:rPr>
                        <a:t>at planned intervals.</a:t>
                      </a:r>
                    </a:p>
                    <a:p>
                      <a:pPr marL="342900" lvl="0" indent="-342900">
                        <a:lnSpc>
                          <a:spcPct val="115000"/>
                        </a:lnSpc>
                        <a:spcAft>
                          <a:spcPts val="0"/>
                        </a:spcAft>
                        <a:buFont typeface="Symbol"/>
                        <a:buChar char=""/>
                      </a:pPr>
                      <a:r>
                        <a:rPr lang="en-US" sz="1600" dirty="0">
                          <a:effectLst/>
                          <a:latin typeface="+mn-lt"/>
                          <a:ea typeface="MS Mincho"/>
                          <a:cs typeface="Times New Roman"/>
                        </a:rPr>
                        <a:t>PR6.4 </a:t>
                      </a:r>
                      <a:r>
                        <a:rPr lang="en-US" sz="1600" b="1" dirty="0">
                          <a:effectLst/>
                          <a:latin typeface="+mn-lt"/>
                          <a:ea typeface="MS Mincho"/>
                          <a:cs typeface="Times New Roman"/>
                        </a:rPr>
                        <a:t>Information security events and incidents </a:t>
                      </a:r>
                      <a:r>
                        <a:rPr lang="en-US" sz="1600" dirty="0">
                          <a:effectLst/>
                          <a:latin typeface="+mn-lt"/>
                          <a:ea typeface="MS Mincho"/>
                          <a:cs typeface="Times New Roman"/>
                        </a:rPr>
                        <a:t>shall be given an appropriate priority and managed accordingly.</a:t>
                      </a:r>
                    </a:p>
                    <a:p>
                      <a:pPr marL="342900" lvl="0" indent="-342900">
                        <a:lnSpc>
                          <a:spcPct val="115000"/>
                        </a:lnSpc>
                        <a:spcAft>
                          <a:spcPts val="0"/>
                        </a:spcAft>
                        <a:buFont typeface="Symbol"/>
                        <a:buChar char=""/>
                      </a:pPr>
                      <a:r>
                        <a:rPr lang="en-US" sz="1600" dirty="0">
                          <a:effectLst/>
                          <a:latin typeface="+mn-lt"/>
                          <a:ea typeface="MS Mincho"/>
                          <a:cs typeface="Times New Roman"/>
                        </a:rPr>
                        <a:t>PR6.5 </a:t>
                      </a:r>
                      <a:r>
                        <a:rPr lang="en-US" sz="1600" b="1" dirty="0">
                          <a:effectLst/>
                          <a:latin typeface="+mn-lt"/>
                          <a:ea typeface="MS Mincho"/>
                          <a:cs typeface="Times New Roman"/>
                        </a:rPr>
                        <a:t>Access control</a:t>
                      </a:r>
                      <a:r>
                        <a:rPr lang="en-US" sz="1600" dirty="0">
                          <a:effectLst/>
                          <a:latin typeface="+mn-lt"/>
                          <a:ea typeface="MS Mincho"/>
                          <a:cs typeface="Times New Roman"/>
                        </a:rPr>
                        <a:t>, including provisioning of access rights, for information-processing systems and services shall be </a:t>
                      </a:r>
                      <a:r>
                        <a:rPr lang="en-US" sz="1600" b="1" dirty="0">
                          <a:effectLst/>
                          <a:latin typeface="+mn-lt"/>
                          <a:ea typeface="MS Mincho"/>
                          <a:cs typeface="Times New Roman"/>
                        </a:rPr>
                        <a:t>carried out in a consistent manner</a:t>
                      </a:r>
                      <a:r>
                        <a:rPr lang="en-US" sz="1600" dirty="0">
                          <a:effectLst/>
                          <a:latin typeface="+mn-lt"/>
                          <a:ea typeface="MS Mincho"/>
                          <a:cs typeface="Times New Roman"/>
                        </a:rPr>
                        <a:t>.</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71</a:t>
            </a:fld>
            <a:endParaRPr lang="en-US"/>
          </a:p>
        </p:txBody>
      </p:sp>
    </p:spTree>
    <p:extLst>
      <p:ext uri="{BB962C8B-B14F-4D97-AF65-F5344CB8AC3E}">
        <p14:creationId xmlns:p14="http://schemas.microsoft.com/office/powerpoint/2010/main" val="2569355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ISM: Outputs</a:t>
            </a:r>
          </a:p>
        </p:txBody>
      </p:sp>
      <p:sp>
        <p:nvSpPr>
          <p:cNvPr id="5" name="Inhaltsplatzhalter 4"/>
          <p:cNvSpPr>
            <a:spLocks noGrp="1"/>
          </p:cNvSpPr>
          <p:nvPr>
            <p:ph idx="1"/>
          </p:nvPr>
        </p:nvSpPr>
        <p:spPr/>
        <p:txBody>
          <a:bodyPr>
            <a:normAutofit/>
          </a:bodyPr>
          <a:lstStyle/>
          <a:p>
            <a:r>
              <a:rPr lang="en-GB" dirty="0"/>
              <a:t>Most important outputs from this process:</a:t>
            </a:r>
          </a:p>
          <a:p>
            <a:pPr lvl="1"/>
            <a:r>
              <a:rPr lang="en-GB" dirty="0"/>
              <a:t>Information security </a:t>
            </a:r>
            <a:r>
              <a:rPr lang="en-GB" b="1" dirty="0"/>
              <a:t>policies</a:t>
            </a:r>
          </a:p>
          <a:p>
            <a:pPr lvl="2"/>
            <a:r>
              <a:rPr lang="en-GB" dirty="0"/>
              <a:t>Overall information security policy</a:t>
            </a:r>
          </a:p>
          <a:p>
            <a:pPr lvl="2"/>
            <a:r>
              <a:rPr lang="en-GB" dirty="0"/>
              <a:t>Specific security policies, including …</a:t>
            </a:r>
          </a:p>
          <a:p>
            <a:pPr lvl="3"/>
            <a:r>
              <a:rPr lang="en-GB" dirty="0"/>
              <a:t>Password policy</a:t>
            </a:r>
          </a:p>
          <a:p>
            <a:pPr lvl="3"/>
            <a:r>
              <a:rPr lang="en-GB" dirty="0"/>
              <a:t>E-mail policy</a:t>
            </a:r>
          </a:p>
          <a:p>
            <a:pPr lvl="3"/>
            <a:r>
              <a:rPr lang="en-GB" dirty="0"/>
              <a:t>Mobile device policy</a:t>
            </a:r>
          </a:p>
          <a:p>
            <a:pPr lvl="3"/>
            <a:r>
              <a:rPr lang="en-GB" dirty="0"/>
              <a:t>Access control policy</a:t>
            </a:r>
          </a:p>
          <a:p>
            <a:pPr lvl="3"/>
            <a:r>
              <a:rPr lang="en-GB" dirty="0"/>
              <a:t>Media disposal policy</a:t>
            </a:r>
          </a:p>
          <a:p>
            <a:pPr lvl="3"/>
            <a:r>
              <a:rPr lang="en-GB" dirty="0"/>
              <a:t>…</a:t>
            </a:r>
          </a:p>
          <a:p>
            <a:pPr lvl="1"/>
            <a:r>
              <a:rPr lang="en-GB" dirty="0"/>
              <a:t>Information security </a:t>
            </a:r>
            <a:r>
              <a:rPr lang="en-GB" b="1" dirty="0"/>
              <a:t>risk assessment</a:t>
            </a:r>
          </a:p>
          <a:p>
            <a:pPr lvl="1"/>
            <a:r>
              <a:rPr lang="en-GB" dirty="0"/>
              <a:t>Documented information </a:t>
            </a:r>
            <a:r>
              <a:rPr lang="en-GB" b="1" dirty="0"/>
              <a:t>security controls</a:t>
            </a:r>
          </a:p>
          <a:p>
            <a:pPr lvl="1"/>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72</a:t>
            </a:fld>
            <a:endParaRPr lang="en-US"/>
          </a:p>
        </p:txBody>
      </p:sp>
    </p:spTree>
    <p:extLst>
      <p:ext uri="{BB962C8B-B14F-4D97-AF65-F5344CB8AC3E}">
        <p14:creationId xmlns:p14="http://schemas.microsoft.com/office/powerpoint/2010/main" val="22158286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ISM: Summary</a:t>
            </a:r>
          </a:p>
        </p:txBody>
      </p:sp>
      <p:sp>
        <p:nvSpPr>
          <p:cNvPr id="5" name="Inhaltsplatzhalter 4"/>
          <p:cNvSpPr>
            <a:spLocks noGrp="1"/>
          </p:cNvSpPr>
          <p:nvPr>
            <p:ph idx="1"/>
          </p:nvPr>
        </p:nvSpPr>
        <p:spPr/>
        <p:txBody>
          <a:bodyPr>
            <a:normAutofit/>
          </a:bodyPr>
          <a:lstStyle/>
          <a:p>
            <a:r>
              <a:rPr lang="en-GB" dirty="0"/>
              <a:t>3 things to remember:</a:t>
            </a:r>
          </a:p>
          <a:p>
            <a:pPr lvl="1"/>
            <a:r>
              <a:rPr lang="en-GB" b="1" dirty="0"/>
              <a:t>Preserve</a:t>
            </a:r>
            <a:r>
              <a:rPr lang="en-GB" dirty="0"/>
              <a:t> confidentiality, integrity and accessibility of information assets.</a:t>
            </a:r>
          </a:p>
          <a:p>
            <a:pPr lvl="1"/>
            <a:r>
              <a:rPr lang="en-GB" dirty="0"/>
              <a:t>Identify and treat information security </a:t>
            </a:r>
            <a:r>
              <a:rPr lang="en-GB" b="1" dirty="0"/>
              <a:t>risks</a:t>
            </a:r>
            <a:r>
              <a:rPr lang="en-GB" dirty="0"/>
              <a:t>.</a:t>
            </a:r>
          </a:p>
          <a:p>
            <a:pPr lvl="1"/>
            <a:r>
              <a:rPr lang="en-GB" dirty="0"/>
              <a:t>Produce and enforce information security </a:t>
            </a:r>
            <a:r>
              <a:rPr lang="en-GB" b="1" dirty="0"/>
              <a:t>policies</a:t>
            </a:r>
            <a:r>
              <a:rPr lang="en-GB" dirty="0"/>
              <a:t>.</a:t>
            </a:r>
          </a:p>
        </p:txBody>
      </p:sp>
      <p:sp>
        <p:nvSpPr>
          <p:cNvPr id="4" name="Foliennummernplatzhalter 3"/>
          <p:cNvSpPr>
            <a:spLocks noGrp="1"/>
          </p:cNvSpPr>
          <p:nvPr>
            <p:ph type="sldNum" sz="quarter" idx="12"/>
          </p:nvPr>
        </p:nvSpPr>
        <p:spPr/>
        <p:txBody>
          <a:bodyPr/>
          <a:lstStyle/>
          <a:p>
            <a:fld id="{43507AEB-23B8-F142-83A3-458C56B10093}" type="slidenum">
              <a:rPr lang="en-US" smtClean="0"/>
              <a:t>73</a:t>
            </a:fld>
            <a:endParaRPr lang="en-US"/>
          </a:p>
        </p:txBody>
      </p:sp>
    </p:spTree>
    <p:extLst>
      <p:ext uri="{BB962C8B-B14F-4D97-AF65-F5344CB8AC3E}">
        <p14:creationId xmlns:p14="http://schemas.microsoft.com/office/powerpoint/2010/main" val="1688018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573869" y="2817164"/>
            <a:ext cx="361507" cy="383235"/>
          </a:xfrm>
          <a:prstGeom prst="rect">
            <a:avLst/>
          </a:prstGeom>
          <a:noFill/>
        </p:spPr>
        <p:txBody>
          <a:bodyPr wrap="square" rtlCol="0">
            <a:spAutoFit/>
          </a:bodyPr>
          <a:lstStyle/>
          <a:p>
            <a:r>
              <a:rPr lang="en-GB" dirty="0"/>
              <a:t>?</a:t>
            </a:r>
          </a:p>
        </p:txBody>
      </p:sp>
      <p:sp>
        <p:nvSpPr>
          <p:cNvPr id="38" name="TextBox 37"/>
          <p:cNvSpPr txBox="1"/>
          <p:nvPr/>
        </p:nvSpPr>
        <p:spPr>
          <a:xfrm>
            <a:off x="3829852" y="2848228"/>
            <a:ext cx="361507" cy="383235"/>
          </a:xfrm>
          <a:prstGeom prst="rect">
            <a:avLst/>
          </a:prstGeom>
          <a:noFill/>
        </p:spPr>
        <p:txBody>
          <a:bodyPr wrap="square" rtlCol="0">
            <a:spAutoFit/>
          </a:bodyPr>
          <a:lstStyle/>
          <a:p>
            <a:r>
              <a:rPr lang="en-GB" dirty="0"/>
              <a:t>?</a:t>
            </a:r>
          </a:p>
        </p:txBody>
      </p:sp>
      <p:sp>
        <p:nvSpPr>
          <p:cNvPr id="39" name="TextBox 38"/>
          <p:cNvSpPr txBox="1"/>
          <p:nvPr/>
        </p:nvSpPr>
        <p:spPr>
          <a:xfrm>
            <a:off x="3835225" y="3778433"/>
            <a:ext cx="361507" cy="383235"/>
          </a:xfrm>
          <a:prstGeom prst="rect">
            <a:avLst/>
          </a:prstGeom>
          <a:noFill/>
        </p:spPr>
        <p:txBody>
          <a:bodyPr wrap="square" rtlCol="0">
            <a:spAutoFit/>
          </a:bodyPr>
          <a:lstStyle/>
          <a:p>
            <a:r>
              <a:rPr lang="en-GB" dirty="0"/>
              <a:t>?</a:t>
            </a:r>
          </a:p>
        </p:txBody>
      </p:sp>
      <p:sp>
        <p:nvSpPr>
          <p:cNvPr id="40" name="TextBox 39"/>
          <p:cNvSpPr txBox="1"/>
          <p:nvPr/>
        </p:nvSpPr>
        <p:spPr>
          <a:xfrm>
            <a:off x="4990868" y="3724811"/>
            <a:ext cx="361507" cy="383235"/>
          </a:xfrm>
          <a:prstGeom prst="rect">
            <a:avLst/>
          </a:prstGeom>
          <a:noFill/>
        </p:spPr>
        <p:txBody>
          <a:bodyPr wrap="square" rtlCol="0">
            <a:spAutoFit/>
          </a:bodyPr>
          <a:lstStyle/>
          <a:p>
            <a:r>
              <a:rPr lang="en-GB" dirty="0"/>
              <a:t>?</a:t>
            </a:r>
          </a:p>
        </p:txBody>
      </p:sp>
      <p:sp>
        <p:nvSpPr>
          <p:cNvPr id="41" name="TextBox 40"/>
          <p:cNvSpPr txBox="1"/>
          <p:nvPr/>
        </p:nvSpPr>
        <p:spPr>
          <a:xfrm>
            <a:off x="5629443" y="4434271"/>
            <a:ext cx="361507" cy="383235"/>
          </a:xfrm>
          <a:prstGeom prst="rect">
            <a:avLst/>
          </a:prstGeom>
          <a:noFill/>
        </p:spPr>
        <p:txBody>
          <a:bodyPr wrap="square" rtlCol="0">
            <a:spAutoFit/>
          </a:bodyPr>
          <a:lstStyle/>
          <a:p>
            <a:r>
              <a:rPr lang="en-GB" dirty="0"/>
              <a:t>?</a:t>
            </a:r>
          </a:p>
        </p:txBody>
      </p:sp>
      <p:sp>
        <p:nvSpPr>
          <p:cNvPr id="42" name="TextBox 41"/>
          <p:cNvSpPr txBox="1"/>
          <p:nvPr/>
        </p:nvSpPr>
        <p:spPr>
          <a:xfrm>
            <a:off x="5768074" y="2409523"/>
            <a:ext cx="361507" cy="383235"/>
          </a:xfrm>
          <a:prstGeom prst="rect">
            <a:avLst/>
          </a:prstGeom>
          <a:noFill/>
        </p:spPr>
        <p:txBody>
          <a:bodyPr wrap="square" rtlCol="0">
            <a:spAutoFit/>
          </a:bodyPr>
          <a:lstStyle/>
          <a:p>
            <a:r>
              <a:rPr lang="en-GB" dirty="0"/>
              <a:t>?</a:t>
            </a:r>
          </a:p>
        </p:txBody>
      </p:sp>
      <p:sp>
        <p:nvSpPr>
          <p:cNvPr id="43" name="TextBox 42"/>
          <p:cNvSpPr txBox="1"/>
          <p:nvPr/>
        </p:nvSpPr>
        <p:spPr>
          <a:xfrm>
            <a:off x="5755555" y="1703455"/>
            <a:ext cx="361507" cy="383235"/>
          </a:xfrm>
          <a:prstGeom prst="rect">
            <a:avLst/>
          </a:prstGeom>
          <a:noFill/>
        </p:spPr>
        <p:txBody>
          <a:bodyPr wrap="square" rtlCol="0">
            <a:spAutoFit/>
          </a:bodyPr>
          <a:lstStyle/>
          <a:p>
            <a:r>
              <a:rPr lang="en-GB" dirty="0"/>
              <a:t>?</a:t>
            </a:r>
          </a:p>
        </p:txBody>
      </p:sp>
      <p:sp>
        <p:nvSpPr>
          <p:cNvPr id="49" name="TextBox 48"/>
          <p:cNvSpPr txBox="1"/>
          <p:nvPr/>
        </p:nvSpPr>
        <p:spPr>
          <a:xfrm>
            <a:off x="4065541" y="5166893"/>
            <a:ext cx="361507" cy="383235"/>
          </a:xfrm>
          <a:prstGeom prst="rect">
            <a:avLst/>
          </a:prstGeom>
          <a:noFill/>
        </p:spPr>
        <p:txBody>
          <a:bodyPr wrap="square" rtlCol="0">
            <a:spAutoFit/>
          </a:bodyPr>
          <a:lstStyle/>
          <a:p>
            <a:r>
              <a:rPr lang="en-GB" dirty="0"/>
              <a:t>?</a:t>
            </a:r>
          </a:p>
        </p:txBody>
      </p:sp>
      <p:sp>
        <p:nvSpPr>
          <p:cNvPr id="50" name="TextBox 49"/>
          <p:cNvSpPr txBox="1"/>
          <p:nvPr/>
        </p:nvSpPr>
        <p:spPr>
          <a:xfrm>
            <a:off x="5597545" y="5205014"/>
            <a:ext cx="361507" cy="383235"/>
          </a:xfrm>
          <a:prstGeom prst="rect">
            <a:avLst/>
          </a:prstGeom>
          <a:noFill/>
        </p:spPr>
        <p:txBody>
          <a:bodyPr wrap="square" rtlCol="0">
            <a:spAutoFit/>
          </a:bodyPr>
          <a:lstStyle/>
          <a:p>
            <a:r>
              <a:rPr lang="en-GB" dirty="0"/>
              <a:t>?</a:t>
            </a:r>
          </a:p>
        </p:txBody>
      </p:sp>
      <p:sp>
        <p:nvSpPr>
          <p:cNvPr id="51" name="TextBox 50"/>
          <p:cNvSpPr txBox="1"/>
          <p:nvPr/>
        </p:nvSpPr>
        <p:spPr>
          <a:xfrm>
            <a:off x="7129685" y="4944752"/>
            <a:ext cx="361507" cy="383235"/>
          </a:xfrm>
          <a:prstGeom prst="rect">
            <a:avLst/>
          </a:prstGeom>
          <a:noFill/>
        </p:spPr>
        <p:txBody>
          <a:bodyPr wrap="square" rtlCol="0">
            <a:spAutoFit/>
          </a:bodyPr>
          <a:lstStyle/>
          <a:p>
            <a:r>
              <a:rPr lang="en-GB" dirty="0"/>
              <a:t>?</a:t>
            </a:r>
          </a:p>
        </p:txBody>
      </p:sp>
      <p:sp>
        <p:nvSpPr>
          <p:cNvPr id="52" name="TextBox 51"/>
          <p:cNvSpPr txBox="1"/>
          <p:nvPr/>
        </p:nvSpPr>
        <p:spPr>
          <a:xfrm>
            <a:off x="8358428" y="5404086"/>
            <a:ext cx="361507" cy="383235"/>
          </a:xfrm>
          <a:prstGeom prst="rect">
            <a:avLst/>
          </a:prstGeom>
          <a:noFill/>
        </p:spPr>
        <p:txBody>
          <a:bodyPr wrap="square" rtlCol="0">
            <a:spAutoFit/>
          </a:bodyPr>
          <a:lstStyle/>
          <a:p>
            <a:r>
              <a:rPr lang="en-GB" dirty="0"/>
              <a:t>?</a:t>
            </a:r>
          </a:p>
        </p:txBody>
      </p:sp>
      <p:sp>
        <p:nvSpPr>
          <p:cNvPr id="53" name="TextBox 52"/>
          <p:cNvSpPr txBox="1"/>
          <p:nvPr/>
        </p:nvSpPr>
        <p:spPr>
          <a:xfrm>
            <a:off x="8243959" y="6049809"/>
            <a:ext cx="361507" cy="383235"/>
          </a:xfrm>
          <a:prstGeom prst="rect">
            <a:avLst/>
          </a:prstGeom>
          <a:noFill/>
        </p:spPr>
        <p:txBody>
          <a:bodyPr wrap="square" rtlCol="0">
            <a:spAutoFit/>
          </a:bodyPr>
          <a:lstStyle/>
          <a:p>
            <a:r>
              <a:rPr lang="en-GB" dirty="0"/>
              <a:t>?</a:t>
            </a:r>
          </a:p>
        </p:txBody>
      </p:sp>
      <p:sp>
        <p:nvSpPr>
          <p:cNvPr id="54" name="TextBox 53"/>
          <p:cNvSpPr txBox="1"/>
          <p:nvPr/>
        </p:nvSpPr>
        <p:spPr>
          <a:xfrm>
            <a:off x="3902565" y="6086879"/>
            <a:ext cx="361507" cy="383235"/>
          </a:xfrm>
          <a:prstGeom prst="rect">
            <a:avLst/>
          </a:prstGeom>
          <a:noFill/>
        </p:spPr>
        <p:txBody>
          <a:bodyPr wrap="square" rtlCol="0">
            <a:spAutoFit/>
          </a:bodyPr>
          <a:lstStyle/>
          <a:p>
            <a:r>
              <a:rPr lang="en-GB" dirty="0"/>
              <a:t>?</a:t>
            </a:r>
          </a:p>
        </p:txBody>
      </p:sp>
      <p:sp>
        <p:nvSpPr>
          <p:cNvPr id="55" name="TextBox 54"/>
          <p:cNvSpPr txBox="1"/>
          <p:nvPr/>
        </p:nvSpPr>
        <p:spPr>
          <a:xfrm>
            <a:off x="5433020" y="6086878"/>
            <a:ext cx="361507" cy="383235"/>
          </a:xfrm>
          <a:prstGeom prst="rect">
            <a:avLst/>
          </a:prstGeom>
          <a:noFill/>
        </p:spPr>
        <p:txBody>
          <a:bodyPr wrap="square" rtlCol="0">
            <a:spAutoFit/>
          </a:bodyPr>
          <a:lstStyle/>
          <a:p>
            <a:r>
              <a:rPr lang="en-GB" dirty="0"/>
              <a:t>?</a:t>
            </a:r>
          </a:p>
        </p:txBody>
      </p:sp>
      <p:sp>
        <p:nvSpPr>
          <p:cNvPr id="56" name="TextBox 55"/>
          <p:cNvSpPr txBox="1"/>
          <p:nvPr/>
        </p:nvSpPr>
        <p:spPr>
          <a:xfrm>
            <a:off x="7882452" y="4285760"/>
            <a:ext cx="361507" cy="383235"/>
          </a:xfrm>
          <a:prstGeom prst="rect">
            <a:avLst/>
          </a:prstGeom>
          <a:noFill/>
        </p:spPr>
        <p:txBody>
          <a:bodyPr wrap="square" rtlCol="0">
            <a:spAutoFit/>
          </a:bodyPr>
          <a:lstStyle/>
          <a:p>
            <a:r>
              <a:rPr lang="en-GB" dirty="0"/>
              <a:t>?</a:t>
            </a:r>
          </a:p>
        </p:txBody>
      </p:sp>
      <p:sp>
        <p:nvSpPr>
          <p:cNvPr id="5" name="Titel 1"/>
          <p:cNvSpPr>
            <a:spLocks noGrp="1"/>
          </p:cNvSpPr>
          <p:nvPr>
            <p:ph type="title"/>
          </p:nvPr>
        </p:nvSpPr>
        <p:spPr>
          <a:xfrm>
            <a:off x="457200" y="274638"/>
            <a:ext cx="7062716" cy="1047859"/>
          </a:xfrm>
        </p:spPr>
        <p:txBody>
          <a:bodyPr/>
          <a:lstStyle/>
          <a:p>
            <a:r>
              <a:rPr lang="en-US" noProof="0"/>
              <a:t>ITSM Processes + Interfaces (Part I)</a:t>
            </a:r>
          </a:p>
        </p:txBody>
      </p:sp>
      <p:sp>
        <p:nvSpPr>
          <p:cNvPr id="64" name="Oval 6"/>
          <p:cNvSpPr/>
          <p:nvPr/>
        </p:nvSpPr>
        <p:spPr>
          <a:xfrm>
            <a:off x="2394583" y="2771167"/>
            <a:ext cx="720080"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SPM</a:t>
            </a:r>
          </a:p>
        </p:txBody>
      </p:sp>
      <p:sp>
        <p:nvSpPr>
          <p:cNvPr id="65" name="Oval 35"/>
          <p:cNvSpPr/>
          <p:nvPr/>
        </p:nvSpPr>
        <p:spPr>
          <a:xfrm>
            <a:off x="3650566" y="3659169"/>
            <a:ext cx="720080"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SLM</a:t>
            </a:r>
          </a:p>
        </p:txBody>
      </p:sp>
      <p:sp>
        <p:nvSpPr>
          <p:cNvPr id="66" name="Magnetic Disk 65"/>
          <p:cNvSpPr/>
          <p:nvPr/>
        </p:nvSpPr>
        <p:spPr>
          <a:xfrm>
            <a:off x="3650589" y="2838725"/>
            <a:ext cx="720080" cy="43845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SP</a:t>
            </a:r>
          </a:p>
        </p:txBody>
      </p:sp>
      <p:sp>
        <p:nvSpPr>
          <p:cNvPr id="74" name="Oval 37"/>
          <p:cNvSpPr/>
          <p:nvPr/>
        </p:nvSpPr>
        <p:spPr>
          <a:xfrm>
            <a:off x="5536069" y="2385117"/>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a:t>SRM</a:t>
            </a:r>
          </a:p>
        </p:txBody>
      </p:sp>
      <p:sp>
        <p:nvSpPr>
          <p:cNvPr id="75" name="Oval 55"/>
          <p:cNvSpPr/>
          <p:nvPr/>
        </p:nvSpPr>
        <p:spPr>
          <a:xfrm>
            <a:off x="3835225" y="5142487"/>
            <a:ext cx="822140"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t>SACM</a:t>
            </a:r>
          </a:p>
        </p:txBody>
      </p:sp>
      <p:sp>
        <p:nvSpPr>
          <p:cNvPr id="76" name="Oval 37"/>
          <p:cNvSpPr/>
          <p:nvPr/>
        </p:nvSpPr>
        <p:spPr>
          <a:xfrm>
            <a:off x="5359180" y="5160783"/>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t>CAPM</a:t>
            </a:r>
          </a:p>
        </p:txBody>
      </p:sp>
      <p:sp>
        <p:nvSpPr>
          <p:cNvPr id="77" name="Oval 60"/>
          <p:cNvSpPr/>
          <p:nvPr/>
        </p:nvSpPr>
        <p:spPr>
          <a:xfrm>
            <a:off x="6914395" y="4897346"/>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a:t>ISM</a:t>
            </a:r>
          </a:p>
        </p:txBody>
      </p:sp>
      <p:cxnSp>
        <p:nvCxnSpPr>
          <p:cNvPr id="78" name="Straight Arrow Connector 77"/>
          <p:cNvCxnSpPr>
            <a:stCxn id="60" idx="0"/>
            <a:endCxn id="74" idx="4"/>
          </p:cNvCxnSpPr>
          <p:nvPr/>
        </p:nvCxnSpPr>
        <p:spPr>
          <a:xfrm flipH="1" flipV="1">
            <a:off x="5932113" y="2817165"/>
            <a:ext cx="2473" cy="15716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1241186" y="1789989"/>
            <a:ext cx="25940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376092"/>
                </a:solidFill>
              </a:rPr>
              <a:t>Define and maintain a service portfolio</a:t>
            </a:r>
          </a:p>
        </p:txBody>
      </p:sp>
      <p:sp>
        <p:nvSpPr>
          <p:cNvPr id="82" name="TextBox 81"/>
          <p:cNvSpPr txBox="1"/>
          <p:nvPr/>
        </p:nvSpPr>
        <p:spPr>
          <a:xfrm>
            <a:off x="1107000" y="4176378"/>
            <a:ext cx="2594039"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1">
                    <a:lumMod val="75000"/>
                  </a:schemeClr>
                </a:solidFill>
              </a:rPr>
              <a:t>Maintain the service catalogue and define/agree SLAs</a:t>
            </a:r>
          </a:p>
        </p:txBody>
      </p:sp>
      <p:cxnSp>
        <p:nvCxnSpPr>
          <p:cNvPr id="88" name="Straight Arrow Connector 87"/>
          <p:cNvCxnSpPr>
            <a:stCxn id="64" idx="6"/>
          </p:cNvCxnSpPr>
          <p:nvPr/>
        </p:nvCxnSpPr>
        <p:spPr>
          <a:xfrm>
            <a:off x="3114663" y="3023195"/>
            <a:ext cx="535926" cy="166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66" idx="3"/>
            <a:endCxn id="65" idx="0"/>
          </p:cNvCxnSpPr>
          <p:nvPr/>
        </p:nvCxnSpPr>
        <p:spPr>
          <a:xfrm flipH="1">
            <a:off x="4010606" y="3277179"/>
            <a:ext cx="23" cy="381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65" idx="6"/>
            <a:endCxn id="63" idx="2"/>
          </p:cNvCxnSpPr>
          <p:nvPr/>
        </p:nvCxnSpPr>
        <p:spPr>
          <a:xfrm>
            <a:off x="4370646" y="3911197"/>
            <a:ext cx="471377" cy="10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6407555" y="2109448"/>
            <a:ext cx="2594039"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1">
                    <a:lumMod val="75000"/>
                  </a:schemeClr>
                </a:solidFill>
              </a:rPr>
              <a:t>To specify all reports and ensure reports are produced according to agreements</a:t>
            </a:r>
          </a:p>
        </p:txBody>
      </p:sp>
      <p:sp>
        <p:nvSpPr>
          <p:cNvPr id="107" name="Cloud 106"/>
          <p:cNvSpPr/>
          <p:nvPr/>
        </p:nvSpPr>
        <p:spPr>
          <a:xfrm>
            <a:off x="7722804" y="5982504"/>
            <a:ext cx="1354678" cy="517847"/>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tx1"/>
                </a:solidFill>
              </a:rPr>
              <a:t>Controls</a:t>
            </a:r>
          </a:p>
        </p:txBody>
      </p:sp>
      <p:sp>
        <p:nvSpPr>
          <p:cNvPr id="109" name="TextBox 108"/>
          <p:cNvSpPr txBox="1"/>
          <p:nvPr/>
        </p:nvSpPr>
        <p:spPr>
          <a:xfrm>
            <a:off x="94340" y="5592319"/>
            <a:ext cx="3606699"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1">
                    <a:lumMod val="75000"/>
                  </a:schemeClr>
                </a:solidFill>
              </a:rPr>
              <a:t>Maintain a sufficient level of av./con./cap. for all services and service components</a:t>
            </a:r>
          </a:p>
        </p:txBody>
      </p:sp>
      <p:sp>
        <p:nvSpPr>
          <p:cNvPr id="116" name="TextBox 115"/>
          <p:cNvSpPr txBox="1"/>
          <p:nvPr/>
        </p:nvSpPr>
        <p:spPr>
          <a:xfrm>
            <a:off x="7225649" y="4108046"/>
            <a:ext cx="1851833"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mj-lt"/>
              <a:buAutoNum type="arabicPeriod"/>
            </a:pPr>
            <a:r>
              <a:rPr lang="en-US" sz="1400" dirty="0"/>
              <a:t>Confidentiality</a:t>
            </a:r>
          </a:p>
          <a:p>
            <a:pPr marL="457200" indent="-457200">
              <a:buFont typeface="+mj-lt"/>
              <a:buAutoNum type="arabicPeriod"/>
            </a:pPr>
            <a:r>
              <a:rPr lang="en-US" sz="1400" dirty="0"/>
              <a:t>Integrity</a:t>
            </a:r>
          </a:p>
          <a:p>
            <a:pPr marL="457200" indent="-457200">
              <a:buFont typeface="+mj-lt"/>
              <a:buAutoNum type="arabicPeriod"/>
            </a:pPr>
            <a:r>
              <a:rPr lang="en-US" sz="1400" dirty="0"/>
              <a:t>Accessibility</a:t>
            </a:r>
          </a:p>
        </p:txBody>
      </p:sp>
      <p:cxnSp>
        <p:nvCxnSpPr>
          <p:cNvPr id="117" name="Straight Arrow Connector 116"/>
          <p:cNvCxnSpPr>
            <a:stCxn id="72" idx="3"/>
            <a:endCxn id="77" idx="1"/>
          </p:cNvCxnSpPr>
          <p:nvPr/>
        </p:nvCxnSpPr>
        <p:spPr>
          <a:xfrm>
            <a:off x="6241145" y="4598090"/>
            <a:ext cx="789249" cy="3625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stCxn id="77" idx="5"/>
          </p:cNvCxnSpPr>
          <p:nvPr/>
        </p:nvCxnSpPr>
        <p:spPr>
          <a:xfrm>
            <a:off x="7590484" y="5266122"/>
            <a:ext cx="460716" cy="142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86" idx="2"/>
          </p:cNvCxnSpPr>
          <p:nvPr/>
        </p:nvCxnSpPr>
        <p:spPr>
          <a:xfrm>
            <a:off x="8390326" y="5783732"/>
            <a:ext cx="0" cy="2326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a:stCxn id="76" idx="4"/>
            <a:endCxn id="104" idx="0"/>
          </p:cNvCxnSpPr>
          <p:nvPr/>
        </p:nvCxnSpPr>
        <p:spPr>
          <a:xfrm>
            <a:off x="5755224" y="5592831"/>
            <a:ext cx="12850" cy="360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75" idx="4"/>
            <a:endCxn id="11" idx="0"/>
          </p:cNvCxnSpPr>
          <p:nvPr/>
        </p:nvCxnSpPr>
        <p:spPr>
          <a:xfrm>
            <a:off x="4246295" y="5574535"/>
            <a:ext cx="1514" cy="3831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stCxn id="71" idx="2"/>
            <a:endCxn id="76" idx="0"/>
          </p:cNvCxnSpPr>
          <p:nvPr/>
        </p:nvCxnSpPr>
        <p:spPr>
          <a:xfrm flipH="1">
            <a:off x="5755224" y="4817506"/>
            <a:ext cx="1653" cy="343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endCxn id="75" idx="7"/>
          </p:cNvCxnSpPr>
          <p:nvPr/>
        </p:nvCxnSpPr>
        <p:spPr>
          <a:xfrm flipH="1">
            <a:off x="4536965" y="4684210"/>
            <a:ext cx="956580" cy="521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74" idx="0"/>
            <a:endCxn id="61" idx="2"/>
          </p:cNvCxnSpPr>
          <p:nvPr/>
        </p:nvCxnSpPr>
        <p:spPr>
          <a:xfrm flipV="1">
            <a:off x="5932113" y="2086690"/>
            <a:ext cx="8393" cy="298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Flowchart: Multidocument 10"/>
          <p:cNvSpPr/>
          <p:nvPr/>
        </p:nvSpPr>
        <p:spPr>
          <a:xfrm>
            <a:off x="3534626" y="5957713"/>
            <a:ext cx="1253846" cy="650269"/>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Av/Con Plans</a:t>
            </a:r>
          </a:p>
        </p:txBody>
      </p:sp>
      <p:sp>
        <p:nvSpPr>
          <p:cNvPr id="59" name="Flowchart: Multidocument 58"/>
          <p:cNvSpPr/>
          <p:nvPr/>
        </p:nvSpPr>
        <p:spPr>
          <a:xfrm>
            <a:off x="8051199" y="5329394"/>
            <a:ext cx="1108535" cy="457927"/>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Policies</a:t>
            </a:r>
          </a:p>
        </p:txBody>
      </p:sp>
      <p:sp>
        <p:nvSpPr>
          <p:cNvPr id="60" name="Flowchart: Multidocument 59"/>
          <p:cNvSpPr/>
          <p:nvPr/>
        </p:nvSpPr>
        <p:spPr>
          <a:xfrm>
            <a:off x="5304055" y="4388783"/>
            <a:ext cx="1108535" cy="457927"/>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SLAs</a:t>
            </a:r>
          </a:p>
        </p:txBody>
      </p:sp>
      <p:sp>
        <p:nvSpPr>
          <p:cNvPr id="61" name="Flowchart: Multidocument 60"/>
          <p:cNvSpPr/>
          <p:nvPr/>
        </p:nvSpPr>
        <p:spPr>
          <a:xfrm>
            <a:off x="5463323" y="1646105"/>
            <a:ext cx="1108535" cy="457927"/>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Reports</a:t>
            </a:r>
          </a:p>
        </p:txBody>
      </p:sp>
      <p:sp>
        <p:nvSpPr>
          <p:cNvPr id="62" name="Flowchart: Multidocument 61"/>
          <p:cNvSpPr/>
          <p:nvPr/>
        </p:nvSpPr>
        <p:spPr>
          <a:xfrm>
            <a:off x="5074311" y="5953363"/>
            <a:ext cx="1253846" cy="650269"/>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Capacity Plans</a:t>
            </a:r>
          </a:p>
        </p:txBody>
      </p:sp>
      <p:sp>
        <p:nvSpPr>
          <p:cNvPr id="63" name="Magnetic Disk 65"/>
          <p:cNvSpPr/>
          <p:nvPr/>
        </p:nvSpPr>
        <p:spPr>
          <a:xfrm>
            <a:off x="4842023" y="3702892"/>
            <a:ext cx="720080" cy="43845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a:t>
            </a:r>
          </a:p>
        </p:txBody>
      </p:sp>
      <p:cxnSp>
        <p:nvCxnSpPr>
          <p:cNvPr id="9" name="Elbow Connector 8"/>
          <p:cNvCxnSpPr>
            <a:stCxn id="65" idx="4"/>
            <a:endCxn id="60" idx="1"/>
          </p:cNvCxnSpPr>
          <p:nvPr/>
        </p:nvCxnSpPr>
        <p:spPr>
          <a:xfrm rot="16200000" flipH="1">
            <a:off x="4430069" y="3743761"/>
            <a:ext cx="454522" cy="129344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34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fade">
                                      <p:cBhvr>
                                        <p:cTn id="20" dur="500"/>
                                        <p:tgtEl>
                                          <p:spTgt spid="8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fade">
                                      <p:cBhvr>
                                        <p:cTn id="33" dur="500"/>
                                        <p:tgtEl>
                                          <p:spTgt spid="9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500"/>
                                        <p:tgtEl>
                                          <p:spTgt spid="8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500"/>
                                        <p:tgtEl>
                                          <p:spTgt spid="9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500"/>
                                        <p:tgtEl>
                                          <p:spTgt spid="6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500"/>
                                        <p:tgtEl>
                                          <p:spTgt spid="7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500"/>
                                        <p:tgtEl>
                                          <p:spTgt spid="10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500"/>
                                        <p:tgtEl>
                                          <p:spTgt spid="7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45"/>
                                        </p:tgtEl>
                                        <p:attrNameLst>
                                          <p:attrName>style.visibility</p:attrName>
                                        </p:attrNameLst>
                                      </p:cBhvr>
                                      <p:to>
                                        <p:strVal val="visible"/>
                                      </p:to>
                                    </p:set>
                                    <p:animEffect transition="in" filter="fade">
                                      <p:cBhvr>
                                        <p:cTn id="91" dur="500"/>
                                        <p:tgtEl>
                                          <p:spTgt spid="14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500"/>
                                        <p:tgtEl>
                                          <p:spTgt spid="6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37"/>
                                        </p:tgtEl>
                                        <p:attrNameLst>
                                          <p:attrName>style.visibility</p:attrName>
                                        </p:attrNameLst>
                                      </p:cBhvr>
                                      <p:to>
                                        <p:strVal val="visible"/>
                                      </p:to>
                                    </p:set>
                                    <p:animEffect transition="in" filter="fade">
                                      <p:cBhvr>
                                        <p:cTn id="104" dur="500"/>
                                        <p:tgtEl>
                                          <p:spTgt spid="13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500"/>
                                        <p:tgtEl>
                                          <p:spTgt spid="4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fade">
                                      <p:cBhvr>
                                        <p:cTn id="110" dur="500"/>
                                        <p:tgtEl>
                                          <p:spTgt spid="50"/>
                                        </p:tgtEl>
                                      </p:cBhvr>
                                    </p:animEffect>
                                  </p:childTnLst>
                                </p:cTn>
                              </p:par>
                              <p:par>
                                <p:cTn id="111" presetID="10" presetClass="entr" presetSubtype="0" fill="hold" nodeType="withEffect">
                                  <p:stCondLst>
                                    <p:cond delay="0"/>
                                  </p:stCondLst>
                                  <p:childTnLst>
                                    <p:set>
                                      <p:cBhvr>
                                        <p:cTn id="112" dur="1" fill="hold">
                                          <p:stCondLst>
                                            <p:cond delay="0"/>
                                          </p:stCondLst>
                                        </p:cTn>
                                        <p:tgtEl>
                                          <p:spTgt spid="134"/>
                                        </p:tgtEl>
                                        <p:attrNameLst>
                                          <p:attrName>style.visibility</p:attrName>
                                        </p:attrNameLst>
                                      </p:cBhvr>
                                      <p:to>
                                        <p:strVal val="visible"/>
                                      </p:to>
                                    </p:set>
                                    <p:animEffect transition="in" filter="fade">
                                      <p:cBhvr>
                                        <p:cTn id="113" dur="500"/>
                                        <p:tgtEl>
                                          <p:spTgt spid="13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09"/>
                                        </p:tgtEl>
                                        <p:attrNameLst>
                                          <p:attrName>style.visibility</p:attrName>
                                        </p:attrNameLst>
                                      </p:cBhvr>
                                      <p:to>
                                        <p:strVal val="visible"/>
                                      </p:to>
                                    </p:set>
                                    <p:animEffect transition="in" filter="fade">
                                      <p:cBhvr>
                                        <p:cTn id="116" dur="500"/>
                                        <p:tgtEl>
                                          <p:spTgt spid="10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500"/>
                                        <p:tgtEl>
                                          <p:spTgt spid="7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76"/>
                                        </p:tgtEl>
                                        <p:attrNameLst>
                                          <p:attrName>style.visibility</p:attrName>
                                        </p:attrNameLst>
                                      </p:cBhvr>
                                      <p:to>
                                        <p:strVal val="visible"/>
                                      </p:to>
                                    </p:set>
                                    <p:animEffect transition="in" filter="fade">
                                      <p:cBhvr>
                                        <p:cTn id="124" dur="500"/>
                                        <p:tgtEl>
                                          <p:spTgt spid="7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131"/>
                                        </p:tgtEl>
                                        <p:attrNameLst>
                                          <p:attrName>style.visibility</p:attrName>
                                        </p:attrNameLst>
                                      </p:cBhvr>
                                      <p:to>
                                        <p:strVal val="visible"/>
                                      </p:to>
                                    </p:set>
                                    <p:animEffect transition="in" filter="fade">
                                      <p:cBhvr>
                                        <p:cTn id="129" dur="500"/>
                                        <p:tgtEl>
                                          <p:spTgt spid="13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500"/>
                                        <p:tgtEl>
                                          <p:spTgt spid="5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fade">
                                      <p:cBhvr>
                                        <p:cTn id="135" dur="500"/>
                                        <p:tgtEl>
                                          <p:spTgt spid="55"/>
                                        </p:tgtEl>
                                      </p:cBhvr>
                                    </p:animEffect>
                                  </p:childTnLst>
                                </p:cTn>
                              </p:par>
                              <p:par>
                                <p:cTn id="136" presetID="10" presetClass="entr" presetSubtype="0" fill="hold" nodeType="withEffect">
                                  <p:stCondLst>
                                    <p:cond delay="0"/>
                                  </p:stCondLst>
                                  <p:childTnLst>
                                    <p:set>
                                      <p:cBhvr>
                                        <p:cTn id="137" dur="1" fill="hold">
                                          <p:stCondLst>
                                            <p:cond delay="0"/>
                                          </p:stCondLst>
                                        </p:cTn>
                                        <p:tgtEl>
                                          <p:spTgt spid="128"/>
                                        </p:tgtEl>
                                        <p:attrNameLst>
                                          <p:attrName>style.visibility</p:attrName>
                                        </p:attrNameLst>
                                      </p:cBhvr>
                                      <p:to>
                                        <p:strVal val="visible"/>
                                      </p:to>
                                    </p:set>
                                    <p:animEffect transition="in" filter="fade">
                                      <p:cBhvr>
                                        <p:cTn id="138" dur="500"/>
                                        <p:tgtEl>
                                          <p:spTgt spid="128"/>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62"/>
                                        </p:tgtEl>
                                        <p:attrNameLst>
                                          <p:attrName>style.visibility</p:attrName>
                                        </p:attrNameLst>
                                      </p:cBhvr>
                                      <p:to>
                                        <p:strVal val="visible"/>
                                      </p:to>
                                    </p:set>
                                    <p:animEffect transition="in" filter="fade">
                                      <p:cBhvr>
                                        <p:cTn id="146" dur="500"/>
                                        <p:tgtEl>
                                          <p:spTgt spid="62"/>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17"/>
                                        </p:tgtEl>
                                        <p:attrNameLst>
                                          <p:attrName>style.visibility</p:attrName>
                                        </p:attrNameLst>
                                      </p:cBhvr>
                                      <p:to>
                                        <p:strVal val="visible"/>
                                      </p:to>
                                    </p:set>
                                    <p:animEffect transition="in" filter="fade">
                                      <p:cBhvr>
                                        <p:cTn id="151" dur="500"/>
                                        <p:tgtEl>
                                          <p:spTgt spid="117"/>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1"/>
                                        </p:tgtEl>
                                        <p:attrNameLst>
                                          <p:attrName>style.visibility</p:attrName>
                                        </p:attrNameLst>
                                      </p:cBhvr>
                                      <p:to>
                                        <p:strVal val="visible"/>
                                      </p:to>
                                    </p:set>
                                    <p:animEffect transition="in" filter="fade">
                                      <p:cBhvr>
                                        <p:cTn id="154" dur="500"/>
                                        <p:tgtEl>
                                          <p:spTgt spid="51"/>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77"/>
                                        </p:tgtEl>
                                        <p:attrNameLst>
                                          <p:attrName>style.visibility</p:attrName>
                                        </p:attrNameLst>
                                      </p:cBhvr>
                                      <p:to>
                                        <p:strVal val="visible"/>
                                      </p:to>
                                    </p:set>
                                    <p:animEffect transition="in" filter="fade">
                                      <p:cBhvr>
                                        <p:cTn id="159" dur="500"/>
                                        <p:tgtEl>
                                          <p:spTgt spid="77"/>
                                        </p:tgtEl>
                                      </p:cBhvr>
                                    </p:animEffect>
                                  </p:childTnLst>
                                </p:cTn>
                              </p:par>
                            </p:childTnLst>
                          </p:cTn>
                        </p:par>
                        <p:par>
                          <p:cTn id="160" fill="hold">
                            <p:stCondLst>
                              <p:cond delay="500"/>
                            </p:stCondLst>
                            <p:childTnLst>
                              <p:par>
                                <p:cTn id="161" presetID="10" presetClass="entr" presetSubtype="0" fill="hold" grpId="0" nodeType="after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fade">
                                      <p:cBhvr>
                                        <p:cTn id="163" dur="500"/>
                                        <p:tgtEl>
                                          <p:spTgt spid="56"/>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16"/>
                                        </p:tgtEl>
                                        <p:attrNameLst>
                                          <p:attrName>style.visibility</p:attrName>
                                        </p:attrNameLst>
                                      </p:cBhvr>
                                      <p:to>
                                        <p:strVal val="visible"/>
                                      </p:to>
                                    </p:set>
                                    <p:animEffect transition="in" filter="fade">
                                      <p:cBhvr>
                                        <p:cTn id="168" dur="500"/>
                                        <p:tgtEl>
                                          <p:spTgt spid="116"/>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120"/>
                                        </p:tgtEl>
                                        <p:attrNameLst>
                                          <p:attrName>style.visibility</p:attrName>
                                        </p:attrNameLst>
                                      </p:cBhvr>
                                      <p:to>
                                        <p:strVal val="visible"/>
                                      </p:to>
                                    </p:set>
                                    <p:animEffect transition="in" filter="fade">
                                      <p:cBhvr>
                                        <p:cTn id="173" dur="500"/>
                                        <p:tgtEl>
                                          <p:spTgt spid="120"/>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52"/>
                                        </p:tgtEl>
                                        <p:attrNameLst>
                                          <p:attrName>style.visibility</p:attrName>
                                        </p:attrNameLst>
                                      </p:cBhvr>
                                      <p:to>
                                        <p:strVal val="visible"/>
                                      </p:to>
                                    </p:set>
                                    <p:animEffect transition="in" filter="fade">
                                      <p:cBhvr>
                                        <p:cTn id="176" dur="500"/>
                                        <p:tgtEl>
                                          <p:spTgt spid="52"/>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500"/>
                                        <p:tgtEl>
                                          <p:spTgt spid="59"/>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124"/>
                                        </p:tgtEl>
                                        <p:attrNameLst>
                                          <p:attrName>style.visibility</p:attrName>
                                        </p:attrNameLst>
                                      </p:cBhvr>
                                      <p:to>
                                        <p:strVal val="visible"/>
                                      </p:to>
                                    </p:set>
                                    <p:animEffect transition="in" filter="fade">
                                      <p:cBhvr>
                                        <p:cTn id="186" dur="500"/>
                                        <p:tgtEl>
                                          <p:spTgt spid="124"/>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53"/>
                                        </p:tgtEl>
                                        <p:attrNameLst>
                                          <p:attrName>style.visibility</p:attrName>
                                        </p:attrNameLst>
                                      </p:cBhvr>
                                      <p:to>
                                        <p:strVal val="visible"/>
                                      </p:to>
                                    </p:set>
                                    <p:animEffect transition="in" filter="fade">
                                      <p:cBhvr>
                                        <p:cTn id="189" dur="500"/>
                                        <p:tgtEl>
                                          <p:spTgt spid="53"/>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07"/>
                                        </p:tgtEl>
                                        <p:attrNameLst>
                                          <p:attrName>style.visibility</p:attrName>
                                        </p:attrNameLst>
                                      </p:cBhvr>
                                      <p:to>
                                        <p:strVal val="visible"/>
                                      </p:to>
                                    </p:set>
                                    <p:animEffect transition="in" filter="fade">
                                      <p:cBhvr>
                                        <p:cTn id="194"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9" grpId="0"/>
      <p:bldP spid="50" grpId="0"/>
      <p:bldP spid="51" grpId="0"/>
      <p:bldP spid="52" grpId="0"/>
      <p:bldP spid="53" grpId="0"/>
      <p:bldP spid="54" grpId="0"/>
      <p:bldP spid="55" grpId="0"/>
      <p:bldP spid="56" grpId="0"/>
      <p:bldP spid="64" grpId="0" animBg="1"/>
      <p:bldP spid="65" grpId="0" animBg="1"/>
      <p:bldP spid="66" grpId="0" animBg="1"/>
      <p:bldP spid="74" grpId="0" animBg="1"/>
      <p:bldP spid="75" grpId="0" animBg="1"/>
      <p:bldP spid="76" grpId="0" animBg="1"/>
      <p:bldP spid="77" grpId="0" animBg="1"/>
      <p:bldP spid="81" grpId="0" animBg="1"/>
      <p:bldP spid="82" grpId="0" animBg="1"/>
      <p:bldP spid="101" grpId="0" animBg="1"/>
      <p:bldP spid="107" grpId="0" animBg="1"/>
      <p:bldP spid="109" grpId="0" animBg="1"/>
      <p:bldP spid="116" grpId="0" animBg="1"/>
      <p:bldP spid="11" grpId="0" animBg="1"/>
      <p:bldP spid="59" grpId="0" animBg="1"/>
      <p:bldP spid="60" grpId="0" animBg="1"/>
      <p:bldP spid="61" grpId="0" animBg="1"/>
      <p:bldP spid="62" grpId="0" animBg="1"/>
      <p:bldP spid="6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Customer Relationship </a:t>
            </a:r>
            <a:r>
              <a:rPr lang="en-US" b="1" dirty="0"/>
              <a:t>M</a:t>
            </a:r>
            <a:r>
              <a:rPr lang="en-US" b="1" noProof="0" dirty="0" err="1"/>
              <a:t>anagement</a:t>
            </a:r>
            <a:r>
              <a:rPr lang="en-US" b="1" noProof="0" dirty="0"/>
              <a:t> (CRM)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75</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646331"/>
          </a:xfrm>
          <a:prstGeom prst="rect">
            <a:avLst/>
          </a:prstGeom>
        </p:spPr>
        <p:txBody>
          <a:bodyPr wrap="square">
            <a:spAutoFit/>
          </a:bodyPr>
          <a:lstStyle/>
          <a:p>
            <a:r>
              <a:rPr lang="en-US" dirty="0"/>
              <a:t>To establish and maintain a good relationship with customers receiving services</a:t>
            </a:r>
            <a:endParaRPr lang="de-DE" dirty="0"/>
          </a:p>
        </p:txBody>
      </p:sp>
    </p:spTree>
    <p:extLst>
      <p:ext uri="{BB962C8B-B14F-4D97-AF65-F5344CB8AC3E}">
        <p14:creationId xmlns:p14="http://schemas.microsoft.com/office/powerpoint/2010/main" val="1207342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CRM: Requirements according to FitSM-1</a:t>
            </a:r>
            <a:endParaRPr lang="en-US" noProof="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472957430"/>
              </p:ext>
            </p:extLst>
          </p:nvPr>
        </p:nvGraphicFramePr>
        <p:xfrm>
          <a:off x="457200" y="1697038"/>
          <a:ext cx="8229600" cy="2464626"/>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PR7 Customer Relationship Management</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PR7.1 </a:t>
                      </a:r>
                      <a:r>
                        <a:rPr lang="en-US" sz="1600" b="0" dirty="0">
                          <a:effectLst/>
                          <a:latin typeface="+mn-lt"/>
                          <a:ea typeface="MS Mincho"/>
                          <a:cs typeface="Times New Roman"/>
                        </a:rPr>
                        <a:t>Service </a:t>
                      </a:r>
                      <a:r>
                        <a:rPr lang="en-US" sz="1600" b="1" dirty="0">
                          <a:effectLst/>
                          <a:latin typeface="+mn-lt"/>
                          <a:ea typeface="MS Mincho"/>
                          <a:cs typeface="Times New Roman"/>
                        </a:rPr>
                        <a:t>customers </a:t>
                      </a:r>
                      <a:r>
                        <a:rPr lang="en-US" sz="1600" dirty="0">
                          <a:effectLst/>
                          <a:latin typeface="+mn-lt"/>
                          <a:ea typeface="MS Mincho"/>
                          <a:cs typeface="Times New Roman"/>
                        </a:rPr>
                        <a:t>shall be </a:t>
                      </a:r>
                      <a:r>
                        <a:rPr lang="en-US" sz="1600" b="1" dirty="0">
                          <a:effectLst/>
                          <a:latin typeface="+mn-lt"/>
                          <a:ea typeface="MS Mincho"/>
                          <a:cs typeface="Times New Roman"/>
                        </a:rPr>
                        <a:t>identified</a:t>
                      </a:r>
                      <a:r>
                        <a:rPr lang="en-US" sz="1600" dirty="0">
                          <a:effectLst/>
                          <a:latin typeface="+mn-lt"/>
                          <a:ea typeface="MS Mincho"/>
                          <a:cs typeface="Times New Roman"/>
                        </a:rPr>
                        <a:t>.</a:t>
                      </a:r>
                    </a:p>
                    <a:p>
                      <a:pPr marL="342900" lvl="0" indent="-342900">
                        <a:lnSpc>
                          <a:spcPct val="115000"/>
                        </a:lnSpc>
                        <a:spcAft>
                          <a:spcPts val="0"/>
                        </a:spcAft>
                        <a:buFont typeface="Symbol"/>
                        <a:buChar char=""/>
                      </a:pPr>
                      <a:r>
                        <a:rPr lang="en-US" sz="1600" dirty="0">
                          <a:effectLst/>
                          <a:latin typeface="+mn-lt"/>
                          <a:ea typeface="MS Mincho"/>
                          <a:cs typeface="Times New Roman"/>
                        </a:rPr>
                        <a:t>PR7.2 For each customer, there shall </a:t>
                      </a:r>
                      <a:r>
                        <a:rPr lang="en-US" sz="1600" b="0" dirty="0">
                          <a:effectLst/>
                          <a:latin typeface="+mn-lt"/>
                          <a:ea typeface="MS Mincho"/>
                          <a:cs typeface="Times New Roman"/>
                        </a:rPr>
                        <a:t>be a</a:t>
                      </a:r>
                      <a:r>
                        <a:rPr lang="en-US" sz="1600" b="1" dirty="0">
                          <a:effectLst/>
                          <a:latin typeface="+mn-lt"/>
                          <a:ea typeface="MS Mincho"/>
                          <a:cs typeface="Times New Roman"/>
                        </a:rPr>
                        <a:t> designated contact </a:t>
                      </a:r>
                      <a:r>
                        <a:rPr lang="en-US" sz="1600" dirty="0">
                          <a:effectLst/>
                          <a:latin typeface="+mn-lt"/>
                          <a:ea typeface="MS Mincho"/>
                          <a:cs typeface="Times New Roman"/>
                        </a:rPr>
                        <a:t>responsible for managing the customer relationship and customer satisfaction.</a:t>
                      </a:r>
                    </a:p>
                    <a:p>
                      <a:pPr marL="342900" lvl="0" indent="-342900">
                        <a:lnSpc>
                          <a:spcPct val="115000"/>
                        </a:lnSpc>
                        <a:spcAft>
                          <a:spcPts val="0"/>
                        </a:spcAft>
                        <a:buFont typeface="Symbol"/>
                        <a:buChar char=""/>
                      </a:pPr>
                      <a:r>
                        <a:rPr lang="en-US" sz="1600" dirty="0">
                          <a:effectLst/>
                          <a:latin typeface="+mn-lt"/>
                          <a:ea typeface="MS Mincho"/>
                          <a:cs typeface="Times New Roman"/>
                        </a:rPr>
                        <a:t>PR7.3 </a:t>
                      </a:r>
                      <a:r>
                        <a:rPr lang="en-US" sz="1600" b="1" dirty="0">
                          <a:effectLst/>
                          <a:latin typeface="+mn-lt"/>
                          <a:ea typeface="MS Mincho"/>
                          <a:cs typeface="Times New Roman"/>
                        </a:rPr>
                        <a:t>Communication mechanisms </a:t>
                      </a:r>
                      <a:r>
                        <a:rPr lang="en-US" sz="1600" dirty="0">
                          <a:effectLst/>
                          <a:latin typeface="+mn-lt"/>
                          <a:ea typeface="MS Mincho"/>
                          <a:cs typeface="Times New Roman"/>
                        </a:rPr>
                        <a:t>with customers shall be established.</a:t>
                      </a:r>
                    </a:p>
                    <a:p>
                      <a:pPr marL="342900" lvl="0" indent="-342900">
                        <a:lnSpc>
                          <a:spcPct val="115000"/>
                        </a:lnSpc>
                        <a:spcAft>
                          <a:spcPts val="0"/>
                        </a:spcAft>
                        <a:buFont typeface="Symbol"/>
                        <a:buChar char=""/>
                      </a:pPr>
                      <a:r>
                        <a:rPr lang="en-US" sz="1600" dirty="0">
                          <a:effectLst/>
                          <a:latin typeface="+mn-lt"/>
                          <a:ea typeface="MS Mincho"/>
                          <a:cs typeface="Times New Roman"/>
                        </a:rPr>
                        <a:t>PR7.4 </a:t>
                      </a:r>
                      <a:r>
                        <a:rPr lang="en-US" sz="1600" b="1" dirty="0">
                          <a:effectLst/>
                          <a:latin typeface="+mn-lt"/>
                          <a:ea typeface="MS Mincho"/>
                          <a:cs typeface="Times New Roman"/>
                        </a:rPr>
                        <a:t>Service reviews </a:t>
                      </a:r>
                      <a:r>
                        <a:rPr lang="en-US" sz="1600" dirty="0">
                          <a:effectLst/>
                          <a:latin typeface="+mn-lt"/>
                          <a:ea typeface="MS Mincho"/>
                          <a:cs typeface="Times New Roman"/>
                        </a:rPr>
                        <a:t>with the customers shall be conducted at planned intervals.</a:t>
                      </a:r>
                    </a:p>
                    <a:p>
                      <a:pPr marL="342900" lvl="0" indent="-342900">
                        <a:lnSpc>
                          <a:spcPct val="115000"/>
                        </a:lnSpc>
                        <a:spcAft>
                          <a:spcPts val="0"/>
                        </a:spcAft>
                        <a:buFont typeface="Symbol"/>
                        <a:buChar char=""/>
                      </a:pPr>
                      <a:r>
                        <a:rPr lang="en-US" sz="1600" dirty="0">
                          <a:effectLst/>
                          <a:latin typeface="+mn-lt"/>
                          <a:ea typeface="MS Mincho"/>
                          <a:cs typeface="Times New Roman"/>
                        </a:rPr>
                        <a:t>PR7.5 </a:t>
                      </a:r>
                      <a:r>
                        <a:rPr lang="en-US" sz="1600" b="0" dirty="0">
                          <a:effectLst/>
                          <a:latin typeface="+mn-lt"/>
                          <a:ea typeface="MS Mincho"/>
                          <a:cs typeface="Times New Roman"/>
                        </a:rPr>
                        <a:t>Service </a:t>
                      </a:r>
                      <a:r>
                        <a:rPr lang="en-US" sz="1600" b="1" dirty="0">
                          <a:effectLst/>
                          <a:latin typeface="+mn-lt"/>
                          <a:ea typeface="MS Mincho"/>
                          <a:cs typeface="Times New Roman"/>
                        </a:rPr>
                        <a:t>complaints </a:t>
                      </a:r>
                      <a:r>
                        <a:rPr lang="en-US" sz="1600" dirty="0">
                          <a:effectLst/>
                          <a:latin typeface="+mn-lt"/>
                          <a:ea typeface="MS Mincho"/>
                          <a:cs typeface="Times New Roman"/>
                        </a:rPr>
                        <a:t>from customers shall be managed.</a:t>
                      </a:r>
                    </a:p>
                    <a:p>
                      <a:pPr marL="342900" lvl="0" indent="-342900">
                        <a:lnSpc>
                          <a:spcPct val="115000"/>
                        </a:lnSpc>
                        <a:spcAft>
                          <a:spcPts val="0"/>
                        </a:spcAft>
                        <a:buFont typeface="Symbol"/>
                        <a:buChar char=""/>
                      </a:pPr>
                      <a:r>
                        <a:rPr lang="en-US" sz="1600" dirty="0">
                          <a:effectLst/>
                          <a:latin typeface="+mn-lt"/>
                          <a:ea typeface="MS Mincho"/>
                          <a:cs typeface="Times New Roman"/>
                        </a:rPr>
                        <a:t>PR7.6 </a:t>
                      </a:r>
                      <a:r>
                        <a:rPr lang="en-US" sz="1600" b="1" dirty="0">
                          <a:effectLst/>
                          <a:latin typeface="+mn-lt"/>
                          <a:ea typeface="MS Mincho"/>
                          <a:cs typeface="Times New Roman"/>
                        </a:rPr>
                        <a:t>Customer satisfaction </a:t>
                      </a:r>
                      <a:r>
                        <a:rPr lang="en-US" sz="1600" dirty="0">
                          <a:effectLst/>
                          <a:latin typeface="+mn-lt"/>
                          <a:ea typeface="MS Mincho"/>
                          <a:cs typeface="Times New Roman"/>
                        </a:rPr>
                        <a:t>shall be managed.</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76</a:t>
            </a:fld>
            <a:endParaRPr lang="en-US"/>
          </a:p>
        </p:txBody>
      </p:sp>
    </p:spTree>
    <p:extLst>
      <p:ext uri="{BB962C8B-B14F-4D97-AF65-F5344CB8AC3E}">
        <p14:creationId xmlns:p14="http://schemas.microsoft.com/office/powerpoint/2010/main" val="40024640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Supplier Relationship </a:t>
            </a:r>
            <a:r>
              <a:rPr lang="en-US" b="1" dirty="0"/>
              <a:t>M</a:t>
            </a:r>
            <a:r>
              <a:rPr lang="en-US" b="1" noProof="0" dirty="0" err="1"/>
              <a:t>anagement</a:t>
            </a:r>
            <a:r>
              <a:rPr lang="en-US" b="1" noProof="0" dirty="0"/>
              <a:t> (SUPPM)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77</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establish and maintain a healthy relationship with suppliers supporting the service provider in delivering services to customers</a:t>
            </a:r>
            <a:endParaRPr lang="de-DE"/>
          </a:p>
        </p:txBody>
      </p:sp>
    </p:spTree>
    <p:extLst>
      <p:ext uri="{BB962C8B-B14F-4D97-AF65-F5344CB8AC3E}">
        <p14:creationId xmlns:p14="http://schemas.microsoft.com/office/powerpoint/2010/main" val="9903882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274638"/>
            <a:ext cx="7472149" cy="1047859"/>
          </a:xfrm>
        </p:spPr>
        <p:txBody>
          <a:bodyPr/>
          <a:lstStyle/>
          <a:p>
            <a:r>
              <a:rPr lang="en-US" dirty="0"/>
              <a:t>SUPPM: Requirements according to </a:t>
            </a:r>
            <a:br>
              <a:rPr lang="en-US" dirty="0"/>
            </a:br>
            <a:r>
              <a:rPr lang="en-US" dirty="0"/>
              <a:t>FitSM-1</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78</a:t>
            </a:fld>
            <a:endParaRPr lang="en-US"/>
          </a:p>
        </p:txBody>
      </p:sp>
      <p:graphicFrame>
        <p:nvGraphicFramePr>
          <p:cNvPr id="6" name="Inhaltsplatzhalter 10"/>
          <p:cNvGraphicFramePr>
            <a:graphicFrameLocks/>
          </p:cNvGraphicFramePr>
          <p:nvPr>
            <p:extLst>
              <p:ext uri="{D42A27DB-BD31-4B8C-83A1-F6EECF244321}">
                <p14:modId xmlns:p14="http://schemas.microsoft.com/office/powerpoint/2010/main" val="1412252561"/>
              </p:ext>
            </p:extLst>
          </p:nvPr>
        </p:nvGraphicFramePr>
        <p:xfrm>
          <a:off x="457200" y="1697038"/>
          <a:ext cx="8229600" cy="1903794"/>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PR8 Supplier Relationship Management</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PR8.1 </a:t>
                      </a:r>
                      <a:r>
                        <a:rPr lang="en-US" sz="1600" b="1" dirty="0">
                          <a:effectLst/>
                          <a:latin typeface="+mn-lt"/>
                          <a:ea typeface="MS Mincho"/>
                          <a:cs typeface="Times New Roman"/>
                        </a:rPr>
                        <a:t>Suppliers </a:t>
                      </a:r>
                      <a:r>
                        <a:rPr lang="en-US" sz="1600" b="0" dirty="0">
                          <a:effectLst/>
                          <a:latin typeface="+mn-lt"/>
                          <a:ea typeface="MS Mincho"/>
                          <a:cs typeface="Times New Roman"/>
                        </a:rPr>
                        <a:t>shall be </a:t>
                      </a:r>
                      <a:r>
                        <a:rPr lang="en-US" sz="1600" b="1" dirty="0">
                          <a:effectLst/>
                          <a:latin typeface="+mn-lt"/>
                          <a:ea typeface="MS Mincho"/>
                          <a:cs typeface="Times New Roman"/>
                        </a:rPr>
                        <a:t>identified</a:t>
                      </a:r>
                      <a:r>
                        <a:rPr lang="en-US" sz="1600" dirty="0">
                          <a:effectLst/>
                          <a:latin typeface="+mn-lt"/>
                          <a:ea typeface="MS Mincho"/>
                          <a:cs typeface="Times New Roman"/>
                        </a:rPr>
                        <a:t>.</a:t>
                      </a:r>
                    </a:p>
                    <a:p>
                      <a:pPr marL="342900" lvl="0" indent="-342900">
                        <a:lnSpc>
                          <a:spcPct val="115000"/>
                        </a:lnSpc>
                        <a:spcAft>
                          <a:spcPts val="0"/>
                        </a:spcAft>
                        <a:buFont typeface="Symbol"/>
                        <a:buChar char=""/>
                      </a:pPr>
                      <a:r>
                        <a:rPr lang="en-US" sz="1600" dirty="0">
                          <a:effectLst/>
                          <a:latin typeface="+mn-lt"/>
                          <a:ea typeface="MS Mincho"/>
                          <a:cs typeface="Times New Roman"/>
                        </a:rPr>
                        <a:t>PR8.2 For each supplier, there shall be</a:t>
                      </a:r>
                      <a:r>
                        <a:rPr lang="en-US" sz="1600" b="0" dirty="0">
                          <a:effectLst/>
                          <a:latin typeface="+mn-lt"/>
                          <a:ea typeface="MS Mincho"/>
                          <a:cs typeface="Times New Roman"/>
                        </a:rPr>
                        <a:t> a </a:t>
                      </a:r>
                      <a:r>
                        <a:rPr lang="en-US" sz="1600" b="1" dirty="0">
                          <a:effectLst/>
                          <a:latin typeface="+mn-lt"/>
                          <a:ea typeface="MS Mincho"/>
                          <a:cs typeface="Times New Roman"/>
                        </a:rPr>
                        <a:t>designated contact </a:t>
                      </a:r>
                      <a:r>
                        <a:rPr lang="en-US" sz="1600" dirty="0">
                          <a:effectLst/>
                          <a:latin typeface="+mn-lt"/>
                          <a:ea typeface="MS Mincho"/>
                          <a:cs typeface="Times New Roman"/>
                        </a:rPr>
                        <a:t>responsible for managing the relationship with the supplier.</a:t>
                      </a:r>
                    </a:p>
                    <a:p>
                      <a:pPr marL="342900" lvl="0" indent="-342900">
                        <a:lnSpc>
                          <a:spcPct val="115000"/>
                        </a:lnSpc>
                        <a:spcAft>
                          <a:spcPts val="0"/>
                        </a:spcAft>
                        <a:buFont typeface="Symbol"/>
                        <a:buChar char=""/>
                      </a:pPr>
                      <a:r>
                        <a:rPr lang="en-US" sz="1600" dirty="0">
                          <a:effectLst/>
                          <a:latin typeface="+mn-lt"/>
                          <a:ea typeface="MS Mincho"/>
                          <a:cs typeface="Times New Roman"/>
                        </a:rPr>
                        <a:t>PR8.3 </a:t>
                      </a:r>
                      <a:r>
                        <a:rPr lang="en-US" sz="1600" b="1" dirty="0">
                          <a:effectLst/>
                          <a:latin typeface="+mn-lt"/>
                          <a:ea typeface="MS Mincho"/>
                          <a:cs typeface="Times New Roman"/>
                        </a:rPr>
                        <a:t>Communication mechanisms </a:t>
                      </a:r>
                      <a:r>
                        <a:rPr lang="en-US" sz="1600" dirty="0">
                          <a:effectLst/>
                          <a:latin typeface="+mn-lt"/>
                          <a:ea typeface="MS Mincho"/>
                          <a:cs typeface="Times New Roman"/>
                        </a:rPr>
                        <a:t>with suppliers shall be established.</a:t>
                      </a:r>
                    </a:p>
                    <a:p>
                      <a:pPr marL="342900" lvl="0" indent="-342900">
                        <a:lnSpc>
                          <a:spcPct val="115000"/>
                        </a:lnSpc>
                        <a:spcAft>
                          <a:spcPts val="0"/>
                        </a:spcAft>
                        <a:buFont typeface="Symbol"/>
                        <a:buChar char=""/>
                      </a:pPr>
                      <a:r>
                        <a:rPr lang="en-US" sz="1600" dirty="0">
                          <a:effectLst/>
                          <a:latin typeface="+mn-lt"/>
                          <a:ea typeface="MS Mincho"/>
                          <a:cs typeface="Times New Roman"/>
                        </a:rPr>
                        <a:t>PR8.4 </a:t>
                      </a:r>
                      <a:r>
                        <a:rPr lang="en-US" sz="1600" b="1" dirty="0">
                          <a:effectLst/>
                          <a:latin typeface="+mn-lt"/>
                          <a:ea typeface="MS Mincho"/>
                          <a:cs typeface="Times New Roman"/>
                        </a:rPr>
                        <a:t>Supplier performance </a:t>
                      </a:r>
                      <a:r>
                        <a:rPr lang="en-US" sz="1600" dirty="0">
                          <a:effectLst/>
                          <a:latin typeface="+mn-lt"/>
                          <a:ea typeface="MS Mincho"/>
                          <a:cs typeface="Times New Roman"/>
                        </a:rPr>
                        <a:t>shall be monitored.</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265937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Incident &amp; Service Request Management (ISRM)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79</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restore normal / agreed service operation within the agreed time after the occurrence of an incident, and to respond to user service requests</a:t>
            </a:r>
            <a:endParaRPr lang="de-DE"/>
          </a:p>
        </p:txBody>
      </p:sp>
    </p:spTree>
    <p:extLst>
      <p:ext uri="{BB962C8B-B14F-4D97-AF65-F5344CB8AC3E}">
        <p14:creationId xmlns:p14="http://schemas.microsoft.com/office/powerpoint/2010/main" val="159897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noProof="0" dirty="0"/>
              <a:t>IT Service Management:</a:t>
            </a:r>
            <a:br>
              <a:rPr lang="en-GB" b="1" noProof="0" dirty="0"/>
            </a:br>
            <a:r>
              <a:rPr lang="en-GB" b="1" noProof="0" dirty="0"/>
              <a:t>Introduction, Terms &amp; Concepts</a:t>
            </a:r>
            <a:endParaRPr lang="en-GB"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8</a:t>
            </a:fld>
            <a:endParaRPr lang="en-US"/>
          </a:p>
        </p:txBody>
      </p:sp>
    </p:spTree>
    <p:extLst>
      <p:ext uri="{BB962C8B-B14F-4D97-AF65-F5344CB8AC3E}">
        <p14:creationId xmlns:p14="http://schemas.microsoft.com/office/powerpoint/2010/main" val="26702023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ISRM: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80</a:t>
            </a:fld>
            <a:endParaRPr lang="en-US"/>
          </a:p>
        </p:txBody>
      </p:sp>
      <p:graphicFrame>
        <p:nvGraphicFramePr>
          <p:cNvPr id="7" name="Tabelle 6"/>
          <p:cNvGraphicFramePr>
            <a:graphicFrameLocks noGrp="1"/>
          </p:cNvGraphicFramePr>
          <p:nvPr>
            <p:extLst>
              <p:ext uri="{D42A27DB-BD31-4B8C-83A1-F6EECF244321}">
                <p14:modId xmlns:p14="http://schemas.microsoft.com/office/powerpoint/2010/main" val="614696210"/>
              </p:ext>
            </p:extLst>
          </p:nvPr>
        </p:nvGraphicFramePr>
        <p:xfrm>
          <a:off x="457200" y="1696599"/>
          <a:ext cx="8229600" cy="161544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66523">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673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Incident:</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mn-lt"/>
                          <a:ea typeface="+mn-ea"/>
                          <a:cs typeface="+mn-cs"/>
                        </a:rPr>
                        <a:t>Unplanned disruption of operation in a </a:t>
                      </a:r>
                      <a:r>
                        <a:rPr lang="en-GB" sz="1800" b="0" i="1" kern="1200" dirty="0">
                          <a:solidFill>
                            <a:schemeClr val="dk1"/>
                          </a:solidFill>
                          <a:effectLst/>
                          <a:latin typeface="+mn-lt"/>
                          <a:ea typeface="+mn-ea"/>
                          <a:cs typeface="+mn-cs"/>
                        </a:rPr>
                        <a:t>service</a:t>
                      </a:r>
                      <a:r>
                        <a:rPr lang="en-GB" sz="1800" b="0" kern="1200" dirty="0">
                          <a:solidFill>
                            <a:schemeClr val="dk1"/>
                          </a:solidFill>
                          <a:effectLst/>
                          <a:latin typeface="+mn-lt"/>
                          <a:ea typeface="+mn-ea"/>
                          <a:cs typeface="+mn-cs"/>
                        </a:rPr>
                        <a:t> or </a:t>
                      </a:r>
                      <a:r>
                        <a:rPr lang="en-GB" sz="1800" b="0" i="1" kern="1200" dirty="0">
                          <a:solidFill>
                            <a:schemeClr val="dk1"/>
                          </a:solidFill>
                          <a:effectLst/>
                          <a:latin typeface="+mn-lt"/>
                          <a:ea typeface="+mn-ea"/>
                          <a:cs typeface="+mn-cs"/>
                        </a:rPr>
                        <a:t>service component, </a:t>
                      </a:r>
                      <a:r>
                        <a:rPr lang="en-GB" sz="1800" b="0" kern="1200" dirty="0">
                          <a:solidFill>
                            <a:schemeClr val="dk1"/>
                          </a:solidFill>
                          <a:effectLst/>
                          <a:latin typeface="+mn-lt"/>
                          <a:ea typeface="+mn-ea"/>
                          <a:cs typeface="+mn-cs"/>
                        </a:rPr>
                        <a:t>or degradation of service quality versus the expected or agreed service level or operational level according to </a:t>
                      </a:r>
                      <a:r>
                        <a:rPr lang="en-GB" sz="1800" b="0" i="1" kern="1200" dirty="0">
                          <a:solidFill>
                            <a:schemeClr val="dk1"/>
                          </a:solidFill>
                          <a:effectLst/>
                          <a:latin typeface="+mn-lt"/>
                          <a:ea typeface="+mn-ea"/>
                          <a:cs typeface="+mn-cs"/>
                        </a:rPr>
                        <a:t>service level agreements (SLAs)</a:t>
                      </a:r>
                      <a:r>
                        <a:rPr lang="en-GB" sz="1800" b="0" kern="1200" dirty="0">
                          <a:solidFill>
                            <a:schemeClr val="dk1"/>
                          </a:solidFill>
                          <a:effectLst/>
                          <a:latin typeface="+mn-lt"/>
                          <a:ea typeface="+mn-ea"/>
                          <a:cs typeface="+mn-cs"/>
                        </a:rPr>
                        <a:t>, </a:t>
                      </a:r>
                      <a:r>
                        <a:rPr lang="en-GB" sz="1800" b="0" i="1" kern="1200" dirty="0">
                          <a:solidFill>
                            <a:schemeClr val="dk1"/>
                          </a:solidFill>
                          <a:effectLst/>
                          <a:latin typeface="+mn-lt"/>
                          <a:ea typeface="+mn-ea"/>
                          <a:cs typeface="+mn-cs"/>
                        </a:rPr>
                        <a:t>operational level agreements (OLAs)</a:t>
                      </a:r>
                      <a:r>
                        <a:rPr lang="en-GB" sz="1800" b="0" kern="1200" dirty="0">
                          <a:solidFill>
                            <a:schemeClr val="dk1"/>
                          </a:solidFill>
                          <a:effectLst/>
                          <a:latin typeface="+mn-lt"/>
                          <a:ea typeface="+mn-ea"/>
                          <a:cs typeface="+mn-cs"/>
                        </a:rPr>
                        <a:t> and </a:t>
                      </a:r>
                      <a:r>
                        <a:rPr lang="en-GB" sz="1800" b="0" i="1" kern="1200" dirty="0">
                          <a:solidFill>
                            <a:schemeClr val="dk1"/>
                          </a:solidFill>
                          <a:effectLst/>
                          <a:latin typeface="+mn-lt"/>
                          <a:ea typeface="+mn-ea"/>
                          <a:cs typeface="+mn-cs"/>
                        </a:rPr>
                        <a:t>underpinning agreements (UAs)</a:t>
                      </a:r>
                      <a:r>
                        <a:rPr lang="en-GB" sz="1800" b="0" kern="1200" dirty="0">
                          <a:solidFill>
                            <a:schemeClr val="dk1"/>
                          </a:solidFill>
                          <a:effectLst/>
                          <a:latin typeface="+mn-lt"/>
                          <a:ea typeface="+mn-ea"/>
                          <a:cs typeface="+mn-cs"/>
                        </a:rPr>
                        <a:t> with </a:t>
                      </a:r>
                      <a:r>
                        <a:rPr lang="en-GB" sz="1800" b="0" i="1" kern="1200" dirty="0">
                          <a:solidFill>
                            <a:schemeClr val="dk1"/>
                          </a:solidFill>
                          <a:effectLst/>
                          <a:latin typeface="+mn-lt"/>
                          <a:ea typeface="+mn-ea"/>
                          <a:cs typeface="+mn-cs"/>
                        </a:rPr>
                        <a:t>suppliers</a:t>
                      </a:r>
                      <a:endParaRPr lang="de-DE" sz="18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4249032105"/>
              </p:ext>
            </p:extLst>
          </p:nvPr>
        </p:nvGraphicFramePr>
        <p:xfrm>
          <a:off x="457200" y="3504026"/>
          <a:ext cx="8229600" cy="161544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5272">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411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Service request:</a:t>
                      </a:r>
                    </a:p>
                    <a:p>
                      <a:pPr lvl="1"/>
                      <a:r>
                        <a:rPr lang="en-GB" sz="1800" b="0" kern="1200" dirty="0">
                          <a:solidFill>
                            <a:schemeClr val="dk1"/>
                          </a:solidFill>
                          <a:effectLst/>
                          <a:latin typeface="+mn-lt"/>
                          <a:ea typeface="+mn-ea"/>
                          <a:cs typeface="+mn-cs"/>
                        </a:rPr>
                        <a:t>Request for information, advice, access to a </a:t>
                      </a:r>
                      <a:r>
                        <a:rPr lang="en-GB" sz="1800" b="0" i="1" kern="1200" dirty="0">
                          <a:solidFill>
                            <a:schemeClr val="dk1"/>
                          </a:solidFill>
                          <a:effectLst/>
                          <a:latin typeface="+mn-lt"/>
                          <a:ea typeface="+mn-ea"/>
                          <a:cs typeface="+mn-cs"/>
                        </a:rPr>
                        <a:t>service</a:t>
                      </a:r>
                      <a:r>
                        <a:rPr lang="en-GB" sz="1800" b="0" kern="1200" dirty="0">
                          <a:solidFill>
                            <a:schemeClr val="dk1"/>
                          </a:solidFill>
                          <a:effectLst/>
                          <a:latin typeface="+mn-lt"/>
                          <a:ea typeface="+mn-ea"/>
                          <a:cs typeface="+mn-cs"/>
                        </a:rPr>
                        <a:t> or a pre-approved </a:t>
                      </a:r>
                      <a:r>
                        <a:rPr lang="en-GB" sz="1800" b="0" i="1" kern="1200" dirty="0">
                          <a:solidFill>
                            <a:schemeClr val="dk1"/>
                          </a:solidFill>
                          <a:effectLst/>
                          <a:latin typeface="+mn-lt"/>
                          <a:ea typeface="+mn-ea"/>
                          <a:cs typeface="+mn-cs"/>
                        </a:rPr>
                        <a:t>change</a:t>
                      </a:r>
                    </a:p>
                    <a:p>
                      <a:pPr lvl="1"/>
                      <a:endParaRPr lang="en-GB" sz="1800" b="0" i="1" kern="1200" dirty="0">
                        <a:solidFill>
                          <a:schemeClr val="dk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i="1" kern="1200" dirty="0">
                          <a:solidFill>
                            <a:schemeClr val="dk1"/>
                          </a:solidFill>
                          <a:effectLst/>
                          <a:latin typeface="+mn-lt"/>
                          <a:ea typeface="+mn-ea"/>
                          <a:cs typeface="+mn-cs"/>
                        </a:rPr>
                        <a:t>Note: Service requests are often handled by the same process and tools as incidents.</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5563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ISRM: Requirements according to FitSM-1</a:t>
            </a:r>
            <a:endParaRPr lang="en-US" noProof="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473032494"/>
              </p:ext>
            </p:extLst>
          </p:nvPr>
        </p:nvGraphicFramePr>
        <p:xfrm>
          <a:off x="457200" y="1697038"/>
          <a:ext cx="8229600" cy="4147122"/>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PR9 Incident &amp; Service Request Management</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PR9.1 </a:t>
                      </a:r>
                      <a:r>
                        <a:rPr lang="en-US" sz="1600" b="1" dirty="0">
                          <a:effectLst/>
                          <a:latin typeface="+mn-lt"/>
                          <a:ea typeface="MS Mincho"/>
                          <a:cs typeface="Times New Roman"/>
                        </a:rPr>
                        <a:t>All incidents and service requests</a:t>
                      </a:r>
                      <a:r>
                        <a:rPr lang="en-US" sz="1600" dirty="0">
                          <a:effectLst/>
                          <a:latin typeface="+mn-lt"/>
                          <a:ea typeface="MS Mincho"/>
                          <a:cs typeface="Times New Roman"/>
                        </a:rPr>
                        <a:t> shall be registered, classified and prioritized in a consistent manner.</a:t>
                      </a:r>
                    </a:p>
                    <a:p>
                      <a:pPr marL="342900" lvl="0" indent="-342900">
                        <a:lnSpc>
                          <a:spcPct val="115000"/>
                        </a:lnSpc>
                        <a:spcAft>
                          <a:spcPts val="0"/>
                        </a:spcAft>
                        <a:buFont typeface="Symbol"/>
                        <a:buChar char=""/>
                      </a:pPr>
                      <a:r>
                        <a:rPr lang="en-US" sz="1600" dirty="0">
                          <a:effectLst/>
                          <a:latin typeface="+mn-lt"/>
                          <a:ea typeface="MS Mincho"/>
                          <a:cs typeface="Times New Roman"/>
                        </a:rPr>
                        <a:t>PR9.2 </a:t>
                      </a:r>
                      <a:r>
                        <a:rPr lang="en-US" sz="1600" b="1" dirty="0">
                          <a:effectLst/>
                          <a:latin typeface="+mn-lt"/>
                          <a:ea typeface="MS Mincho"/>
                          <a:cs typeface="Times New Roman"/>
                        </a:rPr>
                        <a:t>Prioritization</a:t>
                      </a:r>
                      <a:r>
                        <a:rPr lang="en-US" sz="1600" dirty="0">
                          <a:effectLst/>
                          <a:latin typeface="+mn-lt"/>
                          <a:ea typeface="MS Mincho"/>
                          <a:cs typeface="Times New Roman"/>
                        </a:rPr>
                        <a:t> of incidents and service requests shall take into account service targets from SLAs.</a:t>
                      </a:r>
                    </a:p>
                    <a:p>
                      <a:pPr marL="342900" lvl="0" indent="-342900">
                        <a:lnSpc>
                          <a:spcPct val="115000"/>
                        </a:lnSpc>
                        <a:spcAft>
                          <a:spcPts val="0"/>
                        </a:spcAft>
                        <a:buFont typeface="Symbol"/>
                        <a:buChar char=""/>
                      </a:pPr>
                      <a:r>
                        <a:rPr lang="en-US" sz="1600" dirty="0">
                          <a:effectLst/>
                          <a:latin typeface="+mn-lt"/>
                          <a:ea typeface="MS Mincho"/>
                          <a:cs typeface="Times New Roman"/>
                        </a:rPr>
                        <a:t>PR9.3 </a:t>
                      </a:r>
                      <a:r>
                        <a:rPr lang="en-US" sz="1600" b="1" dirty="0">
                          <a:effectLst/>
                          <a:latin typeface="+mn-lt"/>
                          <a:ea typeface="MS Mincho"/>
                          <a:cs typeface="Times New Roman"/>
                        </a:rPr>
                        <a:t>Escalation</a:t>
                      </a:r>
                      <a:r>
                        <a:rPr lang="en-US" sz="1600" dirty="0">
                          <a:effectLst/>
                          <a:latin typeface="+mn-lt"/>
                          <a:ea typeface="MS Mincho"/>
                          <a:cs typeface="Times New Roman"/>
                        </a:rPr>
                        <a:t> of incidents and service requests shall be carried out in a consistent manner.</a:t>
                      </a:r>
                    </a:p>
                    <a:p>
                      <a:pPr marL="342900" lvl="0" indent="-342900">
                        <a:lnSpc>
                          <a:spcPct val="115000"/>
                        </a:lnSpc>
                        <a:spcAft>
                          <a:spcPts val="0"/>
                        </a:spcAft>
                        <a:buFont typeface="Symbol"/>
                        <a:buChar char=""/>
                      </a:pPr>
                      <a:r>
                        <a:rPr lang="en-US" sz="1600" dirty="0">
                          <a:effectLst/>
                          <a:latin typeface="+mn-lt"/>
                          <a:ea typeface="MS Mincho"/>
                          <a:cs typeface="Times New Roman"/>
                        </a:rPr>
                        <a:t>PR9.4 </a:t>
                      </a:r>
                      <a:r>
                        <a:rPr lang="en-US" sz="1600" b="1" dirty="0">
                          <a:effectLst/>
                          <a:latin typeface="+mn-lt"/>
                          <a:ea typeface="MS Mincho"/>
                          <a:cs typeface="Times New Roman"/>
                        </a:rPr>
                        <a:t>Closure</a:t>
                      </a:r>
                      <a:r>
                        <a:rPr lang="en-US" sz="1600" dirty="0">
                          <a:effectLst/>
                          <a:latin typeface="+mn-lt"/>
                          <a:ea typeface="MS Mincho"/>
                          <a:cs typeface="Times New Roman"/>
                        </a:rPr>
                        <a:t> of incidents and service requests shall be carried out in a consistent manner.</a:t>
                      </a:r>
                    </a:p>
                    <a:p>
                      <a:pPr marL="342900" lvl="0" indent="-342900">
                        <a:lnSpc>
                          <a:spcPct val="115000"/>
                        </a:lnSpc>
                        <a:spcAft>
                          <a:spcPts val="0"/>
                        </a:spcAft>
                        <a:buFont typeface="Symbol"/>
                        <a:buChar char=""/>
                      </a:pPr>
                      <a:r>
                        <a:rPr lang="en-US" sz="1600" dirty="0">
                          <a:effectLst/>
                          <a:latin typeface="+mn-lt"/>
                          <a:ea typeface="MS Mincho"/>
                          <a:cs typeface="Times New Roman"/>
                        </a:rPr>
                        <a:t>PR9.5 Personnel involved in the incident and service request management process shall have </a:t>
                      </a:r>
                      <a:r>
                        <a:rPr lang="en-US" sz="1600" b="1" dirty="0">
                          <a:effectLst/>
                          <a:latin typeface="+mn-lt"/>
                          <a:ea typeface="MS Mincho"/>
                          <a:cs typeface="Times New Roman"/>
                        </a:rPr>
                        <a:t>access to relevant information </a:t>
                      </a:r>
                      <a:r>
                        <a:rPr lang="en-US" sz="1600" dirty="0">
                          <a:effectLst/>
                          <a:latin typeface="+mn-lt"/>
                          <a:ea typeface="MS Mincho"/>
                          <a:cs typeface="Times New Roman"/>
                        </a:rPr>
                        <a:t>including known errors, workarounds, configuration and release information.</a:t>
                      </a:r>
                    </a:p>
                    <a:p>
                      <a:pPr marL="342900" lvl="0" indent="-342900">
                        <a:lnSpc>
                          <a:spcPct val="115000"/>
                        </a:lnSpc>
                        <a:spcAft>
                          <a:spcPts val="0"/>
                        </a:spcAft>
                        <a:buFont typeface="Symbol"/>
                        <a:buChar char=""/>
                      </a:pPr>
                      <a:r>
                        <a:rPr lang="en-US" sz="1600" dirty="0">
                          <a:effectLst/>
                          <a:latin typeface="+mn-lt"/>
                          <a:ea typeface="MS Mincho"/>
                          <a:cs typeface="Times New Roman"/>
                        </a:rPr>
                        <a:t>PR9.6 </a:t>
                      </a:r>
                      <a:r>
                        <a:rPr lang="en-US" sz="1600" b="1" dirty="0">
                          <a:effectLst/>
                          <a:latin typeface="+mn-lt"/>
                          <a:ea typeface="MS Mincho"/>
                          <a:cs typeface="Times New Roman"/>
                        </a:rPr>
                        <a:t>Users shall be kept informed </a:t>
                      </a:r>
                      <a:r>
                        <a:rPr lang="en-US" sz="1600" dirty="0">
                          <a:effectLst/>
                          <a:latin typeface="+mn-lt"/>
                          <a:ea typeface="MS Mincho"/>
                          <a:cs typeface="Times New Roman"/>
                        </a:rPr>
                        <a:t>of the progress of incidents and service requests they have reported.</a:t>
                      </a:r>
                    </a:p>
                    <a:p>
                      <a:pPr marL="342900" lvl="0" indent="-342900">
                        <a:lnSpc>
                          <a:spcPct val="115000"/>
                        </a:lnSpc>
                        <a:spcAft>
                          <a:spcPts val="0"/>
                        </a:spcAft>
                        <a:buFont typeface="Symbol"/>
                        <a:buChar char=""/>
                      </a:pPr>
                      <a:r>
                        <a:rPr lang="en-US" sz="1600" dirty="0">
                          <a:effectLst/>
                          <a:latin typeface="+mn-lt"/>
                          <a:ea typeface="MS Mincho"/>
                          <a:cs typeface="Times New Roman"/>
                        </a:rPr>
                        <a:t>PR9.7 There shall be a definition of </a:t>
                      </a:r>
                      <a:r>
                        <a:rPr lang="en-US" sz="1600" b="1" dirty="0">
                          <a:effectLst/>
                          <a:latin typeface="+mn-lt"/>
                          <a:ea typeface="MS Mincho"/>
                          <a:cs typeface="Times New Roman"/>
                        </a:rPr>
                        <a:t>major incidents </a:t>
                      </a:r>
                      <a:r>
                        <a:rPr lang="en-US" sz="1600" dirty="0">
                          <a:effectLst/>
                          <a:latin typeface="+mn-lt"/>
                          <a:ea typeface="MS Mincho"/>
                          <a:cs typeface="Times New Roman"/>
                        </a:rPr>
                        <a:t>and a consistent approach to managing them.</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81</a:t>
            </a:fld>
            <a:endParaRPr lang="en-US"/>
          </a:p>
        </p:txBody>
      </p:sp>
    </p:spTree>
    <p:extLst>
      <p:ext uri="{BB962C8B-B14F-4D97-AF65-F5344CB8AC3E}">
        <p14:creationId xmlns:p14="http://schemas.microsoft.com/office/powerpoint/2010/main" val="16276913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95" name="Titel 63"/>
          <p:cNvSpPr>
            <a:spLocks noGrp="1"/>
          </p:cNvSpPr>
          <p:nvPr>
            <p:ph type="title"/>
          </p:nvPr>
        </p:nvSpPr>
        <p:spPr/>
        <p:txBody>
          <a:bodyPr/>
          <a:lstStyle/>
          <a:p>
            <a:r>
              <a:rPr lang="en-US" noProof="0">
                <a:ea typeface="ＭＳ Ｐゴシック"/>
                <a:cs typeface="ＭＳ Ｐゴシック"/>
              </a:rPr>
              <a:t>ISRM: Workflow (incident management)</a:t>
            </a:r>
          </a:p>
        </p:txBody>
      </p:sp>
      <p:grpSp>
        <p:nvGrpSpPr>
          <p:cNvPr id="61" name="Group 17"/>
          <p:cNvGrpSpPr>
            <a:grpSpLocks/>
          </p:cNvGrpSpPr>
          <p:nvPr/>
        </p:nvGrpSpPr>
        <p:grpSpPr bwMode="auto">
          <a:xfrm>
            <a:off x="2346148" y="2554058"/>
            <a:ext cx="2526506" cy="427901"/>
            <a:chOff x="0" y="0"/>
            <a:chExt cx="2193" cy="384"/>
          </a:xfrm>
        </p:grpSpPr>
        <p:sp>
          <p:nvSpPr>
            <p:cNvPr id="110" name="Rectangle 18"/>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11" name="Rectangle 19"/>
            <p:cNvSpPr>
              <a:spLocks/>
            </p:cNvSpPr>
            <p:nvPr/>
          </p:nvSpPr>
          <p:spPr bwMode="auto">
            <a:xfrm>
              <a:off x="815" y="77"/>
              <a:ext cx="603"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Classify</a:t>
              </a:r>
            </a:p>
          </p:txBody>
        </p:sp>
      </p:grpSp>
      <p:sp>
        <p:nvSpPr>
          <p:cNvPr id="63" name="Line 21"/>
          <p:cNvSpPr>
            <a:spLocks noChangeShapeType="1"/>
          </p:cNvSpPr>
          <p:nvPr/>
        </p:nvSpPr>
        <p:spPr bwMode="auto">
          <a:xfrm>
            <a:off x="3609402" y="3792073"/>
            <a:ext cx="2303" cy="339869"/>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64" name="Group 22"/>
          <p:cNvGrpSpPr>
            <a:grpSpLocks/>
          </p:cNvGrpSpPr>
          <p:nvPr/>
        </p:nvGrpSpPr>
        <p:grpSpPr bwMode="auto">
          <a:xfrm>
            <a:off x="2347300" y="1766230"/>
            <a:ext cx="2525354" cy="427901"/>
            <a:chOff x="0" y="0"/>
            <a:chExt cx="2193" cy="384"/>
          </a:xfrm>
        </p:grpSpPr>
        <p:sp>
          <p:nvSpPr>
            <p:cNvPr id="108" name="Rectangle 23"/>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en-US">
                <a:latin typeface="+mn-lt"/>
                <a:cs typeface="Arial" pitchFamily="34" charset="0"/>
              </a:endParaRPr>
            </a:p>
          </p:txBody>
        </p:sp>
        <p:sp>
          <p:nvSpPr>
            <p:cNvPr id="109" name="Rectangle 24"/>
            <p:cNvSpPr>
              <a:spLocks/>
            </p:cNvSpPr>
            <p:nvPr/>
          </p:nvSpPr>
          <p:spPr bwMode="auto">
            <a:xfrm>
              <a:off x="829" y="77"/>
              <a:ext cx="567"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Record</a:t>
              </a:r>
            </a:p>
          </p:txBody>
        </p:sp>
      </p:grpSp>
      <p:grpSp>
        <p:nvGrpSpPr>
          <p:cNvPr id="65" name="Group 25"/>
          <p:cNvGrpSpPr>
            <a:grpSpLocks/>
          </p:cNvGrpSpPr>
          <p:nvPr/>
        </p:nvGrpSpPr>
        <p:grpSpPr bwMode="auto">
          <a:xfrm>
            <a:off x="2347300" y="4139743"/>
            <a:ext cx="2526506" cy="427901"/>
            <a:chOff x="0" y="0"/>
            <a:chExt cx="2194" cy="384"/>
          </a:xfrm>
        </p:grpSpPr>
        <p:sp>
          <p:nvSpPr>
            <p:cNvPr id="106" name="Rectangle 26"/>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7" name="Rectangle 27"/>
            <p:cNvSpPr>
              <a:spLocks/>
            </p:cNvSpPr>
            <p:nvPr/>
          </p:nvSpPr>
          <p:spPr bwMode="auto">
            <a:xfrm>
              <a:off x="801" y="77"/>
              <a:ext cx="627"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Analyze</a:t>
              </a:r>
            </a:p>
          </p:txBody>
        </p:sp>
      </p:grpSp>
      <p:sp>
        <p:nvSpPr>
          <p:cNvPr id="66" name="Line 28"/>
          <p:cNvSpPr>
            <a:spLocks noChangeShapeType="1"/>
          </p:cNvSpPr>
          <p:nvPr/>
        </p:nvSpPr>
        <p:spPr bwMode="auto">
          <a:xfrm flipH="1">
            <a:off x="3608250" y="2207503"/>
            <a:ext cx="1152" cy="337640"/>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67" name="Group 29"/>
          <p:cNvGrpSpPr>
            <a:grpSpLocks/>
          </p:cNvGrpSpPr>
          <p:nvPr/>
        </p:nvGrpSpPr>
        <p:grpSpPr bwMode="auto">
          <a:xfrm>
            <a:off x="2347300" y="3348572"/>
            <a:ext cx="2525354" cy="427901"/>
            <a:chOff x="0" y="0"/>
            <a:chExt cx="2193" cy="384"/>
          </a:xfrm>
        </p:grpSpPr>
        <p:sp>
          <p:nvSpPr>
            <p:cNvPr id="104" name="Rectangle 30"/>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5" name="Rectangle 31"/>
            <p:cNvSpPr>
              <a:spLocks/>
            </p:cNvSpPr>
            <p:nvPr/>
          </p:nvSpPr>
          <p:spPr bwMode="auto">
            <a:xfrm>
              <a:off x="756" y="77"/>
              <a:ext cx="728"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Prioritize</a:t>
              </a:r>
            </a:p>
          </p:txBody>
        </p:sp>
      </p:grpSp>
      <p:grpSp>
        <p:nvGrpSpPr>
          <p:cNvPr id="68" name="Group 32"/>
          <p:cNvGrpSpPr>
            <a:grpSpLocks/>
          </p:cNvGrpSpPr>
          <p:nvPr/>
        </p:nvGrpSpPr>
        <p:grpSpPr bwMode="auto">
          <a:xfrm>
            <a:off x="2347300" y="5074661"/>
            <a:ext cx="2526506" cy="427901"/>
            <a:chOff x="0" y="0"/>
            <a:chExt cx="2194" cy="384"/>
          </a:xfrm>
        </p:grpSpPr>
        <p:sp>
          <p:nvSpPr>
            <p:cNvPr id="102" name="Rectangle 33"/>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3" name="Rectangle 34"/>
            <p:cNvSpPr>
              <a:spLocks/>
            </p:cNvSpPr>
            <p:nvPr/>
          </p:nvSpPr>
          <p:spPr bwMode="auto">
            <a:xfrm>
              <a:off x="104" y="77"/>
              <a:ext cx="2030"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cs typeface="Arial" pitchFamily="34" charset="0"/>
                  <a:sym typeface="Helvetica" pitchFamily="34" charset="0"/>
                </a:rPr>
                <a:t>Resolve / Restore service</a:t>
              </a:r>
              <a:endParaRPr lang="en-US">
                <a:solidFill>
                  <a:schemeClr val="bg1"/>
                </a:solidFill>
                <a:latin typeface="+mn-lt"/>
                <a:cs typeface="Arial" pitchFamily="34" charset="0"/>
                <a:sym typeface="Helvetica" pitchFamily="34" charset="0"/>
              </a:endParaRPr>
            </a:p>
          </p:txBody>
        </p:sp>
      </p:grpSp>
      <p:grpSp>
        <p:nvGrpSpPr>
          <p:cNvPr id="69" name="Group 35"/>
          <p:cNvGrpSpPr>
            <a:grpSpLocks/>
          </p:cNvGrpSpPr>
          <p:nvPr/>
        </p:nvGrpSpPr>
        <p:grpSpPr bwMode="auto">
          <a:xfrm>
            <a:off x="2347300" y="6011809"/>
            <a:ext cx="2525354" cy="427901"/>
            <a:chOff x="0" y="0"/>
            <a:chExt cx="2193" cy="384"/>
          </a:xfrm>
        </p:grpSpPr>
        <p:sp>
          <p:nvSpPr>
            <p:cNvPr id="100" name="Rectangle 36"/>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1" name="Rectangle 37"/>
            <p:cNvSpPr>
              <a:spLocks/>
            </p:cNvSpPr>
            <p:nvPr/>
          </p:nvSpPr>
          <p:spPr bwMode="auto">
            <a:xfrm>
              <a:off x="905" y="73"/>
              <a:ext cx="437"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Close</a:t>
              </a:r>
            </a:p>
          </p:txBody>
        </p:sp>
      </p:grpSp>
      <p:sp>
        <p:nvSpPr>
          <p:cNvPr id="70" name="Line 38"/>
          <p:cNvSpPr>
            <a:spLocks noChangeShapeType="1"/>
          </p:cNvSpPr>
          <p:nvPr/>
        </p:nvSpPr>
        <p:spPr bwMode="auto">
          <a:xfrm>
            <a:off x="3609402" y="5514820"/>
            <a:ext cx="2303" cy="483617"/>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71" name="Group 39"/>
          <p:cNvGrpSpPr>
            <a:grpSpLocks/>
          </p:cNvGrpSpPr>
          <p:nvPr/>
        </p:nvGrpSpPr>
        <p:grpSpPr bwMode="auto">
          <a:xfrm>
            <a:off x="709793" y="1766230"/>
            <a:ext cx="1188402" cy="430129"/>
            <a:chOff x="0" y="0"/>
            <a:chExt cx="1032" cy="385"/>
          </a:xfrm>
        </p:grpSpPr>
        <p:sp>
          <p:nvSpPr>
            <p:cNvPr id="98" name="AutoShape 40"/>
            <p:cNvSpPr>
              <a:spLocks/>
            </p:cNvSpPr>
            <p:nvPr/>
          </p:nvSpPr>
          <p:spPr bwMode="auto">
            <a:xfrm>
              <a:off x="0" y="0"/>
              <a:ext cx="1032" cy="385"/>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400">
              <a:solidFill>
                <a:schemeClr val="tx1"/>
              </a:solidFill>
              <a:miter lim="800000"/>
              <a:headEnd/>
              <a:tailEnd/>
            </a:ln>
          </p:spPr>
          <p:txBody>
            <a:bodyPr lIns="0" tIns="0" rIns="0" bIns="0"/>
            <a:lstStyle/>
            <a:p>
              <a:pPr algn="ctr"/>
              <a:endParaRPr lang="de-DE">
                <a:latin typeface="+mn-lt"/>
                <a:cs typeface="Arial" pitchFamily="34" charset="0"/>
              </a:endParaRPr>
            </a:p>
          </p:txBody>
        </p:sp>
        <p:sp>
          <p:nvSpPr>
            <p:cNvPr id="99" name="Rectangle 41"/>
            <p:cNvSpPr>
              <a:spLocks/>
            </p:cNvSpPr>
            <p:nvPr/>
          </p:nvSpPr>
          <p:spPr bwMode="auto">
            <a:xfrm>
              <a:off x="194" y="38"/>
              <a:ext cx="664" cy="248"/>
            </a:xfrm>
            <a:prstGeom prst="rect">
              <a:avLst/>
            </a:prstGeom>
            <a:noFill/>
            <a:ln w="12700">
              <a:noFill/>
              <a:miter lim="800000"/>
              <a:headEnd/>
              <a:tailEnd/>
            </a:ln>
          </p:spPr>
          <p:txBody>
            <a:bodyPr wrap="none" lIns="0" tIns="0" rIns="0" bIns="0" anchor="ctr">
              <a:spAutoFit/>
            </a:bodyPr>
            <a:lstStyle/>
            <a:p>
              <a:pPr algn="ctr"/>
              <a:r>
                <a:rPr lang="en-US">
                  <a:latin typeface="+mn-lt"/>
                  <a:cs typeface="Arial" pitchFamily="34" charset="0"/>
                  <a:sym typeface="Helvetica" pitchFamily="34" charset="0"/>
                </a:rPr>
                <a:t>Incident</a:t>
              </a:r>
            </a:p>
          </p:txBody>
        </p:sp>
      </p:grpSp>
      <p:sp>
        <p:nvSpPr>
          <p:cNvPr id="72" name="Line 42"/>
          <p:cNvSpPr>
            <a:spLocks noChangeShapeType="1"/>
          </p:cNvSpPr>
          <p:nvPr/>
        </p:nvSpPr>
        <p:spPr bwMode="auto">
          <a:xfrm>
            <a:off x="1908558" y="1982409"/>
            <a:ext cx="428378" cy="1114"/>
          </a:xfrm>
          <a:prstGeom prst="line">
            <a:avLst/>
          </a:prstGeom>
          <a:noFill/>
          <a:ln w="25400">
            <a:solidFill>
              <a:schemeClr val="tx1"/>
            </a:solidFill>
            <a:round/>
            <a:headEnd/>
            <a:tailEnd type="triangle" w="med" len="med"/>
          </a:ln>
        </p:spPr>
        <p:txBody>
          <a:bodyPr/>
          <a:lstStyle/>
          <a:p>
            <a:endParaRPr lang="de-DE">
              <a:latin typeface="+mn-lt"/>
            </a:endParaRPr>
          </a:p>
        </p:txBody>
      </p:sp>
      <p:sp>
        <p:nvSpPr>
          <p:cNvPr id="92" name="AutoShape 53"/>
          <p:cNvSpPr>
            <a:spLocks/>
          </p:cNvSpPr>
          <p:nvPr/>
        </p:nvSpPr>
        <p:spPr bwMode="auto">
          <a:xfrm>
            <a:off x="6000174" y="3837643"/>
            <a:ext cx="1931153" cy="1006235"/>
          </a:xfrm>
          <a:custGeom>
            <a:avLst/>
            <a:gdLst>
              <a:gd name="T0" fmla="*/ 0 w 21600"/>
              <a:gd name="T1" fmla="*/ 0 h 21600"/>
              <a:gd name="T2" fmla="*/ 21600 w 21600"/>
              <a:gd name="T3" fmla="*/ 21600 h 21600"/>
            </a:gdLst>
            <a:ahLst/>
            <a:cxnLst/>
            <a:rect l="T0" t="T1" r="T2" b="T3"/>
            <a:pathLst>
              <a:path w="21600" h="21600">
                <a:moveTo>
                  <a:pt x="10800" y="0"/>
                </a:moveTo>
                <a:lnTo>
                  <a:pt x="0" y="10800"/>
                </a:lnTo>
                <a:lnTo>
                  <a:pt x="10800" y="21600"/>
                </a:lnTo>
                <a:lnTo>
                  <a:pt x="21600" y="10800"/>
                </a:lnTo>
                <a:close/>
                <a:moveTo>
                  <a:pt x="10800" y="0"/>
                </a:moveTo>
              </a:path>
            </a:pathLst>
          </a:custGeom>
          <a:solidFill>
            <a:schemeClr val="tx2">
              <a:lumMod val="20000"/>
              <a:lumOff val="80000"/>
            </a:schemeClr>
          </a:solidFill>
          <a:ln w="25400">
            <a:solidFill>
              <a:schemeClr val="tx1"/>
            </a:solidFill>
            <a:miter lim="800000"/>
            <a:headEnd/>
            <a:tailEnd/>
          </a:ln>
        </p:spPr>
        <p:txBody>
          <a:bodyPr lIns="0" tIns="0" rIns="0" bIns="0"/>
          <a:lstStyle/>
          <a:p>
            <a:pPr algn="ctr"/>
            <a:endParaRPr lang="en-US">
              <a:latin typeface="+mn-lt"/>
              <a:cs typeface="Arial" pitchFamily="34" charset="0"/>
            </a:endParaRPr>
          </a:p>
        </p:txBody>
      </p:sp>
      <p:sp>
        <p:nvSpPr>
          <p:cNvPr id="93" name="Rectangle 54"/>
          <p:cNvSpPr>
            <a:spLocks/>
          </p:cNvSpPr>
          <p:nvPr/>
        </p:nvSpPr>
        <p:spPr bwMode="auto">
          <a:xfrm>
            <a:off x="6612584" y="4105420"/>
            <a:ext cx="737446" cy="430887"/>
          </a:xfrm>
          <a:prstGeom prst="rect">
            <a:avLst/>
          </a:prstGeom>
          <a:noFill/>
          <a:ln w="12700">
            <a:noFill/>
            <a:miter lim="800000"/>
            <a:headEnd/>
            <a:tailEnd/>
          </a:ln>
        </p:spPr>
        <p:txBody>
          <a:bodyPr wrap="none" lIns="0" tIns="0" rIns="0" bIns="0" anchor="ctr">
            <a:spAutoFit/>
          </a:bodyPr>
          <a:lstStyle/>
          <a:p>
            <a:pPr algn="ctr"/>
            <a:r>
              <a:rPr lang="en-US" sz="1400">
                <a:latin typeface="+mn-lt"/>
                <a:cs typeface="Arial" pitchFamily="34" charset="0"/>
                <a:sym typeface="Helvetica" pitchFamily="34" charset="0"/>
              </a:rPr>
              <a:t>Escalation</a:t>
            </a:r>
          </a:p>
          <a:p>
            <a:pPr algn="ctr"/>
            <a:r>
              <a:rPr lang="en-US" sz="1400">
                <a:latin typeface="+mn-lt"/>
                <a:cs typeface="Arial" pitchFamily="34" charset="0"/>
                <a:sym typeface="Helvetica" pitchFamily="34" charset="0"/>
              </a:rPr>
              <a:t>required?</a:t>
            </a:r>
          </a:p>
        </p:txBody>
      </p:sp>
      <p:sp>
        <p:nvSpPr>
          <p:cNvPr id="82" name="Rectangle 60"/>
          <p:cNvSpPr>
            <a:spLocks/>
          </p:cNvSpPr>
          <p:nvPr/>
        </p:nvSpPr>
        <p:spPr bwMode="auto">
          <a:xfrm>
            <a:off x="7004063" y="4966670"/>
            <a:ext cx="294954" cy="276999"/>
          </a:xfrm>
          <a:prstGeom prst="rect">
            <a:avLst/>
          </a:prstGeom>
          <a:noFill/>
          <a:ln w="25400">
            <a:noFill/>
            <a:miter lim="800000"/>
            <a:headEnd/>
            <a:tailEnd/>
          </a:ln>
        </p:spPr>
        <p:txBody>
          <a:bodyPr wrap="none" lIns="0" tIns="0" rIns="0" bIns="0">
            <a:spAutoFit/>
          </a:bodyPr>
          <a:lstStyle/>
          <a:p>
            <a:pPr algn="ctr"/>
            <a:r>
              <a:rPr lang="en-US">
                <a:latin typeface="+mn-lt"/>
                <a:cs typeface="Arial" pitchFamily="34" charset="0"/>
                <a:sym typeface="Helvetica" pitchFamily="34" charset="0"/>
              </a:rPr>
              <a:t>No</a:t>
            </a:r>
          </a:p>
        </p:txBody>
      </p:sp>
      <p:sp>
        <p:nvSpPr>
          <p:cNvPr id="84" name="Rectangle 62"/>
          <p:cNvSpPr>
            <a:spLocks/>
          </p:cNvSpPr>
          <p:nvPr/>
        </p:nvSpPr>
        <p:spPr bwMode="auto">
          <a:xfrm>
            <a:off x="6979401" y="3501426"/>
            <a:ext cx="376386" cy="276999"/>
          </a:xfrm>
          <a:prstGeom prst="rect">
            <a:avLst/>
          </a:prstGeom>
          <a:noFill/>
          <a:ln w="25400">
            <a:noFill/>
            <a:miter lim="800000"/>
            <a:headEnd/>
            <a:tailEnd/>
          </a:ln>
        </p:spPr>
        <p:txBody>
          <a:bodyPr wrap="none" lIns="0" tIns="0" rIns="0" bIns="0">
            <a:spAutoFit/>
          </a:bodyPr>
          <a:lstStyle/>
          <a:p>
            <a:pPr algn="ctr"/>
            <a:r>
              <a:rPr lang="en-US">
                <a:latin typeface="+mn-lt"/>
                <a:cs typeface="Arial" pitchFamily="34" charset="0"/>
                <a:sym typeface="Helvetica" pitchFamily="34" charset="0"/>
              </a:rPr>
              <a:t>Yes</a:t>
            </a:r>
          </a:p>
        </p:txBody>
      </p:sp>
      <p:sp>
        <p:nvSpPr>
          <p:cNvPr id="89" name="Rectangle 66"/>
          <p:cNvSpPr>
            <a:spLocks/>
          </p:cNvSpPr>
          <p:nvPr/>
        </p:nvSpPr>
        <p:spPr bwMode="auto">
          <a:xfrm>
            <a:off x="2196184" y="6282563"/>
            <a:ext cx="0" cy="277175"/>
          </a:xfrm>
          <a:prstGeom prst="rect">
            <a:avLst/>
          </a:prstGeom>
          <a:noFill/>
          <a:ln w="12700">
            <a:noFill/>
            <a:miter lim="800000"/>
            <a:headEnd/>
            <a:tailEnd/>
          </a:ln>
        </p:spPr>
        <p:txBody>
          <a:bodyPr wrap="none" lIns="0" tIns="0" rIns="0" bIns="0" anchor="b">
            <a:spAutoFit/>
          </a:bodyPr>
          <a:lstStyle/>
          <a:p>
            <a:pPr algn="ctr"/>
            <a:endParaRPr lang="de-DE">
              <a:latin typeface="+mn-lt"/>
              <a:cs typeface="Arial" pitchFamily="34" charset="0"/>
              <a:sym typeface="Lucida Grande"/>
            </a:endParaRPr>
          </a:p>
        </p:txBody>
      </p:sp>
      <p:cxnSp>
        <p:nvCxnSpPr>
          <p:cNvPr id="3" name="Gewinkelte Verbindung 2"/>
          <p:cNvCxnSpPr>
            <a:endCxn id="114" idx="2"/>
          </p:cNvCxnSpPr>
          <p:nvPr/>
        </p:nvCxnSpPr>
        <p:spPr>
          <a:xfrm rot="16200000" flipV="1">
            <a:off x="6727308" y="3599199"/>
            <a:ext cx="476887" cy="2"/>
          </a:xfrm>
          <a:prstGeom prst="bentConnector3">
            <a:avLst>
              <a:gd name="adj1" fmla="val 5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Gewinkelte Verbindung 85"/>
          <p:cNvCxnSpPr>
            <a:endCxn id="102" idx="3"/>
          </p:cNvCxnSpPr>
          <p:nvPr/>
        </p:nvCxnSpPr>
        <p:spPr>
          <a:xfrm rot="10800000" flipV="1">
            <a:off x="4873806" y="4854894"/>
            <a:ext cx="2091944" cy="433717"/>
          </a:xfrm>
          <a:prstGeom prst="bentConnector3">
            <a:avLst>
              <a:gd name="adj1" fmla="val -3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Gewinkelte Verbindung 86"/>
          <p:cNvCxnSpPr>
            <a:stCxn id="106" idx="3"/>
          </p:cNvCxnSpPr>
          <p:nvPr/>
        </p:nvCxnSpPr>
        <p:spPr>
          <a:xfrm flipV="1">
            <a:off x="4873806" y="4353693"/>
            <a:ext cx="1045972" cy="1"/>
          </a:xfrm>
          <a:prstGeom prst="bentConnector3">
            <a:avLst>
              <a:gd name="adj1" fmla="val 5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8" name="Group 25"/>
          <p:cNvGrpSpPr>
            <a:grpSpLocks/>
          </p:cNvGrpSpPr>
          <p:nvPr/>
        </p:nvGrpSpPr>
        <p:grpSpPr bwMode="auto">
          <a:xfrm>
            <a:off x="5702497" y="2932855"/>
            <a:ext cx="2526506" cy="427901"/>
            <a:chOff x="0" y="0"/>
            <a:chExt cx="2194" cy="384"/>
          </a:xfrm>
        </p:grpSpPr>
        <p:sp>
          <p:nvSpPr>
            <p:cNvPr id="114" name="Rectangle 26"/>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15" name="Rectangle 27"/>
            <p:cNvSpPr>
              <a:spLocks/>
            </p:cNvSpPr>
            <p:nvPr/>
          </p:nvSpPr>
          <p:spPr bwMode="auto">
            <a:xfrm>
              <a:off x="785" y="77"/>
              <a:ext cx="660"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Escalate</a:t>
              </a:r>
            </a:p>
          </p:txBody>
        </p:sp>
      </p:grpSp>
      <p:cxnSp>
        <p:nvCxnSpPr>
          <p:cNvPr id="116" name="Gewinkelte Verbindung 115"/>
          <p:cNvCxnSpPr>
            <a:stCxn id="114" idx="0"/>
          </p:cNvCxnSpPr>
          <p:nvPr/>
        </p:nvCxnSpPr>
        <p:spPr>
          <a:xfrm rot="16200000" flipH="1" flipV="1">
            <a:off x="5287603" y="2519058"/>
            <a:ext cx="1264350" cy="2091944"/>
          </a:xfrm>
          <a:prstGeom prst="bentConnector4">
            <a:avLst>
              <a:gd name="adj1" fmla="val -18080"/>
              <a:gd name="adj2" fmla="val 8019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Foliennummernplatzhalter 1"/>
          <p:cNvSpPr>
            <a:spLocks noGrp="1"/>
          </p:cNvSpPr>
          <p:nvPr>
            <p:ph type="sldNum" sz="quarter" idx="12"/>
          </p:nvPr>
        </p:nvSpPr>
        <p:spPr/>
        <p:txBody>
          <a:bodyPr/>
          <a:lstStyle/>
          <a:p>
            <a:fld id="{43507AEB-23B8-F142-83A3-458C56B10093}" type="slidenum">
              <a:rPr lang="en-US" smtClean="0"/>
              <a:t>82</a:t>
            </a:fld>
            <a:endParaRPr lang="en-US"/>
          </a:p>
        </p:txBody>
      </p:sp>
      <p:sp>
        <p:nvSpPr>
          <p:cNvPr id="41" name="Line 28"/>
          <p:cNvSpPr>
            <a:spLocks noChangeShapeType="1"/>
          </p:cNvSpPr>
          <p:nvPr/>
        </p:nvSpPr>
        <p:spPr bwMode="auto">
          <a:xfrm flipH="1">
            <a:off x="3608247" y="2981959"/>
            <a:ext cx="0" cy="378797"/>
          </a:xfrm>
          <a:prstGeom prst="line">
            <a:avLst/>
          </a:prstGeom>
          <a:noFill/>
          <a:ln w="25400">
            <a:solidFill>
              <a:schemeClr val="tx1"/>
            </a:solidFill>
            <a:round/>
            <a:headEnd/>
            <a:tailEnd type="triangle" w="med" len="med"/>
          </a:ln>
        </p:spPr>
        <p:txBody>
          <a:bodyPr/>
          <a:lstStyle/>
          <a:p>
            <a:endParaRPr lang="de-DE">
              <a:latin typeface="+mn-lt"/>
            </a:endParaRPr>
          </a:p>
        </p:txBody>
      </p:sp>
    </p:spTree>
    <p:extLst>
      <p:ext uri="{BB962C8B-B14F-4D97-AF65-F5344CB8AC3E}">
        <p14:creationId xmlns:p14="http://schemas.microsoft.com/office/powerpoint/2010/main" val="26909776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Problem Management (PM)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83</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326661" cy="923330"/>
          </a:xfrm>
          <a:prstGeom prst="rect">
            <a:avLst/>
          </a:prstGeom>
        </p:spPr>
        <p:txBody>
          <a:bodyPr wrap="square">
            <a:spAutoFit/>
          </a:bodyPr>
          <a:lstStyle/>
          <a:p>
            <a:r>
              <a:rPr lang="en-US" dirty="0"/>
              <a:t>To investigate the root causes of (recurring) incidents in order to avoid future recurrence of incidents by resolving the underlying causes, or to ensure workarounds / temporary </a:t>
            </a:r>
            <a:r>
              <a:rPr lang="en-US"/>
              <a:t>fixes are available</a:t>
            </a:r>
            <a:r>
              <a:rPr lang="en-US" dirty="0"/>
              <a:t>.</a:t>
            </a:r>
            <a:endParaRPr lang="de-DE" dirty="0"/>
          </a:p>
        </p:txBody>
      </p:sp>
    </p:spTree>
    <p:extLst>
      <p:ext uri="{BB962C8B-B14F-4D97-AF65-F5344CB8AC3E}">
        <p14:creationId xmlns:p14="http://schemas.microsoft.com/office/powerpoint/2010/main" val="41827233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45"/>
          <p:cNvSpPr>
            <a:spLocks/>
          </p:cNvSpPr>
          <p:nvPr/>
        </p:nvSpPr>
        <p:spPr bwMode="auto">
          <a:xfrm>
            <a:off x="720571" y="5459989"/>
            <a:ext cx="2005200" cy="422689"/>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4"/>
          </a:solidFill>
          <a:ln>
            <a:solidFill>
              <a:schemeClr val="bg2">
                <a:lumMod val="2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dirty="0"/>
              <a:t>Incident</a:t>
            </a:r>
          </a:p>
        </p:txBody>
      </p:sp>
      <p:sp>
        <p:nvSpPr>
          <p:cNvPr id="2" name="Titel 1"/>
          <p:cNvSpPr>
            <a:spLocks noGrp="1"/>
          </p:cNvSpPr>
          <p:nvPr>
            <p:ph type="title"/>
          </p:nvPr>
        </p:nvSpPr>
        <p:spPr/>
        <p:txBody>
          <a:bodyPr/>
          <a:lstStyle/>
          <a:p>
            <a:r>
              <a:rPr lang="en-US" noProof="0" dirty="0"/>
              <a:t>PM: Important terms</a:t>
            </a:r>
          </a:p>
        </p:txBody>
      </p:sp>
      <p:sp>
        <p:nvSpPr>
          <p:cNvPr id="10" name="AutoShape 26"/>
          <p:cNvSpPr>
            <a:spLocks/>
          </p:cNvSpPr>
          <p:nvPr/>
        </p:nvSpPr>
        <p:spPr bwMode="auto">
          <a:xfrm>
            <a:off x="568170" y="4261327"/>
            <a:ext cx="2014761" cy="684146"/>
          </a:xfrm>
          <a:custGeom>
            <a:avLst/>
            <a:gdLst>
              <a:gd name="T0" fmla="*/ 0 w 21600"/>
              <a:gd name="T1" fmla="*/ 6 h 21600"/>
              <a:gd name="T2" fmla="*/ 19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5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a:t>Problem Record</a:t>
            </a:r>
          </a:p>
          <a:p>
            <a:endParaRPr lang="en-US" sz="1400" dirty="0"/>
          </a:p>
        </p:txBody>
      </p:sp>
      <p:sp>
        <p:nvSpPr>
          <p:cNvPr id="14" name="AutoShape 45"/>
          <p:cNvSpPr>
            <a:spLocks/>
          </p:cNvSpPr>
          <p:nvPr/>
        </p:nvSpPr>
        <p:spPr bwMode="auto">
          <a:xfrm>
            <a:off x="3527149" y="4261327"/>
            <a:ext cx="2187861" cy="684146"/>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a:t>Problem Record</a:t>
            </a:r>
          </a:p>
        </p:txBody>
      </p:sp>
      <p:sp>
        <p:nvSpPr>
          <p:cNvPr id="25" name="AutoShape 45"/>
          <p:cNvSpPr>
            <a:spLocks/>
          </p:cNvSpPr>
          <p:nvPr/>
        </p:nvSpPr>
        <p:spPr bwMode="auto">
          <a:xfrm>
            <a:off x="6424959" y="5223987"/>
            <a:ext cx="2187861" cy="422689"/>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bg2">
              <a:lumMod val="50000"/>
            </a:schemeClr>
          </a:solidFill>
          <a:ln>
            <a:solidFill>
              <a:schemeClr val="bg2">
                <a:lumMod val="2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a:t>Request for Change</a:t>
            </a:r>
          </a:p>
        </p:txBody>
      </p:sp>
      <p:sp>
        <p:nvSpPr>
          <p:cNvPr id="6" name="Inhaltsplatzhalter 5"/>
          <p:cNvSpPr>
            <a:spLocks noGrp="1"/>
          </p:cNvSpPr>
          <p:nvPr>
            <p:ph idx="1"/>
          </p:nvPr>
        </p:nvSpPr>
        <p:spPr>
          <a:xfrm>
            <a:off x="457200" y="1696599"/>
            <a:ext cx="8229600" cy="517682"/>
          </a:xfrm>
        </p:spPr>
        <p:txBody>
          <a:bodyPr>
            <a:normAutofit lnSpcReduction="10000"/>
          </a:bodyPr>
          <a:lstStyle/>
          <a:p>
            <a:endParaRPr lang="de-DE" dirty="0"/>
          </a:p>
        </p:txBody>
      </p:sp>
      <p:sp>
        <p:nvSpPr>
          <p:cNvPr id="34" name="Rechteck 33"/>
          <p:cNvSpPr/>
          <p:nvPr/>
        </p:nvSpPr>
        <p:spPr>
          <a:xfrm rot="944795">
            <a:off x="4789212" y="4351849"/>
            <a:ext cx="843172" cy="376009"/>
          </a:xfrm>
          <a:prstGeom prst="rect">
            <a:avLst/>
          </a:prstGeom>
          <a:noFill/>
          <a:ln w="25400">
            <a:solidFill>
              <a:schemeClr val="bg1"/>
            </a:solidFill>
            <a:prstDash val="dash"/>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a:solidFill>
                  <a:schemeClr val="bg1"/>
                </a:solidFill>
              </a:rPr>
              <a:t>Known</a:t>
            </a:r>
            <a:r>
              <a:rPr lang="de-DE" sz="1400" b="1" dirty="0">
                <a:solidFill>
                  <a:schemeClr val="bg1"/>
                </a:solidFill>
              </a:rPr>
              <a:t> Error</a:t>
            </a:r>
          </a:p>
        </p:txBody>
      </p:sp>
      <p:sp>
        <p:nvSpPr>
          <p:cNvPr id="35" name="Zylinder 34"/>
          <p:cNvSpPr/>
          <p:nvPr/>
        </p:nvSpPr>
        <p:spPr>
          <a:xfrm>
            <a:off x="3850887" y="5187803"/>
            <a:ext cx="1536711" cy="458873"/>
          </a:xfrm>
          <a:prstGeom prst="ca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Known</a:t>
            </a:r>
            <a:r>
              <a:rPr lang="de-DE" sz="1400" b="1" dirty="0">
                <a:solidFill>
                  <a:schemeClr val="bg1"/>
                </a:solidFill>
              </a:rPr>
              <a:t> Error DB</a:t>
            </a:r>
          </a:p>
        </p:txBody>
      </p:sp>
      <p:graphicFrame>
        <p:nvGraphicFramePr>
          <p:cNvPr id="36" name="Tabelle 35"/>
          <p:cNvGraphicFramePr>
            <a:graphicFrameLocks noGrp="1"/>
          </p:cNvGraphicFramePr>
          <p:nvPr>
            <p:extLst>
              <p:ext uri="{D42A27DB-BD31-4B8C-83A1-F6EECF244321}">
                <p14:modId xmlns:p14="http://schemas.microsoft.com/office/powerpoint/2010/main" val="2598942031"/>
              </p:ext>
            </p:extLst>
          </p:nvPr>
        </p:nvGraphicFramePr>
        <p:xfrm>
          <a:off x="457200" y="1696599"/>
          <a:ext cx="8229600" cy="106680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84107">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633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Problem:</a:t>
                      </a:r>
                    </a:p>
                    <a:p>
                      <a:pPr lvl="1"/>
                      <a:r>
                        <a:rPr lang="en-US" sz="1800" b="0" kern="1200" dirty="0">
                          <a:solidFill>
                            <a:schemeClr val="dk1"/>
                          </a:solidFill>
                          <a:effectLst/>
                          <a:latin typeface="+mn-lt"/>
                          <a:ea typeface="+mn-ea"/>
                          <a:cs typeface="+mn-cs"/>
                        </a:rPr>
                        <a:t>The underlying cause of one or more </a:t>
                      </a:r>
                      <a:r>
                        <a:rPr lang="en-US" sz="1800" b="0" i="1" kern="1200" dirty="0">
                          <a:solidFill>
                            <a:schemeClr val="dk1"/>
                          </a:solidFill>
                          <a:effectLst/>
                          <a:latin typeface="+mn-lt"/>
                          <a:ea typeface="+mn-ea"/>
                          <a:cs typeface="+mn-cs"/>
                        </a:rPr>
                        <a:t>incidents</a:t>
                      </a:r>
                      <a:r>
                        <a:rPr lang="en-US" sz="1800" b="0" kern="1200" dirty="0">
                          <a:solidFill>
                            <a:schemeClr val="dk1"/>
                          </a:solidFill>
                          <a:effectLst/>
                          <a:latin typeface="+mn-lt"/>
                          <a:ea typeface="+mn-ea"/>
                          <a:cs typeface="+mn-cs"/>
                        </a:rPr>
                        <a:t> that requires further investigation to prevent </a:t>
                      </a:r>
                      <a:r>
                        <a:rPr lang="en-US" sz="1800" b="0" i="1" kern="1200" dirty="0">
                          <a:solidFill>
                            <a:schemeClr val="dk1"/>
                          </a:solidFill>
                          <a:effectLst/>
                          <a:latin typeface="+mn-lt"/>
                          <a:ea typeface="+mn-ea"/>
                          <a:cs typeface="+mn-cs"/>
                        </a:rPr>
                        <a:t>incidents</a:t>
                      </a:r>
                      <a:r>
                        <a:rPr lang="en-US" sz="1800" b="0" kern="1200" dirty="0">
                          <a:solidFill>
                            <a:schemeClr val="dk1"/>
                          </a:solidFill>
                          <a:effectLst/>
                          <a:latin typeface="+mn-lt"/>
                          <a:ea typeface="+mn-ea"/>
                          <a:cs typeface="+mn-cs"/>
                        </a:rPr>
                        <a:t> from recurring or reduce the impact on </a:t>
                      </a:r>
                      <a:r>
                        <a:rPr lang="en-US" sz="1800" b="0" i="1" kern="1200" dirty="0">
                          <a:solidFill>
                            <a:schemeClr val="dk1"/>
                          </a:solidFill>
                          <a:effectLst/>
                          <a:latin typeface="+mn-lt"/>
                          <a:ea typeface="+mn-ea"/>
                          <a:cs typeface="+mn-cs"/>
                        </a:rPr>
                        <a:t>services</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37" name="Tabelle 36"/>
          <p:cNvGraphicFramePr>
            <a:graphicFrameLocks noGrp="1"/>
          </p:cNvGraphicFramePr>
          <p:nvPr>
            <p:extLst>
              <p:ext uri="{D42A27DB-BD31-4B8C-83A1-F6EECF244321}">
                <p14:modId xmlns:p14="http://schemas.microsoft.com/office/powerpoint/2010/main" val="95378463"/>
              </p:ext>
            </p:extLst>
          </p:nvPr>
        </p:nvGraphicFramePr>
        <p:xfrm>
          <a:off x="457200" y="2889051"/>
          <a:ext cx="8229600" cy="106680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79633">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482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Known error:</a:t>
                      </a:r>
                    </a:p>
                    <a:p>
                      <a:pPr lvl="1"/>
                      <a:r>
                        <a:rPr lang="en-GB" sz="1800" b="0" i="1" kern="1200" dirty="0">
                          <a:solidFill>
                            <a:schemeClr val="dk1"/>
                          </a:solidFill>
                          <a:effectLst/>
                          <a:latin typeface="+mn-lt"/>
                          <a:ea typeface="+mn-ea"/>
                          <a:cs typeface="+mn-cs"/>
                        </a:rPr>
                        <a:t>Problem</a:t>
                      </a:r>
                      <a:r>
                        <a:rPr lang="en-GB" sz="1800" b="0" kern="1200" dirty="0">
                          <a:solidFill>
                            <a:schemeClr val="dk1"/>
                          </a:solidFill>
                          <a:effectLst/>
                          <a:latin typeface="+mn-lt"/>
                          <a:ea typeface="+mn-ea"/>
                          <a:cs typeface="+mn-cs"/>
                        </a:rPr>
                        <a:t> which has not (yet) been corrected, but for which there is a documented workaround or temporary fix to prevent (excessive) negative impact on </a:t>
                      </a:r>
                      <a:r>
                        <a:rPr lang="en-GB" sz="1800" b="0" i="1" kern="1200" dirty="0">
                          <a:solidFill>
                            <a:schemeClr val="dk1"/>
                          </a:solidFill>
                          <a:effectLst/>
                          <a:latin typeface="+mn-lt"/>
                          <a:ea typeface="+mn-ea"/>
                          <a:cs typeface="+mn-cs"/>
                        </a:rPr>
                        <a:t>services</a:t>
                      </a:r>
                      <a:endParaRPr lang="de-DE" sz="1800" b="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
        <p:nvSpPr>
          <p:cNvPr id="38" name="Eingebuchteter Richtungspfeil 37"/>
          <p:cNvSpPr/>
          <p:nvPr/>
        </p:nvSpPr>
        <p:spPr>
          <a:xfrm>
            <a:off x="3390899" y="6351252"/>
            <a:ext cx="2276734"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solidFill>
                  <a:schemeClr val="tx1"/>
                </a:solidFill>
              </a:rPr>
              <a:t>identify workaround</a:t>
            </a:r>
          </a:p>
        </p:txBody>
      </p:sp>
      <p:sp>
        <p:nvSpPr>
          <p:cNvPr id="40" name="Eingebuchteter Richtungspfeil 39"/>
          <p:cNvSpPr/>
          <p:nvPr/>
        </p:nvSpPr>
        <p:spPr>
          <a:xfrm>
            <a:off x="506520" y="5986586"/>
            <a:ext cx="2138996"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solidFill>
                  <a:schemeClr val="tx1"/>
                </a:solidFill>
              </a:rPr>
              <a:t>identify problem</a:t>
            </a:r>
          </a:p>
        </p:txBody>
      </p:sp>
      <p:sp>
        <p:nvSpPr>
          <p:cNvPr id="41" name="Eingebuchteter Richtungspfeil 40"/>
          <p:cNvSpPr/>
          <p:nvPr/>
        </p:nvSpPr>
        <p:spPr>
          <a:xfrm>
            <a:off x="3651411" y="5961928"/>
            <a:ext cx="2138996"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solidFill>
                  <a:schemeClr val="tx1"/>
                </a:solidFill>
              </a:rPr>
              <a:t>investigate root cause</a:t>
            </a:r>
          </a:p>
        </p:txBody>
      </p:sp>
      <p:sp>
        <p:nvSpPr>
          <p:cNvPr id="42" name="Eingebuchteter Richtungspfeil 41"/>
          <p:cNvSpPr/>
          <p:nvPr/>
        </p:nvSpPr>
        <p:spPr>
          <a:xfrm>
            <a:off x="6364198" y="6105675"/>
            <a:ext cx="2138996"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solidFill>
                  <a:schemeClr val="tx1"/>
                </a:solidFill>
              </a:rPr>
              <a:t>initiate resolution</a:t>
            </a:r>
          </a:p>
        </p:txBody>
      </p:sp>
      <p:sp>
        <p:nvSpPr>
          <p:cNvPr id="43" name="Eingebuchteter Richtungspfeil 42"/>
          <p:cNvSpPr/>
          <p:nvPr/>
        </p:nvSpPr>
        <p:spPr>
          <a:xfrm>
            <a:off x="641601" y="6357748"/>
            <a:ext cx="2138996"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solidFill>
                  <a:schemeClr val="tx1"/>
                </a:solidFill>
              </a:rPr>
              <a:t>register problem</a:t>
            </a:r>
          </a:p>
        </p:txBody>
      </p:sp>
      <p:sp>
        <p:nvSpPr>
          <p:cNvPr id="44" name="Foliennummernplatzhalter 3"/>
          <p:cNvSpPr>
            <a:spLocks noGrp="1"/>
          </p:cNvSpPr>
          <p:nvPr>
            <p:ph type="sldNum" sz="quarter" idx="12"/>
          </p:nvPr>
        </p:nvSpPr>
        <p:spPr>
          <a:xfrm>
            <a:off x="6553200" y="6430518"/>
            <a:ext cx="2133600" cy="365125"/>
          </a:xfrm>
        </p:spPr>
        <p:txBody>
          <a:bodyPr/>
          <a:lstStyle/>
          <a:p>
            <a:fld id="{43507AEB-23B8-F142-83A3-458C56B10093}" type="slidenum">
              <a:rPr lang="en-US" smtClean="0"/>
              <a:t>84</a:t>
            </a:fld>
            <a:endParaRPr lang="en-US"/>
          </a:p>
        </p:txBody>
      </p:sp>
      <p:sp>
        <p:nvSpPr>
          <p:cNvPr id="45" name="AutoShape 45"/>
          <p:cNvSpPr>
            <a:spLocks/>
          </p:cNvSpPr>
          <p:nvPr/>
        </p:nvSpPr>
        <p:spPr bwMode="auto">
          <a:xfrm>
            <a:off x="6424959" y="4223281"/>
            <a:ext cx="2187861" cy="722191"/>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a:t>Problem Record</a:t>
            </a:r>
          </a:p>
        </p:txBody>
      </p:sp>
      <p:sp>
        <p:nvSpPr>
          <p:cNvPr id="46" name="Rechteck 45"/>
          <p:cNvSpPr/>
          <p:nvPr/>
        </p:nvSpPr>
        <p:spPr>
          <a:xfrm rot="944795">
            <a:off x="7690705" y="4330638"/>
            <a:ext cx="843172" cy="376009"/>
          </a:xfrm>
          <a:prstGeom prst="rect">
            <a:avLst/>
          </a:prstGeom>
          <a:noFill/>
          <a:ln w="25400">
            <a:solidFill>
              <a:schemeClr val="bg1"/>
            </a:solidFill>
            <a:prstDash val="dash"/>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a:solidFill>
                  <a:schemeClr val="bg1"/>
                </a:solidFill>
              </a:rPr>
              <a:t>Known</a:t>
            </a:r>
            <a:r>
              <a:rPr lang="de-DE" sz="1400" b="1" dirty="0">
                <a:solidFill>
                  <a:schemeClr val="bg1"/>
                </a:solidFill>
              </a:rPr>
              <a:t> Error</a:t>
            </a:r>
          </a:p>
        </p:txBody>
      </p:sp>
      <p:cxnSp>
        <p:nvCxnSpPr>
          <p:cNvPr id="48" name="Gerade Verbindung mit Pfeil 47"/>
          <p:cNvCxnSpPr>
            <a:endCxn id="35" idx="1"/>
          </p:cNvCxnSpPr>
          <p:nvPr/>
        </p:nvCxnSpPr>
        <p:spPr>
          <a:xfrm>
            <a:off x="4619243" y="4907428"/>
            <a:ext cx="0" cy="280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Gerade Verbindung mit Pfeil 49"/>
          <p:cNvCxnSpPr/>
          <p:nvPr/>
        </p:nvCxnSpPr>
        <p:spPr>
          <a:xfrm>
            <a:off x="7445936" y="4886146"/>
            <a:ext cx="0" cy="3016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Rechteck 60"/>
          <p:cNvSpPr/>
          <p:nvPr/>
        </p:nvSpPr>
        <p:spPr>
          <a:xfrm>
            <a:off x="470958" y="4043908"/>
            <a:ext cx="2473200" cy="2678400"/>
          </a:xfrm>
          <a:prstGeom prst="rect">
            <a:avLst/>
          </a:prstGeom>
          <a:noFill/>
          <a:ln w="19050">
            <a:solidFill>
              <a:srgbClr val="4F81BD"/>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sp>
        <p:nvSpPr>
          <p:cNvPr id="62" name="Rechteck 61"/>
          <p:cNvSpPr/>
          <p:nvPr/>
        </p:nvSpPr>
        <p:spPr>
          <a:xfrm>
            <a:off x="3369870" y="4043908"/>
            <a:ext cx="2473200" cy="2678400"/>
          </a:xfrm>
          <a:prstGeom prst="rect">
            <a:avLst/>
          </a:prstGeom>
          <a:noFill/>
          <a:ln w="19050">
            <a:solidFill>
              <a:srgbClr val="4F81BD"/>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sp>
        <p:nvSpPr>
          <p:cNvPr id="63" name="Rechteck 62"/>
          <p:cNvSpPr/>
          <p:nvPr/>
        </p:nvSpPr>
        <p:spPr>
          <a:xfrm>
            <a:off x="6268782" y="4043908"/>
            <a:ext cx="2473200" cy="2678400"/>
          </a:xfrm>
          <a:prstGeom prst="rect">
            <a:avLst/>
          </a:prstGeom>
          <a:noFill/>
          <a:ln w="19050">
            <a:solidFill>
              <a:srgbClr val="4F81BD"/>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sp>
        <p:nvSpPr>
          <p:cNvPr id="64" name="Pfeil nach rechts 63"/>
          <p:cNvSpPr/>
          <p:nvPr/>
        </p:nvSpPr>
        <p:spPr>
          <a:xfrm>
            <a:off x="3020771" y="5261777"/>
            <a:ext cx="312109" cy="458873"/>
          </a:xfrm>
          <a:prstGeom prst="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sp>
        <p:nvSpPr>
          <p:cNvPr id="65" name="Pfeil nach rechts 64"/>
          <p:cNvSpPr/>
          <p:nvPr/>
        </p:nvSpPr>
        <p:spPr>
          <a:xfrm>
            <a:off x="5900699" y="5261777"/>
            <a:ext cx="312109" cy="458873"/>
          </a:xfrm>
          <a:prstGeom prst="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sp>
        <p:nvSpPr>
          <p:cNvPr id="27" name="AutoShape 45"/>
          <p:cNvSpPr>
            <a:spLocks/>
          </p:cNvSpPr>
          <p:nvPr/>
        </p:nvSpPr>
        <p:spPr bwMode="auto">
          <a:xfrm>
            <a:off x="644371" y="5327482"/>
            <a:ext cx="2005200" cy="422689"/>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4"/>
          </a:solidFill>
          <a:ln>
            <a:solidFill>
              <a:schemeClr val="bg2">
                <a:lumMod val="2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dirty="0"/>
              <a:t>Incident</a:t>
            </a:r>
          </a:p>
        </p:txBody>
      </p:sp>
      <p:sp>
        <p:nvSpPr>
          <p:cNvPr id="68" name="AutoShape 45"/>
          <p:cNvSpPr>
            <a:spLocks/>
          </p:cNvSpPr>
          <p:nvPr/>
        </p:nvSpPr>
        <p:spPr bwMode="auto">
          <a:xfrm>
            <a:off x="568171" y="5194975"/>
            <a:ext cx="2005200" cy="422689"/>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4"/>
          </a:solidFill>
          <a:ln>
            <a:solidFill>
              <a:schemeClr val="bg2">
                <a:lumMod val="2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a:t>Incident Record</a:t>
            </a:r>
          </a:p>
        </p:txBody>
      </p:sp>
      <p:cxnSp>
        <p:nvCxnSpPr>
          <p:cNvPr id="29" name="Gerade Verbindung mit Pfeil 28"/>
          <p:cNvCxnSpPr/>
          <p:nvPr/>
        </p:nvCxnSpPr>
        <p:spPr>
          <a:xfrm flipV="1">
            <a:off x="1516551" y="4907428"/>
            <a:ext cx="0" cy="280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7893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PM: Requirements according to FitSM-1</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85</a:t>
            </a:fld>
            <a:endParaRPr lang="en-US"/>
          </a:p>
        </p:txBody>
      </p:sp>
      <p:graphicFrame>
        <p:nvGraphicFramePr>
          <p:cNvPr id="6" name="Inhaltsplatzhalter 10"/>
          <p:cNvGraphicFramePr>
            <a:graphicFrameLocks/>
          </p:cNvGraphicFramePr>
          <p:nvPr>
            <p:extLst>
              <p:ext uri="{D42A27DB-BD31-4B8C-83A1-F6EECF244321}">
                <p14:modId xmlns:p14="http://schemas.microsoft.com/office/powerpoint/2010/main" val="1668008914"/>
              </p:ext>
            </p:extLst>
          </p:nvPr>
        </p:nvGraphicFramePr>
        <p:xfrm>
          <a:off x="457200" y="1697038"/>
          <a:ext cx="8229600" cy="2464626"/>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PR10 Problem Management</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PR10.1 </a:t>
                      </a:r>
                      <a:r>
                        <a:rPr lang="en-US" sz="1600" b="1" dirty="0">
                          <a:effectLst/>
                          <a:latin typeface="+mn-lt"/>
                          <a:ea typeface="MS Mincho"/>
                          <a:cs typeface="Times New Roman"/>
                        </a:rPr>
                        <a:t>Problems </a:t>
                      </a:r>
                      <a:r>
                        <a:rPr lang="en-US" sz="1600" b="0" dirty="0">
                          <a:effectLst/>
                          <a:latin typeface="+mn-lt"/>
                          <a:ea typeface="MS Mincho"/>
                          <a:cs typeface="Times New Roman"/>
                        </a:rPr>
                        <a:t>shall be </a:t>
                      </a:r>
                      <a:r>
                        <a:rPr lang="en-US" sz="1600" b="1" dirty="0">
                          <a:effectLst/>
                          <a:latin typeface="+mn-lt"/>
                          <a:ea typeface="MS Mincho"/>
                          <a:cs typeface="Times New Roman"/>
                        </a:rPr>
                        <a:t>identified and registered </a:t>
                      </a:r>
                      <a:r>
                        <a:rPr lang="en-US" sz="1600" dirty="0">
                          <a:effectLst/>
                          <a:latin typeface="+mn-lt"/>
                          <a:ea typeface="MS Mincho"/>
                          <a:cs typeface="Times New Roman"/>
                        </a:rPr>
                        <a:t>based on </a:t>
                      </a:r>
                      <a:r>
                        <a:rPr lang="en-US" sz="1600" dirty="0" err="1">
                          <a:effectLst/>
                          <a:latin typeface="+mn-lt"/>
                          <a:ea typeface="MS Mincho"/>
                          <a:cs typeface="Times New Roman"/>
                        </a:rPr>
                        <a:t>analysing</a:t>
                      </a:r>
                      <a:r>
                        <a:rPr lang="en-US" sz="1600" dirty="0">
                          <a:effectLst/>
                          <a:latin typeface="+mn-lt"/>
                          <a:ea typeface="MS Mincho"/>
                          <a:cs typeface="Times New Roman"/>
                        </a:rPr>
                        <a:t> trends on incidents.</a:t>
                      </a:r>
                    </a:p>
                    <a:p>
                      <a:pPr marL="342900" lvl="0" indent="-342900">
                        <a:lnSpc>
                          <a:spcPct val="115000"/>
                        </a:lnSpc>
                        <a:spcAft>
                          <a:spcPts val="0"/>
                        </a:spcAft>
                        <a:buFont typeface="Symbol"/>
                        <a:buChar char=""/>
                      </a:pPr>
                      <a:r>
                        <a:rPr lang="en-US" sz="1600" dirty="0">
                          <a:effectLst/>
                          <a:latin typeface="+mn-lt"/>
                          <a:ea typeface="MS Mincho"/>
                          <a:cs typeface="Times New Roman"/>
                        </a:rPr>
                        <a:t>PR10.2 </a:t>
                      </a:r>
                      <a:r>
                        <a:rPr lang="en-US" sz="1600" b="1" dirty="0">
                          <a:effectLst/>
                          <a:latin typeface="+mn-lt"/>
                          <a:ea typeface="MS Mincho"/>
                          <a:cs typeface="Times New Roman"/>
                        </a:rPr>
                        <a:t>Problems </a:t>
                      </a:r>
                      <a:r>
                        <a:rPr lang="en-US" sz="1600" b="0" dirty="0">
                          <a:effectLst/>
                          <a:latin typeface="+mn-lt"/>
                          <a:ea typeface="MS Mincho"/>
                          <a:cs typeface="Times New Roman"/>
                        </a:rPr>
                        <a:t>shall be </a:t>
                      </a:r>
                      <a:r>
                        <a:rPr lang="en-US" sz="1600" b="1" dirty="0">
                          <a:effectLst/>
                          <a:latin typeface="+mn-lt"/>
                          <a:ea typeface="MS Mincho"/>
                          <a:cs typeface="Times New Roman"/>
                        </a:rPr>
                        <a:t>investigated </a:t>
                      </a:r>
                      <a:r>
                        <a:rPr lang="en-US" sz="1600" dirty="0">
                          <a:effectLst/>
                          <a:latin typeface="+mn-lt"/>
                          <a:ea typeface="MS Mincho"/>
                          <a:cs typeface="Times New Roman"/>
                        </a:rPr>
                        <a:t>to </a:t>
                      </a:r>
                      <a:r>
                        <a:rPr lang="en-US" sz="1600" b="1" dirty="0">
                          <a:effectLst/>
                          <a:latin typeface="+mn-lt"/>
                          <a:ea typeface="MS Mincho"/>
                          <a:cs typeface="Times New Roman"/>
                        </a:rPr>
                        <a:t>identify actions </a:t>
                      </a:r>
                      <a:r>
                        <a:rPr lang="en-US" sz="1600" dirty="0">
                          <a:effectLst/>
                          <a:latin typeface="+mn-lt"/>
                          <a:ea typeface="MS Mincho"/>
                          <a:cs typeface="Times New Roman"/>
                        </a:rPr>
                        <a:t>to resolve them or reduce their impact on the services.</a:t>
                      </a:r>
                    </a:p>
                    <a:p>
                      <a:pPr marL="342900" lvl="0" indent="-342900">
                        <a:lnSpc>
                          <a:spcPct val="115000"/>
                        </a:lnSpc>
                        <a:spcAft>
                          <a:spcPts val="0"/>
                        </a:spcAft>
                        <a:buFont typeface="Symbol"/>
                        <a:buChar char=""/>
                      </a:pPr>
                      <a:r>
                        <a:rPr lang="en-US" sz="1600" dirty="0">
                          <a:effectLst/>
                          <a:latin typeface="+mn-lt"/>
                          <a:ea typeface="MS Mincho"/>
                          <a:cs typeface="Times New Roman"/>
                        </a:rPr>
                        <a:t>PR10.3 If a problem is not permanently resolved, a </a:t>
                      </a:r>
                      <a:r>
                        <a:rPr lang="en-US" sz="1600" b="1" dirty="0">
                          <a:effectLst/>
                          <a:latin typeface="+mn-lt"/>
                          <a:ea typeface="MS Mincho"/>
                          <a:cs typeface="Times New Roman"/>
                        </a:rPr>
                        <a:t>known error </a:t>
                      </a:r>
                      <a:r>
                        <a:rPr lang="en-US" sz="1600" b="0" dirty="0">
                          <a:effectLst/>
                          <a:latin typeface="+mn-lt"/>
                          <a:ea typeface="MS Mincho"/>
                          <a:cs typeface="Times New Roman"/>
                        </a:rPr>
                        <a:t>shall be </a:t>
                      </a:r>
                      <a:r>
                        <a:rPr lang="en-US" sz="1600" b="1" dirty="0">
                          <a:effectLst/>
                          <a:latin typeface="+mn-lt"/>
                          <a:ea typeface="MS Mincho"/>
                          <a:cs typeface="Times New Roman"/>
                        </a:rPr>
                        <a:t>registered </a:t>
                      </a:r>
                      <a:r>
                        <a:rPr lang="en-US" sz="1600" dirty="0">
                          <a:effectLst/>
                          <a:latin typeface="+mn-lt"/>
                          <a:ea typeface="MS Mincho"/>
                          <a:cs typeface="Times New Roman"/>
                        </a:rPr>
                        <a:t>together with actions such as effective </a:t>
                      </a:r>
                      <a:r>
                        <a:rPr lang="en-US" sz="1600" b="1" dirty="0">
                          <a:effectLst/>
                          <a:latin typeface="+mn-lt"/>
                          <a:ea typeface="MS Mincho"/>
                          <a:cs typeface="Times New Roman"/>
                        </a:rPr>
                        <a:t>workarounds</a:t>
                      </a:r>
                      <a:r>
                        <a:rPr lang="en-US" sz="1600" dirty="0">
                          <a:effectLst/>
                          <a:latin typeface="+mn-lt"/>
                          <a:ea typeface="MS Mincho"/>
                          <a:cs typeface="Times New Roman"/>
                        </a:rPr>
                        <a:t> and </a:t>
                      </a:r>
                      <a:r>
                        <a:rPr lang="en-US" sz="1600" b="1" dirty="0">
                          <a:effectLst/>
                          <a:latin typeface="+mn-lt"/>
                          <a:ea typeface="MS Mincho"/>
                          <a:cs typeface="Times New Roman"/>
                        </a:rPr>
                        <a:t>temporary fixes</a:t>
                      </a:r>
                      <a:r>
                        <a:rPr lang="en-US" sz="1600" dirty="0">
                          <a:effectLst/>
                          <a:latin typeface="+mn-lt"/>
                          <a:ea typeface="MS Mincho"/>
                          <a:cs typeface="Times New Roman"/>
                        </a:rPr>
                        <a:t>.</a:t>
                      </a:r>
                    </a:p>
                    <a:p>
                      <a:pPr marL="342900" lvl="0" indent="-342900">
                        <a:lnSpc>
                          <a:spcPct val="115000"/>
                        </a:lnSpc>
                        <a:spcAft>
                          <a:spcPts val="0"/>
                        </a:spcAft>
                        <a:buFont typeface="Symbol"/>
                        <a:buChar char=""/>
                      </a:pPr>
                      <a:r>
                        <a:rPr lang="en-US" sz="1600" dirty="0">
                          <a:effectLst/>
                          <a:latin typeface="+mn-lt"/>
                          <a:ea typeface="MS Mincho"/>
                          <a:cs typeface="Times New Roman"/>
                        </a:rPr>
                        <a:t>PR10.4 </a:t>
                      </a:r>
                      <a:r>
                        <a:rPr lang="en-US" sz="1600" b="1" dirty="0">
                          <a:effectLst/>
                          <a:latin typeface="+mn-lt"/>
                          <a:ea typeface="MS Mincho"/>
                          <a:cs typeface="Times New Roman"/>
                        </a:rPr>
                        <a:t>Up-to-date information </a:t>
                      </a:r>
                      <a:r>
                        <a:rPr lang="en-US" sz="1600" dirty="0">
                          <a:effectLst/>
                          <a:latin typeface="+mn-lt"/>
                          <a:ea typeface="MS Mincho"/>
                          <a:cs typeface="Times New Roman"/>
                        </a:rPr>
                        <a:t>on known errors and effective workarounds shall be maintained.</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890787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PM: Example</a:t>
            </a:r>
            <a:r>
              <a:rPr lang="en-US"/>
              <a:t> –</a:t>
            </a:r>
            <a:r>
              <a:rPr lang="en-US" noProof="0"/>
              <a:t> From incidents to problems to resolutions</a:t>
            </a:r>
          </a:p>
        </p:txBody>
      </p:sp>
      <p:graphicFrame>
        <p:nvGraphicFramePr>
          <p:cNvPr id="37" name="Diagramm 36"/>
          <p:cNvGraphicFramePr/>
          <p:nvPr>
            <p:extLst>
              <p:ext uri="{D42A27DB-BD31-4B8C-83A1-F6EECF244321}">
                <p14:modId xmlns:p14="http://schemas.microsoft.com/office/powerpoint/2010/main" val="3941530514"/>
              </p:ext>
            </p:extLst>
          </p:nvPr>
        </p:nvGraphicFramePr>
        <p:xfrm>
          <a:off x="553613" y="1679773"/>
          <a:ext cx="7886085" cy="471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 name="Bild 41"/>
          <p:cNvPicPr>
            <a:picLocks noChangeAspect="1"/>
          </p:cNvPicPr>
          <p:nvPr/>
        </p:nvPicPr>
        <p:blipFill>
          <a:blip r:embed="rId8" cstate="print"/>
          <a:srcRect/>
          <a:stretch>
            <a:fillRect/>
          </a:stretch>
        </p:blipFill>
        <p:spPr bwMode="auto">
          <a:xfrm>
            <a:off x="1156394" y="4848557"/>
            <a:ext cx="1309316" cy="1246807"/>
          </a:xfrm>
          <a:prstGeom prst="rect">
            <a:avLst/>
          </a:prstGeom>
          <a:noFill/>
          <a:ln w="9525">
            <a:noFill/>
            <a:miter lim="800000"/>
            <a:headEnd/>
            <a:tailEnd/>
          </a:ln>
        </p:spPr>
      </p:pic>
      <p:sp>
        <p:nvSpPr>
          <p:cNvPr id="6" name="Foliennummernplatzhalter 3"/>
          <p:cNvSpPr>
            <a:spLocks noGrp="1"/>
          </p:cNvSpPr>
          <p:nvPr>
            <p:ph type="sldNum" sz="quarter" idx="12"/>
          </p:nvPr>
        </p:nvSpPr>
        <p:spPr>
          <a:xfrm>
            <a:off x="6553200" y="6430518"/>
            <a:ext cx="2133600" cy="365125"/>
          </a:xfrm>
        </p:spPr>
        <p:txBody>
          <a:bodyPr/>
          <a:lstStyle/>
          <a:p>
            <a:fld id="{43507AEB-23B8-F142-83A3-458C56B10093}" type="slidenum">
              <a:rPr lang="en-US" smtClean="0"/>
              <a:t>86</a:t>
            </a:fld>
            <a:endParaRPr lang="en-US"/>
          </a:p>
        </p:txBody>
      </p:sp>
    </p:spTree>
    <p:extLst>
      <p:ext uri="{BB962C8B-B14F-4D97-AF65-F5344CB8AC3E}">
        <p14:creationId xmlns:p14="http://schemas.microsoft.com/office/powerpoint/2010/main" val="22500953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Configuration </a:t>
            </a:r>
            <a:r>
              <a:rPr lang="en-US" b="1" dirty="0"/>
              <a:t>M</a:t>
            </a:r>
            <a:r>
              <a:rPr lang="en-US" b="1" noProof="0" dirty="0" err="1"/>
              <a:t>anagement</a:t>
            </a:r>
            <a:r>
              <a:rPr lang="en-US" b="1" noProof="0" dirty="0"/>
              <a:t> (CONFM)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87</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646331"/>
          </a:xfrm>
          <a:prstGeom prst="rect">
            <a:avLst/>
          </a:prstGeom>
        </p:spPr>
        <p:txBody>
          <a:bodyPr wrap="square">
            <a:spAutoFit/>
          </a:bodyPr>
          <a:lstStyle/>
          <a:p>
            <a:r>
              <a:rPr lang="en-US"/>
              <a:t>To provide and maintain a logical model of all configuration items and their relationships and dependencies</a:t>
            </a:r>
            <a:endParaRPr lang="de-DE"/>
          </a:p>
        </p:txBody>
      </p:sp>
    </p:spTree>
    <p:extLst>
      <p:ext uri="{BB962C8B-B14F-4D97-AF65-F5344CB8AC3E}">
        <p14:creationId xmlns:p14="http://schemas.microsoft.com/office/powerpoint/2010/main" val="15090060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CONFM: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88</a:t>
            </a:fld>
            <a:endParaRPr lang="en-US"/>
          </a:p>
        </p:txBody>
      </p:sp>
      <p:graphicFrame>
        <p:nvGraphicFramePr>
          <p:cNvPr id="8" name="Tabelle 7"/>
          <p:cNvGraphicFramePr>
            <a:graphicFrameLocks noGrp="1"/>
          </p:cNvGraphicFramePr>
          <p:nvPr/>
        </p:nvGraphicFramePr>
        <p:xfrm>
          <a:off x="457200" y="3912542"/>
          <a:ext cx="8229600" cy="1121923"/>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2630">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085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Configuration item (CI):</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latin typeface="+mn-lt"/>
                          <a:ea typeface="+mn-ea"/>
                          <a:cs typeface="+mn-cs"/>
                        </a:rPr>
                        <a:t>Element that contributes to the delivery of one or more </a:t>
                      </a:r>
                      <a:r>
                        <a:rPr lang="en-GB" sz="1800" b="0" i="1" kern="1200" dirty="0">
                          <a:solidFill>
                            <a:schemeClr val="tx1"/>
                          </a:solidFill>
                          <a:effectLst/>
                          <a:latin typeface="+mn-lt"/>
                          <a:ea typeface="+mn-ea"/>
                          <a:cs typeface="+mn-cs"/>
                        </a:rPr>
                        <a:t>services</a:t>
                      </a:r>
                      <a:r>
                        <a:rPr lang="en-GB" sz="1800" b="0" kern="1200" dirty="0">
                          <a:solidFill>
                            <a:schemeClr val="tx1"/>
                          </a:solidFill>
                          <a:effectLst/>
                          <a:latin typeface="+mn-lt"/>
                          <a:ea typeface="+mn-ea"/>
                          <a:cs typeface="+mn-cs"/>
                        </a:rPr>
                        <a:t> or </a:t>
                      </a:r>
                      <a:r>
                        <a:rPr lang="en-GB" sz="1800" b="0" i="1" kern="1200" dirty="0">
                          <a:solidFill>
                            <a:schemeClr val="tx1"/>
                          </a:solidFill>
                          <a:effectLst/>
                          <a:latin typeface="+mn-lt"/>
                          <a:ea typeface="+mn-ea"/>
                          <a:cs typeface="+mn-cs"/>
                        </a:rPr>
                        <a:t>service components</a:t>
                      </a:r>
                      <a:r>
                        <a:rPr lang="en-GB" sz="1800" b="0" kern="1200" dirty="0">
                          <a:solidFill>
                            <a:schemeClr val="tx1"/>
                          </a:solidFill>
                          <a:effectLst/>
                          <a:latin typeface="+mn-lt"/>
                          <a:ea typeface="+mn-ea"/>
                          <a:cs typeface="+mn-cs"/>
                        </a:rPr>
                        <a:t>, and therefore needs to be controlled</a:t>
                      </a:r>
                      <a:endParaRPr lang="de-DE"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9" name="Tabelle 8"/>
          <p:cNvGraphicFramePr>
            <a:graphicFrameLocks noGrp="1"/>
          </p:cNvGraphicFramePr>
          <p:nvPr/>
        </p:nvGraphicFramePr>
        <p:xfrm>
          <a:off x="457200" y="1624778"/>
          <a:ext cx="8229600" cy="2193213"/>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225447">
                <a:tc>
                  <a:txBody>
                    <a:bodyPr/>
                    <a:lstStyle/>
                    <a:p>
                      <a:pPr>
                        <a:spcBef>
                          <a:spcPts val="1000"/>
                        </a:spcBef>
                        <a:spcAft>
                          <a:spcPts val="0"/>
                        </a:spcAft>
                      </a:pPr>
                      <a:r>
                        <a:rPr lang="de-DE" sz="1500" b="1" dirty="0">
                          <a:effectLst/>
                        </a:rPr>
                        <a:t>Definition </a:t>
                      </a:r>
                      <a:r>
                        <a:rPr lang="en-US" sz="1500" b="1" noProof="0" dirty="0">
                          <a:effectLst/>
                        </a:rPr>
                        <a:t>following</a:t>
                      </a:r>
                      <a:r>
                        <a:rPr lang="de-DE" sz="1500" b="1" baseline="0" dirty="0">
                          <a:effectLst/>
                        </a:rPr>
                        <a:t> FitSM-0:</a:t>
                      </a:r>
                      <a:endParaRPr lang="de-DE" sz="15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646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200" b="1" kern="1200" dirty="0">
                          <a:solidFill>
                            <a:schemeClr val="tx1"/>
                          </a:solidFill>
                          <a:effectLst/>
                          <a:latin typeface="+mn-lt"/>
                          <a:ea typeface="+mn-ea"/>
                          <a:cs typeface="+mn-cs"/>
                        </a:rPr>
                        <a:t>Configuration:</a:t>
                      </a:r>
                    </a:p>
                    <a:p>
                      <a:pPr lvl="1"/>
                      <a:r>
                        <a:rPr lang="en" sz="1800" b="0" kern="1200" dirty="0">
                          <a:solidFill>
                            <a:schemeClr val="tx1"/>
                          </a:solidFill>
                          <a:effectLst/>
                          <a:latin typeface="+mn-lt"/>
                          <a:ea typeface="+mn-ea"/>
                          <a:cs typeface="+mn-cs"/>
                        </a:rPr>
                        <a:t>State of a specified set of attributes, relationships and other relevant properties of one or more configuration items (CIs)</a:t>
                      </a:r>
                    </a:p>
                    <a:p>
                      <a:pPr lvl="1"/>
                      <a:endParaRPr lang="en" sz="1200" b="0" kern="1200" dirty="0">
                        <a:solidFill>
                          <a:schemeClr val="tx1"/>
                        </a:solidFill>
                        <a:effectLst/>
                        <a:latin typeface="+mn-lt"/>
                        <a:ea typeface="+mn-ea"/>
                        <a:cs typeface="+mn-cs"/>
                      </a:endParaRPr>
                    </a:p>
                    <a:p>
                      <a:pPr lvl="1"/>
                      <a:r>
                        <a:rPr lang="en" sz="1800" b="0" i="1" kern="1200" dirty="0">
                          <a:solidFill>
                            <a:schemeClr val="tx1"/>
                          </a:solidFill>
                          <a:effectLst/>
                          <a:latin typeface="+mn-lt"/>
                          <a:ea typeface="+mn-ea"/>
                          <a:cs typeface="+mn-cs"/>
                        </a:rPr>
                        <a:t>Note: The documented configuration of a number of CIs at a given point in time is called a configuration baseline, which is usually taken prior to the deployment of one or more changes to these CIs in the live environment.</a:t>
                      </a:r>
                      <a:endParaRPr lang="de-DE" sz="1800" b="0" i="1"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6" name="Tabelle 5"/>
          <p:cNvGraphicFramePr>
            <a:graphicFrameLocks noGrp="1"/>
          </p:cNvGraphicFramePr>
          <p:nvPr/>
        </p:nvGraphicFramePr>
        <p:xfrm>
          <a:off x="457200" y="5134183"/>
          <a:ext cx="8229600" cy="152400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2316">
                <a:tc>
                  <a:txBody>
                    <a:bodyPr/>
                    <a:lstStyle/>
                    <a:p>
                      <a:pPr>
                        <a:spcBef>
                          <a:spcPts val="1000"/>
                        </a:spcBef>
                        <a:spcAft>
                          <a:spcPts val="0"/>
                        </a:spcAft>
                      </a:pPr>
                      <a:r>
                        <a:rPr lang="de-DE" sz="1400" b="1" dirty="0">
                          <a:effectLst/>
                        </a:rPr>
                        <a:t>Definition </a:t>
                      </a:r>
                      <a:r>
                        <a:rPr lang="en-US" sz="1400" b="1" noProof="0" dirty="0">
                          <a:effectLst/>
                        </a:rPr>
                        <a:t>following</a:t>
                      </a:r>
                      <a:r>
                        <a:rPr lang="de-DE" sz="1400" b="1" baseline="0" dirty="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973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Configuration management database (CMDB):</a:t>
                      </a:r>
                    </a:p>
                    <a:p>
                      <a:pPr lvl="1"/>
                      <a:r>
                        <a:rPr lang="en-GB" sz="1800" b="0" kern="1200" dirty="0">
                          <a:solidFill>
                            <a:schemeClr val="dk1"/>
                          </a:solidFill>
                          <a:effectLst/>
                          <a:latin typeface="+mn-lt"/>
                          <a:ea typeface="+mn-ea"/>
                          <a:cs typeface="+mn-cs"/>
                        </a:rPr>
                        <a:t>Store for data about </a:t>
                      </a:r>
                      <a:r>
                        <a:rPr lang="en-GB" sz="1800" b="0" i="1" kern="1200" dirty="0">
                          <a:solidFill>
                            <a:schemeClr val="dk1"/>
                          </a:solidFill>
                          <a:effectLst/>
                          <a:latin typeface="+mn-lt"/>
                          <a:ea typeface="+mn-ea"/>
                          <a:cs typeface="+mn-cs"/>
                        </a:rPr>
                        <a:t>configuration items</a:t>
                      </a:r>
                      <a:r>
                        <a:rPr lang="en-GB" sz="1800" b="0" kern="1200" dirty="0">
                          <a:solidFill>
                            <a:schemeClr val="dk1"/>
                          </a:solidFill>
                          <a:effectLst/>
                          <a:latin typeface="+mn-lt"/>
                          <a:ea typeface="+mn-ea"/>
                          <a:cs typeface="+mn-cs"/>
                        </a:rPr>
                        <a:t> (therefore configuration data)</a:t>
                      </a:r>
                    </a:p>
                    <a:p>
                      <a:pPr lvl="1"/>
                      <a:endParaRPr lang="en-GB" sz="1200" b="0" kern="1200" dirty="0">
                        <a:solidFill>
                          <a:schemeClr val="dk1"/>
                        </a:solidFill>
                        <a:effectLst/>
                        <a:latin typeface="+mn-lt"/>
                        <a:ea typeface="+mn-ea"/>
                        <a:cs typeface="+mn-cs"/>
                      </a:endParaRPr>
                    </a:p>
                    <a:p>
                      <a:pPr lvl="1"/>
                      <a:r>
                        <a:rPr lang="en-GB" sz="1800" b="0" i="1" kern="1200" dirty="0">
                          <a:solidFill>
                            <a:schemeClr val="dk1"/>
                          </a:solidFill>
                          <a:effectLst/>
                          <a:latin typeface="+mn-lt"/>
                          <a:ea typeface="+mn-ea"/>
                          <a:cs typeface="+mn-cs"/>
                        </a:rPr>
                        <a:t>Note: The CMDB likely includes attributes of CIs as well as information on relationships between CIs, service components and services.</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21150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CONFM: examples</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89</a:t>
            </a:fld>
            <a:endParaRPr lang="en-US"/>
          </a:p>
        </p:txBody>
      </p:sp>
      <p:sp>
        <p:nvSpPr>
          <p:cNvPr id="7" name="TextBox 6"/>
          <p:cNvSpPr txBox="1"/>
          <p:nvPr/>
        </p:nvSpPr>
        <p:spPr>
          <a:xfrm>
            <a:off x="651405" y="1747319"/>
            <a:ext cx="3427536" cy="175432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CI types </a:t>
            </a:r>
            <a:r>
              <a:rPr lang="en-GB" b="1" dirty="0">
                <a:solidFill>
                  <a:srgbClr val="0D0D0D"/>
                </a:solidFill>
              </a:rPr>
              <a:t>(ITIL®)</a:t>
            </a:r>
            <a:r>
              <a:rPr lang="en-GB" b="1" dirty="0"/>
              <a:t>:</a:t>
            </a:r>
          </a:p>
          <a:p>
            <a:pPr marL="285750" indent="-285750">
              <a:buFont typeface="Arial" panose="020B0604020202020204" pitchFamily="34" charset="0"/>
              <a:buChar char="•"/>
            </a:pPr>
            <a:r>
              <a:rPr lang="en-GB" dirty="0"/>
              <a:t>Service</a:t>
            </a:r>
          </a:p>
          <a:p>
            <a:pPr marL="285750" indent="-285750">
              <a:buFont typeface="Arial" panose="020B0604020202020204" pitchFamily="34" charset="0"/>
              <a:buChar char="•"/>
            </a:pPr>
            <a:r>
              <a:rPr lang="en-GB" dirty="0"/>
              <a:t>Hardware</a:t>
            </a:r>
          </a:p>
          <a:p>
            <a:pPr marL="285750" indent="-285750">
              <a:buFont typeface="Arial" panose="020B0604020202020204" pitchFamily="34" charset="0"/>
              <a:buChar char="•"/>
            </a:pPr>
            <a:r>
              <a:rPr lang="en-GB" dirty="0"/>
              <a:t>Software</a:t>
            </a:r>
          </a:p>
          <a:p>
            <a:pPr marL="285750" indent="-285750">
              <a:buFont typeface="Arial" panose="020B0604020202020204" pitchFamily="34" charset="0"/>
              <a:buChar char="•"/>
            </a:pPr>
            <a:r>
              <a:rPr lang="en-GB" dirty="0"/>
              <a:t>Documentation</a:t>
            </a:r>
          </a:p>
          <a:p>
            <a:pPr marL="285750" indent="-285750">
              <a:buFont typeface="Arial" panose="020B0604020202020204" pitchFamily="34" charset="0"/>
              <a:buChar char="•"/>
            </a:pPr>
            <a:r>
              <a:rPr lang="en-GB" dirty="0"/>
              <a:t>Staff</a:t>
            </a:r>
          </a:p>
        </p:txBody>
      </p:sp>
      <p:sp>
        <p:nvSpPr>
          <p:cNvPr id="8" name="TextBox 7"/>
          <p:cNvSpPr txBox="1"/>
          <p:nvPr/>
        </p:nvSpPr>
        <p:spPr>
          <a:xfrm>
            <a:off x="4930589" y="1717330"/>
            <a:ext cx="3270342" cy="286232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CI attributes </a:t>
            </a:r>
            <a:r>
              <a:rPr lang="en-GB" b="1" dirty="0">
                <a:solidFill>
                  <a:srgbClr val="0D0D0D"/>
                </a:solidFill>
              </a:rPr>
              <a:t>(ITIL®)</a:t>
            </a:r>
            <a:r>
              <a:rPr lang="en-GB" b="1" dirty="0"/>
              <a:t>:</a:t>
            </a:r>
          </a:p>
          <a:p>
            <a:pPr marL="285750" indent="-285750">
              <a:buFont typeface="Arial" panose="020B0604020202020204" pitchFamily="34" charset="0"/>
              <a:buChar char="•"/>
            </a:pPr>
            <a:r>
              <a:rPr lang="en-GB" dirty="0"/>
              <a:t>Unique id (must)</a:t>
            </a:r>
          </a:p>
          <a:p>
            <a:pPr marL="285750" indent="-285750">
              <a:buFont typeface="Arial" panose="020B0604020202020204" pitchFamily="34" charset="0"/>
              <a:buChar char="•"/>
            </a:pPr>
            <a:r>
              <a:rPr lang="en-GB" dirty="0"/>
              <a:t>CI type (must)</a:t>
            </a:r>
          </a:p>
          <a:p>
            <a:pPr marL="285750" indent="-285750">
              <a:buFont typeface="Arial" panose="020B0604020202020204" pitchFamily="34" charset="0"/>
              <a:buChar char="•"/>
            </a:pPr>
            <a:r>
              <a:rPr lang="en-GB" dirty="0"/>
              <a:t>Name/description</a:t>
            </a:r>
          </a:p>
          <a:p>
            <a:pPr marL="285750" indent="-285750">
              <a:buFont typeface="Arial" panose="020B0604020202020204" pitchFamily="34" charset="0"/>
              <a:buChar char="•"/>
            </a:pPr>
            <a:r>
              <a:rPr lang="en-GB" dirty="0"/>
              <a:t>Version</a:t>
            </a:r>
          </a:p>
          <a:p>
            <a:pPr marL="285750" indent="-285750">
              <a:buFont typeface="Arial" panose="020B0604020202020204" pitchFamily="34" charset="0"/>
              <a:buChar char="•"/>
            </a:pPr>
            <a:r>
              <a:rPr lang="en-GB" dirty="0"/>
              <a:t>Supply date</a:t>
            </a:r>
          </a:p>
          <a:p>
            <a:pPr marL="285750" indent="-285750">
              <a:buFont typeface="Arial" panose="020B0604020202020204" pitchFamily="34" charset="0"/>
              <a:buChar char="•"/>
            </a:pPr>
            <a:r>
              <a:rPr lang="en-GB" dirty="0"/>
              <a:t>License e.g. Expiry date</a:t>
            </a:r>
          </a:p>
          <a:p>
            <a:pPr marL="285750" indent="-285750">
              <a:buFont typeface="Arial" panose="020B0604020202020204" pitchFamily="34" charset="0"/>
              <a:buChar char="•"/>
            </a:pPr>
            <a:r>
              <a:rPr lang="en-GB" dirty="0"/>
              <a:t>Status</a:t>
            </a:r>
          </a:p>
          <a:p>
            <a:pPr marL="285750" indent="-285750">
              <a:buFont typeface="Arial" panose="020B0604020202020204" pitchFamily="34" charset="0"/>
              <a:buChar char="•"/>
            </a:pPr>
            <a:r>
              <a:rPr lang="en-GB" dirty="0"/>
              <a:t>Location</a:t>
            </a:r>
          </a:p>
          <a:p>
            <a:pPr marL="285750" indent="-285750">
              <a:buFont typeface="Arial" panose="020B0604020202020204" pitchFamily="34" charset="0"/>
              <a:buChar char="•"/>
            </a:pPr>
            <a:r>
              <a:rPr lang="en-GB" dirty="0"/>
              <a:t>Owner</a:t>
            </a:r>
          </a:p>
        </p:txBody>
      </p:sp>
    </p:spTree>
    <p:extLst>
      <p:ext uri="{BB962C8B-B14F-4D97-AF65-F5344CB8AC3E}">
        <p14:creationId xmlns:p14="http://schemas.microsoft.com/office/powerpoint/2010/main" val="76140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286017" cy="1047859"/>
          </a:xfrm>
        </p:spPr>
        <p:txBody>
          <a:bodyPr/>
          <a:lstStyle/>
          <a:p>
            <a:r>
              <a:rPr lang="en-US" sz="2800" dirty="0"/>
              <a:t>IT Service Management……in Research</a:t>
            </a:r>
            <a:endParaRPr lang="en-US" sz="2800"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9</a:t>
            </a:fld>
            <a:endParaRPr lang="en-US"/>
          </a:p>
        </p:txBody>
      </p:sp>
      <p:sp>
        <p:nvSpPr>
          <p:cNvPr id="8" name="Content Placeholder 7">
            <a:extLst>
              <a:ext uri="{FF2B5EF4-FFF2-40B4-BE49-F238E27FC236}">
                <a16:creationId xmlns:a16="http://schemas.microsoft.com/office/drawing/2014/main" id="{1D5AA12C-8CBE-B344-BF6C-41180099A624}"/>
              </a:ext>
            </a:extLst>
          </p:cNvPr>
          <p:cNvSpPr>
            <a:spLocks noGrp="1"/>
          </p:cNvSpPr>
          <p:nvPr>
            <p:ph idx="1"/>
          </p:nvPr>
        </p:nvSpPr>
        <p:spPr>
          <a:xfrm>
            <a:off x="194554" y="1696598"/>
            <a:ext cx="6358646" cy="4626019"/>
          </a:xfrm>
        </p:spPr>
        <p:txBody>
          <a:bodyPr>
            <a:normAutofit fontScale="92500"/>
          </a:bodyPr>
          <a:lstStyle/>
          <a:p>
            <a:pPr>
              <a:spcBef>
                <a:spcPts val="300"/>
              </a:spcBef>
              <a:spcAft>
                <a:spcPts val="300"/>
              </a:spcAft>
            </a:pPr>
            <a:r>
              <a:rPr lang="en-US" dirty="0">
                <a:latin typeface="Calibri" panose="020F0502020204030204" pitchFamily="34" charset="0"/>
                <a:ea typeface="Calibri" charset="0"/>
                <a:cs typeface="Calibri" panose="020F0502020204030204" pitchFamily="34" charset="0"/>
              </a:rPr>
              <a:t>Shift in expected results</a:t>
            </a:r>
          </a:p>
          <a:p>
            <a:pPr lvl="1">
              <a:buFont typeface="Wingdings" pitchFamily="2" charset="2"/>
              <a:buChar char="Ø"/>
            </a:pPr>
            <a:r>
              <a:rPr lang="en-US" dirty="0">
                <a:latin typeface="Calibri" panose="020F0502020204030204" pitchFamily="34" charset="0"/>
                <a:ea typeface="Calibri" charset="0"/>
                <a:cs typeface="Calibri" panose="020F0502020204030204" pitchFamily="34" charset="0"/>
              </a:rPr>
              <a:t>FP7 -&gt; H2020 = Publications -&gt; Services</a:t>
            </a:r>
          </a:p>
          <a:p>
            <a:pPr lvl="1">
              <a:buFont typeface="Wingdings" pitchFamily="2" charset="2"/>
              <a:buChar char="Ø"/>
            </a:pPr>
            <a:r>
              <a:rPr lang="en-US" dirty="0">
                <a:latin typeface="Calibri" panose="020F0502020204030204" pitchFamily="34" charset="0"/>
                <a:ea typeface="Calibri" charset="0"/>
                <a:cs typeface="Calibri" panose="020F0502020204030204" pitchFamily="34" charset="0"/>
              </a:rPr>
              <a:t>Focus on Sustainability!</a:t>
            </a:r>
          </a:p>
          <a:p>
            <a:pPr lvl="1">
              <a:buFont typeface="Wingdings" pitchFamily="2" charset="2"/>
              <a:buChar char="Ø"/>
            </a:pPr>
            <a:r>
              <a:rPr lang="en-US" dirty="0">
                <a:latin typeface="Calibri" panose="020F0502020204030204" pitchFamily="34" charset="0"/>
                <a:ea typeface="Calibri" charset="0"/>
                <a:cs typeface="Calibri" panose="020F0502020204030204" pitchFamily="34" charset="0"/>
              </a:rPr>
              <a:t>Major cultural shift</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Increased customer expectations</a:t>
            </a:r>
          </a:p>
          <a:p>
            <a:pPr lvl="1">
              <a:buFont typeface="Wingdings" pitchFamily="2" charset="2"/>
              <a:buChar char="Ø"/>
            </a:pPr>
            <a:r>
              <a:rPr lang="en-US" dirty="0">
                <a:latin typeface="Calibri" panose="020F0502020204030204" pitchFamily="34" charset="0"/>
                <a:cs typeface="Calibri" panose="020F0502020204030204" pitchFamily="34" charset="0"/>
              </a:rPr>
              <a:t>Commoditization of digital services</a:t>
            </a:r>
          </a:p>
          <a:p>
            <a:pPr lvl="1" fontAlgn="base">
              <a:buFont typeface="Wingdings" pitchFamily="2" charset="2"/>
              <a:buChar char="Ø"/>
            </a:pPr>
            <a:r>
              <a:rPr lang="en-US" dirty="0" err="1">
                <a:latin typeface="Calibri" panose="020F0502020204030204" pitchFamily="34" charset="0"/>
                <a:cs typeface="Calibri" panose="020F0502020204030204" pitchFamily="34" charset="0"/>
              </a:rPr>
              <a:t>XaaS</a:t>
            </a:r>
            <a:r>
              <a:rPr lang="en-US" dirty="0">
                <a:latin typeface="Calibri" panose="020F0502020204030204" pitchFamily="34" charset="0"/>
                <a:cs typeface="Calibri" panose="020F0502020204030204" pitchFamily="34" charset="0"/>
              </a:rPr>
              <a:t> (Anything as a Service) now commonplace</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Skills, experience and knowledge gap</a:t>
            </a:r>
          </a:p>
          <a:p>
            <a:pPr lvl="1">
              <a:buFont typeface="Wingdings" pitchFamily="2" charset="2"/>
              <a:buChar char="Ø"/>
            </a:pPr>
            <a:r>
              <a:rPr lang="en-US" dirty="0">
                <a:latin typeface="Calibri" panose="020F0502020204030204" pitchFamily="34" charset="0"/>
                <a:cs typeface="Calibri" panose="020F0502020204030204" pitchFamily="34" charset="0"/>
              </a:rPr>
              <a:t>Limited to no formal training in how to professionally plan, deliver, operate and control IT services</a:t>
            </a:r>
          </a:p>
        </p:txBody>
      </p:sp>
      <p:pic>
        <p:nvPicPr>
          <p:cNvPr id="9" name="Picture 8">
            <a:extLst>
              <a:ext uri="{FF2B5EF4-FFF2-40B4-BE49-F238E27FC236}">
                <a16:creationId xmlns:a16="http://schemas.microsoft.com/office/drawing/2014/main" id="{37C15C12-5348-1A4C-A879-A5CC599E841D}"/>
              </a:ext>
            </a:extLst>
          </p:cNvPr>
          <p:cNvPicPr>
            <a:picLocks noChangeAspect="1"/>
          </p:cNvPicPr>
          <p:nvPr/>
        </p:nvPicPr>
        <p:blipFill>
          <a:blip r:embed="rId3"/>
          <a:stretch>
            <a:fillRect/>
          </a:stretch>
        </p:blipFill>
        <p:spPr>
          <a:xfrm>
            <a:off x="6626552" y="2757849"/>
            <a:ext cx="2311400" cy="1841500"/>
          </a:xfrm>
          <a:prstGeom prst="rect">
            <a:avLst/>
          </a:prstGeom>
        </p:spPr>
      </p:pic>
      <p:sp>
        <p:nvSpPr>
          <p:cNvPr id="10" name="Title 3">
            <a:extLst>
              <a:ext uri="{FF2B5EF4-FFF2-40B4-BE49-F238E27FC236}">
                <a16:creationId xmlns:a16="http://schemas.microsoft.com/office/drawing/2014/main" id="{F8FB4312-CCA2-AD42-9328-0558853BDFBE}"/>
              </a:ext>
            </a:extLst>
          </p:cNvPr>
          <p:cNvSpPr txBox="1">
            <a:spLocks/>
          </p:cNvSpPr>
          <p:nvPr/>
        </p:nvSpPr>
        <p:spPr>
          <a:xfrm>
            <a:off x="6266511" y="4712817"/>
            <a:ext cx="2841993" cy="792088"/>
          </a:xfrm>
          <a:prstGeom prst="rect">
            <a:avLst/>
          </a:prstGeom>
        </p:spPr>
        <p:txBody>
          <a:bodyPr vert="horz" lIns="91440" tIns="45720" rIns="91440" bIns="45720" rtlCol="0" anchor="t">
            <a:normAutofit fontScale="75000" lnSpcReduction="20000"/>
          </a:bodyPr>
          <a:lstStyle>
            <a:lvl1pPr algn="l" defTabSz="914400" rtl="0" eaLnBrk="1" latinLnBrk="0" hangingPunct="1">
              <a:spcBef>
                <a:spcPct val="0"/>
              </a:spcBef>
              <a:buNone/>
              <a:defRPr sz="2800" b="1" i="0" kern="1200">
                <a:solidFill>
                  <a:srgbClr val="246889"/>
                </a:solidFill>
                <a:latin typeface="Alte DIN 1451 Mittelschrift gepraegt" charset="0"/>
                <a:ea typeface="Alte DIN 1451 Mittelschrift gepraegt" charset="0"/>
                <a:cs typeface="Alte DIN 1451 Mittelschrift gepraegt" charset="0"/>
              </a:defRPr>
            </a:lvl1pPr>
          </a:lstStyle>
          <a:p>
            <a:pPr algn="ctr"/>
            <a:r>
              <a:rPr lang="en-US" sz="3600" i="1" dirty="0">
                <a:latin typeface="Calibri" charset="0"/>
                <a:ea typeface="Calibri" charset="0"/>
                <a:cs typeface="Calibri" charset="0"/>
              </a:rPr>
              <a:t>We are now service providers?</a:t>
            </a:r>
          </a:p>
        </p:txBody>
      </p:sp>
    </p:spTree>
    <p:extLst>
      <p:ext uri="{BB962C8B-B14F-4D97-AF65-F5344CB8AC3E}">
        <p14:creationId xmlns:p14="http://schemas.microsoft.com/office/powerpoint/2010/main" val="13689807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554036" cy="1047859"/>
          </a:xfrm>
        </p:spPr>
        <p:txBody>
          <a:bodyPr/>
          <a:lstStyle/>
          <a:p>
            <a:r>
              <a:rPr lang="en-US" dirty="0"/>
              <a:t>CONFM: Requirements according to </a:t>
            </a:r>
            <a:br>
              <a:rPr lang="en-US" dirty="0"/>
            </a:br>
            <a:r>
              <a:rPr lang="en-US" dirty="0"/>
              <a:t>FitSM-1</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90</a:t>
            </a:fld>
            <a:endParaRPr lang="en-US"/>
          </a:p>
        </p:txBody>
      </p:sp>
      <p:graphicFrame>
        <p:nvGraphicFramePr>
          <p:cNvPr id="6" name="Inhaltsplatzhalter 7"/>
          <p:cNvGraphicFramePr>
            <a:graphicFrameLocks/>
          </p:cNvGraphicFramePr>
          <p:nvPr>
            <p:extLst>
              <p:ext uri="{D42A27DB-BD31-4B8C-83A1-F6EECF244321}">
                <p14:modId xmlns:p14="http://schemas.microsoft.com/office/powerpoint/2010/main" val="1867315056"/>
              </p:ext>
            </p:extLst>
          </p:nvPr>
        </p:nvGraphicFramePr>
        <p:xfrm>
          <a:off x="457200" y="1697038"/>
          <a:ext cx="8229600" cy="3025458"/>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PR11 Configuration Management</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PR11.1 </a:t>
                      </a:r>
                      <a:r>
                        <a:rPr lang="en-US" sz="1600" b="1" dirty="0">
                          <a:effectLst/>
                          <a:latin typeface="+mn-lt"/>
                          <a:ea typeface="MS Mincho"/>
                          <a:cs typeface="Times New Roman"/>
                        </a:rPr>
                        <a:t>Configuration item </a:t>
                      </a:r>
                      <a:r>
                        <a:rPr lang="en-US" sz="1600" dirty="0">
                          <a:effectLst/>
                          <a:latin typeface="+mn-lt"/>
                          <a:ea typeface="MS Mincho"/>
                          <a:cs typeface="Times New Roman"/>
                        </a:rPr>
                        <a:t>(CI) types and relationship types shall be </a:t>
                      </a:r>
                      <a:r>
                        <a:rPr lang="en-US" sz="1600" b="1" dirty="0">
                          <a:effectLst/>
                          <a:latin typeface="+mn-lt"/>
                          <a:ea typeface="MS Mincho"/>
                          <a:cs typeface="Times New Roman"/>
                        </a:rPr>
                        <a:t>defined</a:t>
                      </a:r>
                      <a:r>
                        <a:rPr lang="en-US" sz="1600" dirty="0">
                          <a:effectLst/>
                          <a:latin typeface="+mn-lt"/>
                          <a:ea typeface="MS Mincho"/>
                          <a:cs typeface="Times New Roman"/>
                        </a:rPr>
                        <a:t>.</a:t>
                      </a:r>
                    </a:p>
                    <a:p>
                      <a:pPr marL="342900" lvl="0" indent="-342900">
                        <a:lnSpc>
                          <a:spcPct val="115000"/>
                        </a:lnSpc>
                        <a:spcAft>
                          <a:spcPts val="0"/>
                        </a:spcAft>
                        <a:buFont typeface="Symbol"/>
                        <a:buChar char=""/>
                      </a:pPr>
                      <a:r>
                        <a:rPr lang="en-US" sz="1600" dirty="0">
                          <a:effectLst/>
                          <a:latin typeface="+mn-lt"/>
                          <a:ea typeface="MS Mincho"/>
                          <a:cs typeface="Times New Roman"/>
                        </a:rPr>
                        <a:t>PR11.2 </a:t>
                      </a:r>
                      <a:r>
                        <a:rPr lang="en-US" sz="1600" b="0" dirty="0">
                          <a:effectLst/>
                          <a:latin typeface="+mn-lt"/>
                          <a:ea typeface="MS Mincho"/>
                          <a:cs typeface="Times New Roman"/>
                        </a:rPr>
                        <a:t>The</a:t>
                      </a:r>
                      <a:r>
                        <a:rPr lang="en-US" sz="1600" b="1" dirty="0">
                          <a:effectLst/>
                          <a:latin typeface="+mn-lt"/>
                          <a:ea typeface="MS Mincho"/>
                          <a:cs typeface="Times New Roman"/>
                        </a:rPr>
                        <a:t> level of detail </a:t>
                      </a:r>
                      <a:r>
                        <a:rPr lang="en-US" sz="1600" dirty="0">
                          <a:effectLst/>
                          <a:latin typeface="+mn-lt"/>
                          <a:ea typeface="MS Mincho"/>
                          <a:cs typeface="Times New Roman"/>
                        </a:rPr>
                        <a:t>of configuration information recorded shall be </a:t>
                      </a:r>
                      <a:r>
                        <a:rPr lang="en-US" sz="1600" b="1" dirty="0">
                          <a:effectLst/>
                          <a:latin typeface="+mn-lt"/>
                          <a:ea typeface="MS Mincho"/>
                          <a:cs typeface="Times New Roman"/>
                        </a:rPr>
                        <a:t>sufficient</a:t>
                      </a:r>
                      <a:r>
                        <a:rPr lang="en-US" sz="1600" dirty="0">
                          <a:effectLst/>
                          <a:latin typeface="+mn-lt"/>
                          <a:ea typeface="MS Mincho"/>
                          <a:cs typeface="Times New Roman"/>
                        </a:rPr>
                        <a:t> to support </a:t>
                      </a:r>
                      <a:r>
                        <a:rPr lang="en-US" sz="1600" b="1" dirty="0">
                          <a:effectLst/>
                          <a:latin typeface="+mn-lt"/>
                          <a:ea typeface="MS Mincho"/>
                          <a:cs typeface="Times New Roman"/>
                        </a:rPr>
                        <a:t>effective control </a:t>
                      </a:r>
                      <a:r>
                        <a:rPr lang="en-US" sz="1600" dirty="0">
                          <a:effectLst/>
                          <a:latin typeface="+mn-lt"/>
                          <a:ea typeface="MS Mincho"/>
                          <a:cs typeface="Times New Roman"/>
                        </a:rPr>
                        <a:t>over CIs.</a:t>
                      </a:r>
                    </a:p>
                    <a:p>
                      <a:pPr marL="342900" lvl="0" indent="-342900">
                        <a:lnSpc>
                          <a:spcPct val="115000"/>
                        </a:lnSpc>
                        <a:spcAft>
                          <a:spcPts val="0"/>
                        </a:spcAft>
                        <a:buFont typeface="Symbol"/>
                        <a:buChar char=""/>
                      </a:pPr>
                      <a:r>
                        <a:rPr lang="en-US" sz="1600" dirty="0">
                          <a:effectLst/>
                          <a:latin typeface="+mn-lt"/>
                          <a:ea typeface="MS Mincho"/>
                          <a:cs typeface="Times New Roman"/>
                        </a:rPr>
                        <a:t>PR11.3 </a:t>
                      </a:r>
                      <a:r>
                        <a:rPr lang="en-US" sz="1600" b="1" dirty="0">
                          <a:effectLst/>
                          <a:latin typeface="+mn-lt"/>
                          <a:ea typeface="MS Mincho"/>
                          <a:cs typeface="Times New Roman"/>
                        </a:rPr>
                        <a:t>Each CI and its relationships </a:t>
                      </a:r>
                      <a:r>
                        <a:rPr lang="en-US" sz="1600" dirty="0">
                          <a:effectLst/>
                          <a:latin typeface="+mn-lt"/>
                          <a:ea typeface="MS Mincho"/>
                          <a:cs typeface="Times New Roman"/>
                        </a:rPr>
                        <a:t>with other CIs shall be recorded in a </a:t>
                      </a:r>
                      <a:r>
                        <a:rPr lang="en-US" sz="1600" b="1" dirty="0">
                          <a:effectLst/>
                          <a:latin typeface="+mn-lt"/>
                          <a:ea typeface="MS Mincho"/>
                          <a:cs typeface="Times New Roman"/>
                        </a:rPr>
                        <a:t>configuration management database</a:t>
                      </a:r>
                      <a:r>
                        <a:rPr lang="en-US" sz="1600" dirty="0">
                          <a:effectLst/>
                          <a:latin typeface="+mn-lt"/>
                          <a:ea typeface="MS Mincho"/>
                          <a:cs typeface="Times New Roman"/>
                        </a:rPr>
                        <a:t> (CMDB).</a:t>
                      </a:r>
                    </a:p>
                    <a:p>
                      <a:pPr marL="342900" lvl="0" indent="-342900">
                        <a:lnSpc>
                          <a:spcPct val="115000"/>
                        </a:lnSpc>
                        <a:spcAft>
                          <a:spcPts val="0"/>
                        </a:spcAft>
                        <a:buFont typeface="Symbol"/>
                        <a:buChar char=""/>
                      </a:pPr>
                      <a:r>
                        <a:rPr lang="en-US" sz="1600" dirty="0">
                          <a:effectLst/>
                          <a:latin typeface="+mn-lt"/>
                          <a:ea typeface="MS Mincho"/>
                          <a:cs typeface="Times New Roman"/>
                        </a:rPr>
                        <a:t>PR11.4 </a:t>
                      </a:r>
                      <a:r>
                        <a:rPr lang="en-US" sz="1600" b="1" dirty="0">
                          <a:effectLst/>
                          <a:latin typeface="+mn-lt"/>
                          <a:ea typeface="MS Mincho"/>
                          <a:cs typeface="Times New Roman"/>
                        </a:rPr>
                        <a:t>CIs </a:t>
                      </a:r>
                      <a:r>
                        <a:rPr lang="en-US" sz="1600" b="0" dirty="0">
                          <a:effectLst/>
                          <a:latin typeface="+mn-lt"/>
                          <a:ea typeface="MS Mincho"/>
                          <a:cs typeface="Times New Roman"/>
                        </a:rPr>
                        <a:t>shall be </a:t>
                      </a:r>
                      <a:r>
                        <a:rPr lang="en-US" sz="1600" b="1" dirty="0">
                          <a:effectLst/>
                          <a:latin typeface="+mn-lt"/>
                          <a:ea typeface="MS Mincho"/>
                          <a:cs typeface="Times New Roman"/>
                        </a:rPr>
                        <a:t>controlled </a:t>
                      </a:r>
                      <a:r>
                        <a:rPr lang="en-US" sz="1600" dirty="0">
                          <a:effectLst/>
                          <a:latin typeface="+mn-lt"/>
                          <a:ea typeface="MS Mincho"/>
                          <a:cs typeface="Times New Roman"/>
                        </a:rPr>
                        <a:t>and </a:t>
                      </a:r>
                      <a:r>
                        <a:rPr lang="en-US" sz="1600" b="1" dirty="0">
                          <a:effectLst/>
                          <a:latin typeface="+mn-lt"/>
                          <a:ea typeface="MS Mincho"/>
                          <a:cs typeface="Times New Roman"/>
                        </a:rPr>
                        <a:t>changes</a:t>
                      </a:r>
                      <a:r>
                        <a:rPr lang="en-US" sz="1600" dirty="0">
                          <a:effectLst/>
                          <a:latin typeface="+mn-lt"/>
                          <a:ea typeface="MS Mincho"/>
                          <a:cs typeface="Times New Roman"/>
                        </a:rPr>
                        <a:t> to CIs </a:t>
                      </a:r>
                      <a:r>
                        <a:rPr lang="en-US" sz="1600" b="1" dirty="0">
                          <a:effectLst/>
                          <a:latin typeface="+mn-lt"/>
                          <a:ea typeface="MS Mincho"/>
                          <a:cs typeface="Times New Roman"/>
                        </a:rPr>
                        <a:t>tracked</a:t>
                      </a:r>
                      <a:r>
                        <a:rPr lang="en-US" sz="1600" dirty="0">
                          <a:effectLst/>
                          <a:latin typeface="+mn-lt"/>
                          <a:ea typeface="MS Mincho"/>
                          <a:cs typeface="Times New Roman"/>
                        </a:rPr>
                        <a:t> in the </a:t>
                      </a:r>
                      <a:r>
                        <a:rPr lang="en-US" sz="1600" b="1" dirty="0">
                          <a:effectLst/>
                          <a:latin typeface="+mn-lt"/>
                          <a:ea typeface="MS Mincho"/>
                          <a:cs typeface="Times New Roman"/>
                        </a:rPr>
                        <a:t>CMDB</a:t>
                      </a:r>
                      <a:r>
                        <a:rPr lang="en-US" sz="1600" dirty="0">
                          <a:effectLst/>
                          <a:latin typeface="+mn-lt"/>
                          <a:ea typeface="MS Mincho"/>
                          <a:cs typeface="Times New Roman"/>
                        </a:rPr>
                        <a:t>.</a:t>
                      </a:r>
                    </a:p>
                    <a:p>
                      <a:pPr marL="342900" lvl="0" indent="-342900">
                        <a:lnSpc>
                          <a:spcPct val="115000"/>
                        </a:lnSpc>
                        <a:spcAft>
                          <a:spcPts val="0"/>
                        </a:spcAft>
                        <a:buFont typeface="Symbol"/>
                        <a:buChar char=""/>
                      </a:pPr>
                      <a:r>
                        <a:rPr lang="en-US" sz="1600" dirty="0">
                          <a:effectLst/>
                          <a:latin typeface="+mn-lt"/>
                          <a:ea typeface="MS Mincho"/>
                          <a:cs typeface="Times New Roman"/>
                        </a:rPr>
                        <a:t>PR11.5 The information stored in the </a:t>
                      </a:r>
                      <a:r>
                        <a:rPr lang="en-US" sz="1600" b="1" dirty="0">
                          <a:effectLst/>
                          <a:latin typeface="+mn-lt"/>
                          <a:ea typeface="MS Mincho"/>
                          <a:cs typeface="Times New Roman"/>
                        </a:rPr>
                        <a:t>CMDB shall be verified </a:t>
                      </a:r>
                      <a:r>
                        <a:rPr lang="en-US" sz="1600" dirty="0">
                          <a:effectLst/>
                          <a:latin typeface="+mn-lt"/>
                          <a:ea typeface="MS Mincho"/>
                          <a:cs typeface="Times New Roman"/>
                        </a:rPr>
                        <a:t>at planned intervals.</a:t>
                      </a:r>
                    </a:p>
                    <a:p>
                      <a:pPr marL="342900" lvl="0" indent="-342900">
                        <a:lnSpc>
                          <a:spcPct val="115000"/>
                        </a:lnSpc>
                        <a:spcAft>
                          <a:spcPts val="0"/>
                        </a:spcAft>
                        <a:buFont typeface="Symbol"/>
                        <a:buChar char=""/>
                      </a:pPr>
                      <a:r>
                        <a:rPr lang="en-US" sz="1600" dirty="0">
                          <a:effectLst/>
                          <a:latin typeface="+mn-lt"/>
                          <a:ea typeface="MS Mincho"/>
                          <a:cs typeface="Times New Roman"/>
                        </a:rPr>
                        <a:t>PR11.6 </a:t>
                      </a:r>
                      <a:r>
                        <a:rPr lang="en-US" sz="1600" b="1" dirty="0">
                          <a:effectLst/>
                          <a:latin typeface="+mn-lt"/>
                          <a:ea typeface="MS Mincho"/>
                          <a:cs typeface="Times New Roman"/>
                        </a:rPr>
                        <a:t>Before a new release </a:t>
                      </a:r>
                      <a:r>
                        <a:rPr lang="en-US" sz="1600" dirty="0">
                          <a:effectLst/>
                          <a:latin typeface="+mn-lt"/>
                          <a:ea typeface="MS Mincho"/>
                          <a:cs typeface="Times New Roman"/>
                        </a:rPr>
                        <a:t>into a live environment, a </a:t>
                      </a:r>
                      <a:r>
                        <a:rPr lang="en-US" sz="1600" b="1" dirty="0">
                          <a:effectLst/>
                          <a:latin typeface="+mn-lt"/>
                          <a:ea typeface="MS Mincho"/>
                          <a:cs typeface="Times New Roman"/>
                        </a:rPr>
                        <a:t>configuration baseline </a:t>
                      </a:r>
                      <a:r>
                        <a:rPr lang="en-US" sz="1600" dirty="0">
                          <a:effectLst/>
                          <a:latin typeface="+mn-lt"/>
                          <a:ea typeface="MS Mincho"/>
                          <a:cs typeface="Times New Roman"/>
                        </a:rPr>
                        <a:t>of the affected CIs shall be taken.</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720344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CONFM: Output and summary</a:t>
            </a:r>
          </a:p>
        </p:txBody>
      </p:sp>
      <p:sp>
        <p:nvSpPr>
          <p:cNvPr id="5" name="Inhaltsplatzhalter 4"/>
          <p:cNvSpPr>
            <a:spLocks noGrp="1"/>
          </p:cNvSpPr>
          <p:nvPr>
            <p:ph idx="1"/>
          </p:nvPr>
        </p:nvSpPr>
        <p:spPr>
          <a:xfrm>
            <a:off x="457200" y="1696598"/>
            <a:ext cx="8229600" cy="4733920"/>
          </a:xfrm>
        </p:spPr>
        <p:txBody>
          <a:bodyPr>
            <a:normAutofit fontScale="85000" lnSpcReduction="20000"/>
          </a:bodyPr>
          <a:lstStyle/>
          <a:p>
            <a:r>
              <a:rPr lang="en-GB" dirty="0"/>
              <a:t>Most important output from this process:</a:t>
            </a:r>
          </a:p>
          <a:p>
            <a:endParaRPr lang="en-GB" dirty="0"/>
          </a:p>
          <a:p>
            <a:endParaRPr lang="en-GB" dirty="0"/>
          </a:p>
          <a:p>
            <a:endParaRPr lang="en-GB" dirty="0"/>
          </a:p>
          <a:p>
            <a:endParaRPr lang="en-GB" dirty="0"/>
          </a:p>
          <a:p>
            <a:r>
              <a:rPr lang="en-GB" dirty="0"/>
              <a:t>3 things to remember:</a:t>
            </a:r>
          </a:p>
          <a:p>
            <a:pPr marL="914400" lvl="1" indent="-457200">
              <a:lnSpc>
                <a:spcPct val="120000"/>
              </a:lnSpc>
              <a:buFont typeface="+mj-lt"/>
              <a:buAutoNum type="arabicPeriod"/>
            </a:pPr>
            <a:r>
              <a:rPr lang="en" dirty="0"/>
              <a:t>Configuration Management is concerned with documenting the elements involved in delivering services: the CIs.</a:t>
            </a:r>
          </a:p>
          <a:p>
            <a:pPr marL="914400" lvl="1" indent="-457200">
              <a:lnSpc>
                <a:spcPct val="120000"/>
              </a:lnSpc>
              <a:buFont typeface="+mj-lt"/>
              <a:buAutoNum type="arabicPeriod"/>
            </a:pPr>
            <a:r>
              <a:rPr lang="en" dirty="0"/>
              <a:t>Configuration Management is not about configuring resources, but about understanding (and documenting) the current configuration, i.e. CIs, their attributes and relationships.</a:t>
            </a:r>
          </a:p>
          <a:p>
            <a:pPr marL="914400" lvl="1" indent="-457200">
              <a:lnSpc>
                <a:spcPct val="120000"/>
              </a:lnSpc>
              <a:buFont typeface="+mj-lt"/>
              <a:buAutoNum type="arabicPeriod"/>
            </a:pPr>
            <a:r>
              <a:rPr lang="en" dirty="0"/>
              <a:t>The key output is the CMDB, which is crucial for many other ITSM activities.</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91</a:t>
            </a:fld>
            <a:endParaRPr lang="en-US"/>
          </a:p>
        </p:txBody>
      </p:sp>
      <p:sp>
        <p:nvSpPr>
          <p:cNvPr id="6" name="Textfeld 5"/>
          <p:cNvSpPr txBox="1"/>
          <p:nvPr/>
        </p:nvSpPr>
        <p:spPr>
          <a:xfrm>
            <a:off x="2324545" y="2170320"/>
            <a:ext cx="6411818" cy="1200329"/>
          </a:xfrm>
          <a:prstGeom prst="rect">
            <a:avLst/>
          </a:prstGeom>
          <a:noFill/>
        </p:spPr>
        <p:txBody>
          <a:bodyPr wrap="square" rtlCol="0">
            <a:spAutoFit/>
          </a:bodyPr>
          <a:lstStyle/>
          <a:p>
            <a:r>
              <a:rPr lang="en-GB" u="sng" dirty="0"/>
              <a:t>Logical</a:t>
            </a:r>
            <a:r>
              <a:rPr lang="en-GB" dirty="0"/>
              <a:t> CMDB:</a:t>
            </a:r>
          </a:p>
          <a:p>
            <a:pPr marL="285750" indent="-285750">
              <a:buFont typeface="Arial" panose="020B0604020202020204" pitchFamily="34" charset="0"/>
              <a:buChar char="•"/>
            </a:pPr>
            <a:r>
              <a:rPr lang="en-GB" dirty="0"/>
              <a:t>Information on CIs and their attributes</a:t>
            </a:r>
          </a:p>
          <a:p>
            <a:pPr marL="285750" indent="-285750">
              <a:buFont typeface="Arial" panose="020B0604020202020204" pitchFamily="34" charset="0"/>
              <a:buChar char="•"/>
            </a:pPr>
            <a:r>
              <a:rPr lang="en-GB" dirty="0"/>
              <a:t>Information on the relationships between CIs</a:t>
            </a:r>
          </a:p>
          <a:p>
            <a:pPr marL="285750" indent="-285750">
              <a:buFont typeface="Arial" panose="020B0604020202020204" pitchFamily="34" charset="0"/>
              <a:buChar char="•"/>
            </a:pPr>
            <a:r>
              <a:rPr lang="en-GB" dirty="0"/>
              <a:t>Links to other information systems (physical CMDBs)</a:t>
            </a:r>
          </a:p>
        </p:txBody>
      </p:sp>
      <p:sp>
        <p:nvSpPr>
          <p:cNvPr id="7" name="Zylinder 6"/>
          <p:cNvSpPr/>
          <p:nvPr/>
        </p:nvSpPr>
        <p:spPr>
          <a:xfrm>
            <a:off x="1079653" y="2500827"/>
            <a:ext cx="1046602" cy="738130"/>
          </a:xfrm>
          <a:prstGeom prst="can">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a:solidFill>
                  <a:schemeClr val="tx1"/>
                </a:solidFill>
              </a:rPr>
              <a:t>CMDB</a:t>
            </a:r>
          </a:p>
        </p:txBody>
      </p:sp>
    </p:spTree>
    <p:extLst>
      <p:ext uri="{BB962C8B-B14F-4D97-AF65-F5344CB8AC3E}">
        <p14:creationId xmlns:p14="http://schemas.microsoft.com/office/powerpoint/2010/main" val="26329215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Change Management (CHM)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92</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1200329"/>
          </a:xfrm>
          <a:prstGeom prst="rect">
            <a:avLst/>
          </a:prstGeom>
        </p:spPr>
        <p:txBody>
          <a:bodyPr wrap="square">
            <a:spAutoFit/>
          </a:bodyPr>
          <a:lstStyle/>
          <a:p>
            <a:r>
              <a:rPr lang="en-US"/>
              <a:t>To ensure changes to configuration items are planned, approved, implemented and reviewed in a controlled manner to avoid adverse impact of changes to services or the customers receiving services</a:t>
            </a:r>
            <a:endParaRPr lang="de-DE"/>
          </a:p>
        </p:txBody>
      </p:sp>
    </p:spTree>
    <p:extLst>
      <p:ext uri="{BB962C8B-B14F-4D97-AF65-F5344CB8AC3E}">
        <p14:creationId xmlns:p14="http://schemas.microsoft.com/office/powerpoint/2010/main" val="10586964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CHM: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93</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1647123597"/>
              </p:ext>
            </p:extLst>
          </p:nvPr>
        </p:nvGraphicFramePr>
        <p:xfrm>
          <a:off x="457200" y="1696598"/>
          <a:ext cx="8229600" cy="1175841"/>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82092">
                <a:tc>
                  <a:txBody>
                    <a:bodyPr/>
                    <a:lstStyle/>
                    <a:p>
                      <a:pPr>
                        <a:spcBef>
                          <a:spcPts val="1000"/>
                        </a:spcBef>
                        <a:spcAft>
                          <a:spcPts val="0"/>
                        </a:spcAft>
                      </a:pPr>
                      <a:r>
                        <a:rPr lang="de-DE" sz="1400" b="1" dirty="0">
                          <a:effectLst/>
                        </a:rPr>
                        <a:t>Definition </a:t>
                      </a:r>
                      <a:r>
                        <a:rPr lang="en-US" sz="1400" b="1" noProof="0" dirty="0">
                          <a:effectLst/>
                        </a:rPr>
                        <a:t>following</a:t>
                      </a:r>
                      <a:r>
                        <a:rPr lang="de-DE" sz="1400" b="1" baseline="0" dirty="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624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Request for change (RFC):</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latin typeface="+mn-lt"/>
                          <a:ea typeface="+mn-ea"/>
                          <a:cs typeface="+mn-cs"/>
                        </a:rPr>
                        <a:t>Documented proposal for a </a:t>
                      </a:r>
                      <a:r>
                        <a:rPr lang="en-GB" sz="1800" b="0" i="1" kern="1200" dirty="0">
                          <a:solidFill>
                            <a:schemeClr val="tx1"/>
                          </a:solidFill>
                          <a:effectLst/>
                          <a:latin typeface="+mn-lt"/>
                          <a:ea typeface="+mn-ea"/>
                          <a:cs typeface="+mn-cs"/>
                        </a:rPr>
                        <a:t>change</a:t>
                      </a:r>
                      <a:r>
                        <a:rPr lang="en-GB" sz="1800" b="0" kern="1200" dirty="0">
                          <a:solidFill>
                            <a:schemeClr val="tx1"/>
                          </a:solidFill>
                          <a:effectLst/>
                          <a:latin typeface="+mn-lt"/>
                          <a:ea typeface="+mn-ea"/>
                          <a:cs typeface="+mn-cs"/>
                        </a:rPr>
                        <a:t> to be made to one or more </a:t>
                      </a:r>
                      <a:r>
                        <a:rPr lang="en-GB" sz="1800" b="0" i="1" kern="1200" dirty="0">
                          <a:solidFill>
                            <a:schemeClr val="tx1"/>
                          </a:solidFill>
                          <a:effectLst/>
                          <a:latin typeface="+mn-lt"/>
                          <a:ea typeface="+mn-ea"/>
                          <a:cs typeface="+mn-cs"/>
                        </a:rPr>
                        <a:t>configuration items (CIs)</a:t>
                      </a:r>
                      <a:endParaRPr lang="de-DE"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040459319"/>
              </p:ext>
            </p:extLst>
          </p:nvPr>
        </p:nvGraphicFramePr>
        <p:xfrm>
          <a:off x="457200" y="3024839"/>
          <a:ext cx="8229600" cy="1175841"/>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82092">
                <a:tc>
                  <a:txBody>
                    <a:bodyPr/>
                    <a:lstStyle/>
                    <a:p>
                      <a:pPr>
                        <a:spcBef>
                          <a:spcPts val="1000"/>
                        </a:spcBef>
                        <a:spcAft>
                          <a:spcPts val="0"/>
                        </a:spcAft>
                      </a:pPr>
                      <a:r>
                        <a:rPr lang="de-DE" sz="1400" b="1" dirty="0">
                          <a:effectLst/>
                        </a:rPr>
                        <a:t>Definition </a:t>
                      </a:r>
                      <a:r>
                        <a:rPr lang="en-US" sz="1400" b="1" noProof="0" dirty="0">
                          <a:effectLst/>
                        </a:rPr>
                        <a:t>following</a:t>
                      </a:r>
                      <a:r>
                        <a:rPr lang="de-DE" sz="1400" b="1" baseline="0" dirty="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624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Change: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Alteration (such as addition, removal, modification, replacement) of a </a:t>
                      </a:r>
                      <a:r>
                        <a:rPr lang="en-US" sz="1800" b="0" i="1" kern="1200" dirty="0">
                          <a:solidFill>
                            <a:schemeClr val="tx1"/>
                          </a:solidFill>
                          <a:effectLst/>
                          <a:latin typeface="+mn-lt"/>
                          <a:ea typeface="+mn-ea"/>
                          <a:cs typeface="+mn-cs"/>
                        </a:rPr>
                        <a:t>configuration item (CI)</a:t>
                      </a:r>
                      <a:r>
                        <a:rPr lang="en-US" sz="1800" b="0" kern="1200" dirty="0">
                          <a:solidFill>
                            <a:schemeClr val="tx1"/>
                          </a:solidFill>
                          <a:effectLst/>
                          <a:latin typeface="+mn-lt"/>
                          <a:ea typeface="+mn-ea"/>
                          <a:cs typeface="+mn-cs"/>
                        </a:rPr>
                        <a:t> that contributes to providing one or more </a:t>
                      </a:r>
                      <a:r>
                        <a:rPr lang="en-US" sz="1800" b="0" i="1" kern="1200" dirty="0">
                          <a:solidFill>
                            <a:schemeClr val="tx1"/>
                          </a:solidFill>
                          <a:effectLst/>
                          <a:latin typeface="+mn-lt"/>
                          <a:ea typeface="+mn-ea"/>
                          <a:cs typeface="+mn-cs"/>
                        </a:rPr>
                        <a:t>services</a:t>
                      </a:r>
                      <a:endParaRPr lang="de-DE" sz="1800" b="0" i="1"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306578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CHM: Requirements according to FitSM-1</a:t>
            </a:r>
            <a:endParaRPr lang="en-US" noProof="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1474546745"/>
              </p:ext>
            </p:extLst>
          </p:nvPr>
        </p:nvGraphicFramePr>
        <p:xfrm>
          <a:off x="457200" y="1697038"/>
          <a:ext cx="8229600" cy="4427538"/>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PR12 Change Management</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PR12.1 </a:t>
                      </a:r>
                      <a:r>
                        <a:rPr lang="en-US" sz="1600" b="1" dirty="0">
                          <a:effectLst/>
                          <a:latin typeface="+mn-lt"/>
                          <a:ea typeface="MS Mincho"/>
                          <a:cs typeface="Times New Roman"/>
                        </a:rPr>
                        <a:t>All changes </a:t>
                      </a:r>
                      <a:r>
                        <a:rPr lang="en-US" sz="1600" dirty="0">
                          <a:effectLst/>
                          <a:latin typeface="+mn-lt"/>
                          <a:ea typeface="MS Mincho"/>
                          <a:cs typeface="Times New Roman"/>
                        </a:rPr>
                        <a:t>shall be </a:t>
                      </a:r>
                      <a:r>
                        <a:rPr lang="en-US" sz="1600" b="1" dirty="0">
                          <a:effectLst/>
                          <a:latin typeface="+mn-lt"/>
                          <a:ea typeface="MS Mincho"/>
                          <a:cs typeface="Times New Roman"/>
                        </a:rPr>
                        <a:t>registered</a:t>
                      </a:r>
                      <a:r>
                        <a:rPr lang="en-US" sz="1600" dirty="0">
                          <a:effectLst/>
                          <a:latin typeface="+mn-lt"/>
                          <a:ea typeface="MS Mincho"/>
                          <a:cs typeface="Times New Roman"/>
                        </a:rPr>
                        <a:t> and classified in a consistent manner.</a:t>
                      </a:r>
                    </a:p>
                    <a:p>
                      <a:pPr marL="342900" lvl="0" indent="-342900">
                        <a:lnSpc>
                          <a:spcPct val="115000"/>
                        </a:lnSpc>
                        <a:spcAft>
                          <a:spcPts val="0"/>
                        </a:spcAft>
                        <a:buFont typeface="Symbol"/>
                        <a:buChar char=""/>
                      </a:pPr>
                      <a:r>
                        <a:rPr lang="en-US" sz="1600" dirty="0">
                          <a:effectLst/>
                          <a:latin typeface="+mn-lt"/>
                          <a:ea typeface="MS Mincho"/>
                          <a:cs typeface="Times New Roman"/>
                        </a:rPr>
                        <a:t>PR12.2 All changes shall be </a:t>
                      </a:r>
                      <a:r>
                        <a:rPr lang="en-US" sz="1600" b="1" dirty="0">
                          <a:effectLst/>
                          <a:latin typeface="+mn-lt"/>
                          <a:ea typeface="MS Mincho"/>
                          <a:cs typeface="Times New Roman"/>
                        </a:rPr>
                        <a:t>assessed</a:t>
                      </a:r>
                      <a:r>
                        <a:rPr lang="en-US" sz="1600" dirty="0">
                          <a:effectLst/>
                          <a:latin typeface="+mn-lt"/>
                          <a:ea typeface="MS Mincho"/>
                          <a:cs typeface="Times New Roman"/>
                        </a:rPr>
                        <a:t> and approved in a consistent manner.</a:t>
                      </a:r>
                    </a:p>
                    <a:p>
                      <a:pPr marL="342900" lvl="0" indent="-342900">
                        <a:lnSpc>
                          <a:spcPct val="115000"/>
                        </a:lnSpc>
                        <a:spcAft>
                          <a:spcPts val="0"/>
                        </a:spcAft>
                        <a:buFont typeface="Symbol"/>
                        <a:buChar char=""/>
                      </a:pPr>
                      <a:r>
                        <a:rPr lang="en-US" sz="1600" dirty="0">
                          <a:effectLst/>
                          <a:latin typeface="+mn-lt"/>
                          <a:ea typeface="MS Mincho"/>
                          <a:cs typeface="Times New Roman"/>
                        </a:rPr>
                        <a:t>PR12.3 All changes shall be </a:t>
                      </a:r>
                      <a:r>
                        <a:rPr lang="en-US" sz="1600" b="1" dirty="0">
                          <a:effectLst/>
                          <a:latin typeface="+mn-lt"/>
                          <a:ea typeface="MS Mincho"/>
                          <a:cs typeface="Times New Roman"/>
                        </a:rPr>
                        <a:t>subject to a post implementation review </a:t>
                      </a:r>
                      <a:r>
                        <a:rPr lang="en-US" sz="1600" dirty="0">
                          <a:effectLst/>
                          <a:latin typeface="+mn-lt"/>
                          <a:ea typeface="MS Mincho"/>
                          <a:cs typeface="Times New Roman"/>
                        </a:rPr>
                        <a:t>and </a:t>
                      </a:r>
                      <a:r>
                        <a:rPr lang="en-US" sz="1600" b="1" dirty="0">
                          <a:effectLst/>
                          <a:latin typeface="+mn-lt"/>
                          <a:ea typeface="MS Mincho"/>
                          <a:cs typeface="Times New Roman"/>
                        </a:rPr>
                        <a:t>closed</a:t>
                      </a:r>
                      <a:r>
                        <a:rPr lang="en-US" sz="1600" dirty="0">
                          <a:effectLst/>
                          <a:latin typeface="+mn-lt"/>
                          <a:ea typeface="MS Mincho"/>
                          <a:cs typeface="Times New Roman"/>
                        </a:rPr>
                        <a:t> in a consistent manner.</a:t>
                      </a:r>
                    </a:p>
                    <a:p>
                      <a:pPr marL="342900" lvl="0" indent="-342900">
                        <a:lnSpc>
                          <a:spcPct val="115000"/>
                        </a:lnSpc>
                        <a:spcAft>
                          <a:spcPts val="0"/>
                        </a:spcAft>
                        <a:buFont typeface="Symbol"/>
                        <a:buChar char=""/>
                      </a:pPr>
                      <a:r>
                        <a:rPr lang="en-US" sz="1600" dirty="0">
                          <a:effectLst/>
                          <a:latin typeface="+mn-lt"/>
                          <a:ea typeface="MS Mincho"/>
                          <a:cs typeface="Times New Roman"/>
                        </a:rPr>
                        <a:t>PR12.4 There shall be a </a:t>
                      </a:r>
                      <a:r>
                        <a:rPr lang="en-US" sz="1600" b="1" dirty="0">
                          <a:effectLst/>
                          <a:latin typeface="+mn-lt"/>
                          <a:ea typeface="MS Mincho"/>
                          <a:cs typeface="Times New Roman"/>
                        </a:rPr>
                        <a:t>definition of emergency changes </a:t>
                      </a:r>
                      <a:r>
                        <a:rPr lang="en-US" sz="1600" dirty="0">
                          <a:effectLst/>
                          <a:latin typeface="+mn-lt"/>
                          <a:ea typeface="MS Mincho"/>
                          <a:cs typeface="Times New Roman"/>
                        </a:rPr>
                        <a:t>and a consistent approach to managing them.</a:t>
                      </a:r>
                    </a:p>
                    <a:p>
                      <a:pPr marL="342900" lvl="0" indent="-342900">
                        <a:lnSpc>
                          <a:spcPct val="115000"/>
                        </a:lnSpc>
                        <a:spcAft>
                          <a:spcPts val="0"/>
                        </a:spcAft>
                        <a:buFont typeface="Symbol"/>
                        <a:buChar char=""/>
                      </a:pPr>
                      <a:r>
                        <a:rPr lang="en-US" sz="1600" dirty="0">
                          <a:effectLst/>
                          <a:latin typeface="+mn-lt"/>
                          <a:ea typeface="MS Mincho"/>
                          <a:cs typeface="Times New Roman"/>
                        </a:rPr>
                        <a:t>PR12.5 In </a:t>
                      </a:r>
                      <a:r>
                        <a:rPr lang="en-US" sz="1600" b="1" dirty="0">
                          <a:effectLst/>
                          <a:latin typeface="+mn-lt"/>
                          <a:ea typeface="MS Mincho"/>
                          <a:cs typeface="Times New Roman"/>
                        </a:rPr>
                        <a:t>making decisions </a:t>
                      </a:r>
                      <a:r>
                        <a:rPr lang="en-US" sz="1600" b="0" dirty="0">
                          <a:effectLst/>
                          <a:latin typeface="+mn-lt"/>
                          <a:ea typeface="MS Mincho"/>
                          <a:cs typeface="Times New Roman"/>
                        </a:rPr>
                        <a:t>on the </a:t>
                      </a:r>
                      <a:r>
                        <a:rPr lang="en-US" sz="1600" b="1" dirty="0">
                          <a:effectLst/>
                          <a:latin typeface="+mn-lt"/>
                          <a:ea typeface="MS Mincho"/>
                          <a:cs typeface="Times New Roman"/>
                        </a:rPr>
                        <a:t>acceptance of requests for change</a:t>
                      </a:r>
                      <a:r>
                        <a:rPr lang="en-US" sz="1600" dirty="0">
                          <a:effectLst/>
                          <a:latin typeface="+mn-lt"/>
                          <a:ea typeface="MS Mincho"/>
                          <a:cs typeface="Times New Roman"/>
                        </a:rPr>
                        <a:t>, the benefits, risks, potential impact to services and customers and technical feasibility shall be taken into consideration.</a:t>
                      </a:r>
                    </a:p>
                    <a:p>
                      <a:pPr marL="342900" lvl="0" indent="-342900">
                        <a:lnSpc>
                          <a:spcPct val="115000"/>
                        </a:lnSpc>
                        <a:spcAft>
                          <a:spcPts val="0"/>
                        </a:spcAft>
                        <a:buFont typeface="Symbol"/>
                        <a:buChar char=""/>
                      </a:pPr>
                      <a:r>
                        <a:rPr lang="en-US" sz="1600" dirty="0">
                          <a:effectLst/>
                          <a:latin typeface="+mn-lt"/>
                          <a:ea typeface="MS Mincho"/>
                          <a:cs typeface="Times New Roman"/>
                        </a:rPr>
                        <a:t>PR12.6 A </a:t>
                      </a:r>
                      <a:r>
                        <a:rPr lang="en-US" sz="1600" b="1" dirty="0">
                          <a:effectLst/>
                          <a:latin typeface="+mn-lt"/>
                          <a:ea typeface="MS Mincho"/>
                          <a:cs typeface="Times New Roman"/>
                        </a:rPr>
                        <a:t>schedule of changes </a:t>
                      </a:r>
                      <a:r>
                        <a:rPr lang="en-US" sz="1600" dirty="0">
                          <a:effectLst/>
                          <a:latin typeface="+mn-lt"/>
                          <a:ea typeface="MS Mincho"/>
                          <a:cs typeface="Times New Roman"/>
                        </a:rPr>
                        <a:t>shall be maintained. It shall contain details of approved changes, and proposed deployment dates, which shall be communicated to interested parties.</a:t>
                      </a:r>
                    </a:p>
                    <a:p>
                      <a:pPr marL="342900" lvl="0" indent="-342900">
                        <a:lnSpc>
                          <a:spcPct val="115000"/>
                        </a:lnSpc>
                        <a:spcAft>
                          <a:spcPts val="0"/>
                        </a:spcAft>
                        <a:buFont typeface="Symbol"/>
                        <a:buChar char=""/>
                      </a:pPr>
                      <a:r>
                        <a:rPr lang="en-US" sz="1600" dirty="0">
                          <a:effectLst/>
                          <a:latin typeface="+mn-lt"/>
                          <a:ea typeface="MS Mincho"/>
                          <a:cs typeface="Times New Roman"/>
                        </a:rPr>
                        <a:t>PR12.7 For </a:t>
                      </a:r>
                      <a:r>
                        <a:rPr lang="en-US" sz="1600" b="0" dirty="0">
                          <a:effectLst/>
                          <a:latin typeface="+mn-lt"/>
                          <a:ea typeface="MS Mincho"/>
                          <a:cs typeface="Times New Roman"/>
                        </a:rPr>
                        <a:t>changes of </a:t>
                      </a:r>
                      <a:r>
                        <a:rPr lang="en-US" sz="1600" b="1" dirty="0">
                          <a:effectLst/>
                          <a:latin typeface="+mn-lt"/>
                          <a:ea typeface="MS Mincho"/>
                          <a:cs typeface="Times New Roman"/>
                        </a:rPr>
                        <a:t>high impact or high risk</a:t>
                      </a:r>
                      <a:r>
                        <a:rPr lang="en-US" sz="1600" dirty="0">
                          <a:effectLst/>
                          <a:latin typeface="+mn-lt"/>
                          <a:ea typeface="MS Mincho"/>
                          <a:cs typeface="Times New Roman"/>
                        </a:rPr>
                        <a:t>, the steps required to reverse an unsuccessful change or remedy any negative effects shall be </a:t>
                      </a:r>
                      <a:r>
                        <a:rPr lang="en-US" sz="1600" b="1" dirty="0">
                          <a:effectLst/>
                          <a:latin typeface="+mn-lt"/>
                          <a:ea typeface="MS Mincho"/>
                          <a:cs typeface="Times New Roman"/>
                        </a:rPr>
                        <a:t>planned and tested</a:t>
                      </a:r>
                      <a:r>
                        <a:rPr lang="en-US" sz="1600" dirty="0">
                          <a:effectLst/>
                          <a:latin typeface="+mn-lt"/>
                          <a:ea typeface="MS Mincho"/>
                          <a:cs typeface="Times New Roman"/>
                        </a:rPr>
                        <a:t>.</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94</a:t>
            </a:fld>
            <a:endParaRPr lang="en-US"/>
          </a:p>
        </p:txBody>
      </p:sp>
    </p:spTree>
    <p:extLst>
      <p:ext uri="{BB962C8B-B14F-4D97-AF65-F5344CB8AC3E}">
        <p14:creationId xmlns:p14="http://schemas.microsoft.com/office/powerpoint/2010/main" val="13171956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a:off x="263466" y="2118178"/>
            <a:ext cx="8603249" cy="3991175"/>
            <a:chOff x="525463" y="3468728"/>
            <a:chExt cx="11860212" cy="5685931"/>
          </a:xfrm>
        </p:grpSpPr>
        <p:grpSp>
          <p:nvGrpSpPr>
            <p:cNvPr id="60" name="Group 14"/>
            <p:cNvGrpSpPr>
              <a:grpSpLocks/>
            </p:cNvGrpSpPr>
            <p:nvPr/>
          </p:nvGrpSpPr>
          <p:grpSpPr bwMode="auto">
            <a:xfrm>
              <a:off x="2163763" y="6731000"/>
              <a:ext cx="9115425" cy="1231900"/>
              <a:chOff x="0" y="0"/>
              <a:chExt cx="5741" cy="776"/>
            </a:xfrm>
          </p:grpSpPr>
          <p:sp>
            <p:nvSpPr>
              <p:cNvPr id="112" name="Rectangle 15"/>
              <p:cNvSpPr>
                <a:spLocks/>
              </p:cNvSpPr>
              <p:nvPr/>
            </p:nvSpPr>
            <p:spPr bwMode="auto">
              <a:xfrm>
                <a:off x="0" y="0"/>
                <a:ext cx="5741" cy="776"/>
              </a:xfrm>
              <a:prstGeom prst="rect">
                <a:avLst/>
              </a:prstGeom>
              <a:no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n-lt"/>
                  <a:cs typeface="Arial" pitchFamily="34" charset="0"/>
                </a:endParaRPr>
              </a:p>
            </p:txBody>
          </p:sp>
          <p:sp>
            <p:nvSpPr>
              <p:cNvPr id="113" name="Rectangle 16"/>
              <p:cNvSpPr>
                <a:spLocks/>
              </p:cNvSpPr>
              <p:nvPr/>
            </p:nvSpPr>
            <p:spPr bwMode="auto">
              <a:xfrm>
                <a:off x="3777" y="148"/>
                <a:ext cx="1856" cy="497"/>
              </a:xfrm>
              <a:prstGeom prst="rect">
                <a:avLst/>
              </a:prstGeom>
              <a:noFill/>
              <a:ln w="12700">
                <a:noFill/>
                <a:miter lim="800000"/>
                <a:headEnd/>
                <a:tailEnd/>
              </a:ln>
            </p:spPr>
            <p:txBody>
              <a:bodyPr wrap="none" lIns="0" tIns="0" rIns="0" bIns="0" anchor="ctr">
                <a:spAutoFit/>
              </a:bodyPr>
              <a:lstStyle/>
              <a:p>
                <a:pPr algn="r"/>
                <a:r>
                  <a:rPr lang="en-US">
                    <a:ln w="0"/>
                    <a:latin typeface="+mn-lt"/>
                    <a:cs typeface="Arial" pitchFamily="34" charset="0"/>
                    <a:sym typeface="Lucida Grande"/>
                  </a:rPr>
                  <a:t>Release &amp; Deployment</a:t>
                </a:r>
              </a:p>
              <a:p>
                <a:pPr algn="r"/>
                <a:r>
                  <a:rPr lang="en-US">
                    <a:ln w="0"/>
                    <a:latin typeface="+mn-lt"/>
                    <a:cs typeface="Arial" pitchFamily="34" charset="0"/>
                    <a:sym typeface="Lucida Grande"/>
                  </a:rPr>
                  <a:t>Management</a:t>
                </a:r>
              </a:p>
            </p:txBody>
          </p:sp>
        </p:grpSp>
        <p:sp>
          <p:nvSpPr>
            <p:cNvPr id="111" name="Rectangle 19"/>
            <p:cNvSpPr>
              <a:spLocks/>
            </p:cNvSpPr>
            <p:nvPr/>
          </p:nvSpPr>
          <p:spPr bwMode="auto">
            <a:xfrm>
              <a:off x="4226586" y="3570288"/>
              <a:ext cx="663878" cy="395288"/>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Filter</a:t>
              </a:r>
            </a:p>
          </p:txBody>
        </p:sp>
        <p:sp>
          <p:nvSpPr>
            <p:cNvPr id="63" name="Line 21"/>
            <p:cNvSpPr>
              <a:spLocks noChangeShapeType="1"/>
            </p:cNvSpPr>
            <p:nvPr/>
          </p:nvSpPr>
          <p:spPr bwMode="auto">
            <a:xfrm>
              <a:off x="4522788" y="5211763"/>
              <a:ext cx="3175" cy="484187"/>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64" name="Group 22"/>
            <p:cNvGrpSpPr>
              <a:grpSpLocks/>
            </p:cNvGrpSpPr>
            <p:nvPr/>
          </p:nvGrpSpPr>
          <p:grpSpPr bwMode="auto">
            <a:xfrm>
              <a:off x="2782888" y="3468728"/>
              <a:ext cx="3481387" cy="609600"/>
              <a:chOff x="0" y="720"/>
              <a:chExt cx="2193" cy="384"/>
            </a:xfrm>
          </p:grpSpPr>
          <p:sp>
            <p:nvSpPr>
              <p:cNvPr id="108" name="Rectangle 23"/>
              <p:cNvSpPr>
                <a:spLocks/>
              </p:cNvSpPr>
              <p:nvPr/>
            </p:nvSpPr>
            <p:spPr bwMode="auto">
              <a:xfrm>
                <a:off x="0" y="72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en-US">
                  <a:latin typeface="+mn-lt"/>
                  <a:cs typeface="Arial" pitchFamily="34" charset="0"/>
                </a:endParaRPr>
              </a:p>
            </p:txBody>
          </p:sp>
          <p:sp>
            <p:nvSpPr>
              <p:cNvPr id="109" name="Rectangle 24"/>
              <p:cNvSpPr>
                <a:spLocks/>
              </p:cNvSpPr>
              <p:nvPr/>
            </p:nvSpPr>
            <p:spPr bwMode="auto">
              <a:xfrm>
                <a:off x="829" y="797"/>
                <a:ext cx="567"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Record</a:t>
                </a:r>
              </a:p>
            </p:txBody>
          </p:sp>
        </p:grpSp>
        <p:grpSp>
          <p:nvGrpSpPr>
            <p:cNvPr id="65" name="Group 25"/>
            <p:cNvGrpSpPr>
              <a:grpSpLocks/>
            </p:cNvGrpSpPr>
            <p:nvPr/>
          </p:nvGrpSpPr>
          <p:grpSpPr bwMode="auto">
            <a:xfrm>
              <a:off x="2782888" y="5707063"/>
              <a:ext cx="3482975" cy="609600"/>
              <a:chOff x="0" y="0"/>
              <a:chExt cx="2194" cy="384"/>
            </a:xfrm>
          </p:grpSpPr>
          <p:sp>
            <p:nvSpPr>
              <p:cNvPr id="106" name="Rectangle 26"/>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7" name="Rectangle 27"/>
              <p:cNvSpPr>
                <a:spLocks/>
              </p:cNvSpPr>
              <p:nvPr/>
            </p:nvSpPr>
            <p:spPr bwMode="auto">
              <a:xfrm>
                <a:off x="390" y="77"/>
                <a:ext cx="1449"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Assess &amp; Approve</a:t>
                </a:r>
              </a:p>
            </p:txBody>
          </p:sp>
        </p:grpSp>
        <p:sp>
          <p:nvSpPr>
            <p:cNvPr id="66" name="Line 28"/>
            <p:cNvSpPr>
              <a:spLocks noChangeShapeType="1"/>
            </p:cNvSpPr>
            <p:nvPr/>
          </p:nvSpPr>
          <p:spPr bwMode="auto">
            <a:xfrm flipH="1">
              <a:off x="4521199" y="4105710"/>
              <a:ext cx="1588" cy="481011"/>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67" name="Group 29"/>
            <p:cNvGrpSpPr>
              <a:grpSpLocks/>
            </p:cNvGrpSpPr>
            <p:nvPr/>
          </p:nvGrpSpPr>
          <p:grpSpPr bwMode="auto">
            <a:xfrm>
              <a:off x="2782888" y="4579938"/>
              <a:ext cx="3481387" cy="609600"/>
              <a:chOff x="0" y="0"/>
              <a:chExt cx="2193" cy="384"/>
            </a:xfrm>
          </p:grpSpPr>
          <p:sp>
            <p:nvSpPr>
              <p:cNvPr id="104" name="Rectangle 30"/>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5" name="Rectangle 31"/>
              <p:cNvSpPr>
                <a:spLocks/>
              </p:cNvSpPr>
              <p:nvPr/>
            </p:nvSpPr>
            <p:spPr bwMode="auto">
              <a:xfrm>
                <a:off x="818" y="77"/>
                <a:ext cx="604"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Classify</a:t>
                </a:r>
              </a:p>
            </p:txBody>
          </p:sp>
        </p:grpSp>
        <p:grpSp>
          <p:nvGrpSpPr>
            <p:cNvPr id="68" name="Group 32"/>
            <p:cNvGrpSpPr>
              <a:grpSpLocks/>
            </p:cNvGrpSpPr>
            <p:nvPr/>
          </p:nvGrpSpPr>
          <p:grpSpPr bwMode="auto">
            <a:xfrm>
              <a:off x="2782888" y="7038975"/>
              <a:ext cx="3482975" cy="609600"/>
              <a:chOff x="0" y="0"/>
              <a:chExt cx="2194" cy="384"/>
            </a:xfrm>
          </p:grpSpPr>
          <p:sp>
            <p:nvSpPr>
              <p:cNvPr id="102" name="Rectangle 33"/>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3" name="Rectangle 34"/>
              <p:cNvSpPr>
                <a:spLocks/>
              </p:cNvSpPr>
              <p:nvPr/>
            </p:nvSpPr>
            <p:spPr bwMode="auto">
              <a:xfrm>
                <a:off x="671" y="77"/>
                <a:ext cx="893"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Implement</a:t>
                </a:r>
              </a:p>
            </p:txBody>
          </p:sp>
        </p:grpSp>
        <p:grpSp>
          <p:nvGrpSpPr>
            <p:cNvPr id="69" name="Group 35"/>
            <p:cNvGrpSpPr>
              <a:grpSpLocks/>
            </p:cNvGrpSpPr>
            <p:nvPr/>
          </p:nvGrpSpPr>
          <p:grpSpPr bwMode="auto">
            <a:xfrm>
              <a:off x="2782888" y="8374063"/>
              <a:ext cx="3481387" cy="609600"/>
              <a:chOff x="0" y="0"/>
              <a:chExt cx="2193" cy="384"/>
            </a:xfrm>
          </p:grpSpPr>
          <p:sp>
            <p:nvSpPr>
              <p:cNvPr id="100" name="Rectangle 36"/>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1" name="Rectangle 37"/>
              <p:cNvSpPr>
                <a:spLocks/>
              </p:cNvSpPr>
              <p:nvPr/>
            </p:nvSpPr>
            <p:spPr bwMode="auto">
              <a:xfrm>
                <a:off x="617" y="73"/>
                <a:ext cx="1013"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Review (PIR)</a:t>
                </a:r>
              </a:p>
            </p:txBody>
          </p:sp>
        </p:grpSp>
        <p:sp>
          <p:nvSpPr>
            <p:cNvPr id="70" name="Line 38"/>
            <p:cNvSpPr>
              <a:spLocks noChangeShapeType="1"/>
            </p:cNvSpPr>
            <p:nvPr/>
          </p:nvSpPr>
          <p:spPr bwMode="auto">
            <a:xfrm>
              <a:off x="4522788" y="7666038"/>
              <a:ext cx="3175" cy="688975"/>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71" name="Group 39"/>
            <p:cNvGrpSpPr>
              <a:grpSpLocks/>
            </p:cNvGrpSpPr>
            <p:nvPr/>
          </p:nvGrpSpPr>
          <p:grpSpPr bwMode="auto">
            <a:xfrm>
              <a:off x="525463" y="3471688"/>
              <a:ext cx="1638300" cy="612775"/>
              <a:chOff x="0" y="720"/>
              <a:chExt cx="1032" cy="385"/>
            </a:xfrm>
          </p:grpSpPr>
          <p:sp>
            <p:nvSpPr>
              <p:cNvPr id="98" name="AutoShape 40"/>
              <p:cNvSpPr>
                <a:spLocks/>
              </p:cNvSpPr>
              <p:nvPr/>
            </p:nvSpPr>
            <p:spPr bwMode="auto">
              <a:xfrm>
                <a:off x="0" y="720"/>
                <a:ext cx="1032" cy="385"/>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400">
                <a:solidFill>
                  <a:schemeClr val="tx1"/>
                </a:solidFill>
                <a:miter lim="800000"/>
                <a:headEnd/>
                <a:tailEnd/>
              </a:ln>
            </p:spPr>
            <p:txBody>
              <a:bodyPr lIns="0" tIns="0" rIns="0" bIns="0"/>
              <a:lstStyle/>
              <a:p>
                <a:pPr algn="ctr"/>
                <a:endParaRPr lang="de-DE">
                  <a:latin typeface="+mn-lt"/>
                  <a:cs typeface="Arial" pitchFamily="34" charset="0"/>
                </a:endParaRPr>
              </a:p>
            </p:txBody>
          </p:sp>
          <p:sp>
            <p:nvSpPr>
              <p:cNvPr id="99" name="Rectangle 41"/>
              <p:cNvSpPr>
                <a:spLocks/>
              </p:cNvSpPr>
              <p:nvPr/>
            </p:nvSpPr>
            <p:spPr bwMode="auto">
              <a:xfrm>
                <a:off x="318" y="758"/>
                <a:ext cx="412" cy="248"/>
              </a:xfrm>
              <a:prstGeom prst="rect">
                <a:avLst/>
              </a:prstGeom>
              <a:noFill/>
              <a:ln w="12700">
                <a:noFill/>
                <a:miter lim="800000"/>
                <a:headEnd/>
                <a:tailEnd/>
              </a:ln>
            </p:spPr>
            <p:txBody>
              <a:bodyPr wrap="none" lIns="0" tIns="0" rIns="0" bIns="0" anchor="ctr">
                <a:spAutoFit/>
              </a:bodyPr>
              <a:lstStyle/>
              <a:p>
                <a:pPr algn="ctr"/>
                <a:r>
                  <a:rPr lang="en-US">
                    <a:latin typeface="+mn-lt"/>
                    <a:cs typeface="Arial" pitchFamily="34" charset="0"/>
                    <a:sym typeface="Helvetica" pitchFamily="34" charset="0"/>
                  </a:rPr>
                  <a:t>RFC</a:t>
                </a:r>
              </a:p>
            </p:txBody>
          </p:sp>
        </p:grpSp>
        <p:sp>
          <p:nvSpPr>
            <p:cNvPr id="72" name="Line 42"/>
            <p:cNvSpPr>
              <a:spLocks noChangeShapeType="1"/>
            </p:cNvSpPr>
            <p:nvPr/>
          </p:nvSpPr>
          <p:spPr bwMode="auto">
            <a:xfrm>
              <a:off x="2178050" y="3725230"/>
              <a:ext cx="590551" cy="1587"/>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78" name="Group 52"/>
            <p:cNvGrpSpPr>
              <a:grpSpLocks/>
            </p:cNvGrpSpPr>
            <p:nvPr/>
          </p:nvGrpSpPr>
          <p:grpSpPr bwMode="auto">
            <a:xfrm>
              <a:off x="6977063" y="4579938"/>
              <a:ext cx="2662237" cy="1433512"/>
              <a:chOff x="0" y="0"/>
              <a:chExt cx="1676" cy="903"/>
            </a:xfrm>
          </p:grpSpPr>
          <p:sp>
            <p:nvSpPr>
              <p:cNvPr id="92" name="AutoShape 53"/>
              <p:cNvSpPr>
                <a:spLocks/>
              </p:cNvSpPr>
              <p:nvPr/>
            </p:nvSpPr>
            <p:spPr bwMode="auto">
              <a:xfrm>
                <a:off x="0" y="0"/>
                <a:ext cx="1676" cy="903"/>
              </a:xfrm>
              <a:custGeom>
                <a:avLst/>
                <a:gdLst>
                  <a:gd name="T0" fmla="*/ 0 w 21600"/>
                  <a:gd name="T1" fmla="*/ 0 h 21600"/>
                  <a:gd name="T2" fmla="*/ 21600 w 21600"/>
                  <a:gd name="T3" fmla="*/ 21600 h 21600"/>
                </a:gdLst>
                <a:ahLst/>
                <a:cxnLst/>
                <a:rect l="T0" t="T1" r="T2" b="T3"/>
                <a:pathLst>
                  <a:path w="21600" h="21600">
                    <a:moveTo>
                      <a:pt x="10800" y="0"/>
                    </a:moveTo>
                    <a:lnTo>
                      <a:pt x="0" y="10800"/>
                    </a:lnTo>
                    <a:lnTo>
                      <a:pt x="10800" y="21600"/>
                    </a:lnTo>
                    <a:lnTo>
                      <a:pt x="21600" y="10800"/>
                    </a:lnTo>
                    <a:close/>
                    <a:moveTo>
                      <a:pt x="10800" y="0"/>
                    </a:moveTo>
                  </a:path>
                </a:pathLst>
              </a:custGeom>
              <a:solidFill>
                <a:schemeClr val="tx2">
                  <a:lumMod val="20000"/>
                  <a:lumOff val="80000"/>
                </a:schemeClr>
              </a:solidFill>
              <a:ln w="25400">
                <a:solidFill>
                  <a:schemeClr val="tx1"/>
                </a:solidFill>
                <a:miter lim="800000"/>
                <a:headEnd/>
                <a:tailEnd/>
              </a:ln>
            </p:spPr>
            <p:txBody>
              <a:bodyPr lIns="0" tIns="0" rIns="0" bIns="0"/>
              <a:lstStyle/>
              <a:p>
                <a:pPr algn="ctr"/>
                <a:endParaRPr lang="en-US">
                  <a:latin typeface="+mn-lt"/>
                  <a:cs typeface="Arial" pitchFamily="34" charset="0"/>
                </a:endParaRPr>
              </a:p>
            </p:txBody>
          </p:sp>
          <p:sp>
            <p:nvSpPr>
              <p:cNvPr id="93" name="Rectangle 54"/>
              <p:cNvSpPr>
                <a:spLocks/>
              </p:cNvSpPr>
              <p:nvPr/>
            </p:nvSpPr>
            <p:spPr bwMode="auto">
              <a:xfrm>
                <a:off x="373" y="335"/>
                <a:ext cx="968" cy="249"/>
              </a:xfrm>
              <a:prstGeom prst="rect">
                <a:avLst/>
              </a:prstGeom>
              <a:noFill/>
              <a:ln w="12700">
                <a:noFill/>
                <a:miter lim="800000"/>
                <a:headEnd/>
                <a:tailEnd/>
              </a:ln>
            </p:spPr>
            <p:txBody>
              <a:bodyPr wrap="none" lIns="0" tIns="0" rIns="0" bIns="0" anchor="ctr">
                <a:spAutoFit/>
              </a:bodyPr>
              <a:lstStyle/>
              <a:p>
                <a:pPr algn="ctr"/>
                <a:r>
                  <a:rPr lang="en-US">
                    <a:latin typeface="+mn-lt"/>
                    <a:cs typeface="Arial" pitchFamily="34" charset="0"/>
                    <a:sym typeface="Helvetica" pitchFamily="34" charset="0"/>
                  </a:rPr>
                  <a:t>Approved?</a:t>
                </a:r>
              </a:p>
            </p:txBody>
          </p:sp>
        </p:grpSp>
        <p:sp>
          <p:nvSpPr>
            <p:cNvPr id="79" name="AutoShape 55"/>
            <p:cNvSpPr>
              <a:spLocks/>
            </p:cNvSpPr>
            <p:nvPr/>
          </p:nvSpPr>
          <p:spPr bwMode="auto">
            <a:xfrm rot="10800000" flipH="1">
              <a:off x="6276975" y="5300663"/>
              <a:ext cx="685800" cy="714375"/>
            </a:xfrm>
            <a:custGeom>
              <a:avLst/>
              <a:gdLst>
                <a:gd name="T0" fmla="*/ 0 w 21600"/>
                <a:gd name="T1" fmla="*/ 0 h 21600"/>
                <a:gd name="T2" fmla="*/ 21600 w 21600"/>
                <a:gd name="T3" fmla="*/ 21600 h 21600"/>
              </a:gdLst>
              <a:ahLst/>
              <a:cxnLst/>
              <a:rect l="T0" t="T1" r="T2" b="T3"/>
              <a:pathLst>
                <a:path w="21600" h="21600">
                  <a:moveTo>
                    <a:pt x="0" y="0"/>
                  </a:moveTo>
                  <a:lnTo>
                    <a:pt x="10729" y="0"/>
                  </a:lnTo>
                  <a:lnTo>
                    <a:pt x="10729" y="21600"/>
                  </a:lnTo>
                  <a:lnTo>
                    <a:pt x="21600" y="21600"/>
                  </a:lnTo>
                </a:path>
              </a:pathLst>
            </a:custGeom>
            <a:noFill/>
            <a:ln w="25400">
              <a:solidFill>
                <a:schemeClr val="tx1"/>
              </a:solidFill>
              <a:miter lim="800000"/>
              <a:headEnd/>
              <a:tailEnd type="triangle" w="med" len="med"/>
            </a:ln>
          </p:spPr>
          <p:txBody>
            <a:bodyPr rot="10800000" lIns="0" tIns="0" rIns="0" bIns="0"/>
            <a:lstStyle/>
            <a:p>
              <a:endParaRPr lang="de-DE">
                <a:latin typeface="+mn-lt"/>
                <a:cs typeface="Arial" pitchFamily="34" charset="0"/>
              </a:endParaRPr>
            </a:p>
          </p:txBody>
        </p:sp>
        <p:grpSp>
          <p:nvGrpSpPr>
            <p:cNvPr id="80" name="Group 56"/>
            <p:cNvGrpSpPr>
              <a:grpSpLocks/>
            </p:cNvGrpSpPr>
            <p:nvPr/>
          </p:nvGrpSpPr>
          <p:grpSpPr bwMode="auto">
            <a:xfrm>
              <a:off x="10542588" y="4889500"/>
              <a:ext cx="1843087" cy="815975"/>
              <a:chOff x="0" y="0"/>
              <a:chExt cx="1161" cy="514"/>
            </a:xfrm>
          </p:grpSpPr>
          <p:sp>
            <p:nvSpPr>
              <p:cNvPr id="90" name="Rectangle 57"/>
              <p:cNvSpPr>
                <a:spLocks/>
              </p:cNvSpPr>
              <p:nvPr/>
            </p:nvSpPr>
            <p:spPr bwMode="auto">
              <a:xfrm>
                <a:off x="0" y="0"/>
                <a:ext cx="1161" cy="514"/>
              </a:xfrm>
              <a:prstGeom prst="rect">
                <a:avLst/>
              </a:prstGeom>
              <a:noFill/>
              <a:ln w="25400">
                <a:solidFill>
                  <a:schemeClr val="tx1"/>
                </a:solidFill>
                <a:miter lim="800000"/>
                <a:headEnd/>
                <a:tailEnd/>
              </a:ln>
            </p:spPr>
            <p:txBody>
              <a:bodyPr lIns="0" tIns="0" rIns="0" bIns="0"/>
              <a:lstStyle/>
              <a:p>
                <a:pPr algn="ctr"/>
                <a:endParaRPr lang="de-DE">
                  <a:latin typeface="+mn-lt"/>
                  <a:cs typeface="Arial" pitchFamily="34" charset="0"/>
                </a:endParaRPr>
              </a:p>
            </p:txBody>
          </p:sp>
          <p:sp>
            <p:nvSpPr>
              <p:cNvPr id="91" name="Rectangle 58"/>
              <p:cNvSpPr>
                <a:spLocks/>
              </p:cNvSpPr>
              <p:nvPr/>
            </p:nvSpPr>
            <p:spPr bwMode="auto">
              <a:xfrm>
                <a:off x="250" y="8"/>
                <a:ext cx="702" cy="497"/>
              </a:xfrm>
              <a:prstGeom prst="rect">
                <a:avLst/>
              </a:prstGeom>
              <a:noFill/>
              <a:ln w="12700">
                <a:noFill/>
                <a:miter lim="800000"/>
                <a:headEnd/>
                <a:tailEnd/>
              </a:ln>
            </p:spPr>
            <p:txBody>
              <a:bodyPr wrap="none" lIns="0" tIns="0" rIns="0" bIns="0" anchor="ctr">
                <a:spAutoFit/>
              </a:bodyPr>
              <a:lstStyle/>
              <a:p>
                <a:pPr algn="ctr"/>
                <a:r>
                  <a:rPr lang="en-US">
                    <a:latin typeface="+mn-lt"/>
                    <a:cs typeface="Arial" pitchFamily="34" charset="0"/>
                    <a:sym typeface="Helvetica" pitchFamily="34" charset="0"/>
                  </a:rPr>
                  <a:t>Change</a:t>
                </a:r>
              </a:p>
              <a:p>
                <a:pPr algn="ctr"/>
                <a:r>
                  <a:rPr lang="en-US">
                    <a:latin typeface="+mn-lt"/>
                    <a:cs typeface="Arial" pitchFamily="34" charset="0"/>
                    <a:sym typeface="Helvetica" pitchFamily="34" charset="0"/>
                  </a:rPr>
                  <a:t>refused</a:t>
                </a:r>
              </a:p>
            </p:txBody>
          </p:sp>
        </p:grpSp>
        <p:sp>
          <p:nvSpPr>
            <p:cNvPr id="81" name="Line 59"/>
            <p:cNvSpPr>
              <a:spLocks noChangeShapeType="1"/>
            </p:cNvSpPr>
            <p:nvPr/>
          </p:nvSpPr>
          <p:spPr bwMode="auto">
            <a:xfrm>
              <a:off x="9653588" y="5300663"/>
              <a:ext cx="879475" cy="1587"/>
            </a:xfrm>
            <a:prstGeom prst="line">
              <a:avLst/>
            </a:prstGeom>
            <a:noFill/>
            <a:ln w="25400">
              <a:solidFill>
                <a:schemeClr val="tx1"/>
              </a:solidFill>
              <a:round/>
              <a:headEnd/>
              <a:tailEnd type="triangle" w="med" len="med"/>
            </a:ln>
          </p:spPr>
          <p:txBody>
            <a:bodyPr/>
            <a:lstStyle/>
            <a:p>
              <a:endParaRPr lang="de-DE">
                <a:latin typeface="+mn-lt"/>
              </a:endParaRPr>
            </a:p>
          </p:txBody>
        </p:sp>
        <p:sp>
          <p:nvSpPr>
            <p:cNvPr id="82" name="Rectangle 60"/>
            <p:cNvSpPr>
              <a:spLocks/>
            </p:cNvSpPr>
            <p:nvPr/>
          </p:nvSpPr>
          <p:spPr bwMode="auto">
            <a:xfrm>
              <a:off x="9818613" y="4905374"/>
              <a:ext cx="406616" cy="394621"/>
            </a:xfrm>
            <a:prstGeom prst="rect">
              <a:avLst/>
            </a:prstGeom>
            <a:noFill/>
            <a:ln w="25400">
              <a:noFill/>
              <a:miter lim="800000"/>
              <a:headEnd/>
              <a:tailEnd/>
            </a:ln>
          </p:spPr>
          <p:txBody>
            <a:bodyPr wrap="none" lIns="0" tIns="0" rIns="0" bIns="0">
              <a:spAutoFit/>
            </a:bodyPr>
            <a:lstStyle/>
            <a:p>
              <a:pPr algn="ctr"/>
              <a:r>
                <a:rPr lang="en-US">
                  <a:latin typeface="+mn-lt"/>
                  <a:cs typeface="Arial" pitchFamily="34" charset="0"/>
                  <a:sym typeface="Helvetica" pitchFamily="34" charset="0"/>
                </a:rPr>
                <a:t>No</a:t>
              </a:r>
            </a:p>
          </p:txBody>
        </p:sp>
        <p:sp>
          <p:nvSpPr>
            <p:cNvPr id="83" name="AutoShape 61"/>
            <p:cNvSpPr>
              <a:spLocks/>
            </p:cNvSpPr>
            <p:nvPr/>
          </p:nvSpPr>
          <p:spPr bwMode="auto">
            <a:xfrm rot="5400000">
              <a:off x="5917407" y="4631531"/>
              <a:ext cx="996950" cy="3786187"/>
            </a:xfrm>
            <a:custGeom>
              <a:avLst/>
              <a:gdLst>
                <a:gd name="T0" fmla="*/ 0 w 21600"/>
                <a:gd name="T1" fmla="*/ 0 h 21600"/>
                <a:gd name="T2" fmla="*/ 21600 w 21600"/>
                <a:gd name="T3" fmla="*/ 21600 h 21600"/>
              </a:gdLst>
              <a:ahLst/>
              <a:cxnLst/>
              <a:rect l="T0" t="T1" r="T2" b="T3"/>
              <a:pathLst>
                <a:path w="21600" h="21600">
                  <a:moveTo>
                    <a:pt x="0" y="0"/>
                  </a:moveTo>
                  <a:lnTo>
                    <a:pt x="10751" y="0"/>
                  </a:lnTo>
                  <a:lnTo>
                    <a:pt x="10751" y="21600"/>
                  </a:lnTo>
                  <a:lnTo>
                    <a:pt x="21600" y="21600"/>
                  </a:lnTo>
                </a:path>
              </a:pathLst>
            </a:custGeom>
            <a:noFill/>
            <a:ln w="25400">
              <a:solidFill>
                <a:schemeClr val="tx1"/>
              </a:solidFill>
              <a:miter lim="800000"/>
              <a:headEnd/>
              <a:tailEnd type="triangle" w="med" len="med"/>
            </a:ln>
          </p:spPr>
          <p:txBody>
            <a:bodyPr rot="10800000" vert="eaVert" lIns="0" tIns="0" rIns="0" bIns="0"/>
            <a:lstStyle/>
            <a:p>
              <a:endParaRPr lang="de-DE">
                <a:latin typeface="+mn-lt"/>
                <a:cs typeface="Arial" pitchFamily="34" charset="0"/>
              </a:endParaRPr>
            </a:p>
          </p:txBody>
        </p:sp>
        <p:sp>
          <p:nvSpPr>
            <p:cNvPr id="84" name="Rectangle 62"/>
            <p:cNvSpPr>
              <a:spLocks/>
            </p:cNvSpPr>
            <p:nvPr/>
          </p:nvSpPr>
          <p:spPr bwMode="auto">
            <a:xfrm>
              <a:off x="8330199" y="6030913"/>
              <a:ext cx="518876" cy="394621"/>
            </a:xfrm>
            <a:prstGeom prst="rect">
              <a:avLst/>
            </a:prstGeom>
            <a:noFill/>
            <a:ln w="25400">
              <a:noFill/>
              <a:miter lim="800000"/>
              <a:headEnd/>
              <a:tailEnd/>
            </a:ln>
          </p:spPr>
          <p:txBody>
            <a:bodyPr wrap="none" lIns="0" tIns="0" rIns="0" bIns="0">
              <a:spAutoFit/>
            </a:bodyPr>
            <a:lstStyle/>
            <a:p>
              <a:pPr algn="ctr"/>
              <a:r>
                <a:rPr lang="en-US">
                  <a:latin typeface="+mn-lt"/>
                  <a:cs typeface="Arial" pitchFamily="34" charset="0"/>
                  <a:sym typeface="Helvetica" pitchFamily="34" charset="0"/>
                </a:rPr>
                <a:t>Yes</a:t>
              </a:r>
            </a:p>
          </p:txBody>
        </p:sp>
        <p:sp>
          <p:nvSpPr>
            <p:cNvPr id="89" name="Rectangle 66"/>
            <p:cNvSpPr>
              <a:spLocks/>
            </p:cNvSpPr>
            <p:nvPr/>
          </p:nvSpPr>
          <p:spPr bwMode="auto">
            <a:xfrm>
              <a:off x="2574564" y="8759787"/>
              <a:ext cx="0" cy="394872"/>
            </a:xfrm>
            <a:prstGeom prst="rect">
              <a:avLst/>
            </a:prstGeom>
            <a:noFill/>
            <a:ln w="12700">
              <a:noFill/>
              <a:miter lim="800000"/>
              <a:headEnd/>
              <a:tailEnd/>
            </a:ln>
          </p:spPr>
          <p:txBody>
            <a:bodyPr wrap="none" lIns="0" tIns="0" rIns="0" bIns="0" anchor="b">
              <a:spAutoFit/>
            </a:bodyPr>
            <a:lstStyle/>
            <a:p>
              <a:pPr algn="ctr"/>
              <a:endParaRPr lang="de-DE">
                <a:latin typeface="+mn-lt"/>
                <a:cs typeface="Arial" pitchFamily="34" charset="0"/>
                <a:sym typeface="Lucida Grande"/>
              </a:endParaRPr>
            </a:p>
          </p:txBody>
        </p:sp>
      </p:grpSp>
      <p:sp>
        <p:nvSpPr>
          <p:cNvPr id="292895" name="Titel 63"/>
          <p:cNvSpPr>
            <a:spLocks noGrp="1"/>
          </p:cNvSpPr>
          <p:nvPr>
            <p:ph type="title"/>
          </p:nvPr>
        </p:nvSpPr>
        <p:spPr/>
        <p:txBody>
          <a:bodyPr/>
          <a:lstStyle/>
          <a:p>
            <a:r>
              <a:rPr lang="en-US" noProof="0">
                <a:ea typeface="ＭＳ Ｐゴシック"/>
                <a:cs typeface="ＭＳ Ｐゴシック"/>
              </a:rPr>
              <a:t>CHM: Workflow</a:t>
            </a:r>
          </a:p>
        </p:txBody>
      </p:sp>
      <p:sp>
        <p:nvSpPr>
          <p:cNvPr id="2" name="Foliennummernplatzhalter 1"/>
          <p:cNvSpPr>
            <a:spLocks noGrp="1"/>
          </p:cNvSpPr>
          <p:nvPr>
            <p:ph type="sldNum" sz="quarter" idx="12"/>
          </p:nvPr>
        </p:nvSpPr>
        <p:spPr/>
        <p:txBody>
          <a:bodyPr/>
          <a:lstStyle/>
          <a:p>
            <a:fld id="{43507AEB-23B8-F142-83A3-458C56B10093}" type="slidenum">
              <a:rPr lang="en-US" smtClean="0"/>
              <a:t>95</a:t>
            </a:fld>
            <a:endParaRPr lang="en-US"/>
          </a:p>
        </p:txBody>
      </p:sp>
    </p:spTree>
    <p:extLst>
      <p:ext uri="{BB962C8B-B14F-4D97-AF65-F5344CB8AC3E}">
        <p14:creationId xmlns:p14="http://schemas.microsoft.com/office/powerpoint/2010/main" val="34540802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CHM</a:t>
            </a:r>
            <a:r>
              <a:rPr lang="en-US" noProof="0"/>
              <a:t>: Summary</a:t>
            </a:r>
          </a:p>
        </p:txBody>
      </p:sp>
      <p:sp>
        <p:nvSpPr>
          <p:cNvPr id="5" name="Inhaltsplatzhalter 4"/>
          <p:cNvSpPr>
            <a:spLocks noGrp="1"/>
          </p:cNvSpPr>
          <p:nvPr>
            <p:ph idx="1"/>
          </p:nvPr>
        </p:nvSpPr>
        <p:spPr/>
        <p:txBody>
          <a:bodyPr>
            <a:normAutofit/>
          </a:bodyPr>
          <a:lstStyle/>
          <a:p>
            <a:r>
              <a:rPr lang="en-GB" dirty="0"/>
              <a:t>3 things to remember:</a:t>
            </a:r>
          </a:p>
          <a:p>
            <a:pPr lvl="1"/>
            <a:r>
              <a:rPr lang="en-GB" b="1" dirty="0"/>
              <a:t>All changes to CIs should be controlled </a:t>
            </a:r>
            <a:r>
              <a:rPr lang="en-GB" dirty="0"/>
              <a:t>by the change management process.</a:t>
            </a:r>
          </a:p>
          <a:p>
            <a:pPr lvl="1"/>
            <a:r>
              <a:rPr lang="en-GB" dirty="0"/>
              <a:t>Typically, there are </a:t>
            </a:r>
            <a:r>
              <a:rPr lang="en-GB" b="1" dirty="0"/>
              <a:t>three main categories </a:t>
            </a:r>
            <a:r>
              <a:rPr lang="en-GB" dirty="0"/>
              <a:t>of changes:</a:t>
            </a:r>
          </a:p>
          <a:p>
            <a:pPr lvl="2"/>
            <a:r>
              <a:rPr lang="en-GB" dirty="0"/>
              <a:t>Standard change (pre-approved)</a:t>
            </a:r>
          </a:p>
          <a:p>
            <a:pPr lvl="2"/>
            <a:r>
              <a:rPr lang="en-GB" dirty="0"/>
              <a:t>Non-standard change</a:t>
            </a:r>
          </a:p>
          <a:p>
            <a:pPr lvl="2"/>
            <a:r>
              <a:rPr lang="en-GB" dirty="0"/>
              <a:t>Emergency change</a:t>
            </a:r>
          </a:p>
          <a:p>
            <a:pPr lvl="1"/>
            <a:r>
              <a:rPr lang="en-GB" b="1" dirty="0"/>
              <a:t>A change advisory board </a:t>
            </a:r>
            <a:r>
              <a:rPr lang="en-GB" dirty="0"/>
              <a:t>(CAB) may be established. During CAB meetings, requests for non-standard changes are evaluated and discussed.</a:t>
            </a:r>
          </a:p>
        </p:txBody>
      </p:sp>
      <p:sp>
        <p:nvSpPr>
          <p:cNvPr id="4" name="Foliennummernplatzhalter 3"/>
          <p:cNvSpPr>
            <a:spLocks noGrp="1"/>
          </p:cNvSpPr>
          <p:nvPr>
            <p:ph type="sldNum" sz="quarter" idx="12"/>
          </p:nvPr>
        </p:nvSpPr>
        <p:spPr/>
        <p:txBody>
          <a:bodyPr/>
          <a:lstStyle/>
          <a:p>
            <a:fld id="{43507AEB-23B8-F142-83A3-458C56B10093}" type="slidenum">
              <a:rPr lang="en-US" smtClean="0"/>
              <a:t>96</a:t>
            </a:fld>
            <a:endParaRPr lang="en-US"/>
          </a:p>
        </p:txBody>
      </p:sp>
    </p:spTree>
    <p:extLst>
      <p:ext uri="{BB962C8B-B14F-4D97-AF65-F5344CB8AC3E}">
        <p14:creationId xmlns:p14="http://schemas.microsoft.com/office/powerpoint/2010/main" val="15540533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Release &amp; Deployment Management (RDM)</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97</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bundle changes of one or more configuration items to releases, so that these changes can be tested and deployed to the live environment together</a:t>
            </a:r>
            <a:endParaRPr lang="de-DE"/>
          </a:p>
        </p:txBody>
      </p:sp>
    </p:spTree>
    <p:extLst>
      <p:ext uri="{BB962C8B-B14F-4D97-AF65-F5344CB8AC3E}">
        <p14:creationId xmlns:p14="http://schemas.microsoft.com/office/powerpoint/2010/main" val="36178669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RDM: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98</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4063501725"/>
              </p:ext>
            </p:extLst>
          </p:nvPr>
        </p:nvGraphicFramePr>
        <p:xfrm>
          <a:off x="457200" y="1696598"/>
          <a:ext cx="8229600" cy="106680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85372">
                <a:tc>
                  <a:txBody>
                    <a:bodyPr/>
                    <a:lstStyle/>
                    <a:p>
                      <a:pPr>
                        <a:spcBef>
                          <a:spcPts val="1000"/>
                        </a:spcBef>
                        <a:spcAft>
                          <a:spcPts val="0"/>
                        </a:spcAft>
                      </a:pPr>
                      <a:r>
                        <a:rPr lang="de-DE" sz="1400" b="1" dirty="0">
                          <a:effectLst/>
                        </a:rPr>
                        <a:t>Definition </a:t>
                      </a:r>
                      <a:r>
                        <a:rPr lang="en-US" sz="1400" b="1" noProof="0" dirty="0">
                          <a:effectLst/>
                        </a:rPr>
                        <a:t>following</a:t>
                      </a:r>
                      <a:r>
                        <a:rPr lang="de-DE" sz="1400" b="1" baseline="0" dirty="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414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Release:</a:t>
                      </a:r>
                    </a:p>
                    <a:p>
                      <a:pPr lvl="1"/>
                      <a:r>
                        <a:rPr lang="en-GB" sz="1800" b="0" kern="1200" dirty="0">
                          <a:solidFill>
                            <a:schemeClr val="tx1"/>
                          </a:solidFill>
                          <a:effectLst/>
                          <a:latin typeface="+mn-lt"/>
                          <a:ea typeface="+mn-ea"/>
                          <a:cs typeface="+mn-cs"/>
                        </a:rPr>
                        <a:t>Set of one or more </a:t>
                      </a:r>
                      <a:r>
                        <a:rPr lang="en-GB" sz="1800" b="0" i="1" kern="1200" dirty="0">
                          <a:solidFill>
                            <a:schemeClr val="tx1"/>
                          </a:solidFill>
                          <a:effectLst/>
                          <a:latin typeface="+mn-lt"/>
                          <a:ea typeface="+mn-ea"/>
                          <a:cs typeface="+mn-cs"/>
                        </a:rPr>
                        <a:t>changes</a:t>
                      </a:r>
                      <a:r>
                        <a:rPr lang="en-GB" sz="1800" b="0" kern="1200" dirty="0">
                          <a:solidFill>
                            <a:schemeClr val="tx1"/>
                          </a:solidFill>
                          <a:effectLst/>
                          <a:latin typeface="+mn-lt"/>
                          <a:ea typeface="+mn-ea"/>
                          <a:cs typeface="+mn-cs"/>
                        </a:rPr>
                        <a:t> to </a:t>
                      </a:r>
                      <a:r>
                        <a:rPr lang="en-GB" sz="1800" b="0" i="1" kern="1200" dirty="0">
                          <a:solidFill>
                            <a:schemeClr val="tx1"/>
                          </a:solidFill>
                          <a:effectLst/>
                          <a:latin typeface="+mn-lt"/>
                          <a:ea typeface="+mn-ea"/>
                          <a:cs typeface="+mn-cs"/>
                        </a:rPr>
                        <a:t>configuration items (CIs)</a:t>
                      </a:r>
                      <a:r>
                        <a:rPr lang="en-GB" sz="1800" b="0" kern="1200" dirty="0">
                          <a:solidFill>
                            <a:schemeClr val="tx1"/>
                          </a:solidFill>
                          <a:effectLst/>
                          <a:latin typeface="+mn-lt"/>
                          <a:ea typeface="+mn-ea"/>
                          <a:cs typeface="+mn-cs"/>
                        </a:rPr>
                        <a:t> that are grouped together and deployed as a logical unit</a:t>
                      </a:r>
                      <a:endParaRPr lang="de-DE"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366381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RDM: Requirements according to FitSM-1</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99</a:t>
            </a:fld>
            <a:endParaRPr lang="en-US"/>
          </a:p>
        </p:txBody>
      </p:sp>
      <p:graphicFrame>
        <p:nvGraphicFramePr>
          <p:cNvPr id="6" name="Inhaltsplatzhalter 10"/>
          <p:cNvGraphicFramePr>
            <a:graphicFrameLocks/>
          </p:cNvGraphicFramePr>
          <p:nvPr>
            <p:extLst>
              <p:ext uri="{D42A27DB-BD31-4B8C-83A1-F6EECF244321}">
                <p14:modId xmlns:p14="http://schemas.microsoft.com/office/powerpoint/2010/main" val="740537472"/>
              </p:ext>
            </p:extLst>
          </p:nvPr>
        </p:nvGraphicFramePr>
        <p:xfrm>
          <a:off x="457200" y="1697038"/>
          <a:ext cx="8229600" cy="3305874"/>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PR13 Release &amp; Deployment Management</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dirty="0">
                          <a:effectLst/>
                          <a:latin typeface="+mn-lt"/>
                          <a:ea typeface="MS Mincho"/>
                          <a:cs typeface="Times New Roman"/>
                        </a:rPr>
                        <a:t>PR13.1 A </a:t>
                      </a:r>
                      <a:r>
                        <a:rPr lang="en-US" sz="1600" b="1" dirty="0">
                          <a:effectLst/>
                          <a:latin typeface="+mn-lt"/>
                          <a:ea typeface="MS Mincho"/>
                          <a:cs typeface="Times New Roman"/>
                        </a:rPr>
                        <a:t>release policy </a:t>
                      </a:r>
                      <a:r>
                        <a:rPr lang="en-US" sz="1600" dirty="0">
                          <a:effectLst/>
                          <a:latin typeface="+mn-lt"/>
                          <a:ea typeface="MS Mincho"/>
                          <a:cs typeface="Times New Roman"/>
                        </a:rPr>
                        <a:t>shall be defined.</a:t>
                      </a:r>
                    </a:p>
                    <a:p>
                      <a:pPr marL="342900" lvl="0" indent="-342900">
                        <a:lnSpc>
                          <a:spcPct val="115000"/>
                        </a:lnSpc>
                        <a:spcAft>
                          <a:spcPts val="0"/>
                        </a:spcAft>
                        <a:buFont typeface="Symbol"/>
                        <a:buChar char=""/>
                      </a:pPr>
                      <a:r>
                        <a:rPr lang="en-US" sz="1600" dirty="0">
                          <a:effectLst/>
                          <a:latin typeface="+mn-lt"/>
                          <a:ea typeface="MS Mincho"/>
                          <a:cs typeface="Times New Roman"/>
                        </a:rPr>
                        <a:t>PR13.2 The </a:t>
                      </a:r>
                      <a:r>
                        <a:rPr lang="en-US" sz="1600" b="1" dirty="0">
                          <a:effectLst/>
                          <a:latin typeface="+mn-lt"/>
                          <a:ea typeface="MS Mincho"/>
                          <a:cs typeface="Times New Roman"/>
                        </a:rPr>
                        <a:t>deployment of new or changed services and service components </a:t>
                      </a:r>
                      <a:r>
                        <a:rPr lang="en-US" sz="1600" dirty="0">
                          <a:effectLst/>
                          <a:latin typeface="+mn-lt"/>
                          <a:ea typeface="MS Mincho"/>
                          <a:cs typeface="Times New Roman"/>
                        </a:rPr>
                        <a:t>to the live environment shall be </a:t>
                      </a:r>
                      <a:r>
                        <a:rPr lang="en-US" sz="1600" b="1" dirty="0">
                          <a:effectLst/>
                          <a:latin typeface="+mn-lt"/>
                          <a:ea typeface="MS Mincho"/>
                          <a:cs typeface="Times New Roman"/>
                        </a:rPr>
                        <a:t>planned</a:t>
                      </a:r>
                      <a:r>
                        <a:rPr lang="en-US" sz="1600" dirty="0">
                          <a:effectLst/>
                          <a:latin typeface="+mn-lt"/>
                          <a:ea typeface="MS Mincho"/>
                          <a:cs typeface="Times New Roman"/>
                        </a:rPr>
                        <a:t> with all relevant parties including affected customers.</a:t>
                      </a:r>
                    </a:p>
                    <a:p>
                      <a:pPr marL="342900" lvl="0" indent="-342900">
                        <a:lnSpc>
                          <a:spcPct val="115000"/>
                        </a:lnSpc>
                        <a:spcAft>
                          <a:spcPts val="0"/>
                        </a:spcAft>
                        <a:buFont typeface="Symbol"/>
                        <a:buChar char=""/>
                      </a:pPr>
                      <a:r>
                        <a:rPr lang="en-US" sz="1600" dirty="0">
                          <a:effectLst/>
                          <a:latin typeface="+mn-lt"/>
                          <a:ea typeface="MS Mincho"/>
                          <a:cs typeface="Times New Roman"/>
                        </a:rPr>
                        <a:t>PR13.3 </a:t>
                      </a:r>
                      <a:r>
                        <a:rPr lang="en-US" sz="1600" b="1" dirty="0">
                          <a:effectLst/>
                          <a:latin typeface="+mn-lt"/>
                          <a:ea typeface="MS Mincho"/>
                          <a:cs typeface="Times New Roman"/>
                        </a:rPr>
                        <a:t>Releases </a:t>
                      </a:r>
                      <a:r>
                        <a:rPr lang="en-US" sz="1600" b="0" dirty="0">
                          <a:effectLst/>
                          <a:latin typeface="+mn-lt"/>
                          <a:ea typeface="MS Mincho"/>
                          <a:cs typeface="Times New Roman"/>
                        </a:rPr>
                        <a:t>shall be </a:t>
                      </a:r>
                      <a:r>
                        <a:rPr lang="en-US" sz="1600" b="1" dirty="0">
                          <a:effectLst/>
                          <a:latin typeface="+mn-lt"/>
                          <a:ea typeface="MS Mincho"/>
                          <a:cs typeface="Times New Roman"/>
                        </a:rPr>
                        <a:t>built and tested prior </a:t>
                      </a:r>
                      <a:r>
                        <a:rPr lang="en-US" sz="1600" dirty="0">
                          <a:effectLst/>
                          <a:latin typeface="+mn-lt"/>
                          <a:ea typeface="MS Mincho"/>
                          <a:cs typeface="Times New Roman"/>
                        </a:rPr>
                        <a:t>to being deployed.</a:t>
                      </a:r>
                    </a:p>
                    <a:p>
                      <a:pPr marL="342900" lvl="0" indent="-342900">
                        <a:lnSpc>
                          <a:spcPct val="115000"/>
                        </a:lnSpc>
                        <a:spcAft>
                          <a:spcPts val="0"/>
                        </a:spcAft>
                        <a:buFont typeface="Symbol"/>
                        <a:buChar char=""/>
                      </a:pPr>
                      <a:r>
                        <a:rPr lang="en-US" sz="1600" dirty="0">
                          <a:effectLst/>
                          <a:latin typeface="+mn-lt"/>
                          <a:ea typeface="MS Mincho"/>
                          <a:cs typeface="Times New Roman"/>
                        </a:rPr>
                        <a:t>PR13.4 </a:t>
                      </a:r>
                      <a:r>
                        <a:rPr lang="en-US" sz="1600" b="1" dirty="0">
                          <a:effectLst/>
                          <a:latin typeface="+mn-lt"/>
                          <a:ea typeface="MS Mincho"/>
                          <a:cs typeface="Times New Roman"/>
                        </a:rPr>
                        <a:t>Acceptance criteria</a:t>
                      </a:r>
                      <a:r>
                        <a:rPr lang="en-US" sz="1600" dirty="0">
                          <a:effectLst/>
                          <a:latin typeface="+mn-lt"/>
                          <a:ea typeface="MS Mincho"/>
                          <a:cs typeface="Times New Roman"/>
                        </a:rPr>
                        <a:t> for each release shall be agreed with the customers and any other relevant parties. Before deployment the release shall be verified against the agreed acceptance criteria and approved.</a:t>
                      </a:r>
                    </a:p>
                    <a:p>
                      <a:pPr marL="342900" lvl="0" indent="-342900">
                        <a:lnSpc>
                          <a:spcPct val="115000"/>
                        </a:lnSpc>
                        <a:spcAft>
                          <a:spcPts val="0"/>
                        </a:spcAft>
                        <a:buFont typeface="Symbol"/>
                        <a:buChar char=""/>
                      </a:pPr>
                      <a:r>
                        <a:rPr lang="en-US" sz="1600" dirty="0">
                          <a:effectLst/>
                          <a:latin typeface="+mn-lt"/>
                          <a:ea typeface="MS Mincho"/>
                          <a:cs typeface="Times New Roman"/>
                        </a:rPr>
                        <a:t>PR13.5 Deployment preparation shall consider </a:t>
                      </a:r>
                      <a:r>
                        <a:rPr lang="en-US" sz="1600" b="1" dirty="0">
                          <a:effectLst/>
                          <a:latin typeface="+mn-lt"/>
                          <a:ea typeface="MS Mincho"/>
                          <a:cs typeface="Times New Roman"/>
                        </a:rPr>
                        <a:t>steps to be taken in case of unsuccessful deployment </a:t>
                      </a:r>
                      <a:r>
                        <a:rPr lang="en-US" sz="1600" dirty="0">
                          <a:effectLst/>
                          <a:latin typeface="+mn-lt"/>
                          <a:ea typeface="MS Mincho"/>
                          <a:cs typeface="Times New Roman"/>
                        </a:rPr>
                        <a:t>to reduce the impact on services and customers.</a:t>
                      </a:r>
                    </a:p>
                    <a:p>
                      <a:pPr marL="342900" lvl="0" indent="-342900">
                        <a:lnSpc>
                          <a:spcPct val="115000"/>
                        </a:lnSpc>
                        <a:spcAft>
                          <a:spcPts val="0"/>
                        </a:spcAft>
                        <a:buFont typeface="Symbol"/>
                        <a:buChar char=""/>
                      </a:pPr>
                      <a:r>
                        <a:rPr lang="en-US" sz="1600" dirty="0">
                          <a:effectLst/>
                          <a:latin typeface="+mn-lt"/>
                          <a:ea typeface="MS Mincho"/>
                          <a:cs typeface="Times New Roman"/>
                        </a:rPr>
                        <a:t>PR13.6 </a:t>
                      </a:r>
                      <a:r>
                        <a:rPr lang="en-US" sz="1600" b="1" dirty="0">
                          <a:effectLst/>
                          <a:latin typeface="+mn-lt"/>
                          <a:ea typeface="MS Mincho"/>
                          <a:cs typeface="Times New Roman"/>
                        </a:rPr>
                        <a:t>Releases </a:t>
                      </a:r>
                      <a:r>
                        <a:rPr lang="en-US" sz="1600" b="0" dirty="0">
                          <a:effectLst/>
                          <a:latin typeface="+mn-lt"/>
                          <a:ea typeface="MS Mincho"/>
                          <a:cs typeface="Times New Roman"/>
                        </a:rPr>
                        <a:t>shall be </a:t>
                      </a:r>
                      <a:r>
                        <a:rPr lang="en-US" sz="1600" b="1" dirty="0">
                          <a:effectLst/>
                          <a:latin typeface="+mn-lt"/>
                          <a:ea typeface="MS Mincho"/>
                          <a:cs typeface="Times New Roman"/>
                        </a:rPr>
                        <a:t>evaluated </a:t>
                      </a:r>
                      <a:r>
                        <a:rPr lang="en-US" sz="1600" dirty="0">
                          <a:effectLst/>
                          <a:latin typeface="+mn-lt"/>
                          <a:ea typeface="MS Mincho"/>
                          <a:cs typeface="Times New Roman"/>
                        </a:rPr>
                        <a:t>for </a:t>
                      </a:r>
                      <a:r>
                        <a:rPr lang="en-US" sz="1600" b="1" dirty="0">
                          <a:effectLst/>
                          <a:latin typeface="+mn-lt"/>
                          <a:ea typeface="MS Mincho"/>
                          <a:cs typeface="Times New Roman"/>
                        </a:rPr>
                        <a:t>success or failure</a:t>
                      </a:r>
                      <a:r>
                        <a:rPr lang="en-US" sz="1600" dirty="0">
                          <a:effectLst/>
                          <a:latin typeface="+mn-lt"/>
                          <a:ea typeface="MS Mincho"/>
                          <a:cs typeface="Times New Roman"/>
                        </a:rPr>
                        <a:t>.</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94358347"/>
      </p:ext>
    </p:extLst>
  </p:cSld>
  <p:clrMapOvr>
    <a:masterClrMapping/>
  </p:clrMapOvr>
</p:sld>
</file>

<file path=ppt/theme/theme1.xml><?xml version="1.0" encoding="utf-8"?>
<a:theme xmlns:a="http://schemas.openxmlformats.org/drawingml/2006/main" name="FedSM_template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effectLst/>
      </a:spPr>
      <a:bodyPr rtlCol="0" anchor="ctr"/>
      <a:lstStyle>
        <a:defPPr marL="171450" indent="-171450">
          <a:buFont typeface="Arial" panose="020B0604020202020204" pitchFamily="34" charset="0"/>
          <a:buChar char="•"/>
          <a:defRPr sz="14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FedSM_template0.1</Template>
  <TotalTime>23260</TotalTime>
  <Words>8252</Words>
  <Application>Microsoft Macintosh PowerPoint</Application>
  <PresentationFormat>On-screen Show (4:3)</PresentationFormat>
  <Paragraphs>1574</Paragraphs>
  <Slides>113</Slides>
  <Notes>54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113</vt:i4>
      </vt:variant>
    </vt:vector>
  </HeadingPairs>
  <TitlesOfParts>
    <vt:vector size="126" baseType="lpstr">
      <vt:lpstr>ＭＳ Ｐゴシック</vt:lpstr>
      <vt:lpstr>Arial</vt:lpstr>
      <vt:lpstr>Arial Black</vt:lpstr>
      <vt:lpstr>Arial Narrow</vt:lpstr>
      <vt:lpstr>Calibri</vt:lpstr>
      <vt:lpstr>Calibri (Body)</vt:lpstr>
      <vt:lpstr>Courier New</vt:lpstr>
      <vt:lpstr>Helvetica Neue</vt:lpstr>
      <vt:lpstr>Open Sans</vt:lpstr>
      <vt:lpstr>Segoe UI</vt:lpstr>
      <vt:lpstr>Symbol</vt:lpstr>
      <vt:lpstr>Wingdings</vt:lpstr>
      <vt:lpstr>FedSM_template0.1</vt:lpstr>
      <vt:lpstr>FitSM Foundation Training  NeIC – 25-26 March 2021</vt:lpstr>
      <vt:lpstr>Purpose of this training</vt:lpstr>
      <vt:lpstr>Zoom Housekeeping</vt:lpstr>
      <vt:lpstr>Agenda and Topics</vt:lpstr>
      <vt:lpstr>FitSM Foundation exam</vt:lpstr>
      <vt:lpstr>FitSM qualification program</vt:lpstr>
      <vt:lpstr>Suggestion for an "SLA" between you and me</vt:lpstr>
      <vt:lpstr>IT Service Management: Introduction, Terms &amp; Concepts</vt:lpstr>
      <vt:lpstr>IT Service Management……in Research</vt:lpstr>
      <vt:lpstr>FitSM adoption: Research/Academia</vt:lpstr>
      <vt:lpstr>PowerPoint Presentation</vt:lpstr>
      <vt:lpstr> </vt:lpstr>
      <vt:lpstr>What is a service?</vt:lpstr>
      <vt:lpstr>PowerPoint Presentation</vt:lpstr>
      <vt:lpstr>Important terms &amp; concepts</vt:lpstr>
      <vt:lpstr>PowerPoint Presentation</vt:lpstr>
      <vt:lpstr>What is a "Service”</vt:lpstr>
      <vt:lpstr>What is a process?</vt:lpstr>
      <vt:lpstr>What comprises a process?</vt:lpstr>
      <vt:lpstr>Additional key terms</vt:lpstr>
      <vt:lpstr>Service management system (SMS)</vt:lpstr>
      <vt:lpstr>Process roles</vt:lpstr>
      <vt:lpstr>Additional roles according to FitSM-3</vt:lpstr>
      <vt:lpstr>Service management system (SMS)</vt:lpstr>
      <vt:lpstr>The FitSM Standards Family</vt:lpstr>
      <vt:lpstr>What is FitSM?</vt:lpstr>
      <vt:lpstr>Third way for ITSM</vt:lpstr>
      <vt:lpstr>PowerPoint Presentation</vt:lpstr>
      <vt:lpstr>FitSM logic</vt:lpstr>
      <vt:lpstr>FitSM process model</vt:lpstr>
      <vt:lpstr>A possible grouping of the FitSM processes</vt:lpstr>
      <vt:lpstr>FitSM-0: "Overview &amp; vocabulary"</vt:lpstr>
      <vt:lpstr>FitSM-1: "Requirements"</vt:lpstr>
      <vt:lpstr>IT Service Management – General Aspects</vt:lpstr>
      <vt:lpstr>Top management responsibility: Requirements according to FitSM-1</vt:lpstr>
      <vt:lpstr>Documentation: Requirements according to FitSM-1</vt:lpstr>
      <vt:lpstr>Documentation: Requirements according to FitSM-1</vt:lpstr>
      <vt:lpstr>Plan-Do-Check-Act Cycle (PDCA)</vt:lpstr>
      <vt:lpstr>PDCA applied to the SMS</vt:lpstr>
      <vt:lpstr>IT Service Management – Processes</vt:lpstr>
      <vt:lpstr>Service Portfolio Management (SPM)</vt:lpstr>
      <vt:lpstr>SPM: Important terms</vt:lpstr>
      <vt:lpstr>Entry example</vt:lpstr>
      <vt:lpstr>SPM: Requirements according to FitSM-1</vt:lpstr>
      <vt:lpstr>SPM: Summary</vt:lpstr>
      <vt:lpstr>Service Level Management (SLM)</vt:lpstr>
      <vt:lpstr>SLM: Important terms</vt:lpstr>
      <vt:lpstr>Service Catalogue examples</vt:lpstr>
      <vt:lpstr>SLM: Important terms</vt:lpstr>
      <vt:lpstr>SLM: Types of service agreements and their relationships</vt:lpstr>
      <vt:lpstr>SLM: Defining SLAs</vt:lpstr>
      <vt:lpstr>SLM: Requirements according to FitSM-1</vt:lpstr>
      <vt:lpstr>SLM: Summary</vt:lpstr>
      <vt:lpstr>Service Reporting Management (SRM)</vt:lpstr>
      <vt:lpstr>SRM: Requirements according to FitSM-1</vt:lpstr>
      <vt:lpstr>SRM: Summary</vt:lpstr>
      <vt:lpstr>Service Availability &amp; Continuity Management (SACM)</vt:lpstr>
      <vt:lpstr>Why Availability AND Continuity?</vt:lpstr>
      <vt:lpstr>SACM: Important terms</vt:lpstr>
      <vt:lpstr>SACM: Requirements according to  FitSM-1</vt:lpstr>
      <vt:lpstr>SACM: Summary</vt:lpstr>
      <vt:lpstr>Capacity Management (CAPM) </vt:lpstr>
      <vt:lpstr>CAPM vs SACM</vt:lpstr>
      <vt:lpstr>CAPM: Requirements according to  FitSM-1</vt:lpstr>
      <vt:lpstr>CAPM: Summary</vt:lpstr>
      <vt:lpstr>Information Security Management (ISM)</vt:lpstr>
      <vt:lpstr>ISM: What is information security?</vt:lpstr>
      <vt:lpstr>ISM: Confidentiality and integrity</vt:lpstr>
      <vt:lpstr>ISM: Accessibility</vt:lpstr>
      <vt:lpstr>Risk management: Steps and outputs</vt:lpstr>
      <vt:lpstr>ISM: Requirements according to FitSM-1</vt:lpstr>
      <vt:lpstr>ISM: Outputs</vt:lpstr>
      <vt:lpstr>ISM: Summary</vt:lpstr>
      <vt:lpstr>ITSM Processes + Interfaces (Part I)</vt:lpstr>
      <vt:lpstr>Customer Relationship Management (CRM)</vt:lpstr>
      <vt:lpstr>CRM: Requirements according to FitSM-1</vt:lpstr>
      <vt:lpstr>Supplier Relationship Management (SUPPM)</vt:lpstr>
      <vt:lpstr>SUPPM: Requirements according to  FitSM-1</vt:lpstr>
      <vt:lpstr>Incident &amp; Service Request Management (ISRM)</vt:lpstr>
      <vt:lpstr>ISRM: Important terms</vt:lpstr>
      <vt:lpstr>ISRM: Requirements according to FitSM-1</vt:lpstr>
      <vt:lpstr>ISRM: Workflow (incident management)</vt:lpstr>
      <vt:lpstr>Problem Management (PM)</vt:lpstr>
      <vt:lpstr>PM: Important terms</vt:lpstr>
      <vt:lpstr>PM: Requirements according to FitSM-1</vt:lpstr>
      <vt:lpstr>PM: Example – From incidents to problems to resolutions</vt:lpstr>
      <vt:lpstr>Configuration Management (CONFM)</vt:lpstr>
      <vt:lpstr>CONFM: Important terms</vt:lpstr>
      <vt:lpstr>CONFM: examples</vt:lpstr>
      <vt:lpstr>CONFM: Requirements according to  FitSM-1</vt:lpstr>
      <vt:lpstr>CONFM: Output and summary</vt:lpstr>
      <vt:lpstr>Change Management (CHM)</vt:lpstr>
      <vt:lpstr>CHM: Important terms</vt:lpstr>
      <vt:lpstr>CHM: Requirements according to FitSM-1</vt:lpstr>
      <vt:lpstr>CHM: Workflow</vt:lpstr>
      <vt:lpstr>CHM: Summary</vt:lpstr>
      <vt:lpstr>Release &amp; Deployment Management (RDM)</vt:lpstr>
      <vt:lpstr>RDM: Important terms</vt:lpstr>
      <vt:lpstr>RDM: Requirements according to FitSM-1</vt:lpstr>
      <vt:lpstr>RDM: Workflow</vt:lpstr>
      <vt:lpstr>Continual Service Improvement Management (CSI)</vt:lpstr>
      <vt:lpstr>CSI: Requirements according to FitSM-1</vt:lpstr>
      <vt:lpstr>ITSM Processes + Interfaces</vt:lpstr>
      <vt:lpstr>Benefits, Risks &amp; Challenges of Implementing IT Service Management</vt:lpstr>
      <vt:lpstr>ITSM: Benefits and risks in practice</vt:lpstr>
      <vt:lpstr>Challenges in federated IT service provisioning</vt:lpstr>
      <vt:lpstr>Examples of types of federation</vt:lpstr>
      <vt:lpstr>Related Standards &amp; Frameworks</vt:lpstr>
      <vt:lpstr>Related standards and frameworks</vt:lpstr>
      <vt:lpstr>ITIL, ISO/IEC 20000, COBIT</vt:lpstr>
      <vt:lpstr>ISO 9000, ISO/IEC 27000, CMMI</vt:lpstr>
      <vt:lpstr>FitSM, ISO/IEC 20000 and ITIL</vt:lpstr>
      <vt:lpstr>Exam procedure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FitSM Foundation Training</dc:title>
  <dc:creator>Malgorzata Krakowian;Owen Appleton</dc:creator>
  <cp:lastModifiedBy>Sy Holsinger</cp:lastModifiedBy>
  <cp:revision>1280</cp:revision>
  <cp:lastPrinted>2018-10-05T13:16:47Z</cp:lastPrinted>
  <dcterms:created xsi:type="dcterms:W3CDTF">2012-11-12T11:01:33Z</dcterms:created>
  <dcterms:modified xsi:type="dcterms:W3CDTF">2021-03-21T17:54:54Z</dcterms:modified>
</cp:coreProperties>
</file>