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3.png" ContentType="image/png"/>
  <Override PartName="/ppt/media/image9.png" ContentType="image/png"/>
  <Override PartName="/ppt/media/image12.png" ContentType="image/png"/>
  <Override PartName="/ppt/media/image7.png" ContentType="image/png"/>
  <Override PartName="/ppt/media/image11.png" ContentType="image/png"/>
  <Override PartName="/ppt/media/image18.png" ContentType="image/png"/>
  <Override PartName="/ppt/media/image17.png" ContentType="image/png"/>
  <Override PartName="/ppt/media/image16.png" ContentType="image/png"/>
  <Override PartName="/ppt/media/image14.png" ContentType="image/png"/>
  <Override PartName="/ppt/media/image1.png" ContentType="image/png"/>
  <Override PartName="/ppt/media/image3.jpeg" ContentType="image/jpeg"/>
  <Override PartName="/ppt/media/image15.png" ContentType="image/png"/>
  <Override PartName="/ppt/media/image2.png" ContentType="image/png"/>
  <Override PartName="/ppt/media/image4.png" ContentType="image/png"/>
  <Override PartName="/ppt/media/image8.jpeg" ContentType="image/jpeg"/>
  <Override PartName="/ppt/media/image5.png" ContentType="image/png"/>
  <Override PartName="/ppt/media/image10.png" ContentType="image/png"/>
  <Override PartName="/ppt/media/image6.png" ContentType="image/png"/>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23.xml.rels" ContentType="application/vnd.openxmlformats-package.relationships+xml"/>
  <Override PartName="/ppt/slideLayouts/_rels/slideLayout30.xml.rels" ContentType="application/vnd.openxmlformats-package.relationships+xml"/>
  <Override PartName="/ppt/slideLayouts/_rels/slideLayout14.xml.rels" ContentType="application/vnd.openxmlformats-package.relationships+xml"/>
  <Override PartName="/ppt/slideLayouts/_rels/slideLayout29.xml.rels" ContentType="application/vnd.openxmlformats-package.relationships+xml"/>
  <Override PartName="/ppt/slideLayouts/_rels/slideLayout10.xml.rels" ContentType="application/vnd.openxmlformats-package.relationships+xml"/>
  <Override PartName="/ppt/slideLayouts/_rels/slideLayout25.xml.rels" ContentType="application/vnd.openxmlformats-package.relationships+xml"/>
  <Override PartName="/ppt/slideLayouts/_rels/slideLayout16.xml.rels" ContentType="application/vnd.openxmlformats-package.relationships+xml"/>
  <Override PartName="/ppt/slideLayouts/_rels/slideLayout32.xml.rels" ContentType="application/vnd.openxmlformats-package.relationships+xml"/>
  <Override PartName="/ppt/slideLayouts/_rels/slideLayout34.xml.rels" ContentType="application/vnd.openxmlformats-package.relationships+xml"/>
  <Override PartName="/ppt/slideLayouts/_rels/slideLayout20.xml.rels" ContentType="application/vnd.openxmlformats-package.relationships+xml"/>
  <Override PartName="/ppt/slideLayouts/_rels/slideLayout35.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31.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22.xml.rels" ContentType="application/vnd.openxmlformats-package.relationships+xml"/>
  <Override PartName="/ppt/slideLayouts/_rels/slideLayout28.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6.xml.rels" ContentType="application/vnd.openxmlformats-package.relationships+xml"/>
  <Override PartName="/ppt/slideLayouts/_rels/slideLayout36.xml.rels" ContentType="application/vnd.openxmlformats-package.relationships+xml"/>
  <Override PartName="/ppt/slideLayouts/_rels/slideLayout21.xml.rels" ContentType="application/vnd.openxmlformats-package.relationships+xml"/>
  <Override PartName="/ppt/slideLayouts/_rels/slideLayout27.xml.rels" ContentType="application/vnd.openxmlformats-package.relationships+xml"/>
  <Override PartName="/ppt/slideLayouts/_rels/slideLayout5.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1.xml.rels" ContentType="application/vnd.openxmlformats-package.relationships+xml"/>
  <Override PartName="/ppt/slideLayouts/_rels/slideLayout26.xml.rels" ContentType="application/vnd.openxmlformats-package.relationships+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33.xml" ContentType="application/vnd.openxmlformats-officedocument.presentationml.slideLayout+xml"/>
  <Override PartName="/ppt/slideLayouts/slideLayout10.xml" ContentType="application/vnd.openxmlformats-officedocument.presentationml.slideLayout+xml"/>
  <Override PartName="/ppt/slideLayouts/slideLayout34.xml" ContentType="application/vnd.openxmlformats-officedocument.presentationml.slideLayout+xml"/>
  <Override PartName="/ppt/slideLayouts/slideLayout11.xml" ContentType="application/vnd.openxmlformats-officedocument.presentationml.slideLayout+xml"/>
  <Override PartName="/ppt/slideLayouts/slideLayout35.xml" ContentType="application/vnd.openxmlformats-officedocument.presentationml.slideLayout+xml"/>
  <Override PartName="/ppt/slideLayouts/slideLayout12.xml" ContentType="application/vnd.openxmlformats-officedocument.presentationml.slideLayout+xml"/>
  <Override PartName="/ppt/slideLayouts/slideLayout36.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5.xml" ContentType="application/vnd.openxmlformats-officedocument.presentationml.slideLayout+xml"/>
  <Override PartName="/ppt/slideLayouts/slideLayout24.xml" ContentType="application/vnd.openxmlformats-officedocument.presentationml.slideLayout+xml"/>
  <Override PartName="/ppt/slideLayouts/slideLayout4.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19.xml" ContentType="application/vnd.openxmlformats-officedocument.presentationml.slideLayout+xml"/>
  <Override PartName="/ppt/slideLayouts/slideLayout22.xml" ContentType="application/vnd.openxmlformats-officedocument.presentationml.slideLayout+xml"/>
  <Override PartName="/ppt/slideLayouts/slideLayout2.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_rels/slide12.xml.rels" ContentType="application/vnd.openxmlformats-package.relationships+xml"/>
  <Override PartName="/ppt/slides/_rels/slide11.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3.xml.rels" ContentType="application/vnd.openxmlformats-package.relationships+xml"/>
  <Override PartName="/ppt/slides/_rels/slide5.xml.rels" ContentType="application/vnd.openxmlformats-package.relationships+xml"/>
  <Override PartName="/ppt/slides/_rels/slide2.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9144000" cy="51435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45" name="PlaceHolder 2"/>
          <p:cNvSpPr>
            <a:spLocks noGrp="1"/>
          </p:cNvSpPr>
          <p:nvPr>
            <p:ph type="body"/>
          </p:nvPr>
        </p:nvSpPr>
        <p:spPr>
          <a:xfrm>
            <a:off x="5619240" y="1881360"/>
            <a:ext cx="2538360" cy="418680"/>
          </a:xfrm>
          <a:prstGeom prst="rect">
            <a:avLst/>
          </a:prstGeom>
        </p:spPr>
        <p:txBody>
          <a:bodyPr lIns="0" rIns="0" tIns="0" bIns="0">
            <a:normAutofit/>
          </a:bodyPr>
          <a:p>
            <a:endParaRPr b="0" lang="hu-HU" sz="1400" spc="-1" strike="noStrike">
              <a:solidFill>
                <a:srgbClr val="000000"/>
              </a:solidFill>
              <a:latin typeface="Arial"/>
            </a:endParaRPr>
          </a:p>
        </p:txBody>
      </p:sp>
      <p:sp>
        <p:nvSpPr>
          <p:cNvPr id="46" name="PlaceHolder 3"/>
          <p:cNvSpPr>
            <a:spLocks noGrp="1"/>
          </p:cNvSpPr>
          <p:nvPr>
            <p:ph type="body"/>
          </p:nvPr>
        </p:nvSpPr>
        <p:spPr>
          <a:xfrm>
            <a:off x="5619240" y="2340360"/>
            <a:ext cx="2538360" cy="41868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48" name="PlaceHolder 2"/>
          <p:cNvSpPr>
            <a:spLocks noGrp="1"/>
          </p:cNvSpPr>
          <p:nvPr>
            <p:ph type="body"/>
          </p:nvPr>
        </p:nvSpPr>
        <p:spPr>
          <a:xfrm>
            <a:off x="5619240" y="1881360"/>
            <a:ext cx="1238400" cy="418680"/>
          </a:xfrm>
          <a:prstGeom prst="rect">
            <a:avLst/>
          </a:prstGeom>
        </p:spPr>
        <p:txBody>
          <a:bodyPr lIns="0" rIns="0" tIns="0" bIns="0">
            <a:normAutofit/>
          </a:bodyPr>
          <a:p>
            <a:endParaRPr b="0" lang="hu-HU" sz="1400" spc="-1" strike="noStrike">
              <a:solidFill>
                <a:srgbClr val="000000"/>
              </a:solidFill>
              <a:latin typeface="Arial"/>
            </a:endParaRPr>
          </a:p>
        </p:txBody>
      </p:sp>
      <p:sp>
        <p:nvSpPr>
          <p:cNvPr id="49" name="PlaceHolder 3"/>
          <p:cNvSpPr>
            <a:spLocks noGrp="1"/>
          </p:cNvSpPr>
          <p:nvPr>
            <p:ph type="body"/>
          </p:nvPr>
        </p:nvSpPr>
        <p:spPr>
          <a:xfrm>
            <a:off x="6919920" y="1881360"/>
            <a:ext cx="1238400" cy="418680"/>
          </a:xfrm>
          <a:prstGeom prst="rect">
            <a:avLst/>
          </a:prstGeom>
        </p:spPr>
        <p:txBody>
          <a:bodyPr lIns="0" rIns="0" tIns="0" bIns="0">
            <a:normAutofit/>
          </a:bodyPr>
          <a:p>
            <a:endParaRPr b="0" lang="hu-HU" sz="1400" spc="-1" strike="noStrike">
              <a:solidFill>
                <a:srgbClr val="000000"/>
              </a:solidFill>
              <a:latin typeface="Arial"/>
            </a:endParaRPr>
          </a:p>
        </p:txBody>
      </p:sp>
      <p:sp>
        <p:nvSpPr>
          <p:cNvPr id="50" name="PlaceHolder 4"/>
          <p:cNvSpPr>
            <a:spLocks noGrp="1"/>
          </p:cNvSpPr>
          <p:nvPr>
            <p:ph type="body"/>
          </p:nvPr>
        </p:nvSpPr>
        <p:spPr>
          <a:xfrm>
            <a:off x="5619240" y="2340360"/>
            <a:ext cx="1238400" cy="418680"/>
          </a:xfrm>
          <a:prstGeom prst="rect">
            <a:avLst/>
          </a:prstGeom>
        </p:spPr>
        <p:txBody>
          <a:bodyPr lIns="0" rIns="0" tIns="0" bIns="0">
            <a:normAutofit/>
          </a:bodyPr>
          <a:p>
            <a:endParaRPr b="0" lang="hu-HU" sz="1400" spc="-1" strike="noStrike">
              <a:solidFill>
                <a:srgbClr val="000000"/>
              </a:solidFill>
              <a:latin typeface="Arial"/>
            </a:endParaRPr>
          </a:p>
        </p:txBody>
      </p:sp>
      <p:sp>
        <p:nvSpPr>
          <p:cNvPr id="51" name="PlaceHolder 5"/>
          <p:cNvSpPr>
            <a:spLocks noGrp="1"/>
          </p:cNvSpPr>
          <p:nvPr>
            <p:ph type="body"/>
          </p:nvPr>
        </p:nvSpPr>
        <p:spPr>
          <a:xfrm>
            <a:off x="6919920" y="2340360"/>
            <a:ext cx="1238400" cy="41868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53" name="PlaceHolder 2"/>
          <p:cNvSpPr>
            <a:spLocks noGrp="1"/>
          </p:cNvSpPr>
          <p:nvPr>
            <p:ph type="body"/>
          </p:nvPr>
        </p:nvSpPr>
        <p:spPr>
          <a:xfrm>
            <a:off x="5619240" y="1881360"/>
            <a:ext cx="817200" cy="418680"/>
          </a:xfrm>
          <a:prstGeom prst="rect">
            <a:avLst/>
          </a:prstGeom>
        </p:spPr>
        <p:txBody>
          <a:bodyPr lIns="0" rIns="0" tIns="0" bIns="0">
            <a:normAutofit fontScale="37000"/>
          </a:bodyPr>
          <a:p>
            <a:endParaRPr b="0" lang="hu-HU" sz="1400" spc="-1" strike="noStrike">
              <a:solidFill>
                <a:srgbClr val="000000"/>
              </a:solidFill>
              <a:latin typeface="Arial"/>
            </a:endParaRPr>
          </a:p>
        </p:txBody>
      </p:sp>
      <p:sp>
        <p:nvSpPr>
          <p:cNvPr id="54" name="PlaceHolder 3"/>
          <p:cNvSpPr>
            <a:spLocks noGrp="1"/>
          </p:cNvSpPr>
          <p:nvPr>
            <p:ph type="body"/>
          </p:nvPr>
        </p:nvSpPr>
        <p:spPr>
          <a:xfrm>
            <a:off x="6477840" y="1881360"/>
            <a:ext cx="817200" cy="418680"/>
          </a:xfrm>
          <a:prstGeom prst="rect">
            <a:avLst/>
          </a:prstGeom>
        </p:spPr>
        <p:txBody>
          <a:bodyPr lIns="0" rIns="0" tIns="0" bIns="0">
            <a:normAutofit fontScale="37000"/>
          </a:bodyPr>
          <a:p>
            <a:endParaRPr b="0" lang="hu-HU" sz="1400" spc="-1" strike="noStrike">
              <a:solidFill>
                <a:srgbClr val="000000"/>
              </a:solidFill>
              <a:latin typeface="Arial"/>
            </a:endParaRPr>
          </a:p>
        </p:txBody>
      </p:sp>
      <p:sp>
        <p:nvSpPr>
          <p:cNvPr id="55" name="PlaceHolder 4"/>
          <p:cNvSpPr>
            <a:spLocks noGrp="1"/>
          </p:cNvSpPr>
          <p:nvPr>
            <p:ph type="body"/>
          </p:nvPr>
        </p:nvSpPr>
        <p:spPr>
          <a:xfrm>
            <a:off x="7336080" y="1881360"/>
            <a:ext cx="817200" cy="418680"/>
          </a:xfrm>
          <a:prstGeom prst="rect">
            <a:avLst/>
          </a:prstGeom>
        </p:spPr>
        <p:txBody>
          <a:bodyPr lIns="0" rIns="0" tIns="0" bIns="0">
            <a:normAutofit fontScale="37000"/>
          </a:bodyPr>
          <a:p>
            <a:endParaRPr b="0" lang="hu-HU" sz="1400" spc="-1" strike="noStrike">
              <a:solidFill>
                <a:srgbClr val="000000"/>
              </a:solidFill>
              <a:latin typeface="Arial"/>
            </a:endParaRPr>
          </a:p>
        </p:txBody>
      </p:sp>
      <p:sp>
        <p:nvSpPr>
          <p:cNvPr id="56" name="PlaceHolder 5"/>
          <p:cNvSpPr>
            <a:spLocks noGrp="1"/>
          </p:cNvSpPr>
          <p:nvPr>
            <p:ph type="body"/>
          </p:nvPr>
        </p:nvSpPr>
        <p:spPr>
          <a:xfrm>
            <a:off x="5619240" y="2340360"/>
            <a:ext cx="817200" cy="418680"/>
          </a:xfrm>
          <a:prstGeom prst="rect">
            <a:avLst/>
          </a:prstGeom>
        </p:spPr>
        <p:txBody>
          <a:bodyPr lIns="0" rIns="0" tIns="0" bIns="0">
            <a:normAutofit fontScale="37000"/>
          </a:bodyPr>
          <a:p>
            <a:endParaRPr b="0" lang="hu-HU" sz="1400" spc="-1" strike="noStrike">
              <a:solidFill>
                <a:srgbClr val="000000"/>
              </a:solidFill>
              <a:latin typeface="Arial"/>
            </a:endParaRPr>
          </a:p>
        </p:txBody>
      </p:sp>
      <p:sp>
        <p:nvSpPr>
          <p:cNvPr id="57" name="PlaceHolder 6"/>
          <p:cNvSpPr>
            <a:spLocks noGrp="1"/>
          </p:cNvSpPr>
          <p:nvPr>
            <p:ph type="body"/>
          </p:nvPr>
        </p:nvSpPr>
        <p:spPr>
          <a:xfrm>
            <a:off x="6477840" y="2340360"/>
            <a:ext cx="817200" cy="418680"/>
          </a:xfrm>
          <a:prstGeom prst="rect">
            <a:avLst/>
          </a:prstGeom>
        </p:spPr>
        <p:txBody>
          <a:bodyPr lIns="0" rIns="0" tIns="0" bIns="0">
            <a:normAutofit fontScale="37000"/>
          </a:bodyPr>
          <a:p>
            <a:endParaRPr b="0" lang="hu-HU" sz="1400" spc="-1" strike="noStrike">
              <a:solidFill>
                <a:srgbClr val="000000"/>
              </a:solidFill>
              <a:latin typeface="Arial"/>
            </a:endParaRPr>
          </a:p>
        </p:txBody>
      </p:sp>
      <p:sp>
        <p:nvSpPr>
          <p:cNvPr id="58" name="PlaceHolder 7"/>
          <p:cNvSpPr>
            <a:spLocks noGrp="1"/>
          </p:cNvSpPr>
          <p:nvPr>
            <p:ph type="body"/>
          </p:nvPr>
        </p:nvSpPr>
        <p:spPr>
          <a:xfrm>
            <a:off x="7336080" y="2340360"/>
            <a:ext cx="817200" cy="418680"/>
          </a:xfrm>
          <a:prstGeom prst="rect">
            <a:avLst/>
          </a:prstGeom>
        </p:spPr>
        <p:txBody>
          <a:bodyPr lIns="0" rIns="0" tIns="0" bIns="0">
            <a:normAutofit fontScale="37000"/>
          </a:bodyPr>
          <a:p>
            <a:endParaRPr b="0" lang="hu-HU" sz="14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71" name="PlaceHolder 2"/>
          <p:cNvSpPr>
            <a:spLocks noGrp="1"/>
          </p:cNvSpPr>
          <p:nvPr>
            <p:ph type="subTitle"/>
          </p:nvPr>
        </p:nvSpPr>
        <p:spPr>
          <a:xfrm>
            <a:off x="5619240" y="1864800"/>
            <a:ext cx="2538360" cy="911880"/>
          </a:xfrm>
          <a:prstGeom prst="rect">
            <a:avLst/>
          </a:prstGeom>
        </p:spPr>
        <p:txBody>
          <a:bodyPr lIns="0" rIns="0" tIns="0" bIns="0" anchor="ctr">
            <a:noAutofit/>
          </a:bodyPr>
          <a:p>
            <a:pPr algn="ctr"/>
            <a:endParaRPr b="0" lang="hu-HU"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73" name="PlaceHolder 2"/>
          <p:cNvSpPr>
            <a:spLocks noGrp="1"/>
          </p:cNvSpPr>
          <p:nvPr>
            <p:ph type="body"/>
          </p:nvPr>
        </p:nvSpPr>
        <p:spPr>
          <a:xfrm>
            <a:off x="5619240" y="1881360"/>
            <a:ext cx="2538360" cy="87840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75" name="PlaceHolder 2"/>
          <p:cNvSpPr>
            <a:spLocks noGrp="1"/>
          </p:cNvSpPr>
          <p:nvPr>
            <p:ph type="body"/>
          </p:nvPr>
        </p:nvSpPr>
        <p:spPr>
          <a:xfrm>
            <a:off x="5619240" y="1881360"/>
            <a:ext cx="1238400" cy="878400"/>
          </a:xfrm>
          <a:prstGeom prst="rect">
            <a:avLst/>
          </a:prstGeom>
        </p:spPr>
        <p:txBody>
          <a:bodyPr lIns="0" rIns="0" tIns="0" bIns="0">
            <a:normAutofit/>
          </a:bodyPr>
          <a:p>
            <a:endParaRPr b="0" lang="hu-HU" sz="1400" spc="-1" strike="noStrike">
              <a:solidFill>
                <a:srgbClr val="000000"/>
              </a:solidFill>
              <a:latin typeface="Arial"/>
            </a:endParaRPr>
          </a:p>
        </p:txBody>
      </p:sp>
      <p:sp>
        <p:nvSpPr>
          <p:cNvPr id="76" name="PlaceHolder 3"/>
          <p:cNvSpPr>
            <a:spLocks noGrp="1"/>
          </p:cNvSpPr>
          <p:nvPr>
            <p:ph type="body"/>
          </p:nvPr>
        </p:nvSpPr>
        <p:spPr>
          <a:xfrm>
            <a:off x="6919920" y="1881360"/>
            <a:ext cx="1238400" cy="87840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hu-HU" sz="14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78" name="PlaceHolder 1"/>
          <p:cNvSpPr>
            <a:spLocks noGrp="1"/>
          </p:cNvSpPr>
          <p:nvPr>
            <p:ph type="subTitle"/>
          </p:nvPr>
        </p:nvSpPr>
        <p:spPr>
          <a:xfrm>
            <a:off x="457200" y="205200"/>
            <a:ext cx="8229240" cy="3981240"/>
          </a:xfrm>
          <a:prstGeom prst="rect">
            <a:avLst/>
          </a:prstGeom>
        </p:spPr>
        <p:txBody>
          <a:bodyPr lIns="0" rIns="0" tIns="0" bIns="0" anchor="ctr">
            <a:noAutofit/>
          </a:bodyPr>
          <a:p>
            <a:pPr algn="ctr"/>
            <a:endParaRPr b="0" lang="hu-HU"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80" name="PlaceHolder 2"/>
          <p:cNvSpPr>
            <a:spLocks noGrp="1"/>
          </p:cNvSpPr>
          <p:nvPr>
            <p:ph type="body"/>
          </p:nvPr>
        </p:nvSpPr>
        <p:spPr>
          <a:xfrm>
            <a:off x="5619240" y="1881360"/>
            <a:ext cx="1238400" cy="418680"/>
          </a:xfrm>
          <a:prstGeom prst="rect">
            <a:avLst/>
          </a:prstGeom>
        </p:spPr>
        <p:txBody>
          <a:bodyPr lIns="0" rIns="0" tIns="0" bIns="0">
            <a:normAutofit/>
          </a:bodyPr>
          <a:p>
            <a:endParaRPr b="0" lang="hu-HU" sz="1400" spc="-1" strike="noStrike">
              <a:solidFill>
                <a:srgbClr val="000000"/>
              </a:solidFill>
              <a:latin typeface="Arial"/>
            </a:endParaRPr>
          </a:p>
        </p:txBody>
      </p:sp>
      <p:sp>
        <p:nvSpPr>
          <p:cNvPr id="81" name="PlaceHolder 3"/>
          <p:cNvSpPr>
            <a:spLocks noGrp="1"/>
          </p:cNvSpPr>
          <p:nvPr>
            <p:ph type="body"/>
          </p:nvPr>
        </p:nvSpPr>
        <p:spPr>
          <a:xfrm>
            <a:off x="6919920" y="1881360"/>
            <a:ext cx="1238400" cy="878400"/>
          </a:xfrm>
          <a:prstGeom prst="rect">
            <a:avLst/>
          </a:prstGeom>
        </p:spPr>
        <p:txBody>
          <a:bodyPr lIns="0" rIns="0" tIns="0" bIns="0">
            <a:normAutofit/>
          </a:bodyPr>
          <a:p>
            <a:endParaRPr b="0" lang="hu-HU" sz="1400" spc="-1" strike="noStrike">
              <a:solidFill>
                <a:srgbClr val="000000"/>
              </a:solidFill>
              <a:latin typeface="Arial"/>
            </a:endParaRPr>
          </a:p>
        </p:txBody>
      </p:sp>
      <p:sp>
        <p:nvSpPr>
          <p:cNvPr id="82" name="PlaceHolder 4"/>
          <p:cNvSpPr>
            <a:spLocks noGrp="1"/>
          </p:cNvSpPr>
          <p:nvPr>
            <p:ph type="body"/>
          </p:nvPr>
        </p:nvSpPr>
        <p:spPr>
          <a:xfrm>
            <a:off x="5619240" y="2340360"/>
            <a:ext cx="1238400" cy="41868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24" name="PlaceHolder 2"/>
          <p:cNvSpPr>
            <a:spLocks noGrp="1"/>
          </p:cNvSpPr>
          <p:nvPr>
            <p:ph type="subTitle"/>
          </p:nvPr>
        </p:nvSpPr>
        <p:spPr>
          <a:xfrm>
            <a:off x="5619240" y="1864800"/>
            <a:ext cx="2538360" cy="911880"/>
          </a:xfrm>
          <a:prstGeom prst="rect">
            <a:avLst/>
          </a:prstGeom>
        </p:spPr>
        <p:txBody>
          <a:bodyPr lIns="0" rIns="0" tIns="0" bIns="0" anchor="ctr">
            <a:noAutofit/>
          </a:bodyPr>
          <a:p>
            <a:pPr algn="ctr"/>
            <a:endParaRPr b="0" lang="hu-HU"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84" name="PlaceHolder 2"/>
          <p:cNvSpPr>
            <a:spLocks noGrp="1"/>
          </p:cNvSpPr>
          <p:nvPr>
            <p:ph type="body"/>
          </p:nvPr>
        </p:nvSpPr>
        <p:spPr>
          <a:xfrm>
            <a:off x="5619240" y="1881360"/>
            <a:ext cx="1238400" cy="878400"/>
          </a:xfrm>
          <a:prstGeom prst="rect">
            <a:avLst/>
          </a:prstGeom>
        </p:spPr>
        <p:txBody>
          <a:bodyPr lIns="0" rIns="0" tIns="0" bIns="0">
            <a:normAutofit/>
          </a:bodyPr>
          <a:p>
            <a:endParaRPr b="0" lang="hu-HU" sz="1400" spc="-1" strike="noStrike">
              <a:solidFill>
                <a:srgbClr val="000000"/>
              </a:solidFill>
              <a:latin typeface="Arial"/>
            </a:endParaRPr>
          </a:p>
        </p:txBody>
      </p:sp>
      <p:sp>
        <p:nvSpPr>
          <p:cNvPr id="85" name="PlaceHolder 3"/>
          <p:cNvSpPr>
            <a:spLocks noGrp="1"/>
          </p:cNvSpPr>
          <p:nvPr>
            <p:ph type="body"/>
          </p:nvPr>
        </p:nvSpPr>
        <p:spPr>
          <a:xfrm>
            <a:off x="6919920" y="1881360"/>
            <a:ext cx="1238400" cy="418680"/>
          </a:xfrm>
          <a:prstGeom prst="rect">
            <a:avLst/>
          </a:prstGeom>
        </p:spPr>
        <p:txBody>
          <a:bodyPr lIns="0" rIns="0" tIns="0" bIns="0">
            <a:normAutofit/>
          </a:bodyPr>
          <a:p>
            <a:endParaRPr b="0" lang="hu-HU" sz="1400" spc="-1" strike="noStrike">
              <a:solidFill>
                <a:srgbClr val="000000"/>
              </a:solidFill>
              <a:latin typeface="Arial"/>
            </a:endParaRPr>
          </a:p>
        </p:txBody>
      </p:sp>
      <p:sp>
        <p:nvSpPr>
          <p:cNvPr id="86" name="PlaceHolder 4"/>
          <p:cNvSpPr>
            <a:spLocks noGrp="1"/>
          </p:cNvSpPr>
          <p:nvPr>
            <p:ph type="body"/>
          </p:nvPr>
        </p:nvSpPr>
        <p:spPr>
          <a:xfrm>
            <a:off x="6919920" y="2340360"/>
            <a:ext cx="1238400" cy="41868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88" name="PlaceHolder 2"/>
          <p:cNvSpPr>
            <a:spLocks noGrp="1"/>
          </p:cNvSpPr>
          <p:nvPr>
            <p:ph type="body"/>
          </p:nvPr>
        </p:nvSpPr>
        <p:spPr>
          <a:xfrm>
            <a:off x="5619240" y="1881360"/>
            <a:ext cx="1238400" cy="418680"/>
          </a:xfrm>
          <a:prstGeom prst="rect">
            <a:avLst/>
          </a:prstGeom>
        </p:spPr>
        <p:txBody>
          <a:bodyPr lIns="0" rIns="0" tIns="0" bIns="0">
            <a:normAutofit/>
          </a:bodyPr>
          <a:p>
            <a:endParaRPr b="0" lang="hu-HU" sz="1400" spc="-1" strike="noStrike">
              <a:solidFill>
                <a:srgbClr val="000000"/>
              </a:solidFill>
              <a:latin typeface="Arial"/>
            </a:endParaRPr>
          </a:p>
        </p:txBody>
      </p:sp>
      <p:sp>
        <p:nvSpPr>
          <p:cNvPr id="89" name="PlaceHolder 3"/>
          <p:cNvSpPr>
            <a:spLocks noGrp="1"/>
          </p:cNvSpPr>
          <p:nvPr>
            <p:ph type="body"/>
          </p:nvPr>
        </p:nvSpPr>
        <p:spPr>
          <a:xfrm>
            <a:off x="6919920" y="1881360"/>
            <a:ext cx="1238400" cy="418680"/>
          </a:xfrm>
          <a:prstGeom prst="rect">
            <a:avLst/>
          </a:prstGeom>
        </p:spPr>
        <p:txBody>
          <a:bodyPr lIns="0" rIns="0" tIns="0" bIns="0">
            <a:normAutofit/>
          </a:bodyPr>
          <a:p>
            <a:endParaRPr b="0" lang="hu-HU" sz="1400" spc="-1" strike="noStrike">
              <a:solidFill>
                <a:srgbClr val="000000"/>
              </a:solidFill>
              <a:latin typeface="Arial"/>
            </a:endParaRPr>
          </a:p>
        </p:txBody>
      </p:sp>
      <p:sp>
        <p:nvSpPr>
          <p:cNvPr id="90" name="PlaceHolder 4"/>
          <p:cNvSpPr>
            <a:spLocks noGrp="1"/>
          </p:cNvSpPr>
          <p:nvPr>
            <p:ph type="body"/>
          </p:nvPr>
        </p:nvSpPr>
        <p:spPr>
          <a:xfrm>
            <a:off x="5619240" y="2340360"/>
            <a:ext cx="2538360" cy="41868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92" name="PlaceHolder 2"/>
          <p:cNvSpPr>
            <a:spLocks noGrp="1"/>
          </p:cNvSpPr>
          <p:nvPr>
            <p:ph type="body"/>
          </p:nvPr>
        </p:nvSpPr>
        <p:spPr>
          <a:xfrm>
            <a:off x="5619240" y="1881360"/>
            <a:ext cx="2538360" cy="418680"/>
          </a:xfrm>
          <a:prstGeom prst="rect">
            <a:avLst/>
          </a:prstGeom>
        </p:spPr>
        <p:txBody>
          <a:bodyPr lIns="0" rIns="0" tIns="0" bIns="0">
            <a:normAutofit/>
          </a:bodyPr>
          <a:p>
            <a:endParaRPr b="0" lang="hu-HU" sz="1400" spc="-1" strike="noStrike">
              <a:solidFill>
                <a:srgbClr val="000000"/>
              </a:solidFill>
              <a:latin typeface="Arial"/>
            </a:endParaRPr>
          </a:p>
        </p:txBody>
      </p:sp>
      <p:sp>
        <p:nvSpPr>
          <p:cNvPr id="93" name="PlaceHolder 3"/>
          <p:cNvSpPr>
            <a:spLocks noGrp="1"/>
          </p:cNvSpPr>
          <p:nvPr>
            <p:ph type="body"/>
          </p:nvPr>
        </p:nvSpPr>
        <p:spPr>
          <a:xfrm>
            <a:off x="5619240" y="2340360"/>
            <a:ext cx="2538360" cy="41868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95" name="PlaceHolder 2"/>
          <p:cNvSpPr>
            <a:spLocks noGrp="1"/>
          </p:cNvSpPr>
          <p:nvPr>
            <p:ph type="body"/>
          </p:nvPr>
        </p:nvSpPr>
        <p:spPr>
          <a:xfrm>
            <a:off x="5619240" y="1881360"/>
            <a:ext cx="1238400" cy="418680"/>
          </a:xfrm>
          <a:prstGeom prst="rect">
            <a:avLst/>
          </a:prstGeom>
        </p:spPr>
        <p:txBody>
          <a:bodyPr lIns="0" rIns="0" tIns="0" bIns="0">
            <a:normAutofit/>
          </a:bodyPr>
          <a:p>
            <a:endParaRPr b="0" lang="hu-HU" sz="1400" spc="-1" strike="noStrike">
              <a:solidFill>
                <a:srgbClr val="000000"/>
              </a:solidFill>
              <a:latin typeface="Arial"/>
            </a:endParaRPr>
          </a:p>
        </p:txBody>
      </p:sp>
      <p:sp>
        <p:nvSpPr>
          <p:cNvPr id="96" name="PlaceHolder 3"/>
          <p:cNvSpPr>
            <a:spLocks noGrp="1"/>
          </p:cNvSpPr>
          <p:nvPr>
            <p:ph type="body"/>
          </p:nvPr>
        </p:nvSpPr>
        <p:spPr>
          <a:xfrm>
            <a:off x="6919920" y="1881360"/>
            <a:ext cx="1238400" cy="418680"/>
          </a:xfrm>
          <a:prstGeom prst="rect">
            <a:avLst/>
          </a:prstGeom>
        </p:spPr>
        <p:txBody>
          <a:bodyPr lIns="0" rIns="0" tIns="0" bIns="0">
            <a:normAutofit/>
          </a:bodyPr>
          <a:p>
            <a:endParaRPr b="0" lang="hu-HU" sz="1400" spc="-1" strike="noStrike">
              <a:solidFill>
                <a:srgbClr val="000000"/>
              </a:solidFill>
              <a:latin typeface="Arial"/>
            </a:endParaRPr>
          </a:p>
        </p:txBody>
      </p:sp>
      <p:sp>
        <p:nvSpPr>
          <p:cNvPr id="97" name="PlaceHolder 4"/>
          <p:cNvSpPr>
            <a:spLocks noGrp="1"/>
          </p:cNvSpPr>
          <p:nvPr>
            <p:ph type="body"/>
          </p:nvPr>
        </p:nvSpPr>
        <p:spPr>
          <a:xfrm>
            <a:off x="5619240" y="2340360"/>
            <a:ext cx="1238400" cy="418680"/>
          </a:xfrm>
          <a:prstGeom prst="rect">
            <a:avLst/>
          </a:prstGeom>
        </p:spPr>
        <p:txBody>
          <a:bodyPr lIns="0" rIns="0" tIns="0" bIns="0">
            <a:normAutofit/>
          </a:bodyPr>
          <a:p>
            <a:endParaRPr b="0" lang="hu-HU" sz="1400" spc="-1" strike="noStrike">
              <a:solidFill>
                <a:srgbClr val="000000"/>
              </a:solidFill>
              <a:latin typeface="Arial"/>
            </a:endParaRPr>
          </a:p>
        </p:txBody>
      </p:sp>
      <p:sp>
        <p:nvSpPr>
          <p:cNvPr id="98" name="PlaceHolder 5"/>
          <p:cNvSpPr>
            <a:spLocks noGrp="1"/>
          </p:cNvSpPr>
          <p:nvPr>
            <p:ph type="body"/>
          </p:nvPr>
        </p:nvSpPr>
        <p:spPr>
          <a:xfrm>
            <a:off x="6919920" y="2340360"/>
            <a:ext cx="1238400" cy="41868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00" name="PlaceHolder 2"/>
          <p:cNvSpPr>
            <a:spLocks noGrp="1"/>
          </p:cNvSpPr>
          <p:nvPr>
            <p:ph type="body"/>
          </p:nvPr>
        </p:nvSpPr>
        <p:spPr>
          <a:xfrm>
            <a:off x="5619240" y="1881360"/>
            <a:ext cx="817200" cy="418680"/>
          </a:xfrm>
          <a:prstGeom prst="rect">
            <a:avLst/>
          </a:prstGeom>
        </p:spPr>
        <p:txBody>
          <a:bodyPr lIns="0" rIns="0" tIns="0" bIns="0">
            <a:normAutofit fontScale="37000"/>
          </a:bodyPr>
          <a:p>
            <a:endParaRPr b="0" lang="hu-HU" sz="1400" spc="-1" strike="noStrike">
              <a:solidFill>
                <a:srgbClr val="000000"/>
              </a:solidFill>
              <a:latin typeface="Arial"/>
            </a:endParaRPr>
          </a:p>
        </p:txBody>
      </p:sp>
      <p:sp>
        <p:nvSpPr>
          <p:cNvPr id="101" name="PlaceHolder 3"/>
          <p:cNvSpPr>
            <a:spLocks noGrp="1"/>
          </p:cNvSpPr>
          <p:nvPr>
            <p:ph type="body"/>
          </p:nvPr>
        </p:nvSpPr>
        <p:spPr>
          <a:xfrm>
            <a:off x="6477840" y="1881360"/>
            <a:ext cx="817200" cy="418680"/>
          </a:xfrm>
          <a:prstGeom prst="rect">
            <a:avLst/>
          </a:prstGeom>
        </p:spPr>
        <p:txBody>
          <a:bodyPr lIns="0" rIns="0" tIns="0" bIns="0">
            <a:normAutofit fontScale="37000"/>
          </a:bodyPr>
          <a:p>
            <a:endParaRPr b="0" lang="hu-HU" sz="1400" spc="-1" strike="noStrike">
              <a:solidFill>
                <a:srgbClr val="000000"/>
              </a:solidFill>
              <a:latin typeface="Arial"/>
            </a:endParaRPr>
          </a:p>
        </p:txBody>
      </p:sp>
      <p:sp>
        <p:nvSpPr>
          <p:cNvPr id="102" name="PlaceHolder 4"/>
          <p:cNvSpPr>
            <a:spLocks noGrp="1"/>
          </p:cNvSpPr>
          <p:nvPr>
            <p:ph type="body"/>
          </p:nvPr>
        </p:nvSpPr>
        <p:spPr>
          <a:xfrm>
            <a:off x="7336080" y="1881360"/>
            <a:ext cx="817200" cy="418680"/>
          </a:xfrm>
          <a:prstGeom prst="rect">
            <a:avLst/>
          </a:prstGeom>
        </p:spPr>
        <p:txBody>
          <a:bodyPr lIns="0" rIns="0" tIns="0" bIns="0">
            <a:normAutofit fontScale="37000"/>
          </a:bodyPr>
          <a:p>
            <a:endParaRPr b="0" lang="hu-HU" sz="1400" spc="-1" strike="noStrike">
              <a:solidFill>
                <a:srgbClr val="000000"/>
              </a:solidFill>
              <a:latin typeface="Arial"/>
            </a:endParaRPr>
          </a:p>
        </p:txBody>
      </p:sp>
      <p:sp>
        <p:nvSpPr>
          <p:cNvPr id="103" name="PlaceHolder 5"/>
          <p:cNvSpPr>
            <a:spLocks noGrp="1"/>
          </p:cNvSpPr>
          <p:nvPr>
            <p:ph type="body"/>
          </p:nvPr>
        </p:nvSpPr>
        <p:spPr>
          <a:xfrm>
            <a:off x="5619240" y="2340360"/>
            <a:ext cx="817200" cy="418680"/>
          </a:xfrm>
          <a:prstGeom prst="rect">
            <a:avLst/>
          </a:prstGeom>
        </p:spPr>
        <p:txBody>
          <a:bodyPr lIns="0" rIns="0" tIns="0" bIns="0">
            <a:normAutofit fontScale="37000"/>
          </a:bodyPr>
          <a:p>
            <a:endParaRPr b="0" lang="hu-HU" sz="1400" spc="-1" strike="noStrike">
              <a:solidFill>
                <a:srgbClr val="000000"/>
              </a:solidFill>
              <a:latin typeface="Arial"/>
            </a:endParaRPr>
          </a:p>
        </p:txBody>
      </p:sp>
      <p:sp>
        <p:nvSpPr>
          <p:cNvPr id="104" name="PlaceHolder 6"/>
          <p:cNvSpPr>
            <a:spLocks noGrp="1"/>
          </p:cNvSpPr>
          <p:nvPr>
            <p:ph type="body"/>
          </p:nvPr>
        </p:nvSpPr>
        <p:spPr>
          <a:xfrm>
            <a:off x="6477840" y="2340360"/>
            <a:ext cx="817200" cy="418680"/>
          </a:xfrm>
          <a:prstGeom prst="rect">
            <a:avLst/>
          </a:prstGeom>
        </p:spPr>
        <p:txBody>
          <a:bodyPr lIns="0" rIns="0" tIns="0" bIns="0">
            <a:normAutofit fontScale="37000"/>
          </a:bodyPr>
          <a:p>
            <a:endParaRPr b="0" lang="hu-HU" sz="1400" spc="-1" strike="noStrike">
              <a:solidFill>
                <a:srgbClr val="000000"/>
              </a:solidFill>
              <a:latin typeface="Arial"/>
            </a:endParaRPr>
          </a:p>
        </p:txBody>
      </p:sp>
      <p:sp>
        <p:nvSpPr>
          <p:cNvPr id="105" name="PlaceHolder 7"/>
          <p:cNvSpPr>
            <a:spLocks noGrp="1"/>
          </p:cNvSpPr>
          <p:nvPr>
            <p:ph type="body"/>
          </p:nvPr>
        </p:nvSpPr>
        <p:spPr>
          <a:xfrm>
            <a:off x="7336080" y="2340360"/>
            <a:ext cx="817200" cy="418680"/>
          </a:xfrm>
          <a:prstGeom prst="rect">
            <a:avLst/>
          </a:prstGeom>
        </p:spPr>
        <p:txBody>
          <a:bodyPr lIns="0" rIns="0" tIns="0" bIns="0">
            <a:normAutofit fontScale="37000"/>
          </a:bodyPr>
          <a:p>
            <a:endParaRPr b="0" lang="hu-HU" sz="14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20" name="PlaceHolder 2"/>
          <p:cNvSpPr>
            <a:spLocks noGrp="1"/>
          </p:cNvSpPr>
          <p:nvPr>
            <p:ph type="subTitle"/>
          </p:nvPr>
        </p:nvSpPr>
        <p:spPr>
          <a:xfrm>
            <a:off x="5619240" y="1864800"/>
            <a:ext cx="2538360" cy="911880"/>
          </a:xfrm>
          <a:prstGeom prst="rect">
            <a:avLst/>
          </a:prstGeom>
        </p:spPr>
        <p:txBody>
          <a:bodyPr lIns="0" rIns="0" tIns="0" bIns="0" anchor="ctr">
            <a:noAutofit/>
          </a:bodyPr>
          <a:p>
            <a:pPr algn="ctr"/>
            <a:endParaRPr b="0" lang="hu-HU"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22" name="PlaceHolder 2"/>
          <p:cNvSpPr>
            <a:spLocks noGrp="1"/>
          </p:cNvSpPr>
          <p:nvPr>
            <p:ph type="body"/>
          </p:nvPr>
        </p:nvSpPr>
        <p:spPr>
          <a:xfrm>
            <a:off x="5619240" y="1881360"/>
            <a:ext cx="2538360" cy="87840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24" name="PlaceHolder 2"/>
          <p:cNvSpPr>
            <a:spLocks noGrp="1"/>
          </p:cNvSpPr>
          <p:nvPr>
            <p:ph type="body"/>
          </p:nvPr>
        </p:nvSpPr>
        <p:spPr>
          <a:xfrm>
            <a:off x="5619240" y="1881360"/>
            <a:ext cx="1238400" cy="878400"/>
          </a:xfrm>
          <a:prstGeom prst="rect">
            <a:avLst/>
          </a:prstGeom>
        </p:spPr>
        <p:txBody>
          <a:bodyPr lIns="0" rIns="0" tIns="0" bIns="0">
            <a:normAutofit/>
          </a:bodyPr>
          <a:p>
            <a:endParaRPr b="0" lang="hu-HU" sz="1400" spc="-1" strike="noStrike">
              <a:solidFill>
                <a:srgbClr val="000000"/>
              </a:solidFill>
              <a:latin typeface="Arial"/>
            </a:endParaRPr>
          </a:p>
        </p:txBody>
      </p:sp>
      <p:sp>
        <p:nvSpPr>
          <p:cNvPr id="125" name="PlaceHolder 3"/>
          <p:cNvSpPr>
            <a:spLocks noGrp="1"/>
          </p:cNvSpPr>
          <p:nvPr>
            <p:ph type="body"/>
          </p:nvPr>
        </p:nvSpPr>
        <p:spPr>
          <a:xfrm>
            <a:off x="6919920" y="1881360"/>
            <a:ext cx="1238400" cy="87840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hu-HU" sz="14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26" name="PlaceHolder 2"/>
          <p:cNvSpPr>
            <a:spLocks noGrp="1"/>
          </p:cNvSpPr>
          <p:nvPr>
            <p:ph type="body"/>
          </p:nvPr>
        </p:nvSpPr>
        <p:spPr>
          <a:xfrm>
            <a:off x="5619240" y="1881360"/>
            <a:ext cx="2538360" cy="87840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7" name="PlaceHolder 1"/>
          <p:cNvSpPr>
            <a:spLocks noGrp="1"/>
          </p:cNvSpPr>
          <p:nvPr>
            <p:ph type="subTitle"/>
          </p:nvPr>
        </p:nvSpPr>
        <p:spPr>
          <a:xfrm>
            <a:off x="457200" y="205200"/>
            <a:ext cx="8229240" cy="3981240"/>
          </a:xfrm>
          <a:prstGeom prst="rect">
            <a:avLst/>
          </a:prstGeom>
        </p:spPr>
        <p:txBody>
          <a:bodyPr lIns="0" rIns="0" tIns="0" bIns="0" anchor="ctr">
            <a:noAutofit/>
          </a:bodyPr>
          <a:p>
            <a:pPr algn="ctr"/>
            <a:endParaRPr b="0" lang="hu-HU"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29" name="PlaceHolder 2"/>
          <p:cNvSpPr>
            <a:spLocks noGrp="1"/>
          </p:cNvSpPr>
          <p:nvPr>
            <p:ph type="body"/>
          </p:nvPr>
        </p:nvSpPr>
        <p:spPr>
          <a:xfrm>
            <a:off x="5619240" y="1881360"/>
            <a:ext cx="1238400" cy="418680"/>
          </a:xfrm>
          <a:prstGeom prst="rect">
            <a:avLst/>
          </a:prstGeom>
        </p:spPr>
        <p:txBody>
          <a:bodyPr lIns="0" rIns="0" tIns="0" bIns="0">
            <a:normAutofit/>
          </a:bodyPr>
          <a:p>
            <a:endParaRPr b="0" lang="hu-HU" sz="1400" spc="-1" strike="noStrike">
              <a:solidFill>
                <a:srgbClr val="000000"/>
              </a:solidFill>
              <a:latin typeface="Arial"/>
            </a:endParaRPr>
          </a:p>
        </p:txBody>
      </p:sp>
      <p:sp>
        <p:nvSpPr>
          <p:cNvPr id="130" name="PlaceHolder 3"/>
          <p:cNvSpPr>
            <a:spLocks noGrp="1"/>
          </p:cNvSpPr>
          <p:nvPr>
            <p:ph type="body"/>
          </p:nvPr>
        </p:nvSpPr>
        <p:spPr>
          <a:xfrm>
            <a:off x="6919920" y="1881360"/>
            <a:ext cx="1238400" cy="878400"/>
          </a:xfrm>
          <a:prstGeom prst="rect">
            <a:avLst/>
          </a:prstGeom>
        </p:spPr>
        <p:txBody>
          <a:bodyPr lIns="0" rIns="0" tIns="0" bIns="0">
            <a:normAutofit/>
          </a:bodyPr>
          <a:p>
            <a:endParaRPr b="0" lang="hu-HU" sz="1400" spc="-1" strike="noStrike">
              <a:solidFill>
                <a:srgbClr val="000000"/>
              </a:solidFill>
              <a:latin typeface="Arial"/>
            </a:endParaRPr>
          </a:p>
        </p:txBody>
      </p:sp>
      <p:sp>
        <p:nvSpPr>
          <p:cNvPr id="131" name="PlaceHolder 4"/>
          <p:cNvSpPr>
            <a:spLocks noGrp="1"/>
          </p:cNvSpPr>
          <p:nvPr>
            <p:ph type="body"/>
          </p:nvPr>
        </p:nvSpPr>
        <p:spPr>
          <a:xfrm>
            <a:off x="5619240" y="2340360"/>
            <a:ext cx="1238400" cy="41868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33" name="PlaceHolder 2"/>
          <p:cNvSpPr>
            <a:spLocks noGrp="1"/>
          </p:cNvSpPr>
          <p:nvPr>
            <p:ph type="body"/>
          </p:nvPr>
        </p:nvSpPr>
        <p:spPr>
          <a:xfrm>
            <a:off x="5619240" y="1881360"/>
            <a:ext cx="1238400" cy="878400"/>
          </a:xfrm>
          <a:prstGeom prst="rect">
            <a:avLst/>
          </a:prstGeom>
        </p:spPr>
        <p:txBody>
          <a:bodyPr lIns="0" rIns="0" tIns="0" bIns="0">
            <a:normAutofit/>
          </a:bodyPr>
          <a:p>
            <a:endParaRPr b="0" lang="hu-HU" sz="1400" spc="-1" strike="noStrike">
              <a:solidFill>
                <a:srgbClr val="000000"/>
              </a:solidFill>
              <a:latin typeface="Arial"/>
            </a:endParaRPr>
          </a:p>
        </p:txBody>
      </p:sp>
      <p:sp>
        <p:nvSpPr>
          <p:cNvPr id="134" name="PlaceHolder 3"/>
          <p:cNvSpPr>
            <a:spLocks noGrp="1"/>
          </p:cNvSpPr>
          <p:nvPr>
            <p:ph type="body"/>
          </p:nvPr>
        </p:nvSpPr>
        <p:spPr>
          <a:xfrm>
            <a:off x="6919920" y="1881360"/>
            <a:ext cx="1238400" cy="418680"/>
          </a:xfrm>
          <a:prstGeom prst="rect">
            <a:avLst/>
          </a:prstGeom>
        </p:spPr>
        <p:txBody>
          <a:bodyPr lIns="0" rIns="0" tIns="0" bIns="0">
            <a:normAutofit/>
          </a:bodyPr>
          <a:p>
            <a:endParaRPr b="0" lang="hu-HU" sz="1400" spc="-1" strike="noStrike">
              <a:solidFill>
                <a:srgbClr val="000000"/>
              </a:solidFill>
              <a:latin typeface="Arial"/>
            </a:endParaRPr>
          </a:p>
        </p:txBody>
      </p:sp>
      <p:sp>
        <p:nvSpPr>
          <p:cNvPr id="135" name="PlaceHolder 4"/>
          <p:cNvSpPr>
            <a:spLocks noGrp="1"/>
          </p:cNvSpPr>
          <p:nvPr>
            <p:ph type="body"/>
          </p:nvPr>
        </p:nvSpPr>
        <p:spPr>
          <a:xfrm>
            <a:off x="6919920" y="2340360"/>
            <a:ext cx="1238400" cy="41868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37" name="PlaceHolder 2"/>
          <p:cNvSpPr>
            <a:spLocks noGrp="1"/>
          </p:cNvSpPr>
          <p:nvPr>
            <p:ph type="body"/>
          </p:nvPr>
        </p:nvSpPr>
        <p:spPr>
          <a:xfrm>
            <a:off x="5619240" y="1881360"/>
            <a:ext cx="1238400" cy="418680"/>
          </a:xfrm>
          <a:prstGeom prst="rect">
            <a:avLst/>
          </a:prstGeom>
        </p:spPr>
        <p:txBody>
          <a:bodyPr lIns="0" rIns="0" tIns="0" bIns="0">
            <a:normAutofit/>
          </a:bodyPr>
          <a:p>
            <a:endParaRPr b="0" lang="hu-HU" sz="1400" spc="-1" strike="noStrike">
              <a:solidFill>
                <a:srgbClr val="000000"/>
              </a:solidFill>
              <a:latin typeface="Arial"/>
            </a:endParaRPr>
          </a:p>
        </p:txBody>
      </p:sp>
      <p:sp>
        <p:nvSpPr>
          <p:cNvPr id="138" name="PlaceHolder 3"/>
          <p:cNvSpPr>
            <a:spLocks noGrp="1"/>
          </p:cNvSpPr>
          <p:nvPr>
            <p:ph type="body"/>
          </p:nvPr>
        </p:nvSpPr>
        <p:spPr>
          <a:xfrm>
            <a:off x="6919920" y="1881360"/>
            <a:ext cx="1238400" cy="418680"/>
          </a:xfrm>
          <a:prstGeom prst="rect">
            <a:avLst/>
          </a:prstGeom>
        </p:spPr>
        <p:txBody>
          <a:bodyPr lIns="0" rIns="0" tIns="0" bIns="0">
            <a:normAutofit/>
          </a:bodyPr>
          <a:p>
            <a:endParaRPr b="0" lang="hu-HU" sz="1400" spc="-1" strike="noStrike">
              <a:solidFill>
                <a:srgbClr val="000000"/>
              </a:solidFill>
              <a:latin typeface="Arial"/>
            </a:endParaRPr>
          </a:p>
        </p:txBody>
      </p:sp>
      <p:sp>
        <p:nvSpPr>
          <p:cNvPr id="139" name="PlaceHolder 4"/>
          <p:cNvSpPr>
            <a:spLocks noGrp="1"/>
          </p:cNvSpPr>
          <p:nvPr>
            <p:ph type="body"/>
          </p:nvPr>
        </p:nvSpPr>
        <p:spPr>
          <a:xfrm>
            <a:off x="5619240" y="2340360"/>
            <a:ext cx="2538360" cy="41868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41" name="PlaceHolder 2"/>
          <p:cNvSpPr>
            <a:spLocks noGrp="1"/>
          </p:cNvSpPr>
          <p:nvPr>
            <p:ph type="body"/>
          </p:nvPr>
        </p:nvSpPr>
        <p:spPr>
          <a:xfrm>
            <a:off x="5619240" y="1881360"/>
            <a:ext cx="2538360" cy="418680"/>
          </a:xfrm>
          <a:prstGeom prst="rect">
            <a:avLst/>
          </a:prstGeom>
        </p:spPr>
        <p:txBody>
          <a:bodyPr lIns="0" rIns="0" tIns="0" bIns="0">
            <a:normAutofit/>
          </a:bodyPr>
          <a:p>
            <a:endParaRPr b="0" lang="hu-HU" sz="1400" spc="-1" strike="noStrike">
              <a:solidFill>
                <a:srgbClr val="000000"/>
              </a:solidFill>
              <a:latin typeface="Arial"/>
            </a:endParaRPr>
          </a:p>
        </p:txBody>
      </p:sp>
      <p:sp>
        <p:nvSpPr>
          <p:cNvPr id="142" name="PlaceHolder 3"/>
          <p:cNvSpPr>
            <a:spLocks noGrp="1"/>
          </p:cNvSpPr>
          <p:nvPr>
            <p:ph type="body"/>
          </p:nvPr>
        </p:nvSpPr>
        <p:spPr>
          <a:xfrm>
            <a:off x="5619240" y="2340360"/>
            <a:ext cx="2538360" cy="41868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44" name="PlaceHolder 2"/>
          <p:cNvSpPr>
            <a:spLocks noGrp="1"/>
          </p:cNvSpPr>
          <p:nvPr>
            <p:ph type="body"/>
          </p:nvPr>
        </p:nvSpPr>
        <p:spPr>
          <a:xfrm>
            <a:off x="5619240" y="1881360"/>
            <a:ext cx="1238400" cy="418680"/>
          </a:xfrm>
          <a:prstGeom prst="rect">
            <a:avLst/>
          </a:prstGeom>
        </p:spPr>
        <p:txBody>
          <a:bodyPr lIns="0" rIns="0" tIns="0" bIns="0">
            <a:normAutofit/>
          </a:bodyPr>
          <a:p>
            <a:endParaRPr b="0" lang="hu-HU" sz="1400" spc="-1" strike="noStrike">
              <a:solidFill>
                <a:srgbClr val="000000"/>
              </a:solidFill>
              <a:latin typeface="Arial"/>
            </a:endParaRPr>
          </a:p>
        </p:txBody>
      </p:sp>
      <p:sp>
        <p:nvSpPr>
          <p:cNvPr id="145" name="PlaceHolder 3"/>
          <p:cNvSpPr>
            <a:spLocks noGrp="1"/>
          </p:cNvSpPr>
          <p:nvPr>
            <p:ph type="body"/>
          </p:nvPr>
        </p:nvSpPr>
        <p:spPr>
          <a:xfrm>
            <a:off x="6919920" y="1881360"/>
            <a:ext cx="1238400" cy="418680"/>
          </a:xfrm>
          <a:prstGeom prst="rect">
            <a:avLst/>
          </a:prstGeom>
        </p:spPr>
        <p:txBody>
          <a:bodyPr lIns="0" rIns="0" tIns="0" bIns="0">
            <a:normAutofit/>
          </a:bodyPr>
          <a:p>
            <a:endParaRPr b="0" lang="hu-HU" sz="1400" spc="-1" strike="noStrike">
              <a:solidFill>
                <a:srgbClr val="000000"/>
              </a:solidFill>
              <a:latin typeface="Arial"/>
            </a:endParaRPr>
          </a:p>
        </p:txBody>
      </p:sp>
      <p:sp>
        <p:nvSpPr>
          <p:cNvPr id="146" name="PlaceHolder 4"/>
          <p:cNvSpPr>
            <a:spLocks noGrp="1"/>
          </p:cNvSpPr>
          <p:nvPr>
            <p:ph type="body"/>
          </p:nvPr>
        </p:nvSpPr>
        <p:spPr>
          <a:xfrm>
            <a:off x="5619240" y="2340360"/>
            <a:ext cx="1238400" cy="418680"/>
          </a:xfrm>
          <a:prstGeom prst="rect">
            <a:avLst/>
          </a:prstGeom>
        </p:spPr>
        <p:txBody>
          <a:bodyPr lIns="0" rIns="0" tIns="0" bIns="0">
            <a:normAutofit/>
          </a:bodyPr>
          <a:p>
            <a:endParaRPr b="0" lang="hu-HU" sz="1400" spc="-1" strike="noStrike">
              <a:solidFill>
                <a:srgbClr val="000000"/>
              </a:solidFill>
              <a:latin typeface="Arial"/>
            </a:endParaRPr>
          </a:p>
        </p:txBody>
      </p:sp>
      <p:sp>
        <p:nvSpPr>
          <p:cNvPr id="147" name="PlaceHolder 5"/>
          <p:cNvSpPr>
            <a:spLocks noGrp="1"/>
          </p:cNvSpPr>
          <p:nvPr>
            <p:ph type="body"/>
          </p:nvPr>
        </p:nvSpPr>
        <p:spPr>
          <a:xfrm>
            <a:off x="6919920" y="2340360"/>
            <a:ext cx="1238400" cy="41868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49" name="PlaceHolder 2"/>
          <p:cNvSpPr>
            <a:spLocks noGrp="1"/>
          </p:cNvSpPr>
          <p:nvPr>
            <p:ph type="body"/>
          </p:nvPr>
        </p:nvSpPr>
        <p:spPr>
          <a:xfrm>
            <a:off x="5619240" y="1881360"/>
            <a:ext cx="817200" cy="418680"/>
          </a:xfrm>
          <a:prstGeom prst="rect">
            <a:avLst/>
          </a:prstGeom>
        </p:spPr>
        <p:txBody>
          <a:bodyPr lIns="0" rIns="0" tIns="0" bIns="0">
            <a:normAutofit fontScale="37000"/>
          </a:bodyPr>
          <a:p>
            <a:endParaRPr b="0" lang="hu-HU" sz="1400" spc="-1" strike="noStrike">
              <a:solidFill>
                <a:srgbClr val="000000"/>
              </a:solidFill>
              <a:latin typeface="Arial"/>
            </a:endParaRPr>
          </a:p>
        </p:txBody>
      </p:sp>
      <p:sp>
        <p:nvSpPr>
          <p:cNvPr id="150" name="PlaceHolder 3"/>
          <p:cNvSpPr>
            <a:spLocks noGrp="1"/>
          </p:cNvSpPr>
          <p:nvPr>
            <p:ph type="body"/>
          </p:nvPr>
        </p:nvSpPr>
        <p:spPr>
          <a:xfrm>
            <a:off x="6477840" y="1881360"/>
            <a:ext cx="817200" cy="418680"/>
          </a:xfrm>
          <a:prstGeom prst="rect">
            <a:avLst/>
          </a:prstGeom>
        </p:spPr>
        <p:txBody>
          <a:bodyPr lIns="0" rIns="0" tIns="0" bIns="0">
            <a:normAutofit fontScale="37000"/>
          </a:bodyPr>
          <a:p>
            <a:endParaRPr b="0" lang="hu-HU" sz="1400" spc="-1" strike="noStrike">
              <a:solidFill>
                <a:srgbClr val="000000"/>
              </a:solidFill>
              <a:latin typeface="Arial"/>
            </a:endParaRPr>
          </a:p>
        </p:txBody>
      </p:sp>
      <p:sp>
        <p:nvSpPr>
          <p:cNvPr id="151" name="PlaceHolder 4"/>
          <p:cNvSpPr>
            <a:spLocks noGrp="1"/>
          </p:cNvSpPr>
          <p:nvPr>
            <p:ph type="body"/>
          </p:nvPr>
        </p:nvSpPr>
        <p:spPr>
          <a:xfrm>
            <a:off x="7336080" y="1881360"/>
            <a:ext cx="817200" cy="418680"/>
          </a:xfrm>
          <a:prstGeom prst="rect">
            <a:avLst/>
          </a:prstGeom>
        </p:spPr>
        <p:txBody>
          <a:bodyPr lIns="0" rIns="0" tIns="0" bIns="0">
            <a:normAutofit fontScale="37000"/>
          </a:bodyPr>
          <a:p>
            <a:endParaRPr b="0" lang="hu-HU" sz="1400" spc="-1" strike="noStrike">
              <a:solidFill>
                <a:srgbClr val="000000"/>
              </a:solidFill>
              <a:latin typeface="Arial"/>
            </a:endParaRPr>
          </a:p>
        </p:txBody>
      </p:sp>
      <p:sp>
        <p:nvSpPr>
          <p:cNvPr id="152" name="PlaceHolder 5"/>
          <p:cNvSpPr>
            <a:spLocks noGrp="1"/>
          </p:cNvSpPr>
          <p:nvPr>
            <p:ph type="body"/>
          </p:nvPr>
        </p:nvSpPr>
        <p:spPr>
          <a:xfrm>
            <a:off x="5619240" y="2340360"/>
            <a:ext cx="817200" cy="418680"/>
          </a:xfrm>
          <a:prstGeom prst="rect">
            <a:avLst/>
          </a:prstGeom>
        </p:spPr>
        <p:txBody>
          <a:bodyPr lIns="0" rIns="0" tIns="0" bIns="0">
            <a:normAutofit fontScale="37000"/>
          </a:bodyPr>
          <a:p>
            <a:endParaRPr b="0" lang="hu-HU" sz="1400" spc="-1" strike="noStrike">
              <a:solidFill>
                <a:srgbClr val="000000"/>
              </a:solidFill>
              <a:latin typeface="Arial"/>
            </a:endParaRPr>
          </a:p>
        </p:txBody>
      </p:sp>
      <p:sp>
        <p:nvSpPr>
          <p:cNvPr id="153" name="PlaceHolder 6"/>
          <p:cNvSpPr>
            <a:spLocks noGrp="1"/>
          </p:cNvSpPr>
          <p:nvPr>
            <p:ph type="body"/>
          </p:nvPr>
        </p:nvSpPr>
        <p:spPr>
          <a:xfrm>
            <a:off x="6477840" y="2340360"/>
            <a:ext cx="817200" cy="418680"/>
          </a:xfrm>
          <a:prstGeom prst="rect">
            <a:avLst/>
          </a:prstGeom>
        </p:spPr>
        <p:txBody>
          <a:bodyPr lIns="0" rIns="0" tIns="0" bIns="0">
            <a:normAutofit fontScale="37000"/>
          </a:bodyPr>
          <a:p>
            <a:endParaRPr b="0" lang="hu-HU" sz="1400" spc="-1" strike="noStrike">
              <a:solidFill>
                <a:srgbClr val="000000"/>
              </a:solidFill>
              <a:latin typeface="Arial"/>
            </a:endParaRPr>
          </a:p>
        </p:txBody>
      </p:sp>
      <p:sp>
        <p:nvSpPr>
          <p:cNvPr id="154" name="PlaceHolder 7"/>
          <p:cNvSpPr>
            <a:spLocks noGrp="1"/>
          </p:cNvSpPr>
          <p:nvPr>
            <p:ph type="body"/>
          </p:nvPr>
        </p:nvSpPr>
        <p:spPr>
          <a:xfrm>
            <a:off x="7336080" y="2340360"/>
            <a:ext cx="817200" cy="418680"/>
          </a:xfrm>
          <a:prstGeom prst="rect">
            <a:avLst/>
          </a:prstGeom>
        </p:spPr>
        <p:txBody>
          <a:bodyPr lIns="0" rIns="0" tIns="0" bIns="0">
            <a:normAutofit fontScale="37000"/>
          </a:bodyPr>
          <a:p>
            <a:endParaRPr b="0" lang="hu-HU" sz="14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28" name="PlaceHolder 2"/>
          <p:cNvSpPr>
            <a:spLocks noGrp="1"/>
          </p:cNvSpPr>
          <p:nvPr>
            <p:ph type="body"/>
          </p:nvPr>
        </p:nvSpPr>
        <p:spPr>
          <a:xfrm>
            <a:off x="5619240" y="1881360"/>
            <a:ext cx="1238400" cy="878400"/>
          </a:xfrm>
          <a:prstGeom prst="rect">
            <a:avLst/>
          </a:prstGeom>
        </p:spPr>
        <p:txBody>
          <a:bodyPr lIns="0" rIns="0" tIns="0" bIns="0">
            <a:normAutofit/>
          </a:bodyPr>
          <a:p>
            <a:endParaRPr b="0" lang="hu-HU" sz="1400" spc="-1" strike="noStrike">
              <a:solidFill>
                <a:srgbClr val="000000"/>
              </a:solidFill>
              <a:latin typeface="Arial"/>
            </a:endParaRPr>
          </a:p>
        </p:txBody>
      </p:sp>
      <p:sp>
        <p:nvSpPr>
          <p:cNvPr id="29" name="PlaceHolder 3"/>
          <p:cNvSpPr>
            <a:spLocks noGrp="1"/>
          </p:cNvSpPr>
          <p:nvPr>
            <p:ph type="body"/>
          </p:nvPr>
        </p:nvSpPr>
        <p:spPr>
          <a:xfrm>
            <a:off x="6919920" y="1881360"/>
            <a:ext cx="1238400" cy="87840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hu-HU" sz="14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1" name="PlaceHolder 1"/>
          <p:cNvSpPr>
            <a:spLocks noGrp="1"/>
          </p:cNvSpPr>
          <p:nvPr>
            <p:ph type="subTitle"/>
          </p:nvPr>
        </p:nvSpPr>
        <p:spPr>
          <a:xfrm>
            <a:off x="457200" y="205200"/>
            <a:ext cx="8229240" cy="3981240"/>
          </a:xfrm>
          <a:prstGeom prst="rect">
            <a:avLst/>
          </a:prstGeom>
        </p:spPr>
        <p:txBody>
          <a:bodyPr lIns="0" rIns="0" tIns="0" bIns="0" anchor="ctr">
            <a:noAutofit/>
          </a:bodyPr>
          <a:p>
            <a:pPr algn="ctr"/>
            <a:endParaRPr b="0" lang="hu-HU"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33" name="PlaceHolder 2"/>
          <p:cNvSpPr>
            <a:spLocks noGrp="1"/>
          </p:cNvSpPr>
          <p:nvPr>
            <p:ph type="body"/>
          </p:nvPr>
        </p:nvSpPr>
        <p:spPr>
          <a:xfrm>
            <a:off x="5619240" y="1881360"/>
            <a:ext cx="1238400" cy="418680"/>
          </a:xfrm>
          <a:prstGeom prst="rect">
            <a:avLst/>
          </a:prstGeom>
        </p:spPr>
        <p:txBody>
          <a:bodyPr lIns="0" rIns="0" tIns="0" bIns="0">
            <a:normAutofit/>
          </a:bodyPr>
          <a:p>
            <a:endParaRPr b="0" lang="hu-HU" sz="1400" spc="-1" strike="noStrike">
              <a:solidFill>
                <a:srgbClr val="000000"/>
              </a:solidFill>
              <a:latin typeface="Arial"/>
            </a:endParaRPr>
          </a:p>
        </p:txBody>
      </p:sp>
      <p:sp>
        <p:nvSpPr>
          <p:cNvPr id="34" name="PlaceHolder 3"/>
          <p:cNvSpPr>
            <a:spLocks noGrp="1"/>
          </p:cNvSpPr>
          <p:nvPr>
            <p:ph type="body"/>
          </p:nvPr>
        </p:nvSpPr>
        <p:spPr>
          <a:xfrm>
            <a:off x="6919920" y="1881360"/>
            <a:ext cx="1238400" cy="878400"/>
          </a:xfrm>
          <a:prstGeom prst="rect">
            <a:avLst/>
          </a:prstGeom>
        </p:spPr>
        <p:txBody>
          <a:bodyPr lIns="0" rIns="0" tIns="0" bIns="0">
            <a:normAutofit/>
          </a:bodyPr>
          <a:p>
            <a:endParaRPr b="0" lang="hu-HU" sz="1400" spc="-1" strike="noStrike">
              <a:solidFill>
                <a:srgbClr val="000000"/>
              </a:solidFill>
              <a:latin typeface="Arial"/>
            </a:endParaRPr>
          </a:p>
        </p:txBody>
      </p:sp>
      <p:sp>
        <p:nvSpPr>
          <p:cNvPr id="35" name="PlaceHolder 4"/>
          <p:cNvSpPr>
            <a:spLocks noGrp="1"/>
          </p:cNvSpPr>
          <p:nvPr>
            <p:ph type="body"/>
          </p:nvPr>
        </p:nvSpPr>
        <p:spPr>
          <a:xfrm>
            <a:off x="5619240" y="2340360"/>
            <a:ext cx="1238400" cy="41868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37" name="PlaceHolder 2"/>
          <p:cNvSpPr>
            <a:spLocks noGrp="1"/>
          </p:cNvSpPr>
          <p:nvPr>
            <p:ph type="body"/>
          </p:nvPr>
        </p:nvSpPr>
        <p:spPr>
          <a:xfrm>
            <a:off x="5619240" y="1881360"/>
            <a:ext cx="1238400" cy="878400"/>
          </a:xfrm>
          <a:prstGeom prst="rect">
            <a:avLst/>
          </a:prstGeom>
        </p:spPr>
        <p:txBody>
          <a:bodyPr lIns="0" rIns="0" tIns="0" bIns="0">
            <a:normAutofit/>
          </a:bodyPr>
          <a:p>
            <a:endParaRPr b="0" lang="hu-HU" sz="1400" spc="-1" strike="noStrike">
              <a:solidFill>
                <a:srgbClr val="000000"/>
              </a:solidFill>
              <a:latin typeface="Arial"/>
            </a:endParaRPr>
          </a:p>
        </p:txBody>
      </p:sp>
      <p:sp>
        <p:nvSpPr>
          <p:cNvPr id="38" name="PlaceHolder 3"/>
          <p:cNvSpPr>
            <a:spLocks noGrp="1"/>
          </p:cNvSpPr>
          <p:nvPr>
            <p:ph type="body"/>
          </p:nvPr>
        </p:nvSpPr>
        <p:spPr>
          <a:xfrm>
            <a:off x="6919920" y="1881360"/>
            <a:ext cx="1238400" cy="418680"/>
          </a:xfrm>
          <a:prstGeom prst="rect">
            <a:avLst/>
          </a:prstGeom>
        </p:spPr>
        <p:txBody>
          <a:bodyPr lIns="0" rIns="0" tIns="0" bIns="0">
            <a:normAutofit/>
          </a:bodyPr>
          <a:p>
            <a:endParaRPr b="0" lang="hu-HU" sz="1400" spc="-1" strike="noStrike">
              <a:solidFill>
                <a:srgbClr val="000000"/>
              </a:solidFill>
              <a:latin typeface="Arial"/>
            </a:endParaRPr>
          </a:p>
        </p:txBody>
      </p:sp>
      <p:sp>
        <p:nvSpPr>
          <p:cNvPr id="39" name="PlaceHolder 4"/>
          <p:cNvSpPr>
            <a:spLocks noGrp="1"/>
          </p:cNvSpPr>
          <p:nvPr>
            <p:ph type="body"/>
          </p:nvPr>
        </p:nvSpPr>
        <p:spPr>
          <a:xfrm>
            <a:off x="6919920" y="2340360"/>
            <a:ext cx="1238400" cy="41868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41" name="PlaceHolder 2"/>
          <p:cNvSpPr>
            <a:spLocks noGrp="1"/>
          </p:cNvSpPr>
          <p:nvPr>
            <p:ph type="body"/>
          </p:nvPr>
        </p:nvSpPr>
        <p:spPr>
          <a:xfrm>
            <a:off x="5619240" y="1881360"/>
            <a:ext cx="1238400" cy="418680"/>
          </a:xfrm>
          <a:prstGeom prst="rect">
            <a:avLst/>
          </a:prstGeom>
        </p:spPr>
        <p:txBody>
          <a:bodyPr lIns="0" rIns="0" tIns="0" bIns="0">
            <a:normAutofit/>
          </a:bodyPr>
          <a:p>
            <a:endParaRPr b="0" lang="hu-HU" sz="1400" spc="-1" strike="noStrike">
              <a:solidFill>
                <a:srgbClr val="000000"/>
              </a:solidFill>
              <a:latin typeface="Arial"/>
            </a:endParaRPr>
          </a:p>
        </p:txBody>
      </p:sp>
      <p:sp>
        <p:nvSpPr>
          <p:cNvPr id="42" name="PlaceHolder 3"/>
          <p:cNvSpPr>
            <a:spLocks noGrp="1"/>
          </p:cNvSpPr>
          <p:nvPr>
            <p:ph type="body"/>
          </p:nvPr>
        </p:nvSpPr>
        <p:spPr>
          <a:xfrm>
            <a:off x="6919920" y="1881360"/>
            <a:ext cx="1238400" cy="418680"/>
          </a:xfrm>
          <a:prstGeom prst="rect">
            <a:avLst/>
          </a:prstGeom>
        </p:spPr>
        <p:txBody>
          <a:bodyPr lIns="0" rIns="0" tIns="0" bIns="0">
            <a:normAutofit/>
          </a:bodyPr>
          <a:p>
            <a:endParaRPr b="0" lang="hu-HU" sz="1400" spc="-1" strike="noStrike">
              <a:solidFill>
                <a:srgbClr val="000000"/>
              </a:solidFill>
              <a:latin typeface="Arial"/>
            </a:endParaRPr>
          </a:p>
        </p:txBody>
      </p:sp>
      <p:sp>
        <p:nvSpPr>
          <p:cNvPr id="43" name="PlaceHolder 4"/>
          <p:cNvSpPr>
            <a:spLocks noGrp="1"/>
          </p:cNvSpPr>
          <p:nvPr>
            <p:ph type="body"/>
          </p:nvPr>
        </p:nvSpPr>
        <p:spPr>
          <a:xfrm>
            <a:off x="5619240" y="2340360"/>
            <a:ext cx="2538360" cy="41868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jpe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slideLayout" Target="../slideLayouts/slideLayout16.xml"/><Relationship Id="rId11" Type="http://schemas.openxmlformats.org/officeDocument/2006/relationships/slideLayout" Target="../slideLayouts/slideLayout17.xml"/><Relationship Id="rId12" Type="http://schemas.openxmlformats.org/officeDocument/2006/relationships/slideLayout" Target="../slideLayouts/slideLayout18.xml"/><Relationship Id="rId13" Type="http://schemas.openxmlformats.org/officeDocument/2006/relationships/slideLayout" Target="../slideLayouts/slideLayout19.xml"/><Relationship Id="rId14" Type="http://schemas.openxmlformats.org/officeDocument/2006/relationships/slideLayout" Target="../slideLayouts/slideLayout20.xml"/><Relationship Id="rId15" Type="http://schemas.openxmlformats.org/officeDocument/2006/relationships/slideLayout" Target="../slideLayouts/slideLayout21.xml"/><Relationship Id="rId16" Type="http://schemas.openxmlformats.org/officeDocument/2006/relationships/slideLayout" Target="../slideLayouts/slideLayout22.xml"/><Relationship Id="rId17" Type="http://schemas.openxmlformats.org/officeDocument/2006/relationships/slideLayout" Target="../slideLayouts/slideLayout23.xml"/><Relationship Id="rId18"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8.jpe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slideLayout" Target="../slideLayouts/slideLayout28.xml"/><Relationship Id="rId11" Type="http://schemas.openxmlformats.org/officeDocument/2006/relationships/slideLayout" Target="../slideLayouts/slideLayout29.xml"/><Relationship Id="rId12" Type="http://schemas.openxmlformats.org/officeDocument/2006/relationships/slideLayout" Target="../slideLayouts/slideLayout30.xml"/><Relationship Id="rId13" Type="http://schemas.openxmlformats.org/officeDocument/2006/relationships/slideLayout" Target="../slideLayouts/slideLayout31.xml"/><Relationship Id="rId14" Type="http://schemas.openxmlformats.org/officeDocument/2006/relationships/slideLayout" Target="../slideLayouts/slideLayout32.xml"/><Relationship Id="rId15" Type="http://schemas.openxmlformats.org/officeDocument/2006/relationships/slideLayout" Target="../slideLayouts/slideLayout33.xml"/><Relationship Id="rId16" Type="http://schemas.openxmlformats.org/officeDocument/2006/relationships/slideLayout" Target="../slideLayouts/slideLayout34.xml"/><Relationship Id="rId17" Type="http://schemas.openxmlformats.org/officeDocument/2006/relationships/slideLayout" Target="../slideLayouts/slideLayout35.xml"/><Relationship Id="rId18"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8560800" y="4782240"/>
            <a:ext cx="331560" cy="219600"/>
          </a:xfrm>
          <a:prstGeom prst="rect">
            <a:avLst/>
          </a:prstGeom>
          <a:solidFill>
            <a:srgbClr val="1d2f45">
              <a:alpha val="26000"/>
            </a:srgbClr>
          </a:solidFill>
          <a:ln w="0">
            <a:noFill/>
          </a:ln>
        </p:spPr>
        <p:style>
          <a:lnRef idx="0"/>
          <a:fillRef idx="0"/>
          <a:effectRef idx="0"/>
          <a:fontRef idx="minor"/>
        </p:style>
      </p:sp>
      <p:sp>
        <p:nvSpPr>
          <p:cNvPr id="1" name="CustomShape 2"/>
          <p:cNvSpPr/>
          <p:nvPr/>
        </p:nvSpPr>
        <p:spPr>
          <a:xfrm>
            <a:off x="3114360" y="0"/>
            <a:ext cx="1133280" cy="26640"/>
          </a:xfrm>
          <a:prstGeom prst="rect">
            <a:avLst/>
          </a:prstGeom>
          <a:solidFill>
            <a:srgbClr val="1c3046"/>
          </a:solidFill>
          <a:ln w="0">
            <a:noFill/>
          </a:ln>
        </p:spPr>
        <p:style>
          <a:lnRef idx="0"/>
          <a:fillRef idx="0"/>
          <a:effectRef idx="0"/>
          <a:fontRef idx="minor"/>
        </p:style>
      </p:sp>
      <p:sp>
        <p:nvSpPr>
          <p:cNvPr id="2" name="CustomShape 3"/>
          <p:cNvSpPr/>
          <p:nvPr/>
        </p:nvSpPr>
        <p:spPr>
          <a:xfrm>
            <a:off x="5940000" y="0"/>
            <a:ext cx="3167280" cy="26640"/>
          </a:xfrm>
          <a:prstGeom prst="rect">
            <a:avLst/>
          </a:prstGeom>
          <a:solidFill>
            <a:srgbClr val="b5892d"/>
          </a:solidFill>
          <a:ln w="0">
            <a:noFill/>
          </a:ln>
        </p:spPr>
        <p:style>
          <a:lnRef idx="0"/>
          <a:fillRef idx="0"/>
          <a:effectRef idx="0"/>
          <a:fontRef idx="minor"/>
        </p:style>
      </p:sp>
      <p:sp>
        <p:nvSpPr>
          <p:cNvPr id="3" name="CustomShape 4"/>
          <p:cNvSpPr/>
          <p:nvPr/>
        </p:nvSpPr>
        <p:spPr>
          <a:xfrm>
            <a:off x="8401680" y="0"/>
            <a:ext cx="747360" cy="26640"/>
          </a:xfrm>
          <a:prstGeom prst="rect">
            <a:avLst/>
          </a:prstGeom>
          <a:solidFill>
            <a:srgbClr val="75a5d8"/>
          </a:solidFill>
          <a:ln w="0">
            <a:noFill/>
          </a:ln>
        </p:spPr>
        <p:style>
          <a:lnRef idx="0"/>
          <a:fillRef idx="0"/>
          <a:effectRef idx="0"/>
          <a:fontRef idx="minor"/>
        </p:style>
      </p:sp>
      <p:sp>
        <p:nvSpPr>
          <p:cNvPr id="4" name="CustomShape 5"/>
          <p:cNvSpPr/>
          <p:nvPr/>
        </p:nvSpPr>
        <p:spPr>
          <a:xfrm>
            <a:off x="1907640" y="0"/>
            <a:ext cx="1015560" cy="26640"/>
          </a:xfrm>
          <a:prstGeom prst="rect">
            <a:avLst/>
          </a:prstGeom>
          <a:solidFill>
            <a:srgbClr val="b5892d"/>
          </a:solidFill>
          <a:ln w="0">
            <a:noFill/>
          </a:ln>
        </p:spPr>
        <p:style>
          <a:lnRef idx="0"/>
          <a:fillRef idx="0"/>
          <a:effectRef idx="0"/>
          <a:fontRef idx="minor"/>
        </p:style>
      </p:sp>
      <p:sp>
        <p:nvSpPr>
          <p:cNvPr id="5" name="CustomShape 6"/>
          <p:cNvSpPr/>
          <p:nvPr/>
        </p:nvSpPr>
        <p:spPr>
          <a:xfrm>
            <a:off x="7164360" y="0"/>
            <a:ext cx="1303200" cy="26640"/>
          </a:xfrm>
          <a:prstGeom prst="rect">
            <a:avLst/>
          </a:prstGeom>
          <a:solidFill>
            <a:srgbClr val="1c3046"/>
          </a:solidFill>
          <a:ln w="0">
            <a:noFill/>
          </a:ln>
        </p:spPr>
        <p:style>
          <a:lnRef idx="0"/>
          <a:fillRef idx="0"/>
          <a:effectRef idx="0"/>
          <a:fontRef idx="minor"/>
        </p:style>
      </p:sp>
      <p:sp>
        <p:nvSpPr>
          <p:cNvPr id="6" name="CustomShape 7"/>
          <p:cNvSpPr/>
          <p:nvPr/>
        </p:nvSpPr>
        <p:spPr>
          <a:xfrm>
            <a:off x="5220000" y="0"/>
            <a:ext cx="1142640" cy="26640"/>
          </a:xfrm>
          <a:prstGeom prst="rect">
            <a:avLst/>
          </a:prstGeom>
          <a:solidFill>
            <a:srgbClr val="75a5d8"/>
          </a:solidFill>
          <a:ln w="0">
            <a:noFill/>
          </a:ln>
        </p:spPr>
        <p:style>
          <a:lnRef idx="0"/>
          <a:fillRef idx="0"/>
          <a:effectRef idx="0"/>
          <a:fontRef idx="minor"/>
        </p:style>
      </p:sp>
      <p:sp>
        <p:nvSpPr>
          <p:cNvPr id="7" name="CustomShape 8"/>
          <p:cNvSpPr/>
          <p:nvPr/>
        </p:nvSpPr>
        <p:spPr>
          <a:xfrm>
            <a:off x="1276560" y="0"/>
            <a:ext cx="630720" cy="26640"/>
          </a:xfrm>
          <a:prstGeom prst="rect">
            <a:avLst/>
          </a:prstGeom>
          <a:solidFill>
            <a:srgbClr val="1c3046"/>
          </a:solidFill>
          <a:ln w="0">
            <a:noFill/>
          </a:ln>
        </p:spPr>
        <p:style>
          <a:lnRef idx="0"/>
          <a:fillRef idx="0"/>
          <a:effectRef idx="0"/>
          <a:fontRef idx="minor"/>
        </p:style>
      </p:sp>
      <p:sp>
        <p:nvSpPr>
          <p:cNvPr id="8" name="CustomShape 9"/>
          <p:cNvSpPr/>
          <p:nvPr/>
        </p:nvSpPr>
        <p:spPr>
          <a:xfrm>
            <a:off x="643320" y="0"/>
            <a:ext cx="640080" cy="26640"/>
          </a:xfrm>
          <a:prstGeom prst="rect">
            <a:avLst/>
          </a:prstGeom>
          <a:solidFill>
            <a:srgbClr val="75a5d8"/>
          </a:solidFill>
          <a:ln w="0">
            <a:noFill/>
          </a:ln>
        </p:spPr>
        <p:style>
          <a:lnRef idx="0"/>
          <a:fillRef idx="0"/>
          <a:effectRef idx="0"/>
          <a:fontRef idx="minor"/>
        </p:style>
      </p:sp>
      <p:sp>
        <p:nvSpPr>
          <p:cNvPr id="9" name="CustomShape 10"/>
          <p:cNvSpPr/>
          <p:nvPr/>
        </p:nvSpPr>
        <p:spPr>
          <a:xfrm>
            <a:off x="2590920" y="0"/>
            <a:ext cx="640080" cy="26640"/>
          </a:xfrm>
          <a:prstGeom prst="rect">
            <a:avLst/>
          </a:prstGeom>
          <a:solidFill>
            <a:srgbClr val="75a5d8"/>
          </a:solidFill>
          <a:ln w="0">
            <a:noFill/>
          </a:ln>
        </p:spPr>
        <p:style>
          <a:lnRef idx="0"/>
          <a:fillRef idx="0"/>
          <a:effectRef idx="0"/>
          <a:fontRef idx="minor"/>
        </p:style>
      </p:sp>
      <p:sp>
        <p:nvSpPr>
          <p:cNvPr id="10" name="CustomShape 11"/>
          <p:cNvSpPr/>
          <p:nvPr/>
        </p:nvSpPr>
        <p:spPr>
          <a:xfrm>
            <a:off x="4248000" y="0"/>
            <a:ext cx="1052280" cy="26640"/>
          </a:xfrm>
          <a:prstGeom prst="rect">
            <a:avLst/>
          </a:prstGeom>
          <a:solidFill>
            <a:srgbClr val="b5892d"/>
          </a:solidFill>
          <a:ln w="0">
            <a:noFill/>
          </a:ln>
        </p:spPr>
        <p:style>
          <a:lnRef idx="0"/>
          <a:fillRef idx="0"/>
          <a:effectRef idx="0"/>
          <a:fontRef idx="minor"/>
        </p:style>
      </p:sp>
      <p:sp>
        <p:nvSpPr>
          <p:cNvPr id="11" name="CustomShape 12"/>
          <p:cNvSpPr/>
          <p:nvPr/>
        </p:nvSpPr>
        <p:spPr>
          <a:xfrm>
            <a:off x="7358040" y="0"/>
            <a:ext cx="165960" cy="26640"/>
          </a:xfrm>
          <a:prstGeom prst="rect">
            <a:avLst/>
          </a:prstGeom>
          <a:solidFill>
            <a:srgbClr val="75a5d8"/>
          </a:solidFill>
          <a:ln w="0">
            <a:noFill/>
          </a:ln>
        </p:spPr>
        <p:style>
          <a:lnRef idx="0"/>
          <a:fillRef idx="0"/>
          <a:effectRef idx="0"/>
          <a:fontRef idx="minor"/>
        </p:style>
      </p:sp>
      <p:sp>
        <p:nvSpPr>
          <p:cNvPr id="12" name="CustomShape 13"/>
          <p:cNvSpPr/>
          <p:nvPr/>
        </p:nvSpPr>
        <p:spPr>
          <a:xfrm>
            <a:off x="0" y="0"/>
            <a:ext cx="643320" cy="26640"/>
          </a:xfrm>
          <a:prstGeom prst="rect">
            <a:avLst/>
          </a:prstGeom>
          <a:solidFill>
            <a:srgbClr val="b5892d"/>
          </a:solidFill>
          <a:ln w="0">
            <a:noFill/>
          </a:ln>
        </p:spPr>
        <p:style>
          <a:lnRef idx="0"/>
          <a:fillRef idx="0"/>
          <a:effectRef idx="0"/>
          <a:fontRef idx="minor"/>
        </p:style>
      </p:sp>
      <p:sp>
        <p:nvSpPr>
          <p:cNvPr id="13" name="PlaceHolder 14"/>
          <p:cNvSpPr>
            <a:spLocks noGrp="1"/>
          </p:cNvSpPr>
          <p:nvPr>
            <p:ph type="dt"/>
          </p:nvPr>
        </p:nvSpPr>
        <p:spPr>
          <a:xfrm>
            <a:off x="251640" y="4785840"/>
            <a:ext cx="2133360" cy="215640"/>
          </a:xfrm>
          <a:prstGeom prst="rect">
            <a:avLst/>
          </a:prstGeom>
        </p:spPr>
        <p:txBody>
          <a:bodyPr lIns="68400" rIns="68400" tIns="34200" bIns="34200">
            <a:noAutofit/>
          </a:bodyPr>
          <a:p>
            <a:endParaRPr b="0" lang="hu-HU" sz="2400" spc="-1" strike="noStrike">
              <a:latin typeface="Times New Roman"/>
            </a:endParaRPr>
          </a:p>
        </p:txBody>
      </p:sp>
      <p:sp>
        <p:nvSpPr>
          <p:cNvPr id="14" name="PlaceHolder 15"/>
          <p:cNvSpPr>
            <a:spLocks noGrp="1"/>
          </p:cNvSpPr>
          <p:nvPr>
            <p:ph type="ftr"/>
          </p:nvPr>
        </p:nvSpPr>
        <p:spPr>
          <a:xfrm>
            <a:off x="3124080" y="4785840"/>
            <a:ext cx="2895120" cy="215640"/>
          </a:xfrm>
          <a:prstGeom prst="rect">
            <a:avLst/>
          </a:prstGeom>
        </p:spPr>
        <p:txBody>
          <a:bodyPr lIns="68400" rIns="68400" tIns="34200" bIns="34200">
            <a:noAutofit/>
          </a:bodyPr>
          <a:p>
            <a:endParaRPr b="0" lang="hu-HU" sz="2400" spc="-1" strike="noStrike">
              <a:latin typeface="Times New Roman"/>
            </a:endParaRPr>
          </a:p>
        </p:txBody>
      </p:sp>
      <p:sp>
        <p:nvSpPr>
          <p:cNvPr id="15" name="CustomShape 16"/>
          <p:cNvSpPr/>
          <p:nvPr/>
        </p:nvSpPr>
        <p:spPr>
          <a:xfrm rot="10800000">
            <a:off x="251640" y="4781880"/>
            <a:ext cx="8640720" cy="3600"/>
          </a:xfrm>
          <a:custGeom>
            <a:avLst/>
            <a:gdLst/>
            <a:ahLst/>
            <a:rect l="l" t="t" r="r" b="b"/>
            <a:pathLst>
              <a:path w="21600" h="21600">
                <a:moveTo>
                  <a:pt x="0" y="0"/>
                </a:moveTo>
                <a:lnTo>
                  <a:pt x="21600" y="21600"/>
                </a:lnTo>
              </a:path>
            </a:pathLst>
          </a:custGeom>
          <a:noFill/>
          <a:ln w="12700">
            <a:solidFill>
              <a:srgbClr val="1d2f45"/>
            </a:solidFill>
            <a:round/>
          </a:ln>
        </p:spPr>
        <p:style>
          <a:lnRef idx="0"/>
          <a:fillRef idx="0"/>
          <a:effectRef idx="0"/>
          <a:fontRef idx="minor"/>
        </p:style>
      </p:sp>
      <p:sp>
        <p:nvSpPr>
          <p:cNvPr id="16" name="PlaceHolder 17"/>
          <p:cNvSpPr>
            <a:spLocks noGrp="1"/>
          </p:cNvSpPr>
          <p:nvPr>
            <p:ph type="sldNum"/>
          </p:nvPr>
        </p:nvSpPr>
        <p:spPr>
          <a:xfrm>
            <a:off x="6553080" y="4785840"/>
            <a:ext cx="2338920" cy="215640"/>
          </a:xfrm>
          <a:prstGeom prst="rect">
            <a:avLst/>
          </a:prstGeom>
        </p:spPr>
        <p:txBody>
          <a:bodyPr lIns="68400" rIns="68400" tIns="34200" bIns="34200">
            <a:noAutofit/>
          </a:bodyPr>
          <a:p>
            <a:pPr algn="r">
              <a:lnSpc>
                <a:spcPct val="100000"/>
              </a:lnSpc>
              <a:tabLst>
                <a:tab algn="l" pos="0"/>
              </a:tabLst>
            </a:pPr>
            <a:fld id="{7540B289-F56A-4B5C-90D5-5141A14BF0AB}" type="slidenum">
              <a:rPr b="0" lang="de" sz="700" spc="-1" strike="noStrike">
                <a:solidFill>
                  <a:srgbClr val="3c3c3c"/>
                </a:solidFill>
                <a:latin typeface="Calibri"/>
                <a:ea typeface="Calibri"/>
              </a:rPr>
              <a:t>&lt;number&gt;</a:t>
            </a:fld>
            <a:endParaRPr b="0" lang="hu-HU" sz="700" spc="-1" strike="noStrike">
              <a:latin typeface="Times New Roman"/>
            </a:endParaRPr>
          </a:p>
        </p:txBody>
      </p:sp>
      <p:pic>
        <p:nvPicPr>
          <p:cNvPr id="17" name="Google Shape;102;p16" descr=""/>
          <p:cNvPicPr/>
          <p:nvPr/>
        </p:nvPicPr>
        <p:blipFill>
          <a:blip r:embed="rId2"/>
          <a:stretch/>
        </p:blipFill>
        <p:spPr>
          <a:xfrm>
            <a:off x="80640" y="90720"/>
            <a:ext cx="2106000" cy="565560"/>
          </a:xfrm>
          <a:prstGeom prst="rect">
            <a:avLst/>
          </a:prstGeom>
          <a:ln w="0">
            <a:noFill/>
          </a:ln>
        </p:spPr>
      </p:pic>
      <p:pic>
        <p:nvPicPr>
          <p:cNvPr id="18" name="Google Shape;103;p16" descr=""/>
          <p:cNvPicPr/>
          <p:nvPr/>
        </p:nvPicPr>
        <p:blipFill>
          <a:blip r:embed="rId3"/>
          <a:stretch/>
        </p:blipFill>
        <p:spPr>
          <a:xfrm>
            <a:off x="0" y="5119560"/>
            <a:ext cx="9143640" cy="23400"/>
          </a:xfrm>
          <a:prstGeom prst="rect">
            <a:avLst/>
          </a:prstGeom>
          <a:ln w="0">
            <a:noFill/>
          </a:ln>
        </p:spPr>
      </p:pic>
      <p:sp>
        <p:nvSpPr>
          <p:cNvPr id="19" name="PlaceHolder 18"/>
          <p:cNvSpPr>
            <a:spLocks noGrp="1"/>
          </p:cNvSpPr>
          <p:nvPr>
            <p:ph type="body"/>
          </p:nvPr>
        </p:nvSpPr>
        <p:spPr>
          <a:xfrm>
            <a:off x="215640" y="1005480"/>
            <a:ext cx="4248000" cy="3587040"/>
          </a:xfrm>
          <a:prstGeom prst="rect">
            <a:avLst/>
          </a:prstGeom>
        </p:spPr>
        <p:txBody>
          <a:bodyPr lIns="68400" rIns="68400" tIns="34200" bIns="34200">
            <a:noAutofit/>
          </a:bodyPr>
          <a:p>
            <a:pPr marL="432000" indent="-324000">
              <a:spcBef>
                <a:spcPts val="1417"/>
              </a:spcBef>
              <a:buClr>
                <a:srgbClr val="000000"/>
              </a:buClr>
              <a:buSzPct val="45000"/>
              <a:buFont typeface="Wingdings" charset="2"/>
              <a:buChar char=""/>
            </a:pPr>
            <a:r>
              <a:rPr b="0" lang="hu-HU" sz="2100" spc="-1" strike="noStrike">
                <a:solidFill>
                  <a:srgbClr val="000000"/>
                </a:solidFill>
                <a:latin typeface="Arial"/>
              </a:rPr>
              <a:t>Click to edit the outline text format</a:t>
            </a:r>
            <a:endParaRPr b="0" lang="hu-HU" sz="21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hu-HU" sz="2100" spc="-1" strike="noStrike">
                <a:solidFill>
                  <a:srgbClr val="000000"/>
                </a:solidFill>
                <a:latin typeface="Arial"/>
              </a:rPr>
              <a:t>Second Outline Level</a:t>
            </a:r>
            <a:endParaRPr b="0" lang="hu-HU" sz="21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hu-HU" sz="2100" spc="-1" strike="noStrike">
                <a:solidFill>
                  <a:srgbClr val="000000"/>
                </a:solidFill>
                <a:latin typeface="Arial"/>
              </a:rPr>
              <a:t>Third Outline Level</a:t>
            </a:r>
            <a:endParaRPr b="0" lang="hu-HU" sz="21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hu-HU" sz="2100" spc="-1" strike="noStrike">
                <a:solidFill>
                  <a:srgbClr val="000000"/>
                </a:solidFill>
                <a:latin typeface="Arial"/>
              </a:rPr>
              <a:t>Fourth Outline Level</a:t>
            </a:r>
            <a:endParaRPr b="0" lang="hu-HU" sz="21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hu-HU" sz="2100" spc="-1" strike="noStrike">
                <a:solidFill>
                  <a:srgbClr val="000000"/>
                </a:solidFill>
                <a:latin typeface="Arial"/>
              </a:rPr>
              <a:t>Fifth Outline Level</a:t>
            </a:r>
            <a:endParaRPr b="0" lang="hu-HU" sz="21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hu-HU" sz="2100" spc="-1" strike="noStrike">
                <a:solidFill>
                  <a:srgbClr val="000000"/>
                </a:solidFill>
                <a:latin typeface="Arial"/>
              </a:rPr>
              <a:t>Sixth Outline Level</a:t>
            </a:r>
            <a:endParaRPr b="0" lang="hu-HU" sz="21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hu-HU" sz="2100" spc="-1" strike="noStrike">
                <a:solidFill>
                  <a:srgbClr val="000000"/>
                </a:solidFill>
                <a:latin typeface="Arial"/>
              </a:rPr>
              <a:t>Seventh Outline Level</a:t>
            </a:r>
            <a:endParaRPr b="0" lang="hu-HU" sz="2100" spc="-1" strike="noStrike">
              <a:solidFill>
                <a:srgbClr val="000000"/>
              </a:solidFill>
              <a:latin typeface="Arial"/>
            </a:endParaRPr>
          </a:p>
        </p:txBody>
      </p:sp>
      <p:sp>
        <p:nvSpPr>
          <p:cNvPr id="20" name="PlaceHolder 19"/>
          <p:cNvSpPr>
            <a:spLocks noGrp="1"/>
          </p:cNvSpPr>
          <p:nvPr>
            <p:ph type="body"/>
          </p:nvPr>
        </p:nvSpPr>
        <p:spPr>
          <a:xfrm>
            <a:off x="2415600" y="144720"/>
            <a:ext cx="6476400" cy="617040"/>
          </a:xfrm>
          <a:prstGeom prst="rect">
            <a:avLst/>
          </a:prstGeom>
        </p:spPr>
        <p:txBody>
          <a:bodyPr lIns="68400" rIns="68400" tIns="34200" bIns="34200">
            <a:noAutofit/>
          </a:bodyPr>
          <a:p>
            <a:pPr marL="432000" indent="-324000">
              <a:spcBef>
                <a:spcPts val="1417"/>
              </a:spcBef>
              <a:buClr>
                <a:srgbClr val="000000"/>
              </a:buClr>
              <a:buSzPct val="45000"/>
              <a:buFont typeface="Wingdings" charset="2"/>
              <a:buChar char=""/>
            </a:pPr>
            <a:r>
              <a:rPr b="0" lang="hu-HU" sz="2400" spc="-1" strike="noStrike">
                <a:solidFill>
                  <a:srgbClr val="000000"/>
                </a:solidFill>
                <a:latin typeface="Arial"/>
              </a:rPr>
              <a:t>Click to edit the outline text format</a:t>
            </a:r>
            <a:endParaRPr b="0" lang="hu-HU" sz="2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hu-HU" sz="2400" spc="-1" strike="noStrike">
                <a:solidFill>
                  <a:srgbClr val="000000"/>
                </a:solidFill>
                <a:latin typeface="Arial"/>
              </a:rPr>
              <a:t>Second Outline Level</a:t>
            </a:r>
            <a:endParaRPr b="0" lang="hu-HU" sz="2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hu-HU" sz="2400" spc="-1" strike="noStrike">
                <a:solidFill>
                  <a:srgbClr val="000000"/>
                </a:solidFill>
                <a:latin typeface="Arial"/>
              </a:rPr>
              <a:t>Third Outline Level</a:t>
            </a:r>
            <a:endParaRPr b="0" lang="hu-HU"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hu-HU" sz="2400" spc="-1" strike="noStrike">
                <a:solidFill>
                  <a:srgbClr val="000000"/>
                </a:solidFill>
                <a:latin typeface="Arial"/>
              </a:rPr>
              <a:t>Fourth Outline Level</a:t>
            </a:r>
            <a:endParaRPr b="0" lang="hu-HU" sz="2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hu-HU" sz="2400" spc="-1" strike="noStrike">
                <a:solidFill>
                  <a:srgbClr val="000000"/>
                </a:solidFill>
                <a:latin typeface="Arial"/>
              </a:rPr>
              <a:t>Fifth Outline Level</a:t>
            </a:r>
            <a:endParaRPr b="0" lang="hu-HU" sz="24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hu-HU" sz="2400" spc="-1" strike="noStrike">
                <a:solidFill>
                  <a:srgbClr val="000000"/>
                </a:solidFill>
                <a:latin typeface="Arial"/>
              </a:rPr>
              <a:t>Sixth Outline Level</a:t>
            </a:r>
            <a:endParaRPr b="0" lang="hu-HU" sz="24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hu-HU" sz="2400" spc="-1" strike="noStrike">
                <a:solidFill>
                  <a:srgbClr val="000000"/>
                </a:solidFill>
                <a:latin typeface="Arial"/>
              </a:rPr>
              <a:t>Seventh Outline Level</a:t>
            </a:r>
            <a:endParaRPr b="0" lang="hu-HU" sz="2400" spc="-1" strike="noStrike">
              <a:solidFill>
                <a:srgbClr val="000000"/>
              </a:solidFill>
              <a:latin typeface="Arial"/>
            </a:endParaRPr>
          </a:p>
        </p:txBody>
      </p:sp>
      <p:sp>
        <p:nvSpPr>
          <p:cNvPr id="21" name="PlaceHolder 20"/>
          <p:cNvSpPr>
            <a:spLocks noGrp="1"/>
          </p:cNvSpPr>
          <p:nvPr>
            <p:ph type="body"/>
          </p:nvPr>
        </p:nvSpPr>
        <p:spPr>
          <a:xfrm>
            <a:off x="4626000" y="1005480"/>
            <a:ext cx="4248000" cy="3587040"/>
          </a:xfrm>
          <a:prstGeom prst="rect">
            <a:avLst/>
          </a:prstGeom>
        </p:spPr>
        <p:txBody>
          <a:bodyPr lIns="68400" rIns="68400" tIns="34200" bIns="34200">
            <a:noAutofit/>
          </a:bodyPr>
          <a:p>
            <a:pPr marL="432000" indent="-324000">
              <a:spcBef>
                <a:spcPts val="1417"/>
              </a:spcBef>
              <a:buClr>
                <a:srgbClr val="000000"/>
              </a:buClr>
              <a:buSzPct val="45000"/>
              <a:buFont typeface="Wingdings" charset="2"/>
              <a:buChar char=""/>
            </a:pPr>
            <a:r>
              <a:rPr b="0" lang="hu-HU" sz="2100" spc="-1" strike="noStrike">
                <a:solidFill>
                  <a:srgbClr val="000000"/>
                </a:solidFill>
                <a:latin typeface="Arial"/>
              </a:rPr>
              <a:t>Click to edit the outline text format</a:t>
            </a:r>
            <a:endParaRPr b="0" lang="hu-HU" sz="21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hu-HU" sz="2100" spc="-1" strike="noStrike">
                <a:solidFill>
                  <a:srgbClr val="000000"/>
                </a:solidFill>
                <a:latin typeface="Arial"/>
              </a:rPr>
              <a:t>Second Outline Level</a:t>
            </a:r>
            <a:endParaRPr b="0" lang="hu-HU" sz="21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hu-HU" sz="2100" spc="-1" strike="noStrike">
                <a:solidFill>
                  <a:srgbClr val="000000"/>
                </a:solidFill>
                <a:latin typeface="Arial"/>
              </a:rPr>
              <a:t>Third Outline Level</a:t>
            </a:r>
            <a:endParaRPr b="0" lang="hu-HU" sz="21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hu-HU" sz="2100" spc="-1" strike="noStrike">
                <a:solidFill>
                  <a:srgbClr val="000000"/>
                </a:solidFill>
                <a:latin typeface="Arial"/>
              </a:rPr>
              <a:t>Fourth Outline Level</a:t>
            </a:r>
            <a:endParaRPr b="0" lang="hu-HU" sz="21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hu-HU" sz="2100" spc="-1" strike="noStrike">
                <a:solidFill>
                  <a:srgbClr val="000000"/>
                </a:solidFill>
                <a:latin typeface="Arial"/>
              </a:rPr>
              <a:t>Fifth Outline Level</a:t>
            </a:r>
            <a:endParaRPr b="0" lang="hu-HU" sz="21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hu-HU" sz="2100" spc="-1" strike="noStrike">
                <a:solidFill>
                  <a:srgbClr val="000000"/>
                </a:solidFill>
                <a:latin typeface="Arial"/>
              </a:rPr>
              <a:t>Sixth Outline Level</a:t>
            </a:r>
            <a:endParaRPr b="0" lang="hu-HU" sz="21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hu-HU" sz="2100" spc="-1" strike="noStrike">
                <a:solidFill>
                  <a:srgbClr val="000000"/>
                </a:solidFill>
                <a:latin typeface="Arial"/>
              </a:rPr>
              <a:t>Seventh Outline Level</a:t>
            </a:r>
            <a:endParaRPr b="0" lang="hu-HU" sz="2100" spc="-1" strike="noStrike">
              <a:solidFill>
                <a:srgbClr val="000000"/>
              </a:solidFill>
              <a:latin typeface="Arial"/>
            </a:endParaRPr>
          </a:p>
        </p:txBody>
      </p:sp>
      <p:sp>
        <p:nvSpPr>
          <p:cNvPr id="22" name="PlaceHolder 21"/>
          <p:cNvSpPr>
            <a:spLocks noGrp="1"/>
          </p:cNvSpPr>
          <p:nvPr>
            <p:ph type="title"/>
          </p:nvPr>
        </p:nvSpPr>
        <p:spPr>
          <a:xfrm>
            <a:off x="457200" y="205200"/>
            <a:ext cx="8229240" cy="858600"/>
          </a:xfrm>
          <a:prstGeom prst="rect">
            <a:avLst/>
          </a:prstGeom>
        </p:spPr>
        <p:txBody>
          <a:bodyPr lIns="0" rIns="0" tIns="0" bIns="0" anchor="ctr">
            <a:noAutofit/>
          </a:bodyPr>
          <a:p>
            <a:r>
              <a:rPr b="0" lang="hu-HU" sz="1400" spc="-1" strike="noStrike">
                <a:solidFill>
                  <a:srgbClr val="000000"/>
                </a:solidFill>
                <a:latin typeface="Arial"/>
              </a:rPr>
              <a:t>Click to edit the title text format</a:t>
            </a:r>
            <a:endParaRPr b="0" lang="hu-HU" sz="14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pic>
        <p:nvPicPr>
          <p:cNvPr id="59" name="Google Shape;52;p14" descr=""/>
          <p:cNvPicPr/>
          <p:nvPr/>
        </p:nvPicPr>
        <p:blipFill>
          <a:blip r:embed="rId3"/>
          <a:stretch/>
        </p:blipFill>
        <p:spPr>
          <a:xfrm>
            <a:off x="1016640" y="3658320"/>
            <a:ext cx="476640" cy="433800"/>
          </a:xfrm>
          <a:prstGeom prst="rect">
            <a:avLst/>
          </a:prstGeom>
          <a:ln w="0">
            <a:noFill/>
          </a:ln>
        </p:spPr>
      </p:pic>
      <p:pic>
        <p:nvPicPr>
          <p:cNvPr id="60" name="Google Shape;53;p14" descr=""/>
          <p:cNvPicPr/>
          <p:nvPr/>
        </p:nvPicPr>
        <p:blipFill>
          <a:blip r:embed="rId4"/>
          <a:stretch/>
        </p:blipFill>
        <p:spPr>
          <a:xfrm>
            <a:off x="992880" y="3945600"/>
            <a:ext cx="500400" cy="474480"/>
          </a:xfrm>
          <a:prstGeom prst="rect">
            <a:avLst/>
          </a:prstGeom>
          <a:ln w="0">
            <a:noFill/>
          </a:ln>
        </p:spPr>
      </p:pic>
      <p:sp>
        <p:nvSpPr>
          <p:cNvPr id="61" name="CustomShape 1"/>
          <p:cNvSpPr/>
          <p:nvPr/>
        </p:nvSpPr>
        <p:spPr>
          <a:xfrm>
            <a:off x="755640" y="4785840"/>
            <a:ext cx="8280720" cy="195840"/>
          </a:xfrm>
          <a:prstGeom prst="rect">
            <a:avLst/>
          </a:prstGeom>
          <a:noFill/>
          <a:ln w="0">
            <a:noFill/>
          </a:ln>
        </p:spPr>
        <p:style>
          <a:lnRef idx="0"/>
          <a:fillRef idx="0"/>
          <a:effectRef idx="0"/>
          <a:fontRef idx="minor"/>
        </p:style>
        <p:txBody>
          <a:bodyPr lIns="68400" rIns="68400" tIns="34200" bIns="34200">
            <a:noAutofit/>
          </a:bodyPr>
          <a:p>
            <a:pPr>
              <a:lnSpc>
                <a:spcPct val="100000"/>
              </a:lnSpc>
              <a:tabLst>
                <a:tab algn="l" pos="0"/>
              </a:tabLst>
            </a:pPr>
            <a:r>
              <a:rPr b="0" lang="de" sz="800" spc="-1" strike="noStrike">
                <a:solidFill>
                  <a:srgbClr val="515151"/>
                </a:solidFill>
                <a:latin typeface="Calibri"/>
                <a:ea typeface="Calibri"/>
              </a:rPr>
              <a:t>EOSC-hub receives funding from the European Union’s Horizon 2020 research and innovation programme under grant agreement No. 777536.</a:t>
            </a:r>
            <a:endParaRPr b="0" lang="hu-HU" sz="800" spc="-1" strike="noStrike">
              <a:latin typeface="Arial"/>
            </a:endParaRPr>
          </a:p>
        </p:txBody>
      </p:sp>
      <p:sp>
        <p:nvSpPr>
          <p:cNvPr id="62" name="CustomShape 2"/>
          <p:cNvSpPr/>
          <p:nvPr/>
        </p:nvSpPr>
        <p:spPr>
          <a:xfrm>
            <a:off x="1482480" y="3741840"/>
            <a:ext cx="1164240" cy="299880"/>
          </a:xfrm>
          <a:prstGeom prst="rect">
            <a:avLst/>
          </a:prstGeom>
          <a:noFill/>
          <a:ln w="0">
            <a:noFill/>
          </a:ln>
        </p:spPr>
        <p:style>
          <a:lnRef idx="0"/>
          <a:fillRef idx="0"/>
          <a:effectRef idx="0"/>
          <a:fontRef idx="minor"/>
        </p:style>
        <p:txBody>
          <a:bodyPr lIns="68400" rIns="68400" tIns="34200" bIns="34200">
            <a:noAutofit/>
          </a:bodyPr>
          <a:p>
            <a:pPr>
              <a:lnSpc>
                <a:spcPct val="100000"/>
              </a:lnSpc>
              <a:tabLst>
                <a:tab algn="l" pos="0"/>
              </a:tabLst>
            </a:pPr>
            <a:r>
              <a:rPr b="0" lang="de" sz="1500" spc="-1" strike="noStrike">
                <a:solidFill>
                  <a:srgbClr val="1c3046"/>
                </a:solidFill>
                <a:latin typeface="Calibri"/>
                <a:ea typeface="Calibri"/>
              </a:rPr>
              <a:t>eosc-hub.eu</a:t>
            </a:r>
            <a:endParaRPr b="0" lang="hu-HU" sz="1500" spc="-1" strike="noStrike">
              <a:latin typeface="Arial"/>
            </a:endParaRPr>
          </a:p>
        </p:txBody>
      </p:sp>
      <p:sp>
        <p:nvSpPr>
          <p:cNvPr id="63" name="CustomShape 3"/>
          <p:cNvSpPr/>
          <p:nvPr/>
        </p:nvSpPr>
        <p:spPr>
          <a:xfrm>
            <a:off x="1453320" y="4031640"/>
            <a:ext cx="1218240" cy="299880"/>
          </a:xfrm>
          <a:prstGeom prst="rect">
            <a:avLst/>
          </a:prstGeom>
          <a:noFill/>
          <a:ln w="0">
            <a:noFill/>
          </a:ln>
        </p:spPr>
        <p:style>
          <a:lnRef idx="0"/>
          <a:fillRef idx="0"/>
          <a:effectRef idx="0"/>
          <a:fontRef idx="minor"/>
        </p:style>
        <p:txBody>
          <a:bodyPr lIns="68400" rIns="68400" tIns="34200" bIns="34200">
            <a:noAutofit/>
          </a:bodyPr>
          <a:p>
            <a:pPr>
              <a:lnSpc>
                <a:spcPct val="100000"/>
              </a:lnSpc>
              <a:tabLst>
                <a:tab algn="l" pos="0"/>
              </a:tabLst>
            </a:pPr>
            <a:r>
              <a:rPr b="0" lang="de" sz="1500" spc="-1" strike="noStrike">
                <a:solidFill>
                  <a:srgbClr val="1c3046"/>
                </a:solidFill>
                <a:latin typeface="Calibri"/>
                <a:ea typeface="Calibri"/>
              </a:rPr>
              <a:t>@EOSC_eu</a:t>
            </a:r>
            <a:endParaRPr b="0" lang="hu-HU" sz="1500" spc="-1" strike="noStrike">
              <a:latin typeface="Arial"/>
            </a:endParaRPr>
          </a:p>
        </p:txBody>
      </p:sp>
      <p:sp>
        <p:nvSpPr>
          <p:cNvPr id="64" name="CustomShape 4"/>
          <p:cNvSpPr/>
          <p:nvPr/>
        </p:nvSpPr>
        <p:spPr>
          <a:xfrm>
            <a:off x="1169640" y="3543840"/>
            <a:ext cx="1403640" cy="360"/>
          </a:xfrm>
          <a:custGeom>
            <a:avLst/>
            <a:gdLst/>
            <a:ahLst/>
            <a:rect l="l" t="t" r="r" b="b"/>
            <a:pathLst>
              <a:path w="21600" h="21600">
                <a:moveTo>
                  <a:pt x="0" y="0"/>
                </a:moveTo>
                <a:lnTo>
                  <a:pt x="21600" y="21600"/>
                </a:lnTo>
              </a:path>
            </a:pathLst>
          </a:custGeom>
          <a:noFill/>
          <a:ln w="25400">
            <a:solidFill>
              <a:srgbClr val="1c3046"/>
            </a:solidFill>
            <a:round/>
          </a:ln>
        </p:spPr>
        <p:style>
          <a:lnRef idx="0"/>
          <a:fillRef idx="0"/>
          <a:effectRef idx="0"/>
          <a:fontRef idx="minor"/>
        </p:style>
      </p:sp>
      <p:pic>
        <p:nvPicPr>
          <p:cNvPr id="65" name="Google Shape;58;p14" descr=""/>
          <p:cNvPicPr/>
          <p:nvPr/>
        </p:nvPicPr>
        <p:blipFill>
          <a:blip r:embed="rId5"/>
          <a:stretch/>
        </p:blipFill>
        <p:spPr>
          <a:xfrm>
            <a:off x="991800" y="1140480"/>
            <a:ext cx="3686760" cy="917640"/>
          </a:xfrm>
          <a:prstGeom prst="rect">
            <a:avLst/>
          </a:prstGeom>
          <a:ln w="0">
            <a:noFill/>
          </a:ln>
        </p:spPr>
      </p:pic>
      <p:pic>
        <p:nvPicPr>
          <p:cNvPr id="66" name="Google Shape;59;p14" descr=""/>
          <p:cNvPicPr/>
          <p:nvPr/>
        </p:nvPicPr>
        <p:blipFill>
          <a:blip r:embed="rId6"/>
          <a:stretch/>
        </p:blipFill>
        <p:spPr>
          <a:xfrm>
            <a:off x="359640" y="4778280"/>
            <a:ext cx="316440" cy="211320"/>
          </a:xfrm>
          <a:prstGeom prst="rect">
            <a:avLst/>
          </a:prstGeom>
          <a:ln w="0">
            <a:noFill/>
          </a:ln>
        </p:spPr>
      </p:pic>
      <p:sp>
        <p:nvSpPr>
          <p:cNvPr id="67" name="PlaceHolder 5"/>
          <p:cNvSpPr>
            <a:spLocks noGrp="1"/>
          </p:cNvSpPr>
          <p:nvPr>
            <p:ph type="body"/>
          </p:nvPr>
        </p:nvSpPr>
        <p:spPr>
          <a:xfrm>
            <a:off x="1052280" y="2679480"/>
            <a:ext cx="4590720" cy="540360"/>
          </a:xfrm>
          <a:prstGeom prst="rect">
            <a:avLst/>
          </a:prstGeom>
        </p:spPr>
        <p:txBody>
          <a:bodyPr lIns="68400" rIns="68400" tIns="34200" bIns="34200">
            <a:noAutofit/>
          </a:bodyPr>
          <a:p>
            <a:pPr marL="432000" indent="-324000">
              <a:spcBef>
                <a:spcPts val="1417"/>
              </a:spcBef>
              <a:buClr>
                <a:srgbClr val="000000"/>
              </a:buClr>
              <a:buSzPct val="45000"/>
              <a:buFont typeface="Wingdings" charset="2"/>
              <a:buChar char=""/>
            </a:pPr>
            <a:r>
              <a:rPr b="0" lang="hu-HU" sz="2100" spc="-1" strike="noStrike">
                <a:solidFill>
                  <a:srgbClr val="000000"/>
                </a:solidFill>
                <a:latin typeface="Arial"/>
              </a:rPr>
              <a:t>Click to edit the outline text format</a:t>
            </a:r>
            <a:endParaRPr b="0" lang="hu-HU" sz="21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hu-HU" sz="2100" spc="-1" strike="noStrike">
                <a:solidFill>
                  <a:srgbClr val="000000"/>
                </a:solidFill>
                <a:latin typeface="Arial"/>
              </a:rPr>
              <a:t>Second Outline Level</a:t>
            </a:r>
            <a:endParaRPr b="0" lang="hu-HU" sz="21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hu-HU" sz="2100" spc="-1" strike="noStrike">
                <a:solidFill>
                  <a:srgbClr val="000000"/>
                </a:solidFill>
                <a:latin typeface="Arial"/>
              </a:rPr>
              <a:t>Third Outline Level</a:t>
            </a:r>
            <a:endParaRPr b="0" lang="hu-HU" sz="21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hu-HU" sz="2100" spc="-1" strike="noStrike">
                <a:solidFill>
                  <a:srgbClr val="000000"/>
                </a:solidFill>
                <a:latin typeface="Arial"/>
              </a:rPr>
              <a:t>Fourth Outline Level</a:t>
            </a:r>
            <a:endParaRPr b="0" lang="hu-HU" sz="21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hu-HU" sz="2100" spc="-1" strike="noStrike">
                <a:solidFill>
                  <a:srgbClr val="000000"/>
                </a:solidFill>
                <a:latin typeface="Arial"/>
              </a:rPr>
              <a:t>Fifth Outline Level</a:t>
            </a:r>
            <a:endParaRPr b="0" lang="hu-HU" sz="21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hu-HU" sz="2100" spc="-1" strike="noStrike">
                <a:solidFill>
                  <a:srgbClr val="000000"/>
                </a:solidFill>
                <a:latin typeface="Arial"/>
              </a:rPr>
              <a:t>Sixth Outline Level</a:t>
            </a:r>
            <a:endParaRPr b="0" lang="hu-HU" sz="21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hu-HU" sz="2100" spc="-1" strike="noStrike">
                <a:solidFill>
                  <a:srgbClr val="000000"/>
                </a:solidFill>
                <a:latin typeface="Arial"/>
              </a:rPr>
              <a:t>Seventh Outline Level</a:t>
            </a:r>
            <a:endParaRPr b="0" lang="hu-HU" sz="2100" spc="-1" strike="noStrike">
              <a:solidFill>
                <a:srgbClr val="000000"/>
              </a:solidFill>
              <a:latin typeface="Arial"/>
            </a:endParaRPr>
          </a:p>
        </p:txBody>
      </p:sp>
      <p:sp>
        <p:nvSpPr>
          <p:cNvPr id="68" name="PlaceHolder 6"/>
          <p:cNvSpPr>
            <a:spLocks noGrp="1"/>
          </p:cNvSpPr>
          <p:nvPr>
            <p:ph type="body"/>
          </p:nvPr>
        </p:nvSpPr>
        <p:spPr>
          <a:xfrm>
            <a:off x="1052640" y="2139480"/>
            <a:ext cx="4644360" cy="432000"/>
          </a:xfrm>
          <a:prstGeom prst="rect">
            <a:avLst/>
          </a:prstGeom>
        </p:spPr>
        <p:txBody>
          <a:bodyPr lIns="68400" rIns="68400" tIns="34200" bIns="34200">
            <a:noAutofit/>
          </a:bodyPr>
          <a:p>
            <a:pPr marL="432000" indent="-324000">
              <a:spcBef>
                <a:spcPts val="1417"/>
              </a:spcBef>
              <a:buClr>
                <a:srgbClr val="000000"/>
              </a:buClr>
              <a:buSzPct val="45000"/>
              <a:buFont typeface="Wingdings" charset="2"/>
              <a:buChar char=""/>
            </a:pPr>
            <a:r>
              <a:rPr b="0" lang="hu-HU" sz="2400" spc="-1" strike="noStrike">
                <a:solidFill>
                  <a:srgbClr val="000000"/>
                </a:solidFill>
                <a:latin typeface="Arial"/>
              </a:rPr>
              <a:t>Click to edit the outline text format</a:t>
            </a:r>
            <a:endParaRPr b="0" lang="hu-HU" sz="2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hu-HU" sz="2400" spc="-1" strike="noStrike">
                <a:solidFill>
                  <a:srgbClr val="000000"/>
                </a:solidFill>
                <a:latin typeface="Arial"/>
              </a:rPr>
              <a:t>Second Outline Level</a:t>
            </a:r>
            <a:endParaRPr b="0" lang="hu-HU" sz="2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hu-HU" sz="2400" spc="-1" strike="noStrike">
                <a:solidFill>
                  <a:srgbClr val="000000"/>
                </a:solidFill>
                <a:latin typeface="Arial"/>
              </a:rPr>
              <a:t>Third Outline Level</a:t>
            </a:r>
            <a:endParaRPr b="0" lang="hu-HU"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hu-HU" sz="2400" spc="-1" strike="noStrike">
                <a:solidFill>
                  <a:srgbClr val="000000"/>
                </a:solidFill>
                <a:latin typeface="Arial"/>
              </a:rPr>
              <a:t>Fourth Outline Level</a:t>
            </a:r>
            <a:endParaRPr b="0" lang="hu-HU" sz="2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hu-HU" sz="2400" spc="-1" strike="noStrike">
                <a:solidFill>
                  <a:srgbClr val="000000"/>
                </a:solidFill>
                <a:latin typeface="Arial"/>
              </a:rPr>
              <a:t>Fifth Outline Level</a:t>
            </a:r>
            <a:endParaRPr b="0" lang="hu-HU" sz="24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hu-HU" sz="2400" spc="-1" strike="noStrike">
                <a:solidFill>
                  <a:srgbClr val="000000"/>
                </a:solidFill>
                <a:latin typeface="Arial"/>
              </a:rPr>
              <a:t>Sixth Outline Level</a:t>
            </a:r>
            <a:endParaRPr b="0" lang="hu-HU" sz="24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hu-HU" sz="2400" spc="-1" strike="noStrike">
                <a:solidFill>
                  <a:srgbClr val="000000"/>
                </a:solidFill>
                <a:latin typeface="Arial"/>
              </a:rPr>
              <a:t>Seventh Outline Level</a:t>
            </a:r>
            <a:endParaRPr b="0" lang="hu-HU" sz="2400" spc="-1" strike="noStrike">
              <a:solidFill>
                <a:srgbClr val="000000"/>
              </a:solidFill>
              <a:latin typeface="Arial"/>
            </a:endParaRPr>
          </a:p>
        </p:txBody>
      </p:sp>
      <p:sp>
        <p:nvSpPr>
          <p:cNvPr id="69" name="PlaceHolder 7"/>
          <p:cNvSpPr>
            <a:spLocks noGrp="1"/>
          </p:cNvSpPr>
          <p:nvPr>
            <p:ph type="title"/>
          </p:nvPr>
        </p:nvSpPr>
        <p:spPr>
          <a:xfrm>
            <a:off x="457200" y="205200"/>
            <a:ext cx="8229240" cy="858600"/>
          </a:xfrm>
          <a:prstGeom prst="rect">
            <a:avLst/>
          </a:prstGeom>
        </p:spPr>
        <p:txBody>
          <a:bodyPr lIns="0" rIns="0" tIns="0" bIns="0" anchor="ctr">
            <a:noAutofit/>
          </a:bodyPr>
          <a:p>
            <a:r>
              <a:rPr b="0" lang="hu-HU" sz="1400" spc="-1" strike="noStrike">
                <a:solidFill>
                  <a:srgbClr val="000000"/>
                </a:solidFill>
                <a:latin typeface="Arial"/>
              </a:rPr>
              <a:t>Click to edit the title text format</a:t>
            </a:r>
            <a:endParaRPr b="0" lang="hu-HU" sz="14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pic>
        <p:nvPicPr>
          <p:cNvPr id="106" name="Google Shape;230;p26" descr=""/>
          <p:cNvPicPr/>
          <p:nvPr/>
        </p:nvPicPr>
        <p:blipFill>
          <a:blip r:embed="rId3"/>
          <a:stretch/>
        </p:blipFill>
        <p:spPr>
          <a:xfrm>
            <a:off x="3180240" y="3962520"/>
            <a:ext cx="472320" cy="433800"/>
          </a:xfrm>
          <a:prstGeom prst="rect">
            <a:avLst/>
          </a:prstGeom>
          <a:ln w="0">
            <a:noFill/>
          </a:ln>
        </p:spPr>
      </p:pic>
      <p:pic>
        <p:nvPicPr>
          <p:cNvPr id="107" name="Google Shape;231;p26" descr=""/>
          <p:cNvPicPr/>
          <p:nvPr/>
        </p:nvPicPr>
        <p:blipFill>
          <a:blip r:embed="rId4"/>
          <a:stretch/>
        </p:blipFill>
        <p:spPr>
          <a:xfrm>
            <a:off x="4586040" y="3949920"/>
            <a:ext cx="493920" cy="474480"/>
          </a:xfrm>
          <a:prstGeom prst="rect">
            <a:avLst/>
          </a:prstGeom>
          <a:ln w="0">
            <a:noFill/>
          </a:ln>
        </p:spPr>
      </p:pic>
      <p:sp>
        <p:nvSpPr>
          <p:cNvPr id="108" name="CustomShape 1"/>
          <p:cNvSpPr/>
          <p:nvPr/>
        </p:nvSpPr>
        <p:spPr>
          <a:xfrm>
            <a:off x="3547800" y="4037400"/>
            <a:ext cx="1164600" cy="299880"/>
          </a:xfrm>
          <a:prstGeom prst="rect">
            <a:avLst/>
          </a:prstGeom>
          <a:noFill/>
          <a:ln w="0">
            <a:noFill/>
          </a:ln>
        </p:spPr>
        <p:style>
          <a:lnRef idx="0"/>
          <a:fillRef idx="0"/>
          <a:effectRef idx="0"/>
          <a:fontRef idx="minor"/>
        </p:style>
        <p:txBody>
          <a:bodyPr lIns="68400" rIns="68400" tIns="34200" bIns="34200">
            <a:noAutofit/>
          </a:bodyPr>
          <a:p>
            <a:pPr>
              <a:lnSpc>
                <a:spcPct val="100000"/>
              </a:lnSpc>
              <a:tabLst>
                <a:tab algn="l" pos="0"/>
              </a:tabLst>
            </a:pPr>
            <a:r>
              <a:rPr b="0" lang="de" sz="1500" spc="-1" strike="noStrike">
                <a:solidFill>
                  <a:srgbClr val="1c3046"/>
                </a:solidFill>
                <a:latin typeface="Calibri"/>
                <a:ea typeface="Calibri"/>
              </a:rPr>
              <a:t>eosc-hub.eu</a:t>
            </a:r>
            <a:endParaRPr b="0" lang="hu-HU" sz="1500" spc="-1" strike="noStrike">
              <a:latin typeface="Arial"/>
            </a:endParaRPr>
          </a:p>
        </p:txBody>
      </p:sp>
      <p:sp>
        <p:nvSpPr>
          <p:cNvPr id="109" name="CustomShape 2"/>
          <p:cNvSpPr/>
          <p:nvPr/>
        </p:nvSpPr>
        <p:spPr>
          <a:xfrm>
            <a:off x="4928400" y="4029480"/>
            <a:ext cx="1218600" cy="299880"/>
          </a:xfrm>
          <a:prstGeom prst="rect">
            <a:avLst/>
          </a:prstGeom>
          <a:noFill/>
          <a:ln w="0">
            <a:noFill/>
          </a:ln>
        </p:spPr>
        <p:style>
          <a:lnRef idx="0"/>
          <a:fillRef idx="0"/>
          <a:effectRef idx="0"/>
          <a:fontRef idx="minor"/>
        </p:style>
        <p:txBody>
          <a:bodyPr lIns="68400" rIns="68400" tIns="34200" bIns="34200">
            <a:noAutofit/>
          </a:bodyPr>
          <a:p>
            <a:pPr>
              <a:lnSpc>
                <a:spcPct val="100000"/>
              </a:lnSpc>
              <a:tabLst>
                <a:tab algn="l" pos="0"/>
              </a:tabLst>
            </a:pPr>
            <a:r>
              <a:rPr b="0" lang="de" sz="1500" spc="-1" strike="noStrike">
                <a:solidFill>
                  <a:srgbClr val="1c3046"/>
                </a:solidFill>
                <a:latin typeface="Calibri"/>
                <a:ea typeface="Calibri"/>
              </a:rPr>
              <a:t>@EOSC_eu</a:t>
            </a:r>
            <a:endParaRPr b="0" lang="hu-HU" sz="1500" spc="-1" strike="noStrike">
              <a:latin typeface="Arial"/>
            </a:endParaRPr>
          </a:p>
        </p:txBody>
      </p:sp>
      <p:pic>
        <p:nvPicPr>
          <p:cNvPr id="110" name="Google Shape;234;p26" descr=""/>
          <p:cNvPicPr/>
          <p:nvPr/>
        </p:nvPicPr>
        <p:blipFill>
          <a:blip r:embed="rId5"/>
          <a:stretch/>
        </p:blipFill>
        <p:spPr>
          <a:xfrm>
            <a:off x="3881160" y="1958400"/>
            <a:ext cx="1338480" cy="1672920"/>
          </a:xfrm>
          <a:prstGeom prst="rect">
            <a:avLst/>
          </a:prstGeom>
          <a:ln w="0">
            <a:noFill/>
          </a:ln>
        </p:spPr>
      </p:pic>
      <p:sp>
        <p:nvSpPr>
          <p:cNvPr id="111" name="CustomShape 3"/>
          <p:cNvSpPr/>
          <p:nvPr/>
        </p:nvSpPr>
        <p:spPr>
          <a:xfrm>
            <a:off x="685080" y="2219040"/>
            <a:ext cx="1584000" cy="360"/>
          </a:xfrm>
          <a:custGeom>
            <a:avLst/>
            <a:gdLst/>
            <a:ahLst/>
            <a:rect l="l" t="t" r="r" b="b"/>
            <a:pathLst>
              <a:path w="21600" h="21600">
                <a:moveTo>
                  <a:pt x="0" y="0"/>
                </a:moveTo>
                <a:lnTo>
                  <a:pt x="21600" y="21600"/>
                </a:lnTo>
              </a:path>
            </a:pathLst>
          </a:custGeom>
          <a:noFill/>
          <a:ln w="25400">
            <a:solidFill>
              <a:srgbClr val="1d2f45"/>
            </a:solidFill>
            <a:round/>
          </a:ln>
        </p:spPr>
        <p:style>
          <a:lnRef idx="0"/>
          <a:fillRef idx="0"/>
          <a:effectRef idx="0"/>
          <a:fontRef idx="minor"/>
        </p:style>
      </p:sp>
      <p:sp>
        <p:nvSpPr>
          <p:cNvPr id="112" name="PlaceHolder 4"/>
          <p:cNvSpPr>
            <a:spLocks noGrp="1"/>
          </p:cNvSpPr>
          <p:nvPr>
            <p:ph type="body"/>
          </p:nvPr>
        </p:nvSpPr>
        <p:spPr>
          <a:xfrm>
            <a:off x="5619240" y="1881360"/>
            <a:ext cx="2538360" cy="878400"/>
          </a:xfrm>
          <a:prstGeom prst="rect">
            <a:avLst/>
          </a:prstGeom>
        </p:spPr>
        <p:txBody>
          <a:bodyPr lIns="68400" rIns="68400" tIns="68400" bIns="68400">
            <a:noAutofit/>
          </a:bodyPr>
          <a:p>
            <a:pPr marL="432000" indent="-324000">
              <a:spcBef>
                <a:spcPts val="1417"/>
              </a:spcBef>
              <a:buClr>
                <a:srgbClr val="000000"/>
              </a:buClr>
              <a:buSzPct val="45000"/>
              <a:buFont typeface="Wingdings" charset="2"/>
              <a:buChar char=""/>
            </a:pPr>
            <a:r>
              <a:rPr b="0" lang="hu-HU" sz="1500" spc="-1" strike="noStrike">
                <a:solidFill>
                  <a:srgbClr val="000000"/>
                </a:solidFill>
                <a:latin typeface="Arial"/>
              </a:rPr>
              <a:t>Click to edit the outline text format</a:t>
            </a:r>
            <a:endParaRPr b="0" lang="hu-HU" sz="15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hu-HU" sz="1500" spc="-1" strike="noStrike">
                <a:solidFill>
                  <a:srgbClr val="000000"/>
                </a:solidFill>
                <a:latin typeface="Arial"/>
              </a:rPr>
              <a:t>Second Outline Level</a:t>
            </a:r>
            <a:endParaRPr b="0" lang="hu-HU" sz="15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hu-HU" sz="1500" spc="-1" strike="noStrike">
                <a:solidFill>
                  <a:srgbClr val="000000"/>
                </a:solidFill>
                <a:latin typeface="Arial"/>
              </a:rPr>
              <a:t>Third Outline Level</a:t>
            </a:r>
            <a:endParaRPr b="0" lang="hu-HU" sz="15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hu-HU" sz="1500" spc="-1" strike="noStrike">
                <a:solidFill>
                  <a:srgbClr val="000000"/>
                </a:solidFill>
                <a:latin typeface="Arial"/>
              </a:rPr>
              <a:t>Fourth Outline Level</a:t>
            </a:r>
            <a:endParaRPr b="0" lang="hu-HU" sz="15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hu-HU" sz="1500" spc="-1" strike="noStrike">
                <a:solidFill>
                  <a:srgbClr val="000000"/>
                </a:solidFill>
                <a:latin typeface="Arial"/>
              </a:rPr>
              <a:t>Fifth Outline Level</a:t>
            </a:r>
            <a:endParaRPr b="0" lang="hu-HU" sz="15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hu-HU" sz="1500" spc="-1" strike="noStrike">
                <a:solidFill>
                  <a:srgbClr val="000000"/>
                </a:solidFill>
                <a:latin typeface="Arial"/>
              </a:rPr>
              <a:t>Sixth Outline Level</a:t>
            </a:r>
            <a:endParaRPr b="0" lang="hu-HU" sz="15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hu-HU" sz="1500" spc="-1" strike="noStrike">
                <a:solidFill>
                  <a:srgbClr val="000000"/>
                </a:solidFill>
                <a:latin typeface="Arial"/>
              </a:rPr>
              <a:t>Seventh Outline Level</a:t>
            </a:r>
            <a:endParaRPr b="0" lang="hu-HU" sz="1500" spc="-1" strike="noStrike">
              <a:solidFill>
                <a:srgbClr val="000000"/>
              </a:solidFill>
              <a:latin typeface="Arial"/>
            </a:endParaRPr>
          </a:p>
        </p:txBody>
      </p:sp>
      <p:sp>
        <p:nvSpPr>
          <p:cNvPr id="113" name="CustomShape 5"/>
          <p:cNvSpPr/>
          <p:nvPr/>
        </p:nvSpPr>
        <p:spPr>
          <a:xfrm>
            <a:off x="580680" y="1360080"/>
            <a:ext cx="2347920" cy="774720"/>
          </a:xfrm>
          <a:prstGeom prst="rect">
            <a:avLst/>
          </a:prstGeom>
          <a:noFill/>
          <a:ln w="0">
            <a:noFill/>
          </a:ln>
        </p:spPr>
        <p:style>
          <a:lnRef idx="0"/>
          <a:fillRef idx="0"/>
          <a:effectRef idx="0"/>
          <a:fontRef idx="minor"/>
        </p:style>
        <p:txBody>
          <a:bodyPr lIns="68400" rIns="68400" tIns="68400" bIns="68400">
            <a:noAutofit/>
          </a:bodyPr>
          <a:p>
            <a:pPr>
              <a:lnSpc>
                <a:spcPct val="100000"/>
              </a:lnSpc>
              <a:tabLst>
                <a:tab algn="l" pos="0"/>
              </a:tabLst>
            </a:pPr>
            <a:r>
              <a:rPr b="1" lang="de" sz="2100" spc="-1" strike="noStrike">
                <a:solidFill>
                  <a:srgbClr val="1c3046"/>
                </a:solidFill>
                <a:latin typeface="Calibri"/>
                <a:ea typeface="Calibri"/>
              </a:rPr>
              <a:t>Thank you for your attention!</a:t>
            </a:r>
            <a:endParaRPr b="0" lang="hu-HU" sz="2100" spc="-1" strike="noStrike">
              <a:latin typeface="Arial"/>
            </a:endParaRPr>
          </a:p>
        </p:txBody>
      </p:sp>
      <p:sp>
        <p:nvSpPr>
          <p:cNvPr id="114" name="CustomShape 6"/>
          <p:cNvSpPr/>
          <p:nvPr/>
        </p:nvSpPr>
        <p:spPr>
          <a:xfrm>
            <a:off x="580680" y="2219040"/>
            <a:ext cx="2347920" cy="774720"/>
          </a:xfrm>
          <a:prstGeom prst="rect">
            <a:avLst/>
          </a:prstGeom>
          <a:noFill/>
          <a:ln w="0">
            <a:noFill/>
          </a:ln>
        </p:spPr>
        <p:style>
          <a:lnRef idx="0"/>
          <a:fillRef idx="0"/>
          <a:effectRef idx="0"/>
          <a:fontRef idx="minor"/>
        </p:style>
        <p:txBody>
          <a:bodyPr lIns="68400" rIns="68400" tIns="68400" bIns="68400">
            <a:noAutofit/>
          </a:bodyPr>
          <a:p>
            <a:pPr>
              <a:lnSpc>
                <a:spcPct val="100000"/>
              </a:lnSpc>
              <a:tabLst>
                <a:tab algn="l" pos="0"/>
              </a:tabLst>
            </a:pPr>
            <a:r>
              <a:rPr b="0" i="1" lang="de" sz="1500" spc="-1" strike="noStrike">
                <a:solidFill>
                  <a:srgbClr val="1c3046"/>
                </a:solidFill>
                <a:latin typeface="Calibri"/>
                <a:ea typeface="Calibri"/>
              </a:rPr>
              <a:t>Questions</a:t>
            </a:r>
            <a:r>
              <a:rPr b="0" lang="de" sz="1500" spc="-1" strike="noStrike">
                <a:solidFill>
                  <a:srgbClr val="1c3046"/>
                </a:solidFill>
                <a:latin typeface="Calibri"/>
                <a:ea typeface="Calibri"/>
              </a:rPr>
              <a:t>?</a:t>
            </a:r>
            <a:endParaRPr b="0" lang="hu-HU" sz="1500" spc="-1" strike="noStrike">
              <a:latin typeface="Arial"/>
            </a:endParaRPr>
          </a:p>
        </p:txBody>
      </p:sp>
      <p:sp>
        <p:nvSpPr>
          <p:cNvPr id="115" name="CustomShape 7"/>
          <p:cNvSpPr/>
          <p:nvPr/>
        </p:nvSpPr>
        <p:spPr>
          <a:xfrm>
            <a:off x="5533920" y="1447200"/>
            <a:ext cx="1584000" cy="433800"/>
          </a:xfrm>
          <a:prstGeom prst="rect">
            <a:avLst/>
          </a:prstGeom>
          <a:noFill/>
          <a:ln w="0">
            <a:noFill/>
          </a:ln>
        </p:spPr>
        <p:style>
          <a:lnRef idx="0"/>
          <a:fillRef idx="0"/>
          <a:effectRef idx="0"/>
          <a:fontRef idx="minor"/>
        </p:style>
        <p:txBody>
          <a:bodyPr lIns="68400" rIns="68400" tIns="68400" bIns="68400">
            <a:noAutofit/>
          </a:bodyPr>
          <a:p>
            <a:pPr>
              <a:lnSpc>
                <a:spcPct val="100000"/>
              </a:lnSpc>
              <a:spcBef>
                <a:spcPts val="300"/>
              </a:spcBef>
              <a:tabLst>
                <a:tab algn="l" pos="0"/>
              </a:tabLst>
            </a:pPr>
            <a:r>
              <a:rPr b="1" lang="de" sz="1500" spc="-1" strike="noStrike">
                <a:solidFill>
                  <a:srgbClr val="1c3046"/>
                </a:solidFill>
                <a:latin typeface="Calibri"/>
                <a:ea typeface="Calibri"/>
              </a:rPr>
              <a:t>Contact</a:t>
            </a:r>
            <a:endParaRPr b="0" lang="hu-HU" sz="1500" spc="-1" strike="noStrike">
              <a:latin typeface="Arial"/>
            </a:endParaRPr>
          </a:p>
        </p:txBody>
      </p:sp>
      <p:pic>
        <p:nvPicPr>
          <p:cNvPr id="116" name="Google Shape;240;p26" descr=""/>
          <p:cNvPicPr/>
          <p:nvPr/>
        </p:nvPicPr>
        <p:blipFill>
          <a:blip r:embed="rId6"/>
          <a:stretch/>
        </p:blipFill>
        <p:spPr>
          <a:xfrm>
            <a:off x="738000" y="4727520"/>
            <a:ext cx="713880" cy="249840"/>
          </a:xfrm>
          <a:prstGeom prst="rect">
            <a:avLst/>
          </a:prstGeom>
          <a:ln w="0">
            <a:noFill/>
          </a:ln>
        </p:spPr>
      </p:pic>
      <p:sp>
        <p:nvSpPr>
          <p:cNvPr id="117" name="CustomShape 8"/>
          <p:cNvSpPr/>
          <p:nvPr/>
        </p:nvSpPr>
        <p:spPr>
          <a:xfrm>
            <a:off x="1515240" y="4759560"/>
            <a:ext cx="7126560" cy="205920"/>
          </a:xfrm>
          <a:prstGeom prst="rect">
            <a:avLst/>
          </a:prstGeom>
          <a:noFill/>
          <a:ln w="0">
            <a:noFill/>
          </a:ln>
        </p:spPr>
        <p:style>
          <a:lnRef idx="0"/>
          <a:fillRef idx="0"/>
          <a:effectRef idx="0"/>
          <a:fontRef idx="minor"/>
        </p:style>
        <p:txBody>
          <a:bodyPr lIns="68400" rIns="68400" tIns="34200" bIns="34200">
            <a:noAutofit/>
          </a:bodyPr>
          <a:p>
            <a:pPr>
              <a:lnSpc>
                <a:spcPct val="100000"/>
              </a:lnSpc>
              <a:tabLst>
                <a:tab algn="l" pos="0"/>
              </a:tabLst>
            </a:pPr>
            <a:r>
              <a:rPr b="0" lang="de" sz="1100" spc="-1" strike="noStrike">
                <a:solidFill>
                  <a:srgbClr val="1d2f45"/>
                </a:solidFill>
                <a:latin typeface="Calibri"/>
                <a:ea typeface="Calibri"/>
              </a:rPr>
              <a:t>This material by Parties of the EOSC-hub Consortium is licensed under a Creative Commons Attribution 4.0 International License. </a:t>
            </a:r>
            <a:endParaRPr b="0" lang="hu-HU" sz="1100" spc="-1" strike="noStrike">
              <a:latin typeface="Arial"/>
            </a:endParaRPr>
          </a:p>
        </p:txBody>
      </p:sp>
      <p:sp>
        <p:nvSpPr>
          <p:cNvPr id="118" name="PlaceHolder 9"/>
          <p:cNvSpPr>
            <a:spLocks noGrp="1"/>
          </p:cNvSpPr>
          <p:nvPr>
            <p:ph type="title"/>
          </p:nvPr>
        </p:nvSpPr>
        <p:spPr>
          <a:xfrm>
            <a:off x="457200" y="205200"/>
            <a:ext cx="8229240" cy="858600"/>
          </a:xfrm>
          <a:prstGeom prst="rect">
            <a:avLst/>
          </a:prstGeom>
        </p:spPr>
        <p:txBody>
          <a:bodyPr lIns="0" rIns="0" tIns="0" bIns="0" anchor="ctr">
            <a:noAutofit/>
          </a:bodyPr>
          <a:p>
            <a:r>
              <a:rPr b="0" lang="hu-HU" sz="1400" spc="-1" strike="noStrike">
                <a:solidFill>
                  <a:srgbClr val="000000"/>
                </a:solidFill>
                <a:latin typeface="Arial"/>
              </a:rPr>
              <a:t>Click to edit the title text format</a:t>
            </a:r>
            <a:endParaRPr b="0" lang="hu-HU" sz="14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xml.rels><?xml version="1.0" encoding="UTF-8"?>
<Relationships xmlns="http://schemas.openxmlformats.org/package/2006/relationships"><Relationship Id="rId1" Type="http://schemas.openxmlformats.org/officeDocument/2006/relationships/hyperlink" Target="https://documents.egi.eu/public/ShowDocument?docid=3565" TargetMode="External"/><Relationship Id="rId2" Type="http://schemas.openxmlformats.org/officeDocument/2006/relationships/hyperlink" Target="https://appsgrycap.i3m.upv.es:31443/im-dashboard/" TargetMode="External"/><Relationship Id="rId3"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hyperlink" Target="https://openbiomaps.org/projects/" TargetMode="External"/><Relationship Id="rId2" Type="http://schemas.openxmlformats.org/officeDocument/2006/relationships/image" Target="../media/image13.png"/><Relationship Id="rId3"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TextShape 1"/>
          <p:cNvSpPr txBox="1"/>
          <p:nvPr/>
        </p:nvSpPr>
        <p:spPr>
          <a:xfrm>
            <a:off x="1191960" y="3003480"/>
            <a:ext cx="4590720" cy="540360"/>
          </a:xfrm>
          <a:prstGeom prst="rect">
            <a:avLst/>
          </a:prstGeom>
          <a:noFill/>
          <a:ln w="0">
            <a:noFill/>
          </a:ln>
        </p:spPr>
        <p:txBody>
          <a:bodyPr lIns="68400" rIns="68400" tIns="34200" bIns="34200">
            <a:noAutofit/>
          </a:bodyPr>
          <a:p>
            <a:pPr>
              <a:lnSpc>
                <a:spcPct val="80000"/>
              </a:lnSpc>
              <a:tabLst>
                <a:tab algn="l" pos="0"/>
              </a:tabLst>
            </a:pPr>
            <a:r>
              <a:rPr b="1" i="1" lang="de" sz="1700" spc="-1" strike="noStrike">
                <a:solidFill>
                  <a:srgbClr val="b5892d"/>
                </a:solidFill>
                <a:latin typeface="Calibri"/>
                <a:ea typeface="Calibri"/>
              </a:rPr>
              <a:t>PI: Dr. Miklós Bán</a:t>
            </a:r>
            <a:endParaRPr b="0" lang="hu-HU" sz="1700" spc="-1" strike="noStrike">
              <a:solidFill>
                <a:srgbClr val="000000"/>
              </a:solidFill>
              <a:latin typeface="Arial"/>
            </a:endParaRPr>
          </a:p>
          <a:p>
            <a:pPr>
              <a:lnSpc>
                <a:spcPct val="80000"/>
              </a:lnSpc>
              <a:tabLst>
                <a:tab algn="l" pos="0"/>
              </a:tabLst>
            </a:pPr>
            <a:r>
              <a:rPr b="1" i="1" lang="de" sz="1700" spc="-1" strike="noStrike">
                <a:solidFill>
                  <a:srgbClr val="b5892d"/>
                </a:solidFill>
                <a:latin typeface="Calibri"/>
                <a:ea typeface="Calibri"/>
              </a:rPr>
              <a:t>Shepherd: Miguel Caballer</a:t>
            </a:r>
            <a:endParaRPr b="0" lang="hu-HU" sz="1700" spc="-1" strike="noStrike">
              <a:solidFill>
                <a:srgbClr val="000000"/>
              </a:solidFill>
              <a:latin typeface="Arial"/>
            </a:endParaRPr>
          </a:p>
        </p:txBody>
      </p:sp>
      <p:sp>
        <p:nvSpPr>
          <p:cNvPr id="156" name="TextShape 2"/>
          <p:cNvSpPr txBox="1"/>
          <p:nvPr/>
        </p:nvSpPr>
        <p:spPr>
          <a:xfrm>
            <a:off x="1115640" y="2139840"/>
            <a:ext cx="4968360" cy="654480"/>
          </a:xfrm>
          <a:prstGeom prst="rect">
            <a:avLst/>
          </a:prstGeom>
          <a:noFill/>
          <a:ln w="0">
            <a:noFill/>
          </a:ln>
        </p:spPr>
        <p:txBody>
          <a:bodyPr lIns="68400" rIns="68400" tIns="34200" bIns="34200">
            <a:noAutofit/>
          </a:bodyPr>
          <a:p>
            <a:pPr>
              <a:lnSpc>
                <a:spcPct val="80000"/>
              </a:lnSpc>
              <a:tabLst>
                <a:tab algn="l" pos="0"/>
              </a:tabLst>
            </a:pPr>
            <a:r>
              <a:rPr b="1" lang="de" sz="2400" spc="-1" strike="noStrike">
                <a:solidFill>
                  <a:srgbClr val="1c3046"/>
                </a:solidFill>
                <a:latin typeface="Calibri"/>
                <a:ea typeface="Calibri"/>
              </a:rPr>
              <a:t>OpenBioMaps</a:t>
            </a:r>
            <a:r>
              <a:rPr b="1" lang="de" sz="1700" spc="-1" strike="noStrike">
                <a:solidFill>
                  <a:srgbClr val="1c3046"/>
                </a:solidFill>
                <a:latin typeface="Calibri"/>
                <a:ea typeface="Calibri"/>
              </a:rPr>
              <a:t> data management service for biological sciences </a:t>
            </a:r>
            <a:r>
              <a:rPr b="1" lang="de" sz="1700" spc="-1" strike="noStrike">
                <a:solidFill>
                  <a:srgbClr val="1c3046"/>
                </a:solidFill>
                <a:latin typeface="Calibri"/>
                <a:ea typeface="Calibri"/>
              </a:rPr>
              <a:t>and biodiversity conservation</a:t>
            </a:r>
            <a:endParaRPr b="0" lang="hu-HU" sz="17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TextShape 1"/>
          <p:cNvSpPr txBox="1"/>
          <p:nvPr/>
        </p:nvSpPr>
        <p:spPr>
          <a:xfrm>
            <a:off x="2415600" y="144720"/>
            <a:ext cx="6476400" cy="617400"/>
          </a:xfrm>
          <a:prstGeom prst="rect">
            <a:avLst/>
          </a:prstGeom>
          <a:noFill/>
          <a:ln w="0">
            <a:noFill/>
          </a:ln>
        </p:spPr>
        <p:txBody>
          <a:bodyPr lIns="68400" rIns="68400" tIns="34200" bIns="34200">
            <a:noAutofit/>
          </a:bodyPr>
          <a:p>
            <a:pPr>
              <a:lnSpc>
                <a:spcPct val="100000"/>
              </a:lnSpc>
              <a:spcBef>
                <a:spcPts val="499"/>
              </a:spcBef>
              <a:tabLst>
                <a:tab algn="l" pos="0"/>
              </a:tabLst>
            </a:pPr>
            <a:r>
              <a:rPr b="1" lang="de" sz="2400" spc="-1" strike="noStrike">
                <a:solidFill>
                  <a:srgbClr val="1c3046"/>
                </a:solidFill>
                <a:latin typeface="Arial"/>
                <a:ea typeface="Calibri"/>
              </a:rPr>
              <a:t>Current status</a:t>
            </a:r>
            <a:endParaRPr b="0" lang="hu-HU" sz="2400" spc="-1" strike="noStrike">
              <a:solidFill>
                <a:srgbClr val="000000"/>
              </a:solidFill>
              <a:latin typeface="Arial"/>
            </a:endParaRPr>
          </a:p>
        </p:txBody>
      </p:sp>
      <p:sp>
        <p:nvSpPr>
          <p:cNvPr id="180" name="TextShape 2"/>
          <p:cNvSpPr txBox="1"/>
          <p:nvPr/>
        </p:nvSpPr>
        <p:spPr>
          <a:xfrm>
            <a:off x="215640" y="853200"/>
            <a:ext cx="8525520" cy="3790440"/>
          </a:xfrm>
          <a:prstGeom prst="rect">
            <a:avLst/>
          </a:prstGeom>
          <a:noFill/>
          <a:ln w="0">
            <a:noFill/>
          </a:ln>
        </p:spPr>
        <p:txBody>
          <a:bodyPr lIns="68400" rIns="68400" tIns="34200" bIns="34200">
            <a:noAutofit/>
          </a:bodyPr>
          <a:p>
            <a:pPr marL="343080" indent="-279000">
              <a:lnSpc>
                <a:spcPct val="100000"/>
              </a:lnSpc>
              <a:spcAft>
                <a:spcPts val="850"/>
              </a:spcAft>
              <a:buClr>
                <a:srgbClr val="3c3c3c"/>
              </a:buClr>
              <a:buFont typeface="Arial"/>
              <a:buChar char="•"/>
            </a:pPr>
            <a:r>
              <a:rPr b="0" lang="de" sz="1800" spc="-1" strike="noStrike">
                <a:solidFill>
                  <a:srgbClr val="3c3c3c"/>
                </a:solidFill>
                <a:latin typeface="Arial"/>
                <a:ea typeface="Calibri"/>
              </a:rPr>
              <a:t>Status of access to the services and SLAs agreed with the </a:t>
            </a:r>
            <a:r>
              <a:rPr b="0" lang="de" sz="1800" spc="-1" strike="noStrike">
                <a:solidFill>
                  <a:srgbClr val="3c3c3c"/>
                </a:solidFill>
                <a:latin typeface="Arial"/>
                <a:ea typeface="Calibri"/>
              </a:rPr>
              <a:t>providers (</a:t>
            </a:r>
            <a:r>
              <a:rPr b="0" lang="de" sz="1800" spc="-1" strike="noStrike">
                <a:solidFill>
                  <a:srgbClr val="38761d"/>
                </a:solidFill>
                <a:latin typeface="Arial"/>
                <a:ea typeface="Calibri"/>
              </a:rPr>
              <a:t>Created</a:t>
            </a:r>
            <a:r>
              <a:rPr b="0" lang="de" sz="1800" spc="-1" strike="noStrike">
                <a:solidFill>
                  <a:srgbClr val="3c3c3c"/>
                </a:solidFill>
                <a:latin typeface="Arial"/>
                <a:ea typeface="Calibri"/>
              </a:rPr>
              <a:t>):</a:t>
            </a:r>
            <a:endParaRPr b="0" lang="hu-HU" sz="1800" spc="-1" strike="noStrike">
              <a:solidFill>
                <a:srgbClr val="000000"/>
              </a:solidFill>
              <a:latin typeface="Arial"/>
            </a:endParaRPr>
          </a:p>
          <a:p>
            <a:pPr lvl="1" marL="685800" indent="-266400">
              <a:lnSpc>
                <a:spcPct val="100000"/>
              </a:lnSpc>
              <a:buClr>
                <a:srgbClr val="3c3c3c"/>
              </a:buClr>
              <a:buFont typeface="Calibri"/>
              <a:buChar char="-"/>
            </a:pPr>
            <a:r>
              <a:rPr b="0" lang="de" sz="1500" spc="-1" strike="noStrike">
                <a:solidFill>
                  <a:srgbClr val="3c3c3c"/>
                </a:solidFill>
                <a:latin typeface="Arial"/>
                <a:ea typeface="Calibri"/>
              </a:rPr>
              <a:t>SLA agreed with IFCA site (</a:t>
            </a:r>
            <a:r>
              <a:rPr b="0" lang="de" sz="1000" spc="-1" strike="noStrike" u="sng">
                <a:solidFill>
                  <a:srgbClr val="b11913"/>
                </a:solidFill>
                <a:uFillTx/>
                <a:latin typeface="Arial"/>
                <a:ea typeface="Arial"/>
                <a:hlinkClick r:id="rId1"/>
              </a:rPr>
              <a:t>https://documents.egi.eu/public/ShowDocument?docid=3565</a:t>
            </a:r>
            <a:r>
              <a:rPr b="0" lang="de" sz="1500" spc="-1" strike="noStrike">
                <a:solidFill>
                  <a:srgbClr val="3c3c3c"/>
                </a:solidFill>
                <a:latin typeface="Arial"/>
                <a:ea typeface="Calibri"/>
              </a:rPr>
              <a:t>)</a:t>
            </a:r>
            <a:endParaRPr b="0" lang="hu-HU" sz="1500" spc="-1" strike="noStrike">
              <a:solidFill>
                <a:srgbClr val="000000"/>
              </a:solidFill>
              <a:latin typeface="Arial"/>
            </a:endParaRPr>
          </a:p>
          <a:p>
            <a:pPr lvl="2" marL="1028880" indent="-259920">
              <a:lnSpc>
                <a:spcPct val="100000"/>
              </a:lnSpc>
              <a:spcAft>
                <a:spcPts val="850"/>
              </a:spcAft>
              <a:buClr>
                <a:srgbClr val="3c3c3c"/>
              </a:buClr>
              <a:buFont typeface="Noto Sans Symbols"/>
              <a:buChar char="▪"/>
            </a:pPr>
            <a:r>
              <a:rPr b="0" lang="de" sz="1500" spc="-1" strike="noStrike">
                <a:solidFill>
                  <a:srgbClr val="3c3c3c"/>
                </a:solidFill>
                <a:latin typeface="Arial"/>
                <a:ea typeface="Calibri"/>
              </a:rPr>
              <a:t>1-8 VM, 48 CPUs, </a:t>
            </a:r>
            <a:r>
              <a:rPr b="0" lang="de" sz="1500" spc="-1" strike="noStrike">
                <a:latin typeface="Arial"/>
                <a:ea typeface="Calibri"/>
              </a:rPr>
              <a:t>130 GB RAM, 2.2 TB HD.</a:t>
            </a:r>
            <a:endParaRPr b="0" lang="hu-HU" sz="1500" spc="-1" strike="noStrike">
              <a:solidFill>
                <a:srgbClr val="000000"/>
              </a:solidFill>
              <a:latin typeface="Arial"/>
            </a:endParaRPr>
          </a:p>
          <a:p>
            <a:pPr marL="343080" indent="-279000">
              <a:lnSpc>
                <a:spcPct val="100000"/>
              </a:lnSpc>
              <a:buClr>
                <a:srgbClr val="3c3c3c"/>
              </a:buClr>
              <a:buFont typeface="Arial"/>
              <a:buChar char="•"/>
            </a:pPr>
            <a:r>
              <a:rPr b="0" lang="de" sz="1800" spc="-1" strike="noStrike">
                <a:solidFill>
                  <a:srgbClr val="3c3c3c"/>
                </a:solidFill>
                <a:latin typeface="Arial"/>
                <a:ea typeface="Calibri"/>
              </a:rPr>
              <a:t>Progress of the application:</a:t>
            </a:r>
            <a:endParaRPr b="0" lang="hu-HU" sz="1800" spc="-1" strike="noStrike">
              <a:solidFill>
                <a:srgbClr val="000000"/>
              </a:solidFill>
              <a:latin typeface="Arial"/>
            </a:endParaRPr>
          </a:p>
          <a:p>
            <a:pPr lvl="1" marL="685800" indent="-259920">
              <a:spcBef>
                <a:spcPts val="1134"/>
              </a:spcBef>
              <a:buClr>
                <a:srgbClr val="3c3c3c"/>
              </a:buClr>
              <a:buFont typeface="Calibri"/>
              <a:buChar char="-"/>
            </a:pPr>
            <a:r>
              <a:rPr b="0" lang="de" sz="1500" spc="-1" strike="noStrike">
                <a:solidFill>
                  <a:srgbClr val="3c3c3c"/>
                </a:solidFill>
                <a:latin typeface="Arial"/>
                <a:ea typeface="Calibri"/>
              </a:rPr>
              <a:t>OBM computation layer: </a:t>
            </a:r>
            <a:r>
              <a:rPr b="1" lang="de" sz="1500" spc="-1" strike="noStrike">
                <a:solidFill>
                  <a:srgbClr val="3c3c3c"/>
                </a:solidFill>
                <a:latin typeface="Arial"/>
                <a:ea typeface="Calibri"/>
              </a:rPr>
              <a:t>done. It is available for all </a:t>
            </a:r>
            <a:r>
              <a:rPr b="1" lang="de" sz="1500" spc="-1" strike="noStrike">
                <a:solidFill>
                  <a:srgbClr val="3c3c3c"/>
                </a:solidFill>
                <a:latin typeface="Arial"/>
                <a:ea typeface="Calibri"/>
              </a:rPr>
              <a:t>OpenBioMaps users</a:t>
            </a:r>
            <a:r>
              <a:rPr b="0" lang="de" sz="1500" spc="-1" strike="noStrike">
                <a:solidFill>
                  <a:srgbClr val="3c3c3c"/>
                </a:solidFill>
                <a:latin typeface="Arial"/>
                <a:ea typeface="Calibri"/>
              </a:rPr>
              <a:t>. 2VM in production.</a:t>
            </a:r>
            <a:endParaRPr b="0" lang="hu-HU" sz="1500" spc="-1" strike="noStrike">
              <a:solidFill>
                <a:srgbClr val="000000"/>
              </a:solidFill>
              <a:latin typeface="Arial"/>
            </a:endParaRPr>
          </a:p>
          <a:p>
            <a:pPr lvl="1" marL="685800" indent="-259920">
              <a:spcBef>
                <a:spcPts val="1134"/>
              </a:spcBef>
              <a:buClr>
                <a:srgbClr val="3c3c3c"/>
              </a:buClr>
              <a:buFont typeface="Calibri"/>
              <a:buChar char="-"/>
            </a:pPr>
            <a:r>
              <a:rPr b="0" lang="de" sz="1400" spc="-1" strike="noStrike">
                <a:solidFill>
                  <a:srgbClr val="3c3c3c"/>
                </a:solidFill>
                <a:latin typeface="Arial"/>
                <a:ea typeface="Calibri"/>
              </a:rPr>
              <a:t>OBM as EOSC service: </a:t>
            </a:r>
            <a:r>
              <a:rPr b="1" lang="de" sz="1400" spc="-1" strike="noStrike">
                <a:solidFill>
                  <a:srgbClr val="3c3c3c"/>
                </a:solidFill>
                <a:latin typeface="Arial"/>
                <a:ea typeface="Calibri"/>
              </a:rPr>
              <a:t>done</a:t>
            </a:r>
            <a:r>
              <a:rPr b="0" lang="de" sz="1400" spc="-1" strike="noStrike">
                <a:solidFill>
                  <a:srgbClr val="3c3c3c"/>
                </a:solidFill>
                <a:latin typeface="Arial"/>
                <a:ea typeface="Calibri"/>
              </a:rPr>
              <a:t>. </a:t>
            </a:r>
            <a:r>
              <a:rPr b="1" lang="de" sz="1400" spc="-1" strike="noStrike">
                <a:solidFill>
                  <a:srgbClr val="3c3c3c"/>
                </a:solidFill>
                <a:latin typeface="Arial"/>
                <a:ea typeface="Calibri"/>
              </a:rPr>
              <a:t>An OpenBioMaps server </a:t>
            </a:r>
            <a:r>
              <a:rPr b="1" lang="de" sz="1400" spc="-1" strike="noStrike">
                <a:solidFill>
                  <a:srgbClr val="3c3c3c"/>
                </a:solidFill>
                <a:latin typeface="Arial"/>
                <a:ea typeface="Calibri"/>
              </a:rPr>
              <a:t>successfully deployed</a:t>
            </a:r>
            <a:r>
              <a:rPr b="0" lang="de" sz="1400" spc="-1" strike="noStrike">
                <a:solidFill>
                  <a:srgbClr val="3c3c3c"/>
                </a:solidFill>
                <a:latin typeface="Arial"/>
                <a:ea typeface="Calibri"/>
              </a:rPr>
              <a:t> using Infrastructure Manager Dashboard. It </a:t>
            </a:r>
            <a:r>
              <a:rPr b="0" lang="de" sz="1400" spc="-1" strike="noStrike">
                <a:solidFill>
                  <a:srgbClr val="3c3c3c"/>
                </a:solidFill>
                <a:latin typeface="Arial"/>
                <a:ea typeface="Calibri"/>
              </a:rPr>
              <a:t>is not publicly available. 1VM demo.</a:t>
            </a:r>
            <a:br/>
            <a:r>
              <a:rPr b="0" lang="de" sz="1400" spc="-1" strike="noStrike">
                <a:solidFill>
                  <a:srgbClr val="3c3c3c"/>
                </a:solidFill>
                <a:latin typeface="Arial"/>
              </a:rPr>
              <a:t> </a:t>
            </a:r>
            <a:endParaRPr b="0" lang="hu-HU" sz="1400" spc="-1" strike="noStrike">
              <a:solidFill>
                <a:srgbClr val="000000"/>
              </a:solidFill>
              <a:latin typeface="Arial"/>
            </a:endParaRPr>
          </a:p>
          <a:p>
            <a:pPr lvl="2" marL="1028880" indent="-259920">
              <a:lnSpc>
                <a:spcPct val="100000"/>
              </a:lnSpc>
              <a:buClr>
                <a:srgbClr val="3c3c3c"/>
              </a:buClr>
              <a:buFont typeface="Noto Sans Symbols"/>
              <a:buChar char="▪"/>
            </a:pPr>
            <a:r>
              <a:rPr b="0" lang="de" sz="1400" spc="-1" strike="noStrike">
                <a:solidFill>
                  <a:srgbClr val="3c3c3c"/>
                </a:solidFill>
                <a:latin typeface="Arial"/>
                <a:ea typeface="Calibri"/>
              </a:rPr>
              <a:t>Initial version of TOSCA Recipes and Ansible roles created to </a:t>
            </a:r>
            <a:r>
              <a:rPr b="0" lang="de" sz="1400" spc="-1" strike="noStrike">
                <a:solidFill>
                  <a:srgbClr val="3c3c3c"/>
                </a:solidFill>
                <a:latin typeface="Arial"/>
                <a:ea typeface="Calibri"/>
              </a:rPr>
              <a:t>deploy the application automatically using IM.</a:t>
            </a:r>
            <a:endParaRPr b="0" lang="hu-HU" sz="1400" spc="-1" strike="noStrike">
              <a:solidFill>
                <a:srgbClr val="000000"/>
              </a:solidFill>
              <a:latin typeface="Arial"/>
            </a:endParaRPr>
          </a:p>
          <a:p>
            <a:pPr lvl="2" marL="1028880" indent="-253800">
              <a:lnSpc>
                <a:spcPct val="100000"/>
              </a:lnSpc>
              <a:buClr>
                <a:srgbClr val="3c3c3c"/>
              </a:buClr>
              <a:buFont typeface="Noto Sans Symbols"/>
              <a:buChar char="▪"/>
            </a:pPr>
            <a:r>
              <a:rPr b="0" lang="de" sz="1400" spc="-1" strike="noStrike">
                <a:solidFill>
                  <a:srgbClr val="3c3c3c"/>
                </a:solidFill>
                <a:latin typeface="Arial"/>
                <a:ea typeface="Calibri"/>
              </a:rPr>
              <a:t>Currently testing the automated deployment using Infrastructure </a:t>
            </a:r>
            <a:r>
              <a:rPr b="0" lang="de" sz="1400" spc="-1" strike="noStrike">
                <a:solidFill>
                  <a:srgbClr val="3c3c3c"/>
                </a:solidFill>
                <a:latin typeface="Arial"/>
                <a:ea typeface="Calibri"/>
              </a:rPr>
              <a:t>Manager Dashboard:</a:t>
            </a:r>
            <a:endParaRPr b="0" lang="hu-HU" sz="1400" spc="-1" strike="noStrike">
              <a:solidFill>
                <a:srgbClr val="000000"/>
              </a:solidFill>
              <a:latin typeface="Arial"/>
            </a:endParaRPr>
          </a:p>
          <a:p>
            <a:pPr marL="1028880">
              <a:lnSpc>
                <a:spcPct val="100000"/>
              </a:lnSpc>
              <a:tabLst>
                <a:tab algn="l" pos="0"/>
              </a:tabLst>
            </a:pPr>
            <a:r>
              <a:rPr b="0" lang="de" sz="1100" spc="-1" strike="noStrike" u="sng">
                <a:solidFill>
                  <a:srgbClr val="b11913"/>
                </a:solidFill>
                <a:uFillTx/>
                <a:latin typeface="Arial"/>
                <a:ea typeface="Arial"/>
                <a:hlinkClick r:id="rId2"/>
              </a:rPr>
              <a:t>https://appsgrycap.i3m.upv.es:31443/im-dashboard/</a:t>
            </a:r>
            <a:endParaRPr b="0" lang="hu-HU" sz="11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TextShape 1"/>
          <p:cNvSpPr txBox="1"/>
          <p:nvPr/>
        </p:nvSpPr>
        <p:spPr>
          <a:xfrm>
            <a:off x="2415600" y="144720"/>
            <a:ext cx="6476400" cy="617400"/>
          </a:xfrm>
          <a:prstGeom prst="rect">
            <a:avLst/>
          </a:prstGeom>
          <a:noFill/>
          <a:ln w="0">
            <a:noFill/>
          </a:ln>
        </p:spPr>
        <p:txBody>
          <a:bodyPr lIns="68400" rIns="68400" tIns="34200" bIns="34200">
            <a:noAutofit/>
          </a:bodyPr>
          <a:p>
            <a:pPr>
              <a:lnSpc>
                <a:spcPct val="100000"/>
              </a:lnSpc>
              <a:spcBef>
                <a:spcPts val="499"/>
              </a:spcBef>
              <a:tabLst>
                <a:tab algn="l" pos="0"/>
              </a:tabLst>
            </a:pPr>
            <a:r>
              <a:rPr b="1" lang="de" sz="2200" spc="-1" strike="noStrike">
                <a:solidFill>
                  <a:srgbClr val="00bfff"/>
                </a:solidFill>
                <a:latin typeface="Arial"/>
                <a:ea typeface="Calibri"/>
              </a:rPr>
              <a:t>Further plans</a:t>
            </a:r>
            <a:endParaRPr b="0" lang="hu-HU" sz="2200" spc="-1" strike="noStrike">
              <a:solidFill>
                <a:srgbClr val="00bfff"/>
              </a:solidFill>
              <a:latin typeface="Arial"/>
            </a:endParaRPr>
          </a:p>
        </p:txBody>
      </p:sp>
      <p:sp>
        <p:nvSpPr>
          <p:cNvPr id="182" name="TextShape 2"/>
          <p:cNvSpPr txBox="1"/>
          <p:nvPr/>
        </p:nvSpPr>
        <p:spPr>
          <a:xfrm>
            <a:off x="215640" y="1005480"/>
            <a:ext cx="8525520" cy="3790440"/>
          </a:xfrm>
          <a:prstGeom prst="rect">
            <a:avLst/>
          </a:prstGeom>
          <a:noFill/>
          <a:ln w="0">
            <a:noFill/>
          </a:ln>
        </p:spPr>
        <p:txBody>
          <a:bodyPr lIns="68400" rIns="68400" tIns="34200" bIns="34200">
            <a:noAutofit/>
          </a:bodyPr>
          <a:p>
            <a:pPr marL="216000" indent="-216000">
              <a:lnSpc>
                <a:spcPct val="100000"/>
              </a:lnSpc>
              <a:spcAft>
                <a:spcPts val="850"/>
              </a:spcAft>
              <a:buClr>
                <a:srgbClr val="000000"/>
              </a:buClr>
              <a:buSzPct val="45000"/>
              <a:buFont typeface="Wingdings" charset="2"/>
              <a:buChar char=""/>
              <a:tabLst>
                <a:tab algn="l" pos="0"/>
              </a:tabLst>
            </a:pPr>
            <a:r>
              <a:rPr b="0" lang="de" sz="1600" spc="-1" strike="noStrike">
                <a:solidFill>
                  <a:srgbClr val="3c3c3c"/>
                </a:solidFill>
                <a:latin typeface="Arial"/>
                <a:ea typeface="Calibri"/>
              </a:rPr>
              <a:t>B2Share, Dataverse data deposit interface</a:t>
            </a:r>
            <a:endParaRPr b="0" lang="hu-HU" sz="1600" spc="-1" strike="noStrike">
              <a:solidFill>
                <a:srgbClr val="000000"/>
              </a:solidFill>
              <a:latin typeface="Arial"/>
            </a:endParaRPr>
          </a:p>
          <a:p>
            <a:pPr marL="216000" indent="-216000">
              <a:lnSpc>
                <a:spcPct val="100000"/>
              </a:lnSpc>
              <a:spcAft>
                <a:spcPts val="850"/>
              </a:spcAft>
              <a:buClr>
                <a:srgbClr val="000000"/>
              </a:buClr>
              <a:buSzPct val="45000"/>
              <a:buFont typeface="Wingdings" charset="2"/>
              <a:buChar char=""/>
              <a:tabLst>
                <a:tab algn="l" pos="0"/>
              </a:tabLst>
            </a:pPr>
            <a:r>
              <a:rPr b="0" lang="de" sz="1600" spc="-1" strike="noStrike">
                <a:solidFill>
                  <a:srgbClr val="3c3c3c"/>
                </a:solidFill>
                <a:latin typeface="Arial"/>
                <a:ea typeface="Calibri"/>
              </a:rPr>
              <a:t>B2Handle - PID interface</a:t>
            </a:r>
            <a:endParaRPr b="0" lang="hu-HU" sz="1600" spc="-1" strike="noStrike">
              <a:solidFill>
                <a:srgbClr val="000000"/>
              </a:solidFill>
              <a:latin typeface="Arial"/>
            </a:endParaRPr>
          </a:p>
          <a:p>
            <a:pPr marL="216000" indent="-216000">
              <a:lnSpc>
                <a:spcPct val="100000"/>
              </a:lnSpc>
              <a:spcAft>
                <a:spcPts val="850"/>
              </a:spcAft>
              <a:buClr>
                <a:srgbClr val="000000"/>
              </a:buClr>
              <a:buSzPct val="45000"/>
              <a:buFont typeface="Wingdings" charset="2"/>
              <a:buChar char=""/>
              <a:tabLst>
                <a:tab algn="l" pos="0"/>
              </a:tabLst>
            </a:pPr>
            <a:r>
              <a:rPr b="0" lang="de" sz="1600" spc="-1" strike="noStrike">
                <a:solidFill>
                  <a:srgbClr val="3c3c3c"/>
                </a:solidFill>
                <a:latin typeface="Arial"/>
                <a:ea typeface="Calibri"/>
              </a:rPr>
              <a:t>Creating example computational packages</a:t>
            </a:r>
            <a:endParaRPr b="0" lang="hu-HU" sz="1600" spc="-1" strike="noStrike">
              <a:solidFill>
                <a:srgbClr val="000000"/>
              </a:solidFill>
              <a:latin typeface="Arial"/>
            </a:endParaRPr>
          </a:p>
          <a:p>
            <a:pPr marL="216000" indent="-216000">
              <a:lnSpc>
                <a:spcPct val="100000"/>
              </a:lnSpc>
              <a:spcAft>
                <a:spcPts val="850"/>
              </a:spcAft>
              <a:buClr>
                <a:srgbClr val="000000"/>
              </a:buClr>
              <a:buSzPct val="45000"/>
              <a:buFont typeface="Wingdings" charset="2"/>
              <a:buChar char=""/>
              <a:tabLst>
                <a:tab algn="l" pos="0"/>
              </a:tabLst>
            </a:pPr>
            <a:r>
              <a:rPr b="0" lang="de" sz="1600" spc="-1" strike="noStrike">
                <a:solidFill>
                  <a:srgbClr val="3c3c3c"/>
                </a:solidFill>
                <a:latin typeface="Arial"/>
                <a:ea typeface="Calibri"/>
              </a:rPr>
              <a:t>Image processing interface</a:t>
            </a:r>
            <a:endParaRPr b="0" lang="hu-HU" sz="1600" spc="-1" strike="noStrike">
              <a:solidFill>
                <a:srgbClr val="000000"/>
              </a:solidFill>
              <a:latin typeface="Arial"/>
            </a:endParaRPr>
          </a:p>
          <a:p>
            <a:pPr marL="216000" indent="-216000">
              <a:lnSpc>
                <a:spcPct val="100000"/>
              </a:lnSpc>
              <a:spcAft>
                <a:spcPts val="850"/>
              </a:spcAft>
              <a:buClr>
                <a:srgbClr val="000000"/>
              </a:buClr>
              <a:buSzPct val="45000"/>
              <a:buFont typeface="Wingdings" charset="2"/>
              <a:buChar char=""/>
              <a:tabLst>
                <a:tab algn="l" pos="0"/>
              </a:tabLst>
            </a:pPr>
            <a:r>
              <a:rPr b="0" lang="de" sz="1600" spc="-1" strike="noStrike">
                <a:solidFill>
                  <a:srgbClr val="3c3c3c"/>
                </a:solidFill>
                <a:latin typeface="Arial"/>
                <a:ea typeface="Calibri"/>
              </a:rPr>
              <a:t>Jupyter integration / using Jupyter API</a:t>
            </a:r>
            <a:endParaRPr b="0" lang="hu-HU" sz="1600" spc="-1" strike="noStrike">
              <a:solidFill>
                <a:srgbClr val="000000"/>
              </a:solidFill>
              <a:latin typeface="Arial"/>
            </a:endParaRPr>
          </a:p>
          <a:p>
            <a:pPr marL="216000" indent="-216000">
              <a:lnSpc>
                <a:spcPct val="100000"/>
              </a:lnSpc>
              <a:spcAft>
                <a:spcPts val="850"/>
              </a:spcAft>
              <a:buClr>
                <a:srgbClr val="000000"/>
              </a:buClr>
              <a:buSzPct val="45000"/>
              <a:buFont typeface="Wingdings" charset="2"/>
              <a:buChar char=""/>
              <a:tabLst>
                <a:tab algn="l" pos="0"/>
              </a:tabLst>
            </a:pPr>
            <a:r>
              <a:rPr b="0" lang="de" sz="1600" spc="-1" strike="noStrike">
                <a:solidFill>
                  <a:srgbClr val="3c3c3c"/>
                </a:solidFill>
                <a:latin typeface="Arial"/>
                <a:ea typeface="Calibri"/>
              </a:rPr>
              <a:t>GIT integration</a:t>
            </a:r>
            <a:endParaRPr b="0" lang="hu-HU" sz="1600" spc="-1" strike="noStrike">
              <a:solidFill>
                <a:srgbClr val="000000"/>
              </a:solidFill>
              <a:latin typeface="Arial"/>
            </a:endParaRPr>
          </a:p>
          <a:p>
            <a:pPr marL="216000" indent="-216000">
              <a:lnSpc>
                <a:spcPct val="100000"/>
              </a:lnSpc>
              <a:spcAft>
                <a:spcPts val="850"/>
              </a:spcAft>
              <a:buClr>
                <a:srgbClr val="000000"/>
              </a:buClr>
              <a:buSzPct val="45000"/>
              <a:buFont typeface="Wingdings" charset="2"/>
              <a:buChar char=""/>
              <a:tabLst>
                <a:tab algn="l" pos="0"/>
              </a:tabLst>
            </a:pPr>
            <a:r>
              <a:rPr b="0" lang="de" sz="1600" spc="-1" strike="noStrike">
                <a:solidFill>
                  <a:srgbClr val="3c3c3c"/>
                </a:solidFill>
                <a:latin typeface="Arial"/>
                <a:ea typeface="Calibri"/>
              </a:rPr>
              <a:t>Julia &amp; Python support for computational packages</a:t>
            </a:r>
            <a:endParaRPr b="0" lang="hu-HU" sz="1600" spc="-1" strike="noStrike">
              <a:solidFill>
                <a:srgbClr val="000000"/>
              </a:solidFill>
              <a:latin typeface="Arial"/>
            </a:endParaRPr>
          </a:p>
          <a:p>
            <a:pPr marL="216000" indent="-216000">
              <a:lnSpc>
                <a:spcPct val="100000"/>
              </a:lnSpc>
              <a:spcAft>
                <a:spcPts val="850"/>
              </a:spcAft>
              <a:buClr>
                <a:srgbClr val="000000"/>
              </a:buClr>
              <a:buSzPct val="45000"/>
              <a:buFont typeface="Wingdings" charset="2"/>
              <a:buChar char=""/>
              <a:tabLst>
                <a:tab algn="l" pos="0"/>
              </a:tabLst>
            </a:pPr>
            <a:r>
              <a:rPr b="0" lang="de" sz="1600" spc="-1" strike="noStrike">
                <a:solidFill>
                  <a:srgbClr val="3c3c3c"/>
                </a:solidFill>
                <a:latin typeface="Arial"/>
                <a:ea typeface="Calibri"/>
              </a:rPr>
              <a:t>Satellite image downloading interface</a:t>
            </a:r>
            <a:endParaRPr b="0" lang="hu-HU" sz="1600" spc="-1" strike="noStrike">
              <a:solidFill>
                <a:srgbClr val="000000"/>
              </a:solidFill>
              <a:latin typeface="Arial"/>
            </a:endParaRPr>
          </a:p>
          <a:p>
            <a:pPr marL="216000" indent="-216000">
              <a:lnSpc>
                <a:spcPct val="100000"/>
              </a:lnSpc>
              <a:spcAft>
                <a:spcPts val="850"/>
              </a:spcAft>
              <a:buClr>
                <a:srgbClr val="000000"/>
              </a:buClr>
              <a:buSzPct val="45000"/>
              <a:buFont typeface="Wingdings" charset="2"/>
              <a:buChar char=""/>
              <a:tabLst>
                <a:tab algn="l" pos="0"/>
              </a:tabLst>
            </a:pPr>
            <a:r>
              <a:rPr b="0" lang="de" sz="1600" spc="-1" strike="noStrike">
                <a:solidFill>
                  <a:srgbClr val="3c3c3c"/>
                </a:solidFill>
                <a:latin typeface="Arial"/>
                <a:ea typeface="Calibri"/>
              </a:rPr>
              <a:t>ML support</a:t>
            </a:r>
            <a:endParaRPr b="0" lang="hu-HU"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TextShape 1"/>
          <p:cNvSpPr txBox="1"/>
          <p:nvPr/>
        </p:nvSpPr>
        <p:spPr>
          <a:xfrm>
            <a:off x="5769360" y="1812240"/>
            <a:ext cx="2538360" cy="664560"/>
          </a:xfrm>
          <a:prstGeom prst="rect">
            <a:avLst/>
          </a:prstGeom>
          <a:noFill/>
          <a:ln w="0">
            <a:noFill/>
          </a:ln>
        </p:spPr>
        <p:txBody>
          <a:bodyPr lIns="68400" rIns="68400" tIns="34200" bIns="34200">
            <a:noAutofit/>
          </a:bodyPr>
          <a:p>
            <a:pPr marL="216000" indent="-216000">
              <a:lnSpc>
                <a:spcPct val="100000"/>
              </a:lnSpc>
              <a:buClr>
                <a:srgbClr val="000000"/>
              </a:buClr>
              <a:buSzPct val="45000"/>
              <a:buFont typeface="Wingdings" charset="2"/>
              <a:buChar char=""/>
              <a:tabLst>
                <a:tab algn="l" pos="0"/>
              </a:tabLst>
            </a:pPr>
            <a:r>
              <a:rPr b="0" lang="de" sz="1600" spc="-1" strike="noStrike">
                <a:solidFill>
                  <a:srgbClr val="515151"/>
                </a:solidFill>
                <a:latin typeface="Arial"/>
                <a:ea typeface="Calibri"/>
              </a:rPr>
              <a:t>banm@vocs.unideb.hu</a:t>
            </a:r>
            <a:endParaRPr b="0" lang="hu-HU" sz="1600" spc="-1" strike="noStrike">
              <a:solidFill>
                <a:srgbClr val="000000"/>
              </a:solidFill>
              <a:latin typeface="Arial"/>
            </a:endParaRPr>
          </a:p>
          <a:p>
            <a:pPr marL="216000" indent="-216000">
              <a:lnSpc>
                <a:spcPct val="100000"/>
              </a:lnSpc>
              <a:buClr>
                <a:srgbClr val="000000"/>
              </a:buClr>
              <a:buSzPct val="45000"/>
              <a:buFont typeface="Wingdings" charset="2"/>
              <a:buChar char=""/>
              <a:tabLst>
                <a:tab algn="l" pos="0"/>
              </a:tabLst>
            </a:pPr>
            <a:r>
              <a:rPr b="0" lang="de" sz="1600" spc="-1" strike="noStrike">
                <a:solidFill>
                  <a:srgbClr val="515151"/>
                </a:solidFill>
                <a:latin typeface="Arial"/>
                <a:ea typeface="Calibri"/>
              </a:rPr>
              <a:t>micafer1@upv.es</a:t>
            </a:r>
            <a:endParaRPr b="0" lang="hu-HU"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TextShape 1"/>
          <p:cNvSpPr txBox="1"/>
          <p:nvPr/>
        </p:nvSpPr>
        <p:spPr>
          <a:xfrm>
            <a:off x="2415600" y="144720"/>
            <a:ext cx="6476400" cy="617400"/>
          </a:xfrm>
          <a:prstGeom prst="rect">
            <a:avLst/>
          </a:prstGeom>
          <a:noFill/>
          <a:ln w="0">
            <a:noFill/>
          </a:ln>
        </p:spPr>
        <p:txBody>
          <a:bodyPr lIns="68400" rIns="68400" tIns="34200" bIns="34200">
            <a:noAutofit/>
          </a:bodyPr>
          <a:p>
            <a:pPr>
              <a:lnSpc>
                <a:spcPct val="100000"/>
              </a:lnSpc>
              <a:spcBef>
                <a:spcPts val="499"/>
              </a:spcBef>
              <a:tabLst>
                <a:tab algn="l" pos="0"/>
              </a:tabLst>
            </a:pPr>
            <a:r>
              <a:rPr b="1" lang="de" sz="2400" spc="-1" strike="noStrike">
                <a:solidFill>
                  <a:srgbClr val="1c3046"/>
                </a:solidFill>
                <a:latin typeface="Calibri"/>
                <a:ea typeface="Calibri"/>
              </a:rPr>
              <a:t>Overview</a:t>
            </a:r>
            <a:endParaRPr b="0" lang="hu-HU" sz="2400" spc="-1" strike="noStrike">
              <a:solidFill>
                <a:srgbClr val="000000"/>
              </a:solidFill>
              <a:latin typeface="Arial"/>
            </a:endParaRPr>
          </a:p>
        </p:txBody>
      </p:sp>
      <p:sp>
        <p:nvSpPr>
          <p:cNvPr id="158" name="TextShape 2"/>
          <p:cNvSpPr txBox="1"/>
          <p:nvPr/>
        </p:nvSpPr>
        <p:spPr>
          <a:xfrm>
            <a:off x="215640" y="929520"/>
            <a:ext cx="8525520" cy="3767400"/>
          </a:xfrm>
          <a:prstGeom prst="rect">
            <a:avLst/>
          </a:prstGeom>
          <a:noFill/>
          <a:ln w="0">
            <a:noFill/>
          </a:ln>
        </p:spPr>
        <p:txBody>
          <a:bodyPr lIns="68400" rIns="68400" tIns="34200" bIns="34200">
            <a:noAutofit/>
          </a:bodyPr>
          <a:p>
            <a:pPr marL="343080" indent="-285480">
              <a:lnSpc>
                <a:spcPct val="115000"/>
              </a:lnSpc>
              <a:spcAft>
                <a:spcPts val="567"/>
              </a:spcAft>
              <a:buClr>
                <a:srgbClr val="3c3c3c"/>
              </a:buClr>
              <a:buFont typeface="Calibri"/>
              <a:buChar char="•"/>
            </a:pPr>
            <a:r>
              <a:rPr b="0" lang="de" sz="1600" spc="-1" strike="noStrike">
                <a:solidFill>
                  <a:srgbClr val="3c3c3c"/>
                </a:solidFill>
                <a:latin typeface="Arial"/>
                <a:ea typeface="Calibri"/>
              </a:rPr>
              <a:t>The OpenBioMaps (OBM) is a free and open-source database </a:t>
            </a:r>
            <a:r>
              <a:rPr b="0" lang="de" sz="1600" spc="-1" strike="noStrike">
                <a:solidFill>
                  <a:srgbClr val="3c3c3c"/>
                </a:solidFill>
                <a:latin typeface="Arial"/>
                <a:ea typeface="Calibri"/>
              </a:rPr>
              <a:t>platform for scientific and conservation purposes.</a:t>
            </a:r>
            <a:endParaRPr b="0" lang="hu-HU" sz="1600" spc="-1" strike="noStrike">
              <a:solidFill>
                <a:srgbClr val="000000"/>
              </a:solidFill>
              <a:latin typeface="Arial"/>
            </a:endParaRPr>
          </a:p>
          <a:p>
            <a:pPr marL="343080" indent="-285480">
              <a:lnSpc>
                <a:spcPct val="115000"/>
              </a:lnSpc>
              <a:spcAft>
                <a:spcPts val="567"/>
              </a:spcAft>
              <a:buClr>
                <a:srgbClr val="3c3c3c"/>
              </a:buClr>
              <a:buFont typeface="Calibri"/>
              <a:buChar char="•"/>
            </a:pPr>
            <a:r>
              <a:rPr b="0" lang="de" sz="1600" spc="-1" strike="noStrike">
                <a:solidFill>
                  <a:srgbClr val="3c3c3c"/>
                </a:solidFill>
                <a:latin typeface="Arial"/>
                <a:ea typeface="Calibri"/>
              </a:rPr>
              <a:t>Science areas: </a:t>
            </a:r>
            <a:endParaRPr b="0" lang="hu-HU" sz="1600" spc="-1" strike="noStrike">
              <a:solidFill>
                <a:srgbClr val="000000"/>
              </a:solidFill>
              <a:latin typeface="Arial"/>
            </a:endParaRPr>
          </a:p>
          <a:p>
            <a:pPr lvl="1" marL="685800" indent="-272520">
              <a:lnSpc>
                <a:spcPct val="115000"/>
              </a:lnSpc>
              <a:spcAft>
                <a:spcPts val="567"/>
              </a:spcAft>
              <a:buClr>
                <a:srgbClr val="3c3c3c"/>
              </a:buClr>
              <a:buFont typeface="Calibri"/>
              <a:buChar char="-"/>
            </a:pPr>
            <a:r>
              <a:rPr b="0" lang="de" sz="1600" spc="-1" strike="noStrike">
                <a:solidFill>
                  <a:srgbClr val="3c3c3c"/>
                </a:solidFill>
                <a:latin typeface="Arial"/>
                <a:ea typeface="Calibri"/>
              </a:rPr>
              <a:t>Biology, conservation biology, ecology, biodiversity</a:t>
            </a:r>
            <a:endParaRPr b="0" lang="hu-HU" sz="1600" spc="-1" strike="noStrike">
              <a:solidFill>
                <a:srgbClr val="000000"/>
              </a:solidFill>
              <a:latin typeface="Arial"/>
            </a:endParaRPr>
          </a:p>
          <a:p>
            <a:pPr marL="343080" indent="-285480">
              <a:lnSpc>
                <a:spcPct val="115000"/>
              </a:lnSpc>
              <a:spcAft>
                <a:spcPts val="567"/>
              </a:spcAft>
              <a:buClr>
                <a:srgbClr val="3c3c3c"/>
              </a:buClr>
              <a:buFont typeface="Arial"/>
              <a:buChar char="•"/>
            </a:pPr>
            <a:r>
              <a:rPr b="0" lang="de" sz="1600" spc="-1" strike="noStrike">
                <a:solidFill>
                  <a:srgbClr val="3c3c3c"/>
                </a:solidFill>
                <a:latin typeface="Arial"/>
                <a:ea typeface="Calibri"/>
              </a:rPr>
              <a:t>The OBM system is used for data management by nature </a:t>
            </a:r>
            <a:r>
              <a:rPr b="0" lang="de" sz="1600" spc="-1" strike="noStrike">
                <a:solidFill>
                  <a:srgbClr val="3c3c3c"/>
                </a:solidFill>
                <a:latin typeface="Arial"/>
                <a:ea typeface="Calibri"/>
              </a:rPr>
              <a:t>conservation institutes, biodiversity research and citizen science </a:t>
            </a:r>
            <a:r>
              <a:rPr b="0" lang="de" sz="1600" spc="-1" strike="noStrike">
                <a:solidFill>
                  <a:srgbClr val="3c3c3c"/>
                </a:solidFill>
                <a:latin typeface="Arial"/>
                <a:ea typeface="Calibri"/>
              </a:rPr>
              <a:t>projects.</a:t>
            </a:r>
            <a:endParaRPr b="0" lang="hu-HU" sz="1600" spc="-1" strike="noStrike">
              <a:solidFill>
                <a:srgbClr val="000000"/>
              </a:solidFill>
              <a:latin typeface="Arial"/>
            </a:endParaRPr>
          </a:p>
          <a:p>
            <a:pPr marL="343080" indent="-285480">
              <a:lnSpc>
                <a:spcPct val="115000"/>
              </a:lnSpc>
              <a:spcAft>
                <a:spcPts val="567"/>
              </a:spcAft>
              <a:buClr>
                <a:srgbClr val="3c3c3c"/>
              </a:buClr>
              <a:buFont typeface="Arial"/>
              <a:buChar char="•"/>
            </a:pPr>
            <a:r>
              <a:rPr b="0" lang="de" sz="1600" spc="-1" strike="noStrike">
                <a:solidFill>
                  <a:srgbClr val="3c3c3c"/>
                </a:solidFill>
                <a:latin typeface="Arial"/>
                <a:ea typeface="Calibri"/>
              </a:rPr>
              <a:t>OBM provides a number of services that make day-to-day work </a:t>
            </a:r>
            <a:r>
              <a:rPr b="0" lang="de" sz="1600" spc="-1" strike="noStrike">
                <a:solidFill>
                  <a:srgbClr val="3c3c3c"/>
                </a:solidFill>
                <a:latin typeface="Arial"/>
                <a:ea typeface="Calibri"/>
              </a:rPr>
              <a:t>with data easier, but it does not yet provide tools for analyzing the </a:t>
            </a:r>
            <a:r>
              <a:rPr b="0" lang="de" sz="1600" spc="-1" strike="noStrike">
                <a:solidFill>
                  <a:srgbClr val="3c3c3c"/>
                </a:solidFill>
                <a:latin typeface="Arial"/>
                <a:ea typeface="Calibri"/>
              </a:rPr>
              <a:t>data. Particularly for high computing tasks. </a:t>
            </a:r>
            <a:endParaRPr b="0" lang="hu-HU" sz="1600" spc="-1" strike="noStrike">
              <a:solidFill>
                <a:srgbClr val="000000"/>
              </a:solidFill>
              <a:latin typeface="Arial"/>
            </a:endParaRPr>
          </a:p>
          <a:p>
            <a:pPr marL="343080" indent="-285480">
              <a:lnSpc>
                <a:spcPct val="115000"/>
              </a:lnSpc>
              <a:spcAft>
                <a:spcPts val="567"/>
              </a:spcAft>
              <a:buClr>
                <a:srgbClr val="3c3c3c"/>
              </a:buClr>
              <a:buFont typeface="Arial"/>
              <a:buChar char="•"/>
            </a:pPr>
            <a:r>
              <a:rPr b="0" lang="de" sz="1600" spc="-1" strike="noStrike">
                <a:solidFill>
                  <a:srgbClr val="3c3c3c"/>
                </a:solidFill>
                <a:latin typeface="Arial"/>
                <a:ea typeface="Calibri"/>
              </a:rPr>
              <a:t>Current use cases:</a:t>
            </a:r>
            <a:endParaRPr b="0" lang="hu-HU" sz="1600" spc="-1" strike="noStrike">
              <a:solidFill>
                <a:srgbClr val="000000"/>
              </a:solidFill>
              <a:latin typeface="Arial"/>
            </a:endParaRPr>
          </a:p>
          <a:p>
            <a:pPr lvl="1" marL="685800" indent="-272520">
              <a:lnSpc>
                <a:spcPct val="115000"/>
              </a:lnSpc>
              <a:spcAft>
                <a:spcPts val="567"/>
              </a:spcAft>
              <a:buClr>
                <a:srgbClr val="3c3c3c"/>
              </a:buClr>
              <a:buFont typeface="Calibri"/>
              <a:buChar char="-"/>
            </a:pPr>
            <a:r>
              <a:rPr b="0" lang="de" sz="1600" spc="-1" strike="noStrike">
                <a:solidFill>
                  <a:srgbClr val="b11913"/>
                </a:solidFill>
                <a:latin typeface="Arial"/>
                <a:ea typeface="Calibri"/>
                <a:hlinkClick r:id="rId1"/>
              </a:rPr>
              <a:t>https://openbiomaps.org/projects/</a:t>
            </a:r>
            <a:r>
              <a:rPr b="0" lang="de" sz="1600" spc="-1" strike="noStrike">
                <a:solidFill>
                  <a:srgbClr val="b11913"/>
                </a:solidFill>
                <a:latin typeface="Arial"/>
                <a:ea typeface="Calibri"/>
              </a:rPr>
              <a:t> </a:t>
            </a:r>
            <a:endParaRPr b="0" lang="hu-HU" sz="1600" spc="-1" strike="noStrike">
              <a:solidFill>
                <a:srgbClr val="000000"/>
              </a:solidFill>
              <a:latin typeface="Arial"/>
            </a:endParaRPr>
          </a:p>
        </p:txBody>
      </p:sp>
      <p:pic>
        <p:nvPicPr>
          <p:cNvPr id="159" name="Google Shape;304;p31" descr=""/>
          <p:cNvPicPr/>
          <p:nvPr/>
        </p:nvPicPr>
        <p:blipFill>
          <a:blip r:embed="rId2"/>
          <a:stretch/>
        </p:blipFill>
        <p:spPr>
          <a:xfrm>
            <a:off x="4947480" y="3992760"/>
            <a:ext cx="3690360" cy="61740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TextShape 1"/>
          <p:cNvSpPr txBox="1"/>
          <p:nvPr/>
        </p:nvSpPr>
        <p:spPr>
          <a:xfrm>
            <a:off x="215640" y="1005480"/>
            <a:ext cx="8676720" cy="538920"/>
          </a:xfrm>
          <a:prstGeom prst="rect">
            <a:avLst/>
          </a:prstGeom>
          <a:noFill/>
          <a:ln w="0">
            <a:noFill/>
          </a:ln>
        </p:spPr>
        <p:txBody>
          <a:bodyPr lIns="68400" rIns="68400" tIns="34200" bIns="34200">
            <a:noAutofit/>
          </a:bodyPr>
          <a:p>
            <a:pPr marL="457200" indent="-361440">
              <a:lnSpc>
                <a:spcPct val="100000"/>
              </a:lnSpc>
              <a:spcBef>
                <a:spcPts val="400"/>
              </a:spcBef>
              <a:buClr>
                <a:srgbClr val="3c3c3c"/>
              </a:buClr>
              <a:buFont typeface="Arial"/>
              <a:buChar char="•"/>
            </a:pPr>
            <a:r>
              <a:rPr b="0" lang="de" sz="1600" spc="-1" strike="noStrike">
                <a:solidFill>
                  <a:srgbClr val="3c3c3c"/>
                </a:solidFill>
                <a:latin typeface="Arial"/>
                <a:ea typeface="Calibri"/>
              </a:rPr>
              <a:t>TOSCA template and Ansible recipes has been created (with Miguel) to launch OpenBioMaps portal from IM dashboard</a:t>
            </a:r>
            <a:endParaRPr b="0" lang="hu-HU" sz="1600" spc="-1" strike="noStrike">
              <a:solidFill>
                <a:srgbClr val="000000"/>
              </a:solidFill>
              <a:latin typeface="Arial"/>
            </a:endParaRPr>
          </a:p>
          <a:p>
            <a:pPr>
              <a:lnSpc>
                <a:spcPct val="100000"/>
              </a:lnSpc>
              <a:spcBef>
                <a:spcPts val="400"/>
              </a:spcBef>
              <a:tabLst>
                <a:tab algn="l" pos="0"/>
              </a:tabLst>
            </a:pPr>
            <a:endParaRPr b="0" lang="hu-HU" sz="1600" spc="-1" strike="noStrike">
              <a:solidFill>
                <a:srgbClr val="000000"/>
              </a:solidFill>
              <a:latin typeface="Arial"/>
            </a:endParaRPr>
          </a:p>
          <a:p>
            <a:pPr>
              <a:lnSpc>
                <a:spcPct val="100000"/>
              </a:lnSpc>
              <a:spcBef>
                <a:spcPts val="400"/>
              </a:spcBef>
              <a:tabLst>
                <a:tab algn="l" pos="0"/>
              </a:tabLst>
            </a:pPr>
            <a:endParaRPr b="0" lang="hu-HU" sz="1600" spc="-1" strike="noStrike">
              <a:solidFill>
                <a:srgbClr val="000000"/>
              </a:solidFill>
              <a:latin typeface="Arial"/>
            </a:endParaRPr>
          </a:p>
          <a:p>
            <a:pPr>
              <a:lnSpc>
                <a:spcPct val="100000"/>
              </a:lnSpc>
              <a:spcBef>
                <a:spcPts val="400"/>
              </a:spcBef>
              <a:tabLst>
                <a:tab algn="l" pos="0"/>
              </a:tabLst>
            </a:pPr>
            <a:endParaRPr b="0" lang="hu-HU" sz="1600" spc="-1" strike="noStrike">
              <a:solidFill>
                <a:srgbClr val="000000"/>
              </a:solidFill>
              <a:latin typeface="Arial"/>
            </a:endParaRPr>
          </a:p>
          <a:p>
            <a:pPr>
              <a:lnSpc>
                <a:spcPct val="100000"/>
              </a:lnSpc>
              <a:spcBef>
                <a:spcPts val="400"/>
              </a:spcBef>
              <a:tabLst>
                <a:tab algn="l" pos="0"/>
              </a:tabLst>
            </a:pPr>
            <a:endParaRPr b="0" lang="hu-HU" sz="1600" spc="-1" strike="noStrike">
              <a:solidFill>
                <a:srgbClr val="000000"/>
              </a:solidFill>
              <a:latin typeface="Arial"/>
            </a:endParaRPr>
          </a:p>
        </p:txBody>
      </p:sp>
      <p:sp>
        <p:nvSpPr>
          <p:cNvPr id="161" name="TextShape 2"/>
          <p:cNvSpPr txBox="1"/>
          <p:nvPr/>
        </p:nvSpPr>
        <p:spPr>
          <a:xfrm>
            <a:off x="2415600" y="144720"/>
            <a:ext cx="6476400" cy="617400"/>
          </a:xfrm>
          <a:prstGeom prst="rect">
            <a:avLst/>
          </a:prstGeom>
          <a:noFill/>
          <a:ln w="0">
            <a:noFill/>
          </a:ln>
        </p:spPr>
        <p:txBody>
          <a:bodyPr lIns="68400" rIns="68400" tIns="34200" bIns="34200">
            <a:noAutofit/>
          </a:bodyPr>
          <a:p>
            <a:pPr>
              <a:lnSpc>
                <a:spcPct val="100000"/>
              </a:lnSpc>
              <a:spcBef>
                <a:spcPts val="499"/>
              </a:spcBef>
              <a:tabLst>
                <a:tab algn="l" pos="0"/>
              </a:tabLst>
            </a:pPr>
            <a:r>
              <a:rPr b="1" lang="de" sz="2400" spc="-1" strike="noStrike">
                <a:solidFill>
                  <a:srgbClr val="1c3046"/>
                </a:solidFill>
                <a:latin typeface="Arial"/>
                <a:ea typeface="Calibri"/>
              </a:rPr>
              <a:t>Current status</a:t>
            </a:r>
            <a:endParaRPr b="0" lang="hu-HU" sz="2400" spc="-1" strike="noStrike">
              <a:solidFill>
                <a:srgbClr val="000000"/>
              </a:solidFill>
              <a:latin typeface="Arial"/>
            </a:endParaRPr>
          </a:p>
        </p:txBody>
      </p:sp>
      <p:pic>
        <p:nvPicPr>
          <p:cNvPr id="162" name="Google Shape;317;p33" descr=""/>
          <p:cNvPicPr/>
          <p:nvPr/>
        </p:nvPicPr>
        <p:blipFill>
          <a:blip r:embed="rId1"/>
          <a:stretch/>
        </p:blipFill>
        <p:spPr>
          <a:xfrm>
            <a:off x="1866600" y="1719720"/>
            <a:ext cx="5662800" cy="2963880"/>
          </a:xfrm>
          <a:prstGeom prst="rect">
            <a:avLst/>
          </a:prstGeom>
          <a:ln w="0">
            <a:noFill/>
          </a:ln>
        </p:spPr>
      </p:pic>
      <p:sp>
        <p:nvSpPr>
          <p:cNvPr id="163" name="CustomShape 3"/>
          <p:cNvSpPr/>
          <p:nvPr/>
        </p:nvSpPr>
        <p:spPr>
          <a:xfrm>
            <a:off x="6132600" y="3582000"/>
            <a:ext cx="1632600" cy="355680"/>
          </a:xfrm>
          <a:prstGeom prst="leftArrow">
            <a:avLst>
              <a:gd name="adj1" fmla="val 50000"/>
              <a:gd name="adj2" fmla="val 50000"/>
            </a:avLst>
          </a:prstGeom>
          <a:solidFill>
            <a:srgbClr val="c9daf8"/>
          </a:solidFill>
          <a:ln w="9525">
            <a:solidFill>
              <a:schemeClr val="dk2"/>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TextShape 1"/>
          <p:cNvSpPr txBox="1"/>
          <p:nvPr/>
        </p:nvSpPr>
        <p:spPr>
          <a:xfrm>
            <a:off x="215640" y="1005480"/>
            <a:ext cx="3424320" cy="3586680"/>
          </a:xfrm>
          <a:prstGeom prst="rect">
            <a:avLst/>
          </a:prstGeom>
          <a:noFill/>
          <a:ln w="0">
            <a:noFill/>
          </a:ln>
        </p:spPr>
        <p:txBody>
          <a:bodyPr lIns="68400" rIns="68400" tIns="34200" bIns="34200">
            <a:noAutofit/>
          </a:bodyPr>
          <a:p>
            <a:pPr marL="457200" indent="-361440">
              <a:lnSpc>
                <a:spcPct val="100000"/>
              </a:lnSpc>
              <a:spcBef>
                <a:spcPts val="400"/>
              </a:spcBef>
              <a:buClr>
                <a:srgbClr val="3c3c3c"/>
              </a:buClr>
              <a:buFont typeface="Arial"/>
              <a:buChar char="•"/>
            </a:pPr>
            <a:r>
              <a:rPr b="0" lang="de" sz="1800" spc="-1" strike="noStrike">
                <a:solidFill>
                  <a:srgbClr val="3c3c3c"/>
                </a:solidFill>
                <a:latin typeface="Arial"/>
                <a:ea typeface="Calibri"/>
              </a:rPr>
              <a:t>OpenBiomaps deployed </a:t>
            </a:r>
            <a:r>
              <a:rPr b="0" lang="de" sz="1800" spc="-1" strike="noStrike">
                <a:solidFill>
                  <a:srgbClr val="3c3c3c"/>
                </a:solidFill>
                <a:latin typeface="Arial"/>
                <a:ea typeface="Calibri"/>
              </a:rPr>
              <a:t>successfully!</a:t>
            </a:r>
            <a:endParaRPr b="0" lang="hu-HU" sz="1800" spc="-1" strike="noStrike">
              <a:solidFill>
                <a:srgbClr val="000000"/>
              </a:solidFill>
              <a:latin typeface="Arial"/>
            </a:endParaRPr>
          </a:p>
        </p:txBody>
      </p:sp>
      <p:sp>
        <p:nvSpPr>
          <p:cNvPr id="165" name="TextShape 2"/>
          <p:cNvSpPr txBox="1"/>
          <p:nvPr/>
        </p:nvSpPr>
        <p:spPr>
          <a:xfrm>
            <a:off x="2415600" y="144720"/>
            <a:ext cx="6476400" cy="617400"/>
          </a:xfrm>
          <a:prstGeom prst="rect">
            <a:avLst/>
          </a:prstGeom>
          <a:noFill/>
          <a:ln w="0">
            <a:noFill/>
          </a:ln>
        </p:spPr>
        <p:txBody>
          <a:bodyPr lIns="68400" rIns="68400" tIns="34200" bIns="34200">
            <a:noAutofit/>
          </a:bodyPr>
          <a:p>
            <a:pPr>
              <a:lnSpc>
                <a:spcPct val="100000"/>
              </a:lnSpc>
              <a:spcBef>
                <a:spcPts val="499"/>
              </a:spcBef>
              <a:tabLst>
                <a:tab algn="l" pos="0"/>
              </a:tabLst>
            </a:pPr>
            <a:r>
              <a:rPr b="1" lang="de" sz="2200" spc="-1" strike="noStrike">
                <a:solidFill>
                  <a:srgbClr val="00bfff"/>
                </a:solidFill>
                <a:latin typeface="Arial"/>
                <a:ea typeface="Calibri"/>
              </a:rPr>
              <a:t>Current status</a:t>
            </a:r>
            <a:endParaRPr b="0" lang="hu-HU" sz="2200" spc="-1" strike="noStrike">
              <a:solidFill>
                <a:srgbClr val="00bfff"/>
              </a:solidFill>
              <a:latin typeface="Arial"/>
            </a:endParaRPr>
          </a:p>
        </p:txBody>
      </p:sp>
      <p:pic>
        <p:nvPicPr>
          <p:cNvPr id="166" name="Google Shape;325;p34" descr=""/>
          <p:cNvPicPr/>
          <p:nvPr/>
        </p:nvPicPr>
        <p:blipFill>
          <a:blip r:embed="rId1"/>
          <a:stretch/>
        </p:blipFill>
        <p:spPr>
          <a:xfrm>
            <a:off x="3462120" y="1067040"/>
            <a:ext cx="5529240" cy="362736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7" name="" descr=""/>
          <p:cNvPicPr/>
          <p:nvPr/>
        </p:nvPicPr>
        <p:blipFill>
          <a:blip r:embed="rId1"/>
          <a:stretch/>
        </p:blipFill>
        <p:spPr>
          <a:xfrm>
            <a:off x="2584440" y="53640"/>
            <a:ext cx="6507360" cy="5033520"/>
          </a:xfrm>
          <a:prstGeom prst="rect">
            <a:avLst/>
          </a:prstGeom>
          <a:ln w="0">
            <a:noFill/>
          </a:ln>
        </p:spPr>
      </p:pic>
      <p:sp>
        <p:nvSpPr>
          <p:cNvPr id="168" name="TextShape 1"/>
          <p:cNvSpPr txBox="1"/>
          <p:nvPr/>
        </p:nvSpPr>
        <p:spPr>
          <a:xfrm>
            <a:off x="173160" y="1027800"/>
            <a:ext cx="2539800" cy="858240"/>
          </a:xfrm>
          <a:prstGeom prst="rect">
            <a:avLst/>
          </a:prstGeom>
          <a:noFill/>
          <a:ln w="0">
            <a:noFill/>
          </a:ln>
        </p:spPr>
        <p:txBody>
          <a:bodyPr lIns="90000" rIns="90000" tIns="45000" bIns="45000">
            <a:noAutofit/>
          </a:bodyPr>
          <a:p>
            <a:r>
              <a:rPr b="0" lang="hu-HU" sz="1800" spc="-1" strike="noStrike">
                <a:latin typeface="Arial"/>
              </a:rPr>
              <a:t>Computational node interface on an OpenBioMaps server</a:t>
            </a:r>
            <a:endParaRPr b="0" lang="hu-HU"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9" name="" descr=""/>
          <p:cNvPicPr/>
          <p:nvPr/>
        </p:nvPicPr>
        <p:blipFill>
          <a:blip r:embed="rId1"/>
          <a:stretch/>
        </p:blipFill>
        <p:spPr>
          <a:xfrm>
            <a:off x="4592880" y="2112120"/>
            <a:ext cx="4280400" cy="2621160"/>
          </a:xfrm>
          <a:prstGeom prst="rect">
            <a:avLst/>
          </a:prstGeom>
          <a:ln w="0">
            <a:noFill/>
          </a:ln>
        </p:spPr>
      </p:pic>
      <p:sp>
        <p:nvSpPr>
          <p:cNvPr id="170" name="TextShape 1"/>
          <p:cNvSpPr txBox="1"/>
          <p:nvPr/>
        </p:nvSpPr>
        <p:spPr>
          <a:xfrm>
            <a:off x="2415600" y="144720"/>
            <a:ext cx="6476400" cy="834120"/>
          </a:xfrm>
          <a:prstGeom prst="rect">
            <a:avLst/>
          </a:prstGeom>
          <a:noFill/>
          <a:ln w="0">
            <a:noFill/>
          </a:ln>
        </p:spPr>
        <p:txBody>
          <a:bodyPr lIns="68400" rIns="68400" tIns="34200" bIns="34200">
            <a:noAutofit/>
          </a:bodyPr>
          <a:p>
            <a:pPr algn="ctr">
              <a:lnSpc>
                <a:spcPct val="100000"/>
              </a:lnSpc>
              <a:tabLst>
                <a:tab algn="l" pos="0"/>
              </a:tabLst>
            </a:pPr>
            <a:r>
              <a:rPr b="1" lang="de" sz="2200" spc="-1" strike="noStrike">
                <a:solidFill>
                  <a:srgbClr val="00bfff"/>
                </a:solidFill>
                <a:latin typeface="Arial"/>
                <a:ea typeface="Calibri"/>
              </a:rPr>
              <a:t>Computational service </a:t>
            </a:r>
            <a:r>
              <a:rPr b="1" lang="de" sz="2200" spc="-1" strike="noStrike">
                <a:solidFill>
                  <a:srgbClr val="00bfff"/>
                </a:solidFill>
                <a:latin typeface="Arial"/>
                <a:ea typeface="Calibri"/>
              </a:rPr>
              <a:t>for OpenBioMaps</a:t>
            </a:r>
            <a:endParaRPr b="0" lang="hu-HU" sz="2200" spc="-1" strike="noStrike">
              <a:solidFill>
                <a:srgbClr val="00bfff"/>
              </a:solidFill>
              <a:latin typeface="Arial"/>
            </a:endParaRPr>
          </a:p>
        </p:txBody>
      </p:sp>
      <p:sp>
        <p:nvSpPr>
          <p:cNvPr id="171" name="TextShape 2"/>
          <p:cNvSpPr txBox="1"/>
          <p:nvPr/>
        </p:nvSpPr>
        <p:spPr>
          <a:xfrm>
            <a:off x="221760" y="1295280"/>
            <a:ext cx="8525520" cy="708120"/>
          </a:xfrm>
          <a:prstGeom prst="rect">
            <a:avLst/>
          </a:prstGeom>
          <a:noFill/>
          <a:ln w="0">
            <a:noFill/>
          </a:ln>
        </p:spPr>
        <p:txBody>
          <a:bodyPr lIns="68400" rIns="68400" tIns="34200" bIns="34200">
            <a:noAutofit/>
          </a:bodyPr>
          <a:p>
            <a:pPr marL="343080" indent="-310680">
              <a:lnSpc>
                <a:spcPct val="100000"/>
              </a:lnSpc>
              <a:buClr>
                <a:srgbClr val="3c3c3c"/>
              </a:buClr>
              <a:buFont typeface="Arial"/>
              <a:buChar char="•"/>
            </a:pPr>
            <a:r>
              <a:rPr b="0" lang="de" sz="1800" spc="-1" strike="noStrike">
                <a:solidFill>
                  <a:srgbClr val="3c3c3c"/>
                </a:solidFill>
                <a:latin typeface="Arial"/>
                <a:ea typeface="Calibri"/>
              </a:rPr>
              <a:t>Creating computational service for OpenBioMaps projects to help researcher </a:t>
            </a:r>
            <a:r>
              <a:rPr b="0" lang="de" sz="1800" spc="-1" strike="noStrike">
                <a:solidFill>
                  <a:srgbClr val="3c3c3c"/>
                </a:solidFill>
                <a:latin typeface="Arial"/>
                <a:ea typeface="Calibri"/>
              </a:rPr>
              <a:t>using OBM databases to apply  particular computations.</a:t>
            </a:r>
            <a:endParaRPr b="0" lang="hu-HU" sz="1800" spc="-1" strike="noStrike">
              <a:solidFill>
                <a:srgbClr val="000000"/>
              </a:solidFill>
              <a:latin typeface="Arial"/>
            </a:endParaRPr>
          </a:p>
        </p:txBody>
      </p:sp>
      <p:sp>
        <p:nvSpPr>
          <p:cNvPr id="172" name="TextShape 3"/>
          <p:cNvSpPr txBox="1"/>
          <p:nvPr/>
        </p:nvSpPr>
        <p:spPr>
          <a:xfrm>
            <a:off x="242280" y="2153520"/>
            <a:ext cx="4312440" cy="1976760"/>
          </a:xfrm>
          <a:prstGeom prst="rect">
            <a:avLst/>
          </a:prstGeom>
          <a:noFill/>
          <a:ln w="0">
            <a:noFill/>
          </a:ln>
        </p:spPr>
        <p:txBody>
          <a:bodyPr lIns="90000" rIns="90000" tIns="45000" bIns="45000">
            <a:noAutofit/>
          </a:bodyPr>
          <a:p>
            <a:pPr lvl="1" marL="864000" indent="-324000">
              <a:lnSpc>
                <a:spcPct val="100000"/>
              </a:lnSpc>
              <a:spcBef>
                <a:spcPts val="1134"/>
              </a:spcBef>
              <a:buClr>
                <a:srgbClr val="000000"/>
              </a:buClr>
              <a:buSzPct val="75000"/>
              <a:buFont typeface="Symbol" charset="2"/>
              <a:buChar char=""/>
            </a:pPr>
            <a:r>
              <a:rPr b="0" lang="de" sz="1400" spc="-1" strike="noStrike">
                <a:solidFill>
                  <a:srgbClr val="3c3c3c"/>
                </a:solidFill>
                <a:latin typeface="Arial"/>
                <a:ea typeface="Calibri"/>
              </a:rPr>
              <a:t>This service accessible through </a:t>
            </a:r>
            <a:br/>
            <a:r>
              <a:rPr b="0" lang="de" sz="1400" spc="-1" strike="noStrike">
                <a:solidFill>
                  <a:srgbClr val="3c3c3c"/>
                </a:solidFill>
                <a:latin typeface="Arial"/>
                <a:ea typeface="Calibri"/>
              </a:rPr>
              <a:t>OpenBioMaps servers for all users in the all projects</a:t>
            </a:r>
            <a:endParaRPr b="0" lang="hu-HU" sz="1400" spc="-1" strike="noStrike">
              <a:latin typeface="Arial"/>
            </a:endParaRPr>
          </a:p>
          <a:p>
            <a:pPr lvl="1" marL="864000" indent="-324000">
              <a:lnSpc>
                <a:spcPct val="100000"/>
              </a:lnSpc>
              <a:spcBef>
                <a:spcPts val="1134"/>
              </a:spcBef>
              <a:buClr>
                <a:srgbClr val="000000"/>
              </a:buClr>
              <a:buSzPct val="75000"/>
              <a:buFont typeface="Symbol" charset="2"/>
              <a:buChar char=""/>
            </a:pPr>
            <a:r>
              <a:rPr b="0" lang="de" sz="1400" spc="-1" strike="noStrike">
                <a:solidFill>
                  <a:srgbClr val="3c3c3c"/>
                </a:solidFill>
                <a:latin typeface="Arial"/>
                <a:ea typeface="Calibri"/>
              </a:rPr>
              <a:t>The computation scripts can be </a:t>
            </a:r>
            <a:br/>
            <a:r>
              <a:rPr b="0" lang="de" sz="1400" spc="-1" strike="noStrike">
                <a:solidFill>
                  <a:srgbClr val="3c3c3c"/>
                </a:solidFill>
                <a:latin typeface="Arial"/>
                <a:ea typeface="Calibri"/>
              </a:rPr>
              <a:t>R </a:t>
            </a:r>
            <a:r>
              <a:rPr b="0" lang="de" sz="1400" spc="-1" strike="noStrike">
                <a:solidFill>
                  <a:srgbClr val="3c3c3c"/>
                </a:solidFill>
                <a:latin typeface="Arial"/>
                <a:ea typeface="Calibri"/>
              </a:rPr>
              <a:t>scripts.</a:t>
            </a:r>
            <a:endParaRPr b="0" lang="hu-HU" sz="1400" spc="-1" strike="noStrike">
              <a:latin typeface="Arial"/>
            </a:endParaRPr>
          </a:p>
          <a:p>
            <a:pPr lvl="1" marL="864000" indent="-324000">
              <a:lnSpc>
                <a:spcPct val="100000"/>
              </a:lnSpc>
              <a:spcBef>
                <a:spcPts val="1134"/>
              </a:spcBef>
              <a:buClr>
                <a:srgbClr val="000000"/>
              </a:buClr>
              <a:buSzPct val="75000"/>
              <a:buFont typeface="Symbol" charset="2"/>
              <a:buChar char=""/>
            </a:pPr>
            <a:r>
              <a:rPr b="0" lang="de" sz="1400" spc="-1" strike="noStrike">
                <a:solidFill>
                  <a:srgbClr val="3c3c3c"/>
                </a:solidFill>
                <a:latin typeface="Arial"/>
                <a:ea typeface="Calibri"/>
              </a:rPr>
              <a:t>Computational servers are automatically chosen for computations (in this case it is our EOSC server)</a:t>
            </a:r>
            <a:endParaRPr b="0" lang="hu-HU" sz="14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TextShape 1"/>
          <p:cNvSpPr txBox="1"/>
          <p:nvPr/>
        </p:nvSpPr>
        <p:spPr>
          <a:xfrm>
            <a:off x="2415600" y="144720"/>
            <a:ext cx="6476400" cy="617400"/>
          </a:xfrm>
          <a:prstGeom prst="rect">
            <a:avLst/>
          </a:prstGeom>
          <a:noFill/>
          <a:ln w="0">
            <a:noFill/>
          </a:ln>
        </p:spPr>
        <p:txBody>
          <a:bodyPr lIns="68400" rIns="68400" tIns="34200" bIns="34200">
            <a:noAutofit/>
          </a:bodyPr>
          <a:p>
            <a:pPr>
              <a:lnSpc>
                <a:spcPct val="100000"/>
              </a:lnSpc>
              <a:spcBef>
                <a:spcPts val="499"/>
              </a:spcBef>
              <a:tabLst>
                <a:tab algn="l" pos="0"/>
              </a:tabLst>
            </a:pPr>
            <a:r>
              <a:rPr b="1" lang="de" sz="2200" spc="-1" strike="noStrike">
                <a:solidFill>
                  <a:srgbClr val="00bfff"/>
                </a:solidFill>
                <a:latin typeface="Arial"/>
                <a:ea typeface="Calibri"/>
              </a:rPr>
              <a:t>The new computation schema</a:t>
            </a:r>
            <a:endParaRPr b="0" lang="hu-HU" sz="2200" spc="-1" strike="noStrike">
              <a:solidFill>
                <a:srgbClr val="00bfff"/>
              </a:solidFill>
              <a:latin typeface="Arial"/>
            </a:endParaRPr>
          </a:p>
        </p:txBody>
      </p:sp>
      <p:pic>
        <p:nvPicPr>
          <p:cNvPr id="174" name="Google Shape;355;p39" descr=""/>
          <p:cNvPicPr/>
          <p:nvPr/>
        </p:nvPicPr>
        <p:blipFill>
          <a:blip r:embed="rId1"/>
          <a:stretch/>
        </p:blipFill>
        <p:spPr>
          <a:xfrm>
            <a:off x="862200" y="707400"/>
            <a:ext cx="7369560" cy="407592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TextShape 1"/>
          <p:cNvSpPr txBox="1"/>
          <p:nvPr/>
        </p:nvSpPr>
        <p:spPr>
          <a:xfrm>
            <a:off x="2415600" y="144720"/>
            <a:ext cx="6476400" cy="617400"/>
          </a:xfrm>
          <a:prstGeom prst="rect">
            <a:avLst/>
          </a:prstGeom>
          <a:noFill/>
          <a:ln w="0">
            <a:noFill/>
          </a:ln>
        </p:spPr>
        <p:txBody>
          <a:bodyPr lIns="68400" rIns="68400" tIns="34200" bIns="34200">
            <a:noAutofit/>
          </a:bodyPr>
          <a:p>
            <a:pPr>
              <a:lnSpc>
                <a:spcPct val="100000"/>
              </a:lnSpc>
              <a:spcBef>
                <a:spcPts val="499"/>
              </a:spcBef>
              <a:tabLst>
                <a:tab algn="l" pos="0"/>
              </a:tabLst>
            </a:pPr>
            <a:r>
              <a:rPr b="1" lang="de" sz="2400" spc="-1" strike="noStrike">
                <a:solidFill>
                  <a:srgbClr val="00bfff"/>
                </a:solidFill>
                <a:latin typeface="Arial"/>
                <a:ea typeface="Calibri"/>
              </a:rPr>
              <a:t>Use cases</a:t>
            </a:r>
            <a:endParaRPr b="0" lang="hu-HU" sz="2400" spc="-1" strike="noStrike">
              <a:solidFill>
                <a:srgbClr val="00bfff"/>
              </a:solidFill>
              <a:latin typeface="Arial"/>
            </a:endParaRPr>
          </a:p>
        </p:txBody>
      </p:sp>
      <p:sp>
        <p:nvSpPr>
          <p:cNvPr id="176" name="TextShape 2"/>
          <p:cNvSpPr txBox="1"/>
          <p:nvPr/>
        </p:nvSpPr>
        <p:spPr>
          <a:xfrm>
            <a:off x="215640" y="1436760"/>
            <a:ext cx="8525520" cy="3191040"/>
          </a:xfrm>
          <a:prstGeom prst="rect">
            <a:avLst/>
          </a:prstGeom>
          <a:noFill/>
          <a:ln w="0">
            <a:noFill/>
          </a:ln>
        </p:spPr>
        <p:txBody>
          <a:bodyPr lIns="68400" rIns="68400" tIns="34200" bIns="34200">
            <a:noAutofit/>
          </a:bodyPr>
          <a:p>
            <a:pPr marL="343080" indent="-304560">
              <a:lnSpc>
                <a:spcPct val="100000"/>
              </a:lnSpc>
              <a:spcAft>
                <a:spcPts val="1134"/>
              </a:spcAft>
              <a:buClr>
                <a:srgbClr val="3c3c3c"/>
              </a:buClr>
              <a:buFont typeface="Arial"/>
              <a:buChar char="•"/>
            </a:pPr>
            <a:r>
              <a:rPr b="0" lang="de" sz="2200" spc="-1" strike="noStrike" u="sng">
                <a:solidFill>
                  <a:srgbClr val="3c3c3c"/>
                </a:solidFill>
                <a:uFillTx/>
                <a:latin typeface="Arial"/>
                <a:ea typeface="Calibri"/>
              </a:rPr>
              <a:t>Behavior Ecology Research Groups at University of Debrecen (Hungary)</a:t>
            </a:r>
            <a:r>
              <a:rPr b="0" lang="de" sz="2200" spc="-1" strike="noStrike">
                <a:solidFill>
                  <a:srgbClr val="3c3c3c"/>
                </a:solidFill>
                <a:latin typeface="Arial"/>
                <a:ea typeface="Calibri"/>
              </a:rPr>
              <a:t>: species distribution modelling</a:t>
            </a:r>
            <a:endParaRPr b="0" lang="hu-HU" sz="2200" spc="-1" strike="noStrike">
              <a:solidFill>
                <a:srgbClr val="000000"/>
              </a:solidFill>
              <a:latin typeface="Arial"/>
            </a:endParaRPr>
          </a:p>
          <a:p>
            <a:pPr marL="343080" indent="-304560">
              <a:lnSpc>
                <a:spcPct val="100000"/>
              </a:lnSpc>
              <a:spcAft>
                <a:spcPts val="1134"/>
              </a:spcAft>
              <a:buClr>
                <a:srgbClr val="3c3c3c"/>
              </a:buClr>
              <a:buFont typeface="Arial"/>
              <a:buChar char="•"/>
            </a:pPr>
            <a:r>
              <a:rPr b="0" lang="de" sz="2200" spc="-1" strike="noStrike" u="sng">
                <a:solidFill>
                  <a:srgbClr val="3c3c3c"/>
                </a:solidFill>
                <a:uFillTx/>
                <a:latin typeface="Arial"/>
                <a:ea typeface="Calibri"/>
              </a:rPr>
              <a:t>Bükk National Park (Hungary):</a:t>
            </a:r>
            <a:r>
              <a:rPr b="0" lang="de" sz="2200" spc="-1" strike="noStrike">
                <a:solidFill>
                  <a:srgbClr val="3c3c3c"/>
                </a:solidFill>
                <a:latin typeface="Arial"/>
                <a:ea typeface="Calibri"/>
              </a:rPr>
              <a:t> species distribution analysis of fish species</a:t>
            </a:r>
            <a:endParaRPr b="0" lang="hu-HU" sz="2200" spc="-1" strike="noStrike">
              <a:solidFill>
                <a:srgbClr val="000000"/>
              </a:solidFill>
              <a:latin typeface="Arial"/>
            </a:endParaRPr>
          </a:p>
          <a:p>
            <a:pPr marL="343080" indent="-304560">
              <a:lnSpc>
                <a:spcPct val="100000"/>
              </a:lnSpc>
              <a:spcAft>
                <a:spcPts val="1134"/>
              </a:spcAft>
              <a:buClr>
                <a:srgbClr val="3c3c3c"/>
              </a:buClr>
              <a:buFont typeface="Arial"/>
              <a:buChar char="•"/>
            </a:pPr>
            <a:r>
              <a:rPr b="0" lang="de" sz="2200" spc="-1" strike="noStrike" u="sng">
                <a:solidFill>
                  <a:srgbClr val="3c3c3c"/>
                </a:solidFill>
                <a:uFillTx/>
                <a:latin typeface="Arial"/>
                <a:ea typeface="Calibri"/>
              </a:rPr>
              <a:t>Milvus Group Association (Romania)</a:t>
            </a:r>
            <a:r>
              <a:rPr b="0" lang="de" sz="2200" spc="-1" strike="noStrike">
                <a:solidFill>
                  <a:srgbClr val="3c3c3c"/>
                </a:solidFill>
                <a:latin typeface="Arial"/>
                <a:ea typeface="Calibri"/>
              </a:rPr>
              <a:t>: species distribution analysis of birds</a:t>
            </a:r>
            <a:endParaRPr b="0" lang="hu-HU" sz="2200" spc="-1" strike="noStrike">
              <a:solidFill>
                <a:srgbClr val="000000"/>
              </a:solidFill>
              <a:latin typeface="Arial"/>
            </a:endParaRPr>
          </a:p>
          <a:p>
            <a:pPr marL="343080">
              <a:lnSpc>
                <a:spcPct val="100000"/>
              </a:lnSpc>
              <a:tabLst>
                <a:tab algn="l" pos="0"/>
              </a:tabLst>
            </a:pPr>
            <a:endParaRPr b="0" lang="hu-HU" sz="2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TextShape 1"/>
          <p:cNvSpPr txBox="1"/>
          <p:nvPr/>
        </p:nvSpPr>
        <p:spPr>
          <a:xfrm>
            <a:off x="640800" y="1045080"/>
            <a:ext cx="7597080" cy="2897280"/>
          </a:xfrm>
          <a:prstGeom prst="rect">
            <a:avLst/>
          </a:prstGeom>
          <a:noFill/>
          <a:ln w="0">
            <a:noFill/>
          </a:ln>
        </p:spPr>
        <p:txBody>
          <a:bodyPr lIns="90000" rIns="90000" tIns="45000" bIns="45000">
            <a:noAutofit/>
          </a:bodyPr>
          <a:p>
            <a:endParaRPr b="0" lang="hu-HU" sz="1600" spc="-1" strike="noStrike">
              <a:latin typeface="Arial"/>
            </a:endParaRPr>
          </a:p>
          <a:p>
            <a:pPr marL="216000" indent="-216000">
              <a:spcAft>
                <a:spcPts val="850"/>
              </a:spcAft>
              <a:buClr>
                <a:srgbClr val="000000"/>
              </a:buClr>
              <a:buSzPct val="45000"/>
              <a:buFont typeface="Wingdings" charset="2"/>
              <a:buChar char=""/>
            </a:pPr>
            <a:r>
              <a:rPr b="0" lang="hu-HU" sz="1600" spc="-1" strike="noStrike">
                <a:latin typeface="Arial"/>
              </a:rPr>
              <a:t>Deploying </a:t>
            </a:r>
            <a:r>
              <a:rPr b="1" lang="hu-HU" sz="1600" spc="-1" strike="noStrike">
                <a:latin typeface="Arial"/>
              </a:rPr>
              <a:t>Satellite Image (geoss)</a:t>
            </a:r>
            <a:r>
              <a:rPr b="0" lang="hu-HU" sz="1600" spc="-1" strike="noStrike">
                <a:latin typeface="Arial"/>
              </a:rPr>
              <a:t> interface</a:t>
            </a:r>
            <a:endParaRPr b="0" lang="hu-HU" sz="1600" spc="-1" strike="noStrike">
              <a:latin typeface="Arial"/>
            </a:endParaRPr>
          </a:p>
          <a:p>
            <a:pPr marL="216000" indent="-216000">
              <a:spcAft>
                <a:spcPts val="850"/>
              </a:spcAft>
              <a:buClr>
                <a:srgbClr val="000000"/>
              </a:buClr>
              <a:buSzPct val="45000"/>
              <a:buFont typeface="Wingdings" charset="2"/>
              <a:buChar char=""/>
            </a:pPr>
            <a:r>
              <a:rPr b="1" lang="hu-HU" sz="1600" spc="-1" strike="noStrike">
                <a:latin typeface="Arial"/>
              </a:rPr>
              <a:t>B2Handle</a:t>
            </a:r>
            <a:r>
              <a:rPr b="0" lang="hu-HU" sz="1600" spc="-1" strike="noStrike">
                <a:latin typeface="Arial"/>
              </a:rPr>
              <a:t> - Permanent Identifier Service - we have our own PID service, but we want to use B2Handle later when we will create common interfaces with external data repositories.</a:t>
            </a:r>
            <a:endParaRPr b="0" lang="hu-HU" sz="1600" spc="-1" strike="noStrike">
              <a:latin typeface="Arial"/>
            </a:endParaRPr>
          </a:p>
          <a:p>
            <a:pPr marL="216000" indent="-216000">
              <a:spcAft>
                <a:spcPts val="850"/>
              </a:spcAft>
              <a:buClr>
                <a:srgbClr val="000000"/>
              </a:buClr>
              <a:buSzPct val="45000"/>
              <a:buFont typeface="Wingdings" charset="2"/>
              <a:buChar char=""/>
            </a:pPr>
            <a:r>
              <a:rPr b="1" lang="hu-HU" sz="1600" spc="-1" strike="noStrike">
                <a:latin typeface="Arial"/>
              </a:rPr>
              <a:t>B2Share</a:t>
            </a:r>
            <a:r>
              <a:rPr b="0" lang="hu-HU" sz="1600" spc="-1" strike="noStrike">
                <a:latin typeface="Arial"/>
              </a:rPr>
              <a:t> - we also plan to deploy this service later using its REST API. So far, we have come up with an internal interface for storing data objects in external repositories that can communicate with Dataverse and B2Share interfaces. These services are likely to be used in several research projects soon.</a:t>
            </a:r>
            <a:endParaRPr b="0" lang="hu-HU" sz="1600" spc="-1" strike="noStrike">
              <a:latin typeface="Arial"/>
            </a:endParaRPr>
          </a:p>
          <a:p>
            <a:pPr marL="216000" indent="-216000">
              <a:spcAft>
                <a:spcPts val="850"/>
              </a:spcAft>
              <a:buClr>
                <a:srgbClr val="000000"/>
              </a:buClr>
              <a:buSzPct val="45000"/>
              <a:buFont typeface="Wingdings" charset="2"/>
              <a:buChar char=""/>
            </a:pPr>
            <a:r>
              <a:rPr b="1" lang="hu-HU" sz="1600" spc="-1" strike="noStrike">
                <a:latin typeface="Arial"/>
              </a:rPr>
              <a:t>B2Drop</a:t>
            </a:r>
            <a:r>
              <a:rPr b="0" lang="hu-HU" sz="1600" spc="-1" strike="noStrike">
                <a:latin typeface="Arial"/>
              </a:rPr>
              <a:t>, </a:t>
            </a:r>
            <a:r>
              <a:rPr b="1" lang="hu-HU" sz="1600" spc="-1" strike="noStrike">
                <a:latin typeface="Arial"/>
              </a:rPr>
              <a:t>B2Find</a:t>
            </a:r>
            <a:r>
              <a:rPr b="0" lang="hu-HU" sz="1600" spc="-1" strike="noStrike">
                <a:latin typeface="Arial"/>
              </a:rPr>
              <a:t> - We are not planning to integrate these services at the moment</a:t>
            </a:r>
            <a:endParaRPr b="0" lang="hu-HU" sz="1600" spc="-1" strike="noStrike">
              <a:latin typeface="Arial"/>
            </a:endParaRPr>
          </a:p>
        </p:txBody>
      </p:sp>
      <p:sp>
        <p:nvSpPr>
          <p:cNvPr id="178" name="TextShape 2"/>
          <p:cNvSpPr txBox="1"/>
          <p:nvPr/>
        </p:nvSpPr>
        <p:spPr>
          <a:xfrm>
            <a:off x="2415600" y="203040"/>
            <a:ext cx="6476400" cy="363240"/>
          </a:xfrm>
          <a:prstGeom prst="rect">
            <a:avLst/>
          </a:prstGeom>
          <a:noFill/>
          <a:ln w="0">
            <a:noFill/>
          </a:ln>
        </p:spPr>
        <p:txBody>
          <a:bodyPr lIns="68400" rIns="68400" tIns="34200" bIns="34200">
            <a:noAutofit/>
          </a:bodyPr>
          <a:p>
            <a:pPr>
              <a:lnSpc>
                <a:spcPct val="100000"/>
              </a:lnSpc>
              <a:tabLst>
                <a:tab algn="l" pos="0"/>
              </a:tabLst>
            </a:pPr>
            <a:r>
              <a:rPr b="1" lang="de" sz="2200" spc="-1" strike="noStrike">
                <a:solidFill>
                  <a:srgbClr val="00bfff"/>
                </a:solidFill>
                <a:latin typeface="Arial"/>
                <a:ea typeface="Calibri"/>
              </a:rPr>
              <a:t>Missed things</a:t>
            </a:r>
            <a:endParaRPr b="0" lang="hu-HU" sz="2200" spc="-1" strike="noStrike">
              <a:solidFill>
                <a:srgbClr val="00bfff"/>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1b216e"/>
      </a:accent1>
      <a:accent2>
        <a:srgbClr val="b01813"/>
      </a:accent2>
      <a:accent3>
        <a:srgbClr val="df3a10"/>
      </a:accent3>
      <a:accent4>
        <a:srgbClr val="f39605"/>
      </a:accent4>
      <a:accent5>
        <a:srgbClr val="fbbe09"/>
      </a:accent5>
      <a:accent6>
        <a:srgbClr val="fff3e6"/>
      </a:accent6>
      <a:hlink>
        <a:srgbClr val="b11913"/>
      </a:hlink>
      <a:folHlink>
        <a:srgbClr val="df3b13"/>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1b216e"/>
      </a:accent1>
      <a:accent2>
        <a:srgbClr val="b01813"/>
      </a:accent2>
      <a:accent3>
        <a:srgbClr val="df3a10"/>
      </a:accent3>
      <a:accent4>
        <a:srgbClr val="f39605"/>
      </a:accent4>
      <a:accent5>
        <a:srgbClr val="fbbe09"/>
      </a:accent5>
      <a:accent6>
        <a:srgbClr val="fff3e6"/>
      </a:accent6>
      <a:hlink>
        <a:srgbClr val="b11913"/>
      </a:hlink>
      <a:folHlink>
        <a:srgbClr val="df3b13"/>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1b216e"/>
      </a:accent1>
      <a:accent2>
        <a:srgbClr val="b01813"/>
      </a:accent2>
      <a:accent3>
        <a:srgbClr val="df3a10"/>
      </a:accent3>
      <a:accent4>
        <a:srgbClr val="f39605"/>
      </a:accent4>
      <a:accent5>
        <a:srgbClr val="fbbe09"/>
      </a:accent5>
      <a:accent6>
        <a:srgbClr val="fff3e6"/>
      </a:accent6>
      <a:hlink>
        <a:srgbClr val="b11913"/>
      </a:hlink>
      <a:folHlink>
        <a:srgbClr val="df3b13"/>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110</TotalTime>
  <Application>LibreOffice/7.0.4.2$Linux_X86_64 LibreOffice_project/00$Build-2</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hu-HU</dc:language>
  <cp:lastModifiedBy>Miklós Bán</cp:lastModifiedBy>
  <dcterms:modified xsi:type="dcterms:W3CDTF">2021-03-03T10:31:49Z</dcterms:modified>
  <cp:revision>17</cp:revision>
  <dc:subject/>
  <dc:title/>
</cp:coreProperties>
</file>