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notesMasterIdLst>
    <p:notesMasterId r:id="rId11"/>
  </p:notesMasterIdLst>
  <p:handoutMasterIdLst>
    <p:handoutMasterId r:id="rId12"/>
  </p:handoutMasterIdLst>
  <p:sldIdLst>
    <p:sldId id="274" r:id="rId2"/>
    <p:sldId id="293" r:id="rId3"/>
    <p:sldId id="295" r:id="rId4"/>
    <p:sldId id="275" r:id="rId5"/>
    <p:sldId id="283" r:id="rId6"/>
    <p:sldId id="291" r:id="rId7"/>
    <p:sldId id="296" r:id="rId8"/>
    <p:sldId id="297" r:id="rId9"/>
    <p:sldId id="28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3046"/>
    <a:srgbClr val="63528E"/>
    <a:srgbClr val="B5892D"/>
    <a:srgbClr val="75A5D8"/>
    <a:srgbClr val="E2E4EA"/>
    <a:srgbClr val="1D2F45"/>
    <a:srgbClr val="75A4D9"/>
    <a:srgbClr val="1670C9"/>
    <a:srgbClr val="2D4E77"/>
    <a:srgbClr val="5759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75088" autoAdjust="0"/>
  </p:normalViewPr>
  <p:slideViewPr>
    <p:cSldViewPr>
      <p:cViewPr varScale="1">
        <p:scale>
          <a:sx n="76" d="100"/>
          <a:sy n="76" d="100"/>
        </p:scale>
        <p:origin x="868" y="5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288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0858CEE-81EB-44FD-96A5-EC8E9A3EECF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E06C995-3150-46D5-8652-A3F1B7DFBFC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5DF400-AF8F-46F3-A516-4D72EE0ED80B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FC63A5-05B4-48B1-8024-437B84EDEFD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814F89-CD0B-4549-AE0A-5F2F1D3DA97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03B65D-61F5-4600-A226-9142CB3199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59637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016906-B6A1-4E52-BE69-9D249F819B11}" type="datetimeFigureOut">
              <a:rPr lang="it-IT" smtClean="0"/>
              <a:t>25/03/2021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148A20-7C99-4A4D-BF06-6E8ADEA4D03E}" type="slidenum">
              <a:rPr lang="it-IT" smtClean="0"/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849668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148A20-7C99-4A4D-BF06-6E8ADEA4D03E}" type="slidenum">
              <a:rPr lang="it-IT" smtClean="0"/>
              <a:t>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283353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148A20-7C99-4A4D-BF06-6E8ADEA4D03E}" type="slidenum">
              <a:rPr lang="it-IT" smtClean="0"/>
              <a:t>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180095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148A20-7C99-4A4D-BF06-6E8ADEA4D03E}" type="slidenum">
              <a:rPr lang="it-IT" smtClean="0"/>
              <a:t>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982730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148A20-7C99-4A4D-BF06-6E8ADEA4D03E}" type="slidenum">
              <a:rPr lang="it-IT" smtClean="0"/>
              <a:t>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638344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148A20-7C99-4A4D-BF06-6E8ADEA4D03E}" type="slidenum">
              <a:rPr lang="it-IT" smtClean="0"/>
              <a:t>5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165365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148A20-7C99-4A4D-BF06-6E8ADEA4D03E}" type="slidenum">
              <a:rPr lang="it-IT" smtClean="0"/>
              <a:t>6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61340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148A20-7C99-4A4D-BF06-6E8ADEA4D03E}" type="slidenum">
              <a:rPr lang="it-IT" smtClean="0"/>
              <a:t>7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846012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148A20-7C99-4A4D-BF06-6E8ADEA4D03E}" type="slidenum">
              <a:rPr lang="it-IT" smtClean="0"/>
              <a:t>8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185677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148A20-7C99-4A4D-BF06-6E8ADEA4D03E}" type="slidenum">
              <a:rPr lang="it-IT" smtClean="0"/>
              <a:t>9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418751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7.png"/><Relationship Id="rId2" Type="http://schemas.openxmlformats.org/officeDocument/2006/relationships/image" Target="../media/image14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ro_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>
            <a:extLst>
              <a:ext uri="{FF2B5EF4-FFF2-40B4-BE49-F238E27FC236}">
                <a16:creationId xmlns:a16="http://schemas.microsoft.com/office/drawing/2014/main" id="{04E82C1C-60FB-2F41-A35A-E9EB5967457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5500" y="4877732"/>
            <a:ext cx="636044" cy="578959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:a16="http://schemas.microsoft.com/office/drawing/2014/main" id="{8C95AC5E-022A-794A-B33A-62921017880A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3857" y="5260744"/>
            <a:ext cx="667687" cy="633228"/>
          </a:xfrm>
          <a:prstGeom prst="rect">
            <a:avLst/>
          </a:prstGeom>
        </p:spPr>
      </p:pic>
      <p:sp>
        <p:nvSpPr>
          <p:cNvPr id="12" name="Rettangolo 11"/>
          <p:cNvSpPr/>
          <p:nvPr userDrawn="1"/>
        </p:nvSpPr>
        <p:spPr>
          <a:xfrm>
            <a:off x="1007436" y="6381328"/>
            <a:ext cx="11041227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noProof="0" dirty="0"/>
              <a:t>EOSC-hub receives funding from the European Union’s Horizon 2020 research and innovation programme under grant agreement No. 777536.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D3DC374C-3088-4AC9-9030-20959266C273}"/>
              </a:ext>
            </a:extLst>
          </p:cNvPr>
          <p:cNvSpPr txBox="1"/>
          <p:nvPr userDrawn="1"/>
        </p:nvSpPr>
        <p:spPr>
          <a:xfrm>
            <a:off x="1976601" y="4989075"/>
            <a:ext cx="15529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000" dirty="0">
                <a:solidFill>
                  <a:srgbClr val="1C3046"/>
                </a:solidFill>
                <a:ea typeface="Source Sans Pro" charset="0"/>
                <a:cs typeface="Source Sans Pro" charset="0"/>
              </a:rPr>
              <a:t>eosc-hub.eu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D4785B6D-81EF-4C62-AB07-6BE079FA42A0}"/>
              </a:ext>
            </a:extLst>
          </p:cNvPr>
          <p:cNvSpPr txBox="1"/>
          <p:nvPr userDrawn="1"/>
        </p:nvSpPr>
        <p:spPr>
          <a:xfrm>
            <a:off x="1937698" y="5375344"/>
            <a:ext cx="16249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000" dirty="0">
                <a:solidFill>
                  <a:srgbClr val="1C3046"/>
                </a:solidFill>
                <a:ea typeface="Source Sans Pro" charset="0"/>
                <a:cs typeface="Source Sans Pro" charset="0"/>
              </a:rPr>
              <a:t>@</a:t>
            </a:r>
            <a:r>
              <a:rPr lang="en-GB" sz="2000" dirty="0" err="1">
                <a:solidFill>
                  <a:srgbClr val="1C3046"/>
                </a:solidFill>
                <a:ea typeface="Source Sans Pro" charset="0"/>
                <a:cs typeface="Source Sans Pro" charset="0"/>
              </a:rPr>
              <a:t>EOSC_eu</a:t>
            </a:r>
            <a:endParaRPr lang="en-GB" sz="2000" dirty="0">
              <a:solidFill>
                <a:srgbClr val="1C3046"/>
              </a:solidFill>
              <a:ea typeface="Source Sans Pro" charset="0"/>
              <a:cs typeface="Source Sans Pro" charset="0"/>
            </a:endParaRPr>
          </a:p>
        </p:txBody>
      </p:sp>
      <p:cxnSp>
        <p:nvCxnSpPr>
          <p:cNvPr id="17" name="Connettore 1 13">
            <a:extLst>
              <a:ext uri="{FF2B5EF4-FFF2-40B4-BE49-F238E27FC236}">
                <a16:creationId xmlns:a16="http://schemas.microsoft.com/office/drawing/2014/main" id="{F69445E9-7340-45CD-BA5C-39E3176D3686}"/>
              </a:ext>
            </a:extLst>
          </p:cNvPr>
          <p:cNvCxnSpPr>
            <a:cxnSpLocks/>
          </p:cNvCxnSpPr>
          <p:nvPr userDrawn="1"/>
        </p:nvCxnSpPr>
        <p:spPr>
          <a:xfrm>
            <a:off x="1559496" y="4725144"/>
            <a:ext cx="1872208" cy="0"/>
          </a:xfrm>
          <a:prstGeom prst="line">
            <a:avLst/>
          </a:prstGeom>
          <a:ln>
            <a:solidFill>
              <a:srgbClr val="1C304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Immagine 17">
            <a:extLst>
              <a:ext uri="{FF2B5EF4-FFF2-40B4-BE49-F238E27FC236}">
                <a16:creationId xmlns:a16="http://schemas.microsoft.com/office/drawing/2014/main" id="{A50D8F3A-6062-4F89-B9DC-F39963F90FF7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2301" y="1520793"/>
            <a:ext cx="4916162" cy="1224125"/>
          </a:xfrm>
          <a:prstGeom prst="rect">
            <a:avLst/>
          </a:prstGeom>
        </p:spPr>
      </p:pic>
      <p:pic>
        <p:nvPicPr>
          <p:cNvPr id="19" name="Immagine 18">
            <a:extLst>
              <a:ext uri="{FF2B5EF4-FFF2-40B4-BE49-F238E27FC236}">
                <a16:creationId xmlns:a16="http://schemas.microsoft.com/office/drawing/2014/main" id="{C948B22F-CB4B-4782-A3F9-C69571243533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376" y="6371133"/>
            <a:ext cx="422176" cy="28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5011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ttangolo 22">
            <a:extLst>
              <a:ext uri="{FF2B5EF4-FFF2-40B4-BE49-F238E27FC236}">
                <a16:creationId xmlns:a16="http://schemas.microsoft.com/office/drawing/2014/main" id="{E3F0AEEC-E8E7-4D6D-82B6-D294E5B82108}"/>
              </a:ext>
            </a:extLst>
          </p:cNvPr>
          <p:cNvSpPr/>
          <p:nvPr userDrawn="1"/>
        </p:nvSpPr>
        <p:spPr>
          <a:xfrm>
            <a:off x="11414248" y="6376243"/>
            <a:ext cx="442392" cy="293117"/>
          </a:xfrm>
          <a:prstGeom prst="rect">
            <a:avLst/>
          </a:prstGeom>
          <a:solidFill>
            <a:srgbClr val="1D2F45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2D6204B7-1D0D-1E43-967C-261D932E2D4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35360" y="6381328"/>
            <a:ext cx="2844800" cy="288032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1pPr>
          </a:lstStyle>
          <a:p>
            <a:fld id="{073CB5ED-ED7C-41AA-A899-98926A9D966F}" type="datetime1">
              <a:rPr lang="en-GB" smtClean="0"/>
              <a:t>25/03/2021</a:t>
            </a:fld>
            <a:endParaRPr lang="en-US" dirty="0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E1E01ECC-58A4-0745-A3E0-F9FCCE41D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81328"/>
            <a:ext cx="3860800" cy="28803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1pPr>
          </a:lstStyle>
          <a:p>
            <a:endParaRPr lang="en-US" dirty="0"/>
          </a:p>
        </p:txBody>
      </p:sp>
      <p:cxnSp>
        <p:nvCxnSpPr>
          <p:cNvPr id="16" name="Connettore 1 15">
            <a:extLst>
              <a:ext uri="{FF2B5EF4-FFF2-40B4-BE49-F238E27FC236}">
                <a16:creationId xmlns:a16="http://schemas.microsoft.com/office/drawing/2014/main" id="{05EEB7C1-79E8-894A-A6D8-E6E8AF7BA267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335360" y="6376246"/>
            <a:ext cx="11521280" cy="5085"/>
          </a:xfrm>
          <a:prstGeom prst="line">
            <a:avLst/>
          </a:prstGeom>
          <a:ln w="12700">
            <a:solidFill>
              <a:srgbClr val="1D2F4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B526890D-A7E7-0848-AAB2-0716D2C40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81328"/>
            <a:ext cx="3119040" cy="288032"/>
          </a:xfrm>
          <a:prstGeom prst="rect">
            <a:avLst/>
          </a:prstGeom>
        </p:spPr>
        <p:txBody>
          <a:bodyPr/>
          <a:lstStyle>
            <a:lvl1pPr algn="r">
              <a:defRPr sz="1300" b="0" i="0">
                <a:solidFill>
                  <a:schemeClr val="tx1">
                    <a:lumMod val="75000"/>
                  </a:schemeClr>
                </a:solidFill>
                <a:latin typeface="Source Sans Pro" charset="0"/>
                <a:ea typeface="Source Sans Pro" charset="0"/>
                <a:cs typeface="Source Sans Pro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Rettangolo 14"/>
          <p:cNvSpPr>
            <a:spLocks/>
          </p:cNvSpPr>
          <p:nvPr userDrawn="1"/>
        </p:nvSpPr>
        <p:spPr>
          <a:xfrm>
            <a:off x="4152612" y="0"/>
            <a:ext cx="1511361" cy="36000"/>
          </a:xfrm>
          <a:prstGeom prst="rect">
            <a:avLst/>
          </a:prstGeom>
          <a:solidFill>
            <a:srgbClr val="1C3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19" name="Rettangolo 18"/>
          <p:cNvSpPr>
            <a:spLocks/>
          </p:cNvSpPr>
          <p:nvPr userDrawn="1"/>
        </p:nvSpPr>
        <p:spPr>
          <a:xfrm>
            <a:off x="7920205" y="0"/>
            <a:ext cx="4223295" cy="36000"/>
          </a:xfrm>
          <a:prstGeom prst="rect">
            <a:avLst/>
          </a:prstGeom>
          <a:solidFill>
            <a:srgbClr val="B589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20" name="Rettangolo 19"/>
          <p:cNvSpPr>
            <a:spLocks/>
          </p:cNvSpPr>
          <p:nvPr userDrawn="1"/>
        </p:nvSpPr>
        <p:spPr>
          <a:xfrm>
            <a:off x="11202275" y="0"/>
            <a:ext cx="996844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25" name="Rettangolo 24"/>
          <p:cNvSpPr>
            <a:spLocks/>
          </p:cNvSpPr>
          <p:nvPr userDrawn="1"/>
        </p:nvSpPr>
        <p:spPr>
          <a:xfrm>
            <a:off x="2543607" y="0"/>
            <a:ext cx="1354740" cy="36000"/>
          </a:xfrm>
          <a:prstGeom prst="rect">
            <a:avLst/>
          </a:prstGeom>
          <a:solidFill>
            <a:srgbClr val="B589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26" name="Rettangolo 25"/>
          <p:cNvSpPr>
            <a:spLocks/>
          </p:cNvSpPr>
          <p:nvPr userDrawn="1"/>
        </p:nvSpPr>
        <p:spPr>
          <a:xfrm>
            <a:off x="9552385" y="0"/>
            <a:ext cx="1738195" cy="36000"/>
          </a:xfrm>
          <a:prstGeom prst="rect">
            <a:avLst/>
          </a:prstGeom>
          <a:solidFill>
            <a:srgbClr val="1C3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27" name="Rettangolo 26"/>
          <p:cNvSpPr>
            <a:spLocks/>
          </p:cNvSpPr>
          <p:nvPr userDrawn="1"/>
        </p:nvSpPr>
        <p:spPr>
          <a:xfrm>
            <a:off x="6960098" y="0"/>
            <a:ext cx="1523817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28" name="Rettangolo 27"/>
          <p:cNvSpPr>
            <a:spLocks/>
          </p:cNvSpPr>
          <p:nvPr userDrawn="1"/>
        </p:nvSpPr>
        <p:spPr>
          <a:xfrm>
            <a:off x="1701959" y="-2"/>
            <a:ext cx="841647" cy="36000"/>
          </a:xfrm>
          <a:prstGeom prst="rect">
            <a:avLst/>
          </a:prstGeom>
          <a:solidFill>
            <a:srgbClr val="1C3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29" name="Rettangolo 28"/>
          <p:cNvSpPr>
            <a:spLocks/>
          </p:cNvSpPr>
          <p:nvPr userDrawn="1"/>
        </p:nvSpPr>
        <p:spPr>
          <a:xfrm>
            <a:off x="857970" y="0"/>
            <a:ext cx="854092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30" name="Rettangolo 29"/>
          <p:cNvSpPr>
            <a:spLocks/>
          </p:cNvSpPr>
          <p:nvPr userDrawn="1"/>
        </p:nvSpPr>
        <p:spPr>
          <a:xfrm>
            <a:off x="3454402" y="0"/>
            <a:ext cx="854092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31" name="Rettangolo 30"/>
          <p:cNvSpPr>
            <a:spLocks/>
          </p:cNvSpPr>
          <p:nvPr userDrawn="1"/>
        </p:nvSpPr>
        <p:spPr>
          <a:xfrm>
            <a:off x="5663973" y="0"/>
            <a:ext cx="1403313" cy="36000"/>
          </a:xfrm>
          <a:prstGeom prst="rect">
            <a:avLst/>
          </a:prstGeom>
          <a:solidFill>
            <a:srgbClr val="B589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32" name="Rettangolo 31"/>
          <p:cNvSpPr>
            <a:spLocks/>
          </p:cNvSpPr>
          <p:nvPr userDrawn="1"/>
        </p:nvSpPr>
        <p:spPr>
          <a:xfrm>
            <a:off x="9810659" y="0"/>
            <a:ext cx="221780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33" name="Rettangolo 32"/>
          <p:cNvSpPr>
            <a:spLocks/>
          </p:cNvSpPr>
          <p:nvPr userDrawn="1"/>
        </p:nvSpPr>
        <p:spPr>
          <a:xfrm>
            <a:off x="-181" y="-2"/>
            <a:ext cx="858151" cy="36000"/>
          </a:xfrm>
          <a:prstGeom prst="rect">
            <a:avLst/>
          </a:prstGeom>
          <a:solidFill>
            <a:srgbClr val="B589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pic>
        <p:nvPicPr>
          <p:cNvPr id="35" name="Immagine 34">
            <a:extLst>
              <a:ext uri="{FF2B5EF4-FFF2-40B4-BE49-F238E27FC236}">
                <a16:creationId xmlns:a16="http://schemas.microsoft.com/office/drawing/2014/main" id="{2C34C010-9376-654D-A867-B52581D1056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20788"/>
            <a:ext cx="2808312" cy="754672"/>
          </a:xfrm>
          <a:prstGeom prst="rect">
            <a:avLst/>
          </a:prstGeom>
        </p:spPr>
      </p:pic>
      <p:pic>
        <p:nvPicPr>
          <p:cNvPr id="24" name="Immagine 23">
            <a:extLst>
              <a:ext uri="{FF2B5EF4-FFF2-40B4-BE49-F238E27FC236}">
                <a16:creationId xmlns:a16="http://schemas.microsoft.com/office/drawing/2014/main" id="{2AAEFF27-5769-49CA-8573-C39C406AF32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6826217"/>
            <a:ext cx="12192000" cy="31783"/>
          </a:xfrm>
          <a:prstGeom prst="rect">
            <a:avLst/>
          </a:prstGeom>
        </p:spPr>
      </p:pic>
      <p:pic>
        <p:nvPicPr>
          <p:cNvPr id="34" name="Obraz 33" descr="Obraz zawierający niebo, tło&#10;&#10;Opis wygenerowany automatycznie">
            <a:extLst>
              <a:ext uri="{FF2B5EF4-FFF2-40B4-BE49-F238E27FC236}">
                <a16:creationId xmlns:a16="http://schemas.microsoft.com/office/drawing/2014/main" id="{04CC2BBB-78D9-4320-8514-AD5902DF715A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5858" y="295711"/>
            <a:ext cx="2939586" cy="404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3638272"/>
      </p:ext>
    </p:extLst>
  </p:cSld>
  <p:clrMapOvr>
    <a:masterClrMapping/>
  </p:clrMapOvr>
  <p:hf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ttangolo 22">
            <a:extLst>
              <a:ext uri="{FF2B5EF4-FFF2-40B4-BE49-F238E27FC236}">
                <a16:creationId xmlns:a16="http://schemas.microsoft.com/office/drawing/2014/main" id="{E3F0AEEC-E8E7-4D6D-82B6-D294E5B82108}"/>
              </a:ext>
            </a:extLst>
          </p:cNvPr>
          <p:cNvSpPr/>
          <p:nvPr userDrawn="1"/>
        </p:nvSpPr>
        <p:spPr>
          <a:xfrm>
            <a:off x="11414248" y="6376243"/>
            <a:ext cx="442392" cy="293117"/>
          </a:xfrm>
          <a:prstGeom prst="rect">
            <a:avLst/>
          </a:prstGeom>
          <a:solidFill>
            <a:srgbClr val="1D2F45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2D6204B7-1D0D-1E43-967C-261D932E2D4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35360" y="6381328"/>
            <a:ext cx="2844800" cy="288032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1pPr>
          </a:lstStyle>
          <a:p>
            <a:fld id="{073CB5ED-ED7C-41AA-A899-98926A9D966F}" type="datetime1">
              <a:rPr lang="en-GB" smtClean="0"/>
              <a:t>25/03/2021</a:t>
            </a:fld>
            <a:endParaRPr lang="en-US" dirty="0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E1E01ECC-58A4-0745-A3E0-F9FCCE41D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81328"/>
            <a:ext cx="3860800" cy="28803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1pPr>
          </a:lstStyle>
          <a:p>
            <a:endParaRPr lang="en-US" dirty="0"/>
          </a:p>
        </p:txBody>
      </p:sp>
      <p:cxnSp>
        <p:nvCxnSpPr>
          <p:cNvPr id="16" name="Connettore 1 15">
            <a:extLst>
              <a:ext uri="{FF2B5EF4-FFF2-40B4-BE49-F238E27FC236}">
                <a16:creationId xmlns:a16="http://schemas.microsoft.com/office/drawing/2014/main" id="{05EEB7C1-79E8-894A-A6D8-E6E8AF7BA267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335360" y="6376246"/>
            <a:ext cx="11521280" cy="5085"/>
          </a:xfrm>
          <a:prstGeom prst="line">
            <a:avLst/>
          </a:prstGeom>
          <a:ln w="12700">
            <a:solidFill>
              <a:srgbClr val="1D2F4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B526890D-A7E7-0848-AAB2-0716D2C40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81328"/>
            <a:ext cx="3119040" cy="288032"/>
          </a:xfrm>
          <a:prstGeom prst="rect">
            <a:avLst/>
          </a:prstGeom>
        </p:spPr>
        <p:txBody>
          <a:bodyPr/>
          <a:lstStyle>
            <a:lvl1pPr algn="r">
              <a:defRPr sz="1300" b="0" i="0">
                <a:solidFill>
                  <a:schemeClr val="tx1">
                    <a:lumMod val="75000"/>
                  </a:schemeClr>
                </a:solidFill>
                <a:latin typeface="Source Sans Pro" charset="0"/>
                <a:ea typeface="Source Sans Pro" charset="0"/>
                <a:cs typeface="Source Sans Pro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Rettangolo 14"/>
          <p:cNvSpPr>
            <a:spLocks/>
          </p:cNvSpPr>
          <p:nvPr userDrawn="1"/>
        </p:nvSpPr>
        <p:spPr>
          <a:xfrm>
            <a:off x="4152612" y="0"/>
            <a:ext cx="1511361" cy="36000"/>
          </a:xfrm>
          <a:prstGeom prst="rect">
            <a:avLst/>
          </a:prstGeom>
          <a:solidFill>
            <a:srgbClr val="1C3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19" name="Rettangolo 18"/>
          <p:cNvSpPr>
            <a:spLocks/>
          </p:cNvSpPr>
          <p:nvPr userDrawn="1"/>
        </p:nvSpPr>
        <p:spPr>
          <a:xfrm>
            <a:off x="7920205" y="0"/>
            <a:ext cx="4223295" cy="36000"/>
          </a:xfrm>
          <a:prstGeom prst="rect">
            <a:avLst/>
          </a:prstGeom>
          <a:solidFill>
            <a:srgbClr val="B589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20" name="Rettangolo 19"/>
          <p:cNvSpPr>
            <a:spLocks/>
          </p:cNvSpPr>
          <p:nvPr userDrawn="1"/>
        </p:nvSpPr>
        <p:spPr>
          <a:xfrm>
            <a:off x="11202275" y="0"/>
            <a:ext cx="996844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25" name="Rettangolo 24"/>
          <p:cNvSpPr>
            <a:spLocks/>
          </p:cNvSpPr>
          <p:nvPr userDrawn="1"/>
        </p:nvSpPr>
        <p:spPr>
          <a:xfrm>
            <a:off x="2543607" y="0"/>
            <a:ext cx="1354740" cy="36000"/>
          </a:xfrm>
          <a:prstGeom prst="rect">
            <a:avLst/>
          </a:prstGeom>
          <a:solidFill>
            <a:srgbClr val="B589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26" name="Rettangolo 25"/>
          <p:cNvSpPr>
            <a:spLocks/>
          </p:cNvSpPr>
          <p:nvPr userDrawn="1"/>
        </p:nvSpPr>
        <p:spPr>
          <a:xfrm>
            <a:off x="9552385" y="0"/>
            <a:ext cx="1738195" cy="36000"/>
          </a:xfrm>
          <a:prstGeom prst="rect">
            <a:avLst/>
          </a:prstGeom>
          <a:solidFill>
            <a:srgbClr val="1C3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27" name="Rettangolo 26"/>
          <p:cNvSpPr>
            <a:spLocks/>
          </p:cNvSpPr>
          <p:nvPr userDrawn="1"/>
        </p:nvSpPr>
        <p:spPr>
          <a:xfrm>
            <a:off x="6960098" y="0"/>
            <a:ext cx="1523817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28" name="Rettangolo 27"/>
          <p:cNvSpPr>
            <a:spLocks/>
          </p:cNvSpPr>
          <p:nvPr userDrawn="1"/>
        </p:nvSpPr>
        <p:spPr>
          <a:xfrm>
            <a:off x="1701959" y="-2"/>
            <a:ext cx="841647" cy="36000"/>
          </a:xfrm>
          <a:prstGeom prst="rect">
            <a:avLst/>
          </a:prstGeom>
          <a:solidFill>
            <a:srgbClr val="1C3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29" name="Rettangolo 28"/>
          <p:cNvSpPr>
            <a:spLocks/>
          </p:cNvSpPr>
          <p:nvPr userDrawn="1"/>
        </p:nvSpPr>
        <p:spPr>
          <a:xfrm>
            <a:off x="857970" y="0"/>
            <a:ext cx="854092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30" name="Rettangolo 29"/>
          <p:cNvSpPr>
            <a:spLocks/>
          </p:cNvSpPr>
          <p:nvPr userDrawn="1"/>
        </p:nvSpPr>
        <p:spPr>
          <a:xfrm>
            <a:off x="3454402" y="0"/>
            <a:ext cx="854092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31" name="Rettangolo 30"/>
          <p:cNvSpPr>
            <a:spLocks/>
          </p:cNvSpPr>
          <p:nvPr userDrawn="1"/>
        </p:nvSpPr>
        <p:spPr>
          <a:xfrm>
            <a:off x="5663973" y="0"/>
            <a:ext cx="1403313" cy="36000"/>
          </a:xfrm>
          <a:prstGeom prst="rect">
            <a:avLst/>
          </a:prstGeom>
          <a:solidFill>
            <a:srgbClr val="B589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32" name="Rettangolo 31"/>
          <p:cNvSpPr>
            <a:spLocks/>
          </p:cNvSpPr>
          <p:nvPr userDrawn="1"/>
        </p:nvSpPr>
        <p:spPr>
          <a:xfrm>
            <a:off x="9810659" y="0"/>
            <a:ext cx="221780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33" name="Rettangolo 32"/>
          <p:cNvSpPr>
            <a:spLocks/>
          </p:cNvSpPr>
          <p:nvPr userDrawn="1"/>
        </p:nvSpPr>
        <p:spPr>
          <a:xfrm>
            <a:off x="-181" y="-2"/>
            <a:ext cx="858151" cy="36000"/>
          </a:xfrm>
          <a:prstGeom prst="rect">
            <a:avLst/>
          </a:prstGeom>
          <a:solidFill>
            <a:srgbClr val="B589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pic>
        <p:nvPicPr>
          <p:cNvPr id="35" name="Immagine 34">
            <a:extLst>
              <a:ext uri="{FF2B5EF4-FFF2-40B4-BE49-F238E27FC236}">
                <a16:creationId xmlns:a16="http://schemas.microsoft.com/office/drawing/2014/main" id="{2C34C010-9376-654D-A867-B52581D1056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20788"/>
            <a:ext cx="2808312" cy="754672"/>
          </a:xfrm>
          <a:prstGeom prst="rect">
            <a:avLst/>
          </a:prstGeom>
        </p:spPr>
      </p:pic>
      <p:pic>
        <p:nvPicPr>
          <p:cNvPr id="24" name="Immagine 23">
            <a:extLst>
              <a:ext uri="{FF2B5EF4-FFF2-40B4-BE49-F238E27FC236}">
                <a16:creationId xmlns:a16="http://schemas.microsoft.com/office/drawing/2014/main" id="{2AAEFF27-5769-49CA-8573-C39C406AF32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6826217"/>
            <a:ext cx="12192000" cy="31783"/>
          </a:xfrm>
          <a:prstGeom prst="rect">
            <a:avLst/>
          </a:prstGeom>
        </p:spPr>
      </p:pic>
      <p:pic>
        <p:nvPicPr>
          <p:cNvPr id="34" name="Obraz 33" descr="Obraz zawierający niebo, tło&#10;&#10;Opis wygenerowany automatycznie">
            <a:extLst>
              <a:ext uri="{FF2B5EF4-FFF2-40B4-BE49-F238E27FC236}">
                <a16:creationId xmlns:a16="http://schemas.microsoft.com/office/drawing/2014/main" id="{04CC2BBB-78D9-4320-8514-AD5902DF715A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5858" y="295711"/>
            <a:ext cx="2939586" cy="404826"/>
          </a:xfrm>
          <a:prstGeom prst="rect">
            <a:avLst/>
          </a:prstGeom>
        </p:spPr>
      </p:pic>
      <p:pic>
        <p:nvPicPr>
          <p:cNvPr id="22" name="Obraz 21">
            <a:extLst>
              <a:ext uri="{FF2B5EF4-FFF2-40B4-BE49-F238E27FC236}">
                <a16:creationId xmlns:a16="http://schemas.microsoft.com/office/drawing/2014/main" id="{D1156B3A-F5B2-41A7-8D86-A961A9E2D729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51096" y="4484808"/>
            <a:ext cx="2159979" cy="1813010"/>
          </a:xfrm>
          <a:prstGeom prst="rect">
            <a:avLst/>
          </a:prstGeom>
        </p:spPr>
      </p:pic>
      <p:pic>
        <p:nvPicPr>
          <p:cNvPr id="36" name="Obraz 35" descr="Obraz zawierający obiekt, zegar, zegarek&#10;&#10;Opis wygenerowany przy bardzo wysokim poziomie pewności">
            <a:extLst>
              <a:ext uri="{FF2B5EF4-FFF2-40B4-BE49-F238E27FC236}">
                <a16:creationId xmlns:a16="http://schemas.microsoft.com/office/drawing/2014/main" id="{180A76A6-078B-46B4-89B5-492FFF2E640A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1085" y="35998"/>
            <a:ext cx="1579223" cy="2328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815708"/>
      </p:ext>
    </p:extLst>
  </p:cSld>
  <p:clrMapOvr>
    <a:masterClrMapping/>
  </p:clrMapOvr>
  <p:hf hdr="0" ft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ttangolo 22">
            <a:extLst>
              <a:ext uri="{FF2B5EF4-FFF2-40B4-BE49-F238E27FC236}">
                <a16:creationId xmlns:a16="http://schemas.microsoft.com/office/drawing/2014/main" id="{48E551BA-809B-467E-B7BF-CDFEA85965DB}"/>
              </a:ext>
            </a:extLst>
          </p:cNvPr>
          <p:cNvSpPr/>
          <p:nvPr userDrawn="1"/>
        </p:nvSpPr>
        <p:spPr>
          <a:xfrm>
            <a:off x="11414248" y="6376243"/>
            <a:ext cx="442392" cy="293117"/>
          </a:xfrm>
          <a:prstGeom prst="rect">
            <a:avLst/>
          </a:prstGeom>
          <a:solidFill>
            <a:srgbClr val="1D2F45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8" name="Rettangolo 17"/>
          <p:cNvSpPr>
            <a:spLocks/>
          </p:cNvSpPr>
          <p:nvPr userDrawn="1"/>
        </p:nvSpPr>
        <p:spPr>
          <a:xfrm>
            <a:off x="4152612" y="0"/>
            <a:ext cx="1511361" cy="36000"/>
          </a:xfrm>
          <a:prstGeom prst="rect">
            <a:avLst/>
          </a:prstGeom>
          <a:solidFill>
            <a:srgbClr val="1C3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22" name="Rettangolo 21"/>
          <p:cNvSpPr>
            <a:spLocks/>
          </p:cNvSpPr>
          <p:nvPr userDrawn="1"/>
        </p:nvSpPr>
        <p:spPr>
          <a:xfrm>
            <a:off x="7920205" y="0"/>
            <a:ext cx="4223295" cy="36000"/>
          </a:xfrm>
          <a:prstGeom prst="rect">
            <a:avLst/>
          </a:prstGeom>
          <a:solidFill>
            <a:srgbClr val="B589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24" name="Rettangolo 23"/>
          <p:cNvSpPr>
            <a:spLocks/>
          </p:cNvSpPr>
          <p:nvPr userDrawn="1"/>
        </p:nvSpPr>
        <p:spPr>
          <a:xfrm>
            <a:off x="11202275" y="0"/>
            <a:ext cx="996844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25" name="Rettangolo 24"/>
          <p:cNvSpPr>
            <a:spLocks/>
          </p:cNvSpPr>
          <p:nvPr userDrawn="1"/>
        </p:nvSpPr>
        <p:spPr>
          <a:xfrm>
            <a:off x="2543607" y="0"/>
            <a:ext cx="1354740" cy="36000"/>
          </a:xfrm>
          <a:prstGeom prst="rect">
            <a:avLst/>
          </a:prstGeom>
          <a:solidFill>
            <a:srgbClr val="B589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26" name="Rettangolo 25"/>
          <p:cNvSpPr>
            <a:spLocks/>
          </p:cNvSpPr>
          <p:nvPr userDrawn="1"/>
        </p:nvSpPr>
        <p:spPr>
          <a:xfrm>
            <a:off x="9552385" y="0"/>
            <a:ext cx="1738195" cy="36000"/>
          </a:xfrm>
          <a:prstGeom prst="rect">
            <a:avLst/>
          </a:prstGeom>
          <a:solidFill>
            <a:srgbClr val="1C3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27" name="Rettangolo 26"/>
          <p:cNvSpPr>
            <a:spLocks/>
          </p:cNvSpPr>
          <p:nvPr userDrawn="1"/>
        </p:nvSpPr>
        <p:spPr>
          <a:xfrm>
            <a:off x="6960098" y="0"/>
            <a:ext cx="1523817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28" name="Rettangolo 27"/>
          <p:cNvSpPr>
            <a:spLocks/>
          </p:cNvSpPr>
          <p:nvPr userDrawn="1"/>
        </p:nvSpPr>
        <p:spPr>
          <a:xfrm>
            <a:off x="1701959" y="-2"/>
            <a:ext cx="841647" cy="36000"/>
          </a:xfrm>
          <a:prstGeom prst="rect">
            <a:avLst/>
          </a:prstGeom>
          <a:solidFill>
            <a:srgbClr val="1C3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29" name="Rettangolo 28"/>
          <p:cNvSpPr>
            <a:spLocks/>
          </p:cNvSpPr>
          <p:nvPr userDrawn="1"/>
        </p:nvSpPr>
        <p:spPr>
          <a:xfrm>
            <a:off x="857970" y="0"/>
            <a:ext cx="854092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30" name="Rettangolo 29"/>
          <p:cNvSpPr>
            <a:spLocks/>
          </p:cNvSpPr>
          <p:nvPr userDrawn="1"/>
        </p:nvSpPr>
        <p:spPr>
          <a:xfrm>
            <a:off x="3454402" y="0"/>
            <a:ext cx="854092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31" name="Rettangolo 30"/>
          <p:cNvSpPr>
            <a:spLocks/>
          </p:cNvSpPr>
          <p:nvPr userDrawn="1"/>
        </p:nvSpPr>
        <p:spPr>
          <a:xfrm>
            <a:off x="5663973" y="0"/>
            <a:ext cx="1403313" cy="36000"/>
          </a:xfrm>
          <a:prstGeom prst="rect">
            <a:avLst/>
          </a:prstGeom>
          <a:solidFill>
            <a:srgbClr val="B589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32" name="Rettangolo 31"/>
          <p:cNvSpPr>
            <a:spLocks/>
          </p:cNvSpPr>
          <p:nvPr userDrawn="1"/>
        </p:nvSpPr>
        <p:spPr>
          <a:xfrm>
            <a:off x="9810659" y="0"/>
            <a:ext cx="221780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33" name="Rettangolo 32"/>
          <p:cNvSpPr>
            <a:spLocks/>
          </p:cNvSpPr>
          <p:nvPr userDrawn="1"/>
        </p:nvSpPr>
        <p:spPr>
          <a:xfrm>
            <a:off x="-181" y="-2"/>
            <a:ext cx="858151" cy="36000"/>
          </a:xfrm>
          <a:prstGeom prst="rect">
            <a:avLst/>
          </a:prstGeom>
          <a:solidFill>
            <a:srgbClr val="B589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36" name="Date Placeholder 3">
            <a:extLst>
              <a:ext uri="{FF2B5EF4-FFF2-40B4-BE49-F238E27FC236}">
                <a16:creationId xmlns:a16="http://schemas.microsoft.com/office/drawing/2014/main" id="{2D6204B7-1D0D-1E43-967C-261D932E2D4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35360" y="6381328"/>
            <a:ext cx="2844800" cy="288032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1pPr>
          </a:lstStyle>
          <a:p>
            <a:r>
              <a:rPr lang="en-GB" dirty="0"/>
              <a:t>20/04/2018</a:t>
            </a:r>
            <a:endParaRPr lang="en-US" dirty="0"/>
          </a:p>
        </p:txBody>
      </p:sp>
      <p:sp>
        <p:nvSpPr>
          <p:cNvPr id="37" name="Footer Placeholder 4">
            <a:extLst>
              <a:ext uri="{FF2B5EF4-FFF2-40B4-BE49-F238E27FC236}">
                <a16:creationId xmlns:a16="http://schemas.microsoft.com/office/drawing/2014/main" id="{E1E01ECC-58A4-0745-A3E0-F9FCCE41D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81328"/>
            <a:ext cx="3860800" cy="28803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1pPr>
          </a:lstStyle>
          <a:p>
            <a:endParaRPr lang="en-US" dirty="0"/>
          </a:p>
        </p:txBody>
      </p:sp>
      <p:cxnSp>
        <p:nvCxnSpPr>
          <p:cNvPr id="38" name="Connettore 1 37">
            <a:extLst>
              <a:ext uri="{FF2B5EF4-FFF2-40B4-BE49-F238E27FC236}">
                <a16:creationId xmlns:a16="http://schemas.microsoft.com/office/drawing/2014/main" id="{05EEB7C1-79E8-894A-A6D8-E6E8AF7BA267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335360" y="6376246"/>
            <a:ext cx="11521280" cy="5085"/>
          </a:xfrm>
          <a:prstGeom prst="line">
            <a:avLst/>
          </a:prstGeom>
          <a:ln w="12700">
            <a:solidFill>
              <a:srgbClr val="1D2F4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Slide Number Placeholder 5">
            <a:extLst>
              <a:ext uri="{FF2B5EF4-FFF2-40B4-BE49-F238E27FC236}">
                <a16:creationId xmlns:a16="http://schemas.microsoft.com/office/drawing/2014/main" id="{B526890D-A7E7-0848-AAB2-0716D2C40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81328"/>
            <a:ext cx="3119040" cy="288032"/>
          </a:xfrm>
          <a:prstGeom prst="rect">
            <a:avLst/>
          </a:prstGeom>
        </p:spPr>
        <p:txBody>
          <a:bodyPr/>
          <a:lstStyle>
            <a:lvl1pPr algn="r">
              <a:defRPr sz="1300" b="0" i="0">
                <a:solidFill>
                  <a:schemeClr val="tx1">
                    <a:lumMod val="75000"/>
                  </a:schemeClr>
                </a:solidFill>
                <a:latin typeface="Source Sans Pro" charset="0"/>
                <a:ea typeface="Source Sans Pro" charset="0"/>
                <a:cs typeface="Source Sans Pro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1" name="Immagine 40">
            <a:extLst>
              <a:ext uri="{FF2B5EF4-FFF2-40B4-BE49-F238E27FC236}">
                <a16:creationId xmlns:a16="http://schemas.microsoft.com/office/drawing/2014/main" id="{2C34C010-9376-654D-A867-B52581D1056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20788"/>
            <a:ext cx="2808312" cy="754672"/>
          </a:xfrm>
          <a:prstGeom prst="rect">
            <a:avLst/>
          </a:prstGeom>
        </p:spPr>
      </p:pic>
      <p:pic>
        <p:nvPicPr>
          <p:cNvPr id="34" name="Immagine 33">
            <a:extLst>
              <a:ext uri="{FF2B5EF4-FFF2-40B4-BE49-F238E27FC236}">
                <a16:creationId xmlns:a16="http://schemas.microsoft.com/office/drawing/2014/main" id="{DC876967-883E-418D-B4C9-65119C6FA4A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6826217"/>
            <a:ext cx="12192000" cy="31783"/>
          </a:xfrm>
          <a:prstGeom prst="rect">
            <a:avLst/>
          </a:prstGeom>
        </p:spPr>
      </p:pic>
      <p:sp>
        <p:nvSpPr>
          <p:cNvPr id="42" name="Titolo 1">
            <a:extLst>
              <a:ext uri="{FF2B5EF4-FFF2-40B4-BE49-F238E27FC236}">
                <a16:creationId xmlns:a16="http://schemas.microsoft.com/office/drawing/2014/main" id="{AE87A924-9A41-49C3-B3AA-B18C27B82E0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20977" y="188640"/>
            <a:ext cx="8640960" cy="537716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 b="1" i="0">
                <a:solidFill>
                  <a:srgbClr val="1D2F45"/>
                </a:solidFill>
                <a:latin typeface="+mn-lt"/>
                <a:ea typeface="Source Sans Pro" charset="0"/>
                <a:cs typeface="Source Sans Pro" charset="0"/>
              </a:defRPr>
            </a:lvl1pPr>
          </a:lstStyle>
          <a:p>
            <a:r>
              <a:rPr lang="en-GB" noProof="0" dirty="0"/>
              <a:t>Click here to add Title</a:t>
            </a:r>
          </a:p>
        </p:txBody>
      </p:sp>
    </p:spTree>
    <p:extLst>
      <p:ext uri="{BB962C8B-B14F-4D97-AF65-F5344CB8AC3E}">
        <p14:creationId xmlns:p14="http://schemas.microsoft.com/office/powerpoint/2010/main" val="1809832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_Slide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ttangolo 22">
            <a:extLst>
              <a:ext uri="{FF2B5EF4-FFF2-40B4-BE49-F238E27FC236}">
                <a16:creationId xmlns:a16="http://schemas.microsoft.com/office/drawing/2014/main" id="{DE633CC4-435D-416E-AA98-4662B8A85FE2}"/>
              </a:ext>
            </a:extLst>
          </p:cNvPr>
          <p:cNvSpPr/>
          <p:nvPr userDrawn="1"/>
        </p:nvSpPr>
        <p:spPr>
          <a:xfrm>
            <a:off x="11414248" y="6376243"/>
            <a:ext cx="442392" cy="293117"/>
          </a:xfrm>
          <a:prstGeom prst="rect">
            <a:avLst/>
          </a:prstGeom>
          <a:solidFill>
            <a:srgbClr val="1D2F45">
              <a:alpha val="2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B3F6A26B-5B89-2345-84B7-67F14B7446D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35360" y="1293223"/>
            <a:ext cx="5664629" cy="4794991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>
              <a:buSzPct val="100000"/>
              <a:buFontTx/>
              <a:buBlip>
                <a:blip r:embed="rId2"/>
              </a:buBlip>
              <a:defRPr sz="28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1pPr>
            <a:lvl2pPr marL="742950" indent="-285750">
              <a:buSzPct val="90000"/>
              <a:buFont typeface="Calibri" panose="020F0502020204030204" pitchFamily="34" charset="0"/>
              <a:buChar char="-"/>
              <a:defRPr sz="26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2pPr>
            <a:lvl3pPr marL="1143000" indent="-228600">
              <a:buSzPct val="80000"/>
              <a:buFont typeface="Wingdings" panose="05000000000000000000" pitchFamily="2" charset="2"/>
              <a:buChar char="§"/>
              <a:defRPr sz="24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3pPr>
            <a:lvl4pPr marL="137160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70000"/>
              <a:buFontTx/>
              <a:buNone/>
              <a:tabLst/>
              <a:defRPr sz="28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4pPr>
            <a:lvl5pPr marL="182880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80000"/>
              <a:buFontTx/>
              <a:buNone/>
              <a:tabLst/>
              <a:defRPr sz="28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5pPr>
          </a:lstStyle>
          <a:p>
            <a:pPr lvl="0"/>
            <a:r>
              <a:rPr lang="en-GB" noProof="0"/>
              <a:t>Click here to add text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EA9C6E97-D6ED-C742-B3BF-F3C7F85504AE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6192012" y="1293223"/>
            <a:ext cx="5664629" cy="479499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>
              <a:buSzPct val="100000"/>
              <a:buFontTx/>
              <a:buBlip>
                <a:blip r:embed="rId2"/>
              </a:buBlip>
              <a:defRPr sz="28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1pPr>
            <a:lvl2pPr marL="742950" indent="-285750">
              <a:buSzPct val="90000"/>
              <a:buFont typeface="Calibri" panose="020F0502020204030204" pitchFamily="34" charset="0"/>
              <a:buChar char="-"/>
              <a:defRPr sz="26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2pPr>
            <a:lvl3pPr marL="1143000" indent="-228600">
              <a:buSzPct val="80000"/>
              <a:buFont typeface="Wingdings" panose="05000000000000000000" pitchFamily="2" charset="2"/>
              <a:buChar char="§"/>
              <a:defRPr sz="24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3pPr>
            <a:lvl4pPr marL="137160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70000"/>
              <a:buFontTx/>
              <a:buNone/>
              <a:tabLst/>
              <a:defRPr sz="28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4pPr>
            <a:lvl5pPr marL="182880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80000"/>
              <a:buFontTx/>
              <a:buNone/>
              <a:tabLst/>
              <a:defRPr sz="28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5pPr>
          </a:lstStyle>
          <a:p>
            <a:pPr lvl="0"/>
            <a:r>
              <a:rPr lang="en-GB" noProof="0"/>
              <a:t>Click here to add text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endParaRPr lang="en-GB" noProof="0"/>
          </a:p>
          <a:p>
            <a:pPr lvl="4"/>
            <a:endParaRPr lang="en-GB" noProof="0"/>
          </a:p>
          <a:p>
            <a:pPr lvl="4"/>
            <a:endParaRPr lang="en-GB" noProof="0"/>
          </a:p>
          <a:p>
            <a:pPr lvl="4"/>
            <a:endParaRPr lang="en-GB" noProof="0"/>
          </a:p>
          <a:p>
            <a:pPr lvl="4"/>
            <a:endParaRPr lang="en-GB" noProof="0"/>
          </a:p>
          <a:p>
            <a:pPr lvl="4"/>
            <a:endParaRPr lang="en-GB" noProof="0"/>
          </a:p>
        </p:txBody>
      </p:sp>
      <p:sp>
        <p:nvSpPr>
          <p:cNvPr id="26" name="Rettangolo 25"/>
          <p:cNvSpPr>
            <a:spLocks/>
          </p:cNvSpPr>
          <p:nvPr userDrawn="1"/>
        </p:nvSpPr>
        <p:spPr>
          <a:xfrm>
            <a:off x="4152612" y="0"/>
            <a:ext cx="1511361" cy="36000"/>
          </a:xfrm>
          <a:prstGeom prst="rect">
            <a:avLst/>
          </a:prstGeom>
          <a:solidFill>
            <a:srgbClr val="1C3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27" name="Rettangolo 26"/>
          <p:cNvSpPr>
            <a:spLocks/>
          </p:cNvSpPr>
          <p:nvPr userDrawn="1"/>
        </p:nvSpPr>
        <p:spPr>
          <a:xfrm>
            <a:off x="7920205" y="0"/>
            <a:ext cx="4223295" cy="36000"/>
          </a:xfrm>
          <a:prstGeom prst="rect">
            <a:avLst/>
          </a:prstGeom>
          <a:solidFill>
            <a:srgbClr val="B589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28" name="Rettangolo 27"/>
          <p:cNvSpPr>
            <a:spLocks/>
          </p:cNvSpPr>
          <p:nvPr userDrawn="1"/>
        </p:nvSpPr>
        <p:spPr>
          <a:xfrm>
            <a:off x="11202275" y="0"/>
            <a:ext cx="996844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29" name="Rettangolo 28"/>
          <p:cNvSpPr>
            <a:spLocks/>
          </p:cNvSpPr>
          <p:nvPr userDrawn="1"/>
        </p:nvSpPr>
        <p:spPr>
          <a:xfrm>
            <a:off x="2543607" y="0"/>
            <a:ext cx="1354740" cy="36000"/>
          </a:xfrm>
          <a:prstGeom prst="rect">
            <a:avLst/>
          </a:prstGeom>
          <a:solidFill>
            <a:srgbClr val="B589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30" name="Rettangolo 29"/>
          <p:cNvSpPr>
            <a:spLocks/>
          </p:cNvSpPr>
          <p:nvPr userDrawn="1"/>
        </p:nvSpPr>
        <p:spPr>
          <a:xfrm>
            <a:off x="9552385" y="0"/>
            <a:ext cx="1738195" cy="36000"/>
          </a:xfrm>
          <a:prstGeom prst="rect">
            <a:avLst/>
          </a:prstGeom>
          <a:solidFill>
            <a:srgbClr val="1C3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31" name="Rettangolo 30"/>
          <p:cNvSpPr>
            <a:spLocks/>
          </p:cNvSpPr>
          <p:nvPr userDrawn="1"/>
        </p:nvSpPr>
        <p:spPr>
          <a:xfrm>
            <a:off x="6960098" y="0"/>
            <a:ext cx="1523817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32" name="Rettangolo 31"/>
          <p:cNvSpPr>
            <a:spLocks/>
          </p:cNvSpPr>
          <p:nvPr userDrawn="1"/>
        </p:nvSpPr>
        <p:spPr>
          <a:xfrm>
            <a:off x="1701959" y="-2"/>
            <a:ext cx="841647" cy="36000"/>
          </a:xfrm>
          <a:prstGeom prst="rect">
            <a:avLst/>
          </a:prstGeom>
          <a:solidFill>
            <a:srgbClr val="1C3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33" name="Rettangolo 32"/>
          <p:cNvSpPr>
            <a:spLocks/>
          </p:cNvSpPr>
          <p:nvPr userDrawn="1"/>
        </p:nvSpPr>
        <p:spPr>
          <a:xfrm>
            <a:off x="857970" y="0"/>
            <a:ext cx="854092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34" name="Rettangolo 33"/>
          <p:cNvSpPr>
            <a:spLocks/>
          </p:cNvSpPr>
          <p:nvPr userDrawn="1"/>
        </p:nvSpPr>
        <p:spPr>
          <a:xfrm>
            <a:off x="3454402" y="0"/>
            <a:ext cx="854092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35" name="Rettangolo 34"/>
          <p:cNvSpPr>
            <a:spLocks/>
          </p:cNvSpPr>
          <p:nvPr userDrawn="1"/>
        </p:nvSpPr>
        <p:spPr>
          <a:xfrm>
            <a:off x="5663973" y="0"/>
            <a:ext cx="1403313" cy="36000"/>
          </a:xfrm>
          <a:prstGeom prst="rect">
            <a:avLst/>
          </a:prstGeom>
          <a:solidFill>
            <a:srgbClr val="B589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36" name="Rettangolo 35"/>
          <p:cNvSpPr>
            <a:spLocks/>
          </p:cNvSpPr>
          <p:nvPr userDrawn="1"/>
        </p:nvSpPr>
        <p:spPr>
          <a:xfrm>
            <a:off x="9810659" y="0"/>
            <a:ext cx="221780" cy="36000"/>
          </a:xfrm>
          <a:prstGeom prst="rect">
            <a:avLst/>
          </a:prstGeom>
          <a:solidFill>
            <a:srgbClr val="75A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37" name="Rettangolo 36"/>
          <p:cNvSpPr>
            <a:spLocks/>
          </p:cNvSpPr>
          <p:nvPr userDrawn="1"/>
        </p:nvSpPr>
        <p:spPr>
          <a:xfrm>
            <a:off x="-181" y="-2"/>
            <a:ext cx="858151" cy="36000"/>
          </a:xfrm>
          <a:prstGeom prst="rect">
            <a:avLst/>
          </a:prstGeom>
          <a:solidFill>
            <a:srgbClr val="B589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39" name="Date Placeholder 3">
            <a:extLst>
              <a:ext uri="{FF2B5EF4-FFF2-40B4-BE49-F238E27FC236}">
                <a16:creationId xmlns:a16="http://schemas.microsoft.com/office/drawing/2014/main" id="{2D6204B7-1D0D-1E43-967C-261D932E2D4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35360" y="6381328"/>
            <a:ext cx="2844800" cy="288032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1pPr>
          </a:lstStyle>
          <a:p>
            <a:fld id="{E28DAB20-03EB-4D39-A0F2-B73A96222495}" type="datetime1">
              <a:rPr lang="en-GB" smtClean="0"/>
              <a:t>25/03/2021</a:t>
            </a:fld>
            <a:endParaRPr lang="en-US" dirty="0"/>
          </a:p>
        </p:txBody>
      </p:sp>
      <p:sp>
        <p:nvSpPr>
          <p:cNvPr id="40" name="Footer Placeholder 4">
            <a:extLst>
              <a:ext uri="{FF2B5EF4-FFF2-40B4-BE49-F238E27FC236}">
                <a16:creationId xmlns:a16="http://schemas.microsoft.com/office/drawing/2014/main" id="{E1E01ECC-58A4-0745-A3E0-F9FCCE41D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81328"/>
            <a:ext cx="3860800" cy="28803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1pPr>
          </a:lstStyle>
          <a:p>
            <a:endParaRPr lang="en-US" dirty="0"/>
          </a:p>
        </p:txBody>
      </p:sp>
      <p:cxnSp>
        <p:nvCxnSpPr>
          <p:cNvPr id="41" name="Connettore 1 40">
            <a:extLst>
              <a:ext uri="{FF2B5EF4-FFF2-40B4-BE49-F238E27FC236}">
                <a16:creationId xmlns:a16="http://schemas.microsoft.com/office/drawing/2014/main" id="{05EEB7C1-79E8-894A-A6D8-E6E8AF7BA267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335360" y="6376246"/>
            <a:ext cx="11521280" cy="5085"/>
          </a:xfrm>
          <a:prstGeom prst="line">
            <a:avLst/>
          </a:prstGeom>
          <a:ln w="12700">
            <a:solidFill>
              <a:srgbClr val="1D2F4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Slide Number Placeholder 5">
            <a:extLst>
              <a:ext uri="{FF2B5EF4-FFF2-40B4-BE49-F238E27FC236}">
                <a16:creationId xmlns:a16="http://schemas.microsoft.com/office/drawing/2014/main" id="{B526890D-A7E7-0848-AAB2-0716D2C40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81328"/>
            <a:ext cx="3119040" cy="288032"/>
          </a:xfrm>
          <a:prstGeom prst="rect">
            <a:avLst/>
          </a:prstGeom>
        </p:spPr>
        <p:txBody>
          <a:bodyPr/>
          <a:lstStyle>
            <a:lvl1pPr algn="r">
              <a:defRPr sz="1300" b="0" i="0">
                <a:solidFill>
                  <a:schemeClr val="tx1">
                    <a:lumMod val="75000"/>
                  </a:schemeClr>
                </a:solidFill>
                <a:latin typeface="Source Sans Pro" charset="0"/>
                <a:ea typeface="Source Sans Pro" charset="0"/>
                <a:cs typeface="Source Sans Pro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4" name="Immagine 43">
            <a:extLst>
              <a:ext uri="{FF2B5EF4-FFF2-40B4-BE49-F238E27FC236}">
                <a16:creationId xmlns:a16="http://schemas.microsoft.com/office/drawing/2014/main" id="{2C34C010-9376-654D-A867-B52581D1056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20788"/>
            <a:ext cx="2808312" cy="754672"/>
          </a:xfrm>
          <a:prstGeom prst="rect">
            <a:avLst/>
          </a:prstGeom>
        </p:spPr>
      </p:pic>
      <p:pic>
        <p:nvPicPr>
          <p:cNvPr id="24" name="Immagine 23">
            <a:extLst>
              <a:ext uri="{FF2B5EF4-FFF2-40B4-BE49-F238E27FC236}">
                <a16:creationId xmlns:a16="http://schemas.microsoft.com/office/drawing/2014/main" id="{194572B0-78DD-4243-9D5D-D9DAD50C2F7A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6826217"/>
            <a:ext cx="12192000" cy="31783"/>
          </a:xfrm>
          <a:prstGeom prst="rect">
            <a:avLst/>
          </a:prstGeom>
        </p:spPr>
      </p:pic>
      <p:sp>
        <p:nvSpPr>
          <p:cNvPr id="25" name="Titolo 1">
            <a:extLst>
              <a:ext uri="{FF2B5EF4-FFF2-40B4-BE49-F238E27FC236}">
                <a16:creationId xmlns:a16="http://schemas.microsoft.com/office/drawing/2014/main" id="{8C81318F-A6E2-4E4E-AD26-649A9150427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20977" y="188640"/>
            <a:ext cx="8640960" cy="537716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 b="1" i="0">
                <a:solidFill>
                  <a:srgbClr val="1D2F45"/>
                </a:solidFill>
                <a:latin typeface="+mn-lt"/>
                <a:ea typeface="Source Sans Pro" charset="0"/>
                <a:cs typeface="Source Sans Pro" charset="0"/>
              </a:defRPr>
            </a:lvl1pPr>
          </a:lstStyle>
          <a:p>
            <a:r>
              <a:rPr lang="en-GB" noProof="0" dirty="0"/>
              <a:t>Click here to add Title</a:t>
            </a:r>
          </a:p>
        </p:txBody>
      </p:sp>
    </p:spTree>
    <p:extLst>
      <p:ext uri="{BB962C8B-B14F-4D97-AF65-F5344CB8AC3E}">
        <p14:creationId xmlns:p14="http://schemas.microsoft.com/office/powerpoint/2010/main" val="1707022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mediate Slide">
    <p:bg>
      <p:bgPr>
        <a:blipFill dpi="0" rotWithShape="1">
          <a:blip r:embed="rId2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9783B677-330E-4253-B1BB-68B6A29BF27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02348" y="1449438"/>
            <a:ext cx="2645516" cy="655642"/>
          </a:xfrm>
          <a:prstGeom prst="rect">
            <a:avLst/>
          </a:prstGeom>
        </p:spPr>
      </p:pic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1EF6C7B7-1597-4762-9541-39E64CD64D0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28650" y="3631913"/>
            <a:ext cx="7759774" cy="231736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SzPct val="100000"/>
              <a:buFontTx/>
              <a:buNone/>
              <a:defRPr sz="28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1pPr>
            <a:lvl2pPr marL="557213" indent="-214313">
              <a:buSzPct val="90000"/>
              <a:buFont typeface="Calibri" panose="020F0502020204030204" pitchFamily="34" charset="0"/>
              <a:buChar char="-"/>
              <a:defRPr sz="26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2pPr>
            <a:lvl3pPr marL="857250" indent="-171450">
              <a:buSzPct val="80000"/>
              <a:buFont typeface="Wingdings" panose="05000000000000000000" pitchFamily="2" charset="2"/>
              <a:buChar char="§"/>
              <a:defRPr sz="24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3pPr>
            <a:lvl4pPr marL="1028700" marR="0" indent="0" algn="l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70000"/>
              <a:buFont typeface="Calibri" panose="020F0502020204030204" pitchFamily="34" charset="0"/>
              <a:buNone/>
              <a:tabLst/>
              <a:defRPr sz="28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4pPr>
            <a:lvl5pPr marL="1371600" marR="0" indent="0" algn="l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80000"/>
              <a:buFontTx/>
              <a:buNone/>
              <a:tabLst/>
              <a:defRPr sz="28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5pPr>
          </a:lstStyle>
          <a:p>
            <a:pPr lvl="0"/>
            <a:r>
              <a:rPr lang="en-GB" noProof="0" dirty="0"/>
              <a:t>Click here to add text</a:t>
            </a:r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  <a:p>
            <a:pPr lvl="4"/>
            <a:endParaRPr lang="it-IT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003D9A9-DAB0-4043-9528-4822DD2D82EF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628650" y="2944594"/>
            <a:ext cx="5883079" cy="50572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SzPct val="100000"/>
              <a:buFontTx/>
              <a:buNone/>
              <a:defRPr sz="2800" b="0" i="0">
                <a:solidFill>
                  <a:schemeClr val="accent5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1pPr>
            <a:lvl2pPr marL="557213" indent="-214313">
              <a:buSzPct val="90000"/>
              <a:buFont typeface="Calibri" panose="020F0502020204030204" pitchFamily="34" charset="0"/>
              <a:buChar char="-"/>
              <a:defRPr sz="26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2pPr>
            <a:lvl3pPr marL="857250" indent="-171450">
              <a:buSzPct val="80000"/>
              <a:buFont typeface="Wingdings" panose="05000000000000000000" pitchFamily="2" charset="2"/>
              <a:buChar char="§"/>
              <a:defRPr sz="24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3pPr>
            <a:lvl4pPr marL="1028700" marR="0" indent="0" algn="l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70000"/>
              <a:buFont typeface="Calibri" panose="020F0502020204030204" pitchFamily="34" charset="0"/>
              <a:buNone/>
              <a:tabLst/>
              <a:defRPr sz="28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4pPr>
            <a:lvl5pPr marL="1371600" marR="0" indent="0" algn="l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80000"/>
              <a:buFontTx/>
              <a:buNone/>
              <a:tabLst/>
              <a:defRPr sz="2800" b="0" i="0">
                <a:solidFill>
                  <a:schemeClr val="tx1">
                    <a:lumMod val="75000"/>
                  </a:schemeClr>
                </a:solidFill>
                <a:latin typeface="+mn-lt"/>
                <a:ea typeface="Source Sans Pro" charset="0"/>
                <a:cs typeface="Source Sans Pro" charset="0"/>
              </a:defRPr>
            </a:lvl5pPr>
          </a:lstStyle>
          <a:p>
            <a:r>
              <a:rPr lang="en-GB" b="0" dirty="0">
                <a:solidFill>
                  <a:schemeClr val="accent5">
                    <a:lumMod val="75000"/>
                  </a:schemeClr>
                </a:solidFill>
              </a:rPr>
              <a:t>Click here to add subtitle</a:t>
            </a:r>
            <a:endParaRPr lang="it-IT" dirty="0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EE416F95-D136-4291-9DBD-6D01BD783D36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6826217"/>
            <a:ext cx="12192000" cy="31783"/>
          </a:xfrm>
          <a:prstGeom prst="rect">
            <a:avLst/>
          </a:prstGeom>
        </p:spPr>
      </p:pic>
      <p:sp>
        <p:nvSpPr>
          <p:cNvPr id="8" name="Titolo 1">
            <a:extLst>
              <a:ext uri="{FF2B5EF4-FFF2-40B4-BE49-F238E27FC236}">
                <a16:creationId xmlns:a16="http://schemas.microsoft.com/office/drawing/2014/main" id="{B4701CE1-45E5-49C0-9675-78EC85F6A44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2286670"/>
            <a:ext cx="5756582" cy="505729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 b="1" i="0">
                <a:solidFill>
                  <a:srgbClr val="1D2F45"/>
                </a:solidFill>
                <a:latin typeface="+mn-lt"/>
                <a:ea typeface="Source Sans Pro" charset="0"/>
                <a:cs typeface="Source Sans Pro" charset="0"/>
              </a:defRPr>
            </a:lvl1pPr>
          </a:lstStyle>
          <a:p>
            <a:r>
              <a:rPr lang="en-GB" noProof="0" dirty="0"/>
              <a:t>Click here to add title</a:t>
            </a:r>
          </a:p>
        </p:txBody>
      </p:sp>
    </p:spTree>
    <p:extLst>
      <p:ext uri="{BB962C8B-B14F-4D97-AF65-F5344CB8AC3E}">
        <p14:creationId xmlns:p14="http://schemas.microsoft.com/office/powerpoint/2010/main" val="1265362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6AEF2F36-B244-4AAF-8FF9-09D26625E39C}"/>
              </a:ext>
            </a:extLst>
          </p:cNvPr>
          <p:cNvGrpSpPr/>
          <p:nvPr userDrawn="1"/>
        </p:nvGrpSpPr>
        <p:grpSpPr>
          <a:xfrm>
            <a:off x="4192277" y="4365104"/>
            <a:ext cx="3956040" cy="633228"/>
            <a:chOff x="4269008" y="5638956"/>
            <a:chExt cx="3956040" cy="633228"/>
          </a:xfrm>
        </p:grpSpPr>
        <p:pic>
          <p:nvPicPr>
            <p:cNvPr id="7" name="Immagine 6">
              <a:extLst>
                <a:ext uri="{FF2B5EF4-FFF2-40B4-BE49-F238E27FC236}">
                  <a16:creationId xmlns:a16="http://schemas.microsoft.com/office/drawing/2014/main" id="{4E9FBBCD-1A09-854C-AD37-ABFC23BF721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69008" y="5666091"/>
              <a:ext cx="630033" cy="578959"/>
            </a:xfrm>
            <a:prstGeom prst="rect">
              <a:avLst/>
            </a:prstGeom>
          </p:spPr>
        </p:pic>
        <p:pic>
          <p:nvPicPr>
            <p:cNvPr id="8" name="Immagine 7">
              <a:extLst>
                <a:ext uri="{FF2B5EF4-FFF2-40B4-BE49-F238E27FC236}">
                  <a16:creationId xmlns:a16="http://schemas.microsoft.com/office/drawing/2014/main" id="{AB059FA9-527F-3047-9752-90211709898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43505" y="5638956"/>
              <a:ext cx="658903" cy="633228"/>
            </a:xfrm>
            <a:prstGeom prst="rect">
              <a:avLst/>
            </a:prstGeom>
          </p:spPr>
        </p:pic>
        <p:sp>
          <p:nvSpPr>
            <p:cNvPr id="10" name="CasellaDiTesto 9">
              <a:extLst>
                <a:ext uri="{FF2B5EF4-FFF2-40B4-BE49-F238E27FC236}">
                  <a16:creationId xmlns:a16="http://schemas.microsoft.com/office/drawing/2014/main" id="{0C463FB9-8E58-4D7E-9AEC-9058EB62CFA0}"/>
                </a:ext>
              </a:extLst>
            </p:cNvPr>
            <p:cNvSpPr txBox="1"/>
            <p:nvPr userDrawn="1"/>
          </p:nvSpPr>
          <p:spPr>
            <a:xfrm>
              <a:off x="4759216" y="5755515"/>
              <a:ext cx="155298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GB" sz="2000" dirty="0">
                  <a:solidFill>
                    <a:srgbClr val="1C3046"/>
                  </a:solidFill>
                  <a:ea typeface="Source Sans Pro" charset="0"/>
                  <a:cs typeface="Source Sans Pro" charset="0"/>
                </a:rPr>
                <a:t>eosc-hub.eu</a:t>
              </a:r>
            </a:p>
          </p:txBody>
        </p:sp>
        <p:sp>
          <p:nvSpPr>
            <p:cNvPr id="11" name="CasellaDiTesto 10">
              <a:extLst>
                <a:ext uri="{FF2B5EF4-FFF2-40B4-BE49-F238E27FC236}">
                  <a16:creationId xmlns:a16="http://schemas.microsoft.com/office/drawing/2014/main" id="{7C1AC704-9BA4-4C9D-8727-21E0A6C216B1}"/>
                </a:ext>
              </a:extLst>
            </p:cNvPr>
            <p:cNvSpPr txBox="1"/>
            <p:nvPr userDrawn="1"/>
          </p:nvSpPr>
          <p:spPr>
            <a:xfrm>
              <a:off x="6600056" y="5755515"/>
              <a:ext cx="162499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GB" sz="2000" dirty="0">
                  <a:solidFill>
                    <a:srgbClr val="1C3046"/>
                  </a:solidFill>
                  <a:ea typeface="Source Sans Pro" charset="0"/>
                  <a:cs typeface="Source Sans Pro" charset="0"/>
                </a:rPr>
                <a:t>@</a:t>
              </a:r>
              <a:r>
                <a:rPr lang="en-GB" sz="2000" dirty="0" err="1">
                  <a:solidFill>
                    <a:srgbClr val="1C3046"/>
                  </a:solidFill>
                  <a:ea typeface="Source Sans Pro" charset="0"/>
                  <a:cs typeface="Source Sans Pro" charset="0"/>
                </a:rPr>
                <a:t>EOSC_eu</a:t>
              </a:r>
              <a:endParaRPr lang="en-GB" sz="2000" dirty="0">
                <a:solidFill>
                  <a:srgbClr val="1C3046"/>
                </a:solidFill>
                <a:ea typeface="Source Sans Pro" charset="0"/>
                <a:cs typeface="Source Sans Pro" charset="0"/>
              </a:endParaRPr>
            </a:p>
          </p:txBody>
        </p:sp>
      </p:grpSp>
      <p:pic>
        <p:nvPicPr>
          <p:cNvPr id="13" name="Immagine 12">
            <a:extLst>
              <a:ext uri="{FF2B5EF4-FFF2-40B4-BE49-F238E27FC236}">
                <a16:creationId xmlns:a16="http://schemas.microsoft.com/office/drawing/2014/main" id="{7AAF6B84-BF74-4F8E-B824-03711F26909B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7817" y="1643590"/>
            <a:ext cx="1784961" cy="2231201"/>
          </a:xfrm>
          <a:prstGeom prst="rect">
            <a:avLst/>
          </a:prstGeom>
        </p:spPr>
      </p:pic>
      <p:sp>
        <p:nvSpPr>
          <p:cNvPr id="14" name="CasellaDiTesto 1">
            <a:extLst>
              <a:ext uri="{FF2B5EF4-FFF2-40B4-BE49-F238E27FC236}">
                <a16:creationId xmlns:a16="http://schemas.microsoft.com/office/drawing/2014/main" id="{B9E0F5DF-28BF-4603-9413-29E52713A802}"/>
              </a:ext>
            </a:extLst>
          </p:cNvPr>
          <p:cNvSpPr txBox="1"/>
          <p:nvPr userDrawn="1"/>
        </p:nvSpPr>
        <p:spPr>
          <a:xfrm>
            <a:off x="1116252" y="1902602"/>
            <a:ext cx="412845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1D2F45"/>
                </a:solidFill>
                <a:ea typeface="Source Sans Pro" charset="0"/>
                <a:cs typeface="Source Sans Pro" charset="0"/>
              </a:rPr>
              <a:t>Thank you</a:t>
            </a:r>
          </a:p>
          <a:p>
            <a:r>
              <a:rPr lang="en-GB" sz="2800" b="1" dirty="0">
                <a:solidFill>
                  <a:srgbClr val="1D2F45"/>
                </a:solidFill>
                <a:ea typeface="Source Sans Pro" charset="0"/>
                <a:cs typeface="Source Sans Pro" charset="0"/>
              </a:rPr>
              <a:t>for your attention! </a:t>
            </a:r>
          </a:p>
        </p:txBody>
      </p:sp>
      <p:sp>
        <p:nvSpPr>
          <p:cNvPr id="15" name="CasellaDiTesto 2">
            <a:extLst>
              <a:ext uri="{FF2B5EF4-FFF2-40B4-BE49-F238E27FC236}">
                <a16:creationId xmlns:a16="http://schemas.microsoft.com/office/drawing/2014/main" id="{4D4D3755-ED45-4BF4-89D4-2BA41674BD19}"/>
              </a:ext>
            </a:extLst>
          </p:cNvPr>
          <p:cNvSpPr txBox="1"/>
          <p:nvPr userDrawn="1"/>
        </p:nvSpPr>
        <p:spPr>
          <a:xfrm>
            <a:off x="1103445" y="3145477"/>
            <a:ext cx="38884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i="1" dirty="0">
                <a:ea typeface="Source Sans Pro" panose="020B0503030403020204" pitchFamily="34" charset="0"/>
              </a:rPr>
              <a:t>Questions?</a:t>
            </a:r>
          </a:p>
        </p:txBody>
      </p:sp>
      <p:cxnSp>
        <p:nvCxnSpPr>
          <p:cNvPr id="17" name="Connettore 1 4">
            <a:extLst>
              <a:ext uri="{FF2B5EF4-FFF2-40B4-BE49-F238E27FC236}">
                <a16:creationId xmlns:a16="http://schemas.microsoft.com/office/drawing/2014/main" id="{8187ABF1-33F6-44C1-B88C-2672C628984B}"/>
              </a:ext>
            </a:extLst>
          </p:cNvPr>
          <p:cNvCxnSpPr/>
          <p:nvPr userDrawn="1"/>
        </p:nvCxnSpPr>
        <p:spPr>
          <a:xfrm>
            <a:off x="1199457" y="3084480"/>
            <a:ext cx="2112235" cy="0"/>
          </a:xfrm>
          <a:prstGeom prst="line">
            <a:avLst/>
          </a:prstGeom>
          <a:ln>
            <a:solidFill>
              <a:srgbClr val="1D2F4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2" name="Group 11">
            <a:extLst>
              <a:ext uri="{FF2B5EF4-FFF2-40B4-BE49-F238E27FC236}">
                <a16:creationId xmlns:a16="http://schemas.microsoft.com/office/drawing/2014/main" id="{557573BB-FFBE-4128-A867-CF98847BD44E}"/>
              </a:ext>
            </a:extLst>
          </p:cNvPr>
          <p:cNvGrpSpPr/>
          <p:nvPr userDrawn="1"/>
        </p:nvGrpSpPr>
        <p:grpSpPr>
          <a:xfrm>
            <a:off x="935074" y="5956688"/>
            <a:ext cx="10470446" cy="400110"/>
            <a:chOff x="899592" y="6271590"/>
            <a:chExt cx="7705726" cy="294461"/>
          </a:xfrm>
        </p:grpSpPr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8988A985-D8B4-4CF8-8BFF-2DFCB01A16C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/>
            <a:stretch>
              <a:fillRect/>
            </a:stretch>
          </p:blipFill>
          <p:spPr>
            <a:xfrm>
              <a:off x="899592" y="6271590"/>
              <a:ext cx="842697" cy="294461"/>
            </a:xfrm>
            <a:prstGeom prst="rect">
              <a:avLst/>
            </a:prstGeom>
          </p:spPr>
        </p:pic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8396475E-36DF-4F28-A93D-81A651F0904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/>
            <a:stretch>
              <a:fillRect/>
            </a:stretch>
          </p:blipFill>
          <p:spPr>
            <a:xfrm>
              <a:off x="1813045" y="6349354"/>
              <a:ext cx="6792273" cy="21669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79941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2183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13" r:id="rId3"/>
    <p:sldLayoutId id="2147483704" r:id="rId4"/>
    <p:sldLayoutId id="2147483709" r:id="rId5"/>
    <p:sldLayoutId id="2147483712" r:id="rId6"/>
    <p:sldLayoutId id="2147483711" r:id="rId7"/>
  </p:sldLayoutIdLst>
  <p:hf hdr="0" ft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dam.majewski@komanord.p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guardomic.eu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3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>
            <a:extLst>
              <a:ext uri="{FF2B5EF4-FFF2-40B4-BE49-F238E27FC236}">
                <a16:creationId xmlns:a16="http://schemas.microsoft.com/office/drawing/2014/main" id="{E5888FF4-7091-F547-BED3-1E8B9F928902}"/>
              </a:ext>
            </a:extLst>
          </p:cNvPr>
          <p:cNvSpPr txBox="1">
            <a:spLocks/>
          </p:cNvSpPr>
          <p:nvPr/>
        </p:nvSpPr>
        <p:spPr>
          <a:xfrm>
            <a:off x="1343472" y="3011566"/>
            <a:ext cx="9793088" cy="576065"/>
          </a:xfrm>
          <a:prstGeom prst="rect">
            <a:avLst/>
          </a:prstGeom>
        </p:spPr>
        <p:txBody>
          <a:bodyPr vert="horz">
            <a:scene3d>
              <a:camera prst="orthographicFront"/>
              <a:lightRig rig="threePt" dir="t"/>
            </a:scene3d>
            <a:sp3d contourW="12700">
              <a:contourClr>
                <a:srgbClr val="1C3046"/>
              </a:contourClr>
            </a:sp3d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800" b="1" i="0" kern="1200">
                <a:solidFill>
                  <a:schemeClr val="tx1"/>
                </a:solidFill>
                <a:latin typeface="Source Sans Pro" charset="0"/>
                <a:ea typeface="Source Sans Pro" charset="0"/>
                <a:cs typeface="Source Sans Pro" charset="0"/>
              </a:defRPr>
            </a:lvl1pPr>
          </a:lstStyle>
          <a:p>
            <a:pPr algn="l"/>
            <a:r>
              <a:rPr lang="pl-PL" sz="3600" dirty="0" err="1">
                <a:solidFill>
                  <a:srgbClr val="1C3046"/>
                </a:solidFill>
                <a:latin typeface="+mn-lt"/>
              </a:rPr>
              <a:t>Guardomic</a:t>
            </a:r>
            <a:r>
              <a:rPr lang="pl-PL" sz="3600" dirty="0">
                <a:solidFill>
                  <a:srgbClr val="1C3046"/>
                </a:solidFill>
                <a:latin typeface="+mn-lt"/>
              </a:rPr>
              <a:t> – </a:t>
            </a:r>
            <a:r>
              <a:rPr lang="pl-PL" sz="3600" dirty="0" err="1">
                <a:solidFill>
                  <a:srgbClr val="1C3046"/>
                </a:solidFill>
                <a:latin typeface="+mn-lt"/>
              </a:rPr>
              <a:t>your</a:t>
            </a:r>
            <a:r>
              <a:rPr lang="pl-PL" sz="3600" dirty="0">
                <a:solidFill>
                  <a:srgbClr val="1C3046"/>
                </a:solidFill>
                <a:latin typeface="+mn-lt"/>
              </a:rPr>
              <a:t> Bot </a:t>
            </a:r>
            <a:r>
              <a:rPr lang="pl-PL" sz="3600" dirty="0" err="1">
                <a:solidFill>
                  <a:srgbClr val="1C3046"/>
                </a:solidFill>
                <a:latin typeface="+mn-lt"/>
              </a:rPr>
              <a:t>Mitigation</a:t>
            </a:r>
            <a:r>
              <a:rPr lang="pl-PL" sz="3600" dirty="0">
                <a:solidFill>
                  <a:srgbClr val="1C3046"/>
                </a:solidFill>
                <a:latin typeface="+mn-lt"/>
              </a:rPr>
              <a:t> Engine</a:t>
            </a:r>
            <a:endParaRPr lang="en-GB" sz="3600" b="1" dirty="0">
              <a:solidFill>
                <a:srgbClr val="1C3046"/>
              </a:solidFill>
              <a:latin typeface="+mn-lt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A7AD28B-C595-4505-A53C-4A8CA5E69B72}"/>
              </a:ext>
            </a:extLst>
          </p:cNvPr>
          <p:cNvSpPr txBox="1"/>
          <p:nvPr/>
        </p:nvSpPr>
        <p:spPr>
          <a:xfrm>
            <a:off x="4055096" y="4509120"/>
            <a:ext cx="81369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1600" b="1" dirty="0">
                <a:solidFill>
                  <a:srgbClr val="1C3046"/>
                </a:solidFill>
              </a:rPr>
              <a:t>Dissemination level</a:t>
            </a:r>
            <a:r>
              <a:rPr lang="en-GB" sz="1600" dirty="0">
                <a:solidFill>
                  <a:srgbClr val="1C3046"/>
                </a:solidFill>
              </a:rPr>
              <a:t>: Public</a:t>
            </a:r>
            <a:endParaRPr lang="en-GB" sz="1600" i="1" dirty="0">
              <a:solidFill>
                <a:srgbClr val="1C3046"/>
              </a:solidFill>
            </a:endParaRPr>
          </a:p>
          <a:p>
            <a:pPr lvl="0"/>
            <a:r>
              <a:rPr lang="en-GB" sz="1600" dirty="0">
                <a:solidFill>
                  <a:srgbClr val="1C3046"/>
                </a:solidFill>
              </a:rPr>
              <a:t>Disclosing Party: </a:t>
            </a:r>
            <a:r>
              <a:rPr lang="pl-PL" sz="1600" dirty="0">
                <a:solidFill>
                  <a:srgbClr val="1C3046"/>
                </a:solidFill>
              </a:rPr>
              <a:t>Koma Nord, </a:t>
            </a:r>
            <a:r>
              <a:rPr lang="pl-PL" sz="1600" dirty="0" err="1">
                <a:solidFill>
                  <a:srgbClr val="1C3046"/>
                </a:solidFill>
              </a:rPr>
              <a:t>Idego</a:t>
            </a:r>
            <a:r>
              <a:rPr lang="pl-PL" sz="1600" dirty="0">
                <a:solidFill>
                  <a:srgbClr val="1C3046"/>
                </a:solidFill>
              </a:rPr>
              <a:t>, PSNC, </a:t>
            </a:r>
            <a:r>
              <a:rPr lang="pl-PL" sz="1600" dirty="0" err="1">
                <a:solidFill>
                  <a:srgbClr val="1C3046"/>
                </a:solidFill>
              </a:rPr>
              <a:t>Cineca</a:t>
            </a:r>
            <a:endParaRPr lang="en-GB" sz="1600" dirty="0">
              <a:solidFill>
                <a:srgbClr val="1C3046"/>
              </a:solidFill>
            </a:endParaRPr>
          </a:p>
          <a:p>
            <a:r>
              <a:rPr lang="en-GB" sz="1600" dirty="0">
                <a:solidFill>
                  <a:srgbClr val="1C3046"/>
                </a:solidFill>
              </a:rPr>
              <a:t>Recipient Party: </a:t>
            </a:r>
            <a:r>
              <a:rPr lang="pl-PL" sz="1600" dirty="0">
                <a:solidFill>
                  <a:srgbClr val="1C3046"/>
                </a:solidFill>
              </a:rPr>
              <a:t>P</a:t>
            </a:r>
            <a:r>
              <a:rPr lang="en-GB" sz="1600" dirty="0" err="1">
                <a:solidFill>
                  <a:srgbClr val="1C3046"/>
                </a:solidFill>
              </a:rPr>
              <a:t>roject</a:t>
            </a:r>
            <a:r>
              <a:rPr lang="en-GB" sz="1600" dirty="0">
                <a:solidFill>
                  <a:srgbClr val="1C3046"/>
                </a:solidFill>
              </a:rPr>
              <a:t> consortium</a:t>
            </a:r>
            <a:endParaRPr lang="pl-PL" sz="1600" dirty="0">
              <a:solidFill>
                <a:srgbClr val="1C3046"/>
              </a:solidFill>
            </a:endParaRPr>
          </a:p>
          <a:p>
            <a:endParaRPr lang="pl-PL" sz="1600" dirty="0">
              <a:solidFill>
                <a:srgbClr val="1C3046"/>
              </a:solidFill>
            </a:endParaRPr>
          </a:p>
          <a:p>
            <a:r>
              <a:rPr lang="pl-PL" sz="1600" dirty="0" err="1">
                <a:solidFill>
                  <a:srgbClr val="1C3046"/>
                </a:solidFill>
              </a:rPr>
              <a:t>Contact</a:t>
            </a:r>
            <a:r>
              <a:rPr lang="pl-PL" sz="1600" dirty="0">
                <a:solidFill>
                  <a:srgbClr val="1C3046"/>
                </a:solidFill>
              </a:rPr>
              <a:t>: </a:t>
            </a:r>
            <a:r>
              <a:rPr lang="pl-PL" sz="1600" dirty="0">
                <a:solidFill>
                  <a:srgbClr val="0070C0"/>
                </a:solidFill>
                <a:hlinkClick r:id="rId3"/>
              </a:rPr>
              <a:t>adam.majewski@komanord.pl</a:t>
            </a:r>
            <a:r>
              <a:rPr lang="pl-PL" sz="1600" dirty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r>
              <a:rPr lang="pl-PL" sz="1600" dirty="0" err="1">
                <a:solidFill>
                  <a:srgbClr val="1C3046"/>
                </a:solidFill>
              </a:rPr>
              <a:t>Website</a:t>
            </a:r>
            <a:r>
              <a:rPr lang="pl-PL" sz="1600" dirty="0">
                <a:solidFill>
                  <a:srgbClr val="1C3046"/>
                </a:solidFill>
              </a:rPr>
              <a:t>: </a:t>
            </a:r>
            <a:r>
              <a:rPr lang="pl-PL" sz="1600" dirty="0">
                <a:solidFill>
                  <a:srgbClr val="1C3046"/>
                </a:solidFill>
                <a:hlinkClick r:id="rId4"/>
              </a:rPr>
              <a:t>www.guardomic.eu</a:t>
            </a:r>
            <a:r>
              <a:rPr lang="pl-PL" sz="1600" dirty="0">
                <a:solidFill>
                  <a:srgbClr val="1C3046"/>
                </a:solidFill>
              </a:rPr>
              <a:t> </a:t>
            </a:r>
            <a:endParaRPr lang="en-GB" sz="1600" dirty="0">
              <a:solidFill>
                <a:srgbClr val="1C304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4063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1">
            <a:extLst>
              <a:ext uri="{FF2B5EF4-FFF2-40B4-BE49-F238E27FC236}">
                <a16:creationId xmlns:a16="http://schemas.microsoft.com/office/drawing/2014/main" id="{56FC2A2D-C647-43BB-9166-8FE324ED3B98}"/>
              </a:ext>
            </a:extLst>
          </p:cNvPr>
          <p:cNvSpPr txBox="1">
            <a:spLocks/>
          </p:cNvSpPr>
          <p:nvPr/>
        </p:nvSpPr>
        <p:spPr>
          <a:xfrm>
            <a:off x="1143625" y="1223273"/>
            <a:ext cx="3368199" cy="98159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2000" b="1" dirty="0" err="1">
                <a:solidFill>
                  <a:srgbClr val="63528E"/>
                </a:solidFill>
              </a:rPr>
              <a:t>Parties</a:t>
            </a:r>
            <a:r>
              <a:rPr lang="pl-PL" sz="2000" b="1" dirty="0">
                <a:solidFill>
                  <a:srgbClr val="63528E"/>
                </a:solidFill>
              </a:rPr>
              <a:t> </a:t>
            </a:r>
            <a:r>
              <a:rPr lang="pl-PL" sz="2000" b="1" dirty="0" err="1">
                <a:solidFill>
                  <a:srgbClr val="63528E"/>
                </a:solidFill>
              </a:rPr>
              <a:t>involved</a:t>
            </a:r>
            <a:r>
              <a:rPr lang="pl-PL" sz="2000" b="1" dirty="0">
                <a:solidFill>
                  <a:srgbClr val="63528E"/>
                </a:solidFill>
              </a:rPr>
              <a:t> in the </a:t>
            </a:r>
            <a:r>
              <a:rPr lang="pl-PL" sz="2000" b="1" dirty="0" err="1">
                <a:solidFill>
                  <a:srgbClr val="63528E"/>
                </a:solidFill>
              </a:rPr>
              <a:t>project</a:t>
            </a:r>
            <a:r>
              <a:rPr lang="pl-PL" sz="2000" b="1" dirty="0">
                <a:solidFill>
                  <a:srgbClr val="63528E"/>
                </a:solidFill>
              </a:rPr>
              <a:t>:</a:t>
            </a:r>
          </a:p>
          <a:p>
            <a:r>
              <a:rPr lang="pl-PL" sz="2800" b="1" dirty="0">
                <a:solidFill>
                  <a:srgbClr val="63528E"/>
                </a:solidFill>
              </a:rPr>
              <a:t> </a:t>
            </a:r>
          </a:p>
          <a:p>
            <a:r>
              <a:rPr lang="pl-PL" sz="2000" b="1" dirty="0">
                <a:solidFill>
                  <a:srgbClr val="63528E"/>
                </a:solidFill>
              </a:rPr>
              <a:t>Koma Nord Sp. z o.o.</a:t>
            </a: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6390F952-A837-4D25-A5A3-2485C3747050}"/>
              </a:ext>
            </a:extLst>
          </p:cNvPr>
          <p:cNvSpPr txBox="1"/>
          <p:nvPr/>
        </p:nvSpPr>
        <p:spPr>
          <a:xfrm>
            <a:off x="1143625" y="2282702"/>
            <a:ext cx="5528439" cy="13080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buBlip>
                <a:blip r:embed="rId3"/>
              </a:buBlip>
            </a:pPr>
            <a:r>
              <a:rPr lang="pl-PL" sz="1600" dirty="0">
                <a:solidFill>
                  <a:srgbClr val="63528E"/>
                </a:solidFill>
              </a:rPr>
              <a:t>IT Integrator </a:t>
            </a:r>
            <a:r>
              <a:rPr lang="pl-PL" sz="1600" dirty="0" err="1">
                <a:solidFill>
                  <a:srgbClr val="63528E"/>
                </a:solidFill>
              </a:rPr>
              <a:t>present</a:t>
            </a:r>
            <a:r>
              <a:rPr lang="pl-PL" sz="1600" dirty="0">
                <a:solidFill>
                  <a:srgbClr val="63528E"/>
                </a:solidFill>
              </a:rPr>
              <a:t> on the market </a:t>
            </a:r>
            <a:r>
              <a:rPr lang="pl-PL" sz="1600" dirty="0" err="1">
                <a:solidFill>
                  <a:srgbClr val="63528E"/>
                </a:solidFill>
              </a:rPr>
              <a:t>since</a:t>
            </a:r>
            <a:r>
              <a:rPr lang="pl-PL" sz="1600" dirty="0">
                <a:solidFill>
                  <a:srgbClr val="63528E"/>
                </a:solidFill>
              </a:rPr>
              <a:t> 1994</a:t>
            </a:r>
          </a:p>
          <a:p>
            <a:pPr marL="342900" indent="-342900">
              <a:spcBef>
                <a:spcPts val="600"/>
              </a:spcBef>
              <a:buBlip>
                <a:blip r:embed="rId3"/>
              </a:buBlip>
            </a:pPr>
            <a:r>
              <a:rPr lang="pl-PL" sz="1600" dirty="0" err="1">
                <a:solidFill>
                  <a:srgbClr val="63528E"/>
                </a:solidFill>
              </a:rPr>
              <a:t>Over</a:t>
            </a:r>
            <a:r>
              <a:rPr lang="pl-PL" sz="1600" dirty="0">
                <a:solidFill>
                  <a:srgbClr val="63528E"/>
                </a:solidFill>
              </a:rPr>
              <a:t> 50 </a:t>
            </a:r>
            <a:r>
              <a:rPr lang="pl-PL" sz="1600" dirty="0" err="1">
                <a:solidFill>
                  <a:srgbClr val="63528E"/>
                </a:solidFill>
              </a:rPr>
              <a:t>employees</a:t>
            </a:r>
            <a:r>
              <a:rPr lang="pl-PL" sz="1600" dirty="0">
                <a:solidFill>
                  <a:srgbClr val="63528E"/>
                </a:solidFill>
              </a:rPr>
              <a:t>, </a:t>
            </a:r>
            <a:r>
              <a:rPr lang="pl-PL" sz="1600" dirty="0" err="1">
                <a:solidFill>
                  <a:srgbClr val="63528E"/>
                </a:solidFill>
              </a:rPr>
              <a:t>each</a:t>
            </a:r>
            <a:r>
              <a:rPr lang="pl-PL" sz="1600" dirty="0">
                <a:solidFill>
                  <a:srgbClr val="63528E"/>
                </a:solidFill>
              </a:rPr>
              <a:t> with</a:t>
            </a:r>
            <a:r>
              <a:rPr lang="en-US" sz="1600" dirty="0">
                <a:solidFill>
                  <a:srgbClr val="63528E"/>
                </a:solidFill>
              </a:rPr>
              <a:t> unique skills and experience </a:t>
            </a:r>
          </a:p>
          <a:p>
            <a:pPr marL="342900" indent="-342900">
              <a:spcBef>
                <a:spcPts val="600"/>
              </a:spcBef>
              <a:buBlip>
                <a:blip r:embed="rId3"/>
              </a:buBlip>
            </a:pPr>
            <a:r>
              <a:rPr lang="en-US" sz="1600" dirty="0">
                <a:solidFill>
                  <a:srgbClr val="63528E"/>
                </a:solidFill>
              </a:rPr>
              <a:t>The company is run on a principle</a:t>
            </a:r>
            <a:r>
              <a:rPr lang="pl-PL" sz="1600" dirty="0">
                <a:solidFill>
                  <a:srgbClr val="63528E"/>
                </a:solidFill>
              </a:rPr>
              <a:t> </a:t>
            </a:r>
            <a:r>
              <a:rPr lang="en-US" sz="1600" dirty="0">
                <a:solidFill>
                  <a:srgbClr val="63528E"/>
                </a:solidFill>
              </a:rPr>
              <a:t>successive, safe growth</a:t>
            </a:r>
          </a:p>
          <a:p>
            <a:pPr marL="342900" indent="-342900">
              <a:spcBef>
                <a:spcPts val="600"/>
              </a:spcBef>
              <a:buBlip>
                <a:blip r:embed="rId3"/>
              </a:buBlip>
            </a:pPr>
            <a:r>
              <a:rPr lang="pl-PL" sz="1600" dirty="0" err="1">
                <a:solidFill>
                  <a:srgbClr val="63528E"/>
                </a:solidFill>
              </a:rPr>
              <a:t>Focused</a:t>
            </a:r>
            <a:r>
              <a:rPr lang="pl-PL" sz="1600" dirty="0">
                <a:solidFill>
                  <a:srgbClr val="63528E"/>
                </a:solidFill>
              </a:rPr>
              <a:t> on </a:t>
            </a:r>
            <a:r>
              <a:rPr lang="pl-PL" sz="1600" dirty="0" err="1">
                <a:solidFill>
                  <a:srgbClr val="63528E"/>
                </a:solidFill>
              </a:rPr>
              <a:t>innovation</a:t>
            </a:r>
            <a:r>
              <a:rPr lang="pl-PL" sz="1600" dirty="0">
                <a:solidFill>
                  <a:srgbClr val="63528E"/>
                </a:solidFill>
              </a:rPr>
              <a:t> and </a:t>
            </a:r>
            <a:r>
              <a:rPr lang="pl-PL" sz="1600" dirty="0" err="1">
                <a:solidFill>
                  <a:srgbClr val="63528E"/>
                </a:solidFill>
              </a:rPr>
              <a:t>new</a:t>
            </a:r>
            <a:r>
              <a:rPr lang="pl-PL" sz="1600" dirty="0">
                <a:solidFill>
                  <a:srgbClr val="63528E"/>
                </a:solidFill>
              </a:rPr>
              <a:t> </a:t>
            </a:r>
            <a:r>
              <a:rPr lang="pl-PL" sz="1600" dirty="0" err="1">
                <a:solidFill>
                  <a:srgbClr val="63528E"/>
                </a:solidFill>
              </a:rPr>
              <a:t>challenges</a:t>
            </a:r>
            <a:endParaRPr lang="pl-PL" sz="1600" dirty="0">
              <a:solidFill>
                <a:srgbClr val="63528E"/>
              </a:solidFill>
            </a:endParaRPr>
          </a:p>
        </p:txBody>
      </p:sp>
      <p:pic>
        <p:nvPicPr>
          <p:cNvPr id="1028" name="Picture 4" descr="Logo">
            <a:extLst>
              <a:ext uri="{FF2B5EF4-FFF2-40B4-BE49-F238E27FC236}">
                <a16:creationId xmlns:a16="http://schemas.microsoft.com/office/drawing/2014/main" id="{F53A75F0-3F06-46DF-9E07-A17127EDE1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4192" y="1913176"/>
            <a:ext cx="3631994" cy="5833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Obraz 6">
            <a:extLst>
              <a:ext uri="{FF2B5EF4-FFF2-40B4-BE49-F238E27FC236}">
                <a16:creationId xmlns:a16="http://schemas.microsoft.com/office/drawing/2014/main" id="{EAA89583-BD77-4661-99C9-3524FC413EC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3225" y="3332810"/>
            <a:ext cx="2452961" cy="1471777"/>
          </a:xfrm>
          <a:prstGeom prst="rect">
            <a:avLst/>
          </a:prstGeom>
        </p:spPr>
      </p:pic>
      <p:sp>
        <p:nvSpPr>
          <p:cNvPr id="2" name="Prostokąt 1">
            <a:extLst>
              <a:ext uri="{FF2B5EF4-FFF2-40B4-BE49-F238E27FC236}">
                <a16:creationId xmlns:a16="http://schemas.microsoft.com/office/drawing/2014/main" id="{9B399971-036E-4844-84FC-C83AA92BE1AF}"/>
              </a:ext>
            </a:extLst>
          </p:cNvPr>
          <p:cNvSpPr/>
          <p:nvPr/>
        </p:nvSpPr>
        <p:spPr>
          <a:xfrm>
            <a:off x="1143625" y="3668589"/>
            <a:ext cx="38164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dirty="0">
                <a:solidFill>
                  <a:srgbClr val="63528E"/>
                </a:solidFill>
                <a:latin typeface="+mj-lt"/>
                <a:ea typeface="+mj-ea"/>
                <a:cs typeface="+mj-cs"/>
              </a:rPr>
              <a:t>IDEGO</a:t>
            </a:r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6E1F2182-9D8A-400A-8EF0-9CFF3237BE15}"/>
              </a:ext>
            </a:extLst>
          </p:cNvPr>
          <p:cNvSpPr/>
          <p:nvPr/>
        </p:nvSpPr>
        <p:spPr>
          <a:xfrm>
            <a:off x="1143625" y="4068699"/>
            <a:ext cx="5600447" cy="1554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buBlip>
                <a:blip r:embed="rId3"/>
              </a:buBlip>
            </a:pPr>
            <a:r>
              <a:rPr lang="pl-PL" sz="1600" dirty="0" err="1">
                <a:solidFill>
                  <a:srgbClr val="63528E"/>
                </a:solidFill>
              </a:rPr>
              <a:t>Present</a:t>
            </a:r>
            <a:r>
              <a:rPr lang="pl-PL" sz="1600" dirty="0">
                <a:solidFill>
                  <a:srgbClr val="63528E"/>
                </a:solidFill>
              </a:rPr>
              <a:t> on the market </a:t>
            </a:r>
            <a:r>
              <a:rPr lang="pl-PL" sz="1600" dirty="0" err="1">
                <a:solidFill>
                  <a:srgbClr val="63528E"/>
                </a:solidFill>
              </a:rPr>
              <a:t>since</a:t>
            </a:r>
            <a:r>
              <a:rPr lang="pl-PL" sz="1600" dirty="0">
                <a:solidFill>
                  <a:srgbClr val="63528E"/>
                </a:solidFill>
              </a:rPr>
              <a:t> 2010</a:t>
            </a:r>
            <a:endParaRPr lang="en-US" sz="1600" dirty="0">
              <a:solidFill>
                <a:srgbClr val="63528E"/>
              </a:solidFill>
            </a:endParaRPr>
          </a:p>
          <a:p>
            <a:pPr marL="342900" indent="-342900">
              <a:spcBef>
                <a:spcPts val="600"/>
              </a:spcBef>
              <a:buBlip>
                <a:blip r:embed="rId3"/>
              </a:buBlip>
            </a:pPr>
            <a:r>
              <a:rPr lang="en-US" sz="1600" dirty="0">
                <a:solidFill>
                  <a:srgbClr val="63528E"/>
                </a:solidFill>
              </a:rPr>
              <a:t>Custom </a:t>
            </a:r>
            <a:r>
              <a:rPr lang="pl-PL" sz="1600" dirty="0">
                <a:solidFill>
                  <a:srgbClr val="63528E"/>
                </a:solidFill>
              </a:rPr>
              <a:t>s</a:t>
            </a:r>
            <a:r>
              <a:rPr lang="en-US" sz="1600" dirty="0" err="1">
                <a:solidFill>
                  <a:srgbClr val="63528E"/>
                </a:solidFill>
              </a:rPr>
              <a:t>oftware</a:t>
            </a:r>
            <a:r>
              <a:rPr lang="en-US" sz="1600" dirty="0">
                <a:solidFill>
                  <a:srgbClr val="63528E"/>
                </a:solidFill>
              </a:rPr>
              <a:t> </a:t>
            </a:r>
            <a:r>
              <a:rPr lang="pl-PL" sz="1600" dirty="0">
                <a:solidFill>
                  <a:srgbClr val="63528E"/>
                </a:solidFill>
              </a:rPr>
              <a:t>d</a:t>
            </a:r>
            <a:r>
              <a:rPr lang="en-US" sz="1600" dirty="0" err="1">
                <a:solidFill>
                  <a:srgbClr val="63528E"/>
                </a:solidFill>
              </a:rPr>
              <a:t>evelopment</a:t>
            </a:r>
            <a:r>
              <a:rPr lang="en-US" sz="1600" dirty="0">
                <a:solidFill>
                  <a:srgbClr val="63528E"/>
                </a:solidFill>
              </a:rPr>
              <a:t> </a:t>
            </a:r>
            <a:r>
              <a:rPr lang="pl-PL" sz="1600" dirty="0">
                <a:solidFill>
                  <a:srgbClr val="63528E"/>
                </a:solidFill>
              </a:rPr>
              <a:t>c</a:t>
            </a:r>
            <a:r>
              <a:rPr lang="en-US" sz="1600" dirty="0" err="1">
                <a:solidFill>
                  <a:srgbClr val="63528E"/>
                </a:solidFill>
              </a:rPr>
              <a:t>ompany</a:t>
            </a:r>
            <a:endParaRPr lang="pl-PL" sz="1600" dirty="0">
              <a:solidFill>
                <a:srgbClr val="63528E"/>
              </a:solidFill>
            </a:endParaRPr>
          </a:p>
          <a:p>
            <a:pPr marL="342900" indent="-342900">
              <a:spcBef>
                <a:spcPts val="600"/>
              </a:spcBef>
              <a:buBlip>
                <a:blip r:embed="rId3"/>
              </a:buBlip>
            </a:pPr>
            <a:r>
              <a:rPr lang="pl-PL" sz="1600" dirty="0">
                <a:solidFill>
                  <a:srgbClr val="63528E"/>
                </a:solidFill>
              </a:rPr>
              <a:t>O</a:t>
            </a:r>
            <a:r>
              <a:rPr lang="en-US" sz="1600" dirty="0" err="1">
                <a:solidFill>
                  <a:srgbClr val="63528E"/>
                </a:solidFill>
              </a:rPr>
              <a:t>ver</a:t>
            </a:r>
            <a:r>
              <a:rPr lang="en-US" sz="1600" dirty="0">
                <a:solidFill>
                  <a:srgbClr val="63528E"/>
                </a:solidFill>
              </a:rPr>
              <a:t> 70 professionals</a:t>
            </a:r>
          </a:p>
          <a:p>
            <a:pPr marL="342900" indent="-342900">
              <a:spcBef>
                <a:spcPts val="600"/>
              </a:spcBef>
              <a:buBlip>
                <a:blip r:embed="rId3"/>
              </a:buBlip>
            </a:pPr>
            <a:r>
              <a:rPr lang="pl-PL" sz="1600" dirty="0" err="1">
                <a:solidFill>
                  <a:srgbClr val="63528E"/>
                </a:solidFill>
              </a:rPr>
              <a:t>Ready</a:t>
            </a:r>
            <a:r>
              <a:rPr lang="pl-PL" sz="1600" dirty="0">
                <a:solidFill>
                  <a:srgbClr val="63528E"/>
                </a:solidFill>
              </a:rPr>
              <a:t> to </a:t>
            </a:r>
            <a:r>
              <a:rPr lang="en-US" sz="1600" dirty="0">
                <a:solidFill>
                  <a:srgbClr val="63528E"/>
                </a:solidFill>
              </a:rPr>
              <a:t>help clients to build and scale their products and project teams</a:t>
            </a:r>
          </a:p>
        </p:txBody>
      </p:sp>
    </p:spTree>
    <p:extLst>
      <p:ext uri="{BB962C8B-B14F-4D97-AF65-F5344CB8AC3E}">
        <p14:creationId xmlns:p14="http://schemas.microsoft.com/office/powerpoint/2010/main" val="4248352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1">
            <a:extLst>
              <a:ext uri="{FF2B5EF4-FFF2-40B4-BE49-F238E27FC236}">
                <a16:creationId xmlns:a16="http://schemas.microsoft.com/office/drawing/2014/main" id="{56FC2A2D-C647-43BB-9166-8FE324ED3B98}"/>
              </a:ext>
            </a:extLst>
          </p:cNvPr>
          <p:cNvSpPr txBox="1">
            <a:spLocks/>
          </p:cNvSpPr>
          <p:nvPr/>
        </p:nvSpPr>
        <p:spPr>
          <a:xfrm>
            <a:off x="1136002" y="1223273"/>
            <a:ext cx="7912325" cy="129027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2800" b="1" dirty="0" err="1">
                <a:solidFill>
                  <a:srgbClr val="63528E"/>
                </a:solidFill>
              </a:rPr>
              <a:t>Parties</a:t>
            </a:r>
            <a:r>
              <a:rPr lang="pl-PL" sz="2800" b="1" dirty="0">
                <a:solidFill>
                  <a:srgbClr val="63528E"/>
                </a:solidFill>
              </a:rPr>
              <a:t> </a:t>
            </a:r>
            <a:r>
              <a:rPr lang="pl-PL" sz="2800" b="1" dirty="0" err="1">
                <a:solidFill>
                  <a:srgbClr val="63528E"/>
                </a:solidFill>
              </a:rPr>
              <a:t>involved</a:t>
            </a:r>
            <a:r>
              <a:rPr lang="pl-PL" sz="2800" b="1" dirty="0">
                <a:solidFill>
                  <a:srgbClr val="63528E"/>
                </a:solidFill>
              </a:rPr>
              <a:t> in the </a:t>
            </a:r>
            <a:r>
              <a:rPr lang="pl-PL" sz="2800" b="1" dirty="0" err="1">
                <a:solidFill>
                  <a:srgbClr val="63528E"/>
                </a:solidFill>
              </a:rPr>
              <a:t>project</a:t>
            </a:r>
            <a:r>
              <a:rPr lang="pl-PL" sz="2800" b="1" dirty="0">
                <a:solidFill>
                  <a:srgbClr val="63528E"/>
                </a:solidFill>
              </a:rPr>
              <a:t>:</a:t>
            </a:r>
          </a:p>
          <a:p>
            <a:endParaRPr lang="pl-PL" sz="2800" b="1" dirty="0">
              <a:solidFill>
                <a:srgbClr val="63528E"/>
              </a:solidFill>
            </a:endParaRPr>
          </a:p>
          <a:p>
            <a:r>
              <a:rPr lang="pl-PL" sz="2800" b="1" dirty="0">
                <a:solidFill>
                  <a:srgbClr val="63528E"/>
                </a:solidFill>
              </a:rPr>
              <a:t> PSNC</a:t>
            </a: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6390F952-A837-4D25-A5A3-2485C3747050}"/>
              </a:ext>
            </a:extLst>
          </p:cNvPr>
          <p:cNvSpPr txBox="1"/>
          <p:nvPr/>
        </p:nvSpPr>
        <p:spPr>
          <a:xfrm>
            <a:off x="1199456" y="2546178"/>
            <a:ext cx="6552728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buBlip>
                <a:blip r:embed="rId3"/>
              </a:buBlip>
            </a:pPr>
            <a:r>
              <a:rPr lang="pl-PL" dirty="0">
                <a:solidFill>
                  <a:srgbClr val="63528E"/>
                </a:solidFill>
              </a:rPr>
              <a:t>I</a:t>
            </a:r>
            <a:r>
              <a:rPr lang="en-US" dirty="0" err="1">
                <a:solidFill>
                  <a:srgbClr val="63528E"/>
                </a:solidFill>
              </a:rPr>
              <a:t>nternationally</a:t>
            </a:r>
            <a:r>
              <a:rPr lang="en-US" dirty="0">
                <a:solidFill>
                  <a:srgbClr val="63528E"/>
                </a:solidFill>
              </a:rPr>
              <a:t> known node of the European Research Area in the field of IT infrastructure of science and an important R&amp;D center</a:t>
            </a:r>
            <a:endParaRPr lang="pl-PL" dirty="0">
              <a:solidFill>
                <a:srgbClr val="63528E"/>
              </a:solidFill>
            </a:endParaRPr>
          </a:p>
          <a:p>
            <a:pPr marL="342900" indent="-342900">
              <a:spcBef>
                <a:spcPts val="600"/>
              </a:spcBef>
              <a:buBlip>
                <a:blip r:embed="rId3"/>
              </a:buBlip>
            </a:pPr>
            <a:r>
              <a:rPr lang="pl-PL" dirty="0">
                <a:solidFill>
                  <a:srgbClr val="63528E"/>
                </a:solidFill>
              </a:rPr>
              <a:t>The </a:t>
            </a:r>
            <a:r>
              <a:rPr lang="pl-PL" dirty="0" err="1">
                <a:solidFill>
                  <a:srgbClr val="63528E"/>
                </a:solidFill>
              </a:rPr>
              <a:t>biggest</a:t>
            </a:r>
            <a:r>
              <a:rPr lang="pl-PL" dirty="0">
                <a:solidFill>
                  <a:srgbClr val="63528E"/>
                </a:solidFill>
              </a:rPr>
              <a:t> HPC </a:t>
            </a:r>
            <a:r>
              <a:rPr lang="pl-PL" dirty="0" err="1">
                <a:solidFill>
                  <a:srgbClr val="63528E"/>
                </a:solidFill>
              </a:rPr>
              <a:t>center</a:t>
            </a:r>
            <a:r>
              <a:rPr lang="pl-PL" dirty="0">
                <a:solidFill>
                  <a:srgbClr val="63528E"/>
                </a:solidFill>
              </a:rPr>
              <a:t> in Poland</a:t>
            </a: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16793EA9-57DE-42BF-B0A0-CB2C2C2AF29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5945" y="1503834"/>
            <a:ext cx="2800053" cy="1680032"/>
          </a:xfrm>
          <a:prstGeom prst="rect">
            <a:avLst/>
          </a:prstGeom>
        </p:spPr>
      </p:pic>
      <p:pic>
        <p:nvPicPr>
          <p:cNvPr id="3081" name="Picture 9" descr="https://www.cineca.it/themes/cineca/images/logo-cineca-alto-sx.png">
            <a:extLst>
              <a:ext uri="{FF2B5EF4-FFF2-40B4-BE49-F238E27FC236}">
                <a16:creationId xmlns:a16="http://schemas.microsoft.com/office/drawing/2014/main" id="{7E90189B-A014-41E0-9B11-A02601BEDF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5898" y="3712747"/>
            <a:ext cx="2480145" cy="543593"/>
          </a:xfrm>
          <a:prstGeom prst="rect">
            <a:avLst/>
          </a:prstGeom>
          <a:solidFill>
            <a:schemeClr val="accent1"/>
          </a:solidFill>
        </p:spPr>
      </p:pic>
      <p:sp>
        <p:nvSpPr>
          <p:cNvPr id="16" name="pole tekstowe 15">
            <a:extLst>
              <a:ext uri="{FF2B5EF4-FFF2-40B4-BE49-F238E27FC236}">
                <a16:creationId xmlns:a16="http://schemas.microsoft.com/office/drawing/2014/main" id="{2D774202-DCBF-4669-A88B-F2F4445EB166}"/>
              </a:ext>
            </a:extLst>
          </p:cNvPr>
          <p:cNvSpPr txBox="1"/>
          <p:nvPr/>
        </p:nvSpPr>
        <p:spPr>
          <a:xfrm>
            <a:off x="1199456" y="4444511"/>
            <a:ext cx="619268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buBlip>
                <a:blip r:embed="rId3"/>
              </a:buBlip>
            </a:pPr>
            <a:r>
              <a:rPr lang="pl-PL" dirty="0">
                <a:solidFill>
                  <a:srgbClr val="63528E"/>
                </a:solidFill>
              </a:rPr>
              <a:t>O</a:t>
            </a:r>
            <a:r>
              <a:rPr lang="en-US" dirty="0">
                <a:solidFill>
                  <a:srgbClr val="63528E"/>
                </a:solidFill>
              </a:rPr>
              <a:t>ne of the Large Scale Facilities </a:t>
            </a:r>
            <a:r>
              <a:rPr lang="pl-PL" dirty="0">
                <a:solidFill>
                  <a:srgbClr val="63528E"/>
                </a:solidFill>
              </a:rPr>
              <a:t>in </a:t>
            </a:r>
            <a:r>
              <a:rPr lang="en-US" dirty="0">
                <a:solidFill>
                  <a:srgbClr val="63528E"/>
                </a:solidFill>
              </a:rPr>
              <a:t>Europe and a PRACE Tier-0 hosting site</a:t>
            </a:r>
            <a:endParaRPr lang="pl-PL" dirty="0">
              <a:solidFill>
                <a:srgbClr val="63528E"/>
              </a:solidFill>
            </a:endParaRPr>
          </a:p>
          <a:p>
            <a:pPr marL="342900" indent="-342900">
              <a:spcBef>
                <a:spcPts val="600"/>
              </a:spcBef>
              <a:buBlip>
                <a:blip r:embed="rId3"/>
              </a:buBlip>
            </a:pPr>
            <a:r>
              <a:rPr lang="pl-PL" dirty="0">
                <a:solidFill>
                  <a:srgbClr val="63528E"/>
                </a:solidFill>
              </a:rPr>
              <a:t>L</a:t>
            </a:r>
            <a:r>
              <a:rPr lang="en-US" dirty="0" err="1">
                <a:solidFill>
                  <a:srgbClr val="63528E"/>
                </a:solidFill>
              </a:rPr>
              <a:t>argest</a:t>
            </a:r>
            <a:r>
              <a:rPr lang="en-US" dirty="0">
                <a:solidFill>
                  <a:srgbClr val="63528E"/>
                </a:solidFill>
              </a:rPr>
              <a:t> Italian computing </a:t>
            </a:r>
            <a:r>
              <a:rPr lang="en-US" dirty="0" err="1">
                <a:solidFill>
                  <a:srgbClr val="63528E"/>
                </a:solidFill>
              </a:rPr>
              <a:t>centre</a:t>
            </a:r>
            <a:r>
              <a:rPr lang="en-US" dirty="0">
                <a:solidFill>
                  <a:srgbClr val="63528E"/>
                </a:solidFill>
              </a:rPr>
              <a:t>, one of the most important worldwide</a:t>
            </a:r>
          </a:p>
          <a:p>
            <a:pPr marL="342900" indent="-342900">
              <a:spcBef>
                <a:spcPts val="600"/>
              </a:spcBef>
              <a:buBlip>
                <a:blip r:embed="rId3"/>
              </a:buBlip>
            </a:pPr>
            <a:endParaRPr lang="pl-PL" dirty="0">
              <a:solidFill>
                <a:srgbClr val="63528E"/>
              </a:solidFill>
            </a:endParaRPr>
          </a:p>
        </p:txBody>
      </p:sp>
      <p:sp>
        <p:nvSpPr>
          <p:cNvPr id="9" name="Prostokąt 8">
            <a:extLst>
              <a:ext uri="{FF2B5EF4-FFF2-40B4-BE49-F238E27FC236}">
                <a16:creationId xmlns:a16="http://schemas.microsoft.com/office/drawing/2014/main" id="{E3A24FA6-FDE8-4209-BB8D-BD930CC179D1}"/>
              </a:ext>
            </a:extLst>
          </p:cNvPr>
          <p:cNvSpPr/>
          <p:nvPr/>
        </p:nvSpPr>
        <p:spPr>
          <a:xfrm>
            <a:off x="1136002" y="3856080"/>
            <a:ext cx="12407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2800" b="1" dirty="0">
                <a:solidFill>
                  <a:srgbClr val="63528E"/>
                </a:solidFill>
                <a:latin typeface="+mj-lt"/>
                <a:ea typeface="+mj-ea"/>
                <a:cs typeface="+mj-cs"/>
              </a:rPr>
              <a:t>CINECA</a:t>
            </a:r>
          </a:p>
        </p:txBody>
      </p:sp>
    </p:spTree>
    <p:extLst>
      <p:ext uri="{BB962C8B-B14F-4D97-AF65-F5344CB8AC3E}">
        <p14:creationId xmlns:p14="http://schemas.microsoft.com/office/powerpoint/2010/main" val="18030292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1">
            <a:extLst>
              <a:ext uri="{FF2B5EF4-FFF2-40B4-BE49-F238E27FC236}">
                <a16:creationId xmlns:a16="http://schemas.microsoft.com/office/drawing/2014/main" id="{3E8596F4-6B46-45C4-A3E4-8520DD7F20A5}"/>
              </a:ext>
            </a:extLst>
          </p:cNvPr>
          <p:cNvSpPr txBox="1">
            <a:spLocks/>
          </p:cNvSpPr>
          <p:nvPr/>
        </p:nvSpPr>
        <p:spPr>
          <a:xfrm>
            <a:off x="1090863" y="1191342"/>
            <a:ext cx="10010273" cy="115212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sz="3200" b="1" dirty="0" err="1">
                <a:solidFill>
                  <a:srgbClr val="63528E"/>
                </a:solidFill>
                <a:latin typeface="+mn-lt"/>
              </a:rPr>
              <a:t>Guardomic</a:t>
            </a:r>
            <a:r>
              <a:rPr lang="pl-PL" sz="3200" b="1" dirty="0">
                <a:solidFill>
                  <a:srgbClr val="63528E"/>
                </a:solidFill>
                <a:latin typeface="+mn-lt"/>
              </a:rPr>
              <a:t> - </a:t>
            </a:r>
            <a:r>
              <a:rPr lang="en-US" sz="3200" b="1" dirty="0">
                <a:solidFill>
                  <a:srgbClr val="63528E"/>
                </a:solidFill>
                <a:latin typeface="+mn-lt"/>
              </a:rPr>
              <a:t>Your Bot Defense</a:t>
            </a:r>
            <a:endParaRPr lang="pl-PL" sz="3200" b="1" dirty="0">
              <a:solidFill>
                <a:srgbClr val="63528E"/>
              </a:solidFill>
              <a:latin typeface="+mn-lt"/>
            </a:endParaRPr>
          </a:p>
          <a:p>
            <a:pPr algn="ctr"/>
            <a:r>
              <a:rPr lang="pl-PL" sz="2400" b="1" dirty="0">
                <a:solidFill>
                  <a:srgbClr val="63528E"/>
                </a:solidFill>
              </a:rPr>
              <a:t>w</a:t>
            </a:r>
            <a:r>
              <a:rPr lang="en-US" sz="2400" b="1" dirty="0">
                <a:solidFill>
                  <a:srgbClr val="63528E"/>
                </a:solidFill>
              </a:rPr>
              <a:t>hat is </a:t>
            </a:r>
            <a:r>
              <a:rPr lang="en-US" sz="2400" b="1" dirty="0" err="1">
                <a:solidFill>
                  <a:srgbClr val="63528E"/>
                </a:solidFill>
              </a:rPr>
              <a:t>Guardomic</a:t>
            </a:r>
            <a:r>
              <a:rPr lang="en-US" sz="2400" b="1" dirty="0">
                <a:solidFill>
                  <a:srgbClr val="63528E"/>
                </a:solidFill>
              </a:rPr>
              <a:t>?</a:t>
            </a:r>
            <a:r>
              <a:rPr lang="en-US" sz="1600" dirty="0">
                <a:solidFill>
                  <a:srgbClr val="63528E"/>
                </a:solidFill>
              </a:rPr>
              <a:t> </a:t>
            </a:r>
            <a:br>
              <a:rPr lang="en-US" sz="3200" dirty="0"/>
            </a:br>
            <a:endParaRPr lang="pl-PL" sz="3200" b="1" dirty="0">
              <a:solidFill>
                <a:srgbClr val="63528E"/>
              </a:solidFill>
              <a:latin typeface="+mn-lt"/>
            </a:endParaRPr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D7EF81EA-1E8C-4D6E-A21B-772A2E786EB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9976" y="2568911"/>
            <a:ext cx="781050" cy="781050"/>
          </a:xfrm>
          <a:prstGeom prst="rect">
            <a:avLst/>
          </a:prstGeom>
        </p:spPr>
      </p:pic>
      <p:pic>
        <p:nvPicPr>
          <p:cNvPr id="10" name="Obraz 9">
            <a:extLst>
              <a:ext uri="{FF2B5EF4-FFF2-40B4-BE49-F238E27FC236}">
                <a16:creationId xmlns:a16="http://schemas.microsoft.com/office/drawing/2014/main" id="{83BF34F0-B70C-46CE-9C33-DE6F5D229B9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2666" y="2626061"/>
            <a:ext cx="714375" cy="723900"/>
          </a:xfrm>
          <a:prstGeom prst="rect">
            <a:avLst/>
          </a:prstGeom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501C3E45-97AB-4AFE-A8CB-6A748F3FEFD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716" y="4439503"/>
            <a:ext cx="695325" cy="695325"/>
          </a:xfrm>
          <a:prstGeom prst="rect">
            <a:avLst/>
          </a:prstGeom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28294839-393F-44BD-889A-D31DA4A9E6E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6651" y="4439503"/>
            <a:ext cx="714375" cy="714375"/>
          </a:xfrm>
          <a:prstGeom prst="rect">
            <a:avLst/>
          </a:prstGeom>
        </p:spPr>
      </p:pic>
      <p:pic>
        <p:nvPicPr>
          <p:cNvPr id="13" name="Obraz 12">
            <a:extLst>
              <a:ext uri="{FF2B5EF4-FFF2-40B4-BE49-F238E27FC236}">
                <a16:creationId xmlns:a16="http://schemas.microsoft.com/office/drawing/2014/main" id="{591F4935-4905-4182-93CE-8BAC28A8CAD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2536" y="4439503"/>
            <a:ext cx="714375" cy="714375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545E76E0-1B42-4854-B8F6-976753C53BD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961" y="2616536"/>
            <a:ext cx="742950" cy="733425"/>
          </a:xfrm>
          <a:prstGeom prst="rect">
            <a:avLst/>
          </a:prstGeom>
        </p:spPr>
      </p:pic>
      <p:sp>
        <p:nvSpPr>
          <p:cNvPr id="15" name="pole tekstowe 14">
            <a:extLst>
              <a:ext uri="{FF2B5EF4-FFF2-40B4-BE49-F238E27FC236}">
                <a16:creationId xmlns:a16="http://schemas.microsoft.com/office/drawing/2014/main" id="{828B4DF1-22F1-454B-98FE-8B14A4CC4407}"/>
              </a:ext>
            </a:extLst>
          </p:cNvPr>
          <p:cNvSpPr txBox="1"/>
          <p:nvPr/>
        </p:nvSpPr>
        <p:spPr>
          <a:xfrm>
            <a:off x="3075489" y="3503013"/>
            <a:ext cx="21477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63528E"/>
                </a:solidFill>
              </a:rPr>
              <a:t>Crypto Web Mining</a:t>
            </a:r>
            <a:endParaRPr lang="pl-PL" sz="1600" b="1" dirty="0">
              <a:solidFill>
                <a:srgbClr val="63528E"/>
              </a:solidFill>
            </a:endParaRPr>
          </a:p>
        </p:txBody>
      </p:sp>
      <p:sp>
        <p:nvSpPr>
          <p:cNvPr id="16" name="pole tekstowe 15">
            <a:extLst>
              <a:ext uri="{FF2B5EF4-FFF2-40B4-BE49-F238E27FC236}">
                <a16:creationId xmlns:a16="http://schemas.microsoft.com/office/drawing/2014/main" id="{B74C7E0D-4483-4B83-A3CC-818C7DB22271}"/>
              </a:ext>
            </a:extLst>
          </p:cNvPr>
          <p:cNvSpPr txBox="1"/>
          <p:nvPr/>
        </p:nvSpPr>
        <p:spPr>
          <a:xfrm>
            <a:off x="5196612" y="3503013"/>
            <a:ext cx="21477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63528E"/>
                </a:solidFill>
              </a:rPr>
              <a:t>Digital Ad Fraud</a:t>
            </a:r>
            <a:endParaRPr lang="pl-PL" sz="1600" b="1" dirty="0">
              <a:solidFill>
                <a:srgbClr val="63528E"/>
              </a:solidFill>
            </a:endParaRPr>
          </a:p>
        </p:txBody>
      </p:sp>
      <p:sp>
        <p:nvSpPr>
          <p:cNvPr id="17" name="pole tekstowe 16">
            <a:extLst>
              <a:ext uri="{FF2B5EF4-FFF2-40B4-BE49-F238E27FC236}">
                <a16:creationId xmlns:a16="http://schemas.microsoft.com/office/drawing/2014/main" id="{F2991DF7-A70E-4806-8249-4E276E4DCF2E}"/>
              </a:ext>
            </a:extLst>
          </p:cNvPr>
          <p:cNvSpPr txBox="1"/>
          <p:nvPr/>
        </p:nvSpPr>
        <p:spPr>
          <a:xfrm>
            <a:off x="7355834" y="3499387"/>
            <a:ext cx="21477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63528E"/>
                </a:solidFill>
              </a:rPr>
              <a:t>Web Form Spam</a:t>
            </a:r>
            <a:endParaRPr lang="pl-PL" sz="1600" b="1" dirty="0">
              <a:solidFill>
                <a:srgbClr val="63528E"/>
              </a:solidFill>
            </a:endParaRPr>
          </a:p>
        </p:txBody>
      </p:sp>
      <p:sp>
        <p:nvSpPr>
          <p:cNvPr id="18" name="pole tekstowe 17">
            <a:extLst>
              <a:ext uri="{FF2B5EF4-FFF2-40B4-BE49-F238E27FC236}">
                <a16:creationId xmlns:a16="http://schemas.microsoft.com/office/drawing/2014/main" id="{A43AF84C-C724-4D0B-86B0-02C41B2F65A7}"/>
              </a:ext>
            </a:extLst>
          </p:cNvPr>
          <p:cNvSpPr txBox="1"/>
          <p:nvPr/>
        </p:nvSpPr>
        <p:spPr>
          <a:xfrm>
            <a:off x="7355834" y="5310556"/>
            <a:ext cx="21477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63528E"/>
                </a:solidFill>
              </a:rPr>
              <a:t>Unauthorized Access</a:t>
            </a:r>
            <a:endParaRPr lang="pl-PL" sz="1600" b="1" dirty="0">
              <a:solidFill>
                <a:srgbClr val="63528E"/>
              </a:solidFill>
            </a:endParaRPr>
          </a:p>
        </p:txBody>
      </p:sp>
      <p:sp>
        <p:nvSpPr>
          <p:cNvPr id="19" name="pole tekstowe 18">
            <a:extLst>
              <a:ext uri="{FF2B5EF4-FFF2-40B4-BE49-F238E27FC236}">
                <a16:creationId xmlns:a16="http://schemas.microsoft.com/office/drawing/2014/main" id="{4C9809F5-FCD3-4E0B-AE3C-85E414A5DD75}"/>
              </a:ext>
            </a:extLst>
          </p:cNvPr>
          <p:cNvSpPr txBox="1"/>
          <p:nvPr/>
        </p:nvSpPr>
        <p:spPr>
          <a:xfrm>
            <a:off x="5271224" y="5310556"/>
            <a:ext cx="21477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63528E"/>
                </a:solidFill>
              </a:rPr>
              <a:t>Incorrect Analytics</a:t>
            </a:r>
            <a:endParaRPr lang="pl-PL" sz="1600" b="1" dirty="0">
              <a:solidFill>
                <a:srgbClr val="63528E"/>
              </a:solidFill>
            </a:endParaRPr>
          </a:p>
        </p:txBody>
      </p:sp>
      <p:sp>
        <p:nvSpPr>
          <p:cNvPr id="20" name="pole tekstowe 19">
            <a:extLst>
              <a:ext uri="{FF2B5EF4-FFF2-40B4-BE49-F238E27FC236}">
                <a16:creationId xmlns:a16="http://schemas.microsoft.com/office/drawing/2014/main" id="{4D919FCC-7106-4854-9C30-6D688338395D}"/>
              </a:ext>
            </a:extLst>
          </p:cNvPr>
          <p:cNvSpPr txBox="1"/>
          <p:nvPr/>
        </p:nvSpPr>
        <p:spPr>
          <a:xfrm>
            <a:off x="3065964" y="5310556"/>
            <a:ext cx="21477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b="1" dirty="0">
                <a:solidFill>
                  <a:srgbClr val="63528E"/>
                </a:solidFill>
              </a:rPr>
              <a:t>Content </a:t>
            </a:r>
            <a:r>
              <a:rPr lang="pl-PL" sz="1600" b="1" dirty="0" err="1">
                <a:solidFill>
                  <a:srgbClr val="63528E"/>
                </a:solidFill>
              </a:rPr>
              <a:t>Scraping</a:t>
            </a:r>
            <a:endParaRPr lang="pl-PL" sz="1600" b="1" dirty="0">
              <a:solidFill>
                <a:srgbClr val="63528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61477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Obraz 17" descr="Obraz zawierający zrzut ekranu, wewnątrz, komputer, monitor&#10;&#10;Opis wygenerowany przy bardzo wysokim poziomie pewności">
            <a:extLst>
              <a:ext uri="{FF2B5EF4-FFF2-40B4-BE49-F238E27FC236}">
                <a16:creationId xmlns:a16="http://schemas.microsoft.com/office/drawing/2014/main" id="{18C63650-DFEE-476C-B656-ED3C7D9DEB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8168" y="2634829"/>
            <a:ext cx="4522824" cy="2436474"/>
          </a:xfrm>
          <a:prstGeom prst="rect">
            <a:avLst/>
          </a:prstGeom>
        </p:spPr>
      </p:pic>
      <p:pic>
        <p:nvPicPr>
          <p:cNvPr id="20" name="Obraz 19" descr="Obraz zawierający zrzut ekranu, monitor, ekran&#10;&#10;Opis wygenerowany przy bardzo wysokim poziomie pewności">
            <a:extLst>
              <a:ext uri="{FF2B5EF4-FFF2-40B4-BE49-F238E27FC236}">
                <a16:creationId xmlns:a16="http://schemas.microsoft.com/office/drawing/2014/main" id="{A3A779F0-A743-4B8D-A98D-49F0B5E528B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3949" y="3947525"/>
            <a:ext cx="4228813" cy="2247555"/>
          </a:xfrm>
          <a:prstGeom prst="rect">
            <a:avLst/>
          </a:prstGeom>
        </p:spPr>
      </p:pic>
      <p:sp>
        <p:nvSpPr>
          <p:cNvPr id="21" name="Tytuł 1">
            <a:extLst>
              <a:ext uri="{FF2B5EF4-FFF2-40B4-BE49-F238E27FC236}">
                <a16:creationId xmlns:a16="http://schemas.microsoft.com/office/drawing/2014/main" id="{6B877A0B-976C-4726-8F13-9D95A51098F6}"/>
              </a:ext>
            </a:extLst>
          </p:cNvPr>
          <p:cNvSpPr txBox="1">
            <a:spLocks/>
          </p:cNvSpPr>
          <p:nvPr/>
        </p:nvSpPr>
        <p:spPr>
          <a:xfrm>
            <a:off x="1102355" y="1114385"/>
            <a:ext cx="10010273" cy="86409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pl-PL" sz="1050" b="1" dirty="0">
              <a:solidFill>
                <a:srgbClr val="63528E"/>
              </a:solidFill>
              <a:latin typeface="+mn-lt"/>
            </a:endParaRPr>
          </a:p>
          <a:p>
            <a:pPr algn="ctr"/>
            <a:r>
              <a:rPr lang="pl-PL" sz="3200" b="1" dirty="0" err="1">
                <a:solidFill>
                  <a:srgbClr val="63528E"/>
                </a:solidFill>
              </a:rPr>
              <a:t>Guardomic</a:t>
            </a:r>
            <a:r>
              <a:rPr lang="pl-PL" sz="3200" b="1" dirty="0">
                <a:solidFill>
                  <a:srgbClr val="63528E"/>
                </a:solidFill>
              </a:rPr>
              <a:t> – </a:t>
            </a:r>
            <a:r>
              <a:rPr lang="pl-PL" sz="3200" b="1" dirty="0" err="1">
                <a:solidFill>
                  <a:srgbClr val="63528E"/>
                </a:solidFill>
              </a:rPr>
              <a:t>simple</a:t>
            </a:r>
            <a:r>
              <a:rPr lang="pl-PL" sz="3200" b="1" dirty="0">
                <a:solidFill>
                  <a:srgbClr val="63528E"/>
                </a:solidFill>
              </a:rPr>
              <a:t> and </a:t>
            </a:r>
            <a:r>
              <a:rPr lang="pl-PL" sz="3200" b="1" dirty="0" err="1">
                <a:solidFill>
                  <a:srgbClr val="63528E"/>
                </a:solidFill>
              </a:rPr>
              <a:t>effective</a:t>
            </a:r>
            <a:r>
              <a:rPr lang="pl-PL" sz="3200" b="1" dirty="0">
                <a:solidFill>
                  <a:srgbClr val="63528E"/>
                </a:solidFill>
              </a:rPr>
              <a:t> </a:t>
            </a:r>
          </a:p>
        </p:txBody>
      </p:sp>
      <p:sp>
        <p:nvSpPr>
          <p:cNvPr id="2" name="Prostokąt 1"/>
          <p:cNvSpPr/>
          <p:nvPr/>
        </p:nvSpPr>
        <p:spPr>
          <a:xfrm>
            <a:off x="1102355" y="1978481"/>
            <a:ext cx="6096000" cy="2139047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spcBef>
                <a:spcPts val="600"/>
              </a:spcBef>
              <a:buBlip>
                <a:blip r:embed="rId5"/>
              </a:buBlip>
            </a:pPr>
            <a:r>
              <a:rPr lang="en-US" dirty="0">
                <a:solidFill>
                  <a:srgbClr val="63528E"/>
                </a:solidFill>
              </a:rPr>
              <a:t>simple solution</a:t>
            </a:r>
          </a:p>
          <a:p>
            <a:pPr marL="342900" indent="-342900">
              <a:spcBef>
                <a:spcPts val="600"/>
              </a:spcBef>
              <a:buBlip>
                <a:blip r:embed="rId5"/>
              </a:buBlip>
            </a:pPr>
            <a:r>
              <a:rPr lang="en-US" dirty="0">
                <a:solidFill>
                  <a:srgbClr val="63528E"/>
                </a:solidFill>
              </a:rPr>
              <a:t>automatic protection</a:t>
            </a:r>
          </a:p>
          <a:p>
            <a:pPr marL="342900" indent="-342900">
              <a:spcBef>
                <a:spcPts val="600"/>
              </a:spcBef>
              <a:buBlip>
                <a:blip r:embed="rId5"/>
              </a:buBlip>
            </a:pPr>
            <a:r>
              <a:rPr lang="en-US" dirty="0">
                <a:solidFill>
                  <a:srgbClr val="63528E"/>
                </a:solidFill>
              </a:rPr>
              <a:t>without affecting user performance</a:t>
            </a:r>
          </a:p>
          <a:p>
            <a:pPr marL="342900" indent="-342900">
              <a:spcBef>
                <a:spcPts val="600"/>
              </a:spcBef>
              <a:buBlip>
                <a:blip r:embed="rId5"/>
              </a:buBlip>
            </a:pPr>
            <a:r>
              <a:rPr lang="en-US" dirty="0">
                <a:solidFill>
                  <a:srgbClr val="63528E"/>
                </a:solidFill>
              </a:rPr>
              <a:t>improving the performance of the web server</a:t>
            </a:r>
          </a:p>
          <a:p>
            <a:pPr marL="342900" indent="-342900">
              <a:spcBef>
                <a:spcPts val="600"/>
              </a:spcBef>
              <a:buBlip>
                <a:blip r:embed="rId5"/>
              </a:buBlip>
            </a:pPr>
            <a:r>
              <a:rPr lang="en-US" dirty="0">
                <a:solidFill>
                  <a:srgbClr val="63528E"/>
                </a:solidFill>
              </a:rPr>
              <a:t>scalability</a:t>
            </a:r>
          </a:p>
          <a:p>
            <a:pPr marL="342900" indent="-342900">
              <a:spcBef>
                <a:spcPts val="600"/>
              </a:spcBef>
              <a:buBlip>
                <a:blip r:embed="rId5"/>
              </a:buBlip>
            </a:pPr>
            <a:r>
              <a:rPr lang="en-US" dirty="0">
                <a:solidFill>
                  <a:srgbClr val="63528E"/>
                </a:solidFill>
              </a:rPr>
              <a:t>analytics based on self-learning</a:t>
            </a:r>
          </a:p>
        </p:txBody>
      </p:sp>
    </p:spTree>
    <p:extLst>
      <p:ext uri="{BB962C8B-B14F-4D97-AF65-F5344CB8AC3E}">
        <p14:creationId xmlns:p14="http://schemas.microsoft.com/office/powerpoint/2010/main" val="4625411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1">
            <a:extLst>
              <a:ext uri="{FF2B5EF4-FFF2-40B4-BE49-F238E27FC236}">
                <a16:creationId xmlns:a16="http://schemas.microsoft.com/office/drawing/2014/main" id="{56FC2A2D-C647-43BB-9166-8FE324ED3B98}"/>
              </a:ext>
            </a:extLst>
          </p:cNvPr>
          <p:cNvSpPr txBox="1">
            <a:spLocks/>
          </p:cNvSpPr>
          <p:nvPr/>
        </p:nvSpPr>
        <p:spPr>
          <a:xfrm>
            <a:off x="1136002" y="1223273"/>
            <a:ext cx="7912325" cy="7655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2800" b="1" dirty="0" err="1">
                <a:solidFill>
                  <a:srgbClr val="63528E"/>
                </a:solidFill>
              </a:rPr>
              <a:t>Guardomic</a:t>
            </a:r>
            <a:r>
              <a:rPr lang="pl-PL" sz="2800" b="1" dirty="0">
                <a:solidFill>
                  <a:srgbClr val="63528E"/>
                </a:solidFill>
              </a:rPr>
              <a:t> – the idea </a:t>
            </a:r>
            <a:r>
              <a:rPr lang="pl-PL" sz="2800" b="1" dirty="0" err="1">
                <a:solidFill>
                  <a:srgbClr val="63528E"/>
                </a:solidFill>
              </a:rPr>
              <a:t>behind</a:t>
            </a:r>
            <a:r>
              <a:rPr lang="pl-PL" sz="2800" b="1" dirty="0">
                <a:solidFill>
                  <a:srgbClr val="63528E"/>
                </a:solidFill>
              </a:rPr>
              <a:t> </a:t>
            </a:r>
            <a:r>
              <a:rPr lang="pl-PL" sz="2800" b="1" dirty="0" err="1">
                <a:solidFill>
                  <a:srgbClr val="63528E"/>
                </a:solidFill>
              </a:rPr>
              <a:t>it</a:t>
            </a:r>
            <a:endParaRPr lang="pl-PL" sz="2800" b="1" dirty="0">
              <a:solidFill>
                <a:srgbClr val="63528E"/>
              </a:solidFill>
            </a:endParaRP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6390F952-A837-4D25-A5A3-2485C3747050}"/>
              </a:ext>
            </a:extLst>
          </p:cNvPr>
          <p:cNvSpPr txBox="1"/>
          <p:nvPr/>
        </p:nvSpPr>
        <p:spPr>
          <a:xfrm>
            <a:off x="1136002" y="1988841"/>
            <a:ext cx="5582093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buBlip>
                <a:blip r:embed="rId3"/>
              </a:buBlip>
            </a:pPr>
            <a:r>
              <a:rPr lang="pl-PL" sz="2000" dirty="0">
                <a:solidFill>
                  <a:srgbClr val="63528E"/>
                </a:solidFill>
              </a:rPr>
              <a:t>It </a:t>
            </a:r>
            <a:r>
              <a:rPr lang="pl-PL" sz="2000" dirty="0" err="1">
                <a:solidFill>
                  <a:srgbClr val="63528E"/>
                </a:solidFill>
              </a:rPr>
              <a:t>came</a:t>
            </a:r>
            <a:r>
              <a:rPr lang="pl-PL" sz="2000" dirty="0">
                <a:solidFill>
                  <a:srgbClr val="63528E"/>
                </a:solidFill>
              </a:rPr>
              <a:t> from the real </a:t>
            </a:r>
            <a:r>
              <a:rPr lang="pl-PL" sz="2000" dirty="0" err="1">
                <a:solidFill>
                  <a:srgbClr val="63528E"/>
                </a:solidFill>
              </a:rPr>
              <a:t>needs</a:t>
            </a:r>
            <a:r>
              <a:rPr lang="pl-PL" sz="2000" dirty="0">
                <a:solidFill>
                  <a:srgbClr val="63528E"/>
                </a:solidFill>
              </a:rPr>
              <a:t> of the market and the </a:t>
            </a:r>
            <a:r>
              <a:rPr lang="pl-PL" sz="2000" dirty="0" err="1">
                <a:solidFill>
                  <a:srgbClr val="63528E"/>
                </a:solidFill>
              </a:rPr>
              <a:t>observation</a:t>
            </a:r>
            <a:r>
              <a:rPr lang="pl-PL" sz="2000" dirty="0">
                <a:solidFill>
                  <a:srgbClr val="63528E"/>
                </a:solidFill>
              </a:rPr>
              <a:t> of the </a:t>
            </a:r>
            <a:r>
              <a:rPr lang="pl-PL" sz="2000" dirty="0" err="1">
                <a:solidFill>
                  <a:srgbClr val="63528E"/>
                </a:solidFill>
              </a:rPr>
              <a:t>growth</a:t>
            </a:r>
            <a:r>
              <a:rPr lang="pl-PL" sz="2000" dirty="0">
                <a:solidFill>
                  <a:srgbClr val="63528E"/>
                </a:solidFill>
              </a:rPr>
              <a:t> of major web-service </a:t>
            </a:r>
            <a:r>
              <a:rPr lang="pl-PL" sz="2000" dirty="0" err="1">
                <a:solidFill>
                  <a:srgbClr val="63528E"/>
                </a:solidFill>
              </a:rPr>
              <a:t>providers</a:t>
            </a:r>
            <a:r>
              <a:rPr lang="pl-PL" sz="2000" dirty="0">
                <a:solidFill>
                  <a:srgbClr val="63528E"/>
                </a:solidFill>
              </a:rPr>
              <a:t> </a:t>
            </a:r>
            <a:r>
              <a:rPr lang="pl-PL" sz="2000" dirty="0" err="1">
                <a:solidFill>
                  <a:srgbClr val="63528E"/>
                </a:solidFill>
              </a:rPr>
              <a:t>like</a:t>
            </a:r>
            <a:r>
              <a:rPr lang="pl-PL" sz="2000" dirty="0">
                <a:solidFill>
                  <a:srgbClr val="63528E"/>
                </a:solidFill>
              </a:rPr>
              <a:t> </a:t>
            </a:r>
            <a:r>
              <a:rPr lang="pl-PL" sz="2000" dirty="0" err="1">
                <a:solidFill>
                  <a:srgbClr val="63528E"/>
                </a:solidFill>
              </a:rPr>
              <a:t>Cloudflare</a:t>
            </a:r>
            <a:endParaRPr lang="pl-PL" sz="2000" dirty="0">
              <a:solidFill>
                <a:srgbClr val="63528E"/>
              </a:solidFill>
            </a:endParaRPr>
          </a:p>
          <a:p>
            <a:pPr marL="342900" indent="-342900">
              <a:spcBef>
                <a:spcPts val="600"/>
              </a:spcBef>
              <a:buBlip>
                <a:blip r:embed="rId3"/>
              </a:buBlip>
            </a:pPr>
            <a:r>
              <a:rPr lang="pl-PL" sz="2000" dirty="0">
                <a:solidFill>
                  <a:srgbClr val="63528E"/>
                </a:solidFill>
              </a:rPr>
              <a:t>The </a:t>
            </a:r>
            <a:r>
              <a:rPr lang="pl-PL" sz="2000" dirty="0" err="1">
                <a:solidFill>
                  <a:srgbClr val="63528E"/>
                </a:solidFill>
              </a:rPr>
              <a:t>cooperation</a:t>
            </a:r>
            <a:r>
              <a:rPr lang="pl-PL" sz="2000" dirty="0">
                <a:solidFill>
                  <a:srgbClr val="63528E"/>
                </a:solidFill>
              </a:rPr>
              <a:t> with DIH was a </a:t>
            </a:r>
            <a:r>
              <a:rPr lang="pl-PL" sz="2000" dirty="0" err="1">
                <a:solidFill>
                  <a:srgbClr val="63528E"/>
                </a:solidFill>
              </a:rPr>
              <a:t>perfect</a:t>
            </a:r>
            <a:r>
              <a:rPr lang="pl-PL" sz="2000" dirty="0">
                <a:solidFill>
                  <a:srgbClr val="63528E"/>
                </a:solidFill>
              </a:rPr>
              <a:t> </a:t>
            </a:r>
            <a:r>
              <a:rPr lang="pl-PL" sz="2000" dirty="0" err="1">
                <a:solidFill>
                  <a:srgbClr val="63528E"/>
                </a:solidFill>
              </a:rPr>
              <a:t>opportunity</a:t>
            </a:r>
            <a:r>
              <a:rPr lang="pl-PL" sz="2000" dirty="0">
                <a:solidFill>
                  <a:srgbClr val="63528E"/>
                </a:solidFill>
              </a:rPr>
              <a:t> </a:t>
            </a:r>
            <a:r>
              <a:rPr lang="pl-PL" sz="2000" dirty="0" err="1">
                <a:solidFill>
                  <a:srgbClr val="63528E"/>
                </a:solidFill>
              </a:rPr>
              <a:t>at</a:t>
            </a:r>
            <a:r>
              <a:rPr lang="pl-PL" sz="2000" dirty="0">
                <a:solidFill>
                  <a:srgbClr val="63528E"/>
                </a:solidFill>
              </a:rPr>
              <a:t> the </a:t>
            </a:r>
            <a:r>
              <a:rPr lang="pl-PL" sz="2000" dirty="0" err="1">
                <a:solidFill>
                  <a:srgbClr val="63528E"/>
                </a:solidFill>
              </a:rPr>
              <a:t>right</a:t>
            </a:r>
            <a:r>
              <a:rPr lang="pl-PL" sz="2000" dirty="0">
                <a:solidFill>
                  <a:srgbClr val="63528E"/>
                </a:solidFill>
              </a:rPr>
              <a:t> moment</a:t>
            </a:r>
          </a:p>
          <a:p>
            <a:pPr marL="342900" indent="-342900">
              <a:spcBef>
                <a:spcPts val="600"/>
              </a:spcBef>
              <a:buBlip>
                <a:blip r:embed="rId3"/>
              </a:buBlip>
            </a:pPr>
            <a:r>
              <a:rPr lang="pl-PL" sz="2000" dirty="0">
                <a:solidFill>
                  <a:srgbClr val="63528E"/>
                </a:solidFill>
              </a:rPr>
              <a:t>The </a:t>
            </a:r>
            <a:r>
              <a:rPr lang="pl-PL" sz="2000" dirty="0" err="1">
                <a:solidFill>
                  <a:srgbClr val="63528E"/>
                </a:solidFill>
              </a:rPr>
              <a:t>resources</a:t>
            </a:r>
            <a:r>
              <a:rPr lang="pl-PL" sz="2000" dirty="0">
                <a:solidFill>
                  <a:srgbClr val="63528E"/>
                </a:solidFill>
              </a:rPr>
              <a:t> </a:t>
            </a:r>
            <a:r>
              <a:rPr lang="pl-PL" sz="2000" dirty="0" err="1">
                <a:solidFill>
                  <a:srgbClr val="63528E"/>
                </a:solidFill>
              </a:rPr>
              <a:t>provided</a:t>
            </a:r>
            <a:r>
              <a:rPr lang="pl-PL" sz="2000" dirty="0">
                <a:solidFill>
                  <a:srgbClr val="63528E"/>
                </a:solidFill>
              </a:rPr>
              <a:t> by DIH </a:t>
            </a:r>
            <a:r>
              <a:rPr lang="pl-PL" sz="2000" dirty="0" err="1">
                <a:solidFill>
                  <a:srgbClr val="63528E"/>
                </a:solidFill>
              </a:rPr>
              <a:t>allowed</a:t>
            </a:r>
            <a:r>
              <a:rPr lang="pl-PL" sz="2000" dirty="0">
                <a:solidFill>
                  <a:srgbClr val="63528E"/>
                </a:solidFill>
              </a:rPr>
              <a:t> </a:t>
            </a:r>
            <a:r>
              <a:rPr lang="pl-PL" sz="2000" dirty="0" err="1">
                <a:solidFill>
                  <a:srgbClr val="63528E"/>
                </a:solidFill>
              </a:rPr>
              <a:t>us</a:t>
            </a:r>
            <a:r>
              <a:rPr lang="pl-PL" sz="2000" dirty="0">
                <a:solidFill>
                  <a:srgbClr val="63528E"/>
                </a:solidFill>
              </a:rPr>
              <a:t> to </a:t>
            </a:r>
            <a:r>
              <a:rPr lang="pl-PL" sz="2000" dirty="0" err="1">
                <a:solidFill>
                  <a:srgbClr val="63528E"/>
                </a:solidFill>
              </a:rPr>
              <a:t>develop</a:t>
            </a:r>
            <a:r>
              <a:rPr lang="pl-PL" sz="2000" dirty="0">
                <a:solidFill>
                  <a:srgbClr val="63528E"/>
                </a:solidFill>
              </a:rPr>
              <a:t> the </a:t>
            </a:r>
            <a:r>
              <a:rPr lang="pl-PL" sz="2000" dirty="0" err="1">
                <a:solidFill>
                  <a:srgbClr val="63528E"/>
                </a:solidFill>
              </a:rPr>
              <a:t>solution</a:t>
            </a:r>
            <a:r>
              <a:rPr lang="pl-PL" sz="2000" dirty="0">
                <a:solidFill>
                  <a:srgbClr val="63528E"/>
                </a:solidFill>
              </a:rPr>
              <a:t> and </a:t>
            </a:r>
            <a:r>
              <a:rPr lang="pl-PL" sz="2000" dirty="0" err="1">
                <a:solidFill>
                  <a:srgbClr val="63528E"/>
                </a:solidFill>
              </a:rPr>
              <a:t>implement</a:t>
            </a:r>
            <a:r>
              <a:rPr lang="pl-PL" sz="2000" dirty="0">
                <a:solidFill>
                  <a:srgbClr val="63528E"/>
                </a:solidFill>
              </a:rPr>
              <a:t> </a:t>
            </a:r>
            <a:r>
              <a:rPr lang="pl-PL" sz="2000" dirty="0" err="1">
                <a:solidFill>
                  <a:srgbClr val="63528E"/>
                </a:solidFill>
              </a:rPr>
              <a:t>it</a:t>
            </a:r>
            <a:r>
              <a:rPr lang="pl-PL" sz="2000" dirty="0">
                <a:solidFill>
                  <a:srgbClr val="63528E"/>
                </a:solidFill>
              </a:rPr>
              <a:t> on </a:t>
            </a:r>
            <a:r>
              <a:rPr lang="pl-PL" sz="2000" dirty="0" err="1">
                <a:solidFill>
                  <a:srgbClr val="63528E"/>
                </a:solidFill>
              </a:rPr>
              <a:t>safe</a:t>
            </a:r>
            <a:r>
              <a:rPr lang="pl-PL" sz="2000" dirty="0">
                <a:solidFill>
                  <a:srgbClr val="63528E"/>
                </a:solidFill>
              </a:rPr>
              <a:t> and </a:t>
            </a:r>
            <a:r>
              <a:rPr lang="pl-PL" sz="2000" dirty="0" err="1">
                <a:solidFill>
                  <a:srgbClr val="63528E"/>
                </a:solidFill>
              </a:rPr>
              <a:t>stable</a:t>
            </a:r>
            <a:r>
              <a:rPr lang="pl-PL" sz="2000" dirty="0">
                <a:solidFill>
                  <a:srgbClr val="63528E"/>
                </a:solidFill>
              </a:rPr>
              <a:t> IT </a:t>
            </a:r>
            <a:r>
              <a:rPr lang="pl-PL" sz="2000" dirty="0" err="1">
                <a:solidFill>
                  <a:srgbClr val="63528E"/>
                </a:solidFill>
              </a:rPr>
              <a:t>infrastructure</a:t>
            </a:r>
            <a:endParaRPr lang="en-US" sz="2000" dirty="0">
              <a:solidFill>
                <a:srgbClr val="63528E"/>
              </a:solidFill>
            </a:endParaRP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2E0701A0-A9B9-4A76-A2A5-C91EC6CE8CE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217411" y="1772816"/>
            <a:ext cx="4328510" cy="2738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61321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1">
            <a:extLst>
              <a:ext uri="{FF2B5EF4-FFF2-40B4-BE49-F238E27FC236}">
                <a16:creationId xmlns:a16="http://schemas.microsoft.com/office/drawing/2014/main" id="{56FC2A2D-C647-43BB-9166-8FE324ED3B98}"/>
              </a:ext>
            </a:extLst>
          </p:cNvPr>
          <p:cNvSpPr txBox="1">
            <a:spLocks/>
          </p:cNvSpPr>
          <p:nvPr/>
        </p:nvSpPr>
        <p:spPr>
          <a:xfrm>
            <a:off x="1136002" y="1223273"/>
            <a:ext cx="7912325" cy="7655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2800" b="1" dirty="0" err="1">
                <a:solidFill>
                  <a:srgbClr val="63528E"/>
                </a:solidFill>
              </a:rPr>
              <a:t>Guardomic</a:t>
            </a:r>
            <a:r>
              <a:rPr lang="pl-PL" sz="2800" b="1" dirty="0">
                <a:solidFill>
                  <a:srgbClr val="63528E"/>
                </a:solidFill>
              </a:rPr>
              <a:t> – DIH </a:t>
            </a:r>
            <a:r>
              <a:rPr lang="pl-PL" sz="2800" b="1" dirty="0" err="1">
                <a:solidFill>
                  <a:srgbClr val="63528E"/>
                </a:solidFill>
              </a:rPr>
              <a:t>integration</a:t>
            </a:r>
            <a:endParaRPr lang="pl-PL" sz="2800" b="1" dirty="0">
              <a:solidFill>
                <a:srgbClr val="63528E"/>
              </a:solidFill>
            </a:endParaRP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6390F952-A837-4D25-A5A3-2485C3747050}"/>
              </a:ext>
            </a:extLst>
          </p:cNvPr>
          <p:cNvSpPr txBox="1"/>
          <p:nvPr/>
        </p:nvSpPr>
        <p:spPr>
          <a:xfrm>
            <a:off x="1136002" y="2113655"/>
            <a:ext cx="5582093" cy="3247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buBlip>
                <a:blip r:embed="rId3"/>
              </a:buBlip>
            </a:pPr>
            <a:r>
              <a:rPr lang="pl-PL" sz="2000" dirty="0" err="1">
                <a:solidFill>
                  <a:srgbClr val="63528E"/>
                </a:solidFill>
              </a:rPr>
              <a:t>Consistent</a:t>
            </a:r>
            <a:r>
              <a:rPr lang="pl-PL" sz="2000" dirty="0">
                <a:solidFill>
                  <a:srgbClr val="63528E"/>
                </a:solidFill>
              </a:rPr>
              <a:t> </a:t>
            </a:r>
            <a:r>
              <a:rPr lang="pl-PL" sz="2000" dirty="0" err="1">
                <a:solidFill>
                  <a:srgbClr val="63528E"/>
                </a:solidFill>
              </a:rPr>
              <a:t>implementation</a:t>
            </a:r>
            <a:r>
              <a:rPr lang="pl-PL" sz="2000" dirty="0">
                <a:solidFill>
                  <a:srgbClr val="63528E"/>
                </a:solidFill>
              </a:rPr>
              <a:t> of the </a:t>
            </a:r>
            <a:r>
              <a:rPr lang="pl-PL" sz="2000" dirty="0" err="1">
                <a:solidFill>
                  <a:srgbClr val="63528E"/>
                </a:solidFill>
              </a:rPr>
              <a:t>solution</a:t>
            </a:r>
            <a:r>
              <a:rPr lang="pl-PL" sz="2000" dirty="0">
                <a:solidFill>
                  <a:srgbClr val="63528E"/>
                </a:solidFill>
              </a:rPr>
              <a:t> </a:t>
            </a:r>
          </a:p>
          <a:p>
            <a:pPr marL="342900" indent="-342900">
              <a:spcBef>
                <a:spcPts val="600"/>
              </a:spcBef>
              <a:buBlip>
                <a:blip r:embed="rId3"/>
              </a:buBlip>
            </a:pPr>
            <a:r>
              <a:rPr lang="pl-PL" sz="2000" dirty="0" err="1">
                <a:solidFill>
                  <a:srgbClr val="63528E"/>
                </a:solidFill>
              </a:rPr>
              <a:t>Two</a:t>
            </a:r>
            <a:r>
              <a:rPr lang="pl-PL" sz="2000" dirty="0">
                <a:solidFill>
                  <a:srgbClr val="63528E"/>
                </a:solidFill>
              </a:rPr>
              <a:t> </a:t>
            </a:r>
            <a:r>
              <a:rPr lang="pl-PL" sz="2000" dirty="0" err="1">
                <a:solidFill>
                  <a:srgbClr val="63528E"/>
                </a:solidFill>
              </a:rPr>
              <a:t>sites</a:t>
            </a:r>
            <a:r>
              <a:rPr lang="pl-PL" sz="2000" dirty="0">
                <a:solidFill>
                  <a:srgbClr val="63528E"/>
                </a:solidFill>
              </a:rPr>
              <a:t> </a:t>
            </a:r>
            <a:r>
              <a:rPr lang="pl-PL" sz="2000" dirty="0" err="1">
                <a:solidFill>
                  <a:srgbClr val="63528E"/>
                </a:solidFill>
              </a:rPr>
              <a:t>implementation</a:t>
            </a:r>
            <a:r>
              <a:rPr lang="pl-PL" sz="2000" dirty="0">
                <a:solidFill>
                  <a:srgbClr val="63528E"/>
                </a:solidFill>
              </a:rPr>
              <a:t> – </a:t>
            </a:r>
            <a:r>
              <a:rPr lang="pl-PL" sz="2000" dirty="0" err="1">
                <a:solidFill>
                  <a:srgbClr val="63528E"/>
                </a:solidFill>
              </a:rPr>
              <a:t>security</a:t>
            </a:r>
            <a:r>
              <a:rPr lang="pl-PL" sz="2000" dirty="0">
                <a:solidFill>
                  <a:srgbClr val="63528E"/>
                </a:solidFill>
              </a:rPr>
              <a:t> and </a:t>
            </a:r>
            <a:r>
              <a:rPr lang="en-US" sz="2000" dirty="0" err="1">
                <a:solidFill>
                  <a:srgbClr val="63528E"/>
                </a:solidFill>
              </a:rPr>
              <a:t>availab</a:t>
            </a:r>
            <a:r>
              <a:rPr lang="pl-PL" sz="2000" dirty="0" err="1">
                <a:solidFill>
                  <a:srgbClr val="63528E"/>
                </a:solidFill>
              </a:rPr>
              <a:t>ility</a:t>
            </a:r>
            <a:r>
              <a:rPr lang="pl-PL" sz="2000" dirty="0">
                <a:solidFill>
                  <a:srgbClr val="63528E"/>
                </a:solidFill>
              </a:rPr>
              <a:t> </a:t>
            </a:r>
            <a:r>
              <a:rPr lang="en-US" sz="2000" dirty="0">
                <a:solidFill>
                  <a:srgbClr val="63528E"/>
                </a:solidFill>
              </a:rPr>
              <a:t>regardless of the customer's location</a:t>
            </a:r>
            <a:endParaRPr lang="pl-PL" sz="2000" dirty="0">
              <a:solidFill>
                <a:srgbClr val="63528E"/>
              </a:solidFill>
            </a:endParaRPr>
          </a:p>
          <a:p>
            <a:pPr marL="342900" indent="-342900">
              <a:spcBef>
                <a:spcPts val="600"/>
              </a:spcBef>
              <a:buBlip>
                <a:blip r:embed="rId3"/>
              </a:buBlip>
            </a:pPr>
            <a:r>
              <a:rPr lang="pl-PL" sz="2000" dirty="0" err="1">
                <a:solidFill>
                  <a:srgbClr val="63528E"/>
                </a:solidFill>
              </a:rPr>
              <a:t>Resources</a:t>
            </a:r>
            <a:r>
              <a:rPr lang="pl-PL" sz="2000" dirty="0">
                <a:solidFill>
                  <a:srgbClr val="63528E"/>
                </a:solidFill>
              </a:rPr>
              <a:t> </a:t>
            </a:r>
            <a:r>
              <a:rPr lang="pl-PL" sz="2000" dirty="0" err="1">
                <a:solidFill>
                  <a:srgbClr val="63528E"/>
                </a:solidFill>
              </a:rPr>
              <a:t>used</a:t>
            </a:r>
            <a:r>
              <a:rPr lang="pl-PL" sz="2000" dirty="0">
                <a:solidFill>
                  <a:srgbClr val="63528E"/>
                </a:solidFill>
              </a:rPr>
              <a:t>: services and </a:t>
            </a:r>
            <a:r>
              <a:rPr lang="pl-PL" sz="2000" dirty="0" err="1">
                <a:solidFill>
                  <a:srgbClr val="63528E"/>
                </a:solidFill>
              </a:rPr>
              <a:t>infrastructure</a:t>
            </a:r>
            <a:endParaRPr lang="pl-PL" sz="2000" dirty="0">
              <a:solidFill>
                <a:srgbClr val="63528E"/>
              </a:solidFill>
            </a:endParaRPr>
          </a:p>
          <a:p>
            <a:pPr marL="342900" indent="-342900">
              <a:spcBef>
                <a:spcPts val="600"/>
              </a:spcBef>
              <a:buBlip>
                <a:blip r:embed="rId3"/>
              </a:buBlip>
            </a:pPr>
            <a:r>
              <a:rPr lang="pl-PL" sz="2000" dirty="0">
                <a:solidFill>
                  <a:srgbClr val="63528E"/>
                </a:solidFill>
              </a:rPr>
              <a:t>PSNC: </a:t>
            </a:r>
            <a:r>
              <a:rPr lang="pl-PL" sz="2000" dirty="0" err="1">
                <a:solidFill>
                  <a:srgbClr val="63528E"/>
                </a:solidFill>
              </a:rPr>
              <a:t>Openstack</a:t>
            </a:r>
            <a:r>
              <a:rPr lang="pl-PL" sz="2000" dirty="0">
                <a:solidFill>
                  <a:srgbClr val="63528E"/>
                </a:solidFill>
              </a:rPr>
              <a:t>, 18 </a:t>
            </a:r>
            <a:r>
              <a:rPr lang="pl-PL" sz="2000" dirty="0" err="1">
                <a:solidFill>
                  <a:srgbClr val="63528E"/>
                </a:solidFill>
              </a:rPr>
              <a:t>cores</a:t>
            </a:r>
            <a:r>
              <a:rPr lang="pl-PL" sz="2000" dirty="0">
                <a:solidFill>
                  <a:srgbClr val="63528E"/>
                </a:solidFill>
              </a:rPr>
              <a:t>, 1670 GB RAM, 34 GB HDD, 1 IP</a:t>
            </a:r>
          </a:p>
          <a:p>
            <a:pPr marL="342900" indent="-342900">
              <a:spcBef>
                <a:spcPts val="600"/>
              </a:spcBef>
              <a:buBlip>
                <a:blip r:embed="rId3"/>
              </a:buBlip>
            </a:pPr>
            <a:r>
              <a:rPr lang="pl-PL" sz="2000" dirty="0">
                <a:solidFill>
                  <a:srgbClr val="63528E"/>
                </a:solidFill>
              </a:rPr>
              <a:t>CINECA: </a:t>
            </a:r>
            <a:r>
              <a:rPr lang="pl-PL" sz="2000" dirty="0" err="1">
                <a:solidFill>
                  <a:srgbClr val="63528E"/>
                </a:solidFill>
              </a:rPr>
              <a:t>Cloud</a:t>
            </a:r>
            <a:r>
              <a:rPr lang="pl-PL" sz="2000" dirty="0">
                <a:solidFill>
                  <a:srgbClr val="63528E"/>
                </a:solidFill>
              </a:rPr>
              <a:t> BDW, 64 </a:t>
            </a:r>
            <a:r>
              <a:rPr lang="pl-PL" sz="2000" dirty="0" err="1">
                <a:solidFill>
                  <a:srgbClr val="63528E"/>
                </a:solidFill>
              </a:rPr>
              <a:t>cores</a:t>
            </a:r>
            <a:r>
              <a:rPr lang="pl-PL" sz="2000" dirty="0">
                <a:solidFill>
                  <a:srgbClr val="63528E"/>
                </a:solidFill>
              </a:rPr>
              <a:t>, 2000 GB RAM, 1000 GB HDD, 6 IP</a:t>
            </a:r>
          </a:p>
          <a:p>
            <a:pPr marL="342900" indent="-342900">
              <a:spcBef>
                <a:spcPts val="600"/>
              </a:spcBef>
              <a:buBlip>
                <a:blip r:embed="rId3"/>
              </a:buBlip>
            </a:pPr>
            <a:r>
              <a:rPr lang="pl-PL" sz="2000" dirty="0" err="1">
                <a:solidFill>
                  <a:srgbClr val="63528E"/>
                </a:solidFill>
              </a:rPr>
              <a:t>Commercialisation</a:t>
            </a:r>
            <a:r>
              <a:rPr lang="pl-PL" sz="2000" dirty="0">
                <a:solidFill>
                  <a:srgbClr val="63528E"/>
                </a:solidFill>
              </a:rPr>
              <a:t> support</a:t>
            </a:r>
            <a:endParaRPr lang="pl-PL" sz="2400" dirty="0">
              <a:solidFill>
                <a:srgbClr val="63528E"/>
              </a:solidFill>
            </a:endParaRP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F0F813C4-6D53-451A-A6F0-37FF134D605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449402" y="2028642"/>
            <a:ext cx="3707094" cy="2738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80955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1">
            <a:extLst>
              <a:ext uri="{FF2B5EF4-FFF2-40B4-BE49-F238E27FC236}">
                <a16:creationId xmlns:a16="http://schemas.microsoft.com/office/drawing/2014/main" id="{56FC2A2D-C647-43BB-9166-8FE324ED3B98}"/>
              </a:ext>
            </a:extLst>
          </p:cNvPr>
          <p:cNvSpPr txBox="1">
            <a:spLocks/>
          </p:cNvSpPr>
          <p:nvPr/>
        </p:nvSpPr>
        <p:spPr>
          <a:xfrm>
            <a:off x="1136002" y="1223273"/>
            <a:ext cx="7912325" cy="7655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2800" b="1" dirty="0" err="1">
                <a:solidFill>
                  <a:srgbClr val="63528E"/>
                </a:solidFill>
              </a:rPr>
              <a:t>Guardomic</a:t>
            </a:r>
            <a:r>
              <a:rPr lang="pl-PL" sz="2800" b="1" dirty="0">
                <a:solidFill>
                  <a:srgbClr val="63528E"/>
                </a:solidFill>
              </a:rPr>
              <a:t> – </a:t>
            </a:r>
            <a:r>
              <a:rPr lang="pl-PL" sz="2800" b="1">
                <a:solidFill>
                  <a:srgbClr val="63528E"/>
                </a:solidFill>
              </a:rPr>
              <a:t>impact</a:t>
            </a:r>
            <a:endParaRPr lang="pl-PL" sz="2800" b="1" dirty="0">
              <a:solidFill>
                <a:srgbClr val="63528E"/>
              </a:solidFill>
            </a:endParaRP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6390F952-A837-4D25-A5A3-2485C3747050}"/>
              </a:ext>
            </a:extLst>
          </p:cNvPr>
          <p:cNvSpPr txBox="1"/>
          <p:nvPr/>
        </p:nvSpPr>
        <p:spPr>
          <a:xfrm>
            <a:off x="1136002" y="2113655"/>
            <a:ext cx="5582093" cy="37087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buBlip>
                <a:blip r:embed="rId3"/>
              </a:buBlip>
            </a:pPr>
            <a:r>
              <a:rPr lang="pl-PL" sz="2000" dirty="0" err="1">
                <a:solidFill>
                  <a:srgbClr val="63528E"/>
                </a:solidFill>
              </a:rPr>
              <a:t>Cooperation</a:t>
            </a:r>
            <a:r>
              <a:rPr lang="pl-PL" sz="2000" dirty="0">
                <a:solidFill>
                  <a:srgbClr val="63528E"/>
                </a:solidFill>
              </a:rPr>
              <a:t> in </a:t>
            </a:r>
            <a:r>
              <a:rPr lang="pl-PL" sz="2000" dirty="0" err="1">
                <a:solidFill>
                  <a:srgbClr val="63528E"/>
                </a:solidFill>
              </a:rPr>
              <a:t>important</a:t>
            </a:r>
            <a:r>
              <a:rPr lang="pl-PL" sz="2000" dirty="0">
                <a:solidFill>
                  <a:srgbClr val="63528E"/>
                </a:solidFill>
              </a:rPr>
              <a:t> </a:t>
            </a:r>
            <a:r>
              <a:rPr lang="pl-PL" sz="2000" dirty="0" err="1">
                <a:solidFill>
                  <a:srgbClr val="63528E"/>
                </a:solidFill>
              </a:rPr>
              <a:t>international</a:t>
            </a:r>
            <a:r>
              <a:rPr lang="pl-PL" sz="2000" dirty="0">
                <a:solidFill>
                  <a:srgbClr val="63528E"/>
                </a:solidFill>
              </a:rPr>
              <a:t> </a:t>
            </a:r>
            <a:r>
              <a:rPr lang="pl-PL" sz="2000" dirty="0" err="1">
                <a:solidFill>
                  <a:srgbClr val="63528E"/>
                </a:solidFill>
              </a:rPr>
              <a:t>consortium</a:t>
            </a:r>
            <a:r>
              <a:rPr lang="pl-PL" sz="2000" dirty="0">
                <a:solidFill>
                  <a:srgbClr val="63528E"/>
                </a:solidFill>
              </a:rPr>
              <a:t> and </a:t>
            </a:r>
            <a:r>
              <a:rPr lang="pl-PL" sz="2000" dirty="0" err="1">
                <a:solidFill>
                  <a:srgbClr val="63528E"/>
                </a:solidFill>
              </a:rPr>
              <a:t>apparence</a:t>
            </a:r>
            <a:r>
              <a:rPr lang="pl-PL" sz="2000" dirty="0">
                <a:solidFill>
                  <a:srgbClr val="63528E"/>
                </a:solidFill>
              </a:rPr>
              <a:t> in </a:t>
            </a:r>
            <a:r>
              <a:rPr lang="pl-PL" sz="2000" dirty="0" err="1">
                <a:solidFill>
                  <a:srgbClr val="63528E"/>
                </a:solidFill>
              </a:rPr>
              <a:t>european</a:t>
            </a:r>
            <a:r>
              <a:rPr lang="pl-PL" sz="2000" dirty="0">
                <a:solidFill>
                  <a:srgbClr val="63528E"/>
                </a:solidFill>
              </a:rPr>
              <a:t> </a:t>
            </a:r>
            <a:r>
              <a:rPr lang="pl-PL" sz="2000" dirty="0" err="1">
                <a:solidFill>
                  <a:srgbClr val="63528E"/>
                </a:solidFill>
              </a:rPr>
              <a:t>research</a:t>
            </a:r>
            <a:r>
              <a:rPr lang="pl-PL" sz="2000" dirty="0">
                <a:solidFill>
                  <a:srgbClr val="63528E"/>
                </a:solidFill>
              </a:rPr>
              <a:t> </a:t>
            </a:r>
            <a:r>
              <a:rPr lang="pl-PL" sz="2000" dirty="0" err="1">
                <a:solidFill>
                  <a:srgbClr val="63528E"/>
                </a:solidFill>
              </a:rPr>
              <a:t>community</a:t>
            </a:r>
            <a:endParaRPr lang="pl-PL" sz="2000" dirty="0">
              <a:solidFill>
                <a:srgbClr val="63528E"/>
              </a:solidFill>
            </a:endParaRPr>
          </a:p>
          <a:p>
            <a:pPr marL="342900" indent="-342900">
              <a:spcBef>
                <a:spcPts val="600"/>
              </a:spcBef>
              <a:buBlip>
                <a:blip r:embed="rId3"/>
              </a:buBlip>
            </a:pPr>
            <a:r>
              <a:rPr lang="pl-PL" sz="2000" dirty="0">
                <a:solidFill>
                  <a:srgbClr val="63528E"/>
                </a:solidFill>
              </a:rPr>
              <a:t>Knowledge of</a:t>
            </a:r>
            <a:r>
              <a:rPr lang="en-US" sz="2000" dirty="0">
                <a:solidFill>
                  <a:srgbClr val="63528E"/>
                </a:solidFill>
              </a:rPr>
              <a:t> the methods and ways of operating within the </a:t>
            </a:r>
            <a:r>
              <a:rPr lang="pl-PL" sz="2000" dirty="0">
                <a:solidFill>
                  <a:srgbClr val="63528E"/>
                </a:solidFill>
              </a:rPr>
              <a:t>e</a:t>
            </a:r>
            <a:r>
              <a:rPr lang="en-US" sz="2000" dirty="0" err="1">
                <a:solidFill>
                  <a:srgbClr val="63528E"/>
                </a:solidFill>
              </a:rPr>
              <a:t>uropean</a:t>
            </a:r>
            <a:r>
              <a:rPr lang="en-US" sz="2000" dirty="0">
                <a:solidFill>
                  <a:srgbClr val="63528E"/>
                </a:solidFill>
              </a:rPr>
              <a:t> structures</a:t>
            </a:r>
            <a:endParaRPr lang="pl-PL" sz="2000" dirty="0">
              <a:solidFill>
                <a:srgbClr val="63528E"/>
              </a:solidFill>
            </a:endParaRPr>
          </a:p>
          <a:p>
            <a:pPr marL="342900" indent="-342900">
              <a:spcBef>
                <a:spcPts val="600"/>
              </a:spcBef>
              <a:buBlip>
                <a:blip r:embed="rId3"/>
              </a:buBlip>
            </a:pPr>
            <a:r>
              <a:rPr lang="pl-PL" sz="2000" dirty="0" err="1">
                <a:solidFill>
                  <a:srgbClr val="63528E"/>
                </a:solidFill>
              </a:rPr>
              <a:t>Opening</a:t>
            </a:r>
            <a:r>
              <a:rPr lang="pl-PL" sz="2000" dirty="0">
                <a:solidFill>
                  <a:srgbClr val="63528E"/>
                </a:solidFill>
              </a:rPr>
              <a:t> </a:t>
            </a:r>
            <a:r>
              <a:rPr lang="pl-PL" sz="2000" dirty="0" err="1">
                <a:solidFill>
                  <a:srgbClr val="63528E"/>
                </a:solidFill>
              </a:rPr>
              <a:t>new</a:t>
            </a:r>
            <a:r>
              <a:rPr lang="pl-PL" sz="2000" dirty="0">
                <a:solidFill>
                  <a:srgbClr val="63528E"/>
                </a:solidFill>
              </a:rPr>
              <a:t> </a:t>
            </a:r>
            <a:r>
              <a:rPr lang="pl-PL" sz="2000" dirty="0" err="1">
                <a:solidFill>
                  <a:srgbClr val="63528E"/>
                </a:solidFill>
              </a:rPr>
              <a:t>areas</a:t>
            </a:r>
            <a:r>
              <a:rPr lang="pl-PL" sz="2000" dirty="0">
                <a:solidFill>
                  <a:srgbClr val="63528E"/>
                </a:solidFill>
              </a:rPr>
              <a:t> of development for </a:t>
            </a:r>
            <a:r>
              <a:rPr lang="pl-PL" sz="2000" dirty="0" err="1">
                <a:solidFill>
                  <a:srgbClr val="63528E"/>
                </a:solidFill>
              </a:rPr>
              <a:t>our</a:t>
            </a:r>
            <a:r>
              <a:rPr lang="pl-PL" sz="2000" dirty="0">
                <a:solidFill>
                  <a:srgbClr val="63528E"/>
                </a:solidFill>
              </a:rPr>
              <a:t> </a:t>
            </a:r>
            <a:r>
              <a:rPr lang="pl-PL" sz="2000" dirty="0" err="1">
                <a:solidFill>
                  <a:srgbClr val="63528E"/>
                </a:solidFill>
              </a:rPr>
              <a:t>company</a:t>
            </a:r>
            <a:endParaRPr lang="pl-PL" sz="2000" dirty="0">
              <a:solidFill>
                <a:srgbClr val="63528E"/>
              </a:solidFill>
            </a:endParaRPr>
          </a:p>
          <a:p>
            <a:pPr marL="342900" indent="-342900">
              <a:spcBef>
                <a:spcPts val="600"/>
              </a:spcBef>
              <a:buBlip>
                <a:blip r:embed="rId3"/>
              </a:buBlip>
            </a:pPr>
            <a:r>
              <a:rPr lang="en-US" sz="2000" dirty="0">
                <a:solidFill>
                  <a:srgbClr val="63528E"/>
                </a:solidFill>
              </a:rPr>
              <a:t>Acquiring promising customers interested in </a:t>
            </a:r>
            <a:r>
              <a:rPr lang="pl-PL" sz="2000" dirty="0" err="1">
                <a:solidFill>
                  <a:srgbClr val="63528E"/>
                </a:solidFill>
              </a:rPr>
              <a:t>our</a:t>
            </a:r>
            <a:r>
              <a:rPr lang="pl-PL" sz="2000" dirty="0">
                <a:solidFill>
                  <a:srgbClr val="63528E"/>
                </a:solidFill>
              </a:rPr>
              <a:t> </a:t>
            </a:r>
            <a:r>
              <a:rPr lang="en-US" sz="2000" dirty="0">
                <a:solidFill>
                  <a:srgbClr val="63528E"/>
                </a:solidFill>
              </a:rPr>
              <a:t>solution </a:t>
            </a:r>
            <a:r>
              <a:rPr lang="pl-PL" sz="2000" dirty="0" err="1">
                <a:solidFill>
                  <a:srgbClr val="63528E"/>
                </a:solidFill>
              </a:rPr>
              <a:t>like</a:t>
            </a:r>
            <a:r>
              <a:rPr lang="pl-PL" sz="2000" dirty="0">
                <a:solidFill>
                  <a:srgbClr val="63528E"/>
                </a:solidFill>
              </a:rPr>
              <a:t> </a:t>
            </a:r>
            <a:r>
              <a:rPr lang="en-US" sz="2000" dirty="0">
                <a:solidFill>
                  <a:srgbClr val="63528E"/>
                </a:solidFill>
              </a:rPr>
              <a:t>SKM </a:t>
            </a:r>
            <a:r>
              <a:rPr lang="en-US" sz="2000" dirty="0" err="1">
                <a:solidFill>
                  <a:srgbClr val="63528E"/>
                </a:solidFill>
              </a:rPr>
              <a:t>Szybka</a:t>
            </a:r>
            <a:r>
              <a:rPr lang="en-US" sz="2000" dirty="0">
                <a:solidFill>
                  <a:srgbClr val="63528E"/>
                </a:solidFill>
              </a:rPr>
              <a:t> </a:t>
            </a:r>
            <a:r>
              <a:rPr lang="en-US" sz="2000" dirty="0" err="1">
                <a:solidFill>
                  <a:srgbClr val="63528E"/>
                </a:solidFill>
              </a:rPr>
              <a:t>Kolej</a:t>
            </a:r>
            <a:r>
              <a:rPr lang="en-US" sz="2000" dirty="0">
                <a:solidFill>
                  <a:srgbClr val="63528E"/>
                </a:solidFill>
              </a:rPr>
              <a:t> </a:t>
            </a:r>
            <a:r>
              <a:rPr lang="en-US" sz="2000" dirty="0" err="1">
                <a:solidFill>
                  <a:srgbClr val="63528E"/>
                </a:solidFill>
              </a:rPr>
              <a:t>Miejska</a:t>
            </a:r>
            <a:r>
              <a:rPr lang="en-US" sz="2000" dirty="0">
                <a:solidFill>
                  <a:srgbClr val="63528E"/>
                </a:solidFill>
              </a:rPr>
              <a:t> </a:t>
            </a:r>
            <a:r>
              <a:rPr lang="pl-PL" sz="2000" dirty="0">
                <a:solidFill>
                  <a:srgbClr val="63528E"/>
                </a:solidFill>
              </a:rPr>
              <a:t>(mass </a:t>
            </a:r>
            <a:r>
              <a:rPr lang="pl-PL" sz="2000" dirty="0" err="1">
                <a:solidFill>
                  <a:srgbClr val="63528E"/>
                </a:solidFill>
              </a:rPr>
              <a:t>transportation</a:t>
            </a:r>
            <a:r>
              <a:rPr lang="pl-PL" sz="2000" dirty="0">
                <a:solidFill>
                  <a:srgbClr val="63528E"/>
                </a:solidFill>
              </a:rPr>
              <a:t>) </a:t>
            </a:r>
            <a:r>
              <a:rPr lang="en-US" sz="2000" dirty="0">
                <a:solidFill>
                  <a:srgbClr val="63528E"/>
                </a:solidFill>
              </a:rPr>
              <a:t>and </a:t>
            </a:r>
            <a:r>
              <a:rPr lang="pl-PL" sz="2000">
                <a:solidFill>
                  <a:srgbClr val="63528E"/>
                </a:solidFill>
              </a:rPr>
              <a:t>VERACOMP, </a:t>
            </a:r>
            <a:r>
              <a:rPr lang="en-US" sz="2000" dirty="0">
                <a:solidFill>
                  <a:srgbClr val="63528E"/>
                </a:solidFill>
              </a:rPr>
              <a:t>a large nationwide IT distributor</a:t>
            </a:r>
            <a:endParaRPr lang="pl-PL" sz="2000" dirty="0">
              <a:solidFill>
                <a:srgbClr val="63528E"/>
              </a:solidFill>
            </a:endParaRP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35E9BA83-CE7D-4992-9294-D99DD5EE797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093221" y="2028642"/>
            <a:ext cx="4419456" cy="2738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36792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71548766"/>
      </p:ext>
    </p:extLst>
  </p:cSld>
  <p:clrMapOvr>
    <a:masterClrMapping/>
  </p:clrMapOvr>
</p:sld>
</file>

<file path=ppt/theme/theme1.xml><?xml version="1.0" encoding="utf-8"?>
<a:theme xmlns:a="http://schemas.openxmlformats.org/drawingml/2006/main" name="slide_base">
  <a:themeElements>
    <a:clrScheme name="Eudat-Color">
      <a:dk1>
        <a:srgbClr val="515151"/>
      </a:dk1>
      <a:lt1>
        <a:sysClr val="window" lastClr="FFFFFF"/>
      </a:lt1>
      <a:dk2>
        <a:srgbClr val="1F497D"/>
      </a:dk2>
      <a:lt2>
        <a:srgbClr val="EEECE1"/>
      </a:lt2>
      <a:accent1>
        <a:srgbClr val="1B216E"/>
      </a:accent1>
      <a:accent2>
        <a:srgbClr val="B01813"/>
      </a:accent2>
      <a:accent3>
        <a:srgbClr val="DF3A10"/>
      </a:accent3>
      <a:accent4>
        <a:srgbClr val="F39605"/>
      </a:accent4>
      <a:accent5>
        <a:srgbClr val="FBBE09"/>
      </a:accent5>
      <a:accent6>
        <a:srgbClr val="FFF3E6"/>
      </a:accent6>
      <a:hlink>
        <a:srgbClr val="B11913"/>
      </a:hlink>
      <a:folHlink>
        <a:srgbClr val="DF3B13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EOSC_HUB_16-9_ppt_template_v0.8" id="{8DB138ED-F999-4E5E-AFD0-12EA3FB52E1E}" vid="{C7DA8598-46A9-41FB-9598-1F55E7691436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EOSC_HUB_16-9_ppt_template_v0.8</Template>
  <TotalTime>0</TotalTime>
  <Words>434</Words>
  <Application>Microsoft Office PowerPoint</Application>
  <PresentationFormat>Panoramiczny</PresentationFormat>
  <Paragraphs>68</Paragraphs>
  <Slides>9</Slides>
  <Notes>9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Source Sans Pro</vt:lpstr>
      <vt:lpstr>Wingdings</vt:lpstr>
      <vt:lpstr>slide_base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Michał Stopka</dc:creator>
  <cp:lastModifiedBy>Maciej Hlasko</cp:lastModifiedBy>
  <cp:revision>80</cp:revision>
  <dcterms:created xsi:type="dcterms:W3CDTF">2019-02-06T08:28:58Z</dcterms:created>
  <dcterms:modified xsi:type="dcterms:W3CDTF">2021-03-25T17:12:06Z</dcterms:modified>
</cp:coreProperties>
</file>