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733" r:id="rId2"/>
  </p:sldMasterIdLst>
  <p:notesMasterIdLst>
    <p:notesMasterId r:id="rId11"/>
  </p:notesMasterIdLst>
  <p:sldIdLst>
    <p:sldId id="273" r:id="rId3"/>
    <p:sldId id="290" r:id="rId4"/>
    <p:sldId id="285" r:id="rId5"/>
    <p:sldId id="291" r:id="rId6"/>
    <p:sldId id="292" r:id="rId7"/>
    <p:sldId id="294" r:id="rId8"/>
    <p:sldId id="293" r:id="rId9"/>
    <p:sldId id="288" r:id="rId10"/>
  </p:sldIdLst>
  <p:sldSz cx="12192000" cy="6858000"/>
  <p:notesSz cx="6858000" cy="9144000"/>
  <p:defaultTextStyle>
    <a:defPPr>
      <a:defRPr lang="en-US"/>
    </a:defPPr>
    <a:lvl1pPr algn="l" defTabSz="6080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608013" indent="-150813" algn="l" defTabSz="6080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1217613" indent="-303213" algn="l" defTabSz="6080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827213" indent="-455613" algn="l" defTabSz="6080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2436813" indent="-608013" algn="l" defTabSz="6080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C742"/>
    <a:srgbClr val="268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82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18F32D-3015-3146-9BD8-CB2D689F19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0958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B25770-D259-C744-9774-C7CFFEBF794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609585" eaLnBrk="1" hangingPunct="1">
              <a:defRPr sz="1200"/>
            </a:lvl1pPr>
          </a:lstStyle>
          <a:p>
            <a:pPr>
              <a:defRPr/>
            </a:pPr>
            <a:fld id="{D51A5702-E134-CC40-AEE5-C3B5D1552101}" type="datetimeFigureOut">
              <a:rPr lang="en-US" altLang="en-GR"/>
              <a:pPr>
                <a:defRPr/>
              </a:pPr>
              <a:t>10/18/2021</a:t>
            </a:fld>
            <a:endParaRPr lang="en-US" altLang="en-G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0925B53-A863-7A4F-8195-D99A649D71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839B4A8-DE58-4F40-A3A1-16A51476EE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6B881-6F53-0C4B-8C18-3F318D453C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0958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E77ECE-1A5E-CC43-A4D0-09DA6A68EA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609585" eaLnBrk="1" hangingPunct="1">
              <a:defRPr sz="1200"/>
            </a:lvl1pPr>
          </a:lstStyle>
          <a:p>
            <a:pPr>
              <a:defRPr/>
            </a:pPr>
            <a:fld id="{7F2EB36A-E3A2-A84A-B671-42B8AC401348}" type="slidenum">
              <a:rPr lang="en-US" altLang="en-GR"/>
              <a:pPr>
                <a:defRPr/>
              </a:pPr>
              <a:t>‹#›</a:t>
            </a:fld>
            <a:endParaRPr lang="en-US" altLang="en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080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608013" algn="l" defTabSz="6080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1217613" algn="l" defTabSz="6080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827213" algn="l" defTabSz="6080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2436813" algn="l" defTabSz="6080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0254D549-E583-1D47-80A7-3C5EA49087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AC50D966-6C8A-2B4C-95C4-24667773EB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47675" eaLnBrk="1" hangingPunct="1">
              <a:spcBef>
                <a:spcPct val="0"/>
              </a:spcBef>
            </a:pPr>
            <a:endParaRPr lang="en-GR" altLang="en-GR">
              <a:ea typeface="ＭＳ Ｐゴシック" panose="020B0600070205080204" pitchFamily="34" charset="-128"/>
            </a:endParaRP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5E58BACB-F681-D84B-8A8C-028975F185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6080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6080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6080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6080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608013">
              <a:spcBef>
                <a:spcPct val="0"/>
              </a:spcBef>
            </a:pPr>
            <a:fld id="{920954DB-B9EE-E143-B28D-ED1DE2712107}" type="slidenum">
              <a:rPr lang="en-US" altLang="en-GR" sz="1200" smtClean="0">
                <a:solidFill>
                  <a:srgbClr val="000000"/>
                </a:solidFill>
              </a:rPr>
              <a:pPr defTabSz="608013">
                <a:spcBef>
                  <a:spcPct val="0"/>
                </a:spcBef>
              </a:pPr>
              <a:t>1</a:t>
            </a:fld>
            <a:endParaRPr lang="en-US" altLang="en-G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52C3FEB-1765-794A-A7ED-29B56EB39B68}"/>
              </a:ext>
            </a:extLst>
          </p:cNvPr>
          <p:cNvSpPr/>
          <p:nvPr userDrawn="1"/>
        </p:nvSpPr>
        <p:spPr bwMode="ltGray">
          <a:xfrm>
            <a:off x="0" y="0"/>
            <a:ext cx="4572000" cy="6858000"/>
          </a:xfrm>
          <a:prstGeom prst="rect">
            <a:avLst/>
          </a:prstGeom>
          <a:solidFill>
            <a:srgbClr val="EDF2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7A8FAC-D936-FA41-908A-ABF8065E2E93}"/>
              </a:ext>
            </a:extLst>
          </p:cNvPr>
          <p:cNvSpPr/>
          <p:nvPr userDrawn="1"/>
        </p:nvSpPr>
        <p:spPr bwMode="ltGray">
          <a:xfrm>
            <a:off x="4311650" y="0"/>
            <a:ext cx="788035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asellaDiTesto 10">
            <a:extLst>
              <a:ext uri="{FF2B5EF4-FFF2-40B4-BE49-F238E27FC236}">
                <a16:creationId xmlns:a16="http://schemas.microsoft.com/office/drawing/2014/main" id="{C3274786-2A39-5F4A-BE6D-C2AA84DCBAB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6638" y="6232525"/>
            <a:ext cx="3221037" cy="554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609585" eaLnBrk="1" hangingPunct="1">
              <a:defRPr/>
            </a:pPr>
            <a:r>
              <a:rPr lang="en-US" altLang="en-GR" sz="1000" dirty="0">
                <a:solidFill>
                  <a:srgbClr val="3B3838"/>
                </a:solidFill>
                <a:latin typeface="Helvetica Light" panose="020B0403020202020204" pitchFamily="34" charset="0"/>
              </a:rPr>
              <a:t>This project has received funding from European Union’s Horizon 2020 Research and Innovation </a:t>
            </a:r>
            <a:r>
              <a:rPr lang="en-US" altLang="en-GR" sz="1000" dirty="0" err="1">
                <a:solidFill>
                  <a:srgbClr val="3B3838"/>
                </a:solidFill>
                <a:latin typeface="Helvetica Light" panose="020B0403020202020204" pitchFamily="34" charset="0"/>
              </a:rPr>
              <a:t>Programme</a:t>
            </a:r>
            <a:r>
              <a:rPr lang="en-US" altLang="en-GR" sz="1000" dirty="0">
                <a:solidFill>
                  <a:srgbClr val="3B3838"/>
                </a:solidFill>
                <a:latin typeface="Helvetica Light" panose="020B0403020202020204" pitchFamily="34" charset="0"/>
              </a:rPr>
              <a:t> under Grant Agreement No 101004480.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039AD8A7-5761-DB49-9AF0-3B0802C058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219825"/>
            <a:ext cx="8794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CF13A13-5D39-3A4C-B82A-29DE04E9E3F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486217"/>
            <a:ext cx="4311650" cy="460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GR" sz="1200" dirty="0">
                <a:latin typeface="Helvetica Light" panose="020B0403020202020204" pitchFamily="34" charset="0"/>
              </a:rPr>
              <a:t>Automated, Transparent Citizen-Centric Public Policy Making based on Trusted Artificial Intelligence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572000" y="2474036"/>
            <a:ext cx="7281333" cy="1465016"/>
          </a:xfrm>
        </p:spPr>
        <p:txBody>
          <a:bodyPr anchor="ctr"/>
          <a:lstStyle>
            <a:lvl1pPr algn="l">
              <a:lnSpc>
                <a:spcPct val="90000"/>
              </a:lnSpc>
              <a:defRPr sz="4800" b="0" i="0">
                <a:ln>
                  <a:noFill/>
                </a:ln>
                <a:solidFill>
                  <a:schemeClr val="bg1"/>
                </a:solidFill>
                <a:effectLst/>
                <a:latin typeface="Helvetica Light"/>
                <a:cs typeface="Helvetica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572000" y="4061661"/>
            <a:ext cx="6807200" cy="537968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b="0" i="0">
                <a:solidFill>
                  <a:srgbClr val="FFFFFF"/>
                </a:solidFill>
                <a:effectLst/>
                <a:latin typeface="Helvetica Light"/>
                <a:cs typeface="Helvetica Ligh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1" y="5196418"/>
            <a:ext cx="5499100" cy="512233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31FCFB44-548F-774F-8456-0EA2A8A69A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6457" y="2630348"/>
            <a:ext cx="3044955" cy="69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51642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584" y="1600201"/>
            <a:ext cx="5602816" cy="4218709"/>
          </a:xfrm>
        </p:spPr>
        <p:txBody>
          <a:bodyPr>
            <a:normAutofit/>
          </a:bodyPr>
          <a:lstStyle>
            <a:lvl1pPr>
              <a:defRPr sz="3200" b="0" i="0">
                <a:latin typeface="Helvetica Light"/>
                <a:cs typeface="Helvetica Light"/>
              </a:defRPr>
            </a:lvl1pPr>
            <a:lvl2pPr>
              <a:defRPr sz="2667" b="0" i="0">
                <a:latin typeface="Helvetica Light"/>
                <a:cs typeface="Helvetica Light"/>
              </a:defRPr>
            </a:lvl2pPr>
            <a:lvl3pPr>
              <a:defRPr sz="2400" b="0" i="0">
                <a:latin typeface="Helvetica Light"/>
                <a:cs typeface="Helvetica Light"/>
              </a:defRPr>
            </a:lvl3pPr>
            <a:lvl4pPr>
              <a:defRPr sz="2133" b="0" i="0">
                <a:latin typeface="Helvetica Light"/>
                <a:cs typeface="Helvetica Light"/>
              </a:defRPr>
            </a:lvl4pPr>
            <a:lvl5pPr>
              <a:defRPr sz="2133" b="0" i="0">
                <a:latin typeface="Helvetica Light"/>
                <a:cs typeface="Helvetica Ligh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588000" cy="4218709"/>
          </a:xfrm>
        </p:spPr>
        <p:txBody>
          <a:bodyPr>
            <a:normAutofit/>
          </a:bodyPr>
          <a:lstStyle>
            <a:lvl1pPr>
              <a:defRPr sz="3200" b="0" i="0">
                <a:latin typeface="Helvetica Light"/>
                <a:cs typeface="Helvetica Light"/>
              </a:defRPr>
            </a:lvl1pPr>
            <a:lvl2pPr>
              <a:defRPr sz="2667" b="0" i="0">
                <a:latin typeface="Helvetica Light"/>
                <a:cs typeface="Helvetica Light"/>
              </a:defRPr>
            </a:lvl2pPr>
            <a:lvl3pPr>
              <a:defRPr sz="2400" b="0" i="0">
                <a:latin typeface="Helvetica Light"/>
                <a:cs typeface="Helvetica Light"/>
              </a:defRPr>
            </a:lvl3pPr>
            <a:lvl4pPr>
              <a:defRPr sz="2133" b="0" i="0">
                <a:latin typeface="Helvetica Light"/>
                <a:cs typeface="Helvetica Light"/>
              </a:defRPr>
            </a:lvl4pPr>
            <a:lvl5pPr>
              <a:defRPr sz="2133" b="0" i="0">
                <a:latin typeface="Helvetica Light"/>
                <a:cs typeface="Helvetica Ligh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6895DD71-BE9E-7144-BD2E-96FCB83DDA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Change the Footer from "Insert" / "Header and Footer"</a:t>
            </a:r>
          </a:p>
        </p:txBody>
      </p:sp>
      <p:sp>
        <p:nvSpPr>
          <p:cNvPr id="6" name="Slide Number Placeholder 16">
            <a:extLst>
              <a:ext uri="{FF2B5EF4-FFF2-40B4-BE49-F238E27FC236}">
                <a16:creationId xmlns:a16="http://schemas.microsoft.com/office/drawing/2014/main" id="{76379B26-085D-9644-930B-E88457638A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CE6A1-01F1-654E-9915-CA06D02246F2}" type="slidenum">
              <a:rPr lang="en-US" altLang="en-GR"/>
              <a:pPr>
                <a:defRPr/>
              </a:pPr>
              <a:t>‹#›</a:t>
            </a:fld>
            <a:endParaRPr lang="en-US" altLang="en-GR" dirty="0"/>
          </a:p>
        </p:txBody>
      </p:sp>
    </p:spTree>
    <p:extLst>
      <p:ext uri="{BB962C8B-B14F-4D97-AF65-F5344CB8AC3E}">
        <p14:creationId xmlns:p14="http://schemas.microsoft.com/office/powerpoint/2010/main" val="296510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2D3B568A-49E7-8141-A58E-3B3B99E5EA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Change the Footer from "Insert" / "Header and Footer"</a:t>
            </a:r>
          </a:p>
        </p:txBody>
      </p:sp>
      <p:sp>
        <p:nvSpPr>
          <p:cNvPr id="4" name="Slide Number Placeholder 16">
            <a:extLst>
              <a:ext uri="{FF2B5EF4-FFF2-40B4-BE49-F238E27FC236}">
                <a16:creationId xmlns:a16="http://schemas.microsoft.com/office/drawing/2014/main" id="{ACBA4123-AE0A-F74A-B59B-4C431F2CD9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BF8A1-5868-2C42-B898-D0C0FDD1640C}" type="slidenum">
              <a:rPr lang="en-US" altLang="en-GR"/>
              <a:pPr>
                <a:defRPr/>
              </a:pPr>
              <a:t>‹#›</a:t>
            </a:fld>
            <a:endParaRPr lang="en-US" altLang="en-GR" dirty="0"/>
          </a:p>
        </p:txBody>
      </p:sp>
    </p:spTree>
    <p:extLst>
      <p:ext uri="{BB962C8B-B14F-4D97-AF65-F5344CB8AC3E}">
        <p14:creationId xmlns:p14="http://schemas.microsoft.com/office/powerpoint/2010/main" val="4096814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F18B65BC-03AC-2E41-8C08-1F01C31298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Change the Footer from "Insert" / "Header and Footer"</a:t>
            </a:r>
          </a:p>
        </p:txBody>
      </p:sp>
      <p:sp>
        <p:nvSpPr>
          <p:cNvPr id="3" name="Slide Number Placeholder 16">
            <a:extLst>
              <a:ext uri="{FF2B5EF4-FFF2-40B4-BE49-F238E27FC236}">
                <a16:creationId xmlns:a16="http://schemas.microsoft.com/office/drawing/2014/main" id="{CABE29CE-6D67-0143-A16A-8DBF353EBA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7754D-5F97-564A-8BF4-6E635FD2C506}" type="slidenum">
              <a:rPr lang="en-US" altLang="en-GR"/>
              <a:pPr>
                <a:defRPr/>
              </a:pPr>
              <a:t>‹#›</a:t>
            </a:fld>
            <a:endParaRPr lang="en-US" altLang="en-GR" dirty="0"/>
          </a:p>
        </p:txBody>
      </p:sp>
    </p:spTree>
    <p:extLst>
      <p:ext uri="{BB962C8B-B14F-4D97-AF65-F5344CB8AC3E}">
        <p14:creationId xmlns:p14="http://schemas.microsoft.com/office/powerpoint/2010/main" val="1712812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9A0052-0438-4B48-942D-053B7D6CF5FE}"/>
              </a:ext>
            </a:extLst>
          </p:cNvPr>
          <p:cNvSpPr/>
          <p:nvPr userDrawn="1"/>
        </p:nvSpPr>
        <p:spPr bwMode="ltGray">
          <a:xfrm>
            <a:off x="0" y="-1"/>
            <a:ext cx="12192000" cy="5962389"/>
          </a:xfrm>
          <a:prstGeom prst="rect">
            <a:avLst/>
          </a:prstGeom>
          <a:solidFill>
            <a:srgbClr val="EDF2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asellaDiTesto 10">
            <a:extLst>
              <a:ext uri="{FF2B5EF4-FFF2-40B4-BE49-F238E27FC236}">
                <a16:creationId xmlns:a16="http://schemas.microsoft.com/office/drawing/2014/main" id="{B3234D09-9D39-294E-B0AA-152FC26AB7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4750" y="6389688"/>
            <a:ext cx="105521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09585" eaLnBrk="1" hangingPunct="1">
              <a:defRPr/>
            </a:pPr>
            <a:r>
              <a:rPr lang="en-US" altLang="en-GR" sz="1200" dirty="0">
                <a:solidFill>
                  <a:srgbClr val="3B3838"/>
                </a:solidFill>
                <a:latin typeface="Helvetica Light" panose="020B0403020202020204" pitchFamily="34" charset="0"/>
              </a:rPr>
              <a:t>This project has received funding from European Union’s  Horizon 2020 Research and Innovation </a:t>
            </a:r>
            <a:r>
              <a:rPr lang="en-US" altLang="en-GR" sz="1200" dirty="0" err="1">
                <a:solidFill>
                  <a:srgbClr val="3B3838"/>
                </a:solidFill>
                <a:latin typeface="Helvetica Light" panose="020B0403020202020204" pitchFamily="34" charset="0"/>
              </a:rPr>
              <a:t>Programme</a:t>
            </a:r>
            <a:r>
              <a:rPr lang="en-US" altLang="en-GR" sz="1200" dirty="0">
                <a:solidFill>
                  <a:srgbClr val="3B3838"/>
                </a:solidFill>
                <a:latin typeface="Helvetica Light" panose="020B0403020202020204" pitchFamily="34" charset="0"/>
              </a:rPr>
              <a:t> under Grant Agreement No 101004480.</a:t>
            </a: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68622C7A-CEEF-5B44-B2FE-12D83A0CF3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6238875"/>
            <a:ext cx="8778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2"/>
          <p:cNvSpPr>
            <a:spLocks noGrp="1"/>
          </p:cNvSpPr>
          <p:nvPr>
            <p:ph type="subTitle" idx="4294967295"/>
          </p:nvPr>
        </p:nvSpPr>
        <p:spPr>
          <a:xfrm>
            <a:off x="406400" y="1514671"/>
            <a:ext cx="8534400" cy="2752225"/>
          </a:xfrm>
        </p:spPr>
        <p:txBody>
          <a:bodyPr/>
          <a:lstStyle>
            <a:lvl1pPr marL="0" indent="0">
              <a:buNone/>
              <a:defRPr sz="2700"/>
            </a:lvl1pPr>
          </a:lstStyle>
          <a:p>
            <a:endParaRPr lang="en-GB" dirty="0"/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06400" y="422275"/>
            <a:ext cx="8534400" cy="68738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330160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06399" y="1473913"/>
            <a:ext cx="11383839" cy="4515812"/>
          </a:xfrm>
        </p:spPr>
        <p:txBody>
          <a:bodyPr/>
          <a:lstStyle>
            <a:lvl1pPr>
              <a:defRPr b="0" i="0">
                <a:latin typeface="Helvetica Light"/>
                <a:cs typeface="Helvetica Light"/>
              </a:defRPr>
            </a:lvl1pPr>
            <a:lvl2pPr>
              <a:lnSpc>
                <a:spcPct val="100000"/>
              </a:lnSpc>
              <a:defRPr b="0" i="0">
                <a:latin typeface="Helvetica Light"/>
                <a:cs typeface="Helvetica Light"/>
              </a:defRPr>
            </a:lvl2pPr>
            <a:lvl3pPr>
              <a:lnSpc>
                <a:spcPct val="100000"/>
              </a:lnSpc>
              <a:defRPr sz="2400" b="0" i="0">
                <a:latin typeface="Helvetica Light"/>
                <a:cs typeface="Helvetica Light"/>
              </a:defRPr>
            </a:lvl3pPr>
            <a:lvl4pPr marL="1443531" indent="-298443">
              <a:lnSpc>
                <a:spcPct val="100000"/>
              </a:lnSpc>
              <a:buFont typeface="Wingdings" charset="2"/>
              <a:buChar char="§"/>
              <a:defRPr sz="2133" b="0" i="0">
                <a:latin typeface="Helvetica Light"/>
                <a:cs typeface="Helvetica Light"/>
              </a:defRPr>
            </a:lvl4pPr>
            <a:lvl5pPr marL="1826638" indent="-298443">
              <a:lnSpc>
                <a:spcPct val="100000"/>
              </a:lnSpc>
              <a:buFont typeface="Arial"/>
              <a:buChar char="•"/>
              <a:defRPr sz="2133" b="0" i="0">
                <a:latin typeface="Helvetica Light"/>
                <a:cs typeface="Helvetica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00AE4152-81F5-774E-A3CA-46B17F40015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Change the Footer from "Insert" / "Header and Footer"</a:t>
            </a:r>
          </a:p>
        </p:txBody>
      </p:sp>
      <p:sp>
        <p:nvSpPr>
          <p:cNvPr id="5" name="Slide Number Placeholder 16">
            <a:extLst>
              <a:ext uri="{FF2B5EF4-FFF2-40B4-BE49-F238E27FC236}">
                <a16:creationId xmlns:a16="http://schemas.microsoft.com/office/drawing/2014/main" id="{63E463AA-A2FB-C846-AE67-A805FEF549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582A4-B53A-E84D-97C6-7AB9FC4689C9}" type="slidenum">
              <a:rPr lang="en-US" altLang="en-GR"/>
              <a:pPr>
                <a:defRPr/>
              </a:pPr>
              <a:t>‹#›</a:t>
            </a:fld>
            <a:endParaRPr lang="en-US" altLang="en-GR" dirty="0"/>
          </a:p>
        </p:txBody>
      </p:sp>
    </p:spTree>
    <p:extLst>
      <p:ext uri="{BB962C8B-B14F-4D97-AF65-F5344CB8AC3E}">
        <p14:creationId xmlns:p14="http://schemas.microsoft.com/office/powerpoint/2010/main" val="364723068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2"/>
          </p:nvPr>
        </p:nvSpPr>
        <p:spPr>
          <a:xfrm>
            <a:off x="406400" y="1473913"/>
            <a:ext cx="5537071" cy="4515812"/>
          </a:xfrm>
        </p:spPr>
        <p:txBody>
          <a:bodyPr/>
          <a:lstStyle>
            <a:lvl1pPr>
              <a:defRPr b="0" i="0">
                <a:latin typeface="Helvetica Light"/>
                <a:cs typeface="Helvetica Light"/>
              </a:defRPr>
            </a:lvl1pPr>
            <a:lvl2pPr>
              <a:lnSpc>
                <a:spcPct val="100000"/>
              </a:lnSpc>
              <a:defRPr b="0" i="0">
                <a:latin typeface="Helvetica Light"/>
                <a:cs typeface="Helvetica Light"/>
              </a:defRPr>
            </a:lvl2pPr>
            <a:lvl3pPr>
              <a:lnSpc>
                <a:spcPct val="100000"/>
              </a:lnSpc>
              <a:defRPr sz="2400" b="0" i="0">
                <a:latin typeface="Helvetica Light"/>
                <a:cs typeface="Helvetica Light"/>
              </a:defRPr>
            </a:lvl3pPr>
            <a:lvl4pPr marL="1443531" indent="-298443">
              <a:lnSpc>
                <a:spcPct val="100000"/>
              </a:lnSpc>
              <a:buFont typeface="Wingdings" charset="2"/>
              <a:buChar char="§"/>
              <a:defRPr sz="2133" b="0" i="0">
                <a:latin typeface="Helvetica Light"/>
                <a:cs typeface="Helvetica Light"/>
              </a:defRPr>
            </a:lvl4pPr>
            <a:lvl5pPr marL="1826638" indent="-298443">
              <a:lnSpc>
                <a:spcPct val="100000"/>
              </a:lnSpc>
              <a:buFont typeface="Arial"/>
              <a:buChar char="•"/>
              <a:defRPr sz="2133" b="0" i="0">
                <a:latin typeface="Helvetica Light"/>
                <a:cs typeface="Helvetica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188866" y="1470879"/>
            <a:ext cx="5537071" cy="4515812"/>
          </a:xfrm>
        </p:spPr>
        <p:txBody>
          <a:bodyPr/>
          <a:lstStyle>
            <a:lvl1pPr>
              <a:defRPr b="0" i="0">
                <a:latin typeface="Helvetica Light"/>
                <a:cs typeface="Helvetica Light"/>
              </a:defRPr>
            </a:lvl1pPr>
            <a:lvl2pPr>
              <a:lnSpc>
                <a:spcPct val="100000"/>
              </a:lnSpc>
              <a:defRPr b="0" i="0">
                <a:latin typeface="Helvetica Light"/>
                <a:cs typeface="Helvetica Light"/>
              </a:defRPr>
            </a:lvl2pPr>
            <a:lvl3pPr>
              <a:lnSpc>
                <a:spcPct val="100000"/>
              </a:lnSpc>
              <a:defRPr sz="2400" b="0" i="0">
                <a:latin typeface="Helvetica Light"/>
                <a:cs typeface="Helvetica Light"/>
              </a:defRPr>
            </a:lvl3pPr>
            <a:lvl4pPr marL="1443531" indent="-298443">
              <a:lnSpc>
                <a:spcPct val="100000"/>
              </a:lnSpc>
              <a:buFont typeface="Wingdings" charset="2"/>
              <a:buChar char="§"/>
              <a:defRPr sz="2133" b="0" i="0">
                <a:latin typeface="Helvetica Light"/>
                <a:cs typeface="Helvetica Light"/>
              </a:defRPr>
            </a:lvl4pPr>
            <a:lvl5pPr marL="1826638" indent="-298443">
              <a:lnSpc>
                <a:spcPct val="100000"/>
              </a:lnSpc>
              <a:buFont typeface="Arial"/>
              <a:buChar char="•"/>
              <a:defRPr sz="2133" b="0" i="0">
                <a:latin typeface="Helvetica Light"/>
                <a:cs typeface="Helvetica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56A2CD7-6226-FA4E-ACC8-A4348DFE642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Change the Footer from "Insert" / "Header and Footer"</a:t>
            </a:r>
          </a:p>
        </p:txBody>
      </p:sp>
      <p:sp>
        <p:nvSpPr>
          <p:cNvPr id="8" name="Slide Number Placeholder 16">
            <a:extLst>
              <a:ext uri="{FF2B5EF4-FFF2-40B4-BE49-F238E27FC236}">
                <a16:creationId xmlns:a16="http://schemas.microsoft.com/office/drawing/2014/main" id="{A860585E-58F7-224C-BA4E-CCFD9885E16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6A85C-D1CA-EF4D-958E-B3FC0742CDE8}" type="slidenum">
              <a:rPr lang="en-US" altLang="en-GR"/>
              <a:pPr>
                <a:defRPr/>
              </a:pPr>
              <a:t>‹#›</a:t>
            </a:fld>
            <a:endParaRPr lang="en-US" altLang="en-GR" dirty="0"/>
          </a:p>
        </p:txBody>
      </p:sp>
    </p:spTree>
    <p:extLst>
      <p:ext uri="{BB962C8B-B14F-4D97-AF65-F5344CB8AC3E}">
        <p14:creationId xmlns:p14="http://schemas.microsoft.com/office/powerpoint/2010/main" val="3628843904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0CB0EE75-FF13-8D47-BAED-3266132C39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Change the Footer from "Insert" / "Header and Footer"</a:t>
            </a:r>
          </a:p>
        </p:txBody>
      </p:sp>
      <p:sp>
        <p:nvSpPr>
          <p:cNvPr id="4" name="Slide Number Placeholder 16">
            <a:extLst>
              <a:ext uri="{FF2B5EF4-FFF2-40B4-BE49-F238E27FC236}">
                <a16:creationId xmlns:a16="http://schemas.microsoft.com/office/drawing/2014/main" id="{E660227D-3434-7F43-975A-0FF5C3096A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B5654-34F6-FE44-96A5-92B745116506}" type="slidenum">
              <a:rPr lang="en-US" altLang="en-GR"/>
              <a:pPr>
                <a:defRPr/>
              </a:pPr>
              <a:t>‹#›</a:t>
            </a:fld>
            <a:endParaRPr lang="en-US" altLang="en-GR" dirty="0"/>
          </a:p>
        </p:txBody>
      </p:sp>
    </p:spTree>
    <p:extLst>
      <p:ext uri="{BB962C8B-B14F-4D97-AF65-F5344CB8AC3E}">
        <p14:creationId xmlns:p14="http://schemas.microsoft.com/office/powerpoint/2010/main" val="1172750012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D6D486D5-B132-3547-82B8-16AB7A2461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Change the Footer from "Insert" / "Header and Footer"</a:t>
            </a:r>
          </a:p>
        </p:txBody>
      </p:sp>
      <p:sp>
        <p:nvSpPr>
          <p:cNvPr id="3" name="Slide Number Placeholder 16">
            <a:extLst>
              <a:ext uri="{FF2B5EF4-FFF2-40B4-BE49-F238E27FC236}">
                <a16:creationId xmlns:a16="http://schemas.microsoft.com/office/drawing/2014/main" id="{E149EA44-DBCE-6D45-8EA1-CB5DD5D3CF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33CCA-0F31-DE41-8A48-2A76BE58EAFD}" type="slidenum">
              <a:rPr lang="en-US" altLang="en-GR"/>
              <a:pPr>
                <a:defRPr/>
              </a:pPr>
              <a:t>‹#›</a:t>
            </a:fld>
            <a:endParaRPr lang="en-US" altLang="en-GR" dirty="0"/>
          </a:p>
        </p:txBody>
      </p:sp>
    </p:spTree>
    <p:extLst>
      <p:ext uri="{BB962C8B-B14F-4D97-AF65-F5344CB8AC3E}">
        <p14:creationId xmlns:p14="http://schemas.microsoft.com/office/powerpoint/2010/main" val="1551094828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9597" y="1"/>
            <a:ext cx="12102403" cy="5214051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2764" y="4915297"/>
            <a:ext cx="12102403" cy="968204"/>
          </a:xfrm>
          <a:solidFill>
            <a:srgbClr val="1C1C1C"/>
          </a:solidFill>
          <a:ln>
            <a:noFill/>
          </a:ln>
          <a:sp3d/>
        </p:spPr>
        <p:txBody>
          <a:bodyPr lIns="182880" rIns="182880" anchor="ctr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0838" indent="0">
              <a:buNone/>
              <a:defRPr>
                <a:solidFill>
                  <a:schemeClr val="bg1"/>
                </a:solidFill>
              </a:defRPr>
            </a:lvl2pPr>
            <a:lvl3pPr marL="761981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5122074A-370C-3443-BCDF-8360E9DB833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Change the Footer from "Insert" / "Header and Footer"</a:t>
            </a:r>
          </a:p>
        </p:txBody>
      </p:sp>
      <p:sp>
        <p:nvSpPr>
          <p:cNvPr id="7" name="Slide Number Placeholder 16">
            <a:extLst>
              <a:ext uri="{FF2B5EF4-FFF2-40B4-BE49-F238E27FC236}">
                <a16:creationId xmlns:a16="http://schemas.microsoft.com/office/drawing/2014/main" id="{8CF38A5F-1E53-1749-A8D0-6A5A180CF80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B7B11-7A0A-4146-8696-83024DDB0077}" type="slidenum">
              <a:rPr lang="en-US" altLang="en-GR"/>
              <a:pPr>
                <a:defRPr/>
              </a:pPr>
              <a:t>‹#›</a:t>
            </a:fld>
            <a:endParaRPr lang="en-US" altLang="en-GR" dirty="0"/>
          </a:p>
        </p:txBody>
      </p:sp>
    </p:spTree>
    <p:extLst>
      <p:ext uri="{BB962C8B-B14F-4D97-AF65-F5344CB8AC3E}">
        <p14:creationId xmlns:p14="http://schemas.microsoft.com/office/powerpoint/2010/main" val="2104396940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3B0D9D-95B0-C849-95FC-A6A8D69C4155}"/>
              </a:ext>
            </a:extLst>
          </p:cNvPr>
          <p:cNvSpPr/>
          <p:nvPr userDrawn="1"/>
        </p:nvSpPr>
        <p:spPr bwMode="ltGray">
          <a:xfrm>
            <a:off x="0" y="-1"/>
            <a:ext cx="12192000" cy="6080899"/>
          </a:xfrm>
          <a:prstGeom prst="rect">
            <a:avLst/>
          </a:prstGeom>
          <a:solidFill>
            <a:srgbClr val="EDF2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asellaDiTesto 10">
            <a:extLst>
              <a:ext uri="{FF2B5EF4-FFF2-40B4-BE49-F238E27FC236}">
                <a16:creationId xmlns:a16="http://schemas.microsoft.com/office/drawing/2014/main" id="{BDB9A07B-F07C-8142-BD98-0F4BFD89B5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4750" y="6389688"/>
            <a:ext cx="10552113" cy="27699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09585" eaLnBrk="1" hangingPunct="1">
              <a:defRPr/>
            </a:pPr>
            <a:r>
              <a:rPr lang="en-US" altLang="en-GR" sz="1200" dirty="0">
                <a:solidFill>
                  <a:srgbClr val="3B3838"/>
                </a:solidFill>
                <a:latin typeface="Helvetica Light" panose="020B0403020202020204" pitchFamily="34" charset="0"/>
              </a:rPr>
              <a:t>This project has received funding from European Union’s  Horizon 2020 Research and Innovation </a:t>
            </a:r>
            <a:r>
              <a:rPr lang="en-US" altLang="en-GR" sz="1200" dirty="0" err="1">
                <a:solidFill>
                  <a:srgbClr val="3B3838"/>
                </a:solidFill>
                <a:latin typeface="Helvetica Light" panose="020B0403020202020204" pitchFamily="34" charset="0"/>
              </a:rPr>
              <a:t>Programme</a:t>
            </a:r>
            <a:r>
              <a:rPr lang="en-US" altLang="en-GR" sz="1200" dirty="0">
                <a:solidFill>
                  <a:srgbClr val="3B3838"/>
                </a:solidFill>
                <a:latin typeface="Helvetica Light" panose="020B0403020202020204" pitchFamily="34" charset="0"/>
              </a:rPr>
              <a:t> under Grant Agreement No 101004480.</a:t>
            </a: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449EB78E-20B2-C84A-8683-717A55D29D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6238875"/>
            <a:ext cx="8778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2"/>
          <p:cNvSpPr>
            <a:spLocks noGrp="1"/>
          </p:cNvSpPr>
          <p:nvPr>
            <p:ph type="subTitle" idx="4294967295"/>
          </p:nvPr>
        </p:nvSpPr>
        <p:spPr>
          <a:xfrm>
            <a:off x="406400" y="1514671"/>
            <a:ext cx="8534400" cy="2752225"/>
          </a:xfrm>
        </p:spPr>
        <p:txBody>
          <a:bodyPr/>
          <a:lstStyle>
            <a:lvl1pPr marL="0" indent="0">
              <a:buNone/>
              <a:defRPr sz="2700"/>
            </a:lvl1pPr>
          </a:lstStyle>
          <a:p>
            <a:endParaRPr lang="en-GB" dirty="0"/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06400" y="422275"/>
            <a:ext cx="8534400" cy="68738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3039097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721E53-151E-6642-B4AF-FF4D19E90D83}"/>
              </a:ext>
            </a:extLst>
          </p:cNvPr>
          <p:cNvSpPr/>
          <p:nvPr userDrawn="1"/>
        </p:nvSpPr>
        <p:spPr bwMode="ltGray">
          <a:xfrm>
            <a:off x="0" y="0"/>
            <a:ext cx="4572000" cy="6858000"/>
          </a:xfrm>
          <a:prstGeom prst="rect">
            <a:avLst/>
          </a:prstGeom>
          <a:solidFill>
            <a:srgbClr val="EDF2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B9F6DA-3911-1E4F-9857-1692BBFF72B1}"/>
              </a:ext>
            </a:extLst>
          </p:cNvPr>
          <p:cNvSpPr/>
          <p:nvPr userDrawn="1"/>
        </p:nvSpPr>
        <p:spPr bwMode="ltGray">
          <a:xfrm>
            <a:off x="4311650" y="0"/>
            <a:ext cx="788035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4572000" y="2474036"/>
            <a:ext cx="7281333" cy="1465016"/>
          </a:xfrm>
        </p:spPr>
        <p:txBody>
          <a:bodyPr/>
          <a:lstStyle>
            <a:lvl1pPr algn="l">
              <a:lnSpc>
                <a:spcPct val="90000"/>
              </a:lnSpc>
              <a:defRPr sz="4800" b="0" i="0">
                <a:ln>
                  <a:noFill/>
                </a:ln>
                <a:solidFill>
                  <a:schemeClr val="bg1"/>
                </a:solidFill>
                <a:effectLst/>
                <a:latin typeface="Helvetica Light"/>
                <a:cs typeface="Helvetica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 bwMode="gray">
          <a:xfrm>
            <a:off x="4572000" y="4061661"/>
            <a:ext cx="6807200" cy="537968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b="0" i="0">
                <a:solidFill>
                  <a:srgbClr val="FFFFFF"/>
                </a:solidFill>
                <a:effectLst/>
                <a:latin typeface="Helvetica Light"/>
                <a:cs typeface="Helvetica Ligh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0" y="5196418"/>
            <a:ext cx="6626267" cy="512233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asellaDiTesto 10">
            <a:extLst>
              <a:ext uri="{FF2B5EF4-FFF2-40B4-BE49-F238E27FC236}">
                <a16:creationId xmlns:a16="http://schemas.microsoft.com/office/drawing/2014/main" id="{7CAAF350-33E8-1540-B9C1-6886023FF3B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6638" y="6232525"/>
            <a:ext cx="3221037" cy="554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609585" eaLnBrk="1" hangingPunct="1">
              <a:defRPr/>
            </a:pPr>
            <a:r>
              <a:rPr lang="en-US" altLang="en-GR" sz="1000" dirty="0">
                <a:solidFill>
                  <a:srgbClr val="3B3838"/>
                </a:solidFill>
                <a:latin typeface="Helvetica Light" panose="020B0403020202020204" pitchFamily="34" charset="0"/>
              </a:rPr>
              <a:t>This project has received funding from European Union’s Horizon 2020 Research and Innovation </a:t>
            </a:r>
            <a:r>
              <a:rPr lang="en-US" altLang="en-GR" sz="1000" dirty="0" err="1">
                <a:solidFill>
                  <a:srgbClr val="3B3838"/>
                </a:solidFill>
                <a:latin typeface="Helvetica Light" panose="020B0403020202020204" pitchFamily="34" charset="0"/>
              </a:rPr>
              <a:t>Programme</a:t>
            </a:r>
            <a:r>
              <a:rPr lang="en-US" altLang="en-GR" sz="1000" dirty="0">
                <a:solidFill>
                  <a:srgbClr val="3B3838"/>
                </a:solidFill>
                <a:latin typeface="Helvetica Light" panose="020B0403020202020204" pitchFamily="34" charset="0"/>
              </a:rPr>
              <a:t> under Grant Agreement No 101007990.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66357386-FEC9-8A41-9586-153CAC8B00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219825"/>
            <a:ext cx="8794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221E5CD-BB5A-1A48-BEC8-BE8094299C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486217"/>
            <a:ext cx="4311650" cy="460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GR" sz="1200" dirty="0">
                <a:latin typeface="Helvetica Light" panose="020B0403020202020204" pitchFamily="34" charset="0"/>
              </a:rPr>
              <a:t>Automated, Transparent Citizen-Centric Public Policy Making based on Trusted Artificial Intelligence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88D6F691-C32A-8441-B236-F6A9ED3A57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6457" y="2630348"/>
            <a:ext cx="3044955" cy="69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45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189" indent="-457189">
              <a:buFont typeface="Wingdings" charset="2"/>
              <a:buChar char="§"/>
              <a:defRPr sz="3200" b="0" i="0">
                <a:latin typeface="Helvetica Light"/>
                <a:cs typeface="Helvetica Light"/>
              </a:defRPr>
            </a:lvl1pPr>
            <a:lvl2pPr>
              <a:defRPr sz="2667" b="0" i="0">
                <a:latin typeface="Helvetica Light"/>
                <a:cs typeface="Helvetica Light"/>
              </a:defRPr>
            </a:lvl2pPr>
            <a:lvl3pPr marL="1523962" indent="-304792">
              <a:buFont typeface="Wingdings" charset="2"/>
              <a:buChar char="§"/>
              <a:defRPr sz="2667" b="0" i="0">
                <a:latin typeface="Helvetica Light"/>
                <a:cs typeface="Helvetica Light"/>
              </a:defRPr>
            </a:lvl3pPr>
            <a:lvl4pPr>
              <a:defRPr sz="2400" b="0" i="0">
                <a:latin typeface="Helvetica Light"/>
                <a:cs typeface="Helvetica Light"/>
              </a:defRPr>
            </a:lvl4pPr>
            <a:lvl5pPr marL="2743131" indent="-304792">
              <a:buFont typeface="Courier New"/>
              <a:buChar char="o"/>
              <a:defRPr sz="2400" b="0" i="0">
                <a:latin typeface="Helvetica Light"/>
                <a:cs typeface="Helvetica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5A0BB753-36EB-6F41-AD85-56C1ADE2A4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Change the Footer from "Insert" / "Header and Footer"</a:t>
            </a:r>
          </a:p>
        </p:txBody>
      </p:sp>
      <p:sp>
        <p:nvSpPr>
          <p:cNvPr id="5" name="Slide Number Placeholder 16">
            <a:extLst>
              <a:ext uri="{FF2B5EF4-FFF2-40B4-BE49-F238E27FC236}">
                <a16:creationId xmlns:a16="http://schemas.microsoft.com/office/drawing/2014/main" id="{81B31915-E2BE-A342-A90D-4425C06068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2F871-34DB-4C41-ABCF-3116260B4D5D}" type="slidenum">
              <a:rPr lang="en-US" altLang="en-GR"/>
              <a:pPr>
                <a:defRPr/>
              </a:pPr>
              <a:t>‹#›</a:t>
            </a:fld>
            <a:endParaRPr lang="en-US" altLang="en-GR" dirty="0"/>
          </a:p>
        </p:txBody>
      </p:sp>
    </p:spTree>
    <p:extLst>
      <p:ext uri="{BB962C8B-B14F-4D97-AF65-F5344CB8AC3E}">
        <p14:creationId xmlns:p14="http://schemas.microsoft.com/office/powerpoint/2010/main" val="126183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EFBECEF-D933-3D4E-AB57-8BDA225662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06400" y="422275"/>
            <a:ext cx="85344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GR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9A490EF-A734-2D4D-8AB5-1F5CC82E0D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06400" y="1506538"/>
            <a:ext cx="113792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GR"/>
              <a:t>Click to edit Master text styles</a:t>
            </a:r>
          </a:p>
          <a:p>
            <a:pPr lvl="1"/>
            <a:r>
              <a:rPr lang="en-US" altLang="en-GR"/>
              <a:t>Second level</a:t>
            </a:r>
          </a:p>
          <a:p>
            <a:pPr lvl="2"/>
            <a:r>
              <a:rPr lang="en-US" altLang="en-GR"/>
              <a:t>Third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625D41-47F1-B94A-A530-2E0DC425FB00}"/>
              </a:ext>
            </a:extLst>
          </p:cNvPr>
          <p:cNvSpPr/>
          <p:nvPr userDrawn="1"/>
        </p:nvSpPr>
        <p:spPr bwMode="ltGray">
          <a:xfrm>
            <a:off x="0" y="0"/>
            <a:ext cx="100013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B573976-9BE2-6444-BDE8-6C3B3CB0BD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1838" y="6311900"/>
            <a:ext cx="5676900" cy="374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09585" eaLnBrk="1" fontAlgn="auto" hangingPunct="1">
              <a:spcBef>
                <a:spcPts val="0"/>
              </a:spcBef>
              <a:spcAft>
                <a:spcPts val="0"/>
              </a:spcAft>
              <a:defRPr sz="1400" b="0" i="0">
                <a:solidFill>
                  <a:schemeClr val="tx1">
                    <a:tint val="75000"/>
                  </a:schemeClr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Change the Footer from "Insert" / "Header and Footer"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FBF923D-E930-CF46-9C4D-82C7899984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47388" y="6319838"/>
            <a:ext cx="938212" cy="3667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609585" eaLnBrk="1" hangingPunct="1">
              <a:defRPr sz="1333">
                <a:solidFill>
                  <a:srgbClr val="898989"/>
                </a:solidFill>
                <a:latin typeface="Helvetica Light" panose="020B0403020202020204" pitchFamily="34" charset="0"/>
              </a:defRPr>
            </a:lvl1pPr>
          </a:lstStyle>
          <a:p>
            <a:pPr>
              <a:defRPr/>
            </a:pPr>
            <a:fld id="{269DB1B0-AF2C-4A42-800D-9FF9E2624658}" type="slidenum">
              <a:rPr lang="en-US" altLang="en-GR"/>
              <a:pPr>
                <a:defRPr/>
              </a:pPr>
              <a:t>‹#›</a:t>
            </a:fld>
            <a:endParaRPr lang="en-US" altLang="en-GR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C5C333D-BFDF-CF4D-857C-8213153A784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194365" y="409749"/>
            <a:ext cx="2591235" cy="5916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9" r:id="rId7"/>
  </p:sldLayoutIdLst>
  <p:transition>
    <p:wipe dir="r"/>
  </p:transition>
  <p:hf hdr="0" dt="0"/>
  <p:txStyles>
    <p:titleStyle>
      <a:lvl1pPr algn="l" defTabSz="6080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chemeClr val="accent2"/>
          </a:solidFill>
          <a:latin typeface="Helvetica Light"/>
          <a:ea typeface="ＭＳ Ｐゴシック" charset="0"/>
          <a:cs typeface="Helvetica Light"/>
        </a:defRPr>
      </a:lvl1pPr>
      <a:lvl2pPr algn="l" defTabSz="6080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Helvetica Light" charset="0"/>
          <a:ea typeface="ＭＳ Ｐゴシック" charset="0"/>
          <a:cs typeface="Helvetica Light" panose="020B0403020202020204" pitchFamily="34" charset="0"/>
        </a:defRPr>
      </a:lvl2pPr>
      <a:lvl3pPr algn="l" defTabSz="6080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Helvetica Light" charset="0"/>
          <a:ea typeface="ＭＳ Ｐゴシック" charset="0"/>
          <a:cs typeface="Helvetica Light" panose="020B0403020202020204" pitchFamily="34" charset="0"/>
        </a:defRPr>
      </a:lvl3pPr>
      <a:lvl4pPr algn="l" defTabSz="6080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Helvetica Light" charset="0"/>
          <a:ea typeface="ＭＳ Ｐゴシック" charset="0"/>
          <a:cs typeface="Helvetica Light" panose="020B0403020202020204" pitchFamily="34" charset="0"/>
        </a:defRPr>
      </a:lvl4pPr>
      <a:lvl5pPr algn="l" defTabSz="6080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Helvetica Light" charset="0"/>
          <a:ea typeface="ＭＳ Ｐゴシック" charset="0"/>
          <a:cs typeface="Helvetica Light" panose="020B0403020202020204" pitchFamily="34" charset="0"/>
        </a:defRPr>
      </a:lvl5pPr>
      <a:lvl6pPr marL="609585" algn="l" defTabSz="609585" rtl="0" fontAlgn="base">
        <a:lnSpc>
          <a:spcPct val="90000"/>
        </a:lnSpc>
        <a:spcBef>
          <a:spcPct val="0"/>
        </a:spcBef>
        <a:spcAft>
          <a:spcPct val="0"/>
        </a:spcAft>
        <a:defRPr sz="4267">
          <a:solidFill>
            <a:schemeClr val="accent1"/>
          </a:solidFill>
          <a:latin typeface="Helvetica Light" charset="0"/>
          <a:ea typeface="ＭＳ Ｐゴシック" charset="0"/>
        </a:defRPr>
      </a:lvl6pPr>
      <a:lvl7pPr marL="1219170" algn="l" defTabSz="609585" rtl="0" fontAlgn="base">
        <a:lnSpc>
          <a:spcPct val="90000"/>
        </a:lnSpc>
        <a:spcBef>
          <a:spcPct val="0"/>
        </a:spcBef>
        <a:spcAft>
          <a:spcPct val="0"/>
        </a:spcAft>
        <a:defRPr sz="4267">
          <a:solidFill>
            <a:schemeClr val="accent1"/>
          </a:solidFill>
          <a:latin typeface="Helvetica Light" charset="0"/>
          <a:ea typeface="ＭＳ Ｐゴシック" charset="0"/>
        </a:defRPr>
      </a:lvl7pPr>
      <a:lvl8pPr marL="1828754" algn="l" defTabSz="609585" rtl="0" fontAlgn="base">
        <a:lnSpc>
          <a:spcPct val="90000"/>
        </a:lnSpc>
        <a:spcBef>
          <a:spcPct val="0"/>
        </a:spcBef>
        <a:spcAft>
          <a:spcPct val="0"/>
        </a:spcAft>
        <a:defRPr sz="4267">
          <a:solidFill>
            <a:schemeClr val="accent1"/>
          </a:solidFill>
          <a:latin typeface="Helvetica Light" charset="0"/>
          <a:ea typeface="ＭＳ Ｐゴシック" charset="0"/>
        </a:defRPr>
      </a:lvl8pPr>
      <a:lvl9pPr marL="2438339" algn="l" defTabSz="609585" rtl="0" fontAlgn="base">
        <a:lnSpc>
          <a:spcPct val="90000"/>
        </a:lnSpc>
        <a:spcBef>
          <a:spcPct val="0"/>
        </a:spcBef>
        <a:spcAft>
          <a:spcPct val="0"/>
        </a:spcAft>
        <a:defRPr sz="4267">
          <a:solidFill>
            <a:schemeClr val="accent1"/>
          </a:solidFill>
          <a:latin typeface="Helvetica Light" charset="0"/>
          <a:ea typeface="ＭＳ Ｐゴシック" charset="0"/>
        </a:defRPr>
      </a:lvl9pPr>
    </p:titleStyle>
    <p:bodyStyle>
      <a:lvl1pPr marL="455613" indent="-455613" algn="l" defTabSz="608013" rtl="0" eaLnBrk="0" fontAlgn="base" hangingPunct="0">
        <a:lnSpc>
          <a:spcPct val="90000"/>
        </a:lnSpc>
        <a:spcBef>
          <a:spcPts val="538"/>
        </a:spcBef>
        <a:spcAft>
          <a:spcPts val="538"/>
        </a:spcAft>
        <a:buSzPct val="110000"/>
        <a:buFont typeface="Wingdings" pitchFamily="2" charset="2"/>
        <a:buChar char="§"/>
        <a:defRPr sz="2700" kern="1200">
          <a:solidFill>
            <a:srgbClr val="262626"/>
          </a:solidFill>
          <a:latin typeface="Helvetica Light"/>
          <a:ea typeface="ＭＳ Ｐゴシック" charset="0"/>
          <a:cs typeface="Helvetica Light"/>
        </a:defRPr>
      </a:lvl1pPr>
      <a:lvl2pPr marL="760413" indent="-309563" algn="l" defTabSz="608013" rtl="0" eaLnBrk="0" fontAlgn="base" hangingPunct="0">
        <a:lnSpc>
          <a:spcPct val="90000"/>
        </a:lnSpc>
        <a:spcBef>
          <a:spcPct val="0"/>
        </a:spcBef>
        <a:spcAft>
          <a:spcPts val="538"/>
        </a:spcAft>
        <a:buFont typeface="Arial" panose="020B0604020202020204" pitchFamily="34" charset="0"/>
        <a:buChar char="–"/>
        <a:defRPr kern="1200">
          <a:solidFill>
            <a:srgbClr val="262626"/>
          </a:solidFill>
          <a:latin typeface="Helvetica Light"/>
          <a:ea typeface="ＭＳ Ｐゴシック" charset="0"/>
          <a:cs typeface="Helvetica Light"/>
        </a:defRPr>
      </a:lvl2pPr>
      <a:lvl3pPr marL="1065213" indent="-303213" algn="l" defTabSz="604838" rtl="0" eaLnBrk="0" fontAlgn="base" hangingPunct="0">
        <a:lnSpc>
          <a:spcPct val="90000"/>
        </a:lnSpc>
        <a:spcBef>
          <a:spcPct val="0"/>
        </a:spcBef>
        <a:spcAft>
          <a:spcPts val="538"/>
        </a:spcAft>
        <a:buSzPct val="80000"/>
        <a:buFont typeface="Wingdings" pitchFamily="2" charset="2"/>
        <a:buChar char="§"/>
        <a:defRPr kern="1200">
          <a:solidFill>
            <a:srgbClr val="262626"/>
          </a:solidFill>
          <a:latin typeface="Helvetica Light"/>
          <a:ea typeface="ＭＳ Ｐゴシック" charset="0"/>
          <a:cs typeface="Helvetica Light"/>
        </a:defRPr>
      </a:lvl3pPr>
      <a:lvl4pPr marL="2132013" indent="-303213" algn="l" defTabSz="608013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436813" algn="l" defTabSz="6080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>
            <a:extLst>
              <a:ext uri="{FF2B5EF4-FFF2-40B4-BE49-F238E27FC236}">
                <a16:creationId xmlns:a16="http://schemas.microsoft.com/office/drawing/2014/main" id="{EBB12BB7-8C39-2D4B-9E4C-EAB569121ED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92113" y="100013"/>
            <a:ext cx="11393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GR"/>
              <a:t>Click to edit Master title style</a:t>
            </a:r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24F03A89-374D-3445-89A9-3AF00CF4CA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92113" y="1516063"/>
            <a:ext cx="11393487" cy="439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GR"/>
              <a:t>Click to edit Master text styles</a:t>
            </a:r>
          </a:p>
          <a:p>
            <a:pPr lvl="1"/>
            <a:r>
              <a:rPr lang="en-US" altLang="en-GR"/>
              <a:t>Second level</a:t>
            </a:r>
          </a:p>
          <a:p>
            <a:pPr lvl="2"/>
            <a:r>
              <a:rPr lang="en-US" altLang="en-GR"/>
              <a:t>Third level</a:t>
            </a:r>
          </a:p>
          <a:p>
            <a:pPr lvl="3"/>
            <a:r>
              <a:rPr lang="en-US" altLang="en-GR"/>
              <a:t>Fourth level</a:t>
            </a:r>
          </a:p>
          <a:p>
            <a:pPr lvl="4"/>
            <a:r>
              <a:rPr lang="en-US" altLang="en-GR"/>
              <a:t>Fifth level</a:t>
            </a:r>
          </a:p>
        </p:txBody>
      </p:sp>
      <p:cxnSp>
        <p:nvCxnSpPr>
          <p:cNvPr id="9" name="Connettore diritto 15">
            <a:extLst>
              <a:ext uri="{FF2B5EF4-FFF2-40B4-BE49-F238E27FC236}">
                <a16:creationId xmlns:a16="http://schemas.microsoft.com/office/drawing/2014/main" id="{715C502D-FD08-F147-B353-63F0F21D8BC9}"/>
              </a:ext>
            </a:extLst>
          </p:cNvPr>
          <p:cNvCxnSpPr>
            <a:cxnSpLocks/>
          </p:cNvCxnSpPr>
          <p:nvPr userDrawn="1"/>
        </p:nvCxnSpPr>
        <p:spPr>
          <a:xfrm>
            <a:off x="392113" y="6170613"/>
            <a:ext cx="1119028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ttore diritto 17">
            <a:extLst>
              <a:ext uri="{FF2B5EF4-FFF2-40B4-BE49-F238E27FC236}">
                <a16:creationId xmlns:a16="http://schemas.microsoft.com/office/drawing/2014/main" id="{8FA22F2C-44AD-0145-8209-C0A4D42CB4FA}"/>
              </a:ext>
            </a:extLst>
          </p:cNvPr>
          <p:cNvCxnSpPr>
            <a:cxnSpLocks/>
          </p:cNvCxnSpPr>
          <p:nvPr userDrawn="1"/>
        </p:nvCxnSpPr>
        <p:spPr>
          <a:xfrm flipV="1">
            <a:off x="11139488" y="6161088"/>
            <a:ext cx="652462" cy="9525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ttore diritto 15">
            <a:extLst>
              <a:ext uri="{FF2B5EF4-FFF2-40B4-BE49-F238E27FC236}">
                <a16:creationId xmlns:a16="http://schemas.microsoft.com/office/drawing/2014/main" id="{97B11E1C-1E59-7A40-B841-2B8912120ED5}"/>
              </a:ext>
            </a:extLst>
          </p:cNvPr>
          <p:cNvCxnSpPr>
            <a:cxnSpLocks/>
          </p:cNvCxnSpPr>
          <p:nvPr userDrawn="1"/>
        </p:nvCxnSpPr>
        <p:spPr>
          <a:xfrm>
            <a:off x="595313" y="1257300"/>
            <a:ext cx="1119028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ttore diritto 17">
            <a:extLst>
              <a:ext uri="{FF2B5EF4-FFF2-40B4-BE49-F238E27FC236}">
                <a16:creationId xmlns:a16="http://schemas.microsoft.com/office/drawing/2014/main" id="{7B4A33B9-20D3-4F40-B748-8F901ACB0308}"/>
              </a:ext>
            </a:extLst>
          </p:cNvPr>
          <p:cNvCxnSpPr>
            <a:cxnSpLocks/>
          </p:cNvCxnSpPr>
          <p:nvPr userDrawn="1"/>
        </p:nvCxnSpPr>
        <p:spPr>
          <a:xfrm flipV="1">
            <a:off x="366713" y="1250950"/>
            <a:ext cx="650875" cy="7938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Footer Placeholder 6">
            <a:extLst>
              <a:ext uri="{FF2B5EF4-FFF2-40B4-BE49-F238E27FC236}">
                <a16:creationId xmlns:a16="http://schemas.microsoft.com/office/drawing/2014/main" id="{2A2FF75C-1478-364A-B813-7DB258677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1838" y="6311900"/>
            <a:ext cx="5676900" cy="374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09585" eaLnBrk="1" fontAlgn="auto" hangingPunct="1">
              <a:spcBef>
                <a:spcPts val="0"/>
              </a:spcBef>
              <a:spcAft>
                <a:spcPts val="0"/>
              </a:spcAft>
              <a:defRPr sz="1400" b="0" i="0">
                <a:solidFill>
                  <a:schemeClr val="tx1">
                    <a:tint val="75000"/>
                  </a:schemeClr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Change the Footer from "Insert" / "Header and Footer"</a:t>
            </a:r>
          </a:p>
        </p:txBody>
      </p:sp>
      <p:sp>
        <p:nvSpPr>
          <p:cNvPr id="26" name="Slide Number Placeholder 16">
            <a:extLst>
              <a:ext uri="{FF2B5EF4-FFF2-40B4-BE49-F238E27FC236}">
                <a16:creationId xmlns:a16="http://schemas.microsoft.com/office/drawing/2014/main" id="{E10DE330-C2BC-9D4B-B67C-7F3203BE0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47388" y="6319838"/>
            <a:ext cx="938212" cy="3667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609585" eaLnBrk="1" hangingPunct="1">
              <a:defRPr sz="1333">
                <a:solidFill>
                  <a:srgbClr val="898989"/>
                </a:solidFill>
                <a:latin typeface="Helvetica Light" panose="020B0403020202020204" pitchFamily="34" charset="0"/>
              </a:defRPr>
            </a:lvl1pPr>
          </a:lstStyle>
          <a:p>
            <a:pPr>
              <a:defRPr/>
            </a:pPr>
            <a:fld id="{B51E80FD-E914-BC42-860D-63E43452E370}" type="slidenum">
              <a:rPr lang="en-US" altLang="en-GR"/>
              <a:pPr>
                <a:defRPr/>
              </a:pPr>
              <a:t>‹#›</a:t>
            </a:fld>
            <a:endParaRPr lang="en-US" altLang="en-GR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15746F8-FC4E-A14C-A774-2104A8FA048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194365" y="334593"/>
            <a:ext cx="2591235" cy="5916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4" r:id="rId2"/>
    <p:sldLayoutId id="2147483835" r:id="rId3"/>
    <p:sldLayoutId id="2147483836" r:id="rId4"/>
    <p:sldLayoutId id="2147483837" r:id="rId5"/>
    <p:sldLayoutId id="2147483841" r:id="rId6"/>
  </p:sldLayoutIdLst>
  <p:hf hdr="0" dt="0"/>
  <p:txStyles>
    <p:titleStyle>
      <a:lvl1pPr algn="l" defTabSz="608013" rtl="0" eaLnBrk="0" fontAlgn="base" hangingPunct="0">
        <a:spcBef>
          <a:spcPct val="0"/>
        </a:spcBef>
        <a:spcAft>
          <a:spcPct val="0"/>
        </a:spcAft>
        <a:defRPr lang="en-US" sz="4200" b="1" i="1" kern="1200" dirty="0">
          <a:solidFill>
            <a:schemeClr val="accent2"/>
          </a:solidFill>
          <a:latin typeface="Helvetica Light"/>
          <a:ea typeface="ＭＳ Ｐゴシック" charset="0"/>
          <a:cs typeface="Helvetica Light"/>
        </a:defRPr>
      </a:lvl1pPr>
      <a:lvl2pPr algn="l" defTabSz="608013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accent2"/>
          </a:solidFill>
          <a:latin typeface="Helvetica Light" charset="0"/>
          <a:ea typeface="ＭＳ Ｐゴシック" charset="0"/>
          <a:cs typeface="Helvetica Light" panose="020B0403020202020204" pitchFamily="34" charset="0"/>
        </a:defRPr>
      </a:lvl2pPr>
      <a:lvl3pPr algn="l" defTabSz="608013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accent2"/>
          </a:solidFill>
          <a:latin typeface="Helvetica Light" charset="0"/>
          <a:ea typeface="ＭＳ Ｐゴシック" charset="0"/>
          <a:cs typeface="Helvetica Light" panose="020B0403020202020204" pitchFamily="34" charset="0"/>
        </a:defRPr>
      </a:lvl3pPr>
      <a:lvl4pPr algn="l" defTabSz="608013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accent2"/>
          </a:solidFill>
          <a:latin typeface="Helvetica Light" charset="0"/>
          <a:ea typeface="ＭＳ Ｐゴシック" charset="0"/>
          <a:cs typeface="Helvetica Light" panose="020B0403020202020204" pitchFamily="34" charset="0"/>
        </a:defRPr>
      </a:lvl4pPr>
      <a:lvl5pPr algn="l" defTabSz="608013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accent2"/>
          </a:solidFill>
          <a:latin typeface="Helvetica Light" charset="0"/>
          <a:ea typeface="ＭＳ Ｐゴシック" charset="0"/>
          <a:cs typeface="Helvetica Light" panose="020B0403020202020204" pitchFamily="34" charset="0"/>
        </a:defRPr>
      </a:lvl5pPr>
      <a:lvl6pPr marL="609585" algn="l" defTabSz="609585" rtl="0" fontAlgn="base">
        <a:spcBef>
          <a:spcPct val="0"/>
        </a:spcBef>
        <a:spcAft>
          <a:spcPct val="0"/>
        </a:spcAft>
        <a:defRPr sz="4267" b="1" i="1">
          <a:solidFill>
            <a:schemeClr val="accent2"/>
          </a:solidFill>
          <a:latin typeface="Helvetica Light" charset="0"/>
          <a:ea typeface="ＭＳ Ｐゴシック" charset="0"/>
        </a:defRPr>
      </a:lvl6pPr>
      <a:lvl7pPr marL="1219170" algn="l" defTabSz="609585" rtl="0" fontAlgn="base">
        <a:spcBef>
          <a:spcPct val="0"/>
        </a:spcBef>
        <a:spcAft>
          <a:spcPct val="0"/>
        </a:spcAft>
        <a:defRPr sz="4267" b="1" i="1">
          <a:solidFill>
            <a:schemeClr val="accent2"/>
          </a:solidFill>
          <a:latin typeface="Helvetica Light" charset="0"/>
          <a:ea typeface="ＭＳ Ｐゴシック" charset="0"/>
        </a:defRPr>
      </a:lvl7pPr>
      <a:lvl8pPr marL="1828754" algn="l" defTabSz="609585" rtl="0" fontAlgn="base">
        <a:spcBef>
          <a:spcPct val="0"/>
        </a:spcBef>
        <a:spcAft>
          <a:spcPct val="0"/>
        </a:spcAft>
        <a:defRPr sz="4267" b="1" i="1">
          <a:solidFill>
            <a:schemeClr val="accent2"/>
          </a:solidFill>
          <a:latin typeface="Helvetica Light" charset="0"/>
          <a:ea typeface="ＭＳ Ｐゴシック" charset="0"/>
        </a:defRPr>
      </a:lvl8pPr>
      <a:lvl9pPr marL="2438339" algn="l" defTabSz="609585" rtl="0" fontAlgn="base">
        <a:spcBef>
          <a:spcPct val="0"/>
        </a:spcBef>
        <a:spcAft>
          <a:spcPct val="0"/>
        </a:spcAft>
        <a:defRPr sz="4267" b="1" i="1">
          <a:solidFill>
            <a:schemeClr val="accent2"/>
          </a:solidFill>
          <a:latin typeface="Helvetica Light" charset="0"/>
          <a:ea typeface="ＭＳ Ｐゴシック" charset="0"/>
        </a:defRPr>
      </a:lvl9pPr>
    </p:titleStyle>
    <p:bodyStyle>
      <a:lvl1pPr marL="455613" indent="-455613" algn="l" defTabSz="6080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1pPr>
      <a:lvl2pPr marL="989013" indent="-379413" algn="l" defTabSz="6080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2pPr>
      <a:lvl3pPr marL="1522413" indent="-303213" algn="l" defTabSz="6080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3pPr>
      <a:lvl4pPr marL="2132013" indent="-303213" algn="l" defTabSz="6080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4pPr>
      <a:lvl5pPr marL="2741613" indent="-303213" algn="l" defTabSz="6080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inkedin.com/company/ai4publicpolicy" TargetMode="External"/><Relationship Id="rId7" Type="http://schemas.openxmlformats.org/officeDocument/2006/relationships/image" Target="../media/image19.emf"/><Relationship Id="rId2" Type="http://schemas.openxmlformats.org/officeDocument/2006/relationships/hyperlink" Target="https://ai4publicpolicy.e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hyperlink" Target="https://twitter.com/ai4publicpolic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7">
            <a:extLst>
              <a:ext uri="{FF2B5EF4-FFF2-40B4-BE49-F238E27FC236}">
                <a16:creationId xmlns:a16="http://schemas.microsoft.com/office/drawing/2014/main" id="{6DFBD737-64B5-6448-A15D-8EA59FE132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0" y="2825750"/>
            <a:ext cx="7281863" cy="762000"/>
          </a:xfrm>
        </p:spPr>
        <p:txBody>
          <a:bodyPr/>
          <a:lstStyle/>
          <a:p>
            <a:r>
              <a:rPr lang="it-IT" altLang="en-GR" dirty="0">
                <a:latin typeface="Helvetica Light" panose="020B0403020202020204" pitchFamily="34" charset="0"/>
                <a:ea typeface="ＭＳ Ｐゴシック" panose="020B0600070205080204" pitchFamily="34" charset="-128"/>
                <a:cs typeface="Helvetica Light" panose="020B0403020202020204" pitchFamily="34" charset="0"/>
              </a:rPr>
              <a:t>AI4PublicPolicy</a:t>
            </a:r>
            <a:endParaRPr lang="en-GR" altLang="en-GR" dirty="0">
              <a:latin typeface="Helvetica Light" panose="020B0403020202020204" pitchFamily="34" charset="0"/>
              <a:ea typeface="ＭＳ Ｐゴシック" panose="020B0600070205080204" pitchFamily="34" charset="-128"/>
              <a:cs typeface="Helvetica Light" panose="020B0403020202020204" pitchFamily="34" charset="0"/>
            </a:endParaRPr>
          </a:p>
        </p:txBody>
      </p:sp>
      <p:sp>
        <p:nvSpPr>
          <p:cNvPr id="17410" name="Subtitle 8">
            <a:extLst>
              <a:ext uri="{FF2B5EF4-FFF2-40B4-BE49-F238E27FC236}">
                <a16:creationId xmlns:a16="http://schemas.microsoft.com/office/drawing/2014/main" id="{ADDF9BEB-0F06-A44B-A048-AD72E8A66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4062413"/>
            <a:ext cx="6807200" cy="981166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GR" dirty="0">
                <a:latin typeface="Helvetica Light" panose="020B0403020202020204" pitchFamily="34" charset="0"/>
                <a:ea typeface="ＭＳ Ｐゴシック" panose="020B0600070205080204" pitchFamily="34" charset="-128"/>
                <a:cs typeface="Helvetica Light" panose="020B0403020202020204" pitchFamily="34" charset="0"/>
              </a:rPr>
              <a:t>AI4PublicPolicy will bring AI to support decision making</a:t>
            </a:r>
            <a:endParaRPr lang="en-GR" altLang="en-GR" dirty="0">
              <a:latin typeface="Helvetica Light" panose="020B0403020202020204" pitchFamily="34" charset="0"/>
              <a:ea typeface="ＭＳ Ｐゴシック" panose="020B0600070205080204" pitchFamily="34" charset="-128"/>
              <a:cs typeface="Helvetica Light" panose="020B0403020202020204" pitchFamily="34" charset="0"/>
            </a:endParaRPr>
          </a:p>
        </p:txBody>
      </p:sp>
      <p:sp>
        <p:nvSpPr>
          <p:cNvPr id="17411" name="Text Placeholder 9">
            <a:extLst>
              <a:ext uri="{FF2B5EF4-FFF2-40B4-BE49-F238E27FC236}">
                <a16:creationId xmlns:a16="http://schemas.microsoft.com/office/drawing/2014/main" id="{9D175BDC-3BC8-0843-89EF-DC9196BAC6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5195888"/>
            <a:ext cx="5499100" cy="512762"/>
          </a:xfrm>
        </p:spPr>
        <p:txBody>
          <a:bodyPr/>
          <a:lstStyle/>
          <a:p>
            <a:endParaRPr lang="en-GR" altLang="en-GR">
              <a:latin typeface="Helvetica Light" panose="020B0403020202020204" pitchFamily="34" charset="0"/>
              <a:ea typeface="ＭＳ Ｐゴシック" panose="020B0600070205080204" pitchFamily="34" charset="-128"/>
              <a:cs typeface="Helvetica Light" panose="020B0403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F0740EE1-57B7-1340-BF63-021DBBA1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8" y="274586"/>
            <a:ext cx="8534400" cy="593689"/>
          </a:xfrm>
        </p:spPr>
        <p:txBody>
          <a:bodyPr/>
          <a:lstStyle/>
          <a:p>
            <a:r>
              <a:rPr lang="en-GB" altLang="en-GR" sz="3600" dirty="0">
                <a:latin typeface="Helvetica Light" panose="020B0403020202020204" pitchFamily="34" charset="0"/>
                <a:ea typeface="ＭＳ Ｐゴシック" panose="020B0600070205080204" pitchFamily="34" charset="-128"/>
                <a:cs typeface="Helvetica Light" panose="020B0403020202020204" pitchFamily="34" charset="0"/>
              </a:rPr>
              <a:t>Drivers and motivations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DA942C-3195-3243-8723-915C6053797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the Footer from "Insert" / "Header and Footer"</a:t>
            </a:r>
          </a:p>
        </p:txBody>
      </p:sp>
      <p:sp>
        <p:nvSpPr>
          <p:cNvPr id="27652" name="Slide Number Placeholder 4">
            <a:extLst>
              <a:ext uri="{FF2B5EF4-FFF2-40B4-BE49-F238E27FC236}">
                <a16:creationId xmlns:a16="http://schemas.microsoft.com/office/drawing/2014/main" id="{27C97EC6-A5EC-FD4A-BBB3-95C98192EF2A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3352716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962301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4571886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5181470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608F1C3F-7E03-E840-91C5-374B863CA08D}" type="slidenum">
              <a:rPr lang="en-US" altLang="en-GR" smtClean="0">
                <a:solidFill>
                  <a:srgbClr val="898989"/>
                </a:solidFill>
                <a:latin typeface="Helvetica Light" panose="020B0403020202020204" pitchFamily="34" charset="0"/>
              </a:rPr>
              <a:pPr>
                <a:defRPr/>
              </a:pPr>
              <a:t>2</a:t>
            </a:fld>
            <a:endParaRPr lang="en-US" altLang="en-GR">
              <a:solidFill>
                <a:srgbClr val="898989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BDF8F4-BC2E-483C-95FD-8DC6CCDBE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417" y="4163591"/>
            <a:ext cx="3172764" cy="13449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6D4BBD-4678-4009-B56A-E89D2E5BB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289" y="2271857"/>
            <a:ext cx="2944123" cy="13449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44DF1C-DCCF-42CE-905D-E9F3C05E6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5843" y="4163591"/>
            <a:ext cx="2944123" cy="13392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E1ED09-5355-4D40-99DA-5E80523720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7299" y="2271857"/>
            <a:ext cx="2647950" cy="13525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1CD3FF-6729-402D-919A-9CF599091D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054" y="2271857"/>
            <a:ext cx="3405445" cy="133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44252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F0740EE1-57B7-1340-BF63-021DBBA1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94" y="326052"/>
            <a:ext cx="8534400" cy="1588127"/>
          </a:xfrm>
        </p:spPr>
        <p:txBody>
          <a:bodyPr/>
          <a:lstStyle/>
          <a:p>
            <a:r>
              <a:rPr lang="en-US" altLang="en-GR" sz="3600" dirty="0">
                <a:latin typeface="Helvetica Light" panose="020B0403020202020204" pitchFamily="34" charset="0"/>
                <a:ea typeface="ＭＳ Ｐゴシック" panose="020B0600070205080204" pitchFamily="34" charset="-128"/>
                <a:cs typeface="Helvetica Light" panose="020B0403020202020204" pitchFamily="34" charset="0"/>
              </a:rPr>
              <a:t>Automated, Transparent Citizen-Centric Public Policy Making based on Trusted Artificial Intelligence</a:t>
            </a:r>
            <a:endParaRPr lang="en-GB" altLang="en-GR" sz="3600" dirty="0">
              <a:latin typeface="Helvetica Light" panose="020B0403020202020204" pitchFamily="34" charset="0"/>
              <a:ea typeface="ＭＳ Ｐゴシック" panose="020B0600070205080204" pitchFamily="34" charset="-128"/>
              <a:cs typeface="Helvetica Light" panose="020B0403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DA942C-3195-3243-8723-915C6053797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the Footer from "Insert" / "Header and Footer"</a:t>
            </a:r>
          </a:p>
        </p:txBody>
      </p:sp>
      <p:sp>
        <p:nvSpPr>
          <p:cNvPr id="27652" name="Slide Number Placeholder 4">
            <a:extLst>
              <a:ext uri="{FF2B5EF4-FFF2-40B4-BE49-F238E27FC236}">
                <a16:creationId xmlns:a16="http://schemas.microsoft.com/office/drawing/2014/main" id="{27C97EC6-A5EC-FD4A-BBB3-95C98192EF2A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3352716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962301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4571886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5181470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608F1C3F-7E03-E840-91C5-374B863CA08D}" type="slidenum">
              <a:rPr lang="en-US" altLang="en-GR" smtClean="0">
                <a:solidFill>
                  <a:srgbClr val="898989"/>
                </a:solidFill>
                <a:latin typeface="Helvetica Light" panose="020B0403020202020204" pitchFamily="34" charset="0"/>
              </a:rPr>
              <a:pPr>
                <a:defRPr/>
              </a:pPr>
              <a:t>3</a:t>
            </a:fld>
            <a:endParaRPr lang="en-US" altLang="en-GR" dirty="0">
              <a:solidFill>
                <a:srgbClr val="898989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0D3F9A-459F-4879-8304-1DA9E1CD3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556" y="3356292"/>
            <a:ext cx="1330560" cy="1330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9DCAD4-7695-4B20-8415-FAFC0E56A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911" y="1674192"/>
            <a:ext cx="1416598" cy="14165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3CBE30-8809-4971-85AE-108E02D8B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9818" y="3356292"/>
            <a:ext cx="1305160" cy="1305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5D98B0-1130-4D25-9698-269A9A1A53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0911" y="4626067"/>
            <a:ext cx="1457036" cy="14570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C75C9A-27FA-4BBE-AB03-766FE4069D3D}"/>
              </a:ext>
            </a:extLst>
          </p:cNvPr>
          <p:cNvSpPr txBox="1"/>
          <p:nvPr/>
        </p:nvSpPr>
        <p:spPr>
          <a:xfrm>
            <a:off x="6943577" y="4618452"/>
            <a:ext cx="149367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it-IT" dirty="0" err="1">
                <a:solidFill>
                  <a:srgbClr val="696253"/>
                </a:solidFill>
                <a:latin typeface="Helvetica Light" panose="020B0403020202020204" pitchFamily="34" charset="0"/>
              </a:rPr>
              <a:t>Interoperable</a:t>
            </a:r>
            <a:endParaRPr lang="it-IT" dirty="0">
              <a:solidFill>
                <a:srgbClr val="696253"/>
              </a:solidFill>
              <a:latin typeface="Helvetica Light" panose="020B0403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7D1C76-31D0-4297-AB78-1B2037438687}"/>
              </a:ext>
            </a:extLst>
          </p:cNvPr>
          <p:cNvSpPr txBox="1"/>
          <p:nvPr/>
        </p:nvSpPr>
        <p:spPr>
          <a:xfrm>
            <a:off x="4654787" y="2919974"/>
            <a:ext cx="170206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it-IT" dirty="0" err="1">
                <a:solidFill>
                  <a:srgbClr val="696253"/>
                </a:solidFill>
                <a:latin typeface="Helvetica Light" panose="020B0403020202020204" pitchFamily="34" charset="0"/>
              </a:rPr>
              <a:t>Citizens</a:t>
            </a:r>
            <a:r>
              <a:rPr lang="it-IT" dirty="0">
                <a:solidFill>
                  <a:srgbClr val="696253"/>
                </a:solidFill>
                <a:latin typeface="Helvetica Light" panose="020B0403020202020204" pitchFamily="34" charset="0"/>
              </a:rPr>
              <a:t> </a:t>
            </a:r>
            <a:r>
              <a:rPr lang="it-IT" dirty="0" err="1">
                <a:solidFill>
                  <a:srgbClr val="696253"/>
                </a:solidFill>
                <a:latin typeface="Helvetica Light" panose="020B0403020202020204" pitchFamily="34" charset="0"/>
              </a:rPr>
              <a:t>centric</a:t>
            </a:r>
            <a:endParaRPr lang="it-IT" dirty="0">
              <a:solidFill>
                <a:srgbClr val="696253"/>
              </a:solidFill>
              <a:latin typeface="Helvetica Light" panose="020B0403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86AA1A-6D64-4704-A3E1-FF6DC30C3E8F}"/>
              </a:ext>
            </a:extLst>
          </p:cNvPr>
          <p:cNvSpPr txBox="1"/>
          <p:nvPr/>
        </p:nvSpPr>
        <p:spPr>
          <a:xfrm>
            <a:off x="5045627" y="5941487"/>
            <a:ext cx="88716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it-IT" dirty="0">
                <a:solidFill>
                  <a:srgbClr val="696253"/>
                </a:solidFill>
                <a:latin typeface="Helvetica Light" panose="020B0403020202020204" pitchFamily="34" charset="0"/>
              </a:rPr>
              <a:t>Secure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4C108A-66A5-4341-B6BC-D183B39053C8}"/>
              </a:ext>
            </a:extLst>
          </p:cNvPr>
          <p:cNvSpPr txBox="1"/>
          <p:nvPr/>
        </p:nvSpPr>
        <p:spPr>
          <a:xfrm>
            <a:off x="2367883" y="4705233"/>
            <a:ext cx="175419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it-IT" dirty="0" err="1">
                <a:solidFill>
                  <a:srgbClr val="696253"/>
                </a:solidFill>
                <a:latin typeface="Helvetica Light" panose="020B0403020202020204" pitchFamily="34" charset="0"/>
              </a:rPr>
              <a:t>Evidence</a:t>
            </a:r>
            <a:r>
              <a:rPr lang="it-IT" dirty="0">
                <a:solidFill>
                  <a:srgbClr val="696253"/>
                </a:solidFill>
                <a:latin typeface="Helvetica Light" panose="020B0403020202020204" pitchFamily="34" charset="0"/>
              </a:rPr>
              <a:t> </a:t>
            </a:r>
            <a:r>
              <a:rPr lang="it-IT" dirty="0" err="1">
                <a:solidFill>
                  <a:srgbClr val="696253"/>
                </a:solidFill>
                <a:latin typeface="Helvetica Light" panose="020B0403020202020204" pitchFamily="34" charset="0"/>
              </a:rPr>
              <a:t>based</a:t>
            </a:r>
            <a:endParaRPr lang="it-IT" dirty="0">
              <a:solidFill>
                <a:srgbClr val="696253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056396-DE91-42C5-986E-F64CA39098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8498" y="3429000"/>
            <a:ext cx="1222347" cy="122234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F0740EE1-57B7-1340-BF63-021DBBA1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8" y="274586"/>
            <a:ext cx="8534400" cy="593689"/>
          </a:xfrm>
        </p:spPr>
        <p:txBody>
          <a:bodyPr/>
          <a:lstStyle/>
          <a:p>
            <a:r>
              <a:rPr lang="en-GB" altLang="en-GR" sz="3600" dirty="0">
                <a:latin typeface="Helvetica Light" panose="020B0403020202020204" pitchFamily="34" charset="0"/>
                <a:ea typeface="ＭＳ Ｐゴシック" panose="020B0600070205080204" pitchFamily="34" charset="-128"/>
                <a:cs typeface="Helvetica Light" panose="020B0403020202020204" pitchFamily="34" charset="0"/>
              </a:rPr>
              <a:t>Key ideas and concept of the project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DA942C-3195-3243-8723-915C6053797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the Footer from "Insert" / "Header and Footer"</a:t>
            </a:r>
          </a:p>
        </p:txBody>
      </p:sp>
      <p:sp>
        <p:nvSpPr>
          <p:cNvPr id="27652" name="Slide Number Placeholder 4">
            <a:extLst>
              <a:ext uri="{FF2B5EF4-FFF2-40B4-BE49-F238E27FC236}">
                <a16:creationId xmlns:a16="http://schemas.microsoft.com/office/drawing/2014/main" id="{27C97EC6-A5EC-FD4A-BBB3-95C98192EF2A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3352716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962301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4571886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5181470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608F1C3F-7E03-E840-91C5-374B863CA08D}" type="slidenum">
              <a:rPr lang="en-US" altLang="en-GR" smtClean="0">
                <a:solidFill>
                  <a:srgbClr val="898989"/>
                </a:solidFill>
                <a:latin typeface="Helvetica Light" panose="020B0403020202020204" pitchFamily="34" charset="0"/>
              </a:rPr>
              <a:pPr>
                <a:defRPr/>
              </a:pPr>
              <a:t>4</a:t>
            </a:fld>
            <a:endParaRPr lang="en-US" altLang="en-GR">
              <a:solidFill>
                <a:srgbClr val="898989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3" name="Segnaposto contenuto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365A0F95-800D-0344-A108-420136E14C31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311881" y="1188640"/>
            <a:ext cx="10356119" cy="5070700"/>
          </a:xfrm>
        </p:spPr>
      </p:pic>
    </p:spTree>
    <p:extLst>
      <p:ext uri="{BB962C8B-B14F-4D97-AF65-F5344CB8AC3E}">
        <p14:creationId xmlns:p14="http://schemas.microsoft.com/office/powerpoint/2010/main" val="2491980361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F0740EE1-57B7-1340-BF63-021DBBA1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8" y="274586"/>
            <a:ext cx="8534400" cy="593689"/>
          </a:xfrm>
        </p:spPr>
        <p:txBody>
          <a:bodyPr/>
          <a:lstStyle/>
          <a:p>
            <a:r>
              <a:rPr lang="en-GB" altLang="en-GR" sz="3600" dirty="0">
                <a:latin typeface="Helvetica Light" panose="020B0403020202020204" pitchFamily="34" charset="0"/>
                <a:ea typeface="ＭＳ Ｐゴシック" panose="020B0600070205080204" pitchFamily="34" charset="-128"/>
                <a:cs typeface="Helvetica Light" panose="020B0403020202020204" pitchFamily="34" charset="0"/>
              </a:rPr>
              <a:t>The Scenario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DA942C-3195-3243-8723-915C6053797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052382" y="6336412"/>
            <a:ext cx="5676900" cy="374650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the Footer from "Insert" / "Header and Footer"</a:t>
            </a:r>
          </a:p>
        </p:txBody>
      </p:sp>
      <p:sp>
        <p:nvSpPr>
          <p:cNvPr id="27652" name="Slide Number Placeholder 4">
            <a:extLst>
              <a:ext uri="{FF2B5EF4-FFF2-40B4-BE49-F238E27FC236}">
                <a16:creationId xmlns:a16="http://schemas.microsoft.com/office/drawing/2014/main" id="{27C97EC6-A5EC-FD4A-BBB3-95C98192EF2A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3352716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962301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4571886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5181470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608F1C3F-7E03-E840-91C5-374B863CA08D}" type="slidenum">
              <a:rPr lang="en-US" altLang="en-GR" smtClean="0">
                <a:solidFill>
                  <a:srgbClr val="898989"/>
                </a:solidFill>
                <a:latin typeface="Helvetica Light" panose="020B0403020202020204" pitchFamily="34" charset="0"/>
              </a:rPr>
              <a:pPr>
                <a:defRPr/>
              </a:pPr>
              <a:t>5</a:t>
            </a:fld>
            <a:endParaRPr lang="en-US" altLang="en-GR">
              <a:solidFill>
                <a:srgbClr val="898989"/>
              </a:solidFill>
              <a:latin typeface="Helvetica Light" panose="020B0403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B2CE55-4514-9D4C-9C6D-B89254A6EEA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just"/>
            <a:endParaRPr lang="en-GB" sz="1800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7F05F8-7E18-4C61-841C-CB0F0D0CE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393" y="1064945"/>
            <a:ext cx="6167487" cy="509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48705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F0740EE1-57B7-1340-BF63-021DBBA1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8" y="274586"/>
            <a:ext cx="8534400" cy="593689"/>
          </a:xfrm>
        </p:spPr>
        <p:txBody>
          <a:bodyPr/>
          <a:lstStyle/>
          <a:p>
            <a:r>
              <a:rPr lang="en-GB" altLang="en-GR" sz="3600" dirty="0">
                <a:latin typeface="Helvetica Light" panose="020B0403020202020204" pitchFamily="34" charset="0"/>
                <a:ea typeface="ＭＳ Ｐゴシック" panose="020B0600070205080204" pitchFamily="34" charset="-128"/>
                <a:cs typeface="Helvetica Light" panose="020B0403020202020204" pitchFamily="34" charset="0"/>
              </a:rPr>
              <a:t>The Architecture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DA942C-3195-3243-8723-915C6053797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052382" y="6336412"/>
            <a:ext cx="5676900" cy="374650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the Footer from "Insert" / "Header and Footer"</a:t>
            </a:r>
          </a:p>
        </p:txBody>
      </p:sp>
      <p:sp>
        <p:nvSpPr>
          <p:cNvPr id="27652" name="Slide Number Placeholder 4">
            <a:extLst>
              <a:ext uri="{FF2B5EF4-FFF2-40B4-BE49-F238E27FC236}">
                <a16:creationId xmlns:a16="http://schemas.microsoft.com/office/drawing/2014/main" id="{27C97EC6-A5EC-FD4A-BBB3-95C98192EF2A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3352716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962301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4571886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5181470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608F1C3F-7E03-E840-91C5-374B863CA08D}" type="slidenum">
              <a:rPr lang="en-US" altLang="en-GR" smtClean="0">
                <a:solidFill>
                  <a:srgbClr val="898989"/>
                </a:solidFill>
                <a:latin typeface="Helvetica Light" panose="020B0403020202020204" pitchFamily="34" charset="0"/>
              </a:rPr>
              <a:pPr>
                <a:defRPr/>
              </a:pPr>
              <a:t>6</a:t>
            </a:fld>
            <a:endParaRPr lang="en-US" altLang="en-GR">
              <a:solidFill>
                <a:srgbClr val="898989"/>
              </a:solidFill>
              <a:latin typeface="Helvetica Light" panose="020B0403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B2CE55-4514-9D4C-9C6D-B89254A6EEA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just"/>
            <a:endParaRPr lang="en-GB" sz="1800" dirty="0"/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031C1D-7F4B-4A36-9D5D-AF8117B56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873" y="1262960"/>
            <a:ext cx="7645137" cy="472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07966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F0740EE1-57B7-1340-BF63-021DBBA1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8" y="274586"/>
            <a:ext cx="8534400" cy="593689"/>
          </a:xfrm>
        </p:spPr>
        <p:txBody>
          <a:bodyPr/>
          <a:lstStyle/>
          <a:p>
            <a:r>
              <a:rPr lang="en-GB" altLang="en-GR" sz="3600" dirty="0">
                <a:latin typeface="Helvetica Light" panose="020B0403020202020204" pitchFamily="34" charset="0"/>
                <a:ea typeface="ＭＳ Ｐゴシック" panose="020B0600070205080204" pitchFamily="34" charset="-128"/>
                <a:cs typeface="Helvetica Light" panose="020B0403020202020204" pitchFamily="34" charset="0"/>
              </a:rPr>
              <a:t>The Pilots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DA942C-3195-3243-8723-915C6053797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052382" y="6336412"/>
            <a:ext cx="5676900" cy="374650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the Footer from "Insert" / "Header and Footer"</a:t>
            </a:r>
          </a:p>
        </p:txBody>
      </p:sp>
      <p:sp>
        <p:nvSpPr>
          <p:cNvPr id="27652" name="Slide Number Placeholder 4">
            <a:extLst>
              <a:ext uri="{FF2B5EF4-FFF2-40B4-BE49-F238E27FC236}">
                <a16:creationId xmlns:a16="http://schemas.microsoft.com/office/drawing/2014/main" id="{27C97EC6-A5EC-FD4A-BBB3-95C98192EF2A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3352716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962301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4571886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5181470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608F1C3F-7E03-E840-91C5-374B863CA08D}" type="slidenum">
              <a:rPr lang="en-US" altLang="en-GR" smtClean="0">
                <a:solidFill>
                  <a:srgbClr val="898989"/>
                </a:solidFill>
                <a:latin typeface="Helvetica Light" panose="020B0403020202020204" pitchFamily="34" charset="0"/>
              </a:rPr>
              <a:pPr>
                <a:defRPr/>
              </a:pPr>
              <a:t>7</a:t>
            </a:fld>
            <a:endParaRPr lang="en-US" altLang="en-GR">
              <a:solidFill>
                <a:srgbClr val="898989"/>
              </a:solidFill>
              <a:latin typeface="Helvetica Light" panose="020B0403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B2CE55-4514-9D4C-9C6D-B89254A6EEA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just"/>
            <a:endParaRPr lang="en-GB" sz="1800" dirty="0"/>
          </a:p>
          <a:p>
            <a:endParaRPr lang="en-GB" dirty="0"/>
          </a:p>
        </p:txBody>
      </p:sp>
      <p:pic>
        <p:nvPicPr>
          <p:cNvPr id="3" name="Immagine 2" descr="Immagine che contiene testo, screenshot, metallo, parecchi&#10;&#10;Descrizione generata automaticamente">
            <a:extLst>
              <a:ext uri="{FF2B5EF4-FFF2-40B4-BE49-F238E27FC236}">
                <a16:creationId xmlns:a16="http://schemas.microsoft.com/office/drawing/2014/main" id="{22733100-8C63-2843-AE06-5A4AE4CE7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306" y="846534"/>
            <a:ext cx="7266432" cy="559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2508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">
            <a:extLst>
              <a:ext uri="{FF2B5EF4-FFF2-40B4-BE49-F238E27FC236}">
                <a16:creationId xmlns:a16="http://schemas.microsoft.com/office/drawing/2014/main" id="{3C508E45-A058-254D-B472-4DE9F9132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R">
                <a:latin typeface="Helvetica Light" panose="020B0403020202020204" pitchFamily="34" charset="0"/>
                <a:ea typeface="ＭＳ Ｐゴシック" panose="020B0600070205080204" pitchFamily="34" charset="-128"/>
                <a:cs typeface="Helvetica Light" panose="020B0403020202020204" pitchFamily="34" charset="0"/>
              </a:rPr>
              <a:t>Contact 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3AA0B1-D49D-714D-94C9-B5857C71E620}"/>
              </a:ext>
            </a:extLst>
          </p:cNvPr>
          <p:cNvSpPr txBox="1"/>
          <p:nvPr/>
        </p:nvSpPr>
        <p:spPr bwMode="auto">
          <a:xfrm>
            <a:off x="406400" y="2834128"/>
            <a:ext cx="5168154" cy="1533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13">
              <a:lnSpc>
                <a:spcPct val="150000"/>
              </a:lnSpc>
              <a:defRPr/>
            </a:pPr>
            <a:r>
              <a:rPr lang="en-GB" sz="1600" dirty="0">
                <a:latin typeface="Helvetica Light" panose="020B0403020202020204" pitchFamily="34" charset="0"/>
              </a:rPr>
              <a:t>Online presence</a:t>
            </a:r>
          </a:p>
          <a:p>
            <a:pPr marL="400050" indent="-39688">
              <a:lnSpc>
                <a:spcPct val="150000"/>
              </a:lnSpc>
              <a:defRPr/>
            </a:pPr>
            <a:r>
              <a:rPr lang="en-GB" sz="1600" dirty="0">
                <a:latin typeface="Helvetica Light" panose="020B0403020202020204" pitchFamily="34" charset="0"/>
                <a:hlinkClick r:id="rId2"/>
              </a:rPr>
              <a:t>https://ai4publicpolicy.eu</a:t>
            </a:r>
            <a:r>
              <a:rPr lang="en-GB" sz="1600" dirty="0">
                <a:latin typeface="Helvetica Light" panose="020B0403020202020204" pitchFamily="34" charset="0"/>
              </a:rPr>
              <a:t> </a:t>
            </a:r>
          </a:p>
          <a:p>
            <a:pPr marL="400050" indent="-39688">
              <a:lnSpc>
                <a:spcPct val="150000"/>
              </a:lnSpc>
              <a:defRPr/>
            </a:pPr>
            <a:r>
              <a:rPr lang="en-GB" sz="1600" dirty="0">
                <a:latin typeface="Helvetica Light" panose="020B0403020202020204" pitchFamily="34" charset="0"/>
                <a:hlinkClick r:id="rId3"/>
              </a:rPr>
              <a:t>http://linkedin.com/company/ai4publicpolicy</a:t>
            </a:r>
            <a:r>
              <a:rPr lang="en-GB" sz="1600" dirty="0">
                <a:latin typeface="Helvetica Light" panose="020B0403020202020204" pitchFamily="34" charset="0"/>
              </a:rPr>
              <a:t> </a:t>
            </a:r>
          </a:p>
          <a:p>
            <a:pPr marL="400050" indent="-39688">
              <a:lnSpc>
                <a:spcPct val="150000"/>
              </a:lnSpc>
              <a:defRPr/>
            </a:pPr>
            <a:r>
              <a:rPr lang="en-GB" sz="1600" dirty="0">
                <a:latin typeface="Helvetica Light" panose="020B0403020202020204" pitchFamily="34" charset="0"/>
                <a:hlinkClick r:id="rId4"/>
              </a:rPr>
              <a:t>https://twitter.com/ai4publicpolicy</a:t>
            </a:r>
            <a:r>
              <a:rPr lang="en-GB" sz="1600" dirty="0">
                <a:latin typeface="Helvetica Light" panose="020B0403020202020204" pitchFamily="34" charset="0"/>
              </a:rPr>
              <a:t> </a:t>
            </a:r>
          </a:p>
        </p:txBody>
      </p:sp>
      <p:sp>
        <p:nvSpPr>
          <p:cNvPr id="16" name="Subtitle 1">
            <a:extLst>
              <a:ext uri="{FF2B5EF4-FFF2-40B4-BE49-F238E27FC236}">
                <a16:creationId xmlns:a16="http://schemas.microsoft.com/office/drawing/2014/main" id="{63B4C35D-0EA8-B741-8D11-E0B59CF5BD0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06400" y="1514672"/>
            <a:ext cx="5940611" cy="106716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Alessandro Amicone - GFT Italy</a:t>
            </a:r>
          </a:p>
          <a:p>
            <a:pPr marL="0" indent="0">
              <a:buNone/>
            </a:pPr>
            <a:r>
              <a:rPr lang="en-GB" dirty="0"/>
              <a:t>alessandro.amicone@gft.com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30DA38-7A41-9042-B912-996CE9B8C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565" y="4032985"/>
            <a:ext cx="309600" cy="3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397A95-5AB2-6B41-BB18-9665D162E3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565" y="3666234"/>
            <a:ext cx="309600" cy="3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18FC6F-D9E7-DB44-B3E4-8CE34549ED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565" y="3299483"/>
            <a:ext cx="309600" cy="3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VITALISE blank template">
  <a:themeElements>
    <a:clrScheme name="AI4PublicPolicy_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E4383"/>
      </a:accent1>
      <a:accent2>
        <a:srgbClr val="2682C3"/>
      </a:accent2>
      <a:accent3>
        <a:srgbClr val="99C741"/>
      </a:accent3>
      <a:accent4>
        <a:srgbClr val="EDF2F3"/>
      </a:accent4>
      <a:accent5>
        <a:srgbClr val="E87F4C"/>
      </a:accent5>
      <a:accent6>
        <a:srgbClr val="E87F4C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err="1" smtClean="0">
            <a:solidFill>
              <a:srgbClr val="696253"/>
            </a:solidFill>
            <a:latin typeface="Helvetica Light" panose="020B0403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VITALISE with bar">
  <a:themeElements>
    <a:clrScheme name="Custom 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0C3CD"/>
      </a:accent1>
      <a:accent2>
        <a:srgbClr val="2682C3"/>
      </a:accent2>
      <a:accent3>
        <a:srgbClr val="F3F3F3"/>
      </a:accent3>
      <a:accent4>
        <a:srgbClr val="F3AD78"/>
      </a:accent4>
      <a:accent5>
        <a:srgbClr val="E8804C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b="0" i="0" dirty="0" err="1" smtClean="0">
            <a:latin typeface="Helvetica Light" panose="020B0403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10173</TotalTime>
  <Words>165</Words>
  <Application>Microsoft Office PowerPoint</Application>
  <PresentationFormat>Widescreen</PresentationFormat>
  <Paragraphs>32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Courier New</vt:lpstr>
      <vt:lpstr>Helvetica Light</vt:lpstr>
      <vt:lpstr>Wingdings</vt:lpstr>
      <vt:lpstr>VITALISE blank template</vt:lpstr>
      <vt:lpstr>VITALISE with bar</vt:lpstr>
      <vt:lpstr>AI4PublicPolicy</vt:lpstr>
      <vt:lpstr>Drivers and motivations</vt:lpstr>
      <vt:lpstr>Automated, Transparent Citizen-Centric Public Policy Making based on Trusted Artificial Intelligence</vt:lpstr>
      <vt:lpstr>Key ideas and concept of the project</vt:lpstr>
      <vt:lpstr>The Scenario </vt:lpstr>
      <vt:lpstr>The Architecture </vt:lpstr>
      <vt:lpstr>The Pilots </vt:lpstr>
      <vt:lpstr>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SoM Dean  Office</dc:creator>
  <cp:lastModifiedBy>Amicone, Alessandro</cp:lastModifiedBy>
  <cp:revision>132</cp:revision>
  <dcterms:created xsi:type="dcterms:W3CDTF">2015-04-29T17:53:16Z</dcterms:created>
  <dcterms:modified xsi:type="dcterms:W3CDTF">2021-10-19T16:00:28Z</dcterms:modified>
</cp:coreProperties>
</file>