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4"/>
    <p:sldMasterId id="214748370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6858000" cx="12192000"/>
  <p:notesSz cx="6858000" cy="9144000"/>
  <p:embeddedFontLst>
    <p:embeddedFont>
      <p:font typeface="Roboto Black"/>
      <p:bold r:id="rId21"/>
      <p:boldItalic r:id="rId22"/>
    </p:embeddedFont>
    <p:embeddedFont>
      <p:font typeface="Roboto"/>
      <p:regular r:id="rId23"/>
      <p:bold r:id="rId24"/>
      <p:italic r:id="rId25"/>
      <p:boldItalic r:id="rId26"/>
    </p:embeddedFont>
    <p:embeddedFont>
      <p:font typeface="Montserrat"/>
      <p:regular r:id="rId27"/>
      <p:bold r:id="rId28"/>
      <p:italic r:id="rId29"/>
      <p:boldItalic r:id="rId30"/>
    </p:embeddedFont>
    <p:embeddedFont>
      <p:font typeface="Roboto Light"/>
      <p:regular r:id="rId31"/>
      <p:bold r:id="rId32"/>
      <p:italic r:id="rId33"/>
      <p:boldItalic r:id="rId34"/>
    </p:embeddedFont>
    <p:embeddedFont>
      <p:font typeface="Helvetica Neue"/>
      <p:regular r:id="rId35"/>
      <p:bold r:id="rId36"/>
      <p:italic r:id="rId37"/>
      <p:boldItalic r:id="rId38"/>
    </p:embeddedFont>
    <p:embeddedFont>
      <p:font typeface="Helvetica Neue Light"/>
      <p:regular r:id="rId39"/>
      <p:bold r:id="rId40"/>
      <p:italic r:id="rId41"/>
      <p:boldItalic r:id="rId42"/>
    </p:embeddedFont>
    <p:embeddedFont>
      <p:font typeface="Spectral ExtraBold"/>
      <p:bold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F6E6FC-3327-466E-9A34-2FB60F02C975}">
  <a:tblStyle styleId="{BBF6E6FC-3327-466E-9A34-2FB60F02C97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0A50FD3-A95F-42FC-BA63-2BEBCE067E12}"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3">
              <a:alpha val="20000"/>
            </a:schemeClr>
          </a:solidFill>
        </a:fill>
      </a:tcStyle>
    </a:band1H>
    <a:band2H>
      <a:tcTxStyle b="off" i="off"/>
    </a:band2H>
    <a:band1V>
      <a:tcTxStyle b="off" i="off"/>
      <a:tcStyle>
        <a:fill>
          <a:solidFill>
            <a:schemeClr val="accent3">
              <a:alpha val="20000"/>
            </a:schemeClr>
          </a:solidFill>
        </a:fill>
      </a:tcStyle>
    </a:band1V>
    <a:band2V>
      <a:tcTxStyle b="off" i="off"/>
    </a:band2V>
    <a:lastCol>
      <a:tcTxStyle b="on" i="off"/>
    </a:lastCol>
    <a:firstCol>
      <a:tcTxStyle b="on" i="off"/>
    </a:firstCol>
    <a:lastRow>
      <a:tcTxStyle b="on" i="off"/>
      <a:tcStyle>
        <a:tcBdr>
          <a:top>
            <a:ln cap="flat" cmpd="sng" w="12700">
              <a:solidFill>
                <a:schemeClr val="accent3"/>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chemeClr val="accent3"/>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Light-bold.fntdata"/><Relationship Id="rId20" Type="http://schemas.openxmlformats.org/officeDocument/2006/relationships/slide" Target="slides/slide14.xml"/><Relationship Id="rId42" Type="http://schemas.openxmlformats.org/officeDocument/2006/relationships/font" Target="fonts/HelveticaNeueLight-boldItalic.fntdata"/><Relationship Id="rId41" Type="http://schemas.openxmlformats.org/officeDocument/2006/relationships/font" Target="fonts/HelveticaNeueLight-italic.fntdata"/><Relationship Id="rId22" Type="http://schemas.openxmlformats.org/officeDocument/2006/relationships/font" Target="fonts/RobotoBlack-boldItalic.fntdata"/><Relationship Id="rId44" Type="http://schemas.openxmlformats.org/officeDocument/2006/relationships/font" Target="fonts/SpectralExtraBold-boldItalic.fntdata"/><Relationship Id="rId21" Type="http://schemas.openxmlformats.org/officeDocument/2006/relationships/font" Target="fonts/RobotoBlack-bold.fntdata"/><Relationship Id="rId43" Type="http://schemas.openxmlformats.org/officeDocument/2006/relationships/font" Target="fonts/SpectralExtraBold-bold.fntdata"/><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ontserrat-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Light-regular.fntdata"/><Relationship Id="rId30" Type="http://schemas.openxmlformats.org/officeDocument/2006/relationships/font" Target="fonts/Montserrat-boldItalic.fntdata"/><Relationship Id="rId11" Type="http://schemas.openxmlformats.org/officeDocument/2006/relationships/slide" Target="slides/slide5.xml"/><Relationship Id="rId33" Type="http://schemas.openxmlformats.org/officeDocument/2006/relationships/font" Target="fonts/RobotoLight-italic.fntdata"/><Relationship Id="rId10" Type="http://schemas.openxmlformats.org/officeDocument/2006/relationships/slide" Target="slides/slide4.xml"/><Relationship Id="rId32" Type="http://schemas.openxmlformats.org/officeDocument/2006/relationships/font" Target="fonts/RobotoLight-bold.fntdata"/><Relationship Id="rId13" Type="http://schemas.openxmlformats.org/officeDocument/2006/relationships/slide" Target="slides/slide7.xml"/><Relationship Id="rId35" Type="http://schemas.openxmlformats.org/officeDocument/2006/relationships/font" Target="fonts/HelveticaNeue-regular.fntdata"/><Relationship Id="rId12" Type="http://schemas.openxmlformats.org/officeDocument/2006/relationships/slide" Target="slides/slide6.xml"/><Relationship Id="rId34" Type="http://schemas.openxmlformats.org/officeDocument/2006/relationships/font" Target="fonts/RobotoLight-boldItalic.fntdata"/><Relationship Id="rId15" Type="http://schemas.openxmlformats.org/officeDocument/2006/relationships/slide" Target="slides/slide9.xml"/><Relationship Id="rId37" Type="http://schemas.openxmlformats.org/officeDocument/2006/relationships/font" Target="fonts/HelveticaNeue-italic.fntdata"/><Relationship Id="rId14" Type="http://schemas.openxmlformats.org/officeDocument/2006/relationships/slide" Target="slides/slide8.xml"/><Relationship Id="rId36" Type="http://schemas.openxmlformats.org/officeDocument/2006/relationships/font" Target="fonts/HelveticaNeue-bold.fntdata"/><Relationship Id="rId17" Type="http://schemas.openxmlformats.org/officeDocument/2006/relationships/slide" Target="slides/slide11.xml"/><Relationship Id="rId39" Type="http://schemas.openxmlformats.org/officeDocument/2006/relationships/font" Target="fonts/HelveticaNeueLight-regular.fntdata"/><Relationship Id="rId16" Type="http://schemas.openxmlformats.org/officeDocument/2006/relationships/slide" Target="slides/slide10.xml"/><Relationship Id="rId38" Type="http://schemas.openxmlformats.org/officeDocument/2006/relationships/font" Target="fonts/HelveticaNeue-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iocommons.org.au/"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AU">
                <a:solidFill>
                  <a:srgbClr val="FF0000"/>
                </a:solidFill>
              </a:rPr>
              <a:t>This is a title slide. Heading and Subtitle are on the right. </a:t>
            </a:r>
            <a:br>
              <a:rPr lang="en-AU">
                <a:solidFill>
                  <a:srgbClr val="FF0000"/>
                </a:solidFill>
              </a:rPr>
            </a:br>
            <a:r>
              <a:rPr lang="en-AU">
                <a:solidFill>
                  <a:srgbClr val="FF0000"/>
                </a:solidFill>
              </a:rPr>
              <a:t>Presenters name and date on the left.</a:t>
            </a:r>
            <a:endParaRPr>
              <a:solidFill>
                <a:srgbClr val="FF0000"/>
              </a:solidFill>
            </a:endParaRPr>
          </a:p>
        </p:txBody>
      </p:sp>
      <p:sp>
        <p:nvSpPr>
          <p:cNvPr id="398" name="Google Shape;3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f9f550633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f9f55063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1400" u="sng">
                <a:solidFill>
                  <a:srgbClr val="0097A7"/>
                </a:solidFill>
                <a:hlinkClick r:id="rId2">
                  <a:extLst>
                    <a:ext uri="{A12FA001-AC4F-418D-AE19-62706E023703}">
                      <ahyp:hlinkClr val="tx"/>
                    </a:ext>
                  </a:extLst>
                </a:hlinkClick>
              </a:rPr>
              <a:t>Australian BioCommons</a:t>
            </a:r>
            <a:r>
              <a:rPr lang="en-AU" sz="1400">
                <a:solidFill>
                  <a:schemeClr val="dk1"/>
                </a:solidFill>
              </a:rPr>
              <a:t> relies heavily on international collaboration and access to international genomics data sets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rPr lang="en-AU" sz="1400">
                <a:solidFill>
                  <a:schemeClr val="dk1"/>
                </a:solidFill>
              </a:rPr>
              <a:t>Sensitive Data Platforms - SeRP (UK to Australia?)</a:t>
            </a:r>
            <a:endParaRPr sz="1400">
              <a:solidFill>
                <a:schemeClr val="dk1"/>
              </a:solidFill>
            </a:endParaRPr>
          </a:p>
          <a:p>
            <a:pPr indent="-323850" lvl="0" marL="457200" rtl="0" algn="l">
              <a:lnSpc>
                <a:spcPct val="115000"/>
              </a:lnSpc>
              <a:spcBef>
                <a:spcPts val="0"/>
              </a:spcBef>
              <a:spcAft>
                <a:spcPts val="0"/>
              </a:spcAft>
              <a:buClr>
                <a:srgbClr val="00B0D5"/>
              </a:buClr>
              <a:buSzPts val="1500"/>
              <a:buFont typeface="Calibri"/>
              <a:buAutoNum type="arabicPeriod"/>
            </a:pPr>
            <a:r>
              <a:rPr lang="en-AU" sz="1500">
                <a:solidFill>
                  <a:srgbClr val="00B0D5"/>
                </a:solidFill>
                <a:latin typeface="Calibri"/>
                <a:ea typeface="Calibri"/>
                <a:cs typeface="Calibri"/>
                <a:sym typeface="Calibri"/>
              </a:rPr>
              <a:t>Tap into Global expertise in OpenStack Federations, ….</a:t>
            </a:r>
            <a:endParaRPr sz="1500">
              <a:solidFill>
                <a:srgbClr val="00B0D5"/>
              </a:solidFill>
              <a:latin typeface="Calibri"/>
              <a:ea typeface="Calibri"/>
              <a:cs typeface="Calibri"/>
              <a:sym typeface="Calibri"/>
            </a:endParaRPr>
          </a:p>
          <a:p>
            <a:pPr indent="-323850" lvl="1" marL="914400" rtl="0" algn="l">
              <a:lnSpc>
                <a:spcPct val="115000"/>
              </a:lnSpc>
              <a:spcBef>
                <a:spcPts val="0"/>
              </a:spcBef>
              <a:spcAft>
                <a:spcPts val="0"/>
              </a:spcAft>
              <a:buClr>
                <a:srgbClr val="595959"/>
              </a:buClr>
              <a:buSzPts val="1500"/>
              <a:buFont typeface="Calibri"/>
              <a:buAutoNum type="alphaLcPeriod"/>
            </a:pPr>
            <a:r>
              <a:t/>
            </a:r>
            <a:endParaRPr sz="1500">
              <a:solidFill>
                <a:srgbClr val="595959"/>
              </a:solidFill>
              <a:latin typeface="Calibri"/>
              <a:ea typeface="Calibri"/>
              <a:cs typeface="Calibri"/>
              <a:sym typeface="Calibri"/>
            </a:endParaRPr>
          </a:p>
          <a:p>
            <a:pPr indent="-317500" lvl="0" marL="457200" rtl="0" algn="l">
              <a:lnSpc>
                <a:spcPct val="115000"/>
              </a:lnSpc>
              <a:spcBef>
                <a:spcPts val="1000"/>
              </a:spcBef>
              <a:spcAft>
                <a:spcPts val="0"/>
              </a:spcAft>
              <a:buClr>
                <a:srgbClr val="00B0D5"/>
              </a:buClr>
              <a:buSzPts val="1400"/>
              <a:buFont typeface="Calibri"/>
              <a:buAutoNum type="arabicPeriod"/>
            </a:pPr>
            <a:r>
              <a:rPr lang="en-AU" sz="1500">
                <a:solidFill>
                  <a:srgbClr val="00B0D5"/>
                </a:solidFill>
                <a:latin typeface="Calibri"/>
                <a:ea typeface="Calibri"/>
                <a:cs typeface="Calibri"/>
                <a:sym typeface="Calibri"/>
              </a:rPr>
              <a:t>Leverage expertise and knowledge globally</a:t>
            </a:r>
            <a:endParaRPr sz="1400">
              <a:solidFill>
                <a:srgbClr val="00B0D5"/>
              </a:solidFill>
              <a:latin typeface="Calibri"/>
              <a:ea typeface="Calibri"/>
              <a:cs typeface="Calibri"/>
              <a:sym typeface="Calibri"/>
            </a:endParaRPr>
          </a:p>
          <a:p>
            <a:pPr indent="-323850" lvl="0" marL="914400" rtl="0" algn="l">
              <a:lnSpc>
                <a:spcPct val="115000"/>
              </a:lnSpc>
              <a:spcBef>
                <a:spcPts val="0"/>
              </a:spcBef>
              <a:spcAft>
                <a:spcPts val="0"/>
              </a:spcAft>
              <a:buClr>
                <a:srgbClr val="595959"/>
              </a:buClr>
              <a:buSzPts val="1500"/>
              <a:buFont typeface="Calibri"/>
              <a:buChar char="●"/>
            </a:pPr>
            <a:r>
              <a:rPr lang="en-AU" sz="1500">
                <a:solidFill>
                  <a:srgbClr val="595959"/>
                </a:solidFill>
                <a:latin typeface="Calibri"/>
                <a:ea typeface="Calibri"/>
                <a:cs typeface="Calibri"/>
                <a:sym typeface="Calibri"/>
              </a:rPr>
              <a:t>Avoid reinventing the wheel</a:t>
            </a:r>
            <a:endParaRPr sz="1500">
              <a:solidFill>
                <a:srgbClr val="595959"/>
              </a:solidFill>
              <a:latin typeface="Calibri"/>
              <a:ea typeface="Calibri"/>
              <a:cs typeface="Calibri"/>
              <a:sym typeface="Calibri"/>
            </a:endParaRPr>
          </a:p>
          <a:p>
            <a:pPr indent="-323850" lvl="0" marL="914400" rtl="0" algn="l">
              <a:lnSpc>
                <a:spcPct val="115000"/>
              </a:lnSpc>
              <a:spcBef>
                <a:spcPts val="1000"/>
              </a:spcBef>
              <a:spcAft>
                <a:spcPts val="0"/>
              </a:spcAft>
              <a:buClr>
                <a:srgbClr val="595959"/>
              </a:buClr>
              <a:buSzPts val="1500"/>
              <a:buFont typeface="Calibri"/>
              <a:buChar char="●"/>
            </a:pPr>
            <a:r>
              <a:rPr lang="en-AU" sz="1500">
                <a:solidFill>
                  <a:srgbClr val="595959"/>
                </a:solidFill>
                <a:latin typeface="Calibri"/>
                <a:ea typeface="Calibri"/>
                <a:cs typeface="Calibri"/>
                <a:sym typeface="Calibri"/>
              </a:rPr>
              <a:t>Build on expertise in global research ecosystem</a:t>
            </a:r>
            <a:endParaRPr sz="1500">
              <a:solidFill>
                <a:srgbClr val="595959"/>
              </a:solidFill>
              <a:latin typeface="Calibri"/>
              <a:ea typeface="Calibri"/>
              <a:cs typeface="Calibri"/>
              <a:sym typeface="Calibri"/>
            </a:endParaRPr>
          </a:p>
          <a:p>
            <a:pPr indent="-330200" lvl="0" marL="457200" rtl="0" algn="l">
              <a:lnSpc>
                <a:spcPct val="115000"/>
              </a:lnSpc>
              <a:spcBef>
                <a:spcPts val="1000"/>
              </a:spcBef>
              <a:spcAft>
                <a:spcPts val="0"/>
              </a:spcAft>
              <a:buClr>
                <a:srgbClr val="00B0D5"/>
              </a:buClr>
              <a:buSzPts val="1600"/>
              <a:buFont typeface="Calibri"/>
              <a:buAutoNum type="arabicPeriod"/>
            </a:pPr>
            <a:r>
              <a:rPr lang="en-AU" sz="1700">
                <a:solidFill>
                  <a:srgbClr val="00B0D5"/>
                </a:solidFill>
                <a:latin typeface="Calibri"/>
                <a:ea typeface="Calibri"/>
                <a:cs typeface="Calibri"/>
                <a:sym typeface="Calibri"/>
              </a:rPr>
              <a:t>Align standards and …</a:t>
            </a:r>
            <a:endParaRPr sz="1700">
              <a:solidFill>
                <a:srgbClr val="00B0D5"/>
              </a:solidFill>
              <a:latin typeface="Calibri"/>
              <a:ea typeface="Calibri"/>
              <a:cs typeface="Calibri"/>
              <a:sym typeface="Calibri"/>
            </a:endParaRPr>
          </a:p>
          <a:p>
            <a:pPr indent="-336550" lvl="0" marL="457200" rtl="0" algn="l">
              <a:lnSpc>
                <a:spcPct val="115000"/>
              </a:lnSpc>
              <a:spcBef>
                <a:spcPts val="0"/>
              </a:spcBef>
              <a:spcAft>
                <a:spcPts val="0"/>
              </a:spcAft>
              <a:buClr>
                <a:srgbClr val="00B0D5"/>
              </a:buClr>
              <a:buSzPts val="1700"/>
              <a:buFont typeface="Calibri"/>
              <a:buAutoNum type="arabicPeriod"/>
            </a:pPr>
            <a:r>
              <a:rPr lang="en-AU" sz="1700">
                <a:solidFill>
                  <a:srgbClr val="00B0D5"/>
                </a:solidFill>
                <a:latin typeface="Calibri"/>
                <a:ea typeface="Calibri"/>
                <a:cs typeface="Calibri"/>
                <a:sym typeface="Calibri"/>
              </a:rPr>
              <a:t>Move the compute and analysis to the data</a:t>
            </a:r>
            <a:endParaRPr sz="1400">
              <a:solidFill>
                <a:schemeClr val="dk1"/>
              </a:solidFill>
            </a:endParaRPr>
          </a:p>
          <a:p>
            <a:pPr indent="0" lvl="0" marL="0" rtl="0" algn="l">
              <a:spcBef>
                <a:spcPts val="160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f37daad17d_0_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f37daad17d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f37daad17d_0_4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f37daad17d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AU"/>
              <a:t>Security at research project level rather than at enterprise level - researchers self-organise and lead.  Need to move away from </a:t>
            </a:r>
            <a:r>
              <a:rPr lang="en-AU"/>
              <a:t>enterprise</a:t>
            </a:r>
            <a:r>
              <a:rPr lang="en-AU"/>
              <a:t> approach to ensure we do not limit collaboration or compromise performance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f741eb6a02_0_3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6" name="Google Shape;696;gf741eb6a02_0_3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a:solidFill>
                  <a:srgbClr val="FF0000"/>
                </a:solidFill>
              </a:rPr>
              <a:t>Demand and feature forecast</a:t>
            </a:r>
            <a:endParaRPr>
              <a:solidFill>
                <a:srgbClr val="FF0000"/>
              </a:solidFill>
            </a:endParaRPr>
          </a:p>
          <a:p>
            <a:pPr indent="0" lvl="0" marL="0" rtl="0" algn="l">
              <a:lnSpc>
                <a:spcPct val="100000"/>
              </a:lnSpc>
              <a:spcBef>
                <a:spcPts val="0"/>
              </a:spcBef>
              <a:spcAft>
                <a:spcPts val="0"/>
              </a:spcAft>
              <a:buClr>
                <a:schemeClr val="dk1"/>
              </a:buClr>
              <a:buSzPts val="1100"/>
              <a:buFont typeface="Arial"/>
              <a:buNone/>
            </a:pPr>
            <a:r>
              <a:rPr lang="en-AU">
                <a:solidFill>
                  <a:srgbClr val="FF0000"/>
                </a:solidFill>
              </a:rPr>
              <a:t>Leverage</a:t>
            </a:r>
            <a:endParaRPr>
              <a:solidFill>
                <a:srgbClr val="FF0000"/>
              </a:solidFill>
            </a:endParaRPr>
          </a:p>
          <a:p>
            <a:pPr indent="0" lvl="0" marL="0" rtl="0" algn="l">
              <a:lnSpc>
                <a:spcPct val="100000"/>
              </a:lnSpc>
              <a:spcBef>
                <a:spcPts val="0"/>
              </a:spcBef>
              <a:spcAft>
                <a:spcPts val="0"/>
              </a:spcAft>
              <a:buClr>
                <a:schemeClr val="dk1"/>
              </a:buClr>
              <a:buSzPts val="1100"/>
              <a:buFont typeface="Arial"/>
              <a:buNone/>
            </a:pPr>
            <a:r>
              <a:rPr lang="en-AU">
                <a:solidFill>
                  <a:srgbClr val="FF0000"/>
                </a:solidFill>
              </a:rPr>
              <a:t>Interactive Data Analytics - storage questions</a:t>
            </a:r>
            <a:endParaRPr>
              <a:solidFill>
                <a:srgbClr val="FF0000"/>
              </a:solidFill>
            </a:endParaRPr>
          </a:p>
          <a:p>
            <a:pPr indent="-279400" lvl="0" marL="457200" rtl="0" algn="l">
              <a:lnSpc>
                <a:spcPct val="90000"/>
              </a:lnSpc>
              <a:spcBef>
                <a:spcPts val="600"/>
              </a:spcBef>
              <a:spcAft>
                <a:spcPts val="0"/>
              </a:spcAft>
              <a:buClr>
                <a:srgbClr val="666666"/>
              </a:buClr>
              <a:buSzPts val="800"/>
              <a:buChar char="●"/>
            </a:pPr>
            <a:r>
              <a:rPr lang="en-AU" sz="800">
                <a:solidFill>
                  <a:srgbClr val="666666"/>
                </a:solidFill>
                <a:latin typeface="Calibri"/>
                <a:ea typeface="Calibri"/>
                <a:cs typeface="Calibri"/>
                <a:sym typeface="Calibri"/>
              </a:rPr>
              <a:t>National cloud GPU service </a:t>
            </a:r>
            <a:endParaRPr sz="800">
              <a:solidFill>
                <a:srgbClr val="666666"/>
              </a:solidFill>
              <a:latin typeface="Calibri"/>
              <a:ea typeface="Calibri"/>
              <a:cs typeface="Calibri"/>
              <a:sym typeface="Calibri"/>
            </a:endParaRPr>
          </a:p>
          <a:p>
            <a:pPr indent="-266700" lvl="1" marL="914400" rtl="0" algn="l">
              <a:lnSpc>
                <a:spcPct val="90000"/>
              </a:lnSpc>
              <a:spcBef>
                <a:spcPts val="0"/>
              </a:spcBef>
              <a:spcAft>
                <a:spcPts val="0"/>
              </a:spcAft>
              <a:buClr>
                <a:srgbClr val="666666"/>
              </a:buClr>
              <a:buSzPts val="600"/>
              <a:buChar char="○"/>
            </a:pPr>
            <a:r>
              <a:rPr lang="en-AU" sz="600">
                <a:solidFill>
                  <a:srgbClr val="666666"/>
                </a:solidFill>
                <a:latin typeface="Calibri"/>
                <a:ea typeface="Calibri"/>
                <a:cs typeface="Calibri"/>
                <a:sym typeface="Calibri"/>
              </a:rPr>
              <a:t>$2M for GPU servers for national merit allocation</a:t>
            </a:r>
            <a:endParaRPr sz="600">
              <a:solidFill>
                <a:srgbClr val="666666"/>
              </a:solidFill>
              <a:latin typeface="Calibri"/>
              <a:ea typeface="Calibri"/>
              <a:cs typeface="Calibri"/>
              <a:sym typeface="Calibri"/>
            </a:endParaRPr>
          </a:p>
          <a:p>
            <a:pPr indent="-279400" lvl="0" marL="457200" rtl="0" algn="l">
              <a:lnSpc>
                <a:spcPct val="90000"/>
              </a:lnSpc>
              <a:spcBef>
                <a:spcPts val="0"/>
              </a:spcBef>
              <a:spcAft>
                <a:spcPts val="0"/>
              </a:spcAft>
              <a:buClr>
                <a:srgbClr val="666666"/>
              </a:buClr>
              <a:buSzPts val="800"/>
              <a:buChar char="●"/>
            </a:pPr>
            <a:r>
              <a:rPr lang="en-AU" sz="800">
                <a:solidFill>
                  <a:srgbClr val="666666"/>
                </a:solidFill>
                <a:latin typeface="Calibri"/>
                <a:ea typeface="Calibri"/>
                <a:cs typeface="Calibri"/>
                <a:sym typeface="Calibri"/>
              </a:rPr>
              <a:t>Large memory flavors</a:t>
            </a:r>
            <a:endParaRPr sz="800">
              <a:solidFill>
                <a:srgbClr val="666666"/>
              </a:solidFill>
              <a:latin typeface="Calibri"/>
              <a:ea typeface="Calibri"/>
              <a:cs typeface="Calibri"/>
              <a:sym typeface="Calibri"/>
            </a:endParaRPr>
          </a:p>
          <a:p>
            <a:pPr indent="-266700" lvl="1" marL="914400" rtl="0" algn="l">
              <a:lnSpc>
                <a:spcPct val="90000"/>
              </a:lnSpc>
              <a:spcBef>
                <a:spcPts val="0"/>
              </a:spcBef>
              <a:spcAft>
                <a:spcPts val="0"/>
              </a:spcAft>
              <a:buClr>
                <a:srgbClr val="666666"/>
              </a:buClr>
              <a:buSzPts val="600"/>
              <a:buChar char="○"/>
            </a:pPr>
            <a:r>
              <a:rPr lang="en-AU" sz="600">
                <a:solidFill>
                  <a:srgbClr val="666666"/>
                </a:solidFill>
                <a:latin typeface="Calibri"/>
                <a:ea typeface="Calibri"/>
                <a:cs typeface="Calibri"/>
                <a:sym typeface="Calibri"/>
              </a:rPr>
              <a:t>New Huge RAM flavors - up to 48 vcpus and 360GB RAM</a:t>
            </a:r>
            <a:endParaRPr sz="600">
              <a:solidFill>
                <a:srgbClr val="666666"/>
              </a:solidFill>
              <a:latin typeface="Calibri"/>
              <a:ea typeface="Calibri"/>
              <a:cs typeface="Calibri"/>
              <a:sym typeface="Calibri"/>
            </a:endParaRPr>
          </a:p>
          <a:p>
            <a:pPr indent="-266700" lvl="1" marL="914400" rtl="0" algn="l">
              <a:lnSpc>
                <a:spcPct val="90000"/>
              </a:lnSpc>
              <a:spcBef>
                <a:spcPts val="0"/>
              </a:spcBef>
              <a:spcAft>
                <a:spcPts val="0"/>
              </a:spcAft>
              <a:buClr>
                <a:srgbClr val="666666"/>
              </a:buClr>
              <a:buSzPts val="600"/>
              <a:buChar char="○"/>
            </a:pPr>
            <a:r>
              <a:rPr lang="en-AU" sz="600">
                <a:solidFill>
                  <a:srgbClr val="666666"/>
                </a:solidFill>
                <a:latin typeface="Calibri"/>
                <a:ea typeface="Calibri"/>
                <a:cs typeface="Calibri"/>
                <a:sym typeface="Calibri"/>
              </a:rPr>
              <a:t>Customised flavors for applications needing larger RAM</a:t>
            </a:r>
            <a:endParaRPr sz="600">
              <a:solidFill>
                <a:srgbClr val="666666"/>
              </a:solidFill>
              <a:latin typeface="Calibri"/>
              <a:ea typeface="Calibri"/>
              <a:cs typeface="Calibri"/>
              <a:sym typeface="Calibri"/>
            </a:endParaRPr>
          </a:p>
          <a:p>
            <a:pPr indent="-279400" lvl="0" marL="457200" rtl="0" algn="l">
              <a:lnSpc>
                <a:spcPct val="90000"/>
              </a:lnSpc>
              <a:spcBef>
                <a:spcPts val="0"/>
              </a:spcBef>
              <a:spcAft>
                <a:spcPts val="0"/>
              </a:spcAft>
              <a:buClr>
                <a:srgbClr val="666666"/>
              </a:buClr>
              <a:buSzPts val="800"/>
              <a:buChar char="●"/>
            </a:pPr>
            <a:r>
              <a:rPr lang="en-AU" sz="800">
                <a:solidFill>
                  <a:srgbClr val="666666"/>
                </a:solidFill>
                <a:latin typeface="Calibri"/>
                <a:ea typeface="Calibri"/>
                <a:cs typeface="Calibri"/>
                <a:sym typeface="Calibri"/>
              </a:rPr>
              <a:t>Reservation system for GPU and large memory flavors</a:t>
            </a:r>
            <a:endParaRPr sz="800">
              <a:solidFill>
                <a:srgbClr val="666666"/>
              </a:solidFill>
              <a:latin typeface="Calibri"/>
              <a:ea typeface="Calibri"/>
              <a:cs typeface="Calibri"/>
              <a:sym typeface="Calibri"/>
            </a:endParaRPr>
          </a:p>
          <a:p>
            <a:pPr indent="-279400" lvl="0" marL="457200" rtl="0" algn="l">
              <a:lnSpc>
                <a:spcPct val="90000"/>
              </a:lnSpc>
              <a:spcBef>
                <a:spcPts val="0"/>
              </a:spcBef>
              <a:spcAft>
                <a:spcPts val="0"/>
              </a:spcAft>
              <a:buClr>
                <a:srgbClr val="666666"/>
              </a:buClr>
              <a:buSzPts val="800"/>
              <a:buChar char="●"/>
            </a:pPr>
            <a:r>
              <a:rPr lang="en-AU" sz="800">
                <a:solidFill>
                  <a:srgbClr val="666666"/>
                </a:solidFill>
                <a:latin typeface="Calibri"/>
                <a:ea typeface="Calibri"/>
                <a:cs typeface="Calibri"/>
                <a:sym typeface="Calibri"/>
              </a:rPr>
              <a:t>Pre-emptible instances to provide additional short-term capacity</a:t>
            </a:r>
            <a:endParaRPr sz="800">
              <a:solidFill>
                <a:srgbClr val="666666"/>
              </a:solidFill>
              <a:latin typeface="Calibri"/>
              <a:ea typeface="Calibri"/>
              <a:cs typeface="Calibri"/>
              <a:sym typeface="Calibri"/>
            </a:endParaRPr>
          </a:p>
          <a:p>
            <a:pPr indent="-279400" lvl="0" marL="457200" rtl="0" algn="l">
              <a:lnSpc>
                <a:spcPct val="90000"/>
              </a:lnSpc>
              <a:spcBef>
                <a:spcPts val="0"/>
              </a:spcBef>
              <a:spcAft>
                <a:spcPts val="0"/>
              </a:spcAft>
              <a:buClr>
                <a:srgbClr val="666666"/>
              </a:buClr>
              <a:buSzPts val="800"/>
              <a:buChar char="●"/>
            </a:pPr>
            <a:r>
              <a:rPr lang="en-AU" sz="800">
                <a:solidFill>
                  <a:srgbClr val="666666"/>
                </a:solidFill>
                <a:latin typeface="Calibri"/>
                <a:ea typeface="Calibri"/>
                <a:cs typeface="Calibri"/>
                <a:sym typeface="Calibri"/>
              </a:rPr>
              <a:t>Jupyter notebook service</a:t>
            </a:r>
            <a:endParaRPr sz="800">
              <a:solidFill>
                <a:srgbClr val="666666"/>
              </a:solidFill>
              <a:latin typeface="Calibri"/>
              <a:ea typeface="Calibri"/>
              <a:cs typeface="Calibri"/>
              <a:sym typeface="Calibri"/>
            </a:endParaRPr>
          </a:p>
          <a:p>
            <a:pPr indent="-279400" lvl="0" marL="457200" rtl="0" algn="l">
              <a:lnSpc>
                <a:spcPct val="90000"/>
              </a:lnSpc>
              <a:spcBef>
                <a:spcPts val="0"/>
              </a:spcBef>
              <a:spcAft>
                <a:spcPts val="0"/>
              </a:spcAft>
              <a:buClr>
                <a:srgbClr val="666666"/>
              </a:buClr>
              <a:buSzPts val="800"/>
              <a:buChar char="●"/>
            </a:pPr>
            <a:r>
              <a:rPr lang="en-AU" sz="800">
                <a:solidFill>
                  <a:srgbClr val="666666"/>
                </a:solidFill>
                <a:latin typeface="Calibri"/>
                <a:ea typeface="Calibri"/>
                <a:cs typeface="Calibri"/>
                <a:sym typeface="Calibri"/>
              </a:rPr>
              <a:t>Virtual desktop-as-a-service</a:t>
            </a:r>
            <a:endParaRPr sz="800">
              <a:solidFill>
                <a:srgbClr val="666666"/>
              </a:solidFill>
              <a:latin typeface="Calibri"/>
              <a:ea typeface="Calibri"/>
              <a:cs typeface="Calibri"/>
              <a:sym typeface="Calibri"/>
            </a:endParaRPr>
          </a:p>
          <a:p>
            <a:pPr indent="-279400" lvl="0" marL="457200" rtl="0" algn="l">
              <a:lnSpc>
                <a:spcPct val="90000"/>
              </a:lnSpc>
              <a:spcBef>
                <a:spcPts val="0"/>
              </a:spcBef>
              <a:spcAft>
                <a:spcPts val="0"/>
              </a:spcAft>
              <a:buClr>
                <a:srgbClr val="666666"/>
              </a:buClr>
              <a:buSzPts val="800"/>
              <a:buChar char="●"/>
            </a:pPr>
            <a:r>
              <a:rPr lang="en-AU" sz="800">
                <a:solidFill>
                  <a:srgbClr val="666666"/>
                </a:solidFill>
                <a:latin typeface="Calibri"/>
                <a:ea typeface="Calibri"/>
                <a:cs typeface="Calibri"/>
                <a:sym typeface="Calibri"/>
              </a:rPr>
              <a:t>Expanding the application catalog</a:t>
            </a:r>
            <a:endParaRPr sz="800">
              <a:solidFill>
                <a:srgbClr val="666666"/>
              </a:solidFill>
              <a:latin typeface="Calibri"/>
              <a:ea typeface="Calibri"/>
              <a:cs typeface="Calibri"/>
              <a:sym typeface="Calibri"/>
            </a:endParaRPr>
          </a:p>
          <a:p>
            <a:pPr indent="-279400" lvl="0" marL="457200" rtl="0" algn="l">
              <a:lnSpc>
                <a:spcPct val="90000"/>
              </a:lnSpc>
              <a:spcBef>
                <a:spcPts val="0"/>
              </a:spcBef>
              <a:spcAft>
                <a:spcPts val="0"/>
              </a:spcAft>
              <a:buClr>
                <a:srgbClr val="666666"/>
              </a:buClr>
              <a:buSzPts val="800"/>
              <a:buChar char="●"/>
            </a:pPr>
            <a:r>
              <a:rPr lang="en-AU" sz="800">
                <a:solidFill>
                  <a:srgbClr val="666666"/>
                </a:solidFill>
                <a:latin typeface="Calibri"/>
                <a:ea typeface="Calibri"/>
                <a:cs typeface="Calibri"/>
                <a:sym typeface="Calibri"/>
              </a:rPr>
              <a:t>Exploring use of DPUs for improving cybersecurity without impacting network and compute performance</a:t>
            </a:r>
            <a:endParaRPr sz="100">
              <a:solidFill>
                <a:srgbClr val="FF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b921101d65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b921101d6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solidFill>
                  <a:srgbClr val="FF0000"/>
                </a:solidFill>
              </a:rPr>
              <a:t>End slide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7969265e1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solidFill>
                  <a:srgbClr val="FF0000"/>
                </a:solidFill>
              </a:rPr>
              <a:t>Use this slide as a section break. </a:t>
            </a:r>
            <a:endParaRPr/>
          </a:p>
        </p:txBody>
      </p:sp>
      <p:sp>
        <p:nvSpPr>
          <p:cNvPr id="408" name="Google Shape;408;g7969265e19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f731e0851e_0_6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f731e0851e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AU" sz="1000">
                <a:solidFill>
                  <a:schemeClr val="dk1"/>
                </a:solidFill>
              </a:rPr>
              <a:t>The ARDC’s purpose is to provide Australian researchers with competitive advantage through data. We accelerate research and innovation by driving excellence in the creation, analysis and retention of high-quality data assets.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AU" sz="1000">
                <a:solidFill>
                  <a:schemeClr val="dk1"/>
                </a:solidFill>
              </a:rPr>
              <a:t>This is the current ARDC strategy on a page. We operate a range of programs and services over four portfolios.</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AU" sz="1000">
                <a:solidFill>
                  <a:schemeClr val="dk1"/>
                </a:solidFill>
              </a:rPr>
              <a:t>For the last two years, we have been running a range of open calls that have given us a </a:t>
            </a:r>
            <a:r>
              <a:rPr b="1" lang="en-AU" sz="1000" u="sng">
                <a:solidFill>
                  <a:schemeClr val="dk1"/>
                </a:solidFill>
              </a:rPr>
              <a:t>unique insight</a:t>
            </a:r>
            <a:r>
              <a:rPr lang="en-AU" sz="1000">
                <a:solidFill>
                  <a:schemeClr val="dk1"/>
                </a:solidFill>
              </a:rPr>
              <a:t> into the digital research infrastructure needs of the Australian community.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AU" sz="1000">
                <a:solidFill>
                  <a:schemeClr val="dk1"/>
                </a:solidFill>
              </a:rPr>
              <a:t>Let’s look at some significant statistics</a:t>
            </a:r>
            <a:endParaRPr sz="1000">
              <a:solidFill>
                <a:schemeClr val="dk1"/>
              </a:solidFill>
            </a:endParaRPr>
          </a:p>
          <a:p>
            <a:pPr indent="-292100" lvl="0" marL="457200" rtl="0" algn="l">
              <a:spcBef>
                <a:spcPts val="0"/>
              </a:spcBef>
              <a:spcAft>
                <a:spcPts val="0"/>
              </a:spcAft>
              <a:buClr>
                <a:schemeClr val="dk1"/>
              </a:buClr>
              <a:buSzPts val="1000"/>
              <a:buChar char="-"/>
            </a:pPr>
            <a:r>
              <a:rPr lang="en-AU" sz="1000">
                <a:solidFill>
                  <a:schemeClr val="dk1"/>
                </a:solidFill>
              </a:rPr>
              <a:t>25 Universities are working together to collectively create a nationally agreed institutional research data management framework under the Institutional Underpinnings program</a:t>
            </a:r>
            <a:endParaRPr sz="1000">
              <a:solidFill>
                <a:schemeClr val="dk1"/>
              </a:solidFill>
            </a:endParaRPr>
          </a:p>
          <a:p>
            <a:pPr indent="-292100" lvl="0" marL="457200" rtl="0" algn="l">
              <a:spcBef>
                <a:spcPts val="0"/>
              </a:spcBef>
              <a:spcAft>
                <a:spcPts val="0"/>
              </a:spcAft>
              <a:buClr>
                <a:schemeClr val="dk1"/>
              </a:buClr>
              <a:buSzPts val="1000"/>
              <a:buChar char="-"/>
            </a:pPr>
            <a:r>
              <a:rPr lang="en-AU" sz="1000">
                <a:solidFill>
                  <a:schemeClr val="dk1"/>
                </a:solidFill>
              </a:rPr>
              <a:t>There are 15 Communities of Practice including areas like machine learning, research software, and sensitive data</a:t>
            </a:r>
            <a:endParaRPr sz="1000">
              <a:solidFill>
                <a:schemeClr val="dk1"/>
              </a:solidFill>
            </a:endParaRPr>
          </a:p>
          <a:p>
            <a:pPr indent="-292100" lvl="0" marL="457200" rtl="0" algn="l">
              <a:spcBef>
                <a:spcPts val="0"/>
              </a:spcBef>
              <a:spcAft>
                <a:spcPts val="0"/>
              </a:spcAft>
              <a:buClr>
                <a:schemeClr val="dk1"/>
              </a:buClr>
              <a:buSzPts val="1000"/>
              <a:buChar char="-"/>
            </a:pPr>
            <a:r>
              <a:rPr lang="en-AU" sz="1000">
                <a:solidFill>
                  <a:schemeClr val="dk1"/>
                </a:solidFill>
              </a:rPr>
              <a:t>There are 26 national research infrastructure and data platforms</a:t>
            </a:r>
            <a:endParaRPr sz="1000">
              <a:solidFill>
                <a:schemeClr val="dk1"/>
              </a:solidFill>
            </a:endParaRPr>
          </a:p>
          <a:p>
            <a:pPr indent="-292100" lvl="0" marL="457200" rtl="0" algn="l">
              <a:spcBef>
                <a:spcPts val="0"/>
              </a:spcBef>
              <a:spcAft>
                <a:spcPts val="0"/>
              </a:spcAft>
              <a:buClr>
                <a:schemeClr val="dk1"/>
              </a:buClr>
              <a:buSzPts val="1000"/>
              <a:buChar char="-"/>
            </a:pPr>
            <a:r>
              <a:rPr lang="en-AU" sz="1000">
                <a:solidFill>
                  <a:schemeClr val="dk1"/>
                </a:solidFill>
              </a:rPr>
              <a:t>Research Data Australia supports nearly 50,000 unique searches per year</a:t>
            </a:r>
            <a:endParaRPr sz="1000">
              <a:solidFill>
                <a:schemeClr val="dk1"/>
              </a:solidFill>
            </a:endParaRPr>
          </a:p>
          <a:p>
            <a:pPr indent="-292100" lvl="0" marL="457200" rtl="0" algn="l">
              <a:spcBef>
                <a:spcPts val="0"/>
              </a:spcBef>
              <a:spcAft>
                <a:spcPts val="0"/>
              </a:spcAft>
              <a:buClr>
                <a:schemeClr val="dk1"/>
              </a:buClr>
              <a:buSzPts val="1000"/>
              <a:buChar char="-"/>
            </a:pPr>
            <a:r>
              <a:rPr lang="en-AU" sz="1000">
                <a:solidFill>
                  <a:schemeClr val="dk1"/>
                </a:solidFill>
              </a:rPr>
              <a:t>The Nectar Research Cloud supported 1788 projects last year</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AU" sz="1000">
                <a:solidFill>
                  <a:schemeClr val="dk1"/>
                </a:solidFill>
              </a:rPr>
              <a:t>These statistics show that the national data and research infrastructure capabilities are extensively utilised and they foster national collaborations to deliver research impact</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AU" sz="1000">
                <a:solidFill>
                  <a:schemeClr val="dk1"/>
                </a:solidFill>
              </a:rPr>
              <a:t>But we can’t meet the demand and we need to transform the delivery of our national research infrastructure to take a strategic approach to ensure maximum benefit to the maximum number of researchers</a:t>
            </a:r>
            <a:endParaRPr sz="10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f37daad17d_0_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f37daad17d_0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f731e0851e_0_33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f731e0851e_0_33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f9c8f9bce5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gf9c8f9bce5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Existing Platforms hosted and developed on Nectar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f731e0851e_0_1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f731e0851e_0_1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7969265e19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7969265e1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f9c8f9bce5_1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f9c8f9bce5_1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AU" sz="1900">
                <a:solidFill>
                  <a:srgbClr val="595959"/>
                </a:solidFill>
              </a:rPr>
              <a:t>ARDC Nectar can assist the GOSC in the following ways aligned to the work plan.</a:t>
            </a:r>
            <a:endParaRPr sz="1900">
              <a:solidFill>
                <a:srgbClr val="595959"/>
              </a:solidFill>
            </a:endParaRPr>
          </a:p>
          <a:p>
            <a:pPr indent="-349250" lvl="0" marL="457200" rtl="0" algn="l">
              <a:lnSpc>
                <a:spcPct val="115000"/>
              </a:lnSpc>
              <a:spcBef>
                <a:spcPts val="1600"/>
              </a:spcBef>
              <a:spcAft>
                <a:spcPts val="0"/>
              </a:spcAft>
              <a:buClr>
                <a:srgbClr val="595959"/>
              </a:buClr>
              <a:buSzPts val="1900"/>
              <a:buChar char="●"/>
            </a:pPr>
            <a:r>
              <a:rPr lang="en-AU" sz="1900">
                <a:solidFill>
                  <a:srgbClr val="595959"/>
                </a:solidFill>
              </a:rPr>
              <a:t>Share experience of running a Federation developing technical standards for interoperability </a:t>
            </a:r>
            <a:endParaRPr sz="1900">
              <a:solidFill>
                <a:srgbClr val="595959"/>
              </a:solidFill>
            </a:endParaRPr>
          </a:p>
          <a:p>
            <a:pPr indent="-349250" lvl="0" marL="457200" rtl="0" algn="l">
              <a:lnSpc>
                <a:spcPct val="115000"/>
              </a:lnSpc>
              <a:spcBef>
                <a:spcPts val="0"/>
              </a:spcBef>
              <a:spcAft>
                <a:spcPts val="0"/>
              </a:spcAft>
              <a:buClr>
                <a:srgbClr val="595959"/>
              </a:buClr>
              <a:buSzPts val="1900"/>
              <a:buChar char="●"/>
            </a:pPr>
            <a:r>
              <a:rPr lang="en-AU" sz="1900">
                <a:solidFill>
                  <a:srgbClr val="595959"/>
                </a:solidFill>
              </a:rPr>
              <a:t>Develop and scale digital services for national/international use e.g. Jupyter Notebooks, VDI</a:t>
            </a:r>
            <a:endParaRPr sz="1900">
              <a:solidFill>
                <a:srgbClr val="595959"/>
              </a:solidFill>
            </a:endParaRPr>
          </a:p>
          <a:p>
            <a:pPr indent="-349250" lvl="0" marL="457200" rtl="0" algn="l">
              <a:lnSpc>
                <a:spcPct val="115000"/>
              </a:lnSpc>
              <a:spcBef>
                <a:spcPts val="0"/>
              </a:spcBef>
              <a:spcAft>
                <a:spcPts val="0"/>
              </a:spcAft>
              <a:buClr>
                <a:srgbClr val="595959"/>
              </a:buClr>
              <a:buSzPts val="1900"/>
              <a:buChar char="●"/>
            </a:pPr>
            <a:r>
              <a:rPr lang="en-AU" sz="1900">
                <a:solidFill>
                  <a:srgbClr val="595959"/>
                </a:solidFill>
              </a:rPr>
              <a:t>Evolve and test innovative technologies for national and international use: GPUs, large memory machines in the cloud with national allocation</a:t>
            </a:r>
            <a:endParaRPr sz="1900">
              <a:solidFill>
                <a:srgbClr val="595959"/>
              </a:solidFill>
            </a:endParaRPr>
          </a:p>
          <a:p>
            <a:pPr indent="-349250" lvl="0" marL="457200" rtl="0" algn="l">
              <a:lnSpc>
                <a:spcPct val="115000"/>
              </a:lnSpc>
              <a:spcBef>
                <a:spcPts val="0"/>
              </a:spcBef>
              <a:spcAft>
                <a:spcPts val="0"/>
              </a:spcAft>
              <a:buClr>
                <a:srgbClr val="595959"/>
              </a:buClr>
              <a:buSzPts val="1900"/>
              <a:buChar char="●"/>
            </a:pPr>
            <a:r>
              <a:rPr lang="en-AU" sz="1900">
                <a:solidFill>
                  <a:srgbClr val="595959"/>
                </a:solidFill>
              </a:rPr>
              <a:t>Innovate at scale: learnings and pitfalls of trailing technologies for research computing:</a:t>
            </a:r>
            <a:endParaRPr sz="1900">
              <a:solidFill>
                <a:srgbClr val="595959"/>
              </a:solidFill>
            </a:endParaRPr>
          </a:p>
          <a:p>
            <a:pPr indent="-349250" lvl="1" marL="914400" rtl="0" algn="l">
              <a:lnSpc>
                <a:spcPct val="115000"/>
              </a:lnSpc>
              <a:spcBef>
                <a:spcPts val="0"/>
              </a:spcBef>
              <a:spcAft>
                <a:spcPts val="0"/>
              </a:spcAft>
              <a:buClr>
                <a:srgbClr val="595959"/>
              </a:buClr>
              <a:buSzPts val="1900"/>
              <a:buChar char="○"/>
            </a:pPr>
            <a:r>
              <a:rPr lang="en-AU" sz="1900">
                <a:solidFill>
                  <a:srgbClr val="595959"/>
                </a:solidFill>
              </a:rPr>
              <a:t>Tackling Cyber Security for research computing</a:t>
            </a:r>
            <a:endParaRPr sz="1900">
              <a:solidFill>
                <a:srgbClr val="595959"/>
              </a:solidFill>
            </a:endParaRPr>
          </a:p>
          <a:p>
            <a:pPr indent="-349250" lvl="1" marL="914400" rtl="0" algn="l">
              <a:lnSpc>
                <a:spcPct val="115000"/>
              </a:lnSpc>
              <a:spcBef>
                <a:spcPts val="0"/>
              </a:spcBef>
              <a:spcAft>
                <a:spcPts val="0"/>
              </a:spcAft>
              <a:buClr>
                <a:srgbClr val="595959"/>
              </a:buClr>
              <a:buSzPts val="1900"/>
              <a:buChar char="○"/>
            </a:pPr>
            <a:r>
              <a:rPr lang="en-AU" sz="1900">
                <a:solidFill>
                  <a:srgbClr val="595959"/>
                </a:solidFill>
              </a:rPr>
              <a:t>Creating a responsive cloud for varied used cases: elastic compute (pre-emptive instances), multi-cloud integration (ARCOS, metadata tagging, multi-cloud integration)</a:t>
            </a:r>
            <a:endParaRPr sz="1900">
              <a:solidFill>
                <a:srgbClr val="595959"/>
              </a:solidFill>
            </a:endParaRPr>
          </a:p>
          <a:p>
            <a:pPr indent="-349250" lvl="1" marL="914400" rtl="0" algn="l">
              <a:lnSpc>
                <a:spcPct val="115000"/>
              </a:lnSpc>
              <a:spcBef>
                <a:spcPts val="0"/>
              </a:spcBef>
              <a:spcAft>
                <a:spcPts val="0"/>
              </a:spcAft>
              <a:buClr>
                <a:srgbClr val="595959"/>
              </a:buClr>
              <a:buSzPts val="1900"/>
              <a:buChar char="○"/>
            </a:pPr>
            <a:r>
              <a:rPr lang="en-AU" sz="1900">
                <a:solidFill>
                  <a:srgbClr val="595959"/>
                </a:solidFill>
              </a:rPr>
              <a:t>Support international collaboration with global access to supported research platforms</a:t>
            </a:r>
            <a:endParaRPr sz="1900">
              <a:solidFill>
                <a:srgbClr val="595959"/>
              </a:solidFill>
            </a:endParaRPr>
          </a:p>
          <a:p>
            <a:pPr indent="0" lvl="0" marL="0" rtl="0" algn="l">
              <a:lnSpc>
                <a:spcPct val="115000"/>
              </a:lnSpc>
              <a:spcBef>
                <a:spcPts val="1600"/>
              </a:spcBef>
              <a:spcAft>
                <a:spcPts val="0"/>
              </a:spcAft>
              <a:buNone/>
            </a:pPr>
            <a:r>
              <a:rPr i="1" lang="en-AU" sz="2100">
                <a:solidFill>
                  <a:srgbClr val="595959"/>
                </a:solidFill>
              </a:rPr>
              <a:t>From GOSC Technical Work Plan:</a:t>
            </a:r>
            <a:endParaRPr i="1" sz="2100">
              <a:solidFill>
                <a:srgbClr val="595959"/>
              </a:solidFill>
            </a:endParaRPr>
          </a:p>
          <a:p>
            <a:pPr indent="-298450" lvl="0" marL="457200" rtl="0" algn="l">
              <a:spcBef>
                <a:spcPts val="1600"/>
              </a:spcBef>
              <a:spcAft>
                <a:spcPts val="0"/>
              </a:spcAft>
              <a:buClr>
                <a:schemeClr val="dk1"/>
              </a:buClr>
              <a:buSzPts val="1100"/>
              <a:buChar char="●"/>
            </a:pPr>
            <a:r>
              <a:rPr lang="en-AU">
                <a:solidFill>
                  <a:schemeClr val="dk1"/>
                </a:solidFill>
              </a:rPr>
              <a:t>Identify different frameworks and sets of principles for interoperation (reference frameworks - RFs) that new infrastructures can consider and adopt to enable future interoperation</a:t>
            </a:r>
            <a:endParaRPr>
              <a:solidFill>
                <a:schemeClr val="dk1"/>
              </a:solidFill>
            </a:endParaRPr>
          </a:p>
          <a:p>
            <a:pPr indent="-298450" lvl="0" marL="457200" rtl="0" algn="l">
              <a:spcBef>
                <a:spcPts val="0"/>
              </a:spcBef>
              <a:spcAft>
                <a:spcPts val="0"/>
              </a:spcAft>
              <a:buClr>
                <a:schemeClr val="dk1"/>
              </a:buClr>
              <a:buSzPts val="1100"/>
              <a:buChar char="●"/>
            </a:pPr>
            <a:r>
              <a:rPr lang="en-AU">
                <a:solidFill>
                  <a:schemeClr val="dk1"/>
                </a:solidFill>
              </a:rPr>
              <a:t>Define interoperability model, without focussing on technology.  What are the key services that need to exist, that must be provided to users, and that must interoperate between different infrastructures? </a:t>
            </a:r>
            <a:endParaRPr>
              <a:solidFill>
                <a:schemeClr val="dk1"/>
              </a:solidFill>
            </a:endParaRPr>
          </a:p>
          <a:p>
            <a:pPr indent="-298450" lvl="0" marL="457200" rtl="0" algn="l">
              <a:spcBef>
                <a:spcPts val="0"/>
              </a:spcBef>
              <a:spcAft>
                <a:spcPts val="0"/>
              </a:spcAft>
              <a:buClr>
                <a:schemeClr val="dk1"/>
              </a:buClr>
              <a:buSzPts val="1100"/>
              <a:buChar char="●"/>
            </a:pPr>
            <a:r>
              <a:rPr lang="en-AU">
                <a:solidFill>
                  <a:schemeClr val="dk1"/>
                </a:solidFill>
              </a:rPr>
              <a:t>Establish technical test beds to test specific interoperation between infrastructures, ideally using different combinations of platforms.  Implement conceptual models, then test interoperation, proving that the model works.  Expand testing from individual pairs of infrastructures to broader interoperability (many-to-many)</a:t>
            </a:r>
            <a:endParaRPr>
              <a:solidFill>
                <a:schemeClr val="dk1"/>
              </a:solidFill>
            </a:endParaRPr>
          </a:p>
          <a:p>
            <a:pPr indent="-298450" lvl="0" marL="457200" rtl="0" algn="l">
              <a:spcBef>
                <a:spcPts val="0"/>
              </a:spcBef>
              <a:spcAft>
                <a:spcPts val="0"/>
              </a:spcAft>
              <a:buClr>
                <a:schemeClr val="dk1"/>
              </a:buClr>
              <a:buSzPts val="1100"/>
              <a:buChar char="●"/>
            </a:pPr>
            <a:r>
              <a:rPr lang="en-AU">
                <a:solidFill>
                  <a:schemeClr val="dk1"/>
                </a:solidFill>
              </a:rPr>
              <a:t>Expand from test beds to application tests (supporting international use cases) -- scaling up and out to support real science use cases.</a:t>
            </a:r>
            <a:endParaRPr>
              <a:solidFill>
                <a:schemeClr val="dk1"/>
              </a:solidFill>
            </a:endParaRPr>
          </a:p>
          <a:p>
            <a:pPr indent="0" lvl="0" marL="0" rtl="0" algn="l">
              <a:spcBef>
                <a:spcPts val="1600"/>
              </a:spcBef>
              <a:spcAft>
                <a:spcPts val="0"/>
              </a:spcAft>
              <a:buNone/>
            </a:pPr>
            <a:r>
              <a:rPr lang="en-AU">
                <a:solidFill>
                  <a:schemeClr val="dk1"/>
                </a:solidFill>
              </a:rPr>
              <a:t>Trial and test innovative technologies identified as potentially responding to unmet needs of the science community, for example:</a:t>
            </a:r>
            <a:endParaRPr>
              <a:solidFill>
                <a:schemeClr val="dk1"/>
              </a:solidFill>
            </a:endParaRPr>
          </a:p>
          <a:p>
            <a:pPr indent="-298450" lvl="0" marL="457200" rtl="0" algn="l">
              <a:spcBef>
                <a:spcPts val="1600"/>
              </a:spcBef>
              <a:spcAft>
                <a:spcPts val="0"/>
              </a:spcAft>
              <a:buClr>
                <a:schemeClr val="dk1"/>
              </a:buClr>
              <a:buSzPts val="1100"/>
              <a:buChar char="●"/>
            </a:pPr>
            <a:r>
              <a:rPr lang="en-AU">
                <a:solidFill>
                  <a:schemeClr val="dk1"/>
                </a:solidFill>
              </a:rPr>
              <a:t>evolve and design cyber security standards for research computing workloads</a:t>
            </a:r>
            <a:endParaRPr>
              <a:solidFill>
                <a:schemeClr val="dk1"/>
              </a:solidFill>
            </a:endParaRPr>
          </a:p>
          <a:p>
            <a:pPr indent="-298450" lvl="0" marL="457200" rtl="0" algn="l">
              <a:spcBef>
                <a:spcPts val="0"/>
              </a:spcBef>
              <a:spcAft>
                <a:spcPts val="0"/>
              </a:spcAft>
              <a:buClr>
                <a:schemeClr val="dk1"/>
              </a:buClr>
              <a:buSzPts val="1100"/>
              <a:buChar char="●"/>
            </a:pPr>
            <a:r>
              <a:rPr lang="en-AU">
                <a:solidFill>
                  <a:schemeClr val="dk1"/>
                </a:solidFill>
              </a:rPr>
              <a:t>DPU</a:t>
            </a:r>
            <a:endParaRPr>
              <a:solidFill>
                <a:schemeClr val="dk1"/>
              </a:solidFill>
            </a:endParaRPr>
          </a:p>
          <a:p>
            <a:pPr indent="-298450" lvl="0" marL="457200" rtl="0" algn="l">
              <a:spcBef>
                <a:spcPts val="0"/>
              </a:spcBef>
              <a:spcAft>
                <a:spcPts val="0"/>
              </a:spcAft>
              <a:buClr>
                <a:schemeClr val="dk1"/>
              </a:buClr>
              <a:buSzPts val="1100"/>
              <a:buChar char="●"/>
            </a:pPr>
            <a:r>
              <a:rPr lang="en-AU">
                <a:solidFill>
                  <a:schemeClr val="dk1"/>
                </a:solidFill>
              </a:rPr>
              <a:t>Cloud Vulnerability Testing</a:t>
            </a:r>
            <a:endParaRPr>
              <a:solidFill>
                <a:schemeClr val="dk1"/>
              </a:solidFill>
            </a:endParaRPr>
          </a:p>
          <a:p>
            <a:pPr indent="-298450" lvl="0" marL="457200" rtl="0" algn="l">
              <a:spcBef>
                <a:spcPts val="0"/>
              </a:spcBef>
              <a:spcAft>
                <a:spcPts val="0"/>
              </a:spcAft>
              <a:buClr>
                <a:schemeClr val="dk1"/>
              </a:buClr>
              <a:buSzPts val="1100"/>
              <a:buChar char="●"/>
            </a:pPr>
            <a:r>
              <a:rPr lang="en-AU">
                <a:solidFill>
                  <a:schemeClr val="dk1"/>
                </a:solidFill>
              </a:rPr>
              <a:t>Multi-cloud (integrate commercial clouds)</a:t>
            </a:r>
            <a:endParaRPr>
              <a:solidFill>
                <a:schemeClr val="dk1"/>
              </a:solidFill>
            </a:endParaRPr>
          </a:p>
          <a:p>
            <a:pPr indent="-298450" lvl="0" marL="457200" rtl="0" algn="l">
              <a:spcBef>
                <a:spcPts val="0"/>
              </a:spcBef>
              <a:spcAft>
                <a:spcPts val="0"/>
              </a:spcAft>
              <a:buClr>
                <a:schemeClr val="dk1"/>
              </a:buClr>
              <a:buSzPts val="1100"/>
              <a:buChar char="●"/>
            </a:pPr>
            <a:r>
              <a:rPr lang="en-AU">
                <a:solidFill>
                  <a:schemeClr val="dk1"/>
                </a:solidFill>
              </a:rPr>
              <a:t>Metadata tagging for data discovery</a:t>
            </a:r>
            <a:endParaRPr sz="1900">
              <a:solidFill>
                <a:srgbClr val="595959"/>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1" name="Google Shape;11;p2"/>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 name="Google Shape;12;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p11"/>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47" name="Google Shape;47;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A - Section Header">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944725" y="2370100"/>
            <a:ext cx="8391900" cy="1051800"/>
          </a:xfrm>
          <a:prstGeom prst="rect">
            <a:avLst/>
          </a:prstGeom>
          <a:noFill/>
          <a:ln>
            <a:noFill/>
          </a:ln>
        </p:spPr>
        <p:txBody>
          <a:bodyPr anchorCtr="0" anchor="t" bIns="45700" lIns="91425" spcFirstLastPara="1" rIns="91425" wrap="square" tIns="45700">
            <a:noAutofit/>
          </a:bodyPr>
          <a:lstStyle>
            <a:lvl1pPr lvl="0" rtl="0" algn="r">
              <a:lnSpc>
                <a:spcPct val="90000"/>
              </a:lnSpc>
              <a:spcBef>
                <a:spcPts val="0"/>
              </a:spcBef>
              <a:spcAft>
                <a:spcPts val="0"/>
              </a:spcAft>
              <a:buClr>
                <a:schemeClr val="lt1"/>
              </a:buClr>
              <a:buSzPts val="3800"/>
              <a:buFont typeface="Calibri"/>
              <a:buNone/>
              <a:defRPr sz="3800">
                <a:solidFill>
                  <a:schemeClr val="lt1"/>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2" name="Google Shape;52;p13"/>
          <p:cNvSpPr txBox="1"/>
          <p:nvPr>
            <p:ph idx="1" type="body"/>
          </p:nvPr>
        </p:nvSpPr>
        <p:spPr>
          <a:xfrm>
            <a:off x="5327025" y="3835188"/>
            <a:ext cx="6009600" cy="5565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600"/>
              </a:spcBef>
              <a:spcAft>
                <a:spcPts val="0"/>
              </a:spcAft>
              <a:buClr>
                <a:schemeClr val="lt1"/>
              </a:buClr>
              <a:buSzPts val="2000"/>
              <a:buFont typeface="Arial"/>
              <a:buNone/>
              <a:defRPr sz="2000">
                <a:solidFill>
                  <a:schemeClr val="lt1"/>
                </a:solidFill>
              </a:defRPr>
            </a:lvl1pPr>
            <a:lvl2pPr indent="-228600" lvl="1" marL="914400" rtl="0" algn="r">
              <a:lnSpc>
                <a:spcPct val="90000"/>
              </a:lnSpc>
              <a:spcBef>
                <a:spcPts val="1600"/>
              </a:spcBef>
              <a:spcAft>
                <a:spcPts val="0"/>
              </a:spcAft>
              <a:buClr>
                <a:srgbClr val="FFFFFF"/>
              </a:buClr>
              <a:buSzPts val="2000"/>
              <a:buFont typeface="Arial"/>
              <a:buNone/>
              <a:defRPr sz="2000">
                <a:solidFill>
                  <a:srgbClr val="FFFFFF"/>
                </a:solidFill>
              </a:defRPr>
            </a:lvl2pPr>
            <a:lvl3pPr indent="-228600" lvl="2" marL="1371600" rtl="0" algn="r">
              <a:lnSpc>
                <a:spcPct val="90000"/>
              </a:lnSpc>
              <a:spcBef>
                <a:spcPts val="1600"/>
              </a:spcBef>
              <a:spcAft>
                <a:spcPts val="0"/>
              </a:spcAft>
              <a:buClr>
                <a:srgbClr val="FFFFFF"/>
              </a:buClr>
              <a:buSzPts val="2000"/>
              <a:buNone/>
              <a:defRPr sz="2000">
                <a:solidFill>
                  <a:srgbClr val="FFFFFF"/>
                </a:solidFill>
              </a:defRPr>
            </a:lvl3pPr>
            <a:lvl4pPr indent="-228600" lvl="3" marL="1828800" rtl="0" algn="r">
              <a:lnSpc>
                <a:spcPct val="90000"/>
              </a:lnSpc>
              <a:spcBef>
                <a:spcPts val="1600"/>
              </a:spcBef>
              <a:spcAft>
                <a:spcPts val="0"/>
              </a:spcAft>
              <a:buClr>
                <a:srgbClr val="FFFFFF"/>
              </a:buClr>
              <a:buSzPts val="2000"/>
              <a:buNone/>
              <a:defRPr sz="2000">
                <a:solidFill>
                  <a:srgbClr val="FFFFFF"/>
                </a:solidFill>
              </a:defRPr>
            </a:lvl4pPr>
            <a:lvl5pPr indent="-228600" lvl="4" marL="2286000" rtl="0" algn="r">
              <a:lnSpc>
                <a:spcPct val="90000"/>
              </a:lnSpc>
              <a:spcBef>
                <a:spcPts val="1600"/>
              </a:spcBef>
              <a:spcAft>
                <a:spcPts val="0"/>
              </a:spcAft>
              <a:buClr>
                <a:srgbClr val="FFFFFF"/>
              </a:buClr>
              <a:buSzPts val="1900"/>
              <a:buNone/>
              <a:defRPr>
                <a:solidFill>
                  <a:srgbClr val="FFFFFF"/>
                </a:solidFill>
              </a:defRPr>
            </a:lvl5pPr>
            <a:lvl6pPr indent="-228600" lvl="5" marL="2743200" rtl="0" algn="r">
              <a:lnSpc>
                <a:spcPct val="90000"/>
              </a:lnSpc>
              <a:spcBef>
                <a:spcPts val="1600"/>
              </a:spcBef>
              <a:spcAft>
                <a:spcPts val="0"/>
              </a:spcAft>
              <a:buClr>
                <a:srgbClr val="FFFFFF"/>
              </a:buClr>
              <a:buSzPts val="2000"/>
              <a:buNone/>
              <a:defRPr sz="2000">
                <a:solidFill>
                  <a:srgbClr val="FFFFFF"/>
                </a:solidFill>
              </a:defRPr>
            </a:lvl6pPr>
            <a:lvl7pPr indent="-228600" lvl="6" marL="3200400" rtl="0" algn="r">
              <a:lnSpc>
                <a:spcPct val="90000"/>
              </a:lnSpc>
              <a:spcBef>
                <a:spcPts val="1600"/>
              </a:spcBef>
              <a:spcAft>
                <a:spcPts val="0"/>
              </a:spcAft>
              <a:buClr>
                <a:srgbClr val="FFFFFF"/>
              </a:buClr>
              <a:buSzPts val="2000"/>
              <a:buNone/>
              <a:defRPr sz="2000">
                <a:solidFill>
                  <a:srgbClr val="FFFFFF"/>
                </a:solidFill>
              </a:defRPr>
            </a:lvl7pPr>
            <a:lvl8pPr indent="-228600" lvl="7" marL="3657600" rtl="0" algn="r">
              <a:lnSpc>
                <a:spcPct val="90000"/>
              </a:lnSpc>
              <a:spcBef>
                <a:spcPts val="1600"/>
              </a:spcBef>
              <a:spcAft>
                <a:spcPts val="0"/>
              </a:spcAft>
              <a:buClr>
                <a:srgbClr val="FFFFFF"/>
              </a:buClr>
              <a:buSzPts val="2000"/>
              <a:buNone/>
              <a:defRPr sz="2000">
                <a:solidFill>
                  <a:srgbClr val="FFFFFF"/>
                </a:solidFill>
              </a:defRPr>
            </a:lvl8pPr>
            <a:lvl9pPr indent="-228600" lvl="8" marL="4114800" rtl="0" algn="r">
              <a:lnSpc>
                <a:spcPct val="90000"/>
              </a:lnSpc>
              <a:spcBef>
                <a:spcPts val="1600"/>
              </a:spcBef>
              <a:spcAft>
                <a:spcPts val="1600"/>
              </a:spcAft>
              <a:buClr>
                <a:srgbClr val="FFFFFF"/>
              </a:buClr>
              <a:buSzPts val="2000"/>
              <a:buNone/>
              <a:defRPr sz="2000">
                <a:solidFill>
                  <a:srgbClr val="FFFFFF"/>
                </a:solidFill>
              </a:defRPr>
            </a:lvl9pPr>
          </a:lstStyle>
          <a:p/>
        </p:txBody>
      </p:sp>
      <p:sp>
        <p:nvSpPr>
          <p:cNvPr id="53" name="Google Shape;53;p13"/>
          <p:cNvSpPr txBox="1"/>
          <p:nvPr>
            <p:ph idx="2" type="body"/>
          </p:nvPr>
        </p:nvSpPr>
        <p:spPr>
          <a:xfrm>
            <a:off x="682250" y="3939880"/>
            <a:ext cx="2743200" cy="310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rgbClr val="FFFFFF"/>
              </a:buClr>
              <a:buSzPts val="1600"/>
              <a:buFont typeface="Arial"/>
              <a:buNone/>
              <a:defRPr sz="1600">
                <a:solidFill>
                  <a:srgbClr val="FFFFFF"/>
                </a:solidFill>
              </a:defRPr>
            </a:lvl1pPr>
            <a:lvl2pPr indent="-228600" lvl="1" marL="914400" rtl="0" algn="l">
              <a:lnSpc>
                <a:spcPct val="90000"/>
              </a:lnSpc>
              <a:spcBef>
                <a:spcPts val="1600"/>
              </a:spcBef>
              <a:spcAft>
                <a:spcPts val="0"/>
              </a:spcAft>
              <a:buClr>
                <a:srgbClr val="FFFFFF"/>
              </a:buClr>
              <a:buSzPts val="1600"/>
              <a:buFont typeface="Arial"/>
              <a:buNone/>
              <a:defRPr sz="1600">
                <a:solidFill>
                  <a:srgbClr val="FFFFFF"/>
                </a:solidFill>
              </a:defRPr>
            </a:lvl2pPr>
            <a:lvl3pPr indent="-228600" lvl="2" marL="1371600" rtl="0" algn="l">
              <a:lnSpc>
                <a:spcPct val="90000"/>
              </a:lnSpc>
              <a:spcBef>
                <a:spcPts val="1600"/>
              </a:spcBef>
              <a:spcAft>
                <a:spcPts val="0"/>
              </a:spcAft>
              <a:buClr>
                <a:srgbClr val="FFFFFF"/>
              </a:buClr>
              <a:buSzPts val="1600"/>
              <a:buNone/>
              <a:defRPr sz="1600">
                <a:solidFill>
                  <a:srgbClr val="FFFFFF"/>
                </a:solidFill>
              </a:defRPr>
            </a:lvl3pPr>
            <a:lvl4pPr indent="-228600" lvl="3" marL="1828800" rtl="0" algn="l">
              <a:lnSpc>
                <a:spcPct val="90000"/>
              </a:lnSpc>
              <a:spcBef>
                <a:spcPts val="1600"/>
              </a:spcBef>
              <a:spcAft>
                <a:spcPts val="0"/>
              </a:spcAft>
              <a:buClr>
                <a:srgbClr val="FFFFFF"/>
              </a:buClr>
              <a:buSzPts val="1600"/>
              <a:buNone/>
              <a:defRPr sz="1600">
                <a:solidFill>
                  <a:srgbClr val="FFFFFF"/>
                </a:solidFill>
              </a:defRPr>
            </a:lvl4pPr>
            <a:lvl5pPr indent="-228600" lvl="4" marL="2286000" rtl="0" algn="l">
              <a:lnSpc>
                <a:spcPct val="90000"/>
              </a:lnSpc>
              <a:spcBef>
                <a:spcPts val="1600"/>
              </a:spcBef>
              <a:spcAft>
                <a:spcPts val="0"/>
              </a:spcAft>
              <a:buClr>
                <a:srgbClr val="FFFFFF"/>
              </a:buClr>
              <a:buSzPts val="1600"/>
              <a:buNone/>
              <a:defRPr sz="1600">
                <a:solidFill>
                  <a:srgbClr val="FFFFFF"/>
                </a:solidFill>
              </a:defRPr>
            </a:lvl5pPr>
            <a:lvl6pPr indent="-228600" lvl="5" marL="2743200" rtl="0" algn="l">
              <a:lnSpc>
                <a:spcPct val="90000"/>
              </a:lnSpc>
              <a:spcBef>
                <a:spcPts val="1600"/>
              </a:spcBef>
              <a:spcAft>
                <a:spcPts val="0"/>
              </a:spcAft>
              <a:buClr>
                <a:srgbClr val="FFFFFF"/>
              </a:buClr>
              <a:buSzPts val="1600"/>
              <a:buNone/>
              <a:defRPr sz="1600">
                <a:solidFill>
                  <a:srgbClr val="FFFFFF"/>
                </a:solidFill>
              </a:defRPr>
            </a:lvl6pPr>
            <a:lvl7pPr indent="-228600" lvl="6" marL="3200400" rtl="0" algn="l">
              <a:lnSpc>
                <a:spcPct val="90000"/>
              </a:lnSpc>
              <a:spcBef>
                <a:spcPts val="1600"/>
              </a:spcBef>
              <a:spcAft>
                <a:spcPts val="0"/>
              </a:spcAft>
              <a:buClr>
                <a:srgbClr val="FFFFFF"/>
              </a:buClr>
              <a:buSzPts val="1600"/>
              <a:buNone/>
              <a:defRPr sz="1600">
                <a:solidFill>
                  <a:srgbClr val="FFFFFF"/>
                </a:solidFill>
              </a:defRPr>
            </a:lvl7pPr>
            <a:lvl8pPr indent="-228600" lvl="7" marL="3657600" rtl="0" algn="l">
              <a:lnSpc>
                <a:spcPct val="90000"/>
              </a:lnSpc>
              <a:spcBef>
                <a:spcPts val="1600"/>
              </a:spcBef>
              <a:spcAft>
                <a:spcPts val="0"/>
              </a:spcAft>
              <a:buClr>
                <a:srgbClr val="FFFFFF"/>
              </a:buClr>
              <a:buSzPts val="1600"/>
              <a:buNone/>
              <a:defRPr sz="1600">
                <a:solidFill>
                  <a:srgbClr val="FFFFFF"/>
                </a:solidFill>
              </a:defRPr>
            </a:lvl8pPr>
            <a:lvl9pPr indent="-228600" lvl="8" marL="4114800" rtl="0" algn="l">
              <a:lnSpc>
                <a:spcPct val="90000"/>
              </a:lnSpc>
              <a:spcBef>
                <a:spcPts val="1600"/>
              </a:spcBef>
              <a:spcAft>
                <a:spcPts val="1600"/>
              </a:spcAft>
              <a:buClr>
                <a:srgbClr val="FFFFFF"/>
              </a:buClr>
              <a:buSzPts val="1600"/>
              <a:buNone/>
              <a:defRPr sz="1600">
                <a:solidFill>
                  <a:srgbClr val="FFFFFF"/>
                </a:solidFill>
              </a:defRPr>
            </a:lvl9pPr>
          </a:lstStyle>
          <a:p/>
        </p:txBody>
      </p:sp>
      <p:sp>
        <p:nvSpPr>
          <p:cNvPr id="54" name="Google Shape;54;p13"/>
          <p:cNvSpPr txBox="1"/>
          <p:nvPr>
            <p:ph idx="3" type="body"/>
          </p:nvPr>
        </p:nvSpPr>
        <p:spPr>
          <a:xfrm>
            <a:off x="1086800" y="4513693"/>
            <a:ext cx="6009600" cy="904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chemeClr val="lt1"/>
              </a:buClr>
              <a:buSzPts val="1600"/>
              <a:buFont typeface="Arial"/>
              <a:buNone/>
              <a:defRPr sz="1600">
                <a:solidFill>
                  <a:schemeClr val="lt1"/>
                </a:solidFill>
              </a:defRPr>
            </a:lvl1pPr>
            <a:lvl2pPr indent="-228600" lvl="1" marL="914400" rtl="0" algn="l">
              <a:lnSpc>
                <a:spcPct val="90000"/>
              </a:lnSpc>
              <a:spcBef>
                <a:spcPts val="1600"/>
              </a:spcBef>
              <a:spcAft>
                <a:spcPts val="0"/>
              </a:spcAft>
              <a:buClr>
                <a:srgbClr val="FFFFFF"/>
              </a:buClr>
              <a:buSzPts val="1600"/>
              <a:buFont typeface="Arial"/>
              <a:buNone/>
              <a:defRPr sz="1600">
                <a:solidFill>
                  <a:srgbClr val="FFFFFF"/>
                </a:solidFill>
              </a:defRPr>
            </a:lvl2pPr>
            <a:lvl3pPr indent="-228600" lvl="2" marL="1371600" rtl="0" algn="l">
              <a:lnSpc>
                <a:spcPct val="90000"/>
              </a:lnSpc>
              <a:spcBef>
                <a:spcPts val="1600"/>
              </a:spcBef>
              <a:spcAft>
                <a:spcPts val="0"/>
              </a:spcAft>
              <a:buClr>
                <a:srgbClr val="FFFFFF"/>
              </a:buClr>
              <a:buSzPts val="1600"/>
              <a:buNone/>
              <a:defRPr sz="1600">
                <a:solidFill>
                  <a:srgbClr val="FFFFFF"/>
                </a:solidFill>
              </a:defRPr>
            </a:lvl3pPr>
            <a:lvl4pPr indent="-228600" lvl="3" marL="1828800" rtl="0" algn="l">
              <a:lnSpc>
                <a:spcPct val="90000"/>
              </a:lnSpc>
              <a:spcBef>
                <a:spcPts val="1600"/>
              </a:spcBef>
              <a:spcAft>
                <a:spcPts val="0"/>
              </a:spcAft>
              <a:buClr>
                <a:srgbClr val="FFFFFF"/>
              </a:buClr>
              <a:buSzPts val="1600"/>
              <a:buNone/>
              <a:defRPr sz="1600">
                <a:solidFill>
                  <a:srgbClr val="FFFFFF"/>
                </a:solidFill>
              </a:defRPr>
            </a:lvl4pPr>
            <a:lvl5pPr indent="-228600" lvl="4" marL="2286000" rtl="0" algn="l">
              <a:lnSpc>
                <a:spcPct val="90000"/>
              </a:lnSpc>
              <a:spcBef>
                <a:spcPts val="1600"/>
              </a:spcBef>
              <a:spcAft>
                <a:spcPts val="0"/>
              </a:spcAft>
              <a:buClr>
                <a:srgbClr val="FFFFFF"/>
              </a:buClr>
              <a:buSzPts val="1600"/>
              <a:buNone/>
              <a:defRPr sz="1600">
                <a:solidFill>
                  <a:srgbClr val="FFFFFF"/>
                </a:solidFill>
              </a:defRPr>
            </a:lvl5pPr>
            <a:lvl6pPr indent="-228600" lvl="5" marL="2743200" rtl="0" algn="l">
              <a:lnSpc>
                <a:spcPct val="90000"/>
              </a:lnSpc>
              <a:spcBef>
                <a:spcPts val="1600"/>
              </a:spcBef>
              <a:spcAft>
                <a:spcPts val="0"/>
              </a:spcAft>
              <a:buClr>
                <a:srgbClr val="FFFFFF"/>
              </a:buClr>
              <a:buSzPts val="1600"/>
              <a:buNone/>
              <a:defRPr sz="1600">
                <a:solidFill>
                  <a:srgbClr val="FFFFFF"/>
                </a:solidFill>
              </a:defRPr>
            </a:lvl6pPr>
            <a:lvl7pPr indent="-228600" lvl="6" marL="3200400" rtl="0" algn="l">
              <a:lnSpc>
                <a:spcPct val="90000"/>
              </a:lnSpc>
              <a:spcBef>
                <a:spcPts val="1600"/>
              </a:spcBef>
              <a:spcAft>
                <a:spcPts val="0"/>
              </a:spcAft>
              <a:buClr>
                <a:srgbClr val="FFFFFF"/>
              </a:buClr>
              <a:buSzPts val="1600"/>
              <a:buNone/>
              <a:defRPr sz="1600">
                <a:solidFill>
                  <a:srgbClr val="FFFFFF"/>
                </a:solidFill>
              </a:defRPr>
            </a:lvl7pPr>
            <a:lvl8pPr indent="-228600" lvl="7" marL="3657600" rtl="0" algn="l">
              <a:lnSpc>
                <a:spcPct val="90000"/>
              </a:lnSpc>
              <a:spcBef>
                <a:spcPts val="1600"/>
              </a:spcBef>
              <a:spcAft>
                <a:spcPts val="0"/>
              </a:spcAft>
              <a:buClr>
                <a:srgbClr val="FFFFFF"/>
              </a:buClr>
              <a:buSzPts val="1600"/>
              <a:buNone/>
              <a:defRPr sz="1600">
                <a:solidFill>
                  <a:srgbClr val="FFFFFF"/>
                </a:solidFill>
              </a:defRPr>
            </a:lvl8pPr>
            <a:lvl9pPr indent="-228600" lvl="8" marL="4114800" rtl="0" algn="l">
              <a:lnSpc>
                <a:spcPct val="90000"/>
              </a:lnSpc>
              <a:spcBef>
                <a:spcPts val="1600"/>
              </a:spcBef>
              <a:spcAft>
                <a:spcPts val="1600"/>
              </a:spcAft>
              <a:buClr>
                <a:srgbClr val="FFFFFF"/>
              </a:buClr>
              <a:buSzPts val="1600"/>
              <a:buNone/>
              <a:defRPr sz="1600">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1">
  <p:cSld name="A1 - Title and Content_1">
    <p:spTree>
      <p:nvGrpSpPr>
        <p:cNvPr id="55" name="Shape 55"/>
        <p:cNvGrpSpPr/>
        <p:nvPr/>
      </p:nvGrpSpPr>
      <p:grpSpPr>
        <a:xfrm>
          <a:off x="0" y="0"/>
          <a:ext cx="0" cy="0"/>
          <a:chOff x="0" y="0"/>
          <a:chExt cx="0" cy="0"/>
        </a:xfrm>
      </p:grpSpPr>
      <p:sp>
        <p:nvSpPr>
          <p:cNvPr id="56" name="Google Shape;56;p14"/>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57" name="Google Shape;57;p14"/>
          <p:cNvSpPr txBox="1"/>
          <p:nvPr>
            <p:ph idx="1" type="body"/>
          </p:nvPr>
        </p:nvSpPr>
        <p:spPr>
          <a:xfrm>
            <a:off x="483300" y="1169950"/>
            <a:ext cx="11277600" cy="5188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rgbClr val="434343"/>
              </a:buClr>
              <a:buSzPts val="1600"/>
              <a:buNone/>
              <a:defRPr sz="1900">
                <a:solidFill>
                  <a:srgbClr val="434343"/>
                </a:solidFill>
              </a:defRPr>
            </a:lvl1pPr>
            <a:lvl2pPr indent="-330200" lvl="1" marL="914400" rtl="0" algn="l">
              <a:lnSpc>
                <a:spcPct val="90000"/>
              </a:lnSpc>
              <a:spcBef>
                <a:spcPts val="600"/>
              </a:spcBef>
              <a:spcAft>
                <a:spcPts val="0"/>
              </a:spcAft>
              <a:buSzPts val="1600"/>
              <a:buChar char="•"/>
              <a:defRPr sz="1600"/>
            </a:lvl2pPr>
            <a:lvl3pPr indent="-330200" lvl="2" marL="1371600" rtl="0" algn="l">
              <a:lnSpc>
                <a:spcPct val="90000"/>
              </a:lnSpc>
              <a:spcBef>
                <a:spcPts val="600"/>
              </a:spcBef>
              <a:spcAft>
                <a:spcPts val="0"/>
              </a:spcAft>
              <a:buSzPts val="1600"/>
              <a:buChar char="•"/>
              <a:defRPr sz="1600"/>
            </a:lvl3pPr>
            <a:lvl4pPr indent="-330200" lvl="3" marL="1828800" rtl="0" algn="l">
              <a:lnSpc>
                <a:spcPct val="90000"/>
              </a:lnSpc>
              <a:spcBef>
                <a:spcPts val="600"/>
              </a:spcBef>
              <a:spcAft>
                <a:spcPts val="0"/>
              </a:spcAft>
              <a:buSzPts val="1600"/>
              <a:buChar char="•"/>
              <a:defRPr sz="1600"/>
            </a:lvl4pPr>
            <a:lvl5pPr indent="-330200" lvl="4" marL="2286000" rtl="0" algn="l">
              <a:lnSpc>
                <a:spcPct val="90000"/>
              </a:lnSpc>
              <a:spcBef>
                <a:spcPts val="600"/>
              </a:spcBef>
              <a:spcAft>
                <a:spcPts val="0"/>
              </a:spcAft>
              <a:buSzPts val="1600"/>
              <a:buChar char="•"/>
              <a:defRPr sz="1600"/>
            </a:lvl5pPr>
            <a:lvl6pPr indent="-330200" lvl="5" marL="2743200" rtl="0" algn="l">
              <a:lnSpc>
                <a:spcPct val="90000"/>
              </a:lnSpc>
              <a:spcBef>
                <a:spcPts val="500"/>
              </a:spcBef>
              <a:spcAft>
                <a:spcPts val="0"/>
              </a:spcAft>
              <a:buSzPts val="1600"/>
              <a:buChar char="•"/>
              <a:defRPr sz="1600"/>
            </a:lvl6pPr>
            <a:lvl7pPr indent="-330200" lvl="6" marL="3200400" rtl="0" algn="l">
              <a:lnSpc>
                <a:spcPct val="90000"/>
              </a:lnSpc>
              <a:spcBef>
                <a:spcPts val="500"/>
              </a:spcBef>
              <a:spcAft>
                <a:spcPts val="0"/>
              </a:spcAft>
              <a:buSzPts val="1600"/>
              <a:buChar char="•"/>
              <a:defRPr sz="1600"/>
            </a:lvl7pPr>
            <a:lvl8pPr indent="-330200" lvl="7" marL="3657600" rtl="0" algn="l">
              <a:lnSpc>
                <a:spcPct val="90000"/>
              </a:lnSpc>
              <a:spcBef>
                <a:spcPts val="500"/>
              </a:spcBef>
              <a:spcAft>
                <a:spcPts val="0"/>
              </a:spcAft>
              <a:buSzPts val="1600"/>
              <a:buChar char="•"/>
              <a:defRPr sz="1600"/>
            </a:lvl8pPr>
            <a:lvl9pPr indent="-330200" lvl="8" marL="4114800" rtl="0" algn="l">
              <a:lnSpc>
                <a:spcPct val="90000"/>
              </a:lnSpc>
              <a:spcBef>
                <a:spcPts val="500"/>
              </a:spcBef>
              <a:spcAft>
                <a:spcPts val="0"/>
              </a:spcAft>
              <a:buSzPts val="1600"/>
              <a:buChar char="•"/>
              <a:defRPr sz="1600"/>
            </a:lvl9pPr>
          </a:lstStyle>
          <a:p/>
        </p:txBody>
      </p:sp>
      <p:sp>
        <p:nvSpPr>
          <p:cNvPr id="58" name="Google Shape;58;p14"/>
          <p:cNvSpPr txBox="1"/>
          <p:nvPr>
            <p:ph type="title"/>
          </p:nvPr>
        </p:nvSpPr>
        <p:spPr>
          <a:xfrm>
            <a:off x="483300" y="182650"/>
            <a:ext cx="11059500" cy="9651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sz="3300"/>
            </a:lvl1pPr>
            <a:lvl2pPr lvl="1" rtl="0" algn="l">
              <a:lnSpc>
                <a:spcPct val="90000"/>
              </a:lnSpc>
              <a:spcBef>
                <a:spcPts val="0"/>
              </a:spcBef>
              <a:spcAft>
                <a:spcPts val="0"/>
              </a:spcAft>
              <a:buSzPts val="1400"/>
              <a:buNone/>
              <a:defRPr sz="3300"/>
            </a:lvl2pPr>
            <a:lvl3pPr lvl="2" rtl="0" algn="l">
              <a:lnSpc>
                <a:spcPct val="90000"/>
              </a:lnSpc>
              <a:spcBef>
                <a:spcPts val="0"/>
              </a:spcBef>
              <a:spcAft>
                <a:spcPts val="0"/>
              </a:spcAft>
              <a:buSzPts val="1400"/>
              <a:buNone/>
              <a:defRPr sz="3300"/>
            </a:lvl3pPr>
            <a:lvl4pPr lvl="3" rtl="0" algn="l">
              <a:lnSpc>
                <a:spcPct val="90000"/>
              </a:lnSpc>
              <a:spcBef>
                <a:spcPts val="0"/>
              </a:spcBef>
              <a:spcAft>
                <a:spcPts val="0"/>
              </a:spcAft>
              <a:buSzPts val="1400"/>
              <a:buNone/>
              <a:defRPr sz="3300"/>
            </a:lvl4pPr>
            <a:lvl5pPr lvl="4" rtl="0" algn="l">
              <a:lnSpc>
                <a:spcPct val="90000"/>
              </a:lnSpc>
              <a:spcBef>
                <a:spcPts val="0"/>
              </a:spcBef>
              <a:spcAft>
                <a:spcPts val="0"/>
              </a:spcAft>
              <a:buSzPts val="1400"/>
              <a:buNone/>
              <a:defRPr sz="3300"/>
            </a:lvl5pPr>
            <a:lvl6pPr lvl="5" rtl="0" algn="l">
              <a:lnSpc>
                <a:spcPct val="90000"/>
              </a:lnSpc>
              <a:spcBef>
                <a:spcPts val="0"/>
              </a:spcBef>
              <a:spcAft>
                <a:spcPts val="0"/>
              </a:spcAft>
              <a:buSzPts val="1400"/>
              <a:buNone/>
              <a:defRPr sz="3300"/>
            </a:lvl6pPr>
            <a:lvl7pPr lvl="6" rtl="0" algn="l">
              <a:lnSpc>
                <a:spcPct val="90000"/>
              </a:lnSpc>
              <a:spcBef>
                <a:spcPts val="0"/>
              </a:spcBef>
              <a:spcAft>
                <a:spcPts val="0"/>
              </a:spcAft>
              <a:buSzPts val="1400"/>
              <a:buNone/>
              <a:defRPr sz="3300"/>
            </a:lvl7pPr>
            <a:lvl8pPr lvl="7" rtl="0" algn="l">
              <a:lnSpc>
                <a:spcPct val="90000"/>
              </a:lnSpc>
              <a:spcBef>
                <a:spcPts val="0"/>
              </a:spcBef>
              <a:spcAft>
                <a:spcPts val="0"/>
              </a:spcAft>
              <a:buSzPts val="1400"/>
              <a:buNone/>
              <a:defRPr sz="3300"/>
            </a:lvl8pPr>
            <a:lvl9pPr lvl="8" rtl="0" algn="l">
              <a:lnSpc>
                <a:spcPct val="90000"/>
              </a:lnSpc>
              <a:spcBef>
                <a:spcPts val="0"/>
              </a:spcBef>
              <a:spcAft>
                <a:spcPts val="0"/>
              </a:spcAft>
              <a:buSzPts val="1400"/>
              <a:buNone/>
              <a:defRPr sz="3300"/>
            </a:lvl9pPr>
          </a:lstStyle>
          <a:p/>
        </p:txBody>
      </p:sp>
    </p:spTree>
  </p:cSld>
  <p:clrMapOvr>
    <a:masterClrMapping/>
  </p:clrMapOvr>
  <p:extLst>
    <p:ext uri="{DCECCB84-F9BA-43D5-87BE-67443E8EF086}">
      <p15:sldGuideLst>
        <p15:guide id="1" pos="204">
          <p15:clr>
            <a:srgbClr val="FA7B17"/>
          </p15:clr>
        </p15:guide>
        <p15:guide id="2" pos="304">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CUSTOM_14">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360000" y="2764600"/>
            <a:ext cx="10515600" cy="7200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FFFFFF"/>
              </a:buClr>
              <a:buSzPts val="3700"/>
              <a:buNone/>
              <a:defRPr>
                <a:solidFill>
                  <a:srgbClr val="FFFFFF"/>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grpSp>
        <p:nvGrpSpPr>
          <p:cNvPr id="61" name="Google Shape;61;p15"/>
          <p:cNvGrpSpPr/>
          <p:nvPr/>
        </p:nvGrpSpPr>
        <p:grpSpPr>
          <a:xfrm>
            <a:off x="330075" y="6462175"/>
            <a:ext cx="3829875" cy="219200"/>
            <a:chOff x="330075" y="6462175"/>
            <a:chExt cx="3829875" cy="219200"/>
          </a:xfrm>
        </p:grpSpPr>
        <p:sp>
          <p:nvSpPr>
            <p:cNvPr id="62" name="Google Shape;62;p15"/>
            <p:cNvSpPr/>
            <p:nvPr/>
          </p:nvSpPr>
          <p:spPr>
            <a:xfrm>
              <a:off x="330075" y="6462175"/>
              <a:ext cx="3605100" cy="2190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15"/>
            <p:cNvGrpSpPr/>
            <p:nvPr/>
          </p:nvGrpSpPr>
          <p:grpSpPr>
            <a:xfrm>
              <a:off x="360000" y="6496725"/>
              <a:ext cx="3799950" cy="184650"/>
              <a:chOff x="360000" y="6496725"/>
              <a:chExt cx="3799950" cy="184650"/>
            </a:xfrm>
          </p:grpSpPr>
          <p:pic>
            <p:nvPicPr>
              <p:cNvPr id="64" name="Google Shape;64;p15"/>
              <p:cNvPicPr preferRelativeResize="0"/>
              <p:nvPr/>
            </p:nvPicPr>
            <p:blipFill rotWithShape="1">
              <a:blip r:embed="rId3">
                <a:alphaModFix/>
              </a:blip>
              <a:srcRect b="45951" l="0" r="0" t="0"/>
              <a:stretch/>
            </p:blipFill>
            <p:spPr>
              <a:xfrm>
                <a:off x="360000" y="6496725"/>
                <a:ext cx="913976" cy="170350"/>
              </a:xfrm>
              <a:prstGeom prst="rect">
                <a:avLst/>
              </a:prstGeom>
              <a:noFill/>
              <a:ln>
                <a:noFill/>
              </a:ln>
            </p:spPr>
          </p:pic>
          <p:sp>
            <p:nvSpPr>
              <p:cNvPr id="65" name="Google Shape;65;p15"/>
              <p:cNvSpPr txBox="1"/>
              <p:nvPr/>
            </p:nvSpPr>
            <p:spPr>
              <a:xfrm>
                <a:off x="1507350" y="6512175"/>
                <a:ext cx="2652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AU" sz="1100">
                    <a:solidFill>
                      <a:srgbClr val="FFFFFF"/>
                    </a:solidFill>
                    <a:latin typeface="Calibri"/>
                    <a:ea typeface="Calibri"/>
                    <a:cs typeface="Calibri"/>
                    <a:sym typeface="Calibri"/>
                  </a:rPr>
                  <a:t>AUSTRALIAN RESEARCH DATA COMMONS</a:t>
                </a:r>
                <a:endParaRPr b="1" sz="1100">
                  <a:solidFill>
                    <a:srgbClr val="FFFFFF"/>
                  </a:solidFill>
                  <a:latin typeface="Calibri"/>
                  <a:ea typeface="Calibri"/>
                  <a:cs typeface="Calibri"/>
                  <a:sym typeface="Calibri"/>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p:cSld name="A1 - Title and Content_2">
    <p:spTree>
      <p:nvGrpSpPr>
        <p:cNvPr id="66" name="Shape 66"/>
        <p:cNvGrpSpPr/>
        <p:nvPr/>
      </p:nvGrpSpPr>
      <p:grpSpPr>
        <a:xfrm>
          <a:off x="0" y="0"/>
          <a:ext cx="0" cy="0"/>
          <a:chOff x="0" y="0"/>
          <a:chExt cx="0" cy="0"/>
        </a:xfrm>
      </p:grpSpPr>
      <p:sp>
        <p:nvSpPr>
          <p:cNvPr id="67" name="Google Shape;67;p16"/>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
        <p:nvSpPr>
          <p:cNvPr id="68" name="Google Shape;68;p16"/>
          <p:cNvSpPr txBox="1"/>
          <p:nvPr>
            <p:ph idx="1" type="body"/>
          </p:nvPr>
        </p:nvSpPr>
        <p:spPr>
          <a:xfrm>
            <a:off x="483300" y="1169950"/>
            <a:ext cx="11277600" cy="51882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Clr>
                <a:srgbClr val="434343"/>
              </a:buClr>
              <a:buSzPts val="1600"/>
              <a:buChar char="●"/>
              <a:defRPr sz="1900">
                <a:solidFill>
                  <a:srgbClr val="434343"/>
                </a:solidFill>
              </a:defRPr>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69" name="Google Shape;69;p16"/>
          <p:cNvSpPr txBox="1"/>
          <p:nvPr>
            <p:ph type="title"/>
          </p:nvPr>
        </p:nvSpPr>
        <p:spPr>
          <a:xfrm>
            <a:off x="483300" y="182650"/>
            <a:ext cx="11059500" cy="965100"/>
          </a:xfrm>
          <a:prstGeom prst="rect">
            <a:avLst/>
          </a:prstGeom>
          <a:noFill/>
          <a:ln>
            <a:noFill/>
          </a:ln>
        </p:spPr>
        <p:txBody>
          <a:bodyPr anchorCtr="0" anchor="ctr" bIns="45700" lIns="91425" spcFirstLastPara="1" rIns="91425" wrap="square" tIns="45700">
            <a:noAutofit/>
          </a:bodyPr>
          <a:lstStyle>
            <a:lvl1pPr indent="-234950" lvl="0" marL="0" rtl="0" algn="l">
              <a:lnSpc>
                <a:spcPct val="90000"/>
              </a:lnSpc>
              <a:spcBef>
                <a:spcPts val="0"/>
              </a:spcBef>
              <a:spcAft>
                <a:spcPts val="0"/>
              </a:spcAft>
              <a:buSzPts val="3700"/>
              <a:buNone/>
              <a:defRPr sz="3300"/>
            </a:lvl1pPr>
            <a:lvl2pPr indent="-234950" lvl="1" marL="0" rtl="0" algn="l">
              <a:lnSpc>
                <a:spcPct val="90000"/>
              </a:lnSpc>
              <a:spcBef>
                <a:spcPts val="0"/>
              </a:spcBef>
              <a:spcAft>
                <a:spcPts val="0"/>
              </a:spcAft>
              <a:buSzPts val="3700"/>
              <a:buNone/>
              <a:defRPr sz="3300"/>
            </a:lvl2pPr>
            <a:lvl3pPr indent="-234950" lvl="2" marL="0" rtl="0" algn="l">
              <a:lnSpc>
                <a:spcPct val="90000"/>
              </a:lnSpc>
              <a:spcBef>
                <a:spcPts val="0"/>
              </a:spcBef>
              <a:spcAft>
                <a:spcPts val="0"/>
              </a:spcAft>
              <a:buSzPts val="3700"/>
              <a:buNone/>
              <a:defRPr sz="3300"/>
            </a:lvl3pPr>
            <a:lvl4pPr indent="-234950" lvl="3" marL="0" rtl="0" algn="l">
              <a:lnSpc>
                <a:spcPct val="90000"/>
              </a:lnSpc>
              <a:spcBef>
                <a:spcPts val="0"/>
              </a:spcBef>
              <a:spcAft>
                <a:spcPts val="0"/>
              </a:spcAft>
              <a:buSzPts val="3700"/>
              <a:buNone/>
              <a:defRPr sz="3300"/>
            </a:lvl4pPr>
            <a:lvl5pPr indent="-234950" lvl="4" marL="0" rtl="0" algn="l">
              <a:lnSpc>
                <a:spcPct val="90000"/>
              </a:lnSpc>
              <a:spcBef>
                <a:spcPts val="0"/>
              </a:spcBef>
              <a:spcAft>
                <a:spcPts val="0"/>
              </a:spcAft>
              <a:buSzPts val="3700"/>
              <a:buNone/>
              <a:defRPr sz="3300"/>
            </a:lvl5pPr>
            <a:lvl6pPr indent="-234950" lvl="5" marL="0" rtl="0" algn="l">
              <a:lnSpc>
                <a:spcPct val="90000"/>
              </a:lnSpc>
              <a:spcBef>
                <a:spcPts val="0"/>
              </a:spcBef>
              <a:spcAft>
                <a:spcPts val="0"/>
              </a:spcAft>
              <a:buSzPts val="3700"/>
              <a:buNone/>
              <a:defRPr sz="3300"/>
            </a:lvl6pPr>
            <a:lvl7pPr indent="-234950" lvl="6" marL="0" rtl="0" algn="l">
              <a:lnSpc>
                <a:spcPct val="90000"/>
              </a:lnSpc>
              <a:spcBef>
                <a:spcPts val="0"/>
              </a:spcBef>
              <a:spcAft>
                <a:spcPts val="0"/>
              </a:spcAft>
              <a:buSzPts val="3700"/>
              <a:buNone/>
              <a:defRPr sz="3300"/>
            </a:lvl7pPr>
            <a:lvl8pPr indent="-234950" lvl="7" marL="0" rtl="0" algn="l">
              <a:lnSpc>
                <a:spcPct val="90000"/>
              </a:lnSpc>
              <a:spcBef>
                <a:spcPts val="0"/>
              </a:spcBef>
              <a:spcAft>
                <a:spcPts val="0"/>
              </a:spcAft>
              <a:buSzPts val="3700"/>
              <a:buNone/>
              <a:defRPr sz="3300"/>
            </a:lvl8pPr>
            <a:lvl9pPr indent="-234950" lvl="8" marL="0" rtl="0" algn="l">
              <a:lnSpc>
                <a:spcPct val="90000"/>
              </a:lnSpc>
              <a:spcBef>
                <a:spcPts val="0"/>
              </a:spcBef>
              <a:spcAft>
                <a:spcPts val="0"/>
              </a:spcAft>
              <a:buSzPts val="3700"/>
              <a:buNone/>
              <a:defRPr sz="3300"/>
            </a:lvl9pPr>
          </a:lstStyle>
          <a:p/>
        </p:txBody>
      </p:sp>
    </p:spTree>
  </p:cSld>
  <p:clrMapOvr>
    <a:masterClrMapping/>
  </p:clrMapOvr>
  <p:extLst>
    <p:ext uri="{DCECCB84-F9BA-43D5-87BE-67443E8EF086}">
      <p15:sldGuideLst>
        <p15:guide id="1" pos="204">
          <p15:clr>
            <a:srgbClr val="FA7B17"/>
          </p15:clr>
        </p15:guide>
        <p15:guide id="2" pos="304">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footer">
  <p:cSld name="TITLE_ONLY_8">
    <p:spTree>
      <p:nvGrpSpPr>
        <p:cNvPr id="70" name="Shape 70"/>
        <p:cNvGrpSpPr/>
        <p:nvPr/>
      </p:nvGrpSpPr>
      <p:grpSpPr>
        <a:xfrm>
          <a:off x="0" y="0"/>
          <a:ext cx="0" cy="0"/>
          <a:chOff x="0" y="0"/>
          <a:chExt cx="0" cy="0"/>
        </a:xfrm>
      </p:grpSpPr>
      <p:sp>
        <p:nvSpPr>
          <p:cNvPr id="71" name="Google Shape;71;p17"/>
          <p:cNvSpPr txBox="1"/>
          <p:nvPr/>
        </p:nvSpPr>
        <p:spPr>
          <a:xfrm>
            <a:off x="1107133" y="1975900"/>
            <a:ext cx="32061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Roboto"/>
              <a:ea typeface="Roboto"/>
              <a:cs typeface="Roboto"/>
              <a:sym typeface="Roboto"/>
            </a:endParaRPr>
          </a:p>
        </p:txBody>
      </p:sp>
      <p:sp>
        <p:nvSpPr>
          <p:cNvPr id="72" name="Google Shape;72;p17"/>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 name="Google Shape;73;p17"/>
          <p:cNvSpPr txBox="1"/>
          <p:nvPr>
            <p:ph idx="12" type="sldNum"/>
          </p:nvPr>
        </p:nvSpPr>
        <p:spPr>
          <a:xfrm>
            <a:off x="-115568" y="6401233"/>
            <a:ext cx="595500" cy="411900"/>
          </a:xfrm>
          <a:prstGeom prst="rect">
            <a:avLst/>
          </a:prstGeom>
          <a:noFill/>
          <a:ln>
            <a:noFill/>
          </a:ln>
        </p:spPr>
        <p:txBody>
          <a:bodyPr anchorCtr="0" anchor="ctr" bIns="45700" lIns="91425" spcFirstLastPara="1" rIns="91425" wrap="square" tIns="45700">
            <a:normAutofit/>
          </a:bodyPr>
          <a:lstStyle>
            <a:lvl1pPr indent="0" lvl="0" marL="0" marR="0" rtl="0" algn="r">
              <a:lnSpc>
                <a:spcPct val="80000"/>
              </a:lnSpc>
              <a:spcBef>
                <a:spcPts val="0"/>
              </a:spcBef>
              <a:spcAft>
                <a:spcPts val="0"/>
              </a:spcAft>
              <a:buClr>
                <a:srgbClr val="000000"/>
              </a:buClr>
              <a:buSzPts val="1500"/>
              <a:buFont typeface="Arial"/>
              <a:buNone/>
              <a:defRPr b="0" i="0" sz="1100" u="none" cap="none" strike="noStrike">
                <a:solidFill>
                  <a:schemeClr val="dk2"/>
                </a:solidFill>
                <a:latin typeface="Roboto Black"/>
                <a:ea typeface="Roboto Black"/>
                <a:cs typeface="Roboto Black"/>
                <a:sym typeface="Roboto Black"/>
              </a:defRPr>
            </a:lvl1pPr>
            <a:lvl2pPr indent="0" lvl="1" marL="0" marR="0" rtl="0" algn="r">
              <a:lnSpc>
                <a:spcPct val="80000"/>
              </a:lnSpc>
              <a:spcBef>
                <a:spcPts val="0"/>
              </a:spcBef>
              <a:spcAft>
                <a:spcPts val="0"/>
              </a:spcAft>
              <a:buClr>
                <a:srgbClr val="000000"/>
              </a:buClr>
              <a:buSzPts val="1500"/>
              <a:buFont typeface="Arial"/>
              <a:buNone/>
              <a:defRPr b="0" i="0" sz="1100" u="none" cap="none" strike="noStrike">
                <a:solidFill>
                  <a:schemeClr val="dk2"/>
                </a:solidFill>
                <a:latin typeface="Roboto Black"/>
                <a:ea typeface="Roboto Black"/>
                <a:cs typeface="Roboto Black"/>
                <a:sym typeface="Roboto Black"/>
              </a:defRPr>
            </a:lvl2pPr>
            <a:lvl3pPr indent="0" lvl="2" marL="0" marR="0" rtl="0" algn="r">
              <a:lnSpc>
                <a:spcPct val="80000"/>
              </a:lnSpc>
              <a:spcBef>
                <a:spcPts val="0"/>
              </a:spcBef>
              <a:spcAft>
                <a:spcPts val="0"/>
              </a:spcAft>
              <a:buClr>
                <a:srgbClr val="000000"/>
              </a:buClr>
              <a:buSzPts val="1500"/>
              <a:buFont typeface="Arial"/>
              <a:buNone/>
              <a:defRPr b="0" i="0" sz="1100" u="none" cap="none" strike="noStrike">
                <a:solidFill>
                  <a:schemeClr val="dk2"/>
                </a:solidFill>
                <a:latin typeface="Roboto Black"/>
                <a:ea typeface="Roboto Black"/>
                <a:cs typeface="Roboto Black"/>
                <a:sym typeface="Roboto Black"/>
              </a:defRPr>
            </a:lvl3pPr>
            <a:lvl4pPr indent="0" lvl="3" marL="0" marR="0" rtl="0" algn="r">
              <a:lnSpc>
                <a:spcPct val="80000"/>
              </a:lnSpc>
              <a:spcBef>
                <a:spcPts val="0"/>
              </a:spcBef>
              <a:spcAft>
                <a:spcPts val="0"/>
              </a:spcAft>
              <a:buClr>
                <a:srgbClr val="000000"/>
              </a:buClr>
              <a:buSzPts val="1500"/>
              <a:buFont typeface="Arial"/>
              <a:buNone/>
              <a:defRPr b="0" i="0" sz="1100" u="none" cap="none" strike="noStrike">
                <a:solidFill>
                  <a:schemeClr val="dk2"/>
                </a:solidFill>
                <a:latin typeface="Roboto Black"/>
                <a:ea typeface="Roboto Black"/>
                <a:cs typeface="Roboto Black"/>
                <a:sym typeface="Roboto Black"/>
              </a:defRPr>
            </a:lvl4pPr>
            <a:lvl5pPr indent="0" lvl="4" marL="0" marR="0" rtl="0" algn="r">
              <a:lnSpc>
                <a:spcPct val="80000"/>
              </a:lnSpc>
              <a:spcBef>
                <a:spcPts val="0"/>
              </a:spcBef>
              <a:spcAft>
                <a:spcPts val="0"/>
              </a:spcAft>
              <a:buClr>
                <a:srgbClr val="000000"/>
              </a:buClr>
              <a:buSzPts val="1500"/>
              <a:buFont typeface="Arial"/>
              <a:buNone/>
              <a:defRPr b="0" i="0" sz="1100" u="none" cap="none" strike="noStrike">
                <a:solidFill>
                  <a:schemeClr val="dk2"/>
                </a:solidFill>
                <a:latin typeface="Roboto Black"/>
                <a:ea typeface="Roboto Black"/>
                <a:cs typeface="Roboto Black"/>
                <a:sym typeface="Roboto Black"/>
              </a:defRPr>
            </a:lvl5pPr>
            <a:lvl6pPr indent="0" lvl="5" marL="0" marR="0" rtl="0" algn="r">
              <a:lnSpc>
                <a:spcPct val="80000"/>
              </a:lnSpc>
              <a:spcBef>
                <a:spcPts val="0"/>
              </a:spcBef>
              <a:spcAft>
                <a:spcPts val="0"/>
              </a:spcAft>
              <a:buClr>
                <a:srgbClr val="000000"/>
              </a:buClr>
              <a:buSzPts val="1500"/>
              <a:buFont typeface="Arial"/>
              <a:buNone/>
              <a:defRPr b="0" i="0" sz="1100" u="none" cap="none" strike="noStrike">
                <a:solidFill>
                  <a:schemeClr val="dk2"/>
                </a:solidFill>
                <a:latin typeface="Roboto Black"/>
                <a:ea typeface="Roboto Black"/>
                <a:cs typeface="Roboto Black"/>
                <a:sym typeface="Roboto Black"/>
              </a:defRPr>
            </a:lvl6pPr>
            <a:lvl7pPr indent="0" lvl="6" marL="0" marR="0" rtl="0" algn="r">
              <a:lnSpc>
                <a:spcPct val="80000"/>
              </a:lnSpc>
              <a:spcBef>
                <a:spcPts val="0"/>
              </a:spcBef>
              <a:spcAft>
                <a:spcPts val="0"/>
              </a:spcAft>
              <a:buClr>
                <a:srgbClr val="000000"/>
              </a:buClr>
              <a:buSzPts val="1500"/>
              <a:buFont typeface="Arial"/>
              <a:buNone/>
              <a:defRPr b="0" i="0" sz="1100" u="none" cap="none" strike="noStrike">
                <a:solidFill>
                  <a:schemeClr val="dk2"/>
                </a:solidFill>
                <a:latin typeface="Roboto Black"/>
                <a:ea typeface="Roboto Black"/>
                <a:cs typeface="Roboto Black"/>
                <a:sym typeface="Roboto Black"/>
              </a:defRPr>
            </a:lvl7pPr>
            <a:lvl8pPr indent="0" lvl="7" marL="0" marR="0" rtl="0" algn="r">
              <a:lnSpc>
                <a:spcPct val="80000"/>
              </a:lnSpc>
              <a:spcBef>
                <a:spcPts val="0"/>
              </a:spcBef>
              <a:spcAft>
                <a:spcPts val="0"/>
              </a:spcAft>
              <a:buClr>
                <a:srgbClr val="000000"/>
              </a:buClr>
              <a:buSzPts val="1500"/>
              <a:buFont typeface="Arial"/>
              <a:buNone/>
              <a:defRPr b="0" i="0" sz="1100" u="none" cap="none" strike="noStrike">
                <a:solidFill>
                  <a:schemeClr val="dk2"/>
                </a:solidFill>
                <a:latin typeface="Roboto Black"/>
                <a:ea typeface="Roboto Black"/>
                <a:cs typeface="Roboto Black"/>
                <a:sym typeface="Roboto Black"/>
              </a:defRPr>
            </a:lvl8pPr>
            <a:lvl9pPr indent="0" lvl="8" marL="0" marR="0" rtl="0" algn="r">
              <a:lnSpc>
                <a:spcPct val="80000"/>
              </a:lnSpc>
              <a:spcBef>
                <a:spcPts val="0"/>
              </a:spcBef>
              <a:spcAft>
                <a:spcPts val="0"/>
              </a:spcAft>
              <a:buClr>
                <a:srgbClr val="000000"/>
              </a:buClr>
              <a:buSzPts val="1500"/>
              <a:buFont typeface="Arial"/>
              <a:buNone/>
              <a:defRPr b="0" i="0" sz="1100" u="none" cap="none" strike="noStrike">
                <a:solidFill>
                  <a:schemeClr val="dk2"/>
                </a:solidFill>
                <a:latin typeface="Roboto Black"/>
                <a:ea typeface="Roboto Black"/>
                <a:cs typeface="Roboto Black"/>
                <a:sym typeface="Roboto Black"/>
              </a:defRPr>
            </a:lvl9pPr>
          </a:lstStyle>
          <a:p>
            <a:pPr indent="0" lvl="0" marL="0" rtl="0" algn="r">
              <a:spcBef>
                <a:spcPts val="0"/>
              </a:spcBef>
              <a:spcAft>
                <a:spcPts val="0"/>
              </a:spcAft>
              <a:buNone/>
            </a:pPr>
            <a:fld id="{00000000-1234-1234-1234-123412341234}" type="slidenum">
              <a:rPr lang="en-AU"/>
              <a:t>‹#›</a:t>
            </a:fld>
            <a:endParaRPr/>
          </a:p>
        </p:txBody>
      </p:sp>
      <p:sp>
        <p:nvSpPr>
          <p:cNvPr id="74" name="Google Shape;74;p17"/>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75" name="Google Shape;75;p17"/>
          <p:cNvPicPr preferRelativeResize="0"/>
          <p:nvPr/>
        </p:nvPicPr>
        <p:blipFill rotWithShape="1">
          <a:blip r:embed="rId2">
            <a:alphaModFix/>
          </a:blip>
          <a:srcRect b="35123" l="0" r="0" t="0"/>
          <a:stretch/>
        </p:blipFill>
        <p:spPr>
          <a:xfrm>
            <a:off x="643810" y="6527423"/>
            <a:ext cx="755624" cy="159828"/>
          </a:xfrm>
          <a:prstGeom prst="rect">
            <a:avLst/>
          </a:prstGeom>
          <a:noFill/>
          <a:ln>
            <a:noFill/>
          </a:ln>
        </p:spPr>
      </p:pic>
      <p:cxnSp>
        <p:nvCxnSpPr>
          <p:cNvPr id="76" name="Google Shape;76;p17"/>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9">
  <p:cSld name="TITLE_ONLY_9">
    <p:spTree>
      <p:nvGrpSpPr>
        <p:cNvPr id="77" name="Shape 77"/>
        <p:cNvGrpSpPr/>
        <p:nvPr/>
      </p:nvGrpSpPr>
      <p:grpSpPr>
        <a:xfrm>
          <a:off x="0" y="0"/>
          <a:ext cx="0" cy="0"/>
          <a:chOff x="0" y="0"/>
          <a:chExt cx="0" cy="0"/>
        </a:xfrm>
      </p:grpSpPr>
      <p:sp>
        <p:nvSpPr>
          <p:cNvPr id="78" name="Google Shape;78;p18"/>
          <p:cNvSpPr txBox="1"/>
          <p:nvPr>
            <p:ph type="title"/>
          </p:nvPr>
        </p:nvSpPr>
        <p:spPr>
          <a:xfrm>
            <a:off x="236533" y="235167"/>
            <a:ext cx="11360700" cy="763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Font typeface="Roboto Black"/>
              <a:buNone/>
              <a:defRPr>
                <a:latin typeface="Roboto Black"/>
                <a:ea typeface="Roboto Black"/>
                <a:cs typeface="Roboto Black"/>
                <a:sym typeface="Roboto Black"/>
              </a:defRPr>
            </a:lvl1pPr>
            <a:lvl2pPr lvl="1"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2pPr>
            <a:lvl3pPr lvl="2"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3pPr>
            <a:lvl4pPr lvl="3"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4pPr>
            <a:lvl5pPr lvl="4"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5pPr>
            <a:lvl6pPr lvl="5"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6pPr>
            <a:lvl7pPr lvl="6"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7pPr>
            <a:lvl8pPr lvl="7"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8pPr>
            <a:lvl9pPr lvl="8"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9pPr>
          </a:lstStyle>
          <a:p/>
        </p:txBody>
      </p:sp>
      <p:sp>
        <p:nvSpPr>
          <p:cNvPr id="79" name="Google Shape;79;p18"/>
          <p:cNvSpPr txBox="1"/>
          <p:nvPr/>
        </p:nvSpPr>
        <p:spPr>
          <a:xfrm>
            <a:off x="1107133" y="1975900"/>
            <a:ext cx="32061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Roboto"/>
              <a:ea typeface="Roboto"/>
              <a:cs typeface="Roboto"/>
              <a:sym typeface="Roboto"/>
            </a:endParaRPr>
          </a:p>
        </p:txBody>
      </p:sp>
      <p:sp>
        <p:nvSpPr>
          <p:cNvPr id="80" name="Google Shape;80;p18"/>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 name="Google Shape;81;p18"/>
          <p:cNvSpPr txBox="1"/>
          <p:nvPr>
            <p:ph idx="12" type="sldNum"/>
          </p:nvPr>
        </p:nvSpPr>
        <p:spPr>
          <a:xfrm>
            <a:off x="-115568" y="6401233"/>
            <a:ext cx="595500" cy="411900"/>
          </a:xfrm>
          <a:prstGeom prst="rect">
            <a:avLst/>
          </a:prstGeom>
          <a:noFill/>
          <a:ln>
            <a:noFill/>
          </a:ln>
        </p:spPr>
        <p:txBody>
          <a:bodyPr anchorCtr="0" anchor="ctr" bIns="45700" lIns="91425" spcFirstLastPara="1" rIns="91425" wrap="square" tIns="45700">
            <a:normAutofit/>
          </a:bodyPr>
          <a:lstStyle>
            <a:lvl1pPr indent="0" lvl="0"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1pPr>
            <a:lvl2pPr indent="0" lvl="1"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2pPr>
            <a:lvl3pPr indent="0" lvl="2"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3pPr>
            <a:lvl4pPr indent="0" lvl="3"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4pPr>
            <a:lvl5pPr indent="0" lvl="4"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5pPr>
            <a:lvl6pPr indent="0" lvl="5"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6pPr>
            <a:lvl7pPr indent="0" lvl="6"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7pPr>
            <a:lvl8pPr indent="0" lvl="7"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8pPr>
            <a:lvl9pPr indent="0" lvl="8"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9pPr>
          </a:lstStyle>
          <a:p>
            <a:pPr indent="0" lvl="0" marL="0" rtl="0" algn="r">
              <a:spcBef>
                <a:spcPts val="0"/>
              </a:spcBef>
              <a:spcAft>
                <a:spcPts val="0"/>
              </a:spcAft>
              <a:buNone/>
            </a:pPr>
            <a:fld id="{00000000-1234-1234-1234-123412341234}" type="slidenum">
              <a:rPr lang="en-AU"/>
              <a:t>‹#›</a:t>
            </a:fld>
            <a:endParaRPr/>
          </a:p>
        </p:txBody>
      </p:sp>
      <p:sp>
        <p:nvSpPr>
          <p:cNvPr id="82" name="Google Shape;82;p18"/>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83" name="Google Shape;83;p18"/>
          <p:cNvPicPr preferRelativeResize="0"/>
          <p:nvPr/>
        </p:nvPicPr>
        <p:blipFill rotWithShape="1">
          <a:blip r:embed="rId2">
            <a:alphaModFix/>
          </a:blip>
          <a:srcRect b="35123" l="0" r="0" t="0"/>
          <a:stretch/>
        </p:blipFill>
        <p:spPr>
          <a:xfrm>
            <a:off x="643810" y="6527423"/>
            <a:ext cx="755624" cy="159828"/>
          </a:xfrm>
          <a:prstGeom prst="rect">
            <a:avLst/>
          </a:prstGeom>
          <a:noFill/>
          <a:ln>
            <a:noFill/>
          </a:ln>
        </p:spPr>
      </p:pic>
      <p:cxnSp>
        <p:nvCxnSpPr>
          <p:cNvPr id="84" name="Google Shape;84;p18"/>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1">
  <p:cSld name="TITLE_ONLY_5_1">
    <p:spTree>
      <p:nvGrpSpPr>
        <p:cNvPr id="85" name="Shape 85"/>
        <p:cNvGrpSpPr/>
        <p:nvPr/>
      </p:nvGrpSpPr>
      <p:grpSpPr>
        <a:xfrm>
          <a:off x="0" y="0"/>
          <a:ext cx="0" cy="0"/>
          <a:chOff x="0" y="0"/>
          <a:chExt cx="0" cy="0"/>
        </a:xfrm>
      </p:grpSpPr>
      <p:sp>
        <p:nvSpPr>
          <p:cNvPr id="86" name="Google Shape;86;p19"/>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87" name="Google Shape;87;p19"/>
          <p:cNvSpPr/>
          <p:nvPr/>
        </p:nvSpPr>
        <p:spPr>
          <a:xfrm>
            <a:off x="7286609" y="2320750"/>
            <a:ext cx="4256100" cy="720900"/>
          </a:xfrm>
          <a:prstGeom prst="homePlate">
            <a:avLst>
              <a:gd fmla="val 50000" name="adj"/>
            </a:avLst>
          </a:prstGeom>
          <a:solidFill>
            <a:schemeClr val="accent1"/>
          </a:solidFill>
          <a:ln cap="flat" cmpd="sng" w="2857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9"/>
          <p:cNvSpPr/>
          <p:nvPr/>
        </p:nvSpPr>
        <p:spPr>
          <a:xfrm>
            <a:off x="3651316" y="2320751"/>
            <a:ext cx="4024800" cy="720900"/>
          </a:xfrm>
          <a:prstGeom prst="homePlate">
            <a:avLst>
              <a:gd fmla="val 50000" name="adj"/>
            </a:avLst>
          </a:prstGeom>
          <a:solidFill>
            <a:srgbClr val="00BDE5"/>
          </a:solidFill>
          <a:ln cap="flat" cmpd="sng" w="2857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9"/>
          <p:cNvSpPr/>
          <p:nvPr/>
        </p:nvSpPr>
        <p:spPr>
          <a:xfrm>
            <a:off x="483300" y="2320751"/>
            <a:ext cx="3680100" cy="720900"/>
          </a:xfrm>
          <a:prstGeom prst="homePlate">
            <a:avLst>
              <a:gd fmla="val 50000" name="adj"/>
            </a:avLst>
          </a:prstGeom>
          <a:solidFill>
            <a:schemeClr val="accent1"/>
          </a:solidFill>
          <a:ln cap="flat" cmpd="sng" w="2857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9"/>
          <p:cNvSpPr txBox="1"/>
          <p:nvPr>
            <p:ph type="title"/>
          </p:nvPr>
        </p:nvSpPr>
        <p:spPr>
          <a:xfrm>
            <a:off x="483300" y="182650"/>
            <a:ext cx="11059500" cy="9651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sz="3300"/>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91" name="Google Shape;91;p19"/>
          <p:cNvSpPr txBox="1"/>
          <p:nvPr>
            <p:ph idx="1" type="body"/>
          </p:nvPr>
        </p:nvSpPr>
        <p:spPr>
          <a:xfrm>
            <a:off x="483300" y="3929017"/>
            <a:ext cx="3225900" cy="210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92" name="Google Shape;92;p19"/>
          <p:cNvSpPr txBox="1"/>
          <p:nvPr>
            <p:ph idx="2" type="body"/>
          </p:nvPr>
        </p:nvSpPr>
        <p:spPr>
          <a:xfrm>
            <a:off x="483300" y="3284790"/>
            <a:ext cx="32259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93" name="Google Shape;93;p19"/>
          <p:cNvSpPr txBox="1"/>
          <p:nvPr>
            <p:ph idx="3" type="body"/>
          </p:nvPr>
        </p:nvSpPr>
        <p:spPr>
          <a:xfrm>
            <a:off x="3946458" y="3929017"/>
            <a:ext cx="3225900" cy="210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94" name="Google Shape;94;p19"/>
          <p:cNvSpPr txBox="1"/>
          <p:nvPr>
            <p:ph idx="4" type="body"/>
          </p:nvPr>
        </p:nvSpPr>
        <p:spPr>
          <a:xfrm>
            <a:off x="3946458" y="3284790"/>
            <a:ext cx="32259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95" name="Google Shape;95;p19"/>
          <p:cNvSpPr txBox="1"/>
          <p:nvPr>
            <p:ph idx="5" type="body"/>
          </p:nvPr>
        </p:nvSpPr>
        <p:spPr>
          <a:xfrm>
            <a:off x="7738432" y="3929017"/>
            <a:ext cx="3225900" cy="210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96" name="Google Shape;96;p19"/>
          <p:cNvSpPr txBox="1"/>
          <p:nvPr>
            <p:ph idx="6" type="body"/>
          </p:nvPr>
        </p:nvSpPr>
        <p:spPr>
          <a:xfrm>
            <a:off x="7738432" y="3284790"/>
            <a:ext cx="32259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97" name="Google Shape;97;p19"/>
          <p:cNvSpPr txBox="1"/>
          <p:nvPr>
            <p:ph idx="7" type="body"/>
          </p:nvPr>
        </p:nvSpPr>
        <p:spPr>
          <a:xfrm>
            <a:off x="659547" y="2511407"/>
            <a:ext cx="28734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solidFill>
                  <a:srgbClr val="FFFFFF"/>
                </a:solidFill>
              </a:defRPr>
            </a:lvl1pPr>
            <a:lvl2pPr indent="-393700" lvl="1" marL="914400" rtl="0" algn="l">
              <a:lnSpc>
                <a:spcPct val="90000"/>
              </a:lnSpc>
              <a:spcBef>
                <a:spcPts val="0"/>
              </a:spcBef>
              <a:spcAft>
                <a:spcPts val="0"/>
              </a:spcAft>
              <a:buSzPts val="2600"/>
              <a:buChar char="•"/>
              <a:defRPr b="1" sz="2000">
                <a:solidFill>
                  <a:srgbClr val="FFFFFF"/>
                </a:solidFill>
              </a:defRPr>
            </a:lvl2pPr>
            <a:lvl3pPr indent="-406400" lvl="2" marL="1371600" rtl="0" algn="l">
              <a:lnSpc>
                <a:spcPct val="90000"/>
              </a:lnSpc>
              <a:spcBef>
                <a:spcPts val="0"/>
              </a:spcBef>
              <a:spcAft>
                <a:spcPts val="0"/>
              </a:spcAft>
              <a:buSzPts val="2800"/>
              <a:buChar char="•"/>
              <a:defRPr b="1" sz="2000">
                <a:solidFill>
                  <a:srgbClr val="FFFFFF"/>
                </a:solidFill>
              </a:defRPr>
            </a:lvl3pPr>
            <a:lvl4pPr indent="-381000" lvl="3" marL="1828800" rtl="0" algn="l">
              <a:lnSpc>
                <a:spcPct val="90000"/>
              </a:lnSpc>
              <a:spcBef>
                <a:spcPts val="0"/>
              </a:spcBef>
              <a:spcAft>
                <a:spcPts val="0"/>
              </a:spcAft>
              <a:buSzPts val="2400"/>
              <a:buChar char="•"/>
              <a:defRPr b="1" sz="2000">
                <a:solidFill>
                  <a:srgbClr val="FFFFFF"/>
                </a:solidFill>
              </a:defRPr>
            </a:lvl4pPr>
            <a:lvl5pPr indent="-355600" lvl="4" marL="2286000" rtl="0" algn="l">
              <a:lnSpc>
                <a:spcPct val="90000"/>
              </a:lnSpc>
              <a:spcBef>
                <a:spcPts val="0"/>
              </a:spcBef>
              <a:spcAft>
                <a:spcPts val="0"/>
              </a:spcAft>
              <a:buSzPts val="2000"/>
              <a:buChar char="•"/>
              <a:defRPr b="1" sz="2000">
                <a:solidFill>
                  <a:srgbClr val="FFFFFF"/>
                </a:solidFill>
              </a:defRPr>
            </a:lvl5pPr>
            <a:lvl6pPr indent="-342900" lvl="5" marL="2743200" rtl="0" algn="l">
              <a:lnSpc>
                <a:spcPct val="90000"/>
              </a:lnSpc>
              <a:spcBef>
                <a:spcPts val="0"/>
              </a:spcBef>
              <a:spcAft>
                <a:spcPts val="0"/>
              </a:spcAft>
              <a:buSzPts val="1800"/>
              <a:buChar char="•"/>
              <a:defRPr b="1" sz="2000">
                <a:solidFill>
                  <a:srgbClr val="FFFFFF"/>
                </a:solidFill>
              </a:defRPr>
            </a:lvl6pPr>
            <a:lvl7pPr indent="-342900" lvl="6" marL="3200400" rtl="0" algn="l">
              <a:lnSpc>
                <a:spcPct val="90000"/>
              </a:lnSpc>
              <a:spcBef>
                <a:spcPts val="0"/>
              </a:spcBef>
              <a:spcAft>
                <a:spcPts val="0"/>
              </a:spcAft>
              <a:buSzPts val="1800"/>
              <a:buChar char="•"/>
              <a:defRPr b="1" sz="2000">
                <a:solidFill>
                  <a:srgbClr val="FFFFFF"/>
                </a:solidFill>
              </a:defRPr>
            </a:lvl7pPr>
            <a:lvl8pPr indent="-342900" lvl="7" marL="3657600" rtl="0" algn="l">
              <a:lnSpc>
                <a:spcPct val="90000"/>
              </a:lnSpc>
              <a:spcBef>
                <a:spcPts val="0"/>
              </a:spcBef>
              <a:spcAft>
                <a:spcPts val="0"/>
              </a:spcAft>
              <a:buSzPts val="1800"/>
              <a:buChar char="•"/>
              <a:defRPr b="1" sz="2000">
                <a:solidFill>
                  <a:srgbClr val="FFFFFF"/>
                </a:solidFill>
              </a:defRPr>
            </a:lvl8pPr>
            <a:lvl9pPr indent="-342900" lvl="8" marL="4114800" rtl="0" algn="l">
              <a:lnSpc>
                <a:spcPct val="90000"/>
              </a:lnSpc>
              <a:spcBef>
                <a:spcPts val="0"/>
              </a:spcBef>
              <a:spcAft>
                <a:spcPts val="0"/>
              </a:spcAft>
              <a:buSzPts val="1800"/>
              <a:buChar char="•"/>
              <a:defRPr b="1" sz="2000">
                <a:solidFill>
                  <a:srgbClr val="FFFFFF"/>
                </a:solidFill>
              </a:defRPr>
            </a:lvl9pPr>
          </a:lstStyle>
          <a:p/>
        </p:txBody>
      </p:sp>
      <p:sp>
        <p:nvSpPr>
          <p:cNvPr id="98" name="Google Shape;98;p19"/>
          <p:cNvSpPr txBox="1"/>
          <p:nvPr>
            <p:ph idx="8" type="body"/>
          </p:nvPr>
        </p:nvSpPr>
        <p:spPr>
          <a:xfrm>
            <a:off x="4379218" y="2511407"/>
            <a:ext cx="28734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solidFill>
                  <a:srgbClr val="FFFFFF"/>
                </a:solidFill>
              </a:defRPr>
            </a:lvl1pPr>
            <a:lvl2pPr indent="-393700" lvl="1" marL="914400" rtl="0" algn="l">
              <a:lnSpc>
                <a:spcPct val="90000"/>
              </a:lnSpc>
              <a:spcBef>
                <a:spcPts val="0"/>
              </a:spcBef>
              <a:spcAft>
                <a:spcPts val="0"/>
              </a:spcAft>
              <a:buSzPts val="2600"/>
              <a:buChar char="•"/>
              <a:defRPr b="1" sz="2000">
                <a:solidFill>
                  <a:srgbClr val="FFFFFF"/>
                </a:solidFill>
              </a:defRPr>
            </a:lvl2pPr>
            <a:lvl3pPr indent="-406400" lvl="2" marL="1371600" rtl="0" algn="l">
              <a:lnSpc>
                <a:spcPct val="90000"/>
              </a:lnSpc>
              <a:spcBef>
                <a:spcPts val="0"/>
              </a:spcBef>
              <a:spcAft>
                <a:spcPts val="0"/>
              </a:spcAft>
              <a:buSzPts val="2800"/>
              <a:buChar char="•"/>
              <a:defRPr b="1" sz="2000">
                <a:solidFill>
                  <a:srgbClr val="FFFFFF"/>
                </a:solidFill>
              </a:defRPr>
            </a:lvl3pPr>
            <a:lvl4pPr indent="-381000" lvl="3" marL="1828800" rtl="0" algn="l">
              <a:lnSpc>
                <a:spcPct val="90000"/>
              </a:lnSpc>
              <a:spcBef>
                <a:spcPts val="0"/>
              </a:spcBef>
              <a:spcAft>
                <a:spcPts val="0"/>
              </a:spcAft>
              <a:buSzPts val="2400"/>
              <a:buChar char="•"/>
              <a:defRPr b="1" sz="2000">
                <a:solidFill>
                  <a:srgbClr val="FFFFFF"/>
                </a:solidFill>
              </a:defRPr>
            </a:lvl4pPr>
            <a:lvl5pPr indent="-355600" lvl="4" marL="2286000" rtl="0" algn="l">
              <a:lnSpc>
                <a:spcPct val="90000"/>
              </a:lnSpc>
              <a:spcBef>
                <a:spcPts val="0"/>
              </a:spcBef>
              <a:spcAft>
                <a:spcPts val="0"/>
              </a:spcAft>
              <a:buSzPts val="2000"/>
              <a:buChar char="•"/>
              <a:defRPr b="1" sz="2000">
                <a:solidFill>
                  <a:srgbClr val="FFFFFF"/>
                </a:solidFill>
              </a:defRPr>
            </a:lvl5pPr>
            <a:lvl6pPr indent="-342900" lvl="5" marL="2743200" rtl="0" algn="l">
              <a:lnSpc>
                <a:spcPct val="90000"/>
              </a:lnSpc>
              <a:spcBef>
                <a:spcPts val="0"/>
              </a:spcBef>
              <a:spcAft>
                <a:spcPts val="0"/>
              </a:spcAft>
              <a:buSzPts val="1800"/>
              <a:buChar char="•"/>
              <a:defRPr b="1" sz="2000">
                <a:solidFill>
                  <a:srgbClr val="FFFFFF"/>
                </a:solidFill>
              </a:defRPr>
            </a:lvl6pPr>
            <a:lvl7pPr indent="-342900" lvl="6" marL="3200400" rtl="0" algn="l">
              <a:lnSpc>
                <a:spcPct val="90000"/>
              </a:lnSpc>
              <a:spcBef>
                <a:spcPts val="0"/>
              </a:spcBef>
              <a:spcAft>
                <a:spcPts val="0"/>
              </a:spcAft>
              <a:buSzPts val="1800"/>
              <a:buChar char="•"/>
              <a:defRPr b="1" sz="2000">
                <a:solidFill>
                  <a:srgbClr val="FFFFFF"/>
                </a:solidFill>
              </a:defRPr>
            </a:lvl7pPr>
            <a:lvl8pPr indent="-342900" lvl="7" marL="3657600" rtl="0" algn="l">
              <a:lnSpc>
                <a:spcPct val="90000"/>
              </a:lnSpc>
              <a:spcBef>
                <a:spcPts val="0"/>
              </a:spcBef>
              <a:spcAft>
                <a:spcPts val="0"/>
              </a:spcAft>
              <a:buSzPts val="1800"/>
              <a:buChar char="•"/>
              <a:defRPr b="1" sz="2000">
                <a:solidFill>
                  <a:srgbClr val="FFFFFF"/>
                </a:solidFill>
              </a:defRPr>
            </a:lvl8pPr>
            <a:lvl9pPr indent="-342900" lvl="8" marL="4114800" rtl="0" algn="l">
              <a:lnSpc>
                <a:spcPct val="90000"/>
              </a:lnSpc>
              <a:spcBef>
                <a:spcPts val="0"/>
              </a:spcBef>
              <a:spcAft>
                <a:spcPts val="0"/>
              </a:spcAft>
              <a:buSzPts val="1800"/>
              <a:buChar char="•"/>
              <a:defRPr b="1" sz="2000">
                <a:solidFill>
                  <a:srgbClr val="FFFFFF"/>
                </a:solidFill>
              </a:defRPr>
            </a:lvl9pPr>
          </a:lstStyle>
          <a:p/>
        </p:txBody>
      </p:sp>
      <p:sp>
        <p:nvSpPr>
          <p:cNvPr id="99" name="Google Shape;99;p19"/>
          <p:cNvSpPr txBox="1"/>
          <p:nvPr>
            <p:ph idx="9" type="body"/>
          </p:nvPr>
        </p:nvSpPr>
        <p:spPr>
          <a:xfrm>
            <a:off x="7977990" y="2511407"/>
            <a:ext cx="28734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solidFill>
                  <a:srgbClr val="FFFFFF"/>
                </a:solidFill>
              </a:defRPr>
            </a:lvl1pPr>
            <a:lvl2pPr indent="-393700" lvl="1" marL="914400" rtl="0" algn="l">
              <a:lnSpc>
                <a:spcPct val="90000"/>
              </a:lnSpc>
              <a:spcBef>
                <a:spcPts val="0"/>
              </a:spcBef>
              <a:spcAft>
                <a:spcPts val="0"/>
              </a:spcAft>
              <a:buSzPts val="2600"/>
              <a:buChar char="•"/>
              <a:defRPr b="1" sz="2000">
                <a:solidFill>
                  <a:srgbClr val="FFFFFF"/>
                </a:solidFill>
              </a:defRPr>
            </a:lvl2pPr>
            <a:lvl3pPr indent="-406400" lvl="2" marL="1371600" rtl="0" algn="l">
              <a:lnSpc>
                <a:spcPct val="90000"/>
              </a:lnSpc>
              <a:spcBef>
                <a:spcPts val="0"/>
              </a:spcBef>
              <a:spcAft>
                <a:spcPts val="0"/>
              </a:spcAft>
              <a:buSzPts val="2800"/>
              <a:buChar char="•"/>
              <a:defRPr b="1" sz="2000">
                <a:solidFill>
                  <a:srgbClr val="FFFFFF"/>
                </a:solidFill>
              </a:defRPr>
            </a:lvl3pPr>
            <a:lvl4pPr indent="-381000" lvl="3" marL="1828800" rtl="0" algn="l">
              <a:lnSpc>
                <a:spcPct val="90000"/>
              </a:lnSpc>
              <a:spcBef>
                <a:spcPts val="0"/>
              </a:spcBef>
              <a:spcAft>
                <a:spcPts val="0"/>
              </a:spcAft>
              <a:buSzPts val="2400"/>
              <a:buChar char="•"/>
              <a:defRPr b="1" sz="2000">
                <a:solidFill>
                  <a:srgbClr val="FFFFFF"/>
                </a:solidFill>
              </a:defRPr>
            </a:lvl4pPr>
            <a:lvl5pPr indent="-355600" lvl="4" marL="2286000" rtl="0" algn="l">
              <a:lnSpc>
                <a:spcPct val="90000"/>
              </a:lnSpc>
              <a:spcBef>
                <a:spcPts val="0"/>
              </a:spcBef>
              <a:spcAft>
                <a:spcPts val="0"/>
              </a:spcAft>
              <a:buSzPts val="2000"/>
              <a:buChar char="•"/>
              <a:defRPr b="1" sz="2000">
                <a:solidFill>
                  <a:srgbClr val="FFFFFF"/>
                </a:solidFill>
              </a:defRPr>
            </a:lvl5pPr>
            <a:lvl6pPr indent="-342900" lvl="5" marL="2743200" rtl="0" algn="l">
              <a:lnSpc>
                <a:spcPct val="90000"/>
              </a:lnSpc>
              <a:spcBef>
                <a:spcPts val="0"/>
              </a:spcBef>
              <a:spcAft>
                <a:spcPts val="0"/>
              </a:spcAft>
              <a:buSzPts val="1800"/>
              <a:buChar char="•"/>
              <a:defRPr b="1" sz="2000">
                <a:solidFill>
                  <a:srgbClr val="FFFFFF"/>
                </a:solidFill>
              </a:defRPr>
            </a:lvl6pPr>
            <a:lvl7pPr indent="-342900" lvl="6" marL="3200400" rtl="0" algn="l">
              <a:lnSpc>
                <a:spcPct val="90000"/>
              </a:lnSpc>
              <a:spcBef>
                <a:spcPts val="0"/>
              </a:spcBef>
              <a:spcAft>
                <a:spcPts val="0"/>
              </a:spcAft>
              <a:buSzPts val="1800"/>
              <a:buChar char="•"/>
              <a:defRPr b="1" sz="2000">
                <a:solidFill>
                  <a:srgbClr val="FFFFFF"/>
                </a:solidFill>
              </a:defRPr>
            </a:lvl7pPr>
            <a:lvl8pPr indent="-342900" lvl="7" marL="3657600" rtl="0" algn="l">
              <a:lnSpc>
                <a:spcPct val="90000"/>
              </a:lnSpc>
              <a:spcBef>
                <a:spcPts val="0"/>
              </a:spcBef>
              <a:spcAft>
                <a:spcPts val="0"/>
              </a:spcAft>
              <a:buSzPts val="1800"/>
              <a:buChar char="•"/>
              <a:defRPr b="1" sz="2000">
                <a:solidFill>
                  <a:srgbClr val="FFFFFF"/>
                </a:solidFill>
              </a:defRPr>
            </a:lvl8pPr>
            <a:lvl9pPr indent="-342900" lvl="8" marL="4114800" rtl="0" algn="l">
              <a:lnSpc>
                <a:spcPct val="90000"/>
              </a:lnSpc>
              <a:spcBef>
                <a:spcPts val="0"/>
              </a:spcBef>
              <a:spcAft>
                <a:spcPts val="0"/>
              </a:spcAft>
              <a:buSzPts val="1800"/>
              <a:buChar char="•"/>
              <a:defRPr b="1" sz="2000">
                <a:solidFill>
                  <a:srgbClr val="FFFFFF"/>
                </a:solidFill>
              </a:defRPr>
            </a:lvl9pPr>
          </a:lstStyle>
          <a:p/>
        </p:txBody>
      </p:sp>
      <p:sp>
        <p:nvSpPr>
          <p:cNvPr id="100" name="Google Shape;100;p19"/>
          <p:cNvSpPr txBox="1"/>
          <p:nvPr>
            <p:ph idx="13" type="body"/>
          </p:nvPr>
        </p:nvSpPr>
        <p:spPr>
          <a:xfrm>
            <a:off x="483300" y="1255100"/>
            <a:ext cx="11059500" cy="4929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SzPts val="2800"/>
              <a:buNone/>
              <a:defRPr/>
            </a:lvl1pPr>
            <a:lvl2pPr indent="-393700" lvl="1" marL="914400" rtl="0" algn="l">
              <a:lnSpc>
                <a:spcPct val="90000"/>
              </a:lnSpc>
              <a:spcBef>
                <a:spcPts val="600"/>
              </a:spcBef>
              <a:spcAft>
                <a:spcPts val="0"/>
              </a:spcAft>
              <a:buSzPts val="2600"/>
              <a:buChar char="•"/>
              <a:defRPr/>
            </a:lvl2pPr>
            <a:lvl3pPr indent="-406400" lvl="2" marL="1371600" rtl="0" algn="l">
              <a:lnSpc>
                <a:spcPct val="90000"/>
              </a:lnSpc>
              <a:spcBef>
                <a:spcPts val="600"/>
              </a:spcBef>
              <a:spcAft>
                <a:spcPts val="0"/>
              </a:spcAft>
              <a:buSzPts val="2800"/>
              <a:buChar char="•"/>
              <a:defRPr/>
            </a:lvl3pPr>
            <a:lvl4pPr indent="-381000" lvl="3" marL="1828800" rtl="0" algn="l">
              <a:lnSpc>
                <a:spcPct val="90000"/>
              </a:lnSpc>
              <a:spcBef>
                <a:spcPts val="600"/>
              </a:spcBef>
              <a:spcAft>
                <a:spcPts val="0"/>
              </a:spcAft>
              <a:buSzPts val="2400"/>
              <a:buChar char="•"/>
              <a:defRPr/>
            </a:lvl4pPr>
            <a:lvl5pPr indent="-355600" lvl="4" marL="2286000" rtl="0" algn="l">
              <a:lnSpc>
                <a:spcPct val="90000"/>
              </a:lnSpc>
              <a:spcBef>
                <a:spcPts val="600"/>
              </a:spcBef>
              <a:spcAft>
                <a:spcPts val="0"/>
              </a:spcAft>
              <a:buSzPts val="20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2">
  <p:cSld name="TITLE_ONLY_10">
    <p:spTree>
      <p:nvGrpSpPr>
        <p:cNvPr id="101" name="Shape 101"/>
        <p:cNvGrpSpPr/>
        <p:nvPr/>
      </p:nvGrpSpPr>
      <p:grpSpPr>
        <a:xfrm>
          <a:off x="0" y="0"/>
          <a:ext cx="0" cy="0"/>
          <a:chOff x="0" y="0"/>
          <a:chExt cx="0" cy="0"/>
        </a:xfrm>
      </p:grpSpPr>
      <p:sp>
        <p:nvSpPr>
          <p:cNvPr id="102" name="Google Shape;102;p20"/>
          <p:cNvSpPr txBox="1"/>
          <p:nvPr>
            <p:ph type="title"/>
          </p:nvPr>
        </p:nvSpPr>
        <p:spPr>
          <a:xfrm>
            <a:off x="473050" y="339825"/>
            <a:ext cx="112509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0B0D5"/>
              </a:buClr>
              <a:buSzPts val="700"/>
              <a:buFont typeface="Spectral ExtraBold"/>
              <a:buNone/>
              <a:defRPr b="0" sz="3300">
                <a:latin typeface="Spectral ExtraBold"/>
                <a:ea typeface="Spectral ExtraBold"/>
                <a:cs typeface="Spectral ExtraBold"/>
                <a:sym typeface="Spectral ExtraBold"/>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3" name="Google Shape;103;p20"/>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
        <p:nvSpPr>
          <p:cNvPr id="104" name="Google Shape;104;p20"/>
          <p:cNvSpPr txBox="1"/>
          <p:nvPr>
            <p:ph idx="1" type="body"/>
          </p:nvPr>
        </p:nvSpPr>
        <p:spPr>
          <a:xfrm>
            <a:off x="537750" y="1227900"/>
            <a:ext cx="11383200" cy="51306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05" name="Shape 105"/>
        <p:cNvGrpSpPr/>
        <p:nvPr/>
      </p:nvGrpSpPr>
      <p:grpSpPr>
        <a:xfrm>
          <a:off x="0" y="0"/>
          <a:ext cx="0" cy="0"/>
          <a:chOff x="0" y="0"/>
          <a:chExt cx="0" cy="0"/>
        </a:xfrm>
      </p:grpSpPr>
      <p:sp>
        <p:nvSpPr>
          <p:cNvPr id="106" name="Google Shape;106;p21"/>
          <p:cNvSpPr txBox="1"/>
          <p:nvPr>
            <p:ph type="title"/>
          </p:nvPr>
        </p:nvSpPr>
        <p:spPr>
          <a:xfrm>
            <a:off x="957067" y="510900"/>
            <a:ext cx="10277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300"/>
              <a:buNone/>
              <a:defRPr sz="3300">
                <a:solidFill>
                  <a:schemeClr val="accent1"/>
                </a:solidFill>
              </a:defRPr>
            </a:lvl1pPr>
            <a:lvl2pPr lvl="1" rtl="0">
              <a:spcBef>
                <a:spcPts val="0"/>
              </a:spcBef>
              <a:spcAft>
                <a:spcPts val="0"/>
              </a:spcAft>
              <a:buSzPts val="3700"/>
              <a:buFont typeface="Montserrat"/>
              <a:buNone/>
              <a:defRPr>
                <a:latin typeface="Montserrat"/>
                <a:ea typeface="Montserrat"/>
                <a:cs typeface="Montserrat"/>
                <a:sym typeface="Montserrat"/>
              </a:defRPr>
            </a:lvl2pPr>
            <a:lvl3pPr lvl="2" rtl="0">
              <a:spcBef>
                <a:spcPts val="0"/>
              </a:spcBef>
              <a:spcAft>
                <a:spcPts val="0"/>
              </a:spcAft>
              <a:buSzPts val="3700"/>
              <a:buFont typeface="Montserrat"/>
              <a:buNone/>
              <a:defRPr>
                <a:latin typeface="Montserrat"/>
                <a:ea typeface="Montserrat"/>
                <a:cs typeface="Montserrat"/>
                <a:sym typeface="Montserrat"/>
              </a:defRPr>
            </a:lvl3pPr>
            <a:lvl4pPr lvl="3" rtl="0">
              <a:spcBef>
                <a:spcPts val="0"/>
              </a:spcBef>
              <a:spcAft>
                <a:spcPts val="0"/>
              </a:spcAft>
              <a:buSzPts val="3700"/>
              <a:buFont typeface="Montserrat"/>
              <a:buNone/>
              <a:defRPr>
                <a:latin typeface="Montserrat"/>
                <a:ea typeface="Montserrat"/>
                <a:cs typeface="Montserrat"/>
                <a:sym typeface="Montserrat"/>
              </a:defRPr>
            </a:lvl4pPr>
            <a:lvl5pPr lvl="4" rtl="0">
              <a:spcBef>
                <a:spcPts val="0"/>
              </a:spcBef>
              <a:spcAft>
                <a:spcPts val="0"/>
              </a:spcAft>
              <a:buSzPts val="3700"/>
              <a:buFont typeface="Montserrat"/>
              <a:buNone/>
              <a:defRPr>
                <a:latin typeface="Montserrat"/>
                <a:ea typeface="Montserrat"/>
                <a:cs typeface="Montserrat"/>
                <a:sym typeface="Montserrat"/>
              </a:defRPr>
            </a:lvl5pPr>
            <a:lvl6pPr lvl="5" rtl="0">
              <a:spcBef>
                <a:spcPts val="0"/>
              </a:spcBef>
              <a:spcAft>
                <a:spcPts val="0"/>
              </a:spcAft>
              <a:buSzPts val="3700"/>
              <a:buFont typeface="Montserrat"/>
              <a:buNone/>
              <a:defRPr>
                <a:latin typeface="Montserrat"/>
                <a:ea typeface="Montserrat"/>
                <a:cs typeface="Montserrat"/>
                <a:sym typeface="Montserrat"/>
              </a:defRPr>
            </a:lvl6pPr>
            <a:lvl7pPr lvl="6" rtl="0">
              <a:spcBef>
                <a:spcPts val="0"/>
              </a:spcBef>
              <a:spcAft>
                <a:spcPts val="0"/>
              </a:spcAft>
              <a:buSzPts val="3700"/>
              <a:buFont typeface="Montserrat"/>
              <a:buNone/>
              <a:defRPr>
                <a:latin typeface="Montserrat"/>
                <a:ea typeface="Montserrat"/>
                <a:cs typeface="Montserrat"/>
                <a:sym typeface="Montserrat"/>
              </a:defRPr>
            </a:lvl7pPr>
            <a:lvl8pPr lvl="7" rtl="0">
              <a:spcBef>
                <a:spcPts val="0"/>
              </a:spcBef>
              <a:spcAft>
                <a:spcPts val="0"/>
              </a:spcAft>
              <a:buSzPts val="3700"/>
              <a:buFont typeface="Montserrat"/>
              <a:buNone/>
              <a:defRPr>
                <a:latin typeface="Montserrat"/>
                <a:ea typeface="Montserrat"/>
                <a:cs typeface="Montserrat"/>
                <a:sym typeface="Montserrat"/>
              </a:defRPr>
            </a:lvl8pPr>
            <a:lvl9pPr lvl="8" rtl="0">
              <a:spcBef>
                <a:spcPts val="0"/>
              </a:spcBef>
              <a:spcAft>
                <a:spcPts val="0"/>
              </a:spcAft>
              <a:buSzPts val="3700"/>
              <a:buFont typeface="Montserrat"/>
              <a:buNone/>
              <a:defRPr>
                <a:latin typeface="Montserrat"/>
                <a:ea typeface="Montserrat"/>
                <a:cs typeface="Montserrat"/>
                <a:sym typeface="Montserrat"/>
              </a:defRPr>
            </a:lvl9pPr>
          </a:lstStyle>
          <a:p/>
        </p:txBody>
      </p:sp>
      <p:sp>
        <p:nvSpPr>
          <p:cNvPr id="107" name="Google Shape;107;p21"/>
          <p:cNvSpPr txBox="1"/>
          <p:nvPr>
            <p:ph idx="1" type="subTitle"/>
          </p:nvPr>
        </p:nvSpPr>
        <p:spPr>
          <a:xfrm>
            <a:off x="1050800" y="3187200"/>
            <a:ext cx="3015600" cy="5448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108" name="Google Shape;108;p21"/>
          <p:cNvSpPr txBox="1"/>
          <p:nvPr>
            <p:ph idx="2" type="subTitle"/>
          </p:nvPr>
        </p:nvSpPr>
        <p:spPr>
          <a:xfrm>
            <a:off x="1050800" y="3687800"/>
            <a:ext cx="3015600" cy="9651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None/>
              <a:defRPr sz="1900">
                <a:solidFill>
                  <a:schemeClr val="dk1"/>
                </a:solidFill>
              </a:defRPr>
            </a:lvl1pPr>
            <a:lvl2pPr lvl="1" rtl="0" algn="ctr">
              <a:lnSpc>
                <a:spcPct val="100000"/>
              </a:lnSpc>
              <a:spcBef>
                <a:spcPts val="1600"/>
              </a:spcBef>
              <a:spcAft>
                <a:spcPts val="0"/>
              </a:spcAft>
              <a:buNone/>
              <a:defRPr sz="1900">
                <a:solidFill>
                  <a:schemeClr val="dk1"/>
                </a:solidFill>
              </a:defRPr>
            </a:lvl2pPr>
            <a:lvl3pPr lvl="2" rtl="0" algn="ctr">
              <a:lnSpc>
                <a:spcPct val="100000"/>
              </a:lnSpc>
              <a:spcBef>
                <a:spcPts val="1600"/>
              </a:spcBef>
              <a:spcAft>
                <a:spcPts val="0"/>
              </a:spcAft>
              <a:buNone/>
              <a:defRPr sz="1900">
                <a:solidFill>
                  <a:schemeClr val="dk1"/>
                </a:solidFill>
              </a:defRPr>
            </a:lvl3pPr>
            <a:lvl4pPr lvl="3" rtl="0" algn="ctr">
              <a:lnSpc>
                <a:spcPct val="100000"/>
              </a:lnSpc>
              <a:spcBef>
                <a:spcPts val="1600"/>
              </a:spcBef>
              <a:spcAft>
                <a:spcPts val="0"/>
              </a:spcAft>
              <a:buNone/>
              <a:defRPr sz="1900">
                <a:solidFill>
                  <a:schemeClr val="dk1"/>
                </a:solidFill>
              </a:defRPr>
            </a:lvl4pPr>
            <a:lvl5pPr lvl="4" rtl="0" algn="ctr">
              <a:lnSpc>
                <a:spcPct val="100000"/>
              </a:lnSpc>
              <a:spcBef>
                <a:spcPts val="1600"/>
              </a:spcBef>
              <a:spcAft>
                <a:spcPts val="0"/>
              </a:spcAft>
              <a:buNone/>
              <a:defRPr sz="1900">
                <a:solidFill>
                  <a:schemeClr val="dk1"/>
                </a:solidFill>
              </a:defRPr>
            </a:lvl5pPr>
            <a:lvl6pPr lvl="5" rtl="0" algn="ctr">
              <a:lnSpc>
                <a:spcPct val="100000"/>
              </a:lnSpc>
              <a:spcBef>
                <a:spcPts val="1600"/>
              </a:spcBef>
              <a:spcAft>
                <a:spcPts val="0"/>
              </a:spcAft>
              <a:buNone/>
              <a:defRPr sz="1900">
                <a:solidFill>
                  <a:schemeClr val="dk1"/>
                </a:solidFill>
              </a:defRPr>
            </a:lvl6pPr>
            <a:lvl7pPr lvl="6" rtl="0" algn="ctr">
              <a:lnSpc>
                <a:spcPct val="100000"/>
              </a:lnSpc>
              <a:spcBef>
                <a:spcPts val="1600"/>
              </a:spcBef>
              <a:spcAft>
                <a:spcPts val="0"/>
              </a:spcAft>
              <a:buNone/>
              <a:defRPr sz="1900">
                <a:solidFill>
                  <a:schemeClr val="dk1"/>
                </a:solidFill>
              </a:defRPr>
            </a:lvl7pPr>
            <a:lvl8pPr lvl="7" rtl="0" algn="ctr">
              <a:lnSpc>
                <a:spcPct val="100000"/>
              </a:lnSpc>
              <a:spcBef>
                <a:spcPts val="1600"/>
              </a:spcBef>
              <a:spcAft>
                <a:spcPts val="0"/>
              </a:spcAft>
              <a:buNone/>
              <a:defRPr sz="1900">
                <a:solidFill>
                  <a:schemeClr val="dk1"/>
                </a:solidFill>
              </a:defRPr>
            </a:lvl8pPr>
            <a:lvl9pPr lvl="8" rtl="0" algn="ctr">
              <a:lnSpc>
                <a:spcPct val="100000"/>
              </a:lnSpc>
              <a:spcBef>
                <a:spcPts val="1600"/>
              </a:spcBef>
              <a:spcAft>
                <a:spcPts val="1600"/>
              </a:spcAft>
              <a:buNone/>
              <a:defRPr sz="1900">
                <a:solidFill>
                  <a:schemeClr val="dk1"/>
                </a:solidFill>
              </a:defRPr>
            </a:lvl9pPr>
          </a:lstStyle>
          <a:p/>
        </p:txBody>
      </p:sp>
      <p:sp>
        <p:nvSpPr>
          <p:cNvPr id="109" name="Google Shape;109;p21"/>
          <p:cNvSpPr txBox="1"/>
          <p:nvPr>
            <p:ph idx="3" type="subTitle"/>
          </p:nvPr>
        </p:nvSpPr>
        <p:spPr>
          <a:xfrm>
            <a:off x="4588200" y="3187200"/>
            <a:ext cx="3015600" cy="5448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110" name="Google Shape;110;p21"/>
          <p:cNvSpPr txBox="1"/>
          <p:nvPr>
            <p:ph idx="4" type="subTitle"/>
          </p:nvPr>
        </p:nvSpPr>
        <p:spPr>
          <a:xfrm>
            <a:off x="4588200" y="3687800"/>
            <a:ext cx="3015600" cy="9651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None/>
              <a:defRPr sz="1900">
                <a:solidFill>
                  <a:schemeClr val="dk1"/>
                </a:solidFill>
              </a:defRPr>
            </a:lvl1pPr>
            <a:lvl2pPr lvl="1" rtl="0" algn="ctr">
              <a:lnSpc>
                <a:spcPct val="100000"/>
              </a:lnSpc>
              <a:spcBef>
                <a:spcPts val="1600"/>
              </a:spcBef>
              <a:spcAft>
                <a:spcPts val="0"/>
              </a:spcAft>
              <a:buNone/>
              <a:defRPr sz="1900">
                <a:solidFill>
                  <a:schemeClr val="dk1"/>
                </a:solidFill>
              </a:defRPr>
            </a:lvl2pPr>
            <a:lvl3pPr lvl="2" rtl="0" algn="ctr">
              <a:lnSpc>
                <a:spcPct val="100000"/>
              </a:lnSpc>
              <a:spcBef>
                <a:spcPts val="1600"/>
              </a:spcBef>
              <a:spcAft>
                <a:spcPts val="0"/>
              </a:spcAft>
              <a:buNone/>
              <a:defRPr sz="1900">
                <a:solidFill>
                  <a:schemeClr val="dk1"/>
                </a:solidFill>
              </a:defRPr>
            </a:lvl3pPr>
            <a:lvl4pPr lvl="3" rtl="0" algn="ctr">
              <a:lnSpc>
                <a:spcPct val="100000"/>
              </a:lnSpc>
              <a:spcBef>
                <a:spcPts val="1600"/>
              </a:spcBef>
              <a:spcAft>
                <a:spcPts val="0"/>
              </a:spcAft>
              <a:buNone/>
              <a:defRPr sz="1900">
                <a:solidFill>
                  <a:schemeClr val="dk1"/>
                </a:solidFill>
              </a:defRPr>
            </a:lvl4pPr>
            <a:lvl5pPr lvl="4" rtl="0" algn="ctr">
              <a:lnSpc>
                <a:spcPct val="100000"/>
              </a:lnSpc>
              <a:spcBef>
                <a:spcPts val="1600"/>
              </a:spcBef>
              <a:spcAft>
                <a:spcPts val="0"/>
              </a:spcAft>
              <a:buNone/>
              <a:defRPr sz="1900">
                <a:solidFill>
                  <a:schemeClr val="dk1"/>
                </a:solidFill>
              </a:defRPr>
            </a:lvl5pPr>
            <a:lvl6pPr lvl="5" rtl="0" algn="ctr">
              <a:lnSpc>
                <a:spcPct val="100000"/>
              </a:lnSpc>
              <a:spcBef>
                <a:spcPts val="1600"/>
              </a:spcBef>
              <a:spcAft>
                <a:spcPts val="0"/>
              </a:spcAft>
              <a:buNone/>
              <a:defRPr sz="1900">
                <a:solidFill>
                  <a:schemeClr val="dk1"/>
                </a:solidFill>
              </a:defRPr>
            </a:lvl6pPr>
            <a:lvl7pPr lvl="6" rtl="0" algn="ctr">
              <a:lnSpc>
                <a:spcPct val="100000"/>
              </a:lnSpc>
              <a:spcBef>
                <a:spcPts val="1600"/>
              </a:spcBef>
              <a:spcAft>
                <a:spcPts val="0"/>
              </a:spcAft>
              <a:buNone/>
              <a:defRPr sz="1900">
                <a:solidFill>
                  <a:schemeClr val="dk1"/>
                </a:solidFill>
              </a:defRPr>
            </a:lvl7pPr>
            <a:lvl8pPr lvl="7" rtl="0" algn="ctr">
              <a:lnSpc>
                <a:spcPct val="100000"/>
              </a:lnSpc>
              <a:spcBef>
                <a:spcPts val="1600"/>
              </a:spcBef>
              <a:spcAft>
                <a:spcPts val="0"/>
              </a:spcAft>
              <a:buNone/>
              <a:defRPr sz="1900">
                <a:solidFill>
                  <a:schemeClr val="dk1"/>
                </a:solidFill>
              </a:defRPr>
            </a:lvl8pPr>
            <a:lvl9pPr lvl="8" rtl="0" algn="ctr">
              <a:lnSpc>
                <a:spcPct val="100000"/>
              </a:lnSpc>
              <a:spcBef>
                <a:spcPts val="1600"/>
              </a:spcBef>
              <a:spcAft>
                <a:spcPts val="1600"/>
              </a:spcAft>
              <a:buNone/>
              <a:defRPr sz="1900">
                <a:solidFill>
                  <a:schemeClr val="dk1"/>
                </a:solidFill>
              </a:defRPr>
            </a:lvl9pPr>
          </a:lstStyle>
          <a:p/>
        </p:txBody>
      </p:sp>
      <p:sp>
        <p:nvSpPr>
          <p:cNvPr id="111" name="Google Shape;111;p21"/>
          <p:cNvSpPr txBox="1"/>
          <p:nvPr>
            <p:ph idx="5" type="subTitle"/>
          </p:nvPr>
        </p:nvSpPr>
        <p:spPr>
          <a:xfrm>
            <a:off x="8125600" y="3187200"/>
            <a:ext cx="3015600" cy="5448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112" name="Google Shape;112;p21"/>
          <p:cNvSpPr txBox="1"/>
          <p:nvPr>
            <p:ph idx="6" type="subTitle"/>
          </p:nvPr>
        </p:nvSpPr>
        <p:spPr>
          <a:xfrm>
            <a:off x="8125600" y="3687800"/>
            <a:ext cx="3015600" cy="9651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None/>
              <a:defRPr sz="1900">
                <a:solidFill>
                  <a:schemeClr val="dk1"/>
                </a:solidFill>
              </a:defRPr>
            </a:lvl1pPr>
            <a:lvl2pPr lvl="1" rtl="0" algn="ctr">
              <a:lnSpc>
                <a:spcPct val="100000"/>
              </a:lnSpc>
              <a:spcBef>
                <a:spcPts val="1600"/>
              </a:spcBef>
              <a:spcAft>
                <a:spcPts val="0"/>
              </a:spcAft>
              <a:buNone/>
              <a:defRPr sz="1900">
                <a:solidFill>
                  <a:schemeClr val="dk1"/>
                </a:solidFill>
              </a:defRPr>
            </a:lvl2pPr>
            <a:lvl3pPr lvl="2" rtl="0" algn="ctr">
              <a:lnSpc>
                <a:spcPct val="100000"/>
              </a:lnSpc>
              <a:spcBef>
                <a:spcPts val="1600"/>
              </a:spcBef>
              <a:spcAft>
                <a:spcPts val="0"/>
              </a:spcAft>
              <a:buNone/>
              <a:defRPr sz="1900">
                <a:solidFill>
                  <a:schemeClr val="dk1"/>
                </a:solidFill>
              </a:defRPr>
            </a:lvl3pPr>
            <a:lvl4pPr lvl="3" rtl="0" algn="ctr">
              <a:lnSpc>
                <a:spcPct val="100000"/>
              </a:lnSpc>
              <a:spcBef>
                <a:spcPts val="1600"/>
              </a:spcBef>
              <a:spcAft>
                <a:spcPts val="0"/>
              </a:spcAft>
              <a:buNone/>
              <a:defRPr sz="1900">
                <a:solidFill>
                  <a:schemeClr val="dk1"/>
                </a:solidFill>
              </a:defRPr>
            </a:lvl4pPr>
            <a:lvl5pPr lvl="4" rtl="0" algn="ctr">
              <a:lnSpc>
                <a:spcPct val="100000"/>
              </a:lnSpc>
              <a:spcBef>
                <a:spcPts val="1600"/>
              </a:spcBef>
              <a:spcAft>
                <a:spcPts val="0"/>
              </a:spcAft>
              <a:buNone/>
              <a:defRPr sz="1900">
                <a:solidFill>
                  <a:schemeClr val="dk1"/>
                </a:solidFill>
              </a:defRPr>
            </a:lvl5pPr>
            <a:lvl6pPr lvl="5" rtl="0" algn="ctr">
              <a:lnSpc>
                <a:spcPct val="100000"/>
              </a:lnSpc>
              <a:spcBef>
                <a:spcPts val="1600"/>
              </a:spcBef>
              <a:spcAft>
                <a:spcPts val="0"/>
              </a:spcAft>
              <a:buNone/>
              <a:defRPr sz="1900">
                <a:solidFill>
                  <a:schemeClr val="dk1"/>
                </a:solidFill>
              </a:defRPr>
            </a:lvl6pPr>
            <a:lvl7pPr lvl="6" rtl="0" algn="ctr">
              <a:lnSpc>
                <a:spcPct val="100000"/>
              </a:lnSpc>
              <a:spcBef>
                <a:spcPts val="1600"/>
              </a:spcBef>
              <a:spcAft>
                <a:spcPts val="0"/>
              </a:spcAft>
              <a:buNone/>
              <a:defRPr sz="1900">
                <a:solidFill>
                  <a:schemeClr val="dk1"/>
                </a:solidFill>
              </a:defRPr>
            </a:lvl7pPr>
            <a:lvl8pPr lvl="7" rtl="0" algn="ctr">
              <a:lnSpc>
                <a:spcPct val="100000"/>
              </a:lnSpc>
              <a:spcBef>
                <a:spcPts val="1600"/>
              </a:spcBef>
              <a:spcAft>
                <a:spcPts val="0"/>
              </a:spcAft>
              <a:buNone/>
              <a:defRPr sz="1900">
                <a:solidFill>
                  <a:schemeClr val="dk1"/>
                </a:solidFill>
              </a:defRPr>
            </a:lvl8pPr>
            <a:lvl9pPr lvl="8" rtl="0" algn="ctr">
              <a:lnSpc>
                <a:spcPct val="100000"/>
              </a:lnSpc>
              <a:spcBef>
                <a:spcPts val="1600"/>
              </a:spcBef>
              <a:spcAft>
                <a:spcPts val="1600"/>
              </a:spcAft>
              <a:buNone/>
              <a:defRPr sz="19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showMasterSp="0">
  <p:cSld name="A - Section Header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2"/>
          <p:cNvSpPr txBox="1"/>
          <p:nvPr/>
        </p:nvSpPr>
        <p:spPr>
          <a:xfrm>
            <a:off x="667900" y="2394875"/>
            <a:ext cx="8391900" cy="105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AU" sz="3300">
                <a:solidFill>
                  <a:srgbClr val="FFFFFF"/>
                </a:solidFill>
                <a:latin typeface="Spectral ExtraBold"/>
                <a:ea typeface="Spectral ExtraBold"/>
                <a:cs typeface="Spectral ExtraBold"/>
                <a:sym typeface="Spectral ExtraBold"/>
              </a:rPr>
              <a:t>Thank you</a:t>
            </a:r>
            <a:endParaRPr sz="3300">
              <a:solidFill>
                <a:srgbClr val="FFFFFF"/>
              </a:solidFill>
              <a:latin typeface="Spectral ExtraBold"/>
              <a:ea typeface="Spectral ExtraBold"/>
              <a:cs typeface="Spectral ExtraBold"/>
              <a:sym typeface="Spectral ExtraBold"/>
            </a:endParaRPr>
          </a:p>
        </p:txBody>
      </p:sp>
      <p:sp>
        <p:nvSpPr>
          <p:cNvPr id="115" name="Google Shape;115;p22"/>
          <p:cNvSpPr txBox="1"/>
          <p:nvPr/>
        </p:nvSpPr>
        <p:spPr>
          <a:xfrm>
            <a:off x="747625" y="4016075"/>
            <a:ext cx="492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2000">
                <a:solidFill>
                  <a:srgbClr val="FFFFFF"/>
                </a:solidFill>
                <a:latin typeface="Calibri"/>
                <a:ea typeface="Calibri"/>
                <a:cs typeface="Calibri"/>
                <a:sym typeface="Calibri"/>
              </a:rPr>
              <a:t>www.ardc.edu.au</a:t>
            </a:r>
            <a:r>
              <a:rPr lang="en-AU" sz="1100">
                <a:solidFill>
                  <a:srgbClr val="FFFFFF"/>
                </a:solidFill>
                <a:latin typeface="Calibri"/>
                <a:ea typeface="Calibri"/>
                <a:cs typeface="Calibri"/>
                <a:sym typeface="Calibri"/>
              </a:rPr>
              <a:t>	</a:t>
            </a:r>
            <a:endParaRPr sz="1500">
              <a:solidFill>
                <a:srgbClr val="FFFFFF"/>
              </a:solidFill>
              <a:latin typeface="Calibri"/>
              <a:ea typeface="Calibri"/>
              <a:cs typeface="Calibri"/>
              <a:sym typeface="Calibri"/>
            </a:endParaRPr>
          </a:p>
        </p:txBody>
      </p:sp>
      <p:pic>
        <p:nvPicPr>
          <p:cNvPr id="116" name="Google Shape;116;p22"/>
          <p:cNvPicPr preferRelativeResize="0"/>
          <p:nvPr/>
        </p:nvPicPr>
        <p:blipFill>
          <a:blip r:embed="rId3">
            <a:alphaModFix/>
          </a:blip>
          <a:stretch>
            <a:fillRect/>
          </a:stretch>
        </p:blipFill>
        <p:spPr>
          <a:xfrm>
            <a:off x="910577" y="5078074"/>
            <a:ext cx="222297" cy="182963"/>
          </a:xfrm>
          <a:prstGeom prst="rect">
            <a:avLst/>
          </a:prstGeom>
          <a:noFill/>
          <a:ln>
            <a:noFill/>
          </a:ln>
        </p:spPr>
      </p:pic>
      <p:pic>
        <p:nvPicPr>
          <p:cNvPr id="117" name="Google Shape;117;p22"/>
          <p:cNvPicPr preferRelativeResize="0"/>
          <p:nvPr/>
        </p:nvPicPr>
        <p:blipFill>
          <a:blip r:embed="rId4">
            <a:alphaModFix/>
          </a:blip>
          <a:stretch>
            <a:fillRect/>
          </a:stretch>
        </p:blipFill>
        <p:spPr>
          <a:xfrm>
            <a:off x="910574" y="4758075"/>
            <a:ext cx="222298" cy="189066"/>
          </a:xfrm>
          <a:prstGeom prst="rect">
            <a:avLst/>
          </a:prstGeom>
          <a:noFill/>
          <a:ln>
            <a:noFill/>
          </a:ln>
        </p:spPr>
      </p:pic>
      <p:sp>
        <p:nvSpPr>
          <p:cNvPr id="118" name="Google Shape;118;p22"/>
          <p:cNvSpPr txBox="1"/>
          <p:nvPr/>
        </p:nvSpPr>
        <p:spPr>
          <a:xfrm>
            <a:off x="1217275" y="4611175"/>
            <a:ext cx="3057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500">
                <a:solidFill>
                  <a:srgbClr val="FFFFFF"/>
                </a:solidFill>
                <a:latin typeface="Calibri"/>
                <a:ea typeface="Calibri"/>
                <a:cs typeface="Calibri"/>
                <a:sym typeface="Calibri"/>
              </a:rPr>
              <a:t>australian-research-data-commons</a:t>
            </a:r>
            <a:endParaRPr>
              <a:latin typeface="Calibri"/>
              <a:ea typeface="Calibri"/>
              <a:cs typeface="Calibri"/>
              <a:sym typeface="Calibri"/>
            </a:endParaRPr>
          </a:p>
        </p:txBody>
      </p:sp>
      <p:sp>
        <p:nvSpPr>
          <p:cNvPr id="119" name="Google Shape;119;p22"/>
          <p:cNvSpPr txBox="1"/>
          <p:nvPr/>
        </p:nvSpPr>
        <p:spPr>
          <a:xfrm>
            <a:off x="1217275" y="4947150"/>
            <a:ext cx="1629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500">
                <a:solidFill>
                  <a:srgbClr val="FFFFFF"/>
                </a:solidFill>
                <a:latin typeface="Calibri"/>
                <a:ea typeface="Calibri"/>
                <a:cs typeface="Calibri"/>
                <a:sym typeface="Calibri"/>
              </a:rPr>
              <a:t>ARDC_AU</a:t>
            </a:r>
            <a:endParaRPr>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A - Section Header">
    <p:bg>
      <p:bgPr>
        <a:blipFill>
          <a:blip r:embed="rId2">
            <a:alphaModFix/>
          </a:blip>
          <a:stretch>
            <a:fillRect/>
          </a:stretch>
        </a:blipFill>
      </p:bgPr>
    </p:bg>
    <p:spTree>
      <p:nvGrpSpPr>
        <p:cNvPr id="126" name="Shape 126"/>
        <p:cNvGrpSpPr/>
        <p:nvPr/>
      </p:nvGrpSpPr>
      <p:grpSpPr>
        <a:xfrm>
          <a:off x="0" y="0"/>
          <a:ext cx="0" cy="0"/>
          <a:chOff x="0" y="0"/>
          <a:chExt cx="0" cy="0"/>
        </a:xfrm>
      </p:grpSpPr>
      <p:sp>
        <p:nvSpPr>
          <p:cNvPr id="127" name="Google Shape;127;p24"/>
          <p:cNvSpPr txBox="1"/>
          <p:nvPr>
            <p:ph type="title"/>
          </p:nvPr>
        </p:nvSpPr>
        <p:spPr>
          <a:xfrm>
            <a:off x="2944725" y="2370100"/>
            <a:ext cx="8391900" cy="1051800"/>
          </a:xfrm>
          <a:prstGeom prst="rect">
            <a:avLst/>
          </a:prstGeom>
          <a:noFill/>
          <a:ln>
            <a:noFill/>
          </a:ln>
        </p:spPr>
        <p:txBody>
          <a:bodyPr anchorCtr="0" anchor="t" bIns="45700" lIns="91425" spcFirstLastPara="1" rIns="91425" wrap="square" tIns="45700">
            <a:noAutofit/>
          </a:bodyPr>
          <a:lstStyle>
            <a:lvl1pPr lvl="0" rtl="0" algn="r">
              <a:lnSpc>
                <a:spcPct val="90000"/>
              </a:lnSpc>
              <a:spcBef>
                <a:spcPts val="0"/>
              </a:spcBef>
              <a:spcAft>
                <a:spcPts val="0"/>
              </a:spcAft>
              <a:buClr>
                <a:schemeClr val="lt1"/>
              </a:buClr>
              <a:buSzPts val="4500"/>
              <a:buFont typeface="Calibri"/>
              <a:buNone/>
              <a:defRPr sz="45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24"/>
          <p:cNvSpPr txBox="1"/>
          <p:nvPr>
            <p:ph idx="1" type="body"/>
          </p:nvPr>
        </p:nvSpPr>
        <p:spPr>
          <a:xfrm>
            <a:off x="5327025" y="3835188"/>
            <a:ext cx="6009600" cy="5565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600"/>
              </a:spcBef>
              <a:spcAft>
                <a:spcPts val="0"/>
              </a:spcAft>
              <a:buClr>
                <a:schemeClr val="lt1"/>
              </a:buClr>
              <a:buSzPts val="2000"/>
              <a:buFont typeface="Arial"/>
              <a:buNone/>
              <a:defRPr sz="2000">
                <a:solidFill>
                  <a:schemeClr val="lt1"/>
                </a:solidFill>
              </a:defRPr>
            </a:lvl1pPr>
            <a:lvl2pPr indent="-228600" lvl="1" marL="914400" rtl="0" algn="r">
              <a:lnSpc>
                <a:spcPct val="90000"/>
              </a:lnSpc>
              <a:spcBef>
                <a:spcPts val="600"/>
              </a:spcBef>
              <a:spcAft>
                <a:spcPts val="0"/>
              </a:spcAft>
              <a:buClr>
                <a:srgbClr val="FFFFFF"/>
              </a:buClr>
              <a:buSzPts val="2000"/>
              <a:buFont typeface="Arial"/>
              <a:buNone/>
              <a:defRPr sz="2000">
                <a:solidFill>
                  <a:srgbClr val="FFFFFF"/>
                </a:solidFill>
              </a:defRPr>
            </a:lvl2pPr>
            <a:lvl3pPr indent="-228600" lvl="2" marL="1371600" rtl="0" algn="r">
              <a:lnSpc>
                <a:spcPct val="90000"/>
              </a:lnSpc>
              <a:spcBef>
                <a:spcPts val="600"/>
              </a:spcBef>
              <a:spcAft>
                <a:spcPts val="0"/>
              </a:spcAft>
              <a:buClr>
                <a:srgbClr val="FFFFFF"/>
              </a:buClr>
              <a:buSzPts val="2000"/>
              <a:buNone/>
              <a:defRPr sz="2000">
                <a:solidFill>
                  <a:srgbClr val="FFFFFF"/>
                </a:solidFill>
              </a:defRPr>
            </a:lvl3pPr>
            <a:lvl4pPr indent="-228600" lvl="3" marL="1828800" rtl="0" algn="r">
              <a:lnSpc>
                <a:spcPct val="90000"/>
              </a:lnSpc>
              <a:spcBef>
                <a:spcPts val="600"/>
              </a:spcBef>
              <a:spcAft>
                <a:spcPts val="0"/>
              </a:spcAft>
              <a:buClr>
                <a:srgbClr val="FFFFFF"/>
              </a:buClr>
              <a:buSzPts val="2000"/>
              <a:buNone/>
              <a:defRPr sz="2000">
                <a:solidFill>
                  <a:srgbClr val="FFFFFF"/>
                </a:solidFill>
              </a:defRPr>
            </a:lvl4pPr>
            <a:lvl5pPr indent="-228600" lvl="4" marL="2286000" rtl="0" algn="r">
              <a:lnSpc>
                <a:spcPct val="90000"/>
              </a:lnSpc>
              <a:spcBef>
                <a:spcPts val="600"/>
              </a:spcBef>
              <a:spcAft>
                <a:spcPts val="0"/>
              </a:spcAft>
              <a:buClr>
                <a:srgbClr val="FFFFFF"/>
              </a:buClr>
              <a:buSzPts val="2000"/>
              <a:buNone/>
              <a:defRPr>
                <a:solidFill>
                  <a:srgbClr val="FFFFFF"/>
                </a:solidFill>
              </a:defRPr>
            </a:lvl5pPr>
            <a:lvl6pPr indent="-228600" lvl="5" marL="2743200" rtl="0" algn="r">
              <a:lnSpc>
                <a:spcPct val="90000"/>
              </a:lnSpc>
              <a:spcBef>
                <a:spcPts val="500"/>
              </a:spcBef>
              <a:spcAft>
                <a:spcPts val="0"/>
              </a:spcAft>
              <a:buClr>
                <a:srgbClr val="FFFFFF"/>
              </a:buClr>
              <a:buSzPts val="2000"/>
              <a:buNone/>
              <a:defRPr sz="2000">
                <a:solidFill>
                  <a:srgbClr val="FFFFFF"/>
                </a:solidFill>
              </a:defRPr>
            </a:lvl6pPr>
            <a:lvl7pPr indent="-228600" lvl="6" marL="3200400" rtl="0" algn="r">
              <a:lnSpc>
                <a:spcPct val="90000"/>
              </a:lnSpc>
              <a:spcBef>
                <a:spcPts val="500"/>
              </a:spcBef>
              <a:spcAft>
                <a:spcPts val="0"/>
              </a:spcAft>
              <a:buClr>
                <a:srgbClr val="FFFFFF"/>
              </a:buClr>
              <a:buSzPts val="2000"/>
              <a:buNone/>
              <a:defRPr sz="2000">
                <a:solidFill>
                  <a:srgbClr val="FFFFFF"/>
                </a:solidFill>
              </a:defRPr>
            </a:lvl7pPr>
            <a:lvl8pPr indent="-228600" lvl="7" marL="3657600" rtl="0" algn="r">
              <a:lnSpc>
                <a:spcPct val="90000"/>
              </a:lnSpc>
              <a:spcBef>
                <a:spcPts val="500"/>
              </a:spcBef>
              <a:spcAft>
                <a:spcPts val="0"/>
              </a:spcAft>
              <a:buClr>
                <a:srgbClr val="FFFFFF"/>
              </a:buClr>
              <a:buSzPts val="2000"/>
              <a:buNone/>
              <a:defRPr sz="2000">
                <a:solidFill>
                  <a:srgbClr val="FFFFFF"/>
                </a:solidFill>
              </a:defRPr>
            </a:lvl8pPr>
            <a:lvl9pPr indent="-228600" lvl="8" marL="4114800" rtl="0" algn="r">
              <a:lnSpc>
                <a:spcPct val="90000"/>
              </a:lnSpc>
              <a:spcBef>
                <a:spcPts val="500"/>
              </a:spcBef>
              <a:spcAft>
                <a:spcPts val="0"/>
              </a:spcAft>
              <a:buClr>
                <a:srgbClr val="FFFFFF"/>
              </a:buClr>
              <a:buSzPts val="2000"/>
              <a:buNone/>
              <a:defRPr sz="2000">
                <a:solidFill>
                  <a:srgbClr val="FFFFFF"/>
                </a:solidFill>
              </a:defRPr>
            </a:lvl9pPr>
          </a:lstStyle>
          <a:p/>
        </p:txBody>
      </p:sp>
      <p:sp>
        <p:nvSpPr>
          <p:cNvPr id="129" name="Google Shape;129;p24"/>
          <p:cNvSpPr txBox="1"/>
          <p:nvPr>
            <p:ph idx="2" type="body"/>
          </p:nvPr>
        </p:nvSpPr>
        <p:spPr>
          <a:xfrm>
            <a:off x="682250" y="3939880"/>
            <a:ext cx="2743200" cy="310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rgbClr val="FFFFFF"/>
              </a:buClr>
              <a:buSzPts val="1600"/>
              <a:buFont typeface="Arial"/>
              <a:buNone/>
              <a:defRPr sz="1600">
                <a:solidFill>
                  <a:srgbClr val="FFFFFF"/>
                </a:solidFill>
              </a:defRPr>
            </a:lvl1pPr>
            <a:lvl2pPr indent="-228600" lvl="1" marL="914400" rtl="0" algn="l">
              <a:lnSpc>
                <a:spcPct val="90000"/>
              </a:lnSpc>
              <a:spcBef>
                <a:spcPts val="600"/>
              </a:spcBef>
              <a:spcAft>
                <a:spcPts val="0"/>
              </a:spcAft>
              <a:buClr>
                <a:srgbClr val="FFFFFF"/>
              </a:buClr>
              <a:buSzPts val="1600"/>
              <a:buFont typeface="Arial"/>
              <a:buNone/>
              <a:defRPr sz="1600">
                <a:solidFill>
                  <a:srgbClr val="FFFFFF"/>
                </a:solidFill>
              </a:defRPr>
            </a:lvl2pPr>
            <a:lvl3pPr indent="-228600" lvl="2" marL="1371600" rtl="0" algn="l">
              <a:lnSpc>
                <a:spcPct val="90000"/>
              </a:lnSpc>
              <a:spcBef>
                <a:spcPts val="600"/>
              </a:spcBef>
              <a:spcAft>
                <a:spcPts val="0"/>
              </a:spcAft>
              <a:buClr>
                <a:srgbClr val="FFFFFF"/>
              </a:buClr>
              <a:buSzPts val="1600"/>
              <a:buNone/>
              <a:defRPr sz="1600">
                <a:solidFill>
                  <a:srgbClr val="FFFFFF"/>
                </a:solidFill>
              </a:defRPr>
            </a:lvl3pPr>
            <a:lvl4pPr indent="-228600" lvl="3" marL="1828800" rtl="0" algn="l">
              <a:lnSpc>
                <a:spcPct val="90000"/>
              </a:lnSpc>
              <a:spcBef>
                <a:spcPts val="600"/>
              </a:spcBef>
              <a:spcAft>
                <a:spcPts val="0"/>
              </a:spcAft>
              <a:buClr>
                <a:srgbClr val="FFFFFF"/>
              </a:buClr>
              <a:buSzPts val="1600"/>
              <a:buNone/>
              <a:defRPr sz="1600">
                <a:solidFill>
                  <a:srgbClr val="FFFFFF"/>
                </a:solidFill>
              </a:defRPr>
            </a:lvl4pPr>
            <a:lvl5pPr indent="-228600" lvl="4" marL="2286000" rtl="0" algn="l">
              <a:lnSpc>
                <a:spcPct val="90000"/>
              </a:lnSpc>
              <a:spcBef>
                <a:spcPts val="600"/>
              </a:spcBef>
              <a:spcAft>
                <a:spcPts val="0"/>
              </a:spcAft>
              <a:buClr>
                <a:srgbClr val="FFFFFF"/>
              </a:buClr>
              <a:buSzPts val="1600"/>
              <a:buNone/>
              <a:defRPr sz="1600">
                <a:solidFill>
                  <a:srgbClr val="FFFFFF"/>
                </a:solidFill>
              </a:defRPr>
            </a:lvl5pPr>
            <a:lvl6pPr indent="-228600" lvl="5" marL="2743200" rtl="0" algn="l">
              <a:lnSpc>
                <a:spcPct val="90000"/>
              </a:lnSpc>
              <a:spcBef>
                <a:spcPts val="500"/>
              </a:spcBef>
              <a:spcAft>
                <a:spcPts val="0"/>
              </a:spcAft>
              <a:buClr>
                <a:srgbClr val="FFFFFF"/>
              </a:buClr>
              <a:buSzPts val="1600"/>
              <a:buNone/>
              <a:defRPr sz="1600">
                <a:solidFill>
                  <a:srgbClr val="FFFFFF"/>
                </a:solidFill>
              </a:defRPr>
            </a:lvl6pPr>
            <a:lvl7pPr indent="-228600" lvl="6" marL="3200400" rtl="0" algn="l">
              <a:lnSpc>
                <a:spcPct val="90000"/>
              </a:lnSpc>
              <a:spcBef>
                <a:spcPts val="500"/>
              </a:spcBef>
              <a:spcAft>
                <a:spcPts val="0"/>
              </a:spcAft>
              <a:buClr>
                <a:srgbClr val="FFFFFF"/>
              </a:buClr>
              <a:buSzPts val="1600"/>
              <a:buNone/>
              <a:defRPr sz="1600">
                <a:solidFill>
                  <a:srgbClr val="FFFFFF"/>
                </a:solidFill>
              </a:defRPr>
            </a:lvl7pPr>
            <a:lvl8pPr indent="-228600" lvl="7" marL="3657600" rtl="0" algn="l">
              <a:lnSpc>
                <a:spcPct val="90000"/>
              </a:lnSpc>
              <a:spcBef>
                <a:spcPts val="500"/>
              </a:spcBef>
              <a:spcAft>
                <a:spcPts val="0"/>
              </a:spcAft>
              <a:buClr>
                <a:srgbClr val="FFFFFF"/>
              </a:buClr>
              <a:buSzPts val="1600"/>
              <a:buNone/>
              <a:defRPr sz="1600">
                <a:solidFill>
                  <a:srgbClr val="FFFFFF"/>
                </a:solidFill>
              </a:defRPr>
            </a:lvl8pPr>
            <a:lvl9pPr indent="-228600" lvl="8" marL="4114800" rtl="0" algn="l">
              <a:lnSpc>
                <a:spcPct val="90000"/>
              </a:lnSpc>
              <a:spcBef>
                <a:spcPts val="500"/>
              </a:spcBef>
              <a:spcAft>
                <a:spcPts val="0"/>
              </a:spcAft>
              <a:buClr>
                <a:srgbClr val="FFFFFF"/>
              </a:buClr>
              <a:buSzPts val="1600"/>
              <a:buNone/>
              <a:defRPr sz="1600">
                <a:solidFill>
                  <a:srgbClr val="FFFFFF"/>
                </a:solidFill>
              </a:defRPr>
            </a:lvl9pPr>
          </a:lstStyle>
          <a:p/>
        </p:txBody>
      </p:sp>
      <p:sp>
        <p:nvSpPr>
          <p:cNvPr id="130" name="Google Shape;130;p24"/>
          <p:cNvSpPr txBox="1"/>
          <p:nvPr>
            <p:ph idx="3" type="body"/>
          </p:nvPr>
        </p:nvSpPr>
        <p:spPr>
          <a:xfrm>
            <a:off x="1086800" y="4513693"/>
            <a:ext cx="6009600" cy="904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chemeClr val="lt1"/>
              </a:buClr>
              <a:buSzPts val="1600"/>
              <a:buFont typeface="Arial"/>
              <a:buNone/>
              <a:defRPr sz="1600">
                <a:solidFill>
                  <a:schemeClr val="lt1"/>
                </a:solidFill>
              </a:defRPr>
            </a:lvl1pPr>
            <a:lvl2pPr indent="-228600" lvl="1" marL="914400" rtl="0" algn="l">
              <a:lnSpc>
                <a:spcPct val="90000"/>
              </a:lnSpc>
              <a:spcBef>
                <a:spcPts val="600"/>
              </a:spcBef>
              <a:spcAft>
                <a:spcPts val="0"/>
              </a:spcAft>
              <a:buClr>
                <a:srgbClr val="FFFFFF"/>
              </a:buClr>
              <a:buSzPts val="1600"/>
              <a:buFont typeface="Arial"/>
              <a:buNone/>
              <a:defRPr sz="1600">
                <a:solidFill>
                  <a:srgbClr val="FFFFFF"/>
                </a:solidFill>
              </a:defRPr>
            </a:lvl2pPr>
            <a:lvl3pPr indent="-228600" lvl="2" marL="1371600" rtl="0" algn="l">
              <a:lnSpc>
                <a:spcPct val="90000"/>
              </a:lnSpc>
              <a:spcBef>
                <a:spcPts val="600"/>
              </a:spcBef>
              <a:spcAft>
                <a:spcPts val="0"/>
              </a:spcAft>
              <a:buClr>
                <a:srgbClr val="FFFFFF"/>
              </a:buClr>
              <a:buSzPts val="1600"/>
              <a:buNone/>
              <a:defRPr sz="1600">
                <a:solidFill>
                  <a:srgbClr val="FFFFFF"/>
                </a:solidFill>
              </a:defRPr>
            </a:lvl3pPr>
            <a:lvl4pPr indent="-228600" lvl="3" marL="1828800" rtl="0" algn="l">
              <a:lnSpc>
                <a:spcPct val="90000"/>
              </a:lnSpc>
              <a:spcBef>
                <a:spcPts val="600"/>
              </a:spcBef>
              <a:spcAft>
                <a:spcPts val="0"/>
              </a:spcAft>
              <a:buClr>
                <a:srgbClr val="FFFFFF"/>
              </a:buClr>
              <a:buSzPts val="1600"/>
              <a:buNone/>
              <a:defRPr sz="1600">
                <a:solidFill>
                  <a:srgbClr val="FFFFFF"/>
                </a:solidFill>
              </a:defRPr>
            </a:lvl4pPr>
            <a:lvl5pPr indent="-228600" lvl="4" marL="2286000" rtl="0" algn="l">
              <a:lnSpc>
                <a:spcPct val="90000"/>
              </a:lnSpc>
              <a:spcBef>
                <a:spcPts val="600"/>
              </a:spcBef>
              <a:spcAft>
                <a:spcPts val="0"/>
              </a:spcAft>
              <a:buClr>
                <a:srgbClr val="FFFFFF"/>
              </a:buClr>
              <a:buSzPts val="1600"/>
              <a:buNone/>
              <a:defRPr sz="1600">
                <a:solidFill>
                  <a:srgbClr val="FFFFFF"/>
                </a:solidFill>
              </a:defRPr>
            </a:lvl5pPr>
            <a:lvl6pPr indent="-228600" lvl="5" marL="2743200" rtl="0" algn="l">
              <a:lnSpc>
                <a:spcPct val="90000"/>
              </a:lnSpc>
              <a:spcBef>
                <a:spcPts val="500"/>
              </a:spcBef>
              <a:spcAft>
                <a:spcPts val="0"/>
              </a:spcAft>
              <a:buClr>
                <a:srgbClr val="FFFFFF"/>
              </a:buClr>
              <a:buSzPts val="1600"/>
              <a:buNone/>
              <a:defRPr sz="1600">
                <a:solidFill>
                  <a:srgbClr val="FFFFFF"/>
                </a:solidFill>
              </a:defRPr>
            </a:lvl6pPr>
            <a:lvl7pPr indent="-228600" lvl="6" marL="3200400" rtl="0" algn="l">
              <a:lnSpc>
                <a:spcPct val="90000"/>
              </a:lnSpc>
              <a:spcBef>
                <a:spcPts val="500"/>
              </a:spcBef>
              <a:spcAft>
                <a:spcPts val="0"/>
              </a:spcAft>
              <a:buClr>
                <a:srgbClr val="FFFFFF"/>
              </a:buClr>
              <a:buSzPts val="1600"/>
              <a:buNone/>
              <a:defRPr sz="1600">
                <a:solidFill>
                  <a:srgbClr val="FFFFFF"/>
                </a:solidFill>
              </a:defRPr>
            </a:lvl7pPr>
            <a:lvl8pPr indent="-228600" lvl="7" marL="3657600" rtl="0" algn="l">
              <a:lnSpc>
                <a:spcPct val="90000"/>
              </a:lnSpc>
              <a:spcBef>
                <a:spcPts val="500"/>
              </a:spcBef>
              <a:spcAft>
                <a:spcPts val="0"/>
              </a:spcAft>
              <a:buClr>
                <a:srgbClr val="FFFFFF"/>
              </a:buClr>
              <a:buSzPts val="1600"/>
              <a:buNone/>
              <a:defRPr sz="1600">
                <a:solidFill>
                  <a:srgbClr val="FFFFFF"/>
                </a:solidFill>
              </a:defRPr>
            </a:lvl8pPr>
            <a:lvl9pPr indent="-228600" lvl="8" marL="4114800" rtl="0" algn="l">
              <a:lnSpc>
                <a:spcPct val="90000"/>
              </a:lnSpc>
              <a:spcBef>
                <a:spcPts val="500"/>
              </a:spcBef>
              <a:spcAft>
                <a:spcPts val="0"/>
              </a:spcAft>
              <a:buClr>
                <a:srgbClr val="FFFFFF"/>
              </a:buClr>
              <a:buSzPts val="1600"/>
              <a:buNone/>
              <a:defRPr sz="1600">
                <a:solidFill>
                  <a:srgbClr val="FFFFFF"/>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1">
  <p:cSld name="A1 - Title and Content_1">
    <p:spTree>
      <p:nvGrpSpPr>
        <p:cNvPr id="131" name="Shape 131"/>
        <p:cNvGrpSpPr/>
        <p:nvPr/>
      </p:nvGrpSpPr>
      <p:grpSpPr>
        <a:xfrm>
          <a:off x="0" y="0"/>
          <a:ext cx="0" cy="0"/>
          <a:chOff x="0" y="0"/>
          <a:chExt cx="0" cy="0"/>
        </a:xfrm>
      </p:grpSpPr>
      <p:sp>
        <p:nvSpPr>
          <p:cNvPr id="132" name="Google Shape;132;p25"/>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133" name="Google Shape;133;p25"/>
          <p:cNvSpPr txBox="1"/>
          <p:nvPr>
            <p:ph idx="1" type="body"/>
          </p:nvPr>
        </p:nvSpPr>
        <p:spPr>
          <a:xfrm>
            <a:off x="483300" y="1169950"/>
            <a:ext cx="11277600" cy="5188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rgbClr val="434343"/>
              </a:buClr>
              <a:buSzPts val="1600"/>
              <a:buNone/>
              <a:defRPr sz="1900">
                <a:solidFill>
                  <a:srgbClr val="434343"/>
                </a:solidFill>
              </a:defRPr>
            </a:lvl1pPr>
            <a:lvl2pPr indent="-330200" lvl="1" marL="914400" rtl="0" algn="l">
              <a:lnSpc>
                <a:spcPct val="90000"/>
              </a:lnSpc>
              <a:spcBef>
                <a:spcPts val="600"/>
              </a:spcBef>
              <a:spcAft>
                <a:spcPts val="0"/>
              </a:spcAft>
              <a:buSzPts val="1600"/>
              <a:buChar char="•"/>
              <a:defRPr sz="1600"/>
            </a:lvl2pPr>
            <a:lvl3pPr indent="-330200" lvl="2" marL="1371600" rtl="0" algn="l">
              <a:lnSpc>
                <a:spcPct val="90000"/>
              </a:lnSpc>
              <a:spcBef>
                <a:spcPts val="600"/>
              </a:spcBef>
              <a:spcAft>
                <a:spcPts val="0"/>
              </a:spcAft>
              <a:buSzPts val="1600"/>
              <a:buChar char="•"/>
              <a:defRPr sz="1600"/>
            </a:lvl3pPr>
            <a:lvl4pPr indent="-330200" lvl="3" marL="1828800" rtl="0" algn="l">
              <a:lnSpc>
                <a:spcPct val="90000"/>
              </a:lnSpc>
              <a:spcBef>
                <a:spcPts val="600"/>
              </a:spcBef>
              <a:spcAft>
                <a:spcPts val="0"/>
              </a:spcAft>
              <a:buSzPts val="1600"/>
              <a:buChar char="•"/>
              <a:defRPr sz="1600"/>
            </a:lvl4pPr>
            <a:lvl5pPr indent="-330200" lvl="4" marL="2286000" rtl="0" algn="l">
              <a:lnSpc>
                <a:spcPct val="90000"/>
              </a:lnSpc>
              <a:spcBef>
                <a:spcPts val="600"/>
              </a:spcBef>
              <a:spcAft>
                <a:spcPts val="0"/>
              </a:spcAft>
              <a:buSzPts val="1600"/>
              <a:buChar char="•"/>
              <a:defRPr sz="1600"/>
            </a:lvl5pPr>
            <a:lvl6pPr indent="-330200" lvl="5" marL="2743200" rtl="0" algn="l">
              <a:lnSpc>
                <a:spcPct val="90000"/>
              </a:lnSpc>
              <a:spcBef>
                <a:spcPts val="500"/>
              </a:spcBef>
              <a:spcAft>
                <a:spcPts val="0"/>
              </a:spcAft>
              <a:buSzPts val="1600"/>
              <a:buChar char="•"/>
              <a:defRPr sz="1600"/>
            </a:lvl6pPr>
            <a:lvl7pPr indent="-330200" lvl="6" marL="3200400" rtl="0" algn="l">
              <a:lnSpc>
                <a:spcPct val="90000"/>
              </a:lnSpc>
              <a:spcBef>
                <a:spcPts val="500"/>
              </a:spcBef>
              <a:spcAft>
                <a:spcPts val="0"/>
              </a:spcAft>
              <a:buSzPts val="1600"/>
              <a:buChar char="•"/>
              <a:defRPr sz="1600"/>
            </a:lvl7pPr>
            <a:lvl8pPr indent="-330200" lvl="7" marL="3657600" rtl="0" algn="l">
              <a:lnSpc>
                <a:spcPct val="90000"/>
              </a:lnSpc>
              <a:spcBef>
                <a:spcPts val="500"/>
              </a:spcBef>
              <a:spcAft>
                <a:spcPts val="0"/>
              </a:spcAft>
              <a:buSzPts val="1600"/>
              <a:buChar char="•"/>
              <a:defRPr sz="1600"/>
            </a:lvl8pPr>
            <a:lvl9pPr indent="-330200" lvl="8" marL="4114800" rtl="0" algn="l">
              <a:lnSpc>
                <a:spcPct val="90000"/>
              </a:lnSpc>
              <a:spcBef>
                <a:spcPts val="500"/>
              </a:spcBef>
              <a:spcAft>
                <a:spcPts val="0"/>
              </a:spcAft>
              <a:buSzPts val="1600"/>
              <a:buChar char="•"/>
              <a:defRPr sz="1600"/>
            </a:lvl9pPr>
          </a:lstStyle>
          <a:p/>
        </p:txBody>
      </p:sp>
      <p:sp>
        <p:nvSpPr>
          <p:cNvPr id="134" name="Google Shape;134;p25"/>
          <p:cNvSpPr txBox="1"/>
          <p:nvPr>
            <p:ph type="title"/>
          </p:nvPr>
        </p:nvSpPr>
        <p:spPr>
          <a:xfrm>
            <a:off x="483300" y="182650"/>
            <a:ext cx="11059500" cy="9651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sz="3300"/>
            </a:lvl1pPr>
            <a:lvl2pPr lvl="1" rtl="0" algn="l">
              <a:lnSpc>
                <a:spcPct val="90000"/>
              </a:lnSpc>
              <a:spcBef>
                <a:spcPts val="0"/>
              </a:spcBef>
              <a:spcAft>
                <a:spcPts val="0"/>
              </a:spcAft>
              <a:buSzPts val="1400"/>
              <a:buNone/>
              <a:defRPr sz="3300"/>
            </a:lvl2pPr>
            <a:lvl3pPr lvl="2" rtl="0" algn="l">
              <a:lnSpc>
                <a:spcPct val="90000"/>
              </a:lnSpc>
              <a:spcBef>
                <a:spcPts val="0"/>
              </a:spcBef>
              <a:spcAft>
                <a:spcPts val="0"/>
              </a:spcAft>
              <a:buSzPts val="1400"/>
              <a:buNone/>
              <a:defRPr sz="3300"/>
            </a:lvl3pPr>
            <a:lvl4pPr lvl="3" rtl="0" algn="l">
              <a:lnSpc>
                <a:spcPct val="90000"/>
              </a:lnSpc>
              <a:spcBef>
                <a:spcPts val="0"/>
              </a:spcBef>
              <a:spcAft>
                <a:spcPts val="0"/>
              </a:spcAft>
              <a:buSzPts val="1400"/>
              <a:buNone/>
              <a:defRPr sz="3300"/>
            </a:lvl4pPr>
            <a:lvl5pPr lvl="4" rtl="0" algn="l">
              <a:lnSpc>
                <a:spcPct val="90000"/>
              </a:lnSpc>
              <a:spcBef>
                <a:spcPts val="0"/>
              </a:spcBef>
              <a:spcAft>
                <a:spcPts val="0"/>
              </a:spcAft>
              <a:buSzPts val="1400"/>
              <a:buNone/>
              <a:defRPr sz="3300"/>
            </a:lvl5pPr>
            <a:lvl6pPr lvl="5" rtl="0" algn="l">
              <a:lnSpc>
                <a:spcPct val="90000"/>
              </a:lnSpc>
              <a:spcBef>
                <a:spcPts val="0"/>
              </a:spcBef>
              <a:spcAft>
                <a:spcPts val="0"/>
              </a:spcAft>
              <a:buSzPts val="1400"/>
              <a:buNone/>
              <a:defRPr sz="3300"/>
            </a:lvl6pPr>
            <a:lvl7pPr lvl="6" rtl="0" algn="l">
              <a:lnSpc>
                <a:spcPct val="90000"/>
              </a:lnSpc>
              <a:spcBef>
                <a:spcPts val="0"/>
              </a:spcBef>
              <a:spcAft>
                <a:spcPts val="0"/>
              </a:spcAft>
              <a:buSzPts val="1400"/>
              <a:buNone/>
              <a:defRPr sz="3300"/>
            </a:lvl7pPr>
            <a:lvl8pPr lvl="7" rtl="0" algn="l">
              <a:lnSpc>
                <a:spcPct val="90000"/>
              </a:lnSpc>
              <a:spcBef>
                <a:spcPts val="0"/>
              </a:spcBef>
              <a:spcAft>
                <a:spcPts val="0"/>
              </a:spcAft>
              <a:buSzPts val="1400"/>
              <a:buNone/>
              <a:defRPr sz="3300"/>
            </a:lvl8pPr>
            <a:lvl9pPr lvl="8" rtl="0" algn="l">
              <a:lnSpc>
                <a:spcPct val="90000"/>
              </a:lnSpc>
              <a:spcBef>
                <a:spcPts val="0"/>
              </a:spcBef>
              <a:spcAft>
                <a:spcPts val="0"/>
              </a:spcAft>
              <a:buSzPts val="1400"/>
              <a:buNone/>
              <a:defRPr sz="3300"/>
            </a:lvl9pPr>
          </a:lstStyle>
          <a:p/>
        </p:txBody>
      </p:sp>
    </p:spTree>
  </p:cSld>
  <p:clrMapOvr>
    <a:masterClrMapping/>
  </p:clrMapOvr>
  <p:extLst>
    <p:ext uri="{DCECCB84-F9BA-43D5-87BE-67443E8EF086}">
      <p15:sldGuideLst>
        <p15:guide id="1" pos="204">
          <p15:clr>
            <a:srgbClr val="FA7B17"/>
          </p15:clr>
        </p15:guide>
        <p15:guide id="2" pos="30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8">
  <p:cSld name="TITLE_ONLY_8">
    <p:spTree>
      <p:nvGrpSpPr>
        <p:cNvPr id="135" name="Shape 135"/>
        <p:cNvGrpSpPr/>
        <p:nvPr/>
      </p:nvGrpSpPr>
      <p:grpSpPr>
        <a:xfrm>
          <a:off x="0" y="0"/>
          <a:ext cx="0" cy="0"/>
          <a:chOff x="0" y="0"/>
          <a:chExt cx="0" cy="0"/>
        </a:xfrm>
      </p:grpSpPr>
      <p:sp>
        <p:nvSpPr>
          <p:cNvPr id="136" name="Google Shape;136;p26"/>
          <p:cNvSpPr txBox="1"/>
          <p:nvPr>
            <p:ph type="title"/>
          </p:nvPr>
        </p:nvSpPr>
        <p:spPr>
          <a:xfrm>
            <a:off x="236533" y="235167"/>
            <a:ext cx="11360700" cy="763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Font typeface="Roboto Black"/>
              <a:buNone/>
              <a:defRPr>
                <a:latin typeface="Roboto Black"/>
                <a:ea typeface="Roboto Black"/>
                <a:cs typeface="Roboto Black"/>
                <a:sym typeface="Roboto Black"/>
              </a:defRPr>
            </a:lvl1pPr>
            <a:lvl2pPr lvl="1"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2pPr>
            <a:lvl3pPr lvl="2"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3pPr>
            <a:lvl4pPr lvl="3"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4pPr>
            <a:lvl5pPr lvl="4"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5pPr>
            <a:lvl6pPr lvl="5"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6pPr>
            <a:lvl7pPr lvl="6"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7pPr>
            <a:lvl8pPr lvl="7"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8pPr>
            <a:lvl9pPr lvl="8"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9pPr>
          </a:lstStyle>
          <a:p/>
        </p:txBody>
      </p:sp>
      <p:sp>
        <p:nvSpPr>
          <p:cNvPr id="137" name="Google Shape;137;p26"/>
          <p:cNvSpPr txBox="1"/>
          <p:nvPr/>
        </p:nvSpPr>
        <p:spPr>
          <a:xfrm>
            <a:off x="1107133" y="1975900"/>
            <a:ext cx="32061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Roboto"/>
              <a:ea typeface="Roboto"/>
              <a:cs typeface="Roboto"/>
              <a:sym typeface="Roboto"/>
            </a:endParaRPr>
          </a:p>
        </p:txBody>
      </p:sp>
      <p:sp>
        <p:nvSpPr>
          <p:cNvPr id="138" name="Google Shape;138;p26"/>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9" name="Google Shape;139;p26"/>
          <p:cNvSpPr txBox="1"/>
          <p:nvPr>
            <p:ph idx="12" type="sldNum"/>
          </p:nvPr>
        </p:nvSpPr>
        <p:spPr>
          <a:xfrm>
            <a:off x="-115568" y="6401233"/>
            <a:ext cx="595500" cy="411900"/>
          </a:xfrm>
          <a:prstGeom prst="rect">
            <a:avLst/>
          </a:prstGeom>
          <a:noFill/>
          <a:ln>
            <a:noFill/>
          </a:ln>
        </p:spPr>
        <p:txBody>
          <a:bodyPr anchorCtr="0" anchor="ctr" bIns="45700" lIns="91425" spcFirstLastPara="1" rIns="91425" wrap="square" tIns="45700">
            <a:normAutofit/>
          </a:bodyPr>
          <a:lstStyle>
            <a:lvl1pPr indent="0" lvl="0"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1pPr>
            <a:lvl2pPr indent="0" lvl="1"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2pPr>
            <a:lvl3pPr indent="0" lvl="2"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3pPr>
            <a:lvl4pPr indent="0" lvl="3"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4pPr>
            <a:lvl5pPr indent="0" lvl="4"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5pPr>
            <a:lvl6pPr indent="0" lvl="5"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6pPr>
            <a:lvl7pPr indent="0" lvl="6"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7pPr>
            <a:lvl8pPr indent="0" lvl="7"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8pPr>
            <a:lvl9pPr indent="0" lvl="8"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9pPr>
          </a:lstStyle>
          <a:p>
            <a:pPr indent="0" lvl="0" marL="0" rtl="0" algn="r">
              <a:spcBef>
                <a:spcPts val="0"/>
              </a:spcBef>
              <a:spcAft>
                <a:spcPts val="0"/>
              </a:spcAft>
              <a:buNone/>
            </a:pPr>
            <a:fld id="{00000000-1234-1234-1234-123412341234}" type="slidenum">
              <a:rPr lang="en-AU"/>
              <a:t>‹#›</a:t>
            </a:fld>
            <a:endParaRPr/>
          </a:p>
        </p:txBody>
      </p:sp>
      <p:sp>
        <p:nvSpPr>
          <p:cNvPr id="140" name="Google Shape;140;p26"/>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141" name="Google Shape;141;p26"/>
          <p:cNvPicPr preferRelativeResize="0"/>
          <p:nvPr/>
        </p:nvPicPr>
        <p:blipFill rotWithShape="1">
          <a:blip r:embed="rId2">
            <a:alphaModFix/>
          </a:blip>
          <a:srcRect b="35123" l="0" r="0" t="0"/>
          <a:stretch/>
        </p:blipFill>
        <p:spPr>
          <a:xfrm>
            <a:off x="643810" y="6527423"/>
            <a:ext cx="755624" cy="159828"/>
          </a:xfrm>
          <a:prstGeom prst="rect">
            <a:avLst/>
          </a:prstGeom>
          <a:noFill/>
          <a:ln>
            <a:noFill/>
          </a:ln>
        </p:spPr>
      </p:pic>
      <p:cxnSp>
        <p:nvCxnSpPr>
          <p:cNvPr id="142" name="Google Shape;142;p26"/>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9">
  <p:cSld name="TITLE_ONLY_9">
    <p:spTree>
      <p:nvGrpSpPr>
        <p:cNvPr id="143" name="Shape 143"/>
        <p:cNvGrpSpPr/>
        <p:nvPr/>
      </p:nvGrpSpPr>
      <p:grpSpPr>
        <a:xfrm>
          <a:off x="0" y="0"/>
          <a:ext cx="0" cy="0"/>
          <a:chOff x="0" y="0"/>
          <a:chExt cx="0" cy="0"/>
        </a:xfrm>
      </p:grpSpPr>
      <p:sp>
        <p:nvSpPr>
          <p:cNvPr id="144" name="Google Shape;144;p27"/>
          <p:cNvSpPr txBox="1"/>
          <p:nvPr>
            <p:ph type="title"/>
          </p:nvPr>
        </p:nvSpPr>
        <p:spPr>
          <a:xfrm>
            <a:off x="236533" y="235167"/>
            <a:ext cx="11360700" cy="763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Font typeface="Roboto Black"/>
              <a:buNone/>
              <a:defRPr>
                <a:latin typeface="Roboto Black"/>
                <a:ea typeface="Roboto Black"/>
                <a:cs typeface="Roboto Black"/>
                <a:sym typeface="Roboto Black"/>
              </a:defRPr>
            </a:lvl1pPr>
            <a:lvl2pPr lvl="1"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2pPr>
            <a:lvl3pPr lvl="2"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3pPr>
            <a:lvl4pPr lvl="3"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4pPr>
            <a:lvl5pPr lvl="4"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5pPr>
            <a:lvl6pPr lvl="5"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6pPr>
            <a:lvl7pPr lvl="6"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7pPr>
            <a:lvl8pPr lvl="7"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8pPr>
            <a:lvl9pPr lvl="8"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9pPr>
          </a:lstStyle>
          <a:p/>
        </p:txBody>
      </p:sp>
      <p:sp>
        <p:nvSpPr>
          <p:cNvPr id="145" name="Google Shape;145;p27"/>
          <p:cNvSpPr txBox="1"/>
          <p:nvPr/>
        </p:nvSpPr>
        <p:spPr>
          <a:xfrm>
            <a:off x="1107133" y="1975900"/>
            <a:ext cx="32061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Roboto"/>
              <a:ea typeface="Roboto"/>
              <a:cs typeface="Roboto"/>
              <a:sym typeface="Roboto"/>
            </a:endParaRPr>
          </a:p>
        </p:txBody>
      </p:sp>
      <p:sp>
        <p:nvSpPr>
          <p:cNvPr id="146" name="Google Shape;146;p27"/>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 name="Google Shape;147;p27"/>
          <p:cNvSpPr txBox="1"/>
          <p:nvPr>
            <p:ph idx="12" type="sldNum"/>
          </p:nvPr>
        </p:nvSpPr>
        <p:spPr>
          <a:xfrm>
            <a:off x="-115568" y="6401233"/>
            <a:ext cx="595500" cy="411900"/>
          </a:xfrm>
          <a:prstGeom prst="rect">
            <a:avLst/>
          </a:prstGeom>
          <a:noFill/>
          <a:ln>
            <a:noFill/>
          </a:ln>
        </p:spPr>
        <p:txBody>
          <a:bodyPr anchorCtr="0" anchor="ctr" bIns="45700" lIns="91425" spcFirstLastPara="1" rIns="91425" wrap="square" tIns="45700">
            <a:normAutofit/>
          </a:bodyPr>
          <a:lstStyle>
            <a:lvl1pPr indent="0" lvl="0"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1pPr>
            <a:lvl2pPr indent="0" lvl="1"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2pPr>
            <a:lvl3pPr indent="0" lvl="2"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3pPr>
            <a:lvl4pPr indent="0" lvl="3"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4pPr>
            <a:lvl5pPr indent="0" lvl="4"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5pPr>
            <a:lvl6pPr indent="0" lvl="5"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6pPr>
            <a:lvl7pPr indent="0" lvl="6"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7pPr>
            <a:lvl8pPr indent="0" lvl="7"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8pPr>
            <a:lvl9pPr indent="0" lvl="8"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9pPr>
          </a:lstStyle>
          <a:p>
            <a:pPr indent="0" lvl="0" marL="0" rtl="0" algn="r">
              <a:spcBef>
                <a:spcPts val="0"/>
              </a:spcBef>
              <a:spcAft>
                <a:spcPts val="0"/>
              </a:spcAft>
              <a:buNone/>
            </a:pPr>
            <a:fld id="{00000000-1234-1234-1234-123412341234}" type="slidenum">
              <a:rPr lang="en-AU"/>
              <a:t>‹#›</a:t>
            </a:fld>
            <a:endParaRPr/>
          </a:p>
        </p:txBody>
      </p:sp>
      <p:sp>
        <p:nvSpPr>
          <p:cNvPr id="148" name="Google Shape;148;p27"/>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149" name="Google Shape;149;p27"/>
          <p:cNvPicPr preferRelativeResize="0"/>
          <p:nvPr/>
        </p:nvPicPr>
        <p:blipFill rotWithShape="1">
          <a:blip r:embed="rId2">
            <a:alphaModFix/>
          </a:blip>
          <a:srcRect b="35123" l="0" r="0" t="0"/>
          <a:stretch/>
        </p:blipFill>
        <p:spPr>
          <a:xfrm>
            <a:off x="643810" y="6527423"/>
            <a:ext cx="755624" cy="159828"/>
          </a:xfrm>
          <a:prstGeom prst="rect">
            <a:avLst/>
          </a:prstGeom>
          <a:noFill/>
          <a:ln>
            <a:noFill/>
          </a:ln>
        </p:spPr>
      </p:pic>
      <p:cxnSp>
        <p:nvCxnSpPr>
          <p:cNvPr id="150" name="Google Shape;150;p27"/>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CUSTOM_14">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28"/>
          <p:cNvSpPr txBox="1"/>
          <p:nvPr>
            <p:ph type="title"/>
          </p:nvPr>
        </p:nvSpPr>
        <p:spPr>
          <a:xfrm>
            <a:off x="360000" y="2764600"/>
            <a:ext cx="10515600" cy="7200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FFFFFF"/>
              </a:buClr>
              <a:buSzPts val="3300"/>
              <a:buNone/>
              <a:defRPr>
                <a:solidFill>
                  <a:srgbClr val="FFFFF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3" name="Google Shape;153;p28"/>
          <p:cNvSpPr txBox="1"/>
          <p:nvPr/>
        </p:nvSpPr>
        <p:spPr>
          <a:xfrm>
            <a:off x="153700" y="6475150"/>
            <a:ext cx="3535800" cy="24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FFFFFF"/>
                </a:solidFill>
                <a:latin typeface="Calibri"/>
                <a:ea typeface="Calibri"/>
                <a:cs typeface="Calibri"/>
                <a:sym typeface="Calibri"/>
              </a:rPr>
              <a:t>AUSTRALIAN RESEARCH DATA COMMONS</a:t>
            </a:r>
            <a:endParaRPr b="0" i="0" sz="12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cle Diagram">
  <p:cSld name="TITLE_ONLY_2">
    <p:spTree>
      <p:nvGrpSpPr>
        <p:cNvPr id="154" name="Shape 154"/>
        <p:cNvGrpSpPr/>
        <p:nvPr/>
      </p:nvGrpSpPr>
      <p:grpSpPr>
        <a:xfrm>
          <a:off x="0" y="0"/>
          <a:ext cx="0" cy="0"/>
          <a:chOff x="0" y="0"/>
          <a:chExt cx="0" cy="0"/>
        </a:xfrm>
      </p:grpSpPr>
      <p:sp>
        <p:nvSpPr>
          <p:cNvPr id="155" name="Google Shape;155;p29"/>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156" name="Google Shape;156;p29"/>
          <p:cNvSpPr/>
          <p:nvPr/>
        </p:nvSpPr>
        <p:spPr>
          <a:xfrm>
            <a:off x="7074826" y="4352522"/>
            <a:ext cx="2169067" cy="1792711"/>
          </a:xfrm>
          <a:custGeom>
            <a:rect b="b" l="l" r="r" t="t"/>
            <a:pathLst>
              <a:path extrusionOk="0" h="56317" w="68140">
                <a:moveTo>
                  <a:pt x="34517" y="0"/>
                </a:moveTo>
                <a:cubicBezTo>
                  <a:pt x="32957" y="12704"/>
                  <a:pt x="22241" y="22574"/>
                  <a:pt x="9156" y="22801"/>
                </a:cubicBezTo>
                <a:lnTo>
                  <a:pt x="0" y="39672"/>
                </a:lnTo>
                <a:lnTo>
                  <a:pt x="9132" y="56317"/>
                </a:lnTo>
                <a:cubicBezTo>
                  <a:pt x="40684" y="56090"/>
                  <a:pt x="66390" y="31337"/>
                  <a:pt x="68140" y="179"/>
                </a:cubicBezTo>
                <a:lnTo>
                  <a:pt x="68140" y="179"/>
                </a:lnTo>
                <a:lnTo>
                  <a:pt x="51602" y="9251"/>
                </a:lnTo>
                <a:lnTo>
                  <a:pt x="34517" y="0"/>
                </a:lnTo>
                <a:close/>
              </a:path>
            </a:pathLst>
          </a:custGeom>
          <a:solidFill>
            <a:srgbClr val="CCCC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9"/>
          <p:cNvSpPr/>
          <p:nvPr/>
        </p:nvSpPr>
        <p:spPr>
          <a:xfrm>
            <a:off x="7453840" y="2358099"/>
            <a:ext cx="1793093" cy="2169067"/>
          </a:xfrm>
          <a:custGeom>
            <a:rect b="b" l="l" r="r" t="t"/>
            <a:pathLst>
              <a:path extrusionOk="0" h="68140" w="56329">
                <a:moveTo>
                  <a:pt x="191" y="1"/>
                </a:moveTo>
                <a:lnTo>
                  <a:pt x="9264" y="16550"/>
                </a:lnTo>
                <a:lnTo>
                  <a:pt x="1" y="33624"/>
                </a:lnTo>
                <a:cubicBezTo>
                  <a:pt x="12716" y="35183"/>
                  <a:pt x="22587" y="45911"/>
                  <a:pt x="22813" y="58984"/>
                </a:cubicBezTo>
                <a:lnTo>
                  <a:pt x="39684" y="68140"/>
                </a:lnTo>
                <a:lnTo>
                  <a:pt x="56329" y="59008"/>
                </a:lnTo>
                <a:cubicBezTo>
                  <a:pt x="56103" y="27456"/>
                  <a:pt x="31350" y="1751"/>
                  <a:pt x="191"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9"/>
          <p:cNvSpPr/>
          <p:nvPr/>
        </p:nvSpPr>
        <p:spPr>
          <a:xfrm>
            <a:off x="5459799" y="2355075"/>
            <a:ext cx="2169098" cy="1793093"/>
          </a:xfrm>
          <a:custGeom>
            <a:rect b="b" l="l" r="r" t="t"/>
            <a:pathLst>
              <a:path extrusionOk="0" h="56329" w="68141">
                <a:moveTo>
                  <a:pt x="59008" y="0"/>
                </a:moveTo>
                <a:cubicBezTo>
                  <a:pt x="27457" y="227"/>
                  <a:pt x="1751" y="24980"/>
                  <a:pt x="1" y="56138"/>
                </a:cubicBezTo>
                <a:lnTo>
                  <a:pt x="16550" y="47066"/>
                </a:lnTo>
                <a:lnTo>
                  <a:pt x="33624" y="56329"/>
                </a:lnTo>
                <a:cubicBezTo>
                  <a:pt x="35184" y="43613"/>
                  <a:pt x="45911" y="33754"/>
                  <a:pt x="58984" y="33528"/>
                </a:cubicBezTo>
                <a:lnTo>
                  <a:pt x="68140" y="16645"/>
                </a:lnTo>
                <a:lnTo>
                  <a:pt x="59008"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9"/>
          <p:cNvSpPr/>
          <p:nvPr/>
        </p:nvSpPr>
        <p:spPr>
          <a:xfrm>
            <a:off x="5456775" y="3973094"/>
            <a:ext cx="1793093" cy="2169098"/>
          </a:xfrm>
          <a:custGeom>
            <a:rect b="b" l="l" r="r" t="t"/>
            <a:pathLst>
              <a:path extrusionOk="0" h="68141" w="56329">
                <a:moveTo>
                  <a:pt x="16645" y="1"/>
                </a:moveTo>
                <a:lnTo>
                  <a:pt x="1" y="9133"/>
                </a:lnTo>
                <a:cubicBezTo>
                  <a:pt x="227" y="40685"/>
                  <a:pt x="24980" y="66390"/>
                  <a:pt x="56139" y="68140"/>
                </a:cubicBezTo>
                <a:lnTo>
                  <a:pt x="47066" y="51603"/>
                </a:lnTo>
                <a:lnTo>
                  <a:pt x="56329" y="34517"/>
                </a:lnTo>
                <a:cubicBezTo>
                  <a:pt x="43613" y="32957"/>
                  <a:pt x="33755" y="22242"/>
                  <a:pt x="33529" y="9157"/>
                </a:cubicBezTo>
                <a:lnTo>
                  <a:pt x="16645" y="1"/>
                </a:lnTo>
                <a:close/>
              </a:path>
            </a:pathLst>
          </a:custGeom>
          <a:solidFill>
            <a:srgbClr val="6666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0" name="Google Shape;160;p29"/>
          <p:cNvCxnSpPr/>
          <p:nvPr/>
        </p:nvCxnSpPr>
        <p:spPr>
          <a:xfrm rot="10800000">
            <a:off x="5099492" y="3647750"/>
            <a:ext cx="961200" cy="3900"/>
          </a:xfrm>
          <a:prstGeom prst="straightConnector1">
            <a:avLst/>
          </a:prstGeom>
          <a:noFill/>
          <a:ln cap="flat" cmpd="sng" w="19050">
            <a:solidFill>
              <a:schemeClr val="accent1"/>
            </a:solidFill>
            <a:prstDash val="solid"/>
            <a:round/>
            <a:headEnd len="sm" w="sm" type="none"/>
            <a:tailEnd len="med" w="med" type="oval"/>
          </a:ln>
        </p:spPr>
      </p:cxnSp>
      <p:cxnSp>
        <p:nvCxnSpPr>
          <p:cNvPr id="161" name="Google Shape;161;p29"/>
          <p:cNvCxnSpPr/>
          <p:nvPr/>
        </p:nvCxnSpPr>
        <p:spPr>
          <a:xfrm rot="10800000">
            <a:off x="5094108" y="5257175"/>
            <a:ext cx="972000" cy="4500"/>
          </a:xfrm>
          <a:prstGeom prst="straightConnector1">
            <a:avLst/>
          </a:prstGeom>
          <a:noFill/>
          <a:ln cap="flat" cmpd="sng" w="19050">
            <a:solidFill>
              <a:schemeClr val="dk2"/>
            </a:solidFill>
            <a:prstDash val="solid"/>
            <a:round/>
            <a:headEnd len="sm" w="sm" type="none"/>
            <a:tailEnd len="med" w="med" type="oval"/>
          </a:ln>
        </p:spPr>
      </p:cxnSp>
      <p:cxnSp>
        <p:nvCxnSpPr>
          <p:cNvPr id="162" name="Google Shape;162;p29"/>
          <p:cNvCxnSpPr/>
          <p:nvPr/>
        </p:nvCxnSpPr>
        <p:spPr>
          <a:xfrm flipH="1" rot="10800000">
            <a:off x="8349058" y="2805150"/>
            <a:ext cx="961200" cy="3900"/>
          </a:xfrm>
          <a:prstGeom prst="straightConnector1">
            <a:avLst/>
          </a:prstGeom>
          <a:noFill/>
          <a:ln cap="flat" cmpd="sng" w="19050">
            <a:solidFill>
              <a:schemeClr val="dk2"/>
            </a:solidFill>
            <a:prstDash val="solid"/>
            <a:round/>
            <a:headEnd len="sm" w="sm" type="none"/>
            <a:tailEnd len="med" w="med" type="oval"/>
          </a:ln>
        </p:spPr>
      </p:cxnSp>
      <p:cxnSp>
        <p:nvCxnSpPr>
          <p:cNvPr id="163" name="Google Shape;163;p29"/>
          <p:cNvCxnSpPr/>
          <p:nvPr/>
        </p:nvCxnSpPr>
        <p:spPr>
          <a:xfrm flipH="1" rot="10800000">
            <a:off x="8637642" y="5261175"/>
            <a:ext cx="972000" cy="4500"/>
          </a:xfrm>
          <a:prstGeom prst="straightConnector1">
            <a:avLst/>
          </a:prstGeom>
          <a:noFill/>
          <a:ln cap="flat" cmpd="sng" w="19050">
            <a:solidFill>
              <a:srgbClr val="B7B7B7"/>
            </a:solidFill>
            <a:prstDash val="solid"/>
            <a:round/>
            <a:headEnd len="sm" w="sm" type="none"/>
            <a:tailEnd len="med" w="med" type="oval"/>
          </a:ln>
        </p:spPr>
      </p:cxnSp>
      <p:sp>
        <p:nvSpPr>
          <p:cNvPr id="164" name="Google Shape;164;p29"/>
          <p:cNvSpPr txBox="1"/>
          <p:nvPr>
            <p:ph type="title"/>
          </p:nvPr>
        </p:nvSpPr>
        <p:spPr>
          <a:xfrm>
            <a:off x="473050" y="339825"/>
            <a:ext cx="112509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165" name="Google Shape;165;p29"/>
          <p:cNvSpPr txBox="1"/>
          <p:nvPr>
            <p:ph idx="1" type="body"/>
          </p:nvPr>
        </p:nvSpPr>
        <p:spPr>
          <a:xfrm>
            <a:off x="3010400" y="3375875"/>
            <a:ext cx="1938300" cy="1041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0"/>
              </a:spcBef>
              <a:spcAft>
                <a:spcPts val="0"/>
              </a:spcAft>
              <a:buSzPts val="2800"/>
              <a:buNone/>
              <a:defRPr sz="1600"/>
            </a:lvl1pPr>
            <a:lvl2pPr indent="-393700" lvl="1" marL="914400" rtl="0" algn="r">
              <a:lnSpc>
                <a:spcPct val="90000"/>
              </a:lnSpc>
              <a:spcBef>
                <a:spcPts val="0"/>
              </a:spcBef>
              <a:spcAft>
                <a:spcPts val="0"/>
              </a:spcAft>
              <a:buSzPts val="2600"/>
              <a:buChar char="•"/>
              <a:defRPr sz="1600"/>
            </a:lvl2pPr>
            <a:lvl3pPr indent="-406400" lvl="2" marL="1371600" rtl="0" algn="r">
              <a:lnSpc>
                <a:spcPct val="90000"/>
              </a:lnSpc>
              <a:spcBef>
                <a:spcPts val="0"/>
              </a:spcBef>
              <a:spcAft>
                <a:spcPts val="0"/>
              </a:spcAft>
              <a:buSzPts val="2800"/>
              <a:buChar char="•"/>
              <a:defRPr sz="1600"/>
            </a:lvl3pPr>
            <a:lvl4pPr indent="-381000" lvl="3" marL="1828800" rtl="0" algn="r">
              <a:lnSpc>
                <a:spcPct val="90000"/>
              </a:lnSpc>
              <a:spcBef>
                <a:spcPts val="0"/>
              </a:spcBef>
              <a:spcAft>
                <a:spcPts val="0"/>
              </a:spcAft>
              <a:buSzPts val="2400"/>
              <a:buChar char="•"/>
              <a:defRPr sz="1600"/>
            </a:lvl4pPr>
            <a:lvl5pPr indent="-355600" lvl="4" marL="2286000" rtl="0" algn="r">
              <a:lnSpc>
                <a:spcPct val="90000"/>
              </a:lnSpc>
              <a:spcBef>
                <a:spcPts val="0"/>
              </a:spcBef>
              <a:spcAft>
                <a:spcPts val="0"/>
              </a:spcAft>
              <a:buSzPts val="2000"/>
              <a:buChar char="•"/>
              <a:defRPr sz="1600"/>
            </a:lvl5pPr>
            <a:lvl6pPr indent="-342900" lvl="5" marL="2743200" rtl="0" algn="r">
              <a:lnSpc>
                <a:spcPct val="90000"/>
              </a:lnSpc>
              <a:spcBef>
                <a:spcPts val="0"/>
              </a:spcBef>
              <a:spcAft>
                <a:spcPts val="0"/>
              </a:spcAft>
              <a:buSzPts val="1800"/>
              <a:buChar char="•"/>
              <a:defRPr sz="1600"/>
            </a:lvl6pPr>
            <a:lvl7pPr indent="-342900" lvl="6" marL="3200400" rtl="0" algn="r">
              <a:lnSpc>
                <a:spcPct val="90000"/>
              </a:lnSpc>
              <a:spcBef>
                <a:spcPts val="0"/>
              </a:spcBef>
              <a:spcAft>
                <a:spcPts val="0"/>
              </a:spcAft>
              <a:buSzPts val="1800"/>
              <a:buChar char="•"/>
              <a:defRPr sz="1600"/>
            </a:lvl7pPr>
            <a:lvl8pPr indent="-342900" lvl="7" marL="3657600" rtl="0" algn="r">
              <a:lnSpc>
                <a:spcPct val="90000"/>
              </a:lnSpc>
              <a:spcBef>
                <a:spcPts val="0"/>
              </a:spcBef>
              <a:spcAft>
                <a:spcPts val="0"/>
              </a:spcAft>
              <a:buSzPts val="1800"/>
              <a:buChar char="•"/>
              <a:defRPr sz="1600"/>
            </a:lvl8pPr>
            <a:lvl9pPr indent="-342900" lvl="8" marL="4114800" rtl="0" algn="r">
              <a:lnSpc>
                <a:spcPct val="90000"/>
              </a:lnSpc>
              <a:spcBef>
                <a:spcPts val="0"/>
              </a:spcBef>
              <a:spcAft>
                <a:spcPts val="0"/>
              </a:spcAft>
              <a:buSzPts val="1800"/>
              <a:buChar char="•"/>
              <a:defRPr sz="1600"/>
            </a:lvl9pPr>
          </a:lstStyle>
          <a:p/>
        </p:txBody>
      </p:sp>
      <p:sp>
        <p:nvSpPr>
          <p:cNvPr id="166" name="Google Shape;166;p29"/>
          <p:cNvSpPr txBox="1"/>
          <p:nvPr>
            <p:ph idx="2" type="body"/>
          </p:nvPr>
        </p:nvSpPr>
        <p:spPr>
          <a:xfrm>
            <a:off x="2941050" y="5003775"/>
            <a:ext cx="2007600" cy="9894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0"/>
              </a:spcBef>
              <a:spcAft>
                <a:spcPts val="0"/>
              </a:spcAft>
              <a:buSzPts val="2800"/>
              <a:buNone/>
              <a:defRPr sz="1600"/>
            </a:lvl1pPr>
            <a:lvl2pPr indent="-393700" lvl="1" marL="914400" rtl="0" algn="r">
              <a:lnSpc>
                <a:spcPct val="90000"/>
              </a:lnSpc>
              <a:spcBef>
                <a:spcPts val="0"/>
              </a:spcBef>
              <a:spcAft>
                <a:spcPts val="0"/>
              </a:spcAft>
              <a:buSzPts val="2600"/>
              <a:buChar char="•"/>
              <a:defRPr sz="1600"/>
            </a:lvl2pPr>
            <a:lvl3pPr indent="-406400" lvl="2" marL="1371600" rtl="0" algn="r">
              <a:lnSpc>
                <a:spcPct val="90000"/>
              </a:lnSpc>
              <a:spcBef>
                <a:spcPts val="0"/>
              </a:spcBef>
              <a:spcAft>
                <a:spcPts val="0"/>
              </a:spcAft>
              <a:buSzPts val="2800"/>
              <a:buChar char="•"/>
              <a:defRPr sz="1600"/>
            </a:lvl3pPr>
            <a:lvl4pPr indent="-381000" lvl="3" marL="1828800" rtl="0" algn="r">
              <a:lnSpc>
                <a:spcPct val="90000"/>
              </a:lnSpc>
              <a:spcBef>
                <a:spcPts val="0"/>
              </a:spcBef>
              <a:spcAft>
                <a:spcPts val="0"/>
              </a:spcAft>
              <a:buSzPts val="2400"/>
              <a:buChar char="•"/>
              <a:defRPr sz="1600"/>
            </a:lvl4pPr>
            <a:lvl5pPr indent="-355600" lvl="4" marL="2286000" rtl="0" algn="r">
              <a:lnSpc>
                <a:spcPct val="90000"/>
              </a:lnSpc>
              <a:spcBef>
                <a:spcPts val="0"/>
              </a:spcBef>
              <a:spcAft>
                <a:spcPts val="0"/>
              </a:spcAft>
              <a:buSzPts val="2000"/>
              <a:buChar char="•"/>
              <a:defRPr sz="1600"/>
            </a:lvl5pPr>
            <a:lvl6pPr indent="-342900" lvl="5" marL="2743200" rtl="0" algn="r">
              <a:lnSpc>
                <a:spcPct val="90000"/>
              </a:lnSpc>
              <a:spcBef>
                <a:spcPts val="0"/>
              </a:spcBef>
              <a:spcAft>
                <a:spcPts val="0"/>
              </a:spcAft>
              <a:buSzPts val="1800"/>
              <a:buChar char="•"/>
              <a:defRPr sz="1600"/>
            </a:lvl6pPr>
            <a:lvl7pPr indent="-342900" lvl="6" marL="3200400" rtl="0" algn="r">
              <a:lnSpc>
                <a:spcPct val="90000"/>
              </a:lnSpc>
              <a:spcBef>
                <a:spcPts val="0"/>
              </a:spcBef>
              <a:spcAft>
                <a:spcPts val="0"/>
              </a:spcAft>
              <a:buSzPts val="1800"/>
              <a:buChar char="•"/>
              <a:defRPr sz="1600"/>
            </a:lvl7pPr>
            <a:lvl8pPr indent="-342900" lvl="7" marL="3657600" rtl="0" algn="r">
              <a:lnSpc>
                <a:spcPct val="90000"/>
              </a:lnSpc>
              <a:spcBef>
                <a:spcPts val="0"/>
              </a:spcBef>
              <a:spcAft>
                <a:spcPts val="0"/>
              </a:spcAft>
              <a:buSzPts val="1800"/>
              <a:buChar char="•"/>
              <a:defRPr sz="1600"/>
            </a:lvl8pPr>
            <a:lvl9pPr indent="-342900" lvl="8" marL="4114800" rtl="0" algn="r">
              <a:lnSpc>
                <a:spcPct val="90000"/>
              </a:lnSpc>
              <a:spcBef>
                <a:spcPts val="0"/>
              </a:spcBef>
              <a:spcAft>
                <a:spcPts val="0"/>
              </a:spcAft>
              <a:buSzPts val="1800"/>
              <a:buChar char="•"/>
              <a:defRPr sz="1600"/>
            </a:lvl9pPr>
          </a:lstStyle>
          <a:p/>
        </p:txBody>
      </p:sp>
      <p:sp>
        <p:nvSpPr>
          <p:cNvPr id="167" name="Google Shape;167;p29"/>
          <p:cNvSpPr txBox="1"/>
          <p:nvPr>
            <p:ph idx="3" type="body"/>
          </p:nvPr>
        </p:nvSpPr>
        <p:spPr>
          <a:xfrm>
            <a:off x="9447925" y="2547450"/>
            <a:ext cx="1877700" cy="9894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600"/>
            </a:lvl1pPr>
            <a:lvl2pPr indent="-393700" lvl="1" marL="914400" rtl="0" algn="l">
              <a:lnSpc>
                <a:spcPct val="90000"/>
              </a:lnSpc>
              <a:spcBef>
                <a:spcPts val="0"/>
              </a:spcBef>
              <a:spcAft>
                <a:spcPts val="0"/>
              </a:spcAft>
              <a:buSzPts val="2600"/>
              <a:buChar char="•"/>
              <a:defRPr sz="1600"/>
            </a:lvl2pPr>
            <a:lvl3pPr indent="-406400" lvl="2" marL="1371600" rtl="0" algn="l">
              <a:lnSpc>
                <a:spcPct val="90000"/>
              </a:lnSpc>
              <a:spcBef>
                <a:spcPts val="0"/>
              </a:spcBef>
              <a:spcAft>
                <a:spcPts val="0"/>
              </a:spcAft>
              <a:buSzPts val="2800"/>
              <a:buChar char="•"/>
              <a:defRPr sz="1600"/>
            </a:lvl3pPr>
            <a:lvl4pPr indent="-381000" lvl="3" marL="1828800" rtl="0" algn="l">
              <a:lnSpc>
                <a:spcPct val="90000"/>
              </a:lnSpc>
              <a:spcBef>
                <a:spcPts val="0"/>
              </a:spcBef>
              <a:spcAft>
                <a:spcPts val="0"/>
              </a:spcAft>
              <a:buSzPts val="2400"/>
              <a:buChar char="•"/>
              <a:defRPr sz="1600"/>
            </a:lvl4pPr>
            <a:lvl5pPr indent="-355600" lvl="4" marL="2286000" rtl="0" algn="l">
              <a:lnSpc>
                <a:spcPct val="90000"/>
              </a:lnSpc>
              <a:spcBef>
                <a:spcPts val="0"/>
              </a:spcBef>
              <a:spcAft>
                <a:spcPts val="0"/>
              </a:spcAft>
              <a:buSzPts val="2000"/>
              <a:buChar char="•"/>
              <a:defRPr sz="1600"/>
            </a:lvl5pPr>
            <a:lvl6pPr indent="-342900" lvl="5" marL="2743200" rtl="0" algn="l">
              <a:lnSpc>
                <a:spcPct val="90000"/>
              </a:lnSpc>
              <a:spcBef>
                <a:spcPts val="0"/>
              </a:spcBef>
              <a:spcAft>
                <a:spcPts val="0"/>
              </a:spcAft>
              <a:buSzPts val="1800"/>
              <a:buChar char="•"/>
              <a:defRPr sz="1600"/>
            </a:lvl6pPr>
            <a:lvl7pPr indent="-342900" lvl="6" marL="3200400" rtl="0" algn="l">
              <a:lnSpc>
                <a:spcPct val="90000"/>
              </a:lnSpc>
              <a:spcBef>
                <a:spcPts val="0"/>
              </a:spcBef>
              <a:spcAft>
                <a:spcPts val="0"/>
              </a:spcAft>
              <a:buSzPts val="1800"/>
              <a:buChar char="•"/>
              <a:defRPr sz="1600"/>
            </a:lvl7pPr>
            <a:lvl8pPr indent="-342900" lvl="7" marL="3657600" rtl="0" algn="l">
              <a:lnSpc>
                <a:spcPct val="90000"/>
              </a:lnSpc>
              <a:spcBef>
                <a:spcPts val="0"/>
              </a:spcBef>
              <a:spcAft>
                <a:spcPts val="0"/>
              </a:spcAft>
              <a:buSzPts val="1800"/>
              <a:buChar char="•"/>
              <a:defRPr sz="1600"/>
            </a:lvl8pPr>
            <a:lvl9pPr indent="-342900" lvl="8" marL="4114800" rtl="0" algn="l">
              <a:lnSpc>
                <a:spcPct val="90000"/>
              </a:lnSpc>
              <a:spcBef>
                <a:spcPts val="0"/>
              </a:spcBef>
              <a:spcAft>
                <a:spcPts val="0"/>
              </a:spcAft>
              <a:buSzPts val="1800"/>
              <a:buChar char="•"/>
              <a:defRPr sz="1600"/>
            </a:lvl9pPr>
          </a:lstStyle>
          <a:p/>
        </p:txBody>
      </p:sp>
      <p:sp>
        <p:nvSpPr>
          <p:cNvPr id="168" name="Google Shape;168;p29"/>
          <p:cNvSpPr txBox="1"/>
          <p:nvPr>
            <p:ph idx="4" type="body"/>
          </p:nvPr>
        </p:nvSpPr>
        <p:spPr>
          <a:xfrm>
            <a:off x="9751000" y="4989225"/>
            <a:ext cx="1938300" cy="8394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600"/>
            </a:lvl1pPr>
            <a:lvl2pPr indent="-393700" lvl="1" marL="914400" rtl="0" algn="l">
              <a:lnSpc>
                <a:spcPct val="90000"/>
              </a:lnSpc>
              <a:spcBef>
                <a:spcPts val="0"/>
              </a:spcBef>
              <a:spcAft>
                <a:spcPts val="0"/>
              </a:spcAft>
              <a:buSzPts val="2600"/>
              <a:buChar char="•"/>
              <a:defRPr sz="1600"/>
            </a:lvl2pPr>
            <a:lvl3pPr indent="-406400" lvl="2" marL="1371600" rtl="0" algn="l">
              <a:lnSpc>
                <a:spcPct val="90000"/>
              </a:lnSpc>
              <a:spcBef>
                <a:spcPts val="0"/>
              </a:spcBef>
              <a:spcAft>
                <a:spcPts val="0"/>
              </a:spcAft>
              <a:buSzPts val="2800"/>
              <a:buChar char="•"/>
              <a:defRPr sz="1600"/>
            </a:lvl3pPr>
            <a:lvl4pPr indent="-381000" lvl="3" marL="1828800" rtl="0" algn="l">
              <a:lnSpc>
                <a:spcPct val="90000"/>
              </a:lnSpc>
              <a:spcBef>
                <a:spcPts val="0"/>
              </a:spcBef>
              <a:spcAft>
                <a:spcPts val="0"/>
              </a:spcAft>
              <a:buSzPts val="2400"/>
              <a:buChar char="•"/>
              <a:defRPr sz="1600"/>
            </a:lvl4pPr>
            <a:lvl5pPr indent="-355600" lvl="4" marL="2286000" rtl="0" algn="l">
              <a:lnSpc>
                <a:spcPct val="90000"/>
              </a:lnSpc>
              <a:spcBef>
                <a:spcPts val="0"/>
              </a:spcBef>
              <a:spcAft>
                <a:spcPts val="0"/>
              </a:spcAft>
              <a:buSzPts val="2000"/>
              <a:buChar char="•"/>
              <a:defRPr sz="1600"/>
            </a:lvl5pPr>
            <a:lvl6pPr indent="-342900" lvl="5" marL="2743200" rtl="0" algn="l">
              <a:lnSpc>
                <a:spcPct val="90000"/>
              </a:lnSpc>
              <a:spcBef>
                <a:spcPts val="0"/>
              </a:spcBef>
              <a:spcAft>
                <a:spcPts val="0"/>
              </a:spcAft>
              <a:buSzPts val="1800"/>
              <a:buChar char="•"/>
              <a:defRPr sz="1600"/>
            </a:lvl6pPr>
            <a:lvl7pPr indent="-342900" lvl="6" marL="3200400" rtl="0" algn="l">
              <a:lnSpc>
                <a:spcPct val="90000"/>
              </a:lnSpc>
              <a:spcBef>
                <a:spcPts val="0"/>
              </a:spcBef>
              <a:spcAft>
                <a:spcPts val="0"/>
              </a:spcAft>
              <a:buSzPts val="1800"/>
              <a:buChar char="•"/>
              <a:defRPr sz="1600"/>
            </a:lvl7pPr>
            <a:lvl8pPr indent="-342900" lvl="7" marL="3657600" rtl="0" algn="l">
              <a:lnSpc>
                <a:spcPct val="90000"/>
              </a:lnSpc>
              <a:spcBef>
                <a:spcPts val="0"/>
              </a:spcBef>
              <a:spcAft>
                <a:spcPts val="0"/>
              </a:spcAft>
              <a:buSzPts val="1800"/>
              <a:buChar char="•"/>
              <a:defRPr sz="1600"/>
            </a:lvl8pPr>
            <a:lvl9pPr indent="-342900" lvl="8" marL="4114800" rtl="0" algn="l">
              <a:lnSpc>
                <a:spcPct val="90000"/>
              </a:lnSpc>
              <a:spcBef>
                <a:spcPts val="0"/>
              </a:spcBef>
              <a:spcAft>
                <a:spcPts val="0"/>
              </a:spcAft>
              <a:buSzPts val="1800"/>
              <a:buChar char="•"/>
              <a:defRPr sz="1600"/>
            </a:lvl9pPr>
          </a:lstStyle>
          <a:p/>
        </p:txBody>
      </p:sp>
      <p:sp>
        <p:nvSpPr>
          <p:cNvPr id="169" name="Google Shape;169;p29"/>
          <p:cNvSpPr txBox="1"/>
          <p:nvPr>
            <p:ph idx="5" type="body"/>
          </p:nvPr>
        </p:nvSpPr>
        <p:spPr>
          <a:xfrm>
            <a:off x="473050" y="1701125"/>
            <a:ext cx="4393200" cy="1369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170" name="Google Shape;170;p29"/>
          <p:cNvSpPr txBox="1"/>
          <p:nvPr>
            <p:ph idx="6" type="body"/>
          </p:nvPr>
        </p:nvSpPr>
        <p:spPr>
          <a:xfrm>
            <a:off x="473050" y="1166300"/>
            <a:ext cx="4393200" cy="3804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p:cSld name="A1 - Title and Content">
    <p:spTree>
      <p:nvGrpSpPr>
        <p:cNvPr id="171" name="Shape 171"/>
        <p:cNvGrpSpPr/>
        <p:nvPr/>
      </p:nvGrpSpPr>
      <p:grpSpPr>
        <a:xfrm>
          <a:off x="0" y="0"/>
          <a:ext cx="0" cy="0"/>
          <a:chOff x="0" y="0"/>
          <a:chExt cx="0" cy="0"/>
        </a:xfrm>
      </p:grpSpPr>
      <p:sp>
        <p:nvSpPr>
          <p:cNvPr id="172" name="Google Shape;172;p30"/>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173" name="Google Shape;173;p30"/>
          <p:cNvSpPr txBox="1"/>
          <p:nvPr>
            <p:ph idx="1" type="body"/>
          </p:nvPr>
        </p:nvSpPr>
        <p:spPr>
          <a:xfrm>
            <a:off x="483300" y="1169950"/>
            <a:ext cx="11277600" cy="5188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rgbClr val="434343"/>
              </a:buClr>
              <a:buSzPts val="1600"/>
              <a:buNone/>
              <a:defRPr sz="1900">
                <a:solidFill>
                  <a:srgbClr val="434343"/>
                </a:solidFill>
              </a:defRPr>
            </a:lvl1pPr>
            <a:lvl2pPr indent="-330200" lvl="1" marL="914400" rtl="0" algn="l">
              <a:lnSpc>
                <a:spcPct val="90000"/>
              </a:lnSpc>
              <a:spcBef>
                <a:spcPts val="600"/>
              </a:spcBef>
              <a:spcAft>
                <a:spcPts val="0"/>
              </a:spcAft>
              <a:buSzPts val="1600"/>
              <a:buChar char="•"/>
              <a:defRPr sz="1600"/>
            </a:lvl2pPr>
            <a:lvl3pPr indent="-330200" lvl="2" marL="1371600" rtl="0" algn="l">
              <a:lnSpc>
                <a:spcPct val="90000"/>
              </a:lnSpc>
              <a:spcBef>
                <a:spcPts val="600"/>
              </a:spcBef>
              <a:spcAft>
                <a:spcPts val="0"/>
              </a:spcAft>
              <a:buSzPts val="1600"/>
              <a:buChar char="•"/>
              <a:defRPr sz="1600"/>
            </a:lvl3pPr>
            <a:lvl4pPr indent="-330200" lvl="3" marL="1828800" rtl="0" algn="l">
              <a:lnSpc>
                <a:spcPct val="90000"/>
              </a:lnSpc>
              <a:spcBef>
                <a:spcPts val="600"/>
              </a:spcBef>
              <a:spcAft>
                <a:spcPts val="0"/>
              </a:spcAft>
              <a:buSzPts val="1600"/>
              <a:buChar char="•"/>
              <a:defRPr sz="1600"/>
            </a:lvl4pPr>
            <a:lvl5pPr indent="-330200" lvl="4" marL="2286000" rtl="0" algn="l">
              <a:lnSpc>
                <a:spcPct val="90000"/>
              </a:lnSpc>
              <a:spcBef>
                <a:spcPts val="600"/>
              </a:spcBef>
              <a:spcAft>
                <a:spcPts val="0"/>
              </a:spcAft>
              <a:buSzPts val="1600"/>
              <a:buChar char="•"/>
              <a:defRPr sz="1600"/>
            </a:lvl5pPr>
            <a:lvl6pPr indent="-330200" lvl="5" marL="2743200" rtl="0" algn="l">
              <a:lnSpc>
                <a:spcPct val="90000"/>
              </a:lnSpc>
              <a:spcBef>
                <a:spcPts val="500"/>
              </a:spcBef>
              <a:spcAft>
                <a:spcPts val="0"/>
              </a:spcAft>
              <a:buSzPts val="1600"/>
              <a:buChar char="•"/>
              <a:defRPr sz="1600"/>
            </a:lvl6pPr>
            <a:lvl7pPr indent="-330200" lvl="6" marL="3200400" rtl="0" algn="l">
              <a:lnSpc>
                <a:spcPct val="90000"/>
              </a:lnSpc>
              <a:spcBef>
                <a:spcPts val="500"/>
              </a:spcBef>
              <a:spcAft>
                <a:spcPts val="0"/>
              </a:spcAft>
              <a:buSzPts val="1600"/>
              <a:buChar char="•"/>
              <a:defRPr sz="1600"/>
            </a:lvl7pPr>
            <a:lvl8pPr indent="-330200" lvl="7" marL="3657600" rtl="0" algn="l">
              <a:lnSpc>
                <a:spcPct val="90000"/>
              </a:lnSpc>
              <a:spcBef>
                <a:spcPts val="500"/>
              </a:spcBef>
              <a:spcAft>
                <a:spcPts val="0"/>
              </a:spcAft>
              <a:buSzPts val="1600"/>
              <a:buChar char="•"/>
              <a:defRPr sz="1600"/>
            </a:lvl8pPr>
            <a:lvl9pPr indent="-330200" lvl="8" marL="4114800" rtl="0" algn="l">
              <a:lnSpc>
                <a:spcPct val="90000"/>
              </a:lnSpc>
              <a:spcBef>
                <a:spcPts val="500"/>
              </a:spcBef>
              <a:spcAft>
                <a:spcPts val="0"/>
              </a:spcAft>
              <a:buSzPts val="1600"/>
              <a:buChar char="•"/>
              <a:defRPr sz="1600"/>
            </a:lvl9pPr>
          </a:lstStyle>
          <a:p/>
        </p:txBody>
      </p:sp>
      <p:sp>
        <p:nvSpPr>
          <p:cNvPr id="174" name="Google Shape;174;p30"/>
          <p:cNvSpPr txBox="1"/>
          <p:nvPr>
            <p:ph type="title"/>
          </p:nvPr>
        </p:nvSpPr>
        <p:spPr>
          <a:xfrm>
            <a:off x="483300" y="182650"/>
            <a:ext cx="11059500" cy="9651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sz="3300"/>
            </a:lvl1pPr>
            <a:lvl2pPr lvl="1" rtl="0" algn="l">
              <a:lnSpc>
                <a:spcPct val="90000"/>
              </a:lnSpc>
              <a:spcBef>
                <a:spcPts val="0"/>
              </a:spcBef>
              <a:spcAft>
                <a:spcPts val="0"/>
              </a:spcAft>
              <a:buSzPts val="1400"/>
              <a:buNone/>
              <a:defRPr sz="3300"/>
            </a:lvl2pPr>
            <a:lvl3pPr lvl="2" rtl="0" algn="l">
              <a:lnSpc>
                <a:spcPct val="90000"/>
              </a:lnSpc>
              <a:spcBef>
                <a:spcPts val="0"/>
              </a:spcBef>
              <a:spcAft>
                <a:spcPts val="0"/>
              </a:spcAft>
              <a:buSzPts val="1400"/>
              <a:buNone/>
              <a:defRPr sz="3300"/>
            </a:lvl3pPr>
            <a:lvl4pPr lvl="3" rtl="0" algn="l">
              <a:lnSpc>
                <a:spcPct val="90000"/>
              </a:lnSpc>
              <a:spcBef>
                <a:spcPts val="0"/>
              </a:spcBef>
              <a:spcAft>
                <a:spcPts val="0"/>
              </a:spcAft>
              <a:buSzPts val="1400"/>
              <a:buNone/>
              <a:defRPr sz="3300"/>
            </a:lvl4pPr>
            <a:lvl5pPr lvl="4" rtl="0" algn="l">
              <a:lnSpc>
                <a:spcPct val="90000"/>
              </a:lnSpc>
              <a:spcBef>
                <a:spcPts val="0"/>
              </a:spcBef>
              <a:spcAft>
                <a:spcPts val="0"/>
              </a:spcAft>
              <a:buSzPts val="1400"/>
              <a:buNone/>
              <a:defRPr sz="3300"/>
            </a:lvl5pPr>
            <a:lvl6pPr lvl="5" rtl="0" algn="l">
              <a:lnSpc>
                <a:spcPct val="90000"/>
              </a:lnSpc>
              <a:spcBef>
                <a:spcPts val="0"/>
              </a:spcBef>
              <a:spcAft>
                <a:spcPts val="0"/>
              </a:spcAft>
              <a:buSzPts val="1400"/>
              <a:buNone/>
              <a:defRPr sz="3300"/>
            </a:lvl6pPr>
            <a:lvl7pPr lvl="6" rtl="0" algn="l">
              <a:lnSpc>
                <a:spcPct val="90000"/>
              </a:lnSpc>
              <a:spcBef>
                <a:spcPts val="0"/>
              </a:spcBef>
              <a:spcAft>
                <a:spcPts val="0"/>
              </a:spcAft>
              <a:buSzPts val="1400"/>
              <a:buNone/>
              <a:defRPr sz="3300"/>
            </a:lvl7pPr>
            <a:lvl8pPr lvl="7" rtl="0" algn="l">
              <a:lnSpc>
                <a:spcPct val="90000"/>
              </a:lnSpc>
              <a:spcBef>
                <a:spcPts val="0"/>
              </a:spcBef>
              <a:spcAft>
                <a:spcPts val="0"/>
              </a:spcAft>
              <a:buSzPts val="1400"/>
              <a:buNone/>
              <a:defRPr sz="3300"/>
            </a:lvl8pPr>
            <a:lvl9pPr lvl="8" rtl="0" algn="l">
              <a:lnSpc>
                <a:spcPct val="90000"/>
              </a:lnSpc>
              <a:spcBef>
                <a:spcPts val="0"/>
              </a:spcBef>
              <a:spcAft>
                <a:spcPts val="0"/>
              </a:spcAft>
              <a:buSzPts val="1400"/>
              <a:buNone/>
              <a:defRPr sz="3300"/>
            </a:lvl9pPr>
          </a:lstStyle>
          <a:p/>
        </p:txBody>
      </p:sp>
    </p:spTree>
  </p:cSld>
  <p:clrMapOvr>
    <a:masterClrMapping/>
  </p:clrMapOvr>
  <p:extLst>
    <p:ext uri="{DCECCB84-F9BA-43D5-87BE-67443E8EF086}">
      <p15:sldGuideLst>
        <p15:guide id="1" pos="204">
          <p15:clr>
            <a:srgbClr val="FA7B17"/>
          </p15:clr>
        </p15:guide>
        <p15:guide id="2" pos="304">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5" name="Shape 175"/>
        <p:cNvGrpSpPr/>
        <p:nvPr/>
      </p:nvGrpSpPr>
      <p:grpSpPr>
        <a:xfrm>
          <a:off x="0" y="0"/>
          <a:ext cx="0" cy="0"/>
          <a:chOff x="0" y="0"/>
          <a:chExt cx="0" cy="0"/>
        </a:xfrm>
      </p:grpSpPr>
      <p:sp>
        <p:nvSpPr>
          <p:cNvPr id="176" name="Google Shape;176;p31"/>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7" name="Google Shape;177;p31"/>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SzPts val="2800"/>
              <a:buNone/>
              <a:defRPr/>
            </a:lvl1pPr>
            <a:lvl2pPr indent="-393700" lvl="1" marL="914400" rtl="0" algn="l">
              <a:lnSpc>
                <a:spcPct val="90000"/>
              </a:lnSpc>
              <a:spcBef>
                <a:spcPts val="600"/>
              </a:spcBef>
              <a:spcAft>
                <a:spcPts val="0"/>
              </a:spcAft>
              <a:buSzPts val="2600"/>
              <a:buChar char="•"/>
              <a:defRPr/>
            </a:lvl2pPr>
            <a:lvl3pPr indent="-406400" lvl="2" marL="1371600" rtl="0" algn="l">
              <a:lnSpc>
                <a:spcPct val="90000"/>
              </a:lnSpc>
              <a:spcBef>
                <a:spcPts val="600"/>
              </a:spcBef>
              <a:spcAft>
                <a:spcPts val="0"/>
              </a:spcAft>
              <a:buSzPts val="2800"/>
              <a:buChar char="•"/>
              <a:defRPr/>
            </a:lvl3pPr>
            <a:lvl4pPr indent="-381000" lvl="3" marL="1828800" rtl="0" algn="l">
              <a:lnSpc>
                <a:spcPct val="90000"/>
              </a:lnSpc>
              <a:spcBef>
                <a:spcPts val="600"/>
              </a:spcBef>
              <a:spcAft>
                <a:spcPts val="0"/>
              </a:spcAft>
              <a:buSzPts val="2400"/>
              <a:buChar char="•"/>
              <a:defRPr/>
            </a:lvl4pPr>
            <a:lvl5pPr indent="-355600" lvl="4" marL="2286000" rtl="0" algn="l">
              <a:lnSpc>
                <a:spcPct val="90000"/>
              </a:lnSpc>
              <a:spcBef>
                <a:spcPts val="600"/>
              </a:spcBef>
              <a:spcAft>
                <a:spcPts val="0"/>
              </a:spcAft>
              <a:buSzPts val="20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78" name="Google Shape;178;p31"/>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 name="Google Shape;18;p4"/>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9" name="Google Shape;19;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TLE_ONLY_5">
    <p:spTree>
      <p:nvGrpSpPr>
        <p:cNvPr id="179" name="Shape 179"/>
        <p:cNvGrpSpPr/>
        <p:nvPr/>
      </p:nvGrpSpPr>
      <p:grpSpPr>
        <a:xfrm>
          <a:off x="0" y="0"/>
          <a:ext cx="0" cy="0"/>
          <a:chOff x="0" y="0"/>
          <a:chExt cx="0" cy="0"/>
        </a:xfrm>
      </p:grpSpPr>
      <p:sp>
        <p:nvSpPr>
          <p:cNvPr id="180" name="Google Shape;180;p32"/>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181" name="Google Shape;181;p32"/>
          <p:cNvSpPr/>
          <p:nvPr/>
        </p:nvSpPr>
        <p:spPr>
          <a:xfrm>
            <a:off x="7286609" y="2320750"/>
            <a:ext cx="4256100" cy="720900"/>
          </a:xfrm>
          <a:prstGeom prst="homePlate">
            <a:avLst>
              <a:gd fmla="val 50000" name="adj"/>
            </a:avLst>
          </a:prstGeom>
          <a:solidFill>
            <a:schemeClr val="accent1"/>
          </a:solidFill>
          <a:ln cap="flat" cmpd="sng" w="2857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32"/>
          <p:cNvSpPr/>
          <p:nvPr/>
        </p:nvSpPr>
        <p:spPr>
          <a:xfrm>
            <a:off x="3651316" y="2320751"/>
            <a:ext cx="4024800" cy="720900"/>
          </a:xfrm>
          <a:prstGeom prst="homePlate">
            <a:avLst>
              <a:gd fmla="val 50000" name="adj"/>
            </a:avLst>
          </a:prstGeom>
          <a:solidFill>
            <a:srgbClr val="00BDE5"/>
          </a:solidFill>
          <a:ln cap="flat" cmpd="sng" w="2857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32"/>
          <p:cNvSpPr/>
          <p:nvPr/>
        </p:nvSpPr>
        <p:spPr>
          <a:xfrm>
            <a:off x="483300" y="2320751"/>
            <a:ext cx="3680100" cy="720900"/>
          </a:xfrm>
          <a:prstGeom prst="homePlate">
            <a:avLst>
              <a:gd fmla="val 50000" name="adj"/>
            </a:avLst>
          </a:prstGeom>
          <a:solidFill>
            <a:schemeClr val="accent1"/>
          </a:solidFill>
          <a:ln cap="flat" cmpd="sng" w="2857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32"/>
          <p:cNvSpPr txBox="1"/>
          <p:nvPr>
            <p:ph type="title"/>
          </p:nvPr>
        </p:nvSpPr>
        <p:spPr>
          <a:xfrm>
            <a:off x="483300" y="182650"/>
            <a:ext cx="11059500" cy="9651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sz="3300"/>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185" name="Google Shape;185;p32"/>
          <p:cNvSpPr txBox="1"/>
          <p:nvPr>
            <p:ph idx="1" type="body"/>
          </p:nvPr>
        </p:nvSpPr>
        <p:spPr>
          <a:xfrm>
            <a:off x="483300" y="3929017"/>
            <a:ext cx="3225900" cy="210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186" name="Google Shape;186;p32"/>
          <p:cNvSpPr txBox="1"/>
          <p:nvPr>
            <p:ph idx="2" type="body"/>
          </p:nvPr>
        </p:nvSpPr>
        <p:spPr>
          <a:xfrm>
            <a:off x="483300" y="3284790"/>
            <a:ext cx="32259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187" name="Google Shape;187;p32"/>
          <p:cNvSpPr txBox="1"/>
          <p:nvPr>
            <p:ph idx="3" type="body"/>
          </p:nvPr>
        </p:nvSpPr>
        <p:spPr>
          <a:xfrm>
            <a:off x="3946458" y="3929017"/>
            <a:ext cx="3225900" cy="210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188" name="Google Shape;188;p32"/>
          <p:cNvSpPr txBox="1"/>
          <p:nvPr>
            <p:ph idx="4" type="body"/>
          </p:nvPr>
        </p:nvSpPr>
        <p:spPr>
          <a:xfrm>
            <a:off x="3946458" y="3284790"/>
            <a:ext cx="32259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189" name="Google Shape;189;p32"/>
          <p:cNvSpPr txBox="1"/>
          <p:nvPr>
            <p:ph idx="5" type="body"/>
          </p:nvPr>
        </p:nvSpPr>
        <p:spPr>
          <a:xfrm>
            <a:off x="7738432" y="3929017"/>
            <a:ext cx="3225900" cy="210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190" name="Google Shape;190;p32"/>
          <p:cNvSpPr txBox="1"/>
          <p:nvPr>
            <p:ph idx="6" type="body"/>
          </p:nvPr>
        </p:nvSpPr>
        <p:spPr>
          <a:xfrm>
            <a:off x="7738432" y="3284790"/>
            <a:ext cx="32259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191" name="Google Shape;191;p32"/>
          <p:cNvSpPr txBox="1"/>
          <p:nvPr>
            <p:ph idx="7" type="body"/>
          </p:nvPr>
        </p:nvSpPr>
        <p:spPr>
          <a:xfrm>
            <a:off x="659547" y="2511407"/>
            <a:ext cx="28734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solidFill>
                  <a:srgbClr val="FFFFFF"/>
                </a:solidFill>
              </a:defRPr>
            </a:lvl1pPr>
            <a:lvl2pPr indent="-393700" lvl="1" marL="914400" rtl="0" algn="l">
              <a:lnSpc>
                <a:spcPct val="90000"/>
              </a:lnSpc>
              <a:spcBef>
                <a:spcPts val="0"/>
              </a:spcBef>
              <a:spcAft>
                <a:spcPts val="0"/>
              </a:spcAft>
              <a:buSzPts val="2600"/>
              <a:buChar char="•"/>
              <a:defRPr b="1" sz="2000">
                <a:solidFill>
                  <a:srgbClr val="FFFFFF"/>
                </a:solidFill>
              </a:defRPr>
            </a:lvl2pPr>
            <a:lvl3pPr indent="-406400" lvl="2" marL="1371600" rtl="0" algn="l">
              <a:lnSpc>
                <a:spcPct val="90000"/>
              </a:lnSpc>
              <a:spcBef>
                <a:spcPts val="0"/>
              </a:spcBef>
              <a:spcAft>
                <a:spcPts val="0"/>
              </a:spcAft>
              <a:buSzPts val="2800"/>
              <a:buChar char="•"/>
              <a:defRPr b="1" sz="2000">
                <a:solidFill>
                  <a:srgbClr val="FFFFFF"/>
                </a:solidFill>
              </a:defRPr>
            </a:lvl3pPr>
            <a:lvl4pPr indent="-381000" lvl="3" marL="1828800" rtl="0" algn="l">
              <a:lnSpc>
                <a:spcPct val="90000"/>
              </a:lnSpc>
              <a:spcBef>
                <a:spcPts val="0"/>
              </a:spcBef>
              <a:spcAft>
                <a:spcPts val="0"/>
              </a:spcAft>
              <a:buSzPts val="2400"/>
              <a:buChar char="•"/>
              <a:defRPr b="1" sz="2000">
                <a:solidFill>
                  <a:srgbClr val="FFFFFF"/>
                </a:solidFill>
              </a:defRPr>
            </a:lvl4pPr>
            <a:lvl5pPr indent="-355600" lvl="4" marL="2286000" rtl="0" algn="l">
              <a:lnSpc>
                <a:spcPct val="90000"/>
              </a:lnSpc>
              <a:spcBef>
                <a:spcPts val="0"/>
              </a:spcBef>
              <a:spcAft>
                <a:spcPts val="0"/>
              </a:spcAft>
              <a:buSzPts val="2000"/>
              <a:buChar char="•"/>
              <a:defRPr b="1" sz="2000">
                <a:solidFill>
                  <a:srgbClr val="FFFFFF"/>
                </a:solidFill>
              </a:defRPr>
            </a:lvl5pPr>
            <a:lvl6pPr indent="-342900" lvl="5" marL="2743200" rtl="0" algn="l">
              <a:lnSpc>
                <a:spcPct val="90000"/>
              </a:lnSpc>
              <a:spcBef>
                <a:spcPts val="0"/>
              </a:spcBef>
              <a:spcAft>
                <a:spcPts val="0"/>
              </a:spcAft>
              <a:buSzPts val="1800"/>
              <a:buChar char="•"/>
              <a:defRPr b="1" sz="2000">
                <a:solidFill>
                  <a:srgbClr val="FFFFFF"/>
                </a:solidFill>
              </a:defRPr>
            </a:lvl6pPr>
            <a:lvl7pPr indent="-342900" lvl="6" marL="3200400" rtl="0" algn="l">
              <a:lnSpc>
                <a:spcPct val="90000"/>
              </a:lnSpc>
              <a:spcBef>
                <a:spcPts val="0"/>
              </a:spcBef>
              <a:spcAft>
                <a:spcPts val="0"/>
              </a:spcAft>
              <a:buSzPts val="1800"/>
              <a:buChar char="•"/>
              <a:defRPr b="1" sz="2000">
                <a:solidFill>
                  <a:srgbClr val="FFFFFF"/>
                </a:solidFill>
              </a:defRPr>
            </a:lvl7pPr>
            <a:lvl8pPr indent="-342900" lvl="7" marL="3657600" rtl="0" algn="l">
              <a:lnSpc>
                <a:spcPct val="90000"/>
              </a:lnSpc>
              <a:spcBef>
                <a:spcPts val="0"/>
              </a:spcBef>
              <a:spcAft>
                <a:spcPts val="0"/>
              </a:spcAft>
              <a:buSzPts val="1800"/>
              <a:buChar char="•"/>
              <a:defRPr b="1" sz="2000">
                <a:solidFill>
                  <a:srgbClr val="FFFFFF"/>
                </a:solidFill>
              </a:defRPr>
            </a:lvl8pPr>
            <a:lvl9pPr indent="-342900" lvl="8" marL="4114800" rtl="0" algn="l">
              <a:lnSpc>
                <a:spcPct val="90000"/>
              </a:lnSpc>
              <a:spcBef>
                <a:spcPts val="0"/>
              </a:spcBef>
              <a:spcAft>
                <a:spcPts val="0"/>
              </a:spcAft>
              <a:buSzPts val="1800"/>
              <a:buChar char="•"/>
              <a:defRPr b="1" sz="2000">
                <a:solidFill>
                  <a:srgbClr val="FFFFFF"/>
                </a:solidFill>
              </a:defRPr>
            </a:lvl9pPr>
          </a:lstStyle>
          <a:p/>
        </p:txBody>
      </p:sp>
      <p:sp>
        <p:nvSpPr>
          <p:cNvPr id="192" name="Google Shape;192;p32"/>
          <p:cNvSpPr txBox="1"/>
          <p:nvPr>
            <p:ph idx="8" type="body"/>
          </p:nvPr>
        </p:nvSpPr>
        <p:spPr>
          <a:xfrm>
            <a:off x="4379218" y="2511407"/>
            <a:ext cx="28734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solidFill>
                  <a:srgbClr val="FFFFFF"/>
                </a:solidFill>
              </a:defRPr>
            </a:lvl1pPr>
            <a:lvl2pPr indent="-393700" lvl="1" marL="914400" rtl="0" algn="l">
              <a:lnSpc>
                <a:spcPct val="90000"/>
              </a:lnSpc>
              <a:spcBef>
                <a:spcPts val="0"/>
              </a:spcBef>
              <a:spcAft>
                <a:spcPts val="0"/>
              </a:spcAft>
              <a:buSzPts val="2600"/>
              <a:buChar char="•"/>
              <a:defRPr b="1" sz="2000">
                <a:solidFill>
                  <a:srgbClr val="FFFFFF"/>
                </a:solidFill>
              </a:defRPr>
            </a:lvl2pPr>
            <a:lvl3pPr indent="-406400" lvl="2" marL="1371600" rtl="0" algn="l">
              <a:lnSpc>
                <a:spcPct val="90000"/>
              </a:lnSpc>
              <a:spcBef>
                <a:spcPts val="0"/>
              </a:spcBef>
              <a:spcAft>
                <a:spcPts val="0"/>
              </a:spcAft>
              <a:buSzPts val="2800"/>
              <a:buChar char="•"/>
              <a:defRPr b="1" sz="2000">
                <a:solidFill>
                  <a:srgbClr val="FFFFFF"/>
                </a:solidFill>
              </a:defRPr>
            </a:lvl3pPr>
            <a:lvl4pPr indent="-381000" lvl="3" marL="1828800" rtl="0" algn="l">
              <a:lnSpc>
                <a:spcPct val="90000"/>
              </a:lnSpc>
              <a:spcBef>
                <a:spcPts val="0"/>
              </a:spcBef>
              <a:spcAft>
                <a:spcPts val="0"/>
              </a:spcAft>
              <a:buSzPts val="2400"/>
              <a:buChar char="•"/>
              <a:defRPr b="1" sz="2000">
                <a:solidFill>
                  <a:srgbClr val="FFFFFF"/>
                </a:solidFill>
              </a:defRPr>
            </a:lvl4pPr>
            <a:lvl5pPr indent="-355600" lvl="4" marL="2286000" rtl="0" algn="l">
              <a:lnSpc>
                <a:spcPct val="90000"/>
              </a:lnSpc>
              <a:spcBef>
                <a:spcPts val="0"/>
              </a:spcBef>
              <a:spcAft>
                <a:spcPts val="0"/>
              </a:spcAft>
              <a:buSzPts val="2000"/>
              <a:buChar char="•"/>
              <a:defRPr b="1" sz="2000">
                <a:solidFill>
                  <a:srgbClr val="FFFFFF"/>
                </a:solidFill>
              </a:defRPr>
            </a:lvl5pPr>
            <a:lvl6pPr indent="-342900" lvl="5" marL="2743200" rtl="0" algn="l">
              <a:lnSpc>
                <a:spcPct val="90000"/>
              </a:lnSpc>
              <a:spcBef>
                <a:spcPts val="0"/>
              </a:spcBef>
              <a:spcAft>
                <a:spcPts val="0"/>
              </a:spcAft>
              <a:buSzPts val="1800"/>
              <a:buChar char="•"/>
              <a:defRPr b="1" sz="2000">
                <a:solidFill>
                  <a:srgbClr val="FFFFFF"/>
                </a:solidFill>
              </a:defRPr>
            </a:lvl6pPr>
            <a:lvl7pPr indent="-342900" lvl="6" marL="3200400" rtl="0" algn="l">
              <a:lnSpc>
                <a:spcPct val="90000"/>
              </a:lnSpc>
              <a:spcBef>
                <a:spcPts val="0"/>
              </a:spcBef>
              <a:spcAft>
                <a:spcPts val="0"/>
              </a:spcAft>
              <a:buSzPts val="1800"/>
              <a:buChar char="•"/>
              <a:defRPr b="1" sz="2000">
                <a:solidFill>
                  <a:srgbClr val="FFFFFF"/>
                </a:solidFill>
              </a:defRPr>
            </a:lvl7pPr>
            <a:lvl8pPr indent="-342900" lvl="7" marL="3657600" rtl="0" algn="l">
              <a:lnSpc>
                <a:spcPct val="90000"/>
              </a:lnSpc>
              <a:spcBef>
                <a:spcPts val="0"/>
              </a:spcBef>
              <a:spcAft>
                <a:spcPts val="0"/>
              </a:spcAft>
              <a:buSzPts val="1800"/>
              <a:buChar char="•"/>
              <a:defRPr b="1" sz="2000">
                <a:solidFill>
                  <a:srgbClr val="FFFFFF"/>
                </a:solidFill>
              </a:defRPr>
            </a:lvl8pPr>
            <a:lvl9pPr indent="-342900" lvl="8" marL="4114800" rtl="0" algn="l">
              <a:lnSpc>
                <a:spcPct val="90000"/>
              </a:lnSpc>
              <a:spcBef>
                <a:spcPts val="0"/>
              </a:spcBef>
              <a:spcAft>
                <a:spcPts val="0"/>
              </a:spcAft>
              <a:buSzPts val="1800"/>
              <a:buChar char="•"/>
              <a:defRPr b="1" sz="2000">
                <a:solidFill>
                  <a:srgbClr val="FFFFFF"/>
                </a:solidFill>
              </a:defRPr>
            </a:lvl9pPr>
          </a:lstStyle>
          <a:p/>
        </p:txBody>
      </p:sp>
      <p:sp>
        <p:nvSpPr>
          <p:cNvPr id="193" name="Google Shape;193;p32"/>
          <p:cNvSpPr txBox="1"/>
          <p:nvPr>
            <p:ph idx="9" type="body"/>
          </p:nvPr>
        </p:nvSpPr>
        <p:spPr>
          <a:xfrm>
            <a:off x="7977990" y="2511407"/>
            <a:ext cx="2873400" cy="503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solidFill>
                  <a:srgbClr val="FFFFFF"/>
                </a:solidFill>
              </a:defRPr>
            </a:lvl1pPr>
            <a:lvl2pPr indent="-393700" lvl="1" marL="914400" rtl="0" algn="l">
              <a:lnSpc>
                <a:spcPct val="90000"/>
              </a:lnSpc>
              <a:spcBef>
                <a:spcPts val="0"/>
              </a:spcBef>
              <a:spcAft>
                <a:spcPts val="0"/>
              </a:spcAft>
              <a:buSzPts val="2600"/>
              <a:buChar char="•"/>
              <a:defRPr b="1" sz="2000">
                <a:solidFill>
                  <a:srgbClr val="FFFFFF"/>
                </a:solidFill>
              </a:defRPr>
            </a:lvl2pPr>
            <a:lvl3pPr indent="-406400" lvl="2" marL="1371600" rtl="0" algn="l">
              <a:lnSpc>
                <a:spcPct val="90000"/>
              </a:lnSpc>
              <a:spcBef>
                <a:spcPts val="0"/>
              </a:spcBef>
              <a:spcAft>
                <a:spcPts val="0"/>
              </a:spcAft>
              <a:buSzPts val="2800"/>
              <a:buChar char="•"/>
              <a:defRPr b="1" sz="2000">
                <a:solidFill>
                  <a:srgbClr val="FFFFFF"/>
                </a:solidFill>
              </a:defRPr>
            </a:lvl3pPr>
            <a:lvl4pPr indent="-381000" lvl="3" marL="1828800" rtl="0" algn="l">
              <a:lnSpc>
                <a:spcPct val="90000"/>
              </a:lnSpc>
              <a:spcBef>
                <a:spcPts val="0"/>
              </a:spcBef>
              <a:spcAft>
                <a:spcPts val="0"/>
              </a:spcAft>
              <a:buSzPts val="2400"/>
              <a:buChar char="•"/>
              <a:defRPr b="1" sz="2000">
                <a:solidFill>
                  <a:srgbClr val="FFFFFF"/>
                </a:solidFill>
              </a:defRPr>
            </a:lvl4pPr>
            <a:lvl5pPr indent="-355600" lvl="4" marL="2286000" rtl="0" algn="l">
              <a:lnSpc>
                <a:spcPct val="90000"/>
              </a:lnSpc>
              <a:spcBef>
                <a:spcPts val="0"/>
              </a:spcBef>
              <a:spcAft>
                <a:spcPts val="0"/>
              </a:spcAft>
              <a:buSzPts val="2000"/>
              <a:buChar char="•"/>
              <a:defRPr b="1" sz="2000">
                <a:solidFill>
                  <a:srgbClr val="FFFFFF"/>
                </a:solidFill>
              </a:defRPr>
            </a:lvl5pPr>
            <a:lvl6pPr indent="-342900" lvl="5" marL="2743200" rtl="0" algn="l">
              <a:lnSpc>
                <a:spcPct val="90000"/>
              </a:lnSpc>
              <a:spcBef>
                <a:spcPts val="0"/>
              </a:spcBef>
              <a:spcAft>
                <a:spcPts val="0"/>
              </a:spcAft>
              <a:buSzPts val="1800"/>
              <a:buChar char="•"/>
              <a:defRPr b="1" sz="2000">
                <a:solidFill>
                  <a:srgbClr val="FFFFFF"/>
                </a:solidFill>
              </a:defRPr>
            </a:lvl6pPr>
            <a:lvl7pPr indent="-342900" lvl="6" marL="3200400" rtl="0" algn="l">
              <a:lnSpc>
                <a:spcPct val="90000"/>
              </a:lnSpc>
              <a:spcBef>
                <a:spcPts val="0"/>
              </a:spcBef>
              <a:spcAft>
                <a:spcPts val="0"/>
              </a:spcAft>
              <a:buSzPts val="1800"/>
              <a:buChar char="•"/>
              <a:defRPr b="1" sz="2000">
                <a:solidFill>
                  <a:srgbClr val="FFFFFF"/>
                </a:solidFill>
              </a:defRPr>
            </a:lvl7pPr>
            <a:lvl8pPr indent="-342900" lvl="7" marL="3657600" rtl="0" algn="l">
              <a:lnSpc>
                <a:spcPct val="90000"/>
              </a:lnSpc>
              <a:spcBef>
                <a:spcPts val="0"/>
              </a:spcBef>
              <a:spcAft>
                <a:spcPts val="0"/>
              </a:spcAft>
              <a:buSzPts val="1800"/>
              <a:buChar char="•"/>
              <a:defRPr b="1" sz="2000">
                <a:solidFill>
                  <a:srgbClr val="FFFFFF"/>
                </a:solidFill>
              </a:defRPr>
            </a:lvl8pPr>
            <a:lvl9pPr indent="-342900" lvl="8" marL="4114800" rtl="0" algn="l">
              <a:lnSpc>
                <a:spcPct val="90000"/>
              </a:lnSpc>
              <a:spcBef>
                <a:spcPts val="0"/>
              </a:spcBef>
              <a:spcAft>
                <a:spcPts val="0"/>
              </a:spcAft>
              <a:buSzPts val="1800"/>
              <a:buChar char="•"/>
              <a:defRPr b="1" sz="2000">
                <a:solidFill>
                  <a:srgbClr val="FFFFFF"/>
                </a:solidFill>
              </a:defRPr>
            </a:lvl9pPr>
          </a:lstStyle>
          <a:p/>
        </p:txBody>
      </p:sp>
      <p:sp>
        <p:nvSpPr>
          <p:cNvPr id="194" name="Google Shape;194;p32"/>
          <p:cNvSpPr txBox="1"/>
          <p:nvPr>
            <p:ph idx="13" type="body"/>
          </p:nvPr>
        </p:nvSpPr>
        <p:spPr>
          <a:xfrm>
            <a:off x="483300" y="1255100"/>
            <a:ext cx="11059500" cy="4929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SzPts val="2800"/>
              <a:buNone/>
              <a:defRPr/>
            </a:lvl1pPr>
            <a:lvl2pPr indent="-393700" lvl="1" marL="914400" rtl="0" algn="l">
              <a:lnSpc>
                <a:spcPct val="90000"/>
              </a:lnSpc>
              <a:spcBef>
                <a:spcPts val="600"/>
              </a:spcBef>
              <a:spcAft>
                <a:spcPts val="0"/>
              </a:spcAft>
              <a:buSzPts val="2600"/>
              <a:buChar char="•"/>
              <a:defRPr/>
            </a:lvl2pPr>
            <a:lvl3pPr indent="-406400" lvl="2" marL="1371600" rtl="0" algn="l">
              <a:lnSpc>
                <a:spcPct val="90000"/>
              </a:lnSpc>
              <a:spcBef>
                <a:spcPts val="600"/>
              </a:spcBef>
              <a:spcAft>
                <a:spcPts val="0"/>
              </a:spcAft>
              <a:buSzPts val="2800"/>
              <a:buChar char="•"/>
              <a:defRPr/>
            </a:lvl3pPr>
            <a:lvl4pPr indent="-381000" lvl="3" marL="1828800" rtl="0" algn="l">
              <a:lnSpc>
                <a:spcPct val="90000"/>
              </a:lnSpc>
              <a:spcBef>
                <a:spcPts val="600"/>
              </a:spcBef>
              <a:spcAft>
                <a:spcPts val="0"/>
              </a:spcAft>
              <a:buSzPts val="2400"/>
              <a:buChar char="•"/>
              <a:defRPr/>
            </a:lvl4pPr>
            <a:lvl5pPr indent="-355600" lvl="4" marL="2286000" rtl="0" algn="l">
              <a:lnSpc>
                <a:spcPct val="90000"/>
              </a:lnSpc>
              <a:spcBef>
                <a:spcPts val="600"/>
              </a:spcBef>
              <a:spcAft>
                <a:spcPts val="0"/>
              </a:spcAft>
              <a:buSzPts val="20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Diagram">
  <p:cSld name="TITLE_ONLY_4">
    <p:spTree>
      <p:nvGrpSpPr>
        <p:cNvPr id="195" name="Shape 195"/>
        <p:cNvGrpSpPr/>
        <p:nvPr/>
      </p:nvGrpSpPr>
      <p:grpSpPr>
        <a:xfrm>
          <a:off x="0" y="0"/>
          <a:ext cx="0" cy="0"/>
          <a:chOff x="0" y="0"/>
          <a:chExt cx="0" cy="0"/>
        </a:xfrm>
      </p:grpSpPr>
      <p:sp>
        <p:nvSpPr>
          <p:cNvPr id="196" name="Google Shape;196;p33"/>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197" name="Google Shape;197;p33"/>
          <p:cNvSpPr/>
          <p:nvPr/>
        </p:nvSpPr>
        <p:spPr>
          <a:xfrm>
            <a:off x="957075" y="1605573"/>
            <a:ext cx="2533500" cy="7437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3"/>
          <p:cNvSpPr/>
          <p:nvPr/>
        </p:nvSpPr>
        <p:spPr>
          <a:xfrm>
            <a:off x="957067" y="2768569"/>
            <a:ext cx="2533500" cy="1038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199" name="Google Shape;199;p33"/>
          <p:cNvSpPr/>
          <p:nvPr/>
        </p:nvSpPr>
        <p:spPr>
          <a:xfrm>
            <a:off x="957067" y="3931571"/>
            <a:ext cx="2533500" cy="1038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200" name="Google Shape;200;p33"/>
          <p:cNvSpPr/>
          <p:nvPr/>
        </p:nvSpPr>
        <p:spPr>
          <a:xfrm>
            <a:off x="957067" y="5094570"/>
            <a:ext cx="2533500" cy="1038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201" name="Google Shape;201;p33"/>
          <p:cNvSpPr/>
          <p:nvPr/>
        </p:nvSpPr>
        <p:spPr>
          <a:xfrm>
            <a:off x="3555550" y="1605575"/>
            <a:ext cx="7679100" cy="7437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 name="Google Shape;202;p33"/>
          <p:cNvSpPr/>
          <p:nvPr/>
        </p:nvSpPr>
        <p:spPr>
          <a:xfrm>
            <a:off x="3490667" y="2768567"/>
            <a:ext cx="7743900" cy="103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 name="Google Shape;203;p33"/>
          <p:cNvSpPr/>
          <p:nvPr/>
        </p:nvSpPr>
        <p:spPr>
          <a:xfrm>
            <a:off x="3490667" y="3931567"/>
            <a:ext cx="7743900" cy="103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 name="Google Shape;204;p33"/>
          <p:cNvSpPr/>
          <p:nvPr/>
        </p:nvSpPr>
        <p:spPr>
          <a:xfrm>
            <a:off x="3490667" y="5094567"/>
            <a:ext cx="7743900" cy="103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 name="Google Shape;205;p33"/>
          <p:cNvSpPr txBox="1"/>
          <p:nvPr>
            <p:ph type="title"/>
          </p:nvPr>
        </p:nvSpPr>
        <p:spPr>
          <a:xfrm>
            <a:off x="473050" y="339825"/>
            <a:ext cx="112509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sz="3300"/>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206" name="Google Shape;206;p33"/>
          <p:cNvSpPr txBox="1"/>
          <p:nvPr>
            <p:ph idx="1" type="body"/>
          </p:nvPr>
        </p:nvSpPr>
        <p:spPr>
          <a:xfrm>
            <a:off x="1093550" y="17309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solidFill>
                  <a:srgbClr val="FFFFFF"/>
                </a:solidFill>
              </a:defRPr>
            </a:lvl1pPr>
            <a:lvl2pPr indent="-393700" lvl="1" marL="914400" rtl="0" algn="l">
              <a:lnSpc>
                <a:spcPct val="90000"/>
              </a:lnSpc>
              <a:spcBef>
                <a:spcPts val="0"/>
              </a:spcBef>
              <a:spcAft>
                <a:spcPts val="0"/>
              </a:spcAft>
              <a:buSzPts val="2600"/>
              <a:buChar char="•"/>
              <a:defRPr b="1" sz="2000">
                <a:solidFill>
                  <a:srgbClr val="FFFFFF"/>
                </a:solidFill>
              </a:defRPr>
            </a:lvl2pPr>
            <a:lvl3pPr indent="-406400" lvl="2" marL="1371600" rtl="0" algn="l">
              <a:lnSpc>
                <a:spcPct val="90000"/>
              </a:lnSpc>
              <a:spcBef>
                <a:spcPts val="0"/>
              </a:spcBef>
              <a:spcAft>
                <a:spcPts val="0"/>
              </a:spcAft>
              <a:buSzPts val="2800"/>
              <a:buChar char="•"/>
              <a:defRPr b="1" sz="2000">
                <a:solidFill>
                  <a:srgbClr val="FFFFFF"/>
                </a:solidFill>
              </a:defRPr>
            </a:lvl3pPr>
            <a:lvl4pPr indent="-381000" lvl="3" marL="1828800" rtl="0" algn="l">
              <a:lnSpc>
                <a:spcPct val="90000"/>
              </a:lnSpc>
              <a:spcBef>
                <a:spcPts val="0"/>
              </a:spcBef>
              <a:spcAft>
                <a:spcPts val="0"/>
              </a:spcAft>
              <a:buSzPts val="2400"/>
              <a:buChar char="•"/>
              <a:defRPr b="1" sz="2000">
                <a:solidFill>
                  <a:srgbClr val="FFFFFF"/>
                </a:solidFill>
              </a:defRPr>
            </a:lvl4pPr>
            <a:lvl5pPr indent="-355600" lvl="4" marL="2286000" rtl="0" algn="l">
              <a:lnSpc>
                <a:spcPct val="90000"/>
              </a:lnSpc>
              <a:spcBef>
                <a:spcPts val="0"/>
              </a:spcBef>
              <a:spcAft>
                <a:spcPts val="0"/>
              </a:spcAft>
              <a:buSzPts val="2000"/>
              <a:buChar char="•"/>
              <a:defRPr b="1" sz="2000">
                <a:solidFill>
                  <a:srgbClr val="FFFFFF"/>
                </a:solidFill>
              </a:defRPr>
            </a:lvl5pPr>
            <a:lvl6pPr indent="-342900" lvl="5" marL="2743200" rtl="0" algn="l">
              <a:lnSpc>
                <a:spcPct val="90000"/>
              </a:lnSpc>
              <a:spcBef>
                <a:spcPts val="0"/>
              </a:spcBef>
              <a:spcAft>
                <a:spcPts val="0"/>
              </a:spcAft>
              <a:buSzPts val="1800"/>
              <a:buChar char="•"/>
              <a:defRPr b="1" sz="2000">
                <a:solidFill>
                  <a:srgbClr val="FFFFFF"/>
                </a:solidFill>
              </a:defRPr>
            </a:lvl6pPr>
            <a:lvl7pPr indent="-342900" lvl="6" marL="3200400" rtl="0" algn="l">
              <a:lnSpc>
                <a:spcPct val="90000"/>
              </a:lnSpc>
              <a:spcBef>
                <a:spcPts val="0"/>
              </a:spcBef>
              <a:spcAft>
                <a:spcPts val="0"/>
              </a:spcAft>
              <a:buSzPts val="1800"/>
              <a:buChar char="•"/>
              <a:defRPr b="1" sz="2000">
                <a:solidFill>
                  <a:srgbClr val="FFFFFF"/>
                </a:solidFill>
              </a:defRPr>
            </a:lvl7pPr>
            <a:lvl8pPr indent="-342900" lvl="7" marL="3657600" rtl="0" algn="l">
              <a:lnSpc>
                <a:spcPct val="90000"/>
              </a:lnSpc>
              <a:spcBef>
                <a:spcPts val="0"/>
              </a:spcBef>
              <a:spcAft>
                <a:spcPts val="0"/>
              </a:spcAft>
              <a:buSzPts val="1800"/>
              <a:buChar char="•"/>
              <a:defRPr b="1" sz="2000">
                <a:solidFill>
                  <a:srgbClr val="FFFFFF"/>
                </a:solidFill>
              </a:defRPr>
            </a:lvl8pPr>
            <a:lvl9pPr indent="-342900" lvl="8" marL="4114800" rtl="0" algn="l">
              <a:lnSpc>
                <a:spcPct val="90000"/>
              </a:lnSpc>
              <a:spcBef>
                <a:spcPts val="0"/>
              </a:spcBef>
              <a:spcAft>
                <a:spcPts val="0"/>
              </a:spcAft>
              <a:buSzPts val="1800"/>
              <a:buChar char="•"/>
              <a:defRPr b="1" sz="2000">
                <a:solidFill>
                  <a:srgbClr val="FFFFFF"/>
                </a:solidFill>
              </a:defRPr>
            </a:lvl9pPr>
          </a:lstStyle>
          <a:p/>
        </p:txBody>
      </p:sp>
      <p:sp>
        <p:nvSpPr>
          <p:cNvPr id="207" name="Google Shape;207;p33"/>
          <p:cNvSpPr txBox="1"/>
          <p:nvPr>
            <p:ph idx="2" type="body"/>
          </p:nvPr>
        </p:nvSpPr>
        <p:spPr>
          <a:xfrm>
            <a:off x="3708125" y="17309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solidFill>
                  <a:srgbClr val="FFFFFF"/>
                </a:solidFill>
              </a:defRPr>
            </a:lvl1pPr>
            <a:lvl2pPr indent="-393700" lvl="1" marL="914400" rtl="0" algn="l">
              <a:lnSpc>
                <a:spcPct val="90000"/>
              </a:lnSpc>
              <a:spcBef>
                <a:spcPts val="0"/>
              </a:spcBef>
              <a:spcAft>
                <a:spcPts val="0"/>
              </a:spcAft>
              <a:buSzPts val="2600"/>
              <a:buChar char="•"/>
              <a:defRPr sz="2000">
                <a:solidFill>
                  <a:srgbClr val="FFFFFF"/>
                </a:solidFill>
              </a:defRPr>
            </a:lvl2pPr>
            <a:lvl3pPr indent="-406400" lvl="2" marL="1371600" rtl="0" algn="l">
              <a:lnSpc>
                <a:spcPct val="90000"/>
              </a:lnSpc>
              <a:spcBef>
                <a:spcPts val="0"/>
              </a:spcBef>
              <a:spcAft>
                <a:spcPts val="0"/>
              </a:spcAft>
              <a:buSzPts val="2800"/>
              <a:buChar char="•"/>
              <a:defRPr sz="2000">
                <a:solidFill>
                  <a:srgbClr val="FFFFFF"/>
                </a:solidFill>
              </a:defRPr>
            </a:lvl3pPr>
            <a:lvl4pPr indent="-381000" lvl="3" marL="1828800" rtl="0" algn="l">
              <a:lnSpc>
                <a:spcPct val="90000"/>
              </a:lnSpc>
              <a:spcBef>
                <a:spcPts val="0"/>
              </a:spcBef>
              <a:spcAft>
                <a:spcPts val="0"/>
              </a:spcAft>
              <a:buSzPts val="2400"/>
              <a:buChar char="•"/>
              <a:defRPr sz="2000">
                <a:solidFill>
                  <a:srgbClr val="FFFFFF"/>
                </a:solidFill>
              </a:defRPr>
            </a:lvl4pPr>
            <a:lvl5pPr indent="-355600" lvl="4" marL="2286000" rtl="0" algn="l">
              <a:lnSpc>
                <a:spcPct val="90000"/>
              </a:lnSpc>
              <a:spcBef>
                <a:spcPts val="0"/>
              </a:spcBef>
              <a:spcAft>
                <a:spcPts val="0"/>
              </a:spcAft>
              <a:buSzPts val="2000"/>
              <a:buChar char="•"/>
              <a:defRPr sz="2000">
                <a:solidFill>
                  <a:srgbClr val="FFFFFF"/>
                </a:solidFill>
              </a:defRPr>
            </a:lvl5pPr>
            <a:lvl6pPr indent="-342900" lvl="5" marL="2743200" rtl="0" algn="l">
              <a:lnSpc>
                <a:spcPct val="90000"/>
              </a:lnSpc>
              <a:spcBef>
                <a:spcPts val="0"/>
              </a:spcBef>
              <a:spcAft>
                <a:spcPts val="0"/>
              </a:spcAft>
              <a:buSzPts val="1800"/>
              <a:buChar char="•"/>
              <a:defRPr sz="2000">
                <a:solidFill>
                  <a:srgbClr val="FFFFFF"/>
                </a:solidFill>
              </a:defRPr>
            </a:lvl6pPr>
            <a:lvl7pPr indent="-342900" lvl="6" marL="3200400" rtl="0" algn="l">
              <a:lnSpc>
                <a:spcPct val="90000"/>
              </a:lnSpc>
              <a:spcBef>
                <a:spcPts val="0"/>
              </a:spcBef>
              <a:spcAft>
                <a:spcPts val="0"/>
              </a:spcAft>
              <a:buSzPts val="1800"/>
              <a:buChar char="•"/>
              <a:defRPr sz="2000">
                <a:solidFill>
                  <a:srgbClr val="FFFFFF"/>
                </a:solidFill>
              </a:defRPr>
            </a:lvl7pPr>
            <a:lvl8pPr indent="-342900" lvl="7" marL="3657600" rtl="0" algn="l">
              <a:lnSpc>
                <a:spcPct val="90000"/>
              </a:lnSpc>
              <a:spcBef>
                <a:spcPts val="0"/>
              </a:spcBef>
              <a:spcAft>
                <a:spcPts val="0"/>
              </a:spcAft>
              <a:buSzPts val="1800"/>
              <a:buChar char="•"/>
              <a:defRPr sz="2000">
                <a:solidFill>
                  <a:srgbClr val="FFFFFF"/>
                </a:solidFill>
              </a:defRPr>
            </a:lvl8pPr>
            <a:lvl9pPr indent="-342900" lvl="8" marL="4114800" rtl="0" algn="l">
              <a:lnSpc>
                <a:spcPct val="90000"/>
              </a:lnSpc>
              <a:spcBef>
                <a:spcPts val="0"/>
              </a:spcBef>
              <a:spcAft>
                <a:spcPts val="0"/>
              </a:spcAft>
              <a:buSzPts val="1800"/>
              <a:buChar char="•"/>
              <a:defRPr sz="2000">
                <a:solidFill>
                  <a:srgbClr val="FFFFFF"/>
                </a:solidFill>
              </a:defRPr>
            </a:lvl9pPr>
          </a:lstStyle>
          <a:p/>
        </p:txBody>
      </p:sp>
      <p:sp>
        <p:nvSpPr>
          <p:cNvPr id="208" name="Google Shape;208;p33"/>
          <p:cNvSpPr txBox="1"/>
          <p:nvPr>
            <p:ph idx="3" type="body"/>
          </p:nvPr>
        </p:nvSpPr>
        <p:spPr>
          <a:xfrm>
            <a:off x="6160375" y="17309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solidFill>
                  <a:srgbClr val="FFFFFF"/>
                </a:solidFill>
              </a:defRPr>
            </a:lvl1pPr>
            <a:lvl2pPr indent="-393700" lvl="1" marL="914400" rtl="0" algn="l">
              <a:lnSpc>
                <a:spcPct val="90000"/>
              </a:lnSpc>
              <a:spcBef>
                <a:spcPts val="0"/>
              </a:spcBef>
              <a:spcAft>
                <a:spcPts val="0"/>
              </a:spcAft>
              <a:buSzPts val="2600"/>
              <a:buChar char="•"/>
              <a:defRPr sz="2000">
                <a:solidFill>
                  <a:srgbClr val="FFFFFF"/>
                </a:solidFill>
              </a:defRPr>
            </a:lvl2pPr>
            <a:lvl3pPr indent="-406400" lvl="2" marL="1371600" rtl="0" algn="l">
              <a:lnSpc>
                <a:spcPct val="90000"/>
              </a:lnSpc>
              <a:spcBef>
                <a:spcPts val="0"/>
              </a:spcBef>
              <a:spcAft>
                <a:spcPts val="0"/>
              </a:spcAft>
              <a:buSzPts val="2800"/>
              <a:buChar char="•"/>
              <a:defRPr sz="2000">
                <a:solidFill>
                  <a:srgbClr val="FFFFFF"/>
                </a:solidFill>
              </a:defRPr>
            </a:lvl3pPr>
            <a:lvl4pPr indent="-381000" lvl="3" marL="1828800" rtl="0" algn="l">
              <a:lnSpc>
                <a:spcPct val="90000"/>
              </a:lnSpc>
              <a:spcBef>
                <a:spcPts val="0"/>
              </a:spcBef>
              <a:spcAft>
                <a:spcPts val="0"/>
              </a:spcAft>
              <a:buSzPts val="2400"/>
              <a:buChar char="•"/>
              <a:defRPr sz="2000">
                <a:solidFill>
                  <a:srgbClr val="FFFFFF"/>
                </a:solidFill>
              </a:defRPr>
            </a:lvl4pPr>
            <a:lvl5pPr indent="-355600" lvl="4" marL="2286000" rtl="0" algn="l">
              <a:lnSpc>
                <a:spcPct val="90000"/>
              </a:lnSpc>
              <a:spcBef>
                <a:spcPts val="0"/>
              </a:spcBef>
              <a:spcAft>
                <a:spcPts val="0"/>
              </a:spcAft>
              <a:buSzPts val="2000"/>
              <a:buChar char="•"/>
              <a:defRPr sz="2000">
                <a:solidFill>
                  <a:srgbClr val="FFFFFF"/>
                </a:solidFill>
              </a:defRPr>
            </a:lvl5pPr>
            <a:lvl6pPr indent="-342900" lvl="5" marL="2743200" rtl="0" algn="l">
              <a:lnSpc>
                <a:spcPct val="90000"/>
              </a:lnSpc>
              <a:spcBef>
                <a:spcPts val="0"/>
              </a:spcBef>
              <a:spcAft>
                <a:spcPts val="0"/>
              </a:spcAft>
              <a:buSzPts val="1800"/>
              <a:buChar char="•"/>
              <a:defRPr sz="2000">
                <a:solidFill>
                  <a:srgbClr val="FFFFFF"/>
                </a:solidFill>
              </a:defRPr>
            </a:lvl6pPr>
            <a:lvl7pPr indent="-342900" lvl="6" marL="3200400" rtl="0" algn="l">
              <a:lnSpc>
                <a:spcPct val="90000"/>
              </a:lnSpc>
              <a:spcBef>
                <a:spcPts val="0"/>
              </a:spcBef>
              <a:spcAft>
                <a:spcPts val="0"/>
              </a:spcAft>
              <a:buSzPts val="1800"/>
              <a:buChar char="•"/>
              <a:defRPr sz="2000">
                <a:solidFill>
                  <a:srgbClr val="FFFFFF"/>
                </a:solidFill>
              </a:defRPr>
            </a:lvl7pPr>
            <a:lvl8pPr indent="-342900" lvl="7" marL="3657600" rtl="0" algn="l">
              <a:lnSpc>
                <a:spcPct val="90000"/>
              </a:lnSpc>
              <a:spcBef>
                <a:spcPts val="0"/>
              </a:spcBef>
              <a:spcAft>
                <a:spcPts val="0"/>
              </a:spcAft>
              <a:buSzPts val="1800"/>
              <a:buChar char="•"/>
              <a:defRPr sz="2000">
                <a:solidFill>
                  <a:srgbClr val="FFFFFF"/>
                </a:solidFill>
              </a:defRPr>
            </a:lvl8pPr>
            <a:lvl9pPr indent="-342900" lvl="8" marL="4114800" rtl="0" algn="l">
              <a:lnSpc>
                <a:spcPct val="90000"/>
              </a:lnSpc>
              <a:spcBef>
                <a:spcPts val="0"/>
              </a:spcBef>
              <a:spcAft>
                <a:spcPts val="0"/>
              </a:spcAft>
              <a:buSzPts val="1800"/>
              <a:buChar char="•"/>
              <a:defRPr sz="2000">
                <a:solidFill>
                  <a:srgbClr val="FFFFFF"/>
                </a:solidFill>
              </a:defRPr>
            </a:lvl9pPr>
          </a:lstStyle>
          <a:p/>
        </p:txBody>
      </p:sp>
      <p:sp>
        <p:nvSpPr>
          <p:cNvPr id="209" name="Google Shape;209;p33"/>
          <p:cNvSpPr txBox="1"/>
          <p:nvPr>
            <p:ph idx="4" type="body"/>
          </p:nvPr>
        </p:nvSpPr>
        <p:spPr>
          <a:xfrm>
            <a:off x="8612625" y="17309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solidFill>
                  <a:srgbClr val="FFFFFF"/>
                </a:solidFill>
              </a:defRPr>
            </a:lvl1pPr>
            <a:lvl2pPr indent="-393700" lvl="1" marL="914400" rtl="0" algn="l">
              <a:lnSpc>
                <a:spcPct val="90000"/>
              </a:lnSpc>
              <a:spcBef>
                <a:spcPts val="0"/>
              </a:spcBef>
              <a:spcAft>
                <a:spcPts val="0"/>
              </a:spcAft>
              <a:buSzPts val="2600"/>
              <a:buChar char="•"/>
              <a:defRPr sz="2000">
                <a:solidFill>
                  <a:srgbClr val="FFFFFF"/>
                </a:solidFill>
              </a:defRPr>
            </a:lvl2pPr>
            <a:lvl3pPr indent="-406400" lvl="2" marL="1371600" rtl="0" algn="l">
              <a:lnSpc>
                <a:spcPct val="90000"/>
              </a:lnSpc>
              <a:spcBef>
                <a:spcPts val="0"/>
              </a:spcBef>
              <a:spcAft>
                <a:spcPts val="0"/>
              </a:spcAft>
              <a:buSzPts val="2800"/>
              <a:buChar char="•"/>
              <a:defRPr sz="2000">
                <a:solidFill>
                  <a:srgbClr val="FFFFFF"/>
                </a:solidFill>
              </a:defRPr>
            </a:lvl3pPr>
            <a:lvl4pPr indent="-381000" lvl="3" marL="1828800" rtl="0" algn="l">
              <a:lnSpc>
                <a:spcPct val="90000"/>
              </a:lnSpc>
              <a:spcBef>
                <a:spcPts val="0"/>
              </a:spcBef>
              <a:spcAft>
                <a:spcPts val="0"/>
              </a:spcAft>
              <a:buSzPts val="2400"/>
              <a:buChar char="•"/>
              <a:defRPr sz="2000">
                <a:solidFill>
                  <a:srgbClr val="FFFFFF"/>
                </a:solidFill>
              </a:defRPr>
            </a:lvl4pPr>
            <a:lvl5pPr indent="-355600" lvl="4" marL="2286000" rtl="0" algn="l">
              <a:lnSpc>
                <a:spcPct val="90000"/>
              </a:lnSpc>
              <a:spcBef>
                <a:spcPts val="0"/>
              </a:spcBef>
              <a:spcAft>
                <a:spcPts val="0"/>
              </a:spcAft>
              <a:buSzPts val="2000"/>
              <a:buChar char="•"/>
              <a:defRPr sz="2000">
                <a:solidFill>
                  <a:srgbClr val="FFFFFF"/>
                </a:solidFill>
              </a:defRPr>
            </a:lvl5pPr>
            <a:lvl6pPr indent="-342900" lvl="5" marL="2743200" rtl="0" algn="l">
              <a:lnSpc>
                <a:spcPct val="90000"/>
              </a:lnSpc>
              <a:spcBef>
                <a:spcPts val="0"/>
              </a:spcBef>
              <a:spcAft>
                <a:spcPts val="0"/>
              </a:spcAft>
              <a:buSzPts val="1800"/>
              <a:buChar char="•"/>
              <a:defRPr sz="2000">
                <a:solidFill>
                  <a:srgbClr val="FFFFFF"/>
                </a:solidFill>
              </a:defRPr>
            </a:lvl6pPr>
            <a:lvl7pPr indent="-342900" lvl="6" marL="3200400" rtl="0" algn="l">
              <a:lnSpc>
                <a:spcPct val="90000"/>
              </a:lnSpc>
              <a:spcBef>
                <a:spcPts val="0"/>
              </a:spcBef>
              <a:spcAft>
                <a:spcPts val="0"/>
              </a:spcAft>
              <a:buSzPts val="1800"/>
              <a:buChar char="•"/>
              <a:defRPr sz="2000">
                <a:solidFill>
                  <a:srgbClr val="FFFFFF"/>
                </a:solidFill>
              </a:defRPr>
            </a:lvl7pPr>
            <a:lvl8pPr indent="-342900" lvl="7" marL="3657600" rtl="0" algn="l">
              <a:lnSpc>
                <a:spcPct val="90000"/>
              </a:lnSpc>
              <a:spcBef>
                <a:spcPts val="0"/>
              </a:spcBef>
              <a:spcAft>
                <a:spcPts val="0"/>
              </a:spcAft>
              <a:buSzPts val="1800"/>
              <a:buChar char="•"/>
              <a:defRPr sz="2000">
                <a:solidFill>
                  <a:srgbClr val="FFFFFF"/>
                </a:solidFill>
              </a:defRPr>
            </a:lvl8pPr>
            <a:lvl9pPr indent="-342900" lvl="8" marL="4114800" rtl="0" algn="l">
              <a:lnSpc>
                <a:spcPct val="90000"/>
              </a:lnSpc>
              <a:spcBef>
                <a:spcPts val="0"/>
              </a:spcBef>
              <a:spcAft>
                <a:spcPts val="0"/>
              </a:spcAft>
              <a:buSzPts val="1800"/>
              <a:buChar char="•"/>
              <a:defRPr sz="2000">
                <a:solidFill>
                  <a:srgbClr val="FFFFFF"/>
                </a:solidFill>
              </a:defRPr>
            </a:lvl9pPr>
          </a:lstStyle>
          <a:p/>
        </p:txBody>
      </p:sp>
      <p:sp>
        <p:nvSpPr>
          <p:cNvPr id="210" name="Google Shape;210;p33"/>
          <p:cNvSpPr txBox="1"/>
          <p:nvPr>
            <p:ph idx="5" type="body"/>
          </p:nvPr>
        </p:nvSpPr>
        <p:spPr>
          <a:xfrm>
            <a:off x="1093550" y="3068050"/>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211" name="Google Shape;211;p33"/>
          <p:cNvSpPr txBox="1"/>
          <p:nvPr>
            <p:ph idx="6" type="body"/>
          </p:nvPr>
        </p:nvSpPr>
        <p:spPr>
          <a:xfrm>
            <a:off x="1093550" y="4202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212" name="Google Shape;212;p33"/>
          <p:cNvSpPr txBox="1"/>
          <p:nvPr>
            <p:ph idx="7" type="body"/>
          </p:nvPr>
        </p:nvSpPr>
        <p:spPr>
          <a:xfrm>
            <a:off x="1093550" y="5365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213" name="Google Shape;213;p33"/>
          <p:cNvSpPr txBox="1"/>
          <p:nvPr>
            <p:ph idx="8" type="body"/>
          </p:nvPr>
        </p:nvSpPr>
        <p:spPr>
          <a:xfrm>
            <a:off x="3708125" y="3039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lvl1pPr>
            <a:lvl2pPr indent="-393700" lvl="1" marL="914400" rtl="0" algn="l">
              <a:lnSpc>
                <a:spcPct val="90000"/>
              </a:lnSpc>
              <a:spcBef>
                <a:spcPts val="0"/>
              </a:spcBef>
              <a:spcAft>
                <a:spcPts val="0"/>
              </a:spcAft>
              <a:buSzPts val="2600"/>
              <a:buChar char="•"/>
              <a:defRPr sz="2000"/>
            </a:lvl2pPr>
            <a:lvl3pPr indent="-406400" lvl="2" marL="1371600" rtl="0" algn="l">
              <a:lnSpc>
                <a:spcPct val="90000"/>
              </a:lnSpc>
              <a:spcBef>
                <a:spcPts val="0"/>
              </a:spcBef>
              <a:spcAft>
                <a:spcPts val="0"/>
              </a:spcAft>
              <a:buSzPts val="2800"/>
              <a:buChar char="•"/>
              <a:defRPr sz="2000"/>
            </a:lvl3pPr>
            <a:lvl4pPr indent="-381000" lvl="3" marL="1828800" rtl="0" algn="l">
              <a:lnSpc>
                <a:spcPct val="90000"/>
              </a:lnSpc>
              <a:spcBef>
                <a:spcPts val="0"/>
              </a:spcBef>
              <a:spcAft>
                <a:spcPts val="0"/>
              </a:spcAft>
              <a:buSzPts val="2400"/>
              <a:buChar char="•"/>
              <a:defRPr sz="2000"/>
            </a:lvl4pPr>
            <a:lvl5pPr indent="-355600" lvl="4" marL="2286000" rtl="0" algn="l">
              <a:lnSpc>
                <a:spcPct val="90000"/>
              </a:lnSpc>
              <a:spcBef>
                <a:spcPts val="0"/>
              </a:spcBef>
              <a:spcAft>
                <a:spcPts val="0"/>
              </a:spcAft>
              <a:buSzPts val="2000"/>
              <a:buChar char="•"/>
              <a:defRPr sz="2000"/>
            </a:lvl5pPr>
            <a:lvl6pPr indent="-342900" lvl="5" marL="2743200" rtl="0" algn="l">
              <a:lnSpc>
                <a:spcPct val="90000"/>
              </a:lnSpc>
              <a:spcBef>
                <a:spcPts val="0"/>
              </a:spcBef>
              <a:spcAft>
                <a:spcPts val="0"/>
              </a:spcAft>
              <a:buSzPts val="1800"/>
              <a:buChar char="•"/>
              <a:defRPr sz="2000"/>
            </a:lvl6pPr>
            <a:lvl7pPr indent="-342900" lvl="6" marL="3200400" rtl="0" algn="l">
              <a:lnSpc>
                <a:spcPct val="90000"/>
              </a:lnSpc>
              <a:spcBef>
                <a:spcPts val="0"/>
              </a:spcBef>
              <a:spcAft>
                <a:spcPts val="0"/>
              </a:spcAft>
              <a:buSzPts val="1800"/>
              <a:buChar char="•"/>
              <a:defRPr sz="2000"/>
            </a:lvl7pPr>
            <a:lvl8pPr indent="-342900" lvl="7" marL="3657600" rtl="0" algn="l">
              <a:lnSpc>
                <a:spcPct val="90000"/>
              </a:lnSpc>
              <a:spcBef>
                <a:spcPts val="0"/>
              </a:spcBef>
              <a:spcAft>
                <a:spcPts val="0"/>
              </a:spcAft>
              <a:buSzPts val="1800"/>
              <a:buChar char="•"/>
              <a:defRPr sz="2000"/>
            </a:lvl8pPr>
            <a:lvl9pPr indent="-342900" lvl="8" marL="4114800" rtl="0" algn="l">
              <a:lnSpc>
                <a:spcPct val="90000"/>
              </a:lnSpc>
              <a:spcBef>
                <a:spcPts val="0"/>
              </a:spcBef>
              <a:spcAft>
                <a:spcPts val="0"/>
              </a:spcAft>
              <a:buSzPts val="1800"/>
              <a:buChar char="•"/>
              <a:defRPr sz="2000"/>
            </a:lvl9pPr>
          </a:lstStyle>
          <a:p/>
        </p:txBody>
      </p:sp>
      <p:sp>
        <p:nvSpPr>
          <p:cNvPr id="214" name="Google Shape;214;p33"/>
          <p:cNvSpPr txBox="1"/>
          <p:nvPr>
            <p:ph idx="9" type="body"/>
          </p:nvPr>
        </p:nvSpPr>
        <p:spPr>
          <a:xfrm>
            <a:off x="3708125" y="4202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lvl1pPr>
            <a:lvl2pPr indent="-393700" lvl="1" marL="914400" rtl="0" algn="l">
              <a:lnSpc>
                <a:spcPct val="90000"/>
              </a:lnSpc>
              <a:spcBef>
                <a:spcPts val="0"/>
              </a:spcBef>
              <a:spcAft>
                <a:spcPts val="0"/>
              </a:spcAft>
              <a:buSzPts val="2600"/>
              <a:buChar char="•"/>
              <a:defRPr sz="2000"/>
            </a:lvl2pPr>
            <a:lvl3pPr indent="-406400" lvl="2" marL="1371600" rtl="0" algn="l">
              <a:lnSpc>
                <a:spcPct val="90000"/>
              </a:lnSpc>
              <a:spcBef>
                <a:spcPts val="0"/>
              </a:spcBef>
              <a:spcAft>
                <a:spcPts val="0"/>
              </a:spcAft>
              <a:buSzPts val="2800"/>
              <a:buChar char="•"/>
              <a:defRPr sz="2000"/>
            </a:lvl3pPr>
            <a:lvl4pPr indent="-381000" lvl="3" marL="1828800" rtl="0" algn="l">
              <a:lnSpc>
                <a:spcPct val="90000"/>
              </a:lnSpc>
              <a:spcBef>
                <a:spcPts val="0"/>
              </a:spcBef>
              <a:spcAft>
                <a:spcPts val="0"/>
              </a:spcAft>
              <a:buSzPts val="2400"/>
              <a:buChar char="•"/>
              <a:defRPr sz="2000"/>
            </a:lvl4pPr>
            <a:lvl5pPr indent="-355600" lvl="4" marL="2286000" rtl="0" algn="l">
              <a:lnSpc>
                <a:spcPct val="90000"/>
              </a:lnSpc>
              <a:spcBef>
                <a:spcPts val="0"/>
              </a:spcBef>
              <a:spcAft>
                <a:spcPts val="0"/>
              </a:spcAft>
              <a:buSzPts val="2000"/>
              <a:buChar char="•"/>
              <a:defRPr sz="2000"/>
            </a:lvl5pPr>
            <a:lvl6pPr indent="-342900" lvl="5" marL="2743200" rtl="0" algn="l">
              <a:lnSpc>
                <a:spcPct val="90000"/>
              </a:lnSpc>
              <a:spcBef>
                <a:spcPts val="0"/>
              </a:spcBef>
              <a:spcAft>
                <a:spcPts val="0"/>
              </a:spcAft>
              <a:buSzPts val="1800"/>
              <a:buChar char="•"/>
              <a:defRPr sz="2000"/>
            </a:lvl6pPr>
            <a:lvl7pPr indent="-342900" lvl="6" marL="3200400" rtl="0" algn="l">
              <a:lnSpc>
                <a:spcPct val="90000"/>
              </a:lnSpc>
              <a:spcBef>
                <a:spcPts val="0"/>
              </a:spcBef>
              <a:spcAft>
                <a:spcPts val="0"/>
              </a:spcAft>
              <a:buSzPts val="1800"/>
              <a:buChar char="•"/>
              <a:defRPr sz="2000"/>
            </a:lvl7pPr>
            <a:lvl8pPr indent="-342900" lvl="7" marL="3657600" rtl="0" algn="l">
              <a:lnSpc>
                <a:spcPct val="90000"/>
              </a:lnSpc>
              <a:spcBef>
                <a:spcPts val="0"/>
              </a:spcBef>
              <a:spcAft>
                <a:spcPts val="0"/>
              </a:spcAft>
              <a:buSzPts val="1800"/>
              <a:buChar char="•"/>
              <a:defRPr sz="2000"/>
            </a:lvl8pPr>
            <a:lvl9pPr indent="-342900" lvl="8" marL="4114800" rtl="0" algn="l">
              <a:lnSpc>
                <a:spcPct val="90000"/>
              </a:lnSpc>
              <a:spcBef>
                <a:spcPts val="0"/>
              </a:spcBef>
              <a:spcAft>
                <a:spcPts val="0"/>
              </a:spcAft>
              <a:buSzPts val="1800"/>
              <a:buChar char="•"/>
              <a:defRPr sz="2000"/>
            </a:lvl9pPr>
          </a:lstStyle>
          <a:p/>
        </p:txBody>
      </p:sp>
      <p:sp>
        <p:nvSpPr>
          <p:cNvPr id="215" name="Google Shape;215;p33"/>
          <p:cNvSpPr txBox="1"/>
          <p:nvPr>
            <p:ph idx="13" type="body"/>
          </p:nvPr>
        </p:nvSpPr>
        <p:spPr>
          <a:xfrm>
            <a:off x="3708125" y="5365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lvl1pPr>
            <a:lvl2pPr indent="-393700" lvl="1" marL="914400" rtl="0" algn="l">
              <a:lnSpc>
                <a:spcPct val="90000"/>
              </a:lnSpc>
              <a:spcBef>
                <a:spcPts val="0"/>
              </a:spcBef>
              <a:spcAft>
                <a:spcPts val="0"/>
              </a:spcAft>
              <a:buSzPts val="2600"/>
              <a:buChar char="•"/>
              <a:defRPr sz="2000"/>
            </a:lvl2pPr>
            <a:lvl3pPr indent="-406400" lvl="2" marL="1371600" rtl="0" algn="l">
              <a:lnSpc>
                <a:spcPct val="90000"/>
              </a:lnSpc>
              <a:spcBef>
                <a:spcPts val="0"/>
              </a:spcBef>
              <a:spcAft>
                <a:spcPts val="0"/>
              </a:spcAft>
              <a:buSzPts val="2800"/>
              <a:buChar char="•"/>
              <a:defRPr sz="2000"/>
            </a:lvl3pPr>
            <a:lvl4pPr indent="-381000" lvl="3" marL="1828800" rtl="0" algn="l">
              <a:lnSpc>
                <a:spcPct val="90000"/>
              </a:lnSpc>
              <a:spcBef>
                <a:spcPts val="0"/>
              </a:spcBef>
              <a:spcAft>
                <a:spcPts val="0"/>
              </a:spcAft>
              <a:buSzPts val="2400"/>
              <a:buChar char="•"/>
              <a:defRPr sz="2000"/>
            </a:lvl4pPr>
            <a:lvl5pPr indent="-355600" lvl="4" marL="2286000" rtl="0" algn="l">
              <a:lnSpc>
                <a:spcPct val="90000"/>
              </a:lnSpc>
              <a:spcBef>
                <a:spcPts val="0"/>
              </a:spcBef>
              <a:spcAft>
                <a:spcPts val="0"/>
              </a:spcAft>
              <a:buSzPts val="2000"/>
              <a:buChar char="•"/>
              <a:defRPr sz="2000"/>
            </a:lvl5pPr>
            <a:lvl6pPr indent="-342900" lvl="5" marL="2743200" rtl="0" algn="l">
              <a:lnSpc>
                <a:spcPct val="90000"/>
              </a:lnSpc>
              <a:spcBef>
                <a:spcPts val="0"/>
              </a:spcBef>
              <a:spcAft>
                <a:spcPts val="0"/>
              </a:spcAft>
              <a:buSzPts val="1800"/>
              <a:buChar char="•"/>
              <a:defRPr sz="2000"/>
            </a:lvl6pPr>
            <a:lvl7pPr indent="-342900" lvl="6" marL="3200400" rtl="0" algn="l">
              <a:lnSpc>
                <a:spcPct val="90000"/>
              </a:lnSpc>
              <a:spcBef>
                <a:spcPts val="0"/>
              </a:spcBef>
              <a:spcAft>
                <a:spcPts val="0"/>
              </a:spcAft>
              <a:buSzPts val="1800"/>
              <a:buChar char="•"/>
              <a:defRPr sz="2000"/>
            </a:lvl7pPr>
            <a:lvl8pPr indent="-342900" lvl="7" marL="3657600" rtl="0" algn="l">
              <a:lnSpc>
                <a:spcPct val="90000"/>
              </a:lnSpc>
              <a:spcBef>
                <a:spcPts val="0"/>
              </a:spcBef>
              <a:spcAft>
                <a:spcPts val="0"/>
              </a:spcAft>
              <a:buSzPts val="1800"/>
              <a:buChar char="•"/>
              <a:defRPr sz="2000"/>
            </a:lvl8pPr>
            <a:lvl9pPr indent="-342900" lvl="8" marL="4114800" rtl="0" algn="l">
              <a:lnSpc>
                <a:spcPct val="90000"/>
              </a:lnSpc>
              <a:spcBef>
                <a:spcPts val="0"/>
              </a:spcBef>
              <a:spcAft>
                <a:spcPts val="0"/>
              </a:spcAft>
              <a:buSzPts val="1800"/>
              <a:buChar char="•"/>
              <a:defRPr sz="2000"/>
            </a:lvl9pPr>
          </a:lstStyle>
          <a:p/>
        </p:txBody>
      </p:sp>
      <p:sp>
        <p:nvSpPr>
          <p:cNvPr id="216" name="Google Shape;216;p33"/>
          <p:cNvSpPr txBox="1"/>
          <p:nvPr>
            <p:ph idx="14" type="body"/>
          </p:nvPr>
        </p:nvSpPr>
        <p:spPr>
          <a:xfrm>
            <a:off x="6160375" y="3039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lvl1pPr>
            <a:lvl2pPr indent="-393700" lvl="1" marL="914400" rtl="0" algn="l">
              <a:lnSpc>
                <a:spcPct val="90000"/>
              </a:lnSpc>
              <a:spcBef>
                <a:spcPts val="0"/>
              </a:spcBef>
              <a:spcAft>
                <a:spcPts val="0"/>
              </a:spcAft>
              <a:buSzPts val="2600"/>
              <a:buChar char="•"/>
              <a:defRPr sz="2000"/>
            </a:lvl2pPr>
            <a:lvl3pPr indent="-406400" lvl="2" marL="1371600" rtl="0" algn="l">
              <a:lnSpc>
                <a:spcPct val="90000"/>
              </a:lnSpc>
              <a:spcBef>
                <a:spcPts val="0"/>
              </a:spcBef>
              <a:spcAft>
                <a:spcPts val="0"/>
              </a:spcAft>
              <a:buSzPts val="2800"/>
              <a:buChar char="•"/>
              <a:defRPr sz="2000"/>
            </a:lvl3pPr>
            <a:lvl4pPr indent="-381000" lvl="3" marL="1828800" rtl="0" algn="l">
              <a:lnSpc>
                <a:spcPct val="90000"/>
              </a:lnSpc>
              <a:spcBef>
                <a:spcPts val="0"/>
              </a:spcBef>
              <a:spcAft>
                <a:spcPts val="0"/>
              </a:spcAft>
              <a:buSzPts val="2400"/>
              <a:buChar char="•"/>
              <a:defRPr sz="2000"/>
            </a:lvl4pPr>
            <a:lvl5pPr indent="-355600" lvl="4" marL="2286000" rtl="0" algn="l">
              <a:lnSpc>
                <a:spcPct val="90000"/>
              </a:lnSpc>
              <a:spcBef>
                <a:spcPts val="0"/>
              </a:spcBef>
              <a:spcAft>
                <a:spcPts val="0"/>
              </a:spcAft>
              <a:buSzPts val="2000"/>
              <a:buChar char="•"/>
              <a:defRPr sz="2000"/>
            </a:lvl5pPr>
            <a:lvl6pPr indent="-342900" lvl="5" marL="2743200" rtl="0" algn="l">
              <a:lnSpc>
                <a:spcPct val="90000"/>
              </a:lnSpc>
              <a:spcBef>
                <a:spcPts val="0"/>
              </a:spcBef>
              <a:spcAft>
                <a:spcPts val="0"/>
              </a:spcAft>
              <a:buSzPts val="1800"/>
              <a:buChar char="•"/>
              <a:defRPr sz="2000"/>
            </a:lvl6pPr>
            <a:lvl7pPr indent="-342900" lvl="6" marL="3200400" rtl="0" algn="l">
              <a:lnSpc>
                <a:spcPct val="90000"/>
              </a:lnSpc>
              <a:spcBef>
                <a:spcPts val="0"/>
              </a:spcBef>
              <a:spcAft>
                <a:spcPts val="0"/>
              </a:spcAft>
              <a:buSzPts val="1800"/>
              <a:buChar char="•"/>
              <a:defRPr sz="2000"/>
            </a:lvl7pPr>
            <a:lvl8pPr indent="-342900" lvl="7" marL="3657600" rtl="0" algn="l">
              <a:lnSpc>
                <a:spcPct val="90000"/>
              </a:lnSpc>
              <a:spcBef>
                <a:spcPts val="0"/>
              </a:spcBef>
              <a:spcAft>
                <a:spcPts val="0"/>
              </a:spcAft>
              <a:buSzPts val="1800"/>
              <a:buChar char="•"/>
              <a:defRPr sz="2000"/>
            </a:lvl8pPr>
            <a:lvl9pPr indent="-342900" lvl="8" marL="4114800" rtl="0" algn="l">
              <a:lnSpc>
                <a:spcPct val="90000"/>
              </a:lnSpc>
              <a:spcBef>
                <a:spcPts val="0"/>
              </a:spcBef>
              <a:spcAft>
                <a:spcPts val="0"/>
              </a:spcAft>
              <a:buSzPts val="1800"/>
              <a:buChar char="•"/>
              <a:defRPr sz="2000"/>
            </a:lvl9pPr>
          </a:lstStyle>
          <a:p/>
        </p:txBody>
      </p:sp>
      <p:sp>
        <p:nvSpPr>
          <p:cNvPr id="217" name="Google Shape;217;p33"/>
          <p:cNvSpPr txBox="1"/>
          <p:nvPr>
            <p:ph idx="15" type="body"/>
          </p:nvPr>
        </p:nvSpPr>
        <p:spPr>
          <a:xfrm>
            <a:off x="6160375" y="4202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lvl1pPr>
            <a:lvl2pPr indent="-393700" lvl="1" marL="914400" rtl="0" algn="l">
              <a:lnSpc>
                <a:spcPct val="90000"/>
              </a:lnSpc>
              <a:spcBef>
                <a:spcPts val="0"/>
              </a:spcBef>
              <a:spcAft>
                <a:spcPts val="0"/>
              </a:spcAft>
              <a:buSzPts val="2600"/>
              <a:buChar char="•"/>
              <a:defRPr sz="2000"/>
            </a:lvl2pPr>
            <a:lvl3pPr indent="-406400" lvl="2" marL="1371600" rtl="0" algn="l">
              <a:lnSpc>
                <a:spcPct val="90000"/>
              </a:lnSpc>
              <a:spcBef>
                <a:spcPts val="0"/>
              </a:spcBef>
              <a:spcAft>
                <a:spcPts val="0"/>
              </a:spcAft>
              <a:buSzPts val="2800"/>
              <a:buChar char="•"/>
              <a:defRPr sz="2000"/>
            </a:lvl3pPr>
            <a:lvl4pPr indent="-381000" lvl="3" marL="1828800" rtl="0" algn="l">
              <a:lnSpc>
                <a:spcPct val="90000"/>
              </a:lnSpc>
              <a:spcBef>
                <a:spcPts val="0"/>
              </a:spcBef>
              <a:spcAft>
                <a:spcPts val="0"/>
              </a:spcAft>
              <a:buSzPts val="2400"/>
              <a:buChar char="•"/>
              <a:defRPr sz="2000"/>
            </a:lvl4pPr>
            <a:lvl5pPr indent="-355600" lvl="4" marL="2286000" rtl="0" algn="l">
              <a:lnSpc>
                <a:spcPct val="90000"/>
              </a:lnSpc>
              <a:spcBef>
                <a:spcPts val="0"/>
              </a:spcBef>
              <a:spcAft>
                <a:spcPts val="0"/>
              </a:spcAft>
              <a:buSzPts val="2000"/>
              <a:buChar char="•"/>
              <a:defRPr sz="2000"/>
            </a:lvl5pPr>
            <a:lvl6pPr indent="-342900" lvl="5" marL="2743200" rtl="0" algn="l">
              <a:lnSpc>
                <a:spcPct val="90000"/>
              </a:lnSpc>
              <a:spcBef>
                <a:spcPts val="0"/>
              </a:spcBef>
              <a:spcAft>
                <a:spcPts val="0"/>
              </a:spcAft>
              <a:buSzPts val="1800"/>
              <a:buChar char="•"/>
              <a:defRPr sz="2000"/>
            </a:lvl6pPr>
            <a:lvl7pPr indent="-342900" lvl="6" marL="3200400" rtl="0" algn="l">
              <a:lnSpc>
                <a:spcPct val="90000"/>
              </a:lnSpc>
              <a:spcBef>
                <a:spcPts val="0"/>
              </a:spcBef>
              <a:spcAft>
                <a:spcPts val="0"/>
              </a:spcAft>
              <a:buSzPts val="1800"/>
              <a:buChar char="•"/>
              <a:defRPr sz="2000"/>
            </a:lvl7pPr>
            <a:lvl8pPr indent="-342900" lvl="7" marL="3657600" rtl="0" algn="l">
              <a:lnSpc>
                <a:spcPct val="90000"/>
              </a:lnSpc>
              <a:spcBef>
                <a:spcPts val="0"/>
              </a:spcBef>
              <a:spcAft>
                <a:spcPts val="0"/>
              </a:spcAft>
              <a:buSzPts val="1800"/>
              <a:buChar char="•"/>
              <a:defRPr sz="2000"/>
            </a:lvl8pPr>
            <a:lvl9pPr indent="-342900" lvl="8" marL="4114800" rtl="0" algn="l">
              <a:lnSpc>
                <a:spcPct val="90000"/>
              </a:lnSpc>
              <a:spcBef>
                <a:spcPts val="0"/>
              </a:spcBef>
              <a:spcAft>
                <a:spcPts val="0"/>
              </a:spcAft>
              <a:buSzPts val="1800"/>
              <a:buChar char="•"/>
              <a:defRPr sz="2000"/>
            </a:lvl9pPr>
          </a:lstStyle>
          <a:p/>
        </p:txBody>
      </p:sp>
      <p:sp>
        <p:nvSpPr>
          <p:cNvPr id="218" name="Google Shape;218;p33"/>
          <p:cNvSpPr txBox="1"/>
          <p:nvPr>
            <p:ph idx="16" type="body"/>
          </p:nvPr>
        </p:nvSpPr>
        <p:spPr>
          <a:xfrm>
            <a:off x="6160375" y="5365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lvl1pPr>
            <a:lvl2pPr indent="-393700" lvl="1" marL="914400" rtl="0" algn="l">
              <a:lnSpc>
                <a:spcPct val="90000"/>
              </a:lnSpc>
              <a:spcBef>
                <a:spcPts val="0"/>
              </a:spcBef>
              <a:spcAft>
                <a:spcPts val="0"/>
              </a:spcAft>
              <a:buSzPts val="2600"/>
              <a:buChar char="•"/>
              <a:defRPr sz="2000"/>
            </a:lvl2pPr>
            <a:lvl3pPr indent="-406400" lvl="2" marL="1371600" rtl="0" algn="l">
              <a:lnSpc>
                <a:spcPct val="90000"/>
              </a:lnSpc>
              <a:spcBef>
                <a:spcPts val="0"/>
              </a:spcBef>
              <a:spcAft>
                <a:spcPts val="0"/>
              </a:spcAft>
              <a:buSzPts val="2800"/>
              <a:buChar char="•"/>
              <a:defRPr sz="2000"/>
            </a:lvl3pPr>
            <a:lvl4pPr indent="-381000" lvl="3" marL="1828800" rtl="0" algn="l">
              <a:lnSpc>
                <a:spcPct val="90000"/>
              </a:lnSpc>
              <a:spcBef>
                <a:spcPts val="0"/>
              </a:spcBef>
              <a:spcAft>
                <a:spcPts val="0"/>
              </a:spcAft>
              <a:buSzPts val="2400"/>
              <a:buChar char="•"/>
              <a:defRPr sz="2000"/>
            </a:lvl4pPr>
            <a:lvl5pPr indent="-355600" lvl="4" marL="2286000" rtl="0" algn="l">
              <a:lnSpc>
                <a:spcPct val="90000"/>
              </a:lnSpc>
              <a:spcBef>
                <a:spcPts val="0"/>
              </a:spcBef>
              <a:spcAft>
                <a:spcPts val="0"/>
              </a:spcAft>
              <a:buSzPts val="2000"/>
              <a:buChar char="•"/>
              <a:defRPr sz="2000"/>
            </a:lvl5pPr>
            <a:lvl6pPr indent="-342900" lvl="5" marL="2743200" rtl="0" algn="l">
              <a:lnSpc>
                <a:spcPct val="90000"/>
              </a:lnSpc>
              <a:spcBef>
                <a:spcPts val="0"/>
              </a:spcBef>
              <a:spcAft>
                <a:spcPts val="0"/>
              </a:spcAft>
              <a:buSzPts val="1800"/>
              <a:buChar char="•"/>
              <a:defRPr sz="2000"/>
            </a:lvl6pPr>
            <a:lvl7pPr indent="-342900" lvl="6" marL="3200400" rtl="0" algn="l">
              <a:lnSpc>
                <a:spcPct val="90000"/>
              </a:lnSpc>
              <a:spcBef>
                <a:spcPts val="0"/>
              </a:spcBef>
              <a:spcAft>
                <a:spcPts val="0"/>
              </a:spcAft>
              <a:buSzPts val="1800"/>
              <a:buChar char="•"/>
              <a:defRPr sz="2000"/>
            </a:lvl7pPr>
            <a:lvl8pPr indent="-342900" lvl="7" marL="3657600" rtl="0" algn="l">
              <a:lnSpc>
                <a:spcPct val="90000"/>
              </a:lnSpc>
              <a:spcBef>
                <a:spcPts val="0"/>
              </a:spcBef>
              <a:spcAft>
                <a:spcPts val="0"/>
              </a:spcAft>
              <a:buSzPts val="1800"/>
              <a:buChar char="•"/>
              <a:defRPr sz="2000"/>
            </a:lvl8pPr>
            <a:lvl9pPr indent="-342900" lvl="8" marL="4114800" rtl="0" algn="l">
              <a:lnSpc>
                <a:spcPct val="90000"/>
              </a:lnSpc>
              <a:spcBef>
                <a:spcPts val="0"/>
              </a:spcBef>
              <a:spcAft>
                <a:spcPts val="0"/>
              </a:spcAft>
              <a:buSzPts val="1800"/>
              <a:buChar char="•"/>
              <a:defRPr sz="2000"/>
            </a:lvl9pPr>
          </a:lstStyle>
          <a:p/>
        </p:txBody>
      </p:sp>
      <p:sp>
        <p:nvSpPr>
          <p:cNvPr id="219" name="Google Shape;219;p33"/>
          <p:cNvSpPr txBox="1"/>
          <p:nvPr>
            <p:ph idx="17" type="body"/>
          </p:nvPr>
        </p:nvSpPr>
        <p:spPr>
          <a:xfrm>
            <a:off x="8612625" y="3039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lvl1pPr>
            <a:lvl2pPr indent="-393700" lvl="1" marL="914400" rtl="0" algn="l">
              <a:lnSpc>
                <a:spcPct val="90000"/>
              </a:lnSpc>
              <a:spcBef>
                <a:spcPts val="0"/>
              </a:spcBef>
              <a:spcAft>
                <a:spcPts val="0"/>
              </a:spcAft>
              <a:buSzPts val="2600"/>
              <a:buChar char="•"/>
              <a:defRPr sz="2000"/>
            </a:lvl2pPr>
            <a:lvl3pPr indent="-406400" lvl="2" marL="1371600" rtl="0" algn="l">
              <a:lnSpc>
                <a:spcPct val="90000"/>
              </a:lnSpc>
              <a:spcBef>
                <a:spcPts val="0"/>
              </a:spcBef>
              <a:spcAft>
                <a:spcPts val="0"/>
              </a:spcAft>
              <a:buSzPts val="2800"/>
              <a:buChar char="•"/>
              <a:defRPr sz="2000"/>
            </a:lvl3pPr>
            <a:lvl4pPr indent="-381000" lvl="3" marL="1828800" rtl="0" algn="l">
              <a:lnSpc>
                <a:spcPct val="90000"/>
              </a:lnSpc>
              <a:spcBef>
                <a:spcPts val="0"/>
              </a:spcBef>
              <a:spcAft>
                <a:spcPts val="0"/>
              </a:spcAft>
              <a:buSzPts val="2400"/>
              <a:buChar char="•"/>
              <a:defRPr sz="2000"/>
            </a:lvl4pPr>
            <a:lvl5pPr indent="-355600" lvl="4" marL="2286000" rtl="0" algn="l">
              <a:lnSpc>
                <a:spcPct val="90000"/>
              </a:lnSpc>
              <a:spcBef>
                <a:spcPts val="0"/>
              </a:spcBef>
              <a:spcAft>
                <a:spcPts val="0"/>
              </a:spcAft>
              <a:buSzPts val="2000"/>
              <a:buChar char="•"/>
              <a:defRPr sz="2000"/>
            </a:lvl5pPr>
            <a:lvl6pPr indent="-342900" lvl="5" marL="2743200" rtl="0" algn="l">
              <a:lnSpc>
                <a:spcPct val="90000"/>
              </a:lnSpc>
              <a:spcBef>
                <a:spcPts val="0"/>
              </a:spcBef>
              <a:spcAft>
                <a:spcPts val="0"/>
              </a:spcAft>
              <a:buSzPts val="1800"/>
              <a:buChar char="•"/>
              <a:defRPr sz="2000"/>
            </a:lvl6pPr>
            <a:lvl7pPr indent="-342900" lvl="6" marL="3200400" rtl="0" algn="l">
              <a:lnSpc>
                <a:spcPct val="90000"/>
              </a:lnSpc>
              <a:spcBef>
                <a:spcPts val="0"/>
              </a:spcBef>
              <a:spcAft>
                <a:spcPts val="0"/>
              </a:spcAft>
              <a:buSzPts val="1800"/>
              <a:buChar char="•"/>
              <a:defRPr sz="2000"/>
            </a:lvl7pPr>
            <a:lvl8pPr indent="-342900" lvl="7" marL="3657600" rtl="0" algn="l">
              <a:lnSpc>
                <a:spcPct val="90000"/>
              </a:lnSpc>
              <a:spcBef>
                <a:spcPts val="0"/>
              </a:spcBef>
              <a:spcAft>
                <a:spcPts val="0"/>
              </a:spcAft>
              <a:buSzPts val="1800"/>
              <a:buChar char="•"/>
              <a:defRPr sz="2000"/>
            </a:lvl8pPr>
            <a:lvl9pPr indent="-342900" lvl="8" marL="4114800" rtl="0" algn="l">
              <a:lnSpc>
                <a:spcPct val="90000"/>
              </a:lnSpc>
              <a:spcBef>
                <a:spcPts val="0"/>
              </a:spcBef>
              <a:spcAft>
                <a:spcPts val="0"/>
              </a:spcAft>
              <a:buSzPts val="1800"/>
              <a:buChar char="•"/>
              <a:defRPr sz="2000"/>
            </a:lvl9pPr>
          </a:lstStyle>
          <a:p/>
        </p:txBody>
      </p:sp>
      <p:sp>
        <p:nvSpPr>
          <p:cNvPr id="220" name="Google Shape;220;p33"/>
          <p:cNvSpPr txBox="1"/>
          <p:nvPr>
            <p:ph idx="18" type="body"/>
          </p:nvPr>
        </p:nvSpPr>
        <p:spPr>
          <a:xfrm>
            <a:off x="8612625" y="4202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lvl1pPr>
            <a:lvl2pPr indent="-393700" lvl="1" marL="914400" rtl="0" algn="l">
              <a:lnSpc>
                <a:spcPct val="90000"/>
              </a:lnSpc>
              <a:spcBef>
                <a:spcPts val="0"/>
              </a:spcBef>
              <a:spcAft>
                <a:spcPts val="0"/>
              </a:spcAft>
              <a:buSzPts val="2600"/>
              <a:buChar char="•"/>
              <a:defRPr sz="2000"/>
            </a:lvl2pPr>
            <a:lvl3pPr indent="-406400" lvl="2" marL="1371600" rtl="0" algn="l">
              <a:lnSpc>
                <a:spcPct val="90000"/>
              </a:lnSpc>
              <a:spcBef>
                <a:spcPts val="0"/>
              </a:spcBef>
              <a:spcAft>
                <a:spcPts val="0"/>
              </a:spcAft>
              <a:buSzPts val="2800"/>
              <a:buChar char="•"/>
              <a:defRPr sz="2000"/>
            </a:lvl3pPr>
            <a:lvl4pPr indent="-381000" lvl="3" marL="1828800" rtl="0" algn="l">
              <a:lnSpc>
                <a:spcPct val="90000"/>
              </a:lnSpc>
              <a:spcBef>
                <a:spcPts val="0"/>
              </a:spcBef>
              <a:spcAft>
                <a:spcPts val="0"/>
              </a:spcAft>
              <a:buSzPts val="2400"/>
              <a:buChar char="•"/>
              <a:defRPr sz="2000"/>
            </a:lvl4pPr>
            <a:lvl5pPr indent="-355600" lvl="4" marL="2286000" rtl="0" algn="l">
              <a:lnSpc>
                <a:spcPct val="90000"/>
              </a:lnSpc>
              <a:spcBef>
                <a:spcPts val="0"/>
              </a:spcBef>
              <a:spcAft>
                <a:spcPts val="0"/>
              </a:spcAft>
              <a:buSzPts val="2000"/>
              <a:buChar char="•"/>
              <a:defRPr sz="2000"/>
            </a:lvl5pPr>
            <a:lvl6pPr indent="-342900" lvl="5" marL="2743200" rtl="0" algn="l">
              <a:lnSpc>
                <a:spcPct val="90000"/>
              </a:lnSpc>
              <a:spcBef>
                <a:spcPts val="0"/>
              </a:spcBef>
              <a:spcAft>
                <a:spcPts val="0"/>
              </a:spcAft>
              <a:buSzPts val="1800"/>
              <a:buChar char="•"/>
              <a:defRPr sz="2000"/>
            </a:lvl6pPr>
            <a:lvl7pPr indent="-342900" lvl="6" marL="3200400" rtl="0" algn="l">
              <a:lnSpc>
                <a:spcPct val="90000"/>
              </a:lnSpc>
              <a:spcBef>
                <a:spcPts val="0"/>
              </a:spcBef>
              <a:spcAft>
                <a:spcPts val="0"/>
              </a:spcAft>
              <a:buSzPts val="1800"/>
              <a:buChar char="•"/>
              <a:defRPr sz="2000"/>
            </a:lvl7pPr>
            <a:lvl8pPr indent="-342900" lvl="7" marL="3657600" rtl="0" algn="l">
              <a:lnSpc>
                <a:spcPct val="90000"/>
              </a:lnSpc>
              <a:spcBef>
                <a:spcPts val="0"/>
              </a:spcBef>
              <a:spcAft>
                <a:spcPts val="0"/>
              </a:spcAft>
              <a:buSzPts val="1800"/>
              <a:buChar char="•"/>
              <a:defRPr sz="2000"/>
            </a:lvl8pPr>
            <a:lvl9pPr indent="-342900" lvl="8" marL="4114800" rtl="0" algn="l">
              <a:lnSpc>
                <a:spcPct val="90000"/>
              </a:lnSpc>
              <a:spcBef>
                <a:spcPts val="0"/>
              </a:spcBef>
              <a:spcAft>
                <a:spcPts val="0"/>
              </a:spcAft>
              <a:buSzPts val="1800"/>
              <a:buChar char="•"/>
              <a:defRPr sz="2000"/>
            </a:lvl9pPr>
          </a:lstStyle>
          <a:p/>
        </p:txBody>
      </p:sp>
      <p:sp>
        <p:nvSpPr>
          <p:cNvPr id="221" name="Google Shape;221;p33"/>
          <p:cNvSpPr txBox="1"/>
          <p:nvPr>
            <p:ph idx="19" type="body"/>
          </p:nvPr>
        </p:nvSpPr>
        <p:spPr>
          <a:xfrm>
            <a:off x="8612625" y="5365175"/>
            <a:ext cx="2234700" cy="49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2000"/>
            </a:lvl1pPr>
            <a:lvl2pPr indent="-393700" lvl="1" marL="914400" rtl="0" algn="l">
              <a:lnSpc>
                <a:spcPct val="90000"/>
              </a:lnSpc>
              <a:spcBef>
                <a:spcPts val="0"/>
              </a:spcBef>
              <a:spcAft>
                <a:spcPts val="0"/>
              </a:spcAft>
              <a:buSzPts val="2600"/>
              <a:buChar char="•"/>
              <a:defRPr sz="2000"/>
            </a:lvl2pPr>
            <a:lvl3pPr indent="-406400" lvl="2" marL="1371600" rtl="0" algn="l">
              <a:lnSpc>
                <a:spcPct val="90000"/>
              </a:lnSpc>
              <a:spcBef>
                <a:spcPts val="0"/>
              </a:spcBef>
              <a:spcAft>
                <a:spcPts val="0"/>
              </a:spcAft>
              <a:buSzPts val="2800"/>
              <a:buChar char="•"/>
              <a:defRPr sz="2000"/>
            </a:lvl3pPr>
            <a:lvl4pPr indent="-381000" lvl="3" marL="1828800" rtl="0" algn="l">
              <a:lnSpc>
                <a:spcPct val="90000"/>
              </a:lnSpc>
              <a:spcBef>
                <a:spcPts val="0"/>
              </a:spcBef>
              <a:spcAft>
                <a:spcPts val="0"/>
              </a:spcAft>
              <a:buSzPts val="2400"/>
              <a:buChar char="•"/>
              <a:defRPr sz="2000"/>
            </a:lvl4pPr>
            <a:lvl5pPr indent="-355600" lvl="4" marL="2286000" rtl="0" algn="l">
              <a:lnSpc>
                <a:spcPct val="90000"/>
              </a:lnSpc>
              <a:spcBef>
                <a:spcPts val="0"/>
              </a:spcBef>
              <a:spcAft>
                <a:spcPts val="0"/>
              </a:spcAft>
              <a:buSzPts val="2000"/>
              <a:buChar char="•"/>
              <a:defRPr sz="2000"/>
            </a:lvl5pPr>
            <a:lvl6pPr indent="-342900" lvl="5" marL="2743200" rtl="0" algn="l">
              <a:lnSpc>
                <a:spcPct val="90000"/>
              </a:lnSpc>
              <a:spcBef>
                <a:spcPts val="0"/>
              </a:spcBef>
              <a:spcAft>
                <a:spcPts val="0"/>
              </a:spcAft>
              <a:buSzPts val="1800"/>
              <a:buChar char="•"/>
              <a:defRPr sz="2000"/>
            </a:lvl6pPr>
            <a:lvl7pPr indent="-342900" lvl="6" marL="3200400" rtl="0" algn="l">
              <a:lnSpc>
                <a:spcPct val="90000"/>
              </a:lnSpc>
              <a:spcBef>
                <a:spcPts val="0"/>
              </a:spcBef>
              <a:spcAft>
                <a:spcPts val="0"/>
              </a:spcAft>
              <a:buSzPts val="1800"/>
              <a:buChar char="•"/>
              <a:defRPr sz="2000"/>
            </a:lvl7pPr>
            <a:lvl8pPr indent="-342900" lvl="7" marL="3657600" rtl="0" algn="l">
              <a:lnSpc>
                <a:spcPct val="90000"/>
              </a:lnSpc>
              <a:spcBef>
                <a:spcPts val="0"/>
              </a:spcBef>
              <a:spcAft>
                <a:spcPts val="0"/>
              </a:spcAft>
              <a:buSzPts val="1800"/>
              <a:buChar char="•"/>
              <a:defRPr sz="2000"/>
            </a:lvl8pPr>
            <a:lvl9pPr indent="-342900" lvl="8" marL="4114800" rtl="0" algn="l">
              <a:lnSpc>
                <a:spcPct val="90000"/>
              </a:lnSpc>
              <a:spcBef>
                <a:spcPts val="0"/>
              </a:spcBef>
              <a:spcAft>
                <a:spcPts val="0"/>
              </a:spcAft>
              <a:buSzPts val="1800"/>
              <a:buChar char="•"/>
              <a:defRPr sz="20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showMasterSp="0">
  <p:cSld name="A - Section Header_1">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4"/>
          <p:cNvSpPr txBox="1"/>
          <p:nvPr/>
        </p:nvSpPr>
        <p:spPr>
          <a:xfrm>
            <a:off x="667900" y="2394875"/>
            <a:ext cx="8391900" cy="1051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n-AU" sz="3300" u="none" cap="none" strike="noStrike">
                <a:solidFill>
                  <a:srgbClr val="FFFFFF"/>
                </a:solidFill>
                <a:latin typeface="Spectral ExtraBold"/>
                <a:ea typeface="Spectral ExtraBold"/>
                <a:cs typeface="Spectral ExtraBold"/>
                <a:sym typeface="Spectral ExtraBold"/>
              </a:rPr>
              <a:t>Thank you</a:t>
            </a:r>
            <a:endParaRPr b="0" i="0" sz="3300" u="none" cap="none" strike="noStrike">
              <a:solidFill>
                <a:srgbClr val="FFFFFF"/>
              </a:solidFill>
              <a:latin typeface="Spectral ExtraBold"/>
              <a:ea typeface="Spectral ExtraBold"/>
              <a:cs typeface="Spectral ExtraBold"/>
              <a:sym typeface="Spectral ExtraBold"/>
            </a:endParaRPr>
          </a:p>
        </p:txBody>
      </p:sp>
      <p:sp>
        <p:nvSpPr>
          <p:cNvPr id="224" name="Google Shape;224;p34"/>
          <p:cNvSpPr txBox="1"/>
          <p:nvPr/>
        </p:nvSpPr>
        <p:spPr>
          <a:xfrm>
            <a:off x="747625" y="4016075"/>
            <a:ext cx="4926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rgbClr val="FFFFFF"/>
                </a:solidFill>
                <a:latin typeface="Calibri"/>
                <a:ea typeface="Calibri"/>
                <a:cs typeface="Calibri"/>
                <a:sym typeface="Calibri"/>
              </a:rPr>
              <a:t>www.ardc.edu.au</a:t>
            </a:r>
            <a:r>
              <a:rPr b="0" i="0" lang="en-AU" sz="1100" u="none" cap="none" strike="noStrike">
                <a:solidFill>
                  <a:srgbClr val="FFFFFF"/>
                </a:solidFill>
                <a:latin typeface="Calibri"/>
                <a:ea typeface="Calibri"/>
                <a:cs typeface="Calibri"/>
                <a:sym typeface="Calibri"/>
              </a:rPr>
              <a:t>	</a:t>
            </a:r>
            <a:endParaRPr b="0" i="0" sz="1500" u="none" cap="none" strike="noStrike">
              <a:solidFill>
                <a:srgbClr val="FFFFFF"/>
              </a:solidFill>
              <a:latin typeface="Calibri"/>
              <a:ea typeface="Calibri"/>
              <a:cs typeface="Calibri"/>
              <a:sym typeface="Calibri"/>
            </a:endParaRPr>
          </a:p>
        </p:txBody>
      </p:sp>
      <p:pic>
        <p:nvPicPr>
          <p:cNvPr id="225" name="Google Shape;225;p34"/>
          <p:cNvPicPr preferRelativeResize="0"/>
          <p:nvPr/>
        </p:nvPicPr>
        <p:blipFill rotWithShape="1">
          <a:blip r:embed="rId3">
            <a:alphaModFix/>
          </a:blip>
          <a:srcRect b="0" l="0" r="0" t="0"/>
          <a:stretch/>
        </p:blipFill>
        <p:spPr>
          <a:xfrm>
            <a:off x="910577" y="5078074"/>
            <a:ext cx="222297" cy="182963"/>
          </a:xfrm>
          <a:prstGeom prst="rect">
            <a:avLst/>
          </a:prstGeom>
          <a:noFill/>
          <a:ln>
            <a:noFill/>
          </a:ln>
        </p:spPr>
      </p:pic>
      <p:pic>
        <p:nvPicPr>
          <p:cNvPr id="226" name="Google Shape;226;p34"/>
          <p:cNvPicPr preferRelativeResize="0"/>
          <p:nvPr/>
        </p:nvPicPr>
        <p:blipFill rotWithShape="1">
          <a:blip r:embed="rId4">
            <a:alphaModFix/>
          </a:blip>
          <a:srcRect b="0" l="0" r="0" t="0"/>
          <a:stretch/>
        </p:blipFill>
        <p:spPr>
          <a:xfrm>
            <a:off x="910574" y="4758075"/>
            <a:ext cx="222298" cy="189066"/>
          </a:xfrm>
          <a:prstGeom prst="rect">
            <a:avLst/>
          </a:prstGeom>
          <a:noFill/>
          <a:ln>
            <a:noFill/>
          </a:ln>
        </p:spPr>
      </p:pic>
      <p:sp>
        <p:nvSpPr>
          <p:cNvPr id="227" name="Google Shape;227;p34"/>
          <p:cNvSpPr txBox="1"/>
          <p:nvPr/>
        </p:nvSpPr>
        <p:spPr>
          <a:xfrm>
            <a:off x="1217275" y="4611175"/>
            <a:ext cx="3057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AU" sz="1500" u="none" cap="none" strike="noStrike">
                <a:solidFill>
                  <a:srgbClr val="FFFFFF"/>
                </a:solidFill>
                <a:latin typeface="Calibri"/>
                <a:ea typeface="Calibri"/>
                <a:cs typeface="Calibri"/>
                <a:sym typeface="Calibri"/>
              </a:rPr>
              <a:t>australian-research-data-commons</a:t>
            </a:r>
            <a:endParaRPr b="0" i="0" sz="1400" u="none" cap="none" strike="noStrike">
              <a:solidFill>
                <a:srgbClr val="000000"/>
              </a:solidFill>
              <a:latin typeface="Calibri"/>
              <a:ea typeface="Calibri"/>
              <a:cs typeface="Calibri"/>
              <a:sym typeface="Calibri"/>
            </a:endParaRPr>
          </a:p>
        </p:txBody>
      </p:sp>
      <p:sp>
        <p:nvSpPr>
          <p:cNvPr id="228" name="Google Shape;228;p34"/>
          <p:cNvSpPr txBox="1"/>
          <p:nvPr/>
        </p:nvSpPr>
        <p:spPr>
          <a:xfrm>
            <a:off x="1217275" y="4947150"/>
            <a:ext cx="1629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AU" sz="1500" u="none" cap="none" strike="noStrike">
                <a:solidFill>
                  <a:srgbClr val="FFFFFF"/>
                </a:solidFill>
                <a:latin typeface="Calibri"/>
                <a:ea typeface="Calibri"/>
                <a:cs typeface="Calibri"/>
                <a:sym typeface="Calibri"/>
              </a:rPr>
              <a:t>ARDC_AU</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9" name="Shape 229"/>
        <p:cNvGrpSpPr/>
        <p:nvPr/>
      </p:nvGrpSpPr>
      <p:grpSpPr>
        <a:xfrm>
          <a:off x="0" y="0"/>
          <a:ext cx="0" cy="0"/>
          <a:chOff x="0" y="0"/>
          <a:chExt cx="0" cy="0"/>
        </a:xfrm>
      </p:grpSpPr>
      <p:sp>
        <p:nvSpPr>
          <p:cNvPr id="230" name="Google Shape;230;p35"/>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231" name="Shape 231"/>
        <p:cNvGrpSpPr/>
        <p:nvPr/>
      </p:nvGrpSpPr>
      <p:grpSpPr>
        <a:xfrm>
          <a:off x="0" y="0"/>
          <a:ext cx="0" cy="0"/>
          <a:chOff x="0" y="0"/>
          <a:chExt cx="0" cy="0"/>
        </a:xfrm>
      </p:grpSpPr>
      <p:sp>
        <p:nvSpPr>
          <p:cNvPr id="232" name="Google Shape;232;p36"/>
          <p:cNvSpPr txBox="1"/>
          <p:nvPr>
            <p:ph type="title"/>
          </p:nvPr>
        </p:nvSpPr>
        <p:spPr>
          <a:xfrm>
            <a:off x="957067" y="510900"/>
            <a:ext cx="10277700" cy="763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SzPts val="3300"/>
              <a:buNone/>
              <a:defRPr sz="3300">
                <a:solidFill>
                  <a:schemeClr val="accent1"/>
                </a:solidFill>
              </a:defRPr>
            </a:lvl1pPr>
            <a:lvl2pPr lvl="1" rtl="0" algn="l">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233" name="Google Shape;233;p36"/>
          <p:cNvSpPr txBox="1"/>
          <p:nvPr>
            <p:ph idx="1" type="subTitle"/>
          </p:nvPr>
        </p:nvSpPr>
        <p:spPr>
          <a:xfrm>
            <a:off x="1050800" y="3187200"/>
            <a:ext cx="3015600" cy="5448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600"/>
              </a:spcBef>
              <a:spcAft>
                <a:spcPts val="0"/>
              </a:spcAft>
              <a:buSzPts val="2800"/>
              <a:buNone/>
              <a:defRPr b="1">
                <a:solidFill>
                  <a:schemeClr val="accent1"/>
                </a:solidFill>
              </a:defRPr>
            </a:lvl1pPr>
            <a:lvl2pPr lvl="1" rtl="0" algn="ctr">
              <a:lnSpc>
                <a:spcPct val="90000"/>
              </a:lnSpc>
              <a:spcBef>
                <a:spcPts val="600"/>
              </a:spcBef>
              <a:spcAft>
                <a:spcPts val="0"/>
              </a:spcAft>
              <a:buSzPts val="2600"/>
              <a:buNone/>
              <a:defRPr b="1">
                <a:solidFill>
                  <a:schemeClr val="accent1"/>
                </a:solidFill>
              </a:defRPr>
            </a:lvl2pPr>
            <a:lvl3pPr lvl="2" rtl="0" algn="ctr">
              <a:lnSpc>
                <a:spcPct val="90000"/>
              </a:lnSpc>
              <a:spcBef>
                <a:spcPts val="600"/>
              </a:spcBef>
              <a:spcAft>
                <a:spcPts val="0"/>
              </a:spcAft>
              <a:buSzPts val="2800"/>
              <a:buNone/>
              <a:defRPr b="1">
                <a:solidFill>
                  <a:schemeClr val="accent1"/>
                </a:solidFill>
              </a:defRPr>
            </a:lvl3pPr>
            <a:lvl4pPr lvl="3" rtl="0" algn="ctr">
              <a:lnSpc>
                <a:spcPct val="90000"/>
              </a:lnSpc>
              <a:spcBef>
                <a:spcPts val="600"/>
              </a:spcBef>
              <a:spcAft>
                <a:spcPts val="0"/>
              </a:spcAft>
              <a:buSzPts val="2400"/>
              <a:buNone/>
              <a:defRPr b="1">
                <a:solidFill>
                  <a:schemeClr val="accent1"/>
                </a:solidFill>
              </a:defRPr>
            </a:lvl4pPr>
            <a:lvl5pPr lvl="4" rtl="0" algn="ctr">
              <a:lnSpc>
                <a:spcPct val="90000"/>
              </a:lnSpc>
              <a:spcBef>
                <a:spcPts val="600"/>
              </a:spcBef>
              <a:spcAft>
                <a:spcPts val="0"/>
              </a:spcAft>
              <a:buSzPts val="2000"/>
              <a:buNone/>
              <a:defRPr b="1">
                <a:solidFill>
                  <a:schemeClr val="accent1"/>
                </a:solidFill>
              </a:defRPr>
            </a:lvl5pPr>
            <a:lvl6pPr lvl="5" rtl="0" algn="ctr">
              <a:lnSpc>
                <a:spcPct val="90000"/>
              </a:lnSpc>
              <a:spcBef>
                <a:spcPts val="600"/>
              </a:spcBef>
              <a:spcAft>
                <a:spcPts val="0"/>
              </a:spcAft>
              <a:buSzPts val="1800"/>
              <a:buNone/>
              <a:defRPr b="1">
                <a:solidFill>
                  <a:schemeClr val="accent1"/>
                </a:solidFill>
              </a:defRPr>
            </a:lvl6pPr>
            <a:lvl7pPr lvl="6" rtl="0" algn="ctr">
              <a:lnSpc>
                <a:spcPct val="90000"/>
              </a:lnSpc>
              <a:spcBef>
                <a:spcPts val="600"/>
              </a:spcBef>
              <a:spcAft>
                <a:spcPts val="0"/>
              </a:spcAft>
              <a:buSzPts val="1800"/>
              <a:buNone/>
              <a:defRPr b="1">
                <a:solidFill>
                  <a:schemeClr val="accent1"/>
                </a:solidFill>
              </a:defRPr>
            </a:lvl7pPr>
            <a:lvl8pPr lvl="7" rtl="0" algn="ctr">
              <a:lnSpc>
                <a:spcPct val="90000"/>
              </a:lnSpc>
              <a:spcBef>
                <a:spcPts val="600"/>
              </a:spcBef>
              <a:spcAft>
                <a:spcPts val="0"/>
              </a:spcAft>
              <a:buSzPts val="1800"/>
              <a:buNone/>
              <a:defRPr b="1">
                <a:solidFill>
                  <a:schemeClr val="accent1"/>
                </a:solidFill>
              </a:defRPr>
            </a:lvl8pPr>
            <a:lvl9pPr lvl="8" rtl="0" algn="ctr">
              <a:lnSpc>
                <a:spcPct val="90000"/>
              </a:lnSpc>
              <a:spcBef>
                <a:spcPts val="600"/>
              </a:spcBef>
              <a:spcAft>
                <a:spcPts val="0"/>
              </a:spcAft>
              <a:buSzPts val="1800"/>
              <a:buNone/>
              <a:defRPr b="1">
                <a:solidFill>
                  <a:schemeClr val="accent1"/>
                </a:solidFill>
              </a:defRPr>
            </a:lvl9pPr>
          </a:lstStyle>
          <a:p/>
        </p:txBody>
      </p:sp>
      <p:sp>
        <p:nvSpPr>
          <p:cNvPr id="234" name="Google Shape;234;p36"/>
          <p:cNvSpPr txBox="1"/>
          <p:nvPr>
            <p:ph idx="2" type="subTitle"/>
          </p:nvPr>
        </p:nvSpPr>
        <p:spPr>
          <a:xfrm>
            <a:off x="1050800" y="3687800"/>
            <a:ext cx="3015600" cy="9651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600"/>
              </a:spcBef>
              <a:spcAft>
                <a:spcPts val="0"/>
              </a:spcAft>
              <a:buSzPts val="2800"/>
              <a:buNone/>
              <a:defRPr sz="1900">
                <a:solidFill>
                  <a:schemeClr val="dk1"/>
                </a:solidFill>
              </a:defRPr>
            </a:lvl1pPr>
            <a:lvl2pPr lvl="1" rtl="0" algn="ctr">
              <a:lnSpc>
                <a:spcPct val="100000"/>
              </a:lnSpc>
              <a:spcBef>
                <a:spcPts val="600"/>
              </a:spcBef>
              <a:spcAft>
                <a:spcPts val="0"/>
              </a:spcAft>
              <a:buSzPts val="2600"/>
              <a:buNone/>
              <a:defRPr sz="1900">
                <a:solidFill>
                  <a:schemeClr val="dk1"/>
                </a:solidFill>
              </a:defRPr>
            </a:lvl2pPr>
            <a:lvl3pPr lvl="2" rtl="0" algn="ctr">
              <a:lnSpc>
                <a:spcPct val="100000"/>
              </a:lnSpc>
              <a:spcBef>
                <a:spcPts val="600"/>
              </a:spcBef>
              <a:spcAft>
                <a:spcPts val="0"/>
              </a:spcAft>
              <a:buSzPts val="2800"/>
              <a:buNone/>
              <a:defRPr sz="1900">
                <a:solidFill>
                  <a:schemeClr val="dk1"/>
                </a:solidFill>
              </a:defRPr>
            </a:lvl3pPr>
            <a:lvl4pPr lvl="3" rtl="0" algn="ctr">
              <a:lnSpc>
                <a:spcPct val="100000"/>
              </a:lnSpc>
              <a:spcBef>
                <a:spcPts val="600"/>
              </a:spcBef>
              <a:spcAft>
                <a:spcPts val="0"/>
              </a:spcAft>
              <a:buSzPts val="2400"/>
              <a:buNone/>
              <a:defRPr sz="1900">
                <a:solidFill>
                  <a:schemeClr val="dk1"/>
                </a:solidFill>
              </a:defRPr>
            </a:lvl4pPr>
            <a:lvl5pPr lvl="4" rtl="0" algn="ctr">
              <a:lnSpc>
                <a:spcPct val="100000"/>
              </a:lnSpc>
              <a:spcBef>
                <a:spcPts val="600"/>
              </a:spcBef>
              <a:spcAft>
                <a:spcPts val="0"/>
              </a:spcAft>
              <a:buSzPts val="2000"/>
              <a:buNone/>
              <a:defRPr sz="1900">
                <a:solidFill>
                  <a:schemeClr val="dk1"/>
                </a:solidFill>
              </a:defRPr>
            </a:lvl5pPr>
            <a:lvl6pPr lvl="5" rtl="0" algn="ctr">
              <a:lnSpc>
                <a:spcPct val="100000"/>
              </a:lnSpc>
              <a:spcBef>
                <a:spcPts val="600"/>
              </a:spcBef>
              <a:spcAft>
                <a:spcPts val="0"/>
              </a:spcAft>
              <a:buSzPts val="1800"/>
              <a:buNone/>
              <a:defRPr sz="1900">
                <a:solidFill>
                  <a:schemeClr val="dk1"/>
                </a:solidFill>
              </a:defRPr>
            </a:lvl6pPr>
            <a:lvl7pPr lvl="6" rtl="0" algn="ctr">
              <a:lnSpc>
                <a:spcPct val="100000"/>
              </a:lnSpc>
              <a:spcBef>
                <a:spcPts val="600"/>
              </a:spcBef>
              <a:spcAft>
                <a:spcPts val="0"/>
              </a:spcAft>
              <a:buSzPts val="1800"/>
              <a:buNone/>
              <a:defRPr sz="1900">
                <a:solidFill>
                  <a:schemeClr val="dk1"/>
                </a:solidFill>
              </a:defRPr>
            </a:lvl7pPr>
            <a:lvl8pPr lvl="7" rtl="0" algn="ctr">
              <a:lnSpc>
                <a:spcPct val="100000"/>
              </a:lnSpc>
              <a:spcBef>
                <a:spcPts val="600"/>
              </a:spcBef>
              <a:spcAft>
                <a:spcPts val="0"/>
              </a:spcAft>
              <a:buSzPts val="1800"/>
              <a:buNone/>
              <a:defRPr sz="1900">
                <a:solidFill>
                  <a:schemeClr val="dk1"/>
                </a:solidFill>
              </a:defRPr>
            </a:lvl8pPr>
            <a:lvl9pPr lvl="8" rtl="0" algn="ctr">
              <a:lnSpc>
                <a:spcPct val="100000"/>
              </a:lnSpc>
              <a:spcBef>
                <a:spcPts val="600"/>
              </a:spcBef>
              <a:spcAft>
                <a:spcPts val="0"/>
              </a:spcAft>
              <a:buSzPts val="1800"/>
              <a:buNone/>
              <a:defRPr sz="1900">
                <a:solidFill>
                  <a:schemeClr val="dk1"/>
                </a:solidFill>
              </a:defRPr>
            </a:lvl9pPr>
          </a:lstStyle>
          <a:p/>
        </p:txBody>
      </p:sp>
      <p:sp>
        <p:nvSpPr>
          <p:cNvPr id="235" name="Google Shape;235;p36"/>
          <p:cNvSpPr txBox="1"/>
          <p:nvPr>
            <p:ph idx="3" type="subTitle"/>
          </p:nvPr>
        </p:nvSpPr>
        <p:spPr>
          <a:xfrm>
            <a:off x="4588200" y="3187200"/>
            <a:ext cx="3015600" cy="5448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600"/>
              </a:spcBef>
              <a:spcAft>
                <a:spcPts val="0"/>
              </a:spcAft>
              <a:buSzPts val="2800"/>
              <a:buNone/>
              <a:defRPr b="1">
                <a:solidFill>
                  <a:schemeClr val="accent1"/>
                </a:solidFill>
              </a:defRPr>
            </a:lvl1pPr>
            <a:lvl2pPr lvl="1" rtl="0" algn="ctr">
              <a:lnSpc>
                <a:spcPct val="90000"/>
              </a:lnSpc>
              <a:spcBef>
                <a:spcPts val="600"/>
              </a:spcBef>
              <a:spcAft>
                <a:spcPts val="0"/>
              </a:spcAft>
              <a:buSzPts val="2600"/>
              <a:buNone/>
              <a:defRPr b="1">
                <a:solidFill>
                  <a:schemeClr val="accent1"/>
                </a:solidFill>
              </a:defRPr>
            </a:lvl2pPr>
            <a:lvl3pPr lvl="2" rtl="0" algn="ctr">
              <a:lnSpc>
                <a:spcPct val="90000"/>
              </a:lnSpc>
              <a:spcBef>
                <a:spcPts val="600"/>
              </a:spcBef>
              <a:spcAft>
                <a:spcPts val="0"/>
              </a:spcAft>
              <a:buSzPts val="2800"/>
              <a:buNone/>
              <a:defRPr b="1">
                <a:solidFill>
                  <a:schemeClr val="accent1"/>
                </a:solidFill>
              </a:defRPr>
            </a:lvl3pPr>
            <a:lvl4pPr lvl="3" rtl="0" algn="ctr">
              <a:lnSpc>
                <a:spcPct val="90000"/>
              </a:lnSpc>
              <a:spcBef>
                <a:spcPts val="600"/>
              </a:spcBef>
              <a:spcAft>
                <a:spcPts val="0"/>
              </a:spcAft>
              <a:buSzPts val="2400"/>
              <a:buNone/>
              <a:defRPr b="1">
                <a:solidFill>
                  <a:schemeClr val="accent1"/>
                </a:solidFill>
              </a:defRPr>
            </a:lvl4pPr>
            <a:lvl5pPr lvl="4" rtl="0" algn="ctr">
              <a:lnSpc>
                <a:spcPct val="90000"/>
              </a:lnSpc>
              <a:spcBef>
                <a:spcPts val="600"/>
              </a:spcBef>
              <a:spcAft>
                <a:spcPts val="0"/>
              </a:spcAft>
              <a:buSzPts val="2000"/>
              <a:buNone/>
              <a:defRPr b="1">
                <a:solidFill>
                  <a:schemeClr val="accent1"/>
                </a:solidFill>
              </a:defRPr>
            </a:lvl5pPr>
            <a:lvl6pPr lvl="5" rtl="0" algn="ctr">
              <a:lnSpc>
                <a:spcPct val="90000"/>
              </a:lnSpc>
              <a:spcBef>
                <a:spcPts val="600"/>
              </a:spcBef>
              <a:spcAft>
                <a:spcPts val="0"/>
              </a:spcAft>
              <a:buSzPts val="1800"/>
              <a:buNone/>
              <a:defRPr b="1">
                <a:solidFill>
                  <a:schemeClr val="accent1"/>
                </a:solidFill>
              </a:defRPr>
            </a:lvl6pPr>
            <a:lvl7pPr lvl="6" rtl="0" algn="ctr">
              <a:lnSpc>
                <a:spcPct val="90000"/>
              </a:lnSpc>
              <a:spcBef>
                <a:spcPts val="600"/>
              </a:spcBef>
              <a:spcAft>
                <a:spcPts val="0"/>
              </a:spcAft>
              <a:buSzPts val="1800"/>
              <a:buNone/>
              <a:defRPr b="1">
                <a:solidFill>
                  <a:schemeClr val="accent1"/>
                </a:solidFill>
              </a:defRPr>
            </a:lvl7pPr>
            <a:lvl8pPr lvl="7" rtl="0" algn="ctr">
              <a:lnSpc>
                <a:spcPct val="90000"/>
              </a:lnSpc>
              <a:spcBef>
                <a:spcPts val="600"/>
              </a:spcBef>
              <a:spcAft>
                <a:spcPts val="0"/>
              </a:spcAft>
              <a:buSzPts val="1800"/>
              <a:buNone/>
              <a:defRPr b="1">
                <a:solidFill>
                  <a:schemeClr val="accent1"/>
                </a:solidFill>
              </a:defRPr>
            </a:lvl8pPr>
            <a:lvl9pPr lvl="8" rtl="0" algn="ctr">
              <a:lnSpc>
                <a:spcPct val="90000"/>
              </a:lnSpc>
              <a:spcBef>
                <a:spcPts val="600"/>
              </a:spcBef>
              <a:spcAft>
                <a:spcPts val="0"/>
              </a:spcAft>
              <a:buSzPts val="1800"/>
              <a:buNone/>
              <a:defRPr b="1">
                <a:solidFill>
                  <a:schemeClr val="accent1"/>
                </a:solidFill>
              </a:defRPr>
            </a:lvl9pPr>
          </a:lstStyle>
          <a:p/>
        </p:txBody>
      </p:sp>
      <p:sp>
        <p:nvSpPr>
          <p:cNvPr id="236" name="Google Shape;236;p36"/>
          <p:cNvSpPr txBox="1"/>
          <p:nvPr>
            <p:ph idx="4" type="subTitle"/>
          </p:nvPr>
        </p:nvSpPr>
        <p:spPr>
          <a:xfrm>
            <a:off x="4588200" y="3687800"/>
            <a:ext cx="3015600" cy="9651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600"/>
              </a:spcBef>
              <a:spcAft>
                <a:spcPts val="0"/>
              </a:spcAft>
              <a:buSzPts val="2800"/>
              <a:buNone/>
              <a:defRPr sz="1900">
                <a:solidFill>
                  <a:schemeClr val="dk1"/>
                </a:solidFill>
              </a:defRPr>
            </a:lvl1pPr>
            <a:lvl2pPr lvl="1" rtl="0" algn="ctr">
              <a:lnSpc>
                <a:spcPct val="100000"/>
              </a:lnSpc>
              <a:spcBef>
                <a:spcPts val="600"/>
              </a:spcBef>
              <a:spcAft>
                <a:spcPts val="0"/>
              </a:spcAft>
              <a:buSzPts val="2600"/>
              <a:buNone/>
              <a:defRPr sz="1900">
                <a:solidFill>
                  <a:schemeClr val="dk1"/>
                </a:solidFill>
              </a:defRPr>
            </a:lvl2pPr>
            <a:lvl3pPr lvl="2" rtl="0" algn="ctr">
              <a:lnSpc>
                <a:spcPct val="100000"/>
              </a:lnSpc>
              <a:spcBef>
                <a:spcPts val="600"/>
              </a:spcBef>
              <a:spcAft>
                <a:spcPts val="0"/>
              </a:spcAft>
              <a:buSzPts val="2800"/>
              <a:buNone/>
              <a:defRPr sz="1900">
                <a:solidFill>
                  <a:schemeClr val="dk1"/>
                </a:solidFill>
              </a:defRPr>
            </a:lvl3pPr>
            <a:lvl4pPr lvl="3" rtl="0" algn="ctr">
              <a:lnSpc>
                <a:spcPct val="100000"/>
              </a:lnSpc>
              <a:spcBef>
                <a:spcPts val="600"/>
              </a:spcBef>
              <a:spcAft>
                <a:spcPts val="0"/>
              </a:spcAft>
              <a:buSzPts val="2400"/>
              <a:buNone/>
              <a:defRPr sz="1900">
                <a:solidFill>
                  <a:schemeClr val="dk1"/>
                </a:solidFill>
              </a:defRPr>
            </a:lvl4pPr>
            <a:lvl5pPr lvl="4" rtl="0" algn="ctr">
              <a:lnSpc>
                <a:spcPct val="100000"/>
              </a:lnSpc>
              <a:spcBef>
                <a:spcPts val="600"/>
              </a:spcBef>
              <a:spcAft>
                <a:spcPts val="0"/>
              </a:spcAft>
              <a:buSzPts val="2000"/>
              <a:buNone/>
              <a:defRPr sz="1900">
                <a:solidFill>
                  <a:schemeClr val="dk1"/>
                </a:solidFill>
              </a:defRPr>
            </a:lvl5pPr>
            <a:lvl6pPr lvl="5" rtl="0" algn="ctr">
              <a:lnSpc>
                <a:spcPct val="100000"/>
              </a:lnSpc>
              <a:spcBef>
                <a:spcPts val="600"/>
              </a:spcBef>
              <a:spcAft>
                <a:spcPts val="0"/>
              </a:spcAft>
              <a:buSzPts val="1800"/>
              <a:buNone/>
              <a:defRPr sz="1900">
                <a:solidFill>
                  <a:schemeClr val="dk1"/>
                </a:solidFill>
              </a:defRPr>
            </a:lvl6pPr>
            <a:lvl7pPr lvl="6" rtl="0" algn="ctr">
              <a:lnSpc>
                <a:spcPct val="100000"/>
              </a:lnSpc>
              <a:spcBef>
                <a:spcPts val="600"/>
              </a:spcBef>
              <a:spcAft>
                <a:spcPts val="0"/>
              </a:spcAft>
              <a:buSzPts val="1800"/>
              <a:buNone/>
              <a:defRPr sz="1900">
                <a:solidFill>
                  <a:schemeClr val="dk1"/>
                </a:solidFill>
              </a:defRPr>
            </a:lvl7pPr>
            <a:lvl8pPr lvl="7" rtl="0" algn="ctr">
              <a:lnSpc>
                <a:spcPct val="100000"/>
              </a:lnSpc>
              <a:spcBef>
                <a:spcPts val="600"/>
              </a:spcBef>
              <a:spcAft>
                <a:spcPts val="0"/>
              </a:spcAft>
              <a:buSzPts val="1800"/>
              <a:buNone/>
              <a:defRPr sz="1900">
                <a:solidFill>
                  <a:schemeClr val="dk1"/>
                </a:solidFill>
              </a:defRPr>
            </a:lvl8pPr>
            <a:lvl9pPr lvl="8" rtl="0" algn="ctr">
              <a:lnSpc>
                <a:spcPct val="100000"/>
              </a:lnSpc>
              <a:spcBef>
                <a:spcPts val="600"/>
              </a:spcBef>
              <a:spcAft>
                <a:spcPts val="0"/>
              </a:spcAft>
              <a:buSzPts val="1800"/>
              <a:buNone/>
              <a:defRPr sz="1900">
                <a:solidFill>
                  <a:schemeClr val="dk1"/>
                </a:solidFill>
              </a:defRPr>
            </a:lvl9pPr>
          </a:lstStyle>
          <a:p/>
        </p:txBody>
      </p:sp>
      <p:sp>
        <p:nvSpPr>
          <p:cNvPr id="237" name="Google Shape;237;p36"/>
          <p:cNvSpPr txBox="1"/>
          <p:nvPr>
            <p:ph idx="5" type="subTitle"/>
          </p:nvPr>
        </p:nvSpPr>
        <p:spPr>
          <a:xfrm>
            <a:off x="8125600" y="3187200"/>
            <a:ext cx="3015600" cy="5448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600"/>
              </a:spcBef>
              <a:spcAft>
                <a:spcPts val="0"/>
              </a:spcAft>
              <a:buSzPts val="2800"/>
              <a:buNone/>
              <a:defRPr b="1">
                <a:solidFill>
                  <a:schemeClr val="accent1"/>
                </a:solidFill>
              </a:defRPr>
            </a:lvl1pPr>
            <a:lvl2pPr lvl="1" rtl="0" algn="ctr">
              <a:lnSpc>
                <a:spcPct val="90000"/>
              </a:lnSpc>
              <a:spcBef>
                <a:spcPts val="600"/>
              </a:spcBef>
              <a:spcAft>
                <a:spcPts val="0"/>
              </a:spcAft>
              <a:buSzPts val="2600"/>
              <a:buNone/>
              <a:defRPr b="1">
                <a:solidFill>
                  <a:schemeClr val="accent1"/>
                </a:solidFill>
              </a:defRPr>
            </a:lvl2pPr>
            <a:lvl3pPr lvl="2" rtl="0" algn="ctr">
              <a:lnSpc>
                <a:spcPct val="90000"/>
              </a:lnSpc>
              <a:spcBef>
                <a:spcPts val="600"/>
              </a:spcBef>
              <a:spcAft>
                <a:spcPts val="0"/>
              </a:spcAft>
              <a:buSzPts val="2800"/>
              <a:buNone/>
              <a:defRPr b="1">
                <a:solidFill>
                  <a:schemeClr val="accent1"/>
                </a:solidFill>
              </a:defRPr>
            </a:lvl3pPr>
            <a:lvl4pPr lvl="3" rtl="0" algn="ctr">
              <a:lnSpc>
                <a:spcPct val="90000"/>
              </a:lnSpc>
              <a:spcBef>
                <a:spcPts val="600"/>
              </a:spcBef>
              <a:spcAft>
                <a:spcPts val="0"/>
              </a:spcAft>
              <a:buSzPts val="2400"/>
              <a:buNone/>
              <a:defRPr b="1">
                <a:solidFill>
                  <a:schemeClr val="accent1"/>
                </a:solidFill>
              </a:defRPr>
            </a:lvl4pPr>
            <a:lvl5pPr lvl="4" rtl="0" algn="ctr">
              <a:lnSpc>
                <a:spcPct val="90000"/>
              </a:lnSpc>
              <a:spcBef>
                <a:spcPts val="600"/>
              </a:spcBef>
              <a:spcAft>
                <a:spcPts val="0"/>
              </a:spcAft>
              <a:buSzPts val="2000"/>
              <a:buNone/>
              <a:defRPr b="1">
                <a:solidFill>
                  <a:schemeClr val="accent1"/>
                </a:solidFill>
              </a:defRPr>
            </a:lvl5pPr>
            <a:lvl6pPr lvl="5" rtl="0" algn="ctr">
              <a:lnSpc>
                <a:spcPct val="90000"/>
              </a:lnSpc>
              <a:spcBef>
                <a:spcPts val="600"/>
              </a:spcBef>
              <a:spcAft>
                <a:spcPts val="0"/>
              </a:spcAft>
              <a:buSzPts val="1800"/>
              <a:buNone/>
              <a:defRPr b="1">
                <a:solidFill>
                  <a:schemeClr val="accent1"/>
                </a:solidFill>
              </a:defRPr>
            </a:lvl6pPr>
            <a:lvl7pPr lvl="6" rtl="0" algn="ctr">
              <a:lnSpc>
                <a:spcPct val="90000"/>
              </a:lnSpc>
              <a:spcBef>
                <a:spcPts val="600"/>
              </a:spcBef>
              <a:spcAft>
                <a:spcPts val="0"/>
              </a:spcAft>
              <a:buSzPts val="1800"/>
              <a:buNone/>
              <a:defRPr b="1">
                <a:solidFill>
                  <a:schemeClr val="accent1"/>
                </a:solidFill>
              </a:defRPr>
            </a:lvl7pPr>
            <a:lvl8pPr lvl="7" rtl="0" algn="ctr">
              <a:lnSpc>
                <a:spcPct val="90000"/>
              </a:lnSpc>
              <a:spcBef>
                <a:spcPts val="600"/>
              </a:spcBef>
              <a:spcAft>
                <a:spcPts val="0"/>
              </a:spcAft>
              <a:buSzPts val="1800"/>
              <a:buNone/>
              <a:defRPr b="1">
                <a:solidFill>
                  <a:schemeClr val="accent1"/>
                </a:solidFill>
              </a:defRPr>
            </a:lvl8pPr>
            <a:lvl9pPr lvl="8" rtl="0" algn="ctr">
              <a:lnSpc>
                <a:spcPct val="90000"/>
              </a:lnSpc>
              <a:spcBef>
                <a:spcPts val="600"/>
              </a:spcBef>
              <a:spcAft>
                <a:spcPts val="0"/>
              </a:spcAft>
              <a:buSzPts val="1800"/>
              <a:buNone/>
              <a:defRPr b="1">
                <a:solidFill>
                  <a:schemeClr val="accent1"/>
                </a:solidFill>
              </a:defRPr>
            </a:lvl9pPr>
          </a:lstStyle>
          <a:p/>
        </p:txBody>
      </p:sp>
      <p:sp>
        <p:nvSpPr>
          <p:cNvPr id="238" name="Google Shape;238;p36"/>
          <p:cNvSpPr txBox="1"/>
          <p:nvPr>
            <p:ph idx="6" type="subTitle"/>
          </p:nvPr>
        </p:nvSpPr>
        <p:spPr>
          <a:xfrm>
            <a:off x="8125600" y="3687800"/>
            <a:ext cx="3015600" cy="9651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600"/>
              </a:spcBef>
              <a:spcAft>
                <a:spcPts val="0"/>
              </a:spcAft>
              <a:buSzPts val="2800"/>
              <a:buNone/>
              <a:defRPr sz="1900">
                <a:solidFill>
                  <a:schemeClr val="dk1"/>
                </a:solidFill>
              </a:defRPr>
            </a:lvl1pPr>
            <a:lvl2pPr lvl="1" rtl="0" algn="ctr">
              <a:lnSpc>
                <a:spcPct val="100000"/>
              </a:lnSpc>
              <a:spcBef>
                <a:spcPts val="600"/>
              </a:spcBef>
              <a:spcAft>
                <a:spcPts val="0"/>
              </a:spcAft>
              <a:buSzPts val="2600"/>
              <a:buNone/>
              <a:defRPr sz="1900">
                <a:solidFill>
                  <a:schemeClr val="dk1"/>
                </a:solidFill>
              </a:defRPr>
            </a:lvl2pPr>
            <a:lvl3pPr lvl="2" rtl="0" algn="ctr">
              <a:lnSpc>
                <a:spcPct val="100000"/>
              </a:lnSpc>
              <a:spcBef>
                <a:spcPts val="600"/>
              </a:spcBef>
              <a:spcAft>
                <a:spcPts val="0"/>
              </a:spcAft>
              <a:buSzPts val="2800"/>
              <a:buNone/>
              <a:defRPr sz="1900">
                <a:solidFill>
                  <a:schemeClr val="dk1"/>
                </a:solidFill>
              </a:defRPr>
            </a:lvl3pPr>
            <a:lvl4pPr lvl="3" rtl="0" algn="ctr">
              <a:lnSpc>
                <a:spcPct val="100000"/>
              </a:lnSpc>
              <a:spcBef>
                <a:spcPts val="600"/>
              </a:spcBef>
              <a:spcAft>
                <a:spcPts val="0"/>
              </a:spcAft>
              <a:buSzPts val="2400"/>
              <a:buNone/>
              <a:defRPr sz="1900">
                <a:solidFill>
                  <a:schemeClr val="dk1"/>
                </a:solidFill>
              </a:defRPr>
            </a:lvl4pPr>
            <a:lvl5pPr lvl="4" rtl="0" algn="ctr">
              <a:lnSpc>
                <a:spcPct val="100000"/>
              </a:lnSpc>
              <a:spcBef>
                <a:spcPts val="600"/>
              </a:spcBef>
              <a:spcAft>
                <a:spcPts val="0"/>
              </a:spcAft>
              <a:buSzPts val="2000"/>
              <a:buNone/>
              <a:defRPr sz="1900">
                <a:solidFill>
                  <a:schemeClr val="dk1"/>
                </a:solidFill>
              </a:defRPr>
            </a:lvl5pPr>
            <a:lvl6pPr lvl="5" rtl="0" algn="ctr">
              <a:lnSpc>
                <a:spcPct val="100000"/>
              </a:lnSpc>
              <a:spcBef>
                <a:spcPts val="600"/>
              </a:spcBef>
              <a:spcAft>
                <a:spcPts val="0"/>
              </a:spcAft>
              <a:buSzPts val="1800"/>
              <a:buNone/>
              <a:defRPr sz="1900">
                <a:solidFill>
                  <a:schemeClr val="dk1"/>
                </a:solidFill>
              </a:defRPr>
            </a:lvl6pPr>
            <a:lvl7pPr lvl="6" rtl="0" algn="ctr">
              <a:lnSpc>
                <a:spcPct val="100000"/>
              </a:lnSpc>
              <a:spcBef>
                <a:spcPts val="600"/>
              </a:spcBef>
              <a:spcAft>
                <a:spcPts val="0"/>
              </a:spcAft>
              <a:buSzPts val="1800"/>
              <a:buNone/>
              <a:defRPr sz="1900">
                <a:solidFill>
                  <a:schemeClr val="dk1"/>
                </a:solidFill>
              </a:defRPr>
            </a:lvl7pPr>
            <a:lvl8pPr lvl="7" rtl="0" algn="ctr">
              <a:lnSpc>
                <a:spcPct val="100000"/>
              </a:lnSpc>
              <a:spcBef>
                <a:spcPts val="600"/>
              </a:spcBef>
              <a:spcAft>
                <a:spcPts val="0"/>
              </a:spcAft>
              <a:buSzPts val="1800"/>
              <a:buNone/>
              <a:defRPr sz="1900">
                <a:solidFill>
                  <a:schemeClr val="dk1"/>
                </a:solidFill>
              </a:defRPr>
            </a:lvl8pPr>
            <a:lvl9pPr lvl="8" rtl="0" algn="ctr">
              <a:lnSpc>
                <a:spcPct val="100000"/>
              </a:lnSpc>
              <a:spcBef>
                <a:spcPts val="600"/>
              </a:spcBef>
              <a:spcAft>
                <a:spcPts val="0"/>
              </a:spcAft>
              <a:buSzPts val="1800"/>
              <a:buNone/>
              <a:defRPr sz="19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ITLE_ONLY_3">
    <p:spTree>
      <p:nvGrpSpPr>
        <p:cNvPr id="239" name="Shape 239"/>
        <p:cNvGrpSpPr/>
        <p:nvPr/>
      </p:nvGrpSpPr>
      <p:grpSpPr>
        <a:xfrm>
          <a:off x="0" y="0"/>
          <a:ext cx="0" cy="0"/>
          <a:chOff x="0" y="0"/>
          <a:chExt cx="0" cy="0"/>
        </a:xfrm>
      </p:grpSpPr>
      <p:sp>
        <p:nvSpPr>
          <p:cNvPr id="240" name="Google Shape;240;p37"/>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graphicFrame>
        <p:nvGraphicFramePr>
          <p:cNvPr id="241" name="Google Shape;241;p37"/>
          <p:cNvGraphicFramePr/>
          <p:nvPr/>
        </p:nvGraphicFramePr>
        <p:xfrm>
          <a:off x="531758" y="1423438"/>
          <a:ext cx="3000000" cy="3000000"/>
        </p:xfrm>
        <a:graphic>
          <a:graphicData uri="http://schemas.openxmlformats.org/drawingml/2006/table">
            <a:tbl>
              <a:tblPr>
                <a:noFill/>
                <a:tableStyleId>{BBF6E6FC-3327-466E-9A34-2FB60F02C975}</a:tableStyleId>
              </a:tblPr>
              <a:tblGrid>
                <a:gridCol w="2801800"/>
                <a:gridCol w="1651550"/>
                <a:gridCol w="1651550"/>
                <a:gridCol w="1651550"/>
                <a:gridCol w="1651550"/>
                <a:gridCol w="1651550"/>
              </a:tblGrid>
              <a:tr h="647600">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FFFF"/>
                        </a:solidFill>
                        <a:latin typeface="Montserrat"/>
                        <a:ea typeface="Montserrat"/>
                        <a:cs typeface="Montserrat"/>
                        <a:sym typeface="Montserrat"/>
                      </a:endParaRPr>
                    </a:p>
                  </a:txBody>
                  <a:tcPr marT="121900" marB="121900" marR="121900" marL="121900" anchor="ctr">
                    <a:lnL cap="flat" cmpd="sng" w="28575">
                      <a:solidFill>
                        <a:schemeClr val="accent1">
                          <a:alpha val="0"/>
                        </a:schemeClr>
                      </a:solidFill>
                      <a:prstDash val="solid"/>
                      <a:round/>
                      <a:headEnd len="sm" w="sm" type="none"/>
                      <a:tailEnd len="sm" w="sm" type="none"/>
                    </a:lnL>
                    <a:lnR cap="flat" cmpd="sng" w="28575">
                      <a:solidFill>
                        <a:schemeClr val="accent1">
                          <a:alpha val="0"/>
                        </a:scheme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900"/>
                        <a:buFont typeface="Arial"/>
                        <a:buNone/>
                      </a:pPr>
                      <a:r>
                        <a:rPr lang="en-AU" sz="1900" u="none" cap="none" strike="noStrike">
                          <a:solidFill>
                            <a:srgbClr val="FFFFFF"/>
                          </a:solidFill>
                          <a:latin typeface="Calibri"/>
                          <a:ea typeface="Calibri"/>
                          <a:cs typeface="Calibri"/>
                          <a:sym typeface="Calibri"/>
                        </a:rPr>
                        <a:t>Heading 1</a:t>
                      </a:r>
                      <a:endParaRPr sz="1900" u="none" cap="none" strike="noStrike">
                        <a:solidFill>
                          <a:srgbClr val="FFFFFF"/>
                        </a:solidFill>
                        <a:latin typeface="Calibri"/>
                        <a:ea typeface="Calibri"/>
                        <a:cs typeface="Calibri"/>
                        <a:sym typeface="Calibri"/>
                      </a:endParaRPr>
                    </a:p>
                  </a:txBody>
                  <a:tcPr marT="121900" marB="121900" marR="121900" marL="121900" anchor="ctr">
                    <a:lnL cap="flat" cmpd="sng" w="28575">
                      <a:solidFill>
                        <a:schemeClr val="accen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9525">
                      <a:solidFill>
                        <a:srgbClr val="F2F2F2"/>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AU" sz="1900" u="none" cap="none" strike="noStrike">
                          <a:solidFill>
                            <a:schemeClr val="lt1"/>
                          </a:solidFill>
                          <a:latin typeface="Montserrat"/>
                          <a:ea typeface="Montserrat"/>
                          <a:cs typeface="Montserrat"/>
                          <a:sym typeface="Montserrat"/>
                        </a:rPr>
                        <a:t> </a:t>
                      </a:r>
                      <a:r>
                        <a:rPr lang="en-AU" sz="1900" u="none" cap="none" strike="noStrike">
                          <a:solidFill>
                            <a:schemeClr val="lt1"/>
                          </a:solidFill>
                          <a:latin typeface="Calibri"/>
                          <a:ea typeface="Calibri"/>
                          <a:cs typeface="Calibri"/>
                          <a:sym typeface="Calibri"/>
                        </a:rPr>
                        <a:t>Heading 2</a:t>
                      </a:r>
                      <a:endParaRPr sz="1900" u="none" cap="none" strike="noStrike">
                        <a:solidFill>
                          <a:schemeClr val="lt1"/>
                        </a:solidFill>
                        <a:latin typeface="Calibri"/>
                        <a:ea typeface="Calibri"/>
                        <a:cs typeface="Calibri"/>
                        <a:sym typeface="Calibri"/>
                      </a:endParaRPr>
                    </a:p>
                  </a:txBody>
                  <a:tcPr marT="121900" marB="121900" marR="121900" marL="121900"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9525">
                      <a:solidFill>
                        <a:srgbClr val="F2F2F2"/>
                      </a:solidFill>
                      <a:prstDash val="solid"/>
                      <a:round/>
                      <a:headEnd len="sm" w="sm" type="none"/>
                      <a:tailEnd len="sm" w="sm" type="none"/>
                    </a:lnB>
                    <a:solidFill>
                      <a:srgbClr val="00B0D5">
                        <a:alpha val="76080"/>
                      </a:srgbClr>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AU" sz="1900" u="none" cap="none" strike="noStrike">
                          <a:solidFill>
                            <a:schemeClr val="lt1"/>
                          </a:solidFill>
                          <a:latin typeface="Calibri"/>
                          <a:ea typeface="Calibri"/>
                          <a:cs typeface="Calibri"/>
                          <a:sym typeface="Calibri"/>
                        </a:rPr>
                        <a:t>Heading 3</a:t>
                      </a:r>
                      <a:endParaRPr sz="1900" u="none" cap="none" strike="noStrike">
                        <a:solidFill>
                          <a:schemeClr val="lt1"/>
                        </a:solidFill>
                        <a:latin typeface="Calibri"/>
                        <a:ea typeface="Calibri"/>
                        <a:cs typeface="Calibri"/>
                        <a:sym typeface="Calibri"/>
                      </a:endParaRPr>
                    </a:p>
                  </a:txBody>
                  <a:tcPr marT="121900" marB="121900" marR="121900" marL="121900"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9525">
                      <a:solidFill>
                        <a:srgbClr val="F2F2F2"/>
                      </a:solidFill>
                      <a:prstDash val="solid"/>
                      <a:round/>
                      <a:headEnd len="sm" w="sm" type="none"/>
                      <a:tailEnd len="sm" w="sm" type="none"/>
                    </a:lnB>
                    <a:solidFill>
                      <a:srgbClr val="00B0D5">
                        <a:alpha val="49020"/>
                      </a:srgbClr>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AU" sz="1900" u="none" cap="none" strike="noStrike">
                          <a:solidFill>
                            <a:schemeClr val="lt1"/>
                          </a:solidFill>
                          <a:latin typeface="Calibri"/>
                          <a:ea typeface="Calibri"/>
                          <a:cs typeface="Calibri"/>
                          <a:sym typeface="Calibri"/>
                        </a:rPr>
                        <a:t>Heading 4</a:t>
                      </a:r>
                      <a:endParaRPr sz="1900" u="none" cap="none" strike="noStrike">
                        <a:solidFill>
                          <a:schemeClr val="lt1"/>
                        </a:solidFill>
                        <a:latin typeface="Calibri"/>
                        <a:ea typeface="Calibri"/>
                        <a:cs typeface="Calibri"/>
                        <a:sym typeface="Calibri"/>
                      </a:endParaRPr>
                    </a:p>
                  </a:txBody>
                  <a:tcPr marT="121900" marB="121900" marR="121900" marL="121900"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9525">
                      <a:solidFill>
                        <a:srgbClr val="F2F2F2"/>
                      </a:solidFill>
                      <a:prstDash val="solid"/>
                      <a:round/>
                      <a:headEnd len="sm" w="sm" type="none"/>
                      <a:tailEnd len="sm" w="sm" type="none"/>
                    </a:lnB>
                    <a:solidFill>
                      <a:srgbClr val="00B0D5">
                        <a:alpha val="76080"/>
                      </a:srgbClr>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AU" sz="1900" u="none" cap="none" strike="noStrike">
                          <a:solidFill>
                            <a:schemeClr val="lt1"/>
                          </a:solidFill>
                          <a:latin typeface="Calibri"/>
                          <a:ea typeface="Calibri"/>
                          <a:cs typeface="Calibri"/>
                          <a:sym typeface="Calibri"/>
                        </a:rPr>
                        <a:t>Heading 5</a:t>
                      </a:r>
                      <a:endParaRPr sz="1900" u="none" cap="none" strike="noStrike">
                        <a:solidFill>
                          <a:schemeClr val="lt1"/>
                        </a:solidFill>
                        <a:latin typeface="Calibri"/>
                        <a:ea typeface="Calibri"/>
                        <a:cs typeface="Calibri"/>
                        <a:sym typeface="Calibri"/>
                      </a:endParaRPr>
                    </a:p>
                  </a:txBody>
                  <a:tcPr marT="121900" marB="121900" marR="121900" marL="121900" anchor="ctr">
                    <a:lnL cap="flat" cmpd="sng" w="28575">
                      <a:solidFill>
                        <a:schemeClr val="lt1">
                          <a:alpha val="0"/>
                        </a:schemeClr>
                      </a:solidFill>
                      <a:prstDash val="solid"/>
                      <a:round/>
                      <a:headEnd len="sm" w="sm" type="none"/>
                      <a:tailEnd len="sm" w="sm" type="none"/>
                    </a:lnL>
                    <a:lnR cap="flat" cmpd="sng" w="28575">
                      <a:solidFill>
                        <a:schemeClr val="accent1">
                          <a:alpha val="0"/>
                        </a:scheme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9525">
                      <a:solidFill>
                        <a:srgbClr val="F2F2F2"/>
                      </a:solidFill>
                      <a:prstDash val="solid"/>
                      <a:round/>
                      <a:headEnd len="sm" w="sm" type="none"/>
                      <a:tailEnd len="sm" w="sm" type="none"/>
                    </a:lnB>
                    <a:solidFill>
                      <a:srgbClr val="00B0D5">
                        <a:alpha val="49020"/>
                      </a:srgbClr>
                    </a:solidFill>
                  </a:tcPr>
                </a:tc>
              </a:tr>
              <a:tr h="765400">
                <a:tc>
                  <a:txBody>
                    <a:bodyPr/>
                    <a:lstStyle/>
                    <a:p>
                      <a:pPr indent="0" lvl="0" marL="0" marR="0" rtl="0" algn="l">
                        <a:lnSpc>
                          <a:spcPct val="100000"/>
                        </a:lnSpc>
                        <a:spcBef>
                          <a:spcPts val="0"/>
                        </a:spcBef>
                        <a:spcAft>
                          <a:spcPts val="0"/>
                        </a:spcAft>
                        <a:buClr>
                          <a:srgbClr val="000000"/>
                        </a:buClr>
                        <a:buSzPts val="1500"/>
                        <a:buFont typeface="Arial"/>
                        <a:buNone/>
                      </a:pPr>
                      <a:r>
                        <a:rPr lang="en-AU" sz="1500" u="none" cap="none" strike="noStrike">
                          <a:solidFill>
                            <a:srgbClr val="666666"/>
                          </a:solidFill>
                          <a:latin typeface="Calibri"/>
                          <a:ea typeface="Calibri"/>
                          <a:cs typeface="Calibri"/>
                          <a:sym typeface="Calibri"/>
                        </a:rPr>
                        <a:t>TABLE ITEM 1</a:t>
                      </a:r>
                      <a:endParaRPr sz="1500" u="none" cap="none" strike="noStrike">
                        <a:solidFill>
                          <a:srgbClr val="666666"/>
                        </a:solidFill>
                        <a:latin typeface="Calibri"/>
                        <a:ea typeface="Calibri"/>
                        <a:cs typeface="Calibri"/>
                        <a:sym typeface="Calibri"/>
                      </a:endParaRPr>
                    </a:p>
                  </a:txBody>
                  <a:tcPr marT="121900" marB="121900" marR="121900" marL="121900"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765400">
                <a:tc>
                  <a:txBody>
                    <a:bodyPr/>
                    <a:lstStyle/>
                    <a:p>
                      <a:pPr indent="0" lvl="0" marL="0" marR="0" rtl="0" algn="l">
                        <a:lnSpc>
                          <a:spcPct val="100000"/>
                        </a:lnSpc>
                        <a:spcBef>
                          <a:spcPts val="0"/>
                        </a:spcBef>
                        <a:spcAft>
                          <a:spcPts val="0"/>
                        </a:spcAft>
                        <a:buClr>
                          <a:schemeClr val="dk1"/>
                        </a:buClr>
                        <a:buSzPts val="1100"/>
                        <a:buFont typeface="Arial"/>
                        <a:buNone/>
                      </a:pPr>
                      <a:r>
                        <a:rPr lang="en-AU" sz="1500" u="none" cap="none" strike="noStrike">
                          <a:solidFill>
                            <a:srgbClr val="666666"/>
                          </a:solidFill>
                          <a:latin typeface="Calibri"/>
                          <a:ea typeface="Calibri"/>
                          <a:cs typeface="Calibri"/>
                          <a:sym typeface="Calibri"/>
                        </a:rPr>
                        <a:t>TABLE ITEM 2</a:t>
                      </a:r>
                      <a:endParaRPr sz="1500" u="none" cap="none" strike="noStrike">
                        <a:solidFill>
                          <a:srgbClr val="666666"/>
                        </a:solidFill>
                        <a:latin typeface="Calibri"/>
                        <a:ea typeface="Calibri"/>
                        <a:cs typeface="Calibri"/>
                        <a:sym typeface="Calibri"/>
                      </a:endParaRPr>
                    </a:p>
                  </a:txBody>
                  <a:tcPr marT="121900" marB="121900" marR="121900" marL="121900"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765400">
                <a:tc>
                  <a:txBody>
                    <a:bodyPr/>
                    <a:lstStyle/>
                    <a:p>
                      <a:pPr indent="0" lvl="0" marL="0" marR="0" rtl="0" algn="l">
                        <a:lnSpc>
                          <a:spcPct val="100000"/>
                        </a:lnSpc>
                        <a:spcBef>
                          <a:spcPts val="0"/>
                        </a:spcBef>
                        <a:spcAft>
                          <a:spcPts val="0"/>
                        </a:spcAft>
                        <a:buClr>
                          <a:schemeClr val="dk1"/>
                        </a:buClr>
                        <a:buSzPts val="1100"/>
                        <a:buFont typeface="Arial"/>
                        <a:buNone/>
                      </a:pPr>
                      <a:r>
                        <a:rPr lang="en-AU" sz="1500" u="none" cap="none" strike="noStrike">
                          <a:solidFill>
                            <a:srgbClr val="666666"/>
                          </a:solidFill>
                          <a:latin typeface="Calibri"/>
                          <a:ea typeface="Calibri"/>
                          <a:cs typeface="Calibri"/>
                          <a:sym typeface="Calibri"/>
                        </a:rPr>
                        <a:t>TABLE ITEM 3</a:t>
                      </a:r>
                      <a:endParaRPr sz="1500" u="none" cap="none" strike="noStrike">
                        <a:solidFill>
                          <a:srgbClr val="666666"/>
                        </a:solidFill>
                        <a:latin typeface="Calibri"/>
                        <a:ea typeface="Calibri"/>
                        <a:cs typeface="Calibri"/>
                        <a:sym typeface="Calibri"/>
                      </a:endParaRPr>
                    </a:p>
                  </a:txBody>
                  <a:tcPr marT="121900" marB="121900" marR="121900" marL="121900"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765400">
                <a:tc>
                  <a:txBody>
                    <a:bodyPr/>
                    <a:lstStyle/>
                    <a:p>
                      <a:pPr indent="0" lvl="0" marL="0" marR="0" rtl="0" algn="l">
                        <a:lnSpc>
                          <a:spcPct val="100000"/>
                        </a:lnSpc>
                        <a:spcBef>
                          <a:spcPts val="0"/>
                        </a:spcBef>
                        <a:spcAft>
                          <a:spcPts val="0"/>
                        </a:spcAft>
                        <a:buClr>
                          <a:schemeClr val="dk1"/>
                        </a:buClr>
                        <a:buSzPts val="1100"/>
                        <a:buFont typeface="Arial"/>
                        <a:buNone/>
                      </a:pPr>
                      <a:r>
                        <a:rPr lang="en-AU" sz="1500" u="none" cap="none" strike="noStrike">
                          <a:solidFill>
                            <a:srgbClr val="666666"/>
                          </a:solidFill>
                          <a:latin typeface="Calibri"/>
                          <a:ea typeface="Calibri"/>
                          <a:cs typeface="Calibri"/>
                          <a:sym typeface="Calibri"/>
                        </a:rPr>
                        <a:t>TABLE ITEM 4</a:t>
                      </a:r>
                      <a:endParaRPr sz="1500" u="none" cap="none" strike="noStrike">
                        <a:solidFill>
                          <a:srgbClr val="666666"/>
                        </a:solidFill>
                        <a:latin typeface="Calibri"/>
                        <a:ea typeface="Calibri"/>
                        <a:cs typeface="Calibri"/>
                        <a:sym typeface="Calibri"/>
                      </a:endParaRPr>
                    </a:p>
                  </a:txBody>
                  <a:tcPr marT="121900" marB="121900" marR="121900" marL="121900"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765400">
                <a:tc>
                  <a:txBody>
                    <a:bodyPr/>
                    <a:lstStyle/>
                    <a:p>
                      <a:pPr indent="0" lvl="0" marL="0" marR="0" rtl="0" algn="l">
                        <a:lnSpc>
                          <a:spcPct val="100000"/>
                        </a:lnSpc>
                        <a:spcBef>
                          <a:spcPts val="0"/>
                        </a:spcBef>
                        <a:spcAft>
                          <a:spcPts val="0"/>
                        </a:spcAft>
                        <a:buClr>
                          <a:schemeClr val="dk1"/>
                        </a:buClr>
                        <a:buSzPts val="1100"/>
                        <a:buFont typeface="Arial"/>
                        <a:buNone/>
                      </a:pPr>
                      <a:r>
                        <a:rPr lang="en-AU" sz="1500" u="none" cap="none" strike="noStrike">
                          <a:solidFill>
                            <a:srgbClr val="666666"/>
                          </a:solidFill>
                          <a:latin typeface="Calibri"/>
                          <a:ea typeface="Calibri"/>
                          <a:cs typeface="Calibri"/>
                          <a:sym typeface="Calibri"/>
                        </a:rPr>
                        <a:t>TABLE ITEM 5</a:t>
                      </a:r>
                      <a:endParaRPr sz="1500" u="none" cap="none" strike="noStrike">
                        <a:solidFill>
                          <a:srgbClr val="666666"/>
                        </a:solidFill>
                        <a:latin typeface="Calibri"/>
                        <a:ea typeface="Calibri"/>
                        <a:cs typeface="Calibri"/>
                        <a:sym typeface="Calibri"/>
                      </a:endParaRPr>
                    </a:p>
                  </a:txBody>
                  <a:tcPr marT="121900" marB="121900" marR="121900" marL="121900"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bl>
          </a:graphicData>
        </a:graphic>
      </p:graphicFrame>
      <p:sp>
        <p:nvSpPr>
          <p:cNvPr id="242" name="Google Shape;242;p37"/>
          <p:cNvSpPr/>
          <p:nvPr/>
        </p:nvSpPr>
        <p:spPr>
          <a:xfrm>
            <a:off x="5774915" y="3158073"/>
            <a:ext cx="231600" cy="2316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37"/>
          <p:cNvSpPr/>
          <p:nvPr/>
        </p:nvSpPr>
        <p:spPr>
          <a:xfrm>
            <a:off x="7392563" y="3871203"/>
            <a:ext cx="231600" cy="2316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37"/>
          <p:cNvSpPr/>
          <p:nvPr/>
        </p:nvSpPr>
        <p:spPr>
          <a:xfrm>
            <a:off x="4146205" y="3158073"/>
            <a:ext cx="231600" cy="2316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37"/>
          <p:cNvSpPr/>
          <p:nvPr/>
        </p:nvSpPr>
        <p:spPr>
          <a:xfrm>
            <a:off x="8995890" y="3158073"/>
            <a:ext cx="231600" cy="2316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37"/>
          <p:cNvSpPr/>
          <p:nvPr/>
        </p:nvSpPr>
        <p:spPr>
          <a:xfrm>
            <a:off x="7392583" y="2352320"/>
            <a:ext cx="231600" cy="2316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7"/>
          <p:cNvSpPr/>
          <p:nvPr/>
        </p:nvSpPr>
        <p:spPr>
          <a:xfrm>
            <a:off x="9133815" y="5390065"/>
            <a:ext cx="231600" cy="2316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7"/>
          <p:cNvSpPr/>
          <p:nvPr/>
        </p:nvSpPr>
        <p:spPr>
          <a:xfrm>
            <a:off x="4146197" y="5390065"/>
            <a:ext cx="231600" cy="2316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37"/>
          <p:cNvSpPr/>
          <p:nvPr/>
        </p:nvSpPr>
        <p:spPr>
          <a:xfrm>
            <a:off x="4146208" y="3871203"/>
            <a:ext cx="231600" cy="2316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37"/>
          <p:cNvSpPr/>
          <p:nvPr/>
        </p:nvSpPr>
        <p:spPr>
          <a:xfrm>
            <a:off x="5774918" y="4588707"/>
            <a:ext cx="231600" cy="2316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37"/>
          <p:cNvSpPr/>
          <p:nvPr/>
        </p:nvSpPr>
        <p:spPr>
          <a:xfrm>
            <a:off x="10496553" y="3871203"/>
            <a:ext cx="231600" cy="2316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7"/>
          <p:cNvSpPr txBox="1"/>
          <p:nvPr>
            <p:ph type="title"/>
          </p:nvPr>
        </p:nvSpPr>
        <p:spPr>
          <a:xfrm>
            <a:off x="483300" y="182650"/>
            <a:ext cx="11059500" cy="9651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sz="3300"/>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253" name="Google Shape;253;p37"/>
          <p:cNvSpPr/>
          <p:nvPr/>
        </p:nvSpPr>
        <p:spPr>
          <a:xfrm>
            <a:off x="-284625" y="3787988"/>
            <a:ext cx="3716700" cy="14952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254" name="Shape 254"/>
        <p:cNvGrpSpPr/>
        <p:nvPr/>
      </p:nvGrpSpPr>
      <p:grpSpPr>
        <a:xfrm>
          <a:off x="0" y="0"/>
          <a:ext cx="0" cy="0"/>
          <a:chOff x="0" y="0"/>
          <a:chExt cx="0" cy="0"/>
        </a:xfrm>
      </p:grpSpPr>
      <p:sp>
        <p:nvSpPr>
          <p:cNvPr id="255" name="Google Shape;255;p38"/>
          <p:cNvSpPr txBox="1"/>
          <p:nvPr>
            <p:ph type="title"/>
          </p:nvPr>
        </p:nvSpPr>
        <p:spPr>
          <a:xfrm>
            <a:off x="957067" y="510900"/>
            <a:ext cx="10277700" cy="7635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SzPts val="3300"/>
              <a:buNone/>
              <a:defRPr sz="3300">
                <a:solidFill>
                  <a:schemeClr val="accent1"/>
                </a:solidFill>
              </a:defRPr>
            </a:lvl1pPr>
            <a:lvl2pPr lvl="1" rtl="0" algn="l">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256" name="Google Shape;256;p38"/>
          <p:cNvSpPr txBox="1"/>
          <p:nvPr>
            <p:ph idx="1" type="subTitle"/>
          </p:nvPr>
        </p:nvSpPr>
        <p:spPr>
          <a:xfrm>
            <a:off x="2504367" y="1668900"/>
            <a:ext cx="3716700" cy="565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600"/>
              </a:spcBef>
              <a:spcAft>
                <a:spcPts val="0"/>
              </a:spcAft>
              <a:buSzPts val="2800"/>
              <a:buNone/>
              <a:defRPr b="1">
                <a:solidFill>
                  <a:schemeClr val="lt1"/>
                </a:solidFill>
              </a:defRPr>
            </a:lvl1pPr>
            <a:lvl2pPr lvl="1" rtl="0" algn="l">
              <a:lnSpc>
                <a:spcPct val="90000"/>
              </a:lnSpc>
              <a:spcBef>
                <a:spcPts val="600"/>
              </a:spcBef>
              <a:spcAft>
                <a:spcPts val="0"/>
              </a:spcAft>
              <a:buSzPts val="2600"/>
              <a:buNone/>
              <a:defRPr b="1">
                <a:solidFill>
                  <a:schemeClr val="lt1"/>
                </a:solidFill>
              </a:defRPr>
            </a:lvl2pPr>
            <a:lvl3pPr lvl="2" rtl="0" algn="l">
              <a:lnSpc>
                <a:spcPct val="90000"/>
              </a:lnSpc>
              <a:spcBef>
                <a:spcPts val="600"/>
              </a:spcBef>
              <a:spcAft>
                <a:spcPts val="0"/>
              </a:spcAft>
              <a:buSzPts val="2800"/>
              <a:buNone/>
              <a:defRPr b="1">
                <a:solidFill>
                  <a:schemeClr val="lt1"/>
                </a:solidFill>
              </a:defRPr>
            </a:lvl3pPr>
            <a:lvl4pPr lvl="3" rtl="0" algn="l">
              <a:lnSpc>
                <a:spcPct val="90000"/>
              </a:lnSpc>
              <a:spcBef>
                <a:spcPts val="600"/>
              </a:spcBef>
              <a:spcAft>
                <a:spcPts val="0"/>
              </a:spcAft>
              <a:buSzPts val="2400"/>
              <a:buNone/>
              <a:defRPr b="1">
                <a:solidFill>
                  <a:schemeClr val="lt1"/>
                </a:solidFill>
              </a:defRPr>
            </a:lvl4pPr>
            <a:lvl5pPr lvl="4" rtl="0" algn="l">
              <a:lnSpc>
                <a:spcPct val="90000"/>
              </a:lnSpc>
              <a:spcBef>
                <a:spcPts val="600"/>
              </a:spcBef>
              <a:spcAft>
                <a:spcPts val="0"/>
              </a:spcAft>
              <a:buSzPts val="2000"/>
              <a:buNone/>
              <a:defRPr b="1">
                <a:solidFill>
                  <a:schemeClr val="lt1"/>
                </a:solidFill>
              </a:defRPr>
            </a:lvl5pPr>
            <a:lvl6pPr lvl="5" rtl="0" algn="l">
              <a:lnSpc>
                <a:spcPct val="90000"/>
              </a:lnSpc>
              <a:spcBef>
                <a:spcPts val="600"/>
              </a:spcBef>
              <a:spcAft>
                <a:spcPts val="0"/>
              </a:spcAft>
              <a:buSzPts val="1800"/>
              <a:buNone/>
              <a:defRPr b="1">
                <a:solidFill>
                  <a:schemeClr val="lt1"/>
                </a:solidFill>
              </a:defRPr>
            </a:lvl6pPr>
            <a:lvl7pPr lvl="6" rtl="0" algn="l">
              <a:lnSpc>
                <a:spcPct val="90000"/>
              </a:lnSpc>
              <a:spcBef>
                <a:spcPts val="600"/>
              </a:spcBef>
              <a:spcAft>
                <a:spcPts val="0"/>
              </a:spcAft>
              <a:buSzPts val="1800"/>
              <a:buNone/>
              <a:defRPr b="1">
                <a:solidFill>
                  <a:schemeClr val="lt1"/>
                </a:solidFill>
              </a:defRPr>
            </a:lvl7pPr>
            <a:lvl8pPr lvl="7" rtl="0" algn="l">
              <a:lnSpc>
                <a:spcPct val="90000"/>
              </a:lnSpc>
              <a:spcBef>
                <a:spcPts val="600"/>
              </a:spcBef>
              <a:spcAft>
                <a:spcPts val="0"/>
              </a:spcAft>
              <a:buSzPts val="1800"/>
              <a:buNone/>
              <a:defRPr b="1">
                <a:solidFill>
                  <a:schemeClr val="lt1"/>
                </a:solidFill>
              </a:defRPr>
            </a:lvl8pPr>
            <a:lvl9pPr lvl="8" rtl="0" algn="l">
              <a:lnSpc>
                <a:spcPct val="90000"/>
              </a:lnSpc>
              <a:spcBef>
                <a:spcPts val="600"/>
              </a:spcBef>
              <a:spcAft>
                <a:spcPts val="0"/>
              </a:spcAft>
              <a:buSzPts val="1800"/>
              <a:buNone/>
              <a:defRPr b="1">
                <a:solidFill>
                  <a:schemeClr val="lt1"/>
                </a:solidFill>
              </a:defRPr>
            </a:lvl9pPr>
          </a:lstStyle>
          <a:p/>
        </p:txBody>
      </p:sp>
      <p:sp>
        <p:nvSpPr>
          <p:cNvPr id="257" name="Google Shape;257;p38"/>
          <p:cNvSpPr txBox="1"/>
          <p:nvPr>
            <p:ph idx="2" type="subTitle"/>
          </p:nvPr>
        </p:nvSpPr>
        <p:spPr>
          <a:xfrm>
            <a:off x="2504367" y="2325793"/>
            <a:ext cx="3716700" cy="11637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600"/>
              </a:spcBef>
              <a:spcAft>
                <a:spcPts val="0"/>
              </a:spcAft>
              <a:buSzPts val="2800"/>
              <a:buNone/>
              <a:defRPr sz="1900">
                <a:solidFill>
                  <a:schemeClr val="dk1"/>
                </a:solidFill>
              </a:defRPr>
            </a:lvl1pPr>
            <a:lvl2pPr lvl="1" rtl="0" algn="l">
              <a:lnSpc>
                <a:spcPct val="100000"/>
              </a:lnSpc>
              <a:spcBef>
                <a:spcPts val="600"/>
              </a:spcBef>
              <a:spcAft>
                <a:spcPts val="0"/>
              </a:spcAft>
              <a:buSzPts val="2600"/>
              <a:buNone/>
              <a:defRPr sz="1900">
                <a:solidFill>
                  <a:schemeClr val="dk1"/>
                </a:solidFill>
              </a:defRPr>
            </a:lvl2pPr>
            <a:lvl3pPr lvl="2" rtl="0" algn="l">
              <a:lnSpc>
                <a:spcPct val="100000"/>
              </a:lnSpc>
              <a:spcBef>
                <a:spcPts val="600"/>
              </a:spcBef>
              <a:spcAft>
                <a:spcPts val="0"/>
              </a:spcAft>
              <a:buSzPts val="2800"/>
              <a:buNone/>
              <a:defRPr sz="1900">
                <a:solidFill>
                  <a:schemeClr val="dk1"/>
                </a:solidFill>
              </a:defRPr>
            </a:lvl3pPr>
            <a:lvl4pPr lvl="3" rtl="0" algn="l">
              <a:lnSpc>
                <a:spcPct val="100000"/>
              </a:lnSpc>
              <a:spcBef>
                <a:spcPts val="600"/>
              </a:spcBef>
              <a:spcAft>
                <a:spcPts val="0"/>
              </a:spcAft>
              <a:buSzPts val="2400"/>
              <a:buNone/>
              <a:defRPr sz="1900">
                <a:solidFill>
                  <a:schemeClr val="dk1"/>
                </a:solidFill>
              </a:defRPr>
            </a:lvl4pPr>
            <a:lvl5pPr lvl="4" rtl="0" algn="l">
              <a:lnSpc>
                <a:spcPct val="100000"/>
              </a:lnSpc>
              <a:spcBef>
                <a:spcPts val="600"/>
              </a:spcBef>
              <a:spcAft>
                <a:spcPts val="0"/>
              </a:spcAft>
              <a:buSzPts val="2000"/>
              <a:buNone/>
              <a:defRPr sz="1900">
                <a:solidFill>
                  <a:schemeClr val="dk1"/>
                </a:solidFill>
              </a:defRPr>
            </a:lvl5pPr>
            <a:lvl6pPr lvl="5" rtl="0" algn="l">
              <a:lnSpc>
                <a:spcPct val="100000"/>
              </a:lnSpc>
              <a:spcBef>
                <a:spcPts val="600"/>
              </a:spcBef>
              <a:spcAft>
                <a:spcPts val="0"/>
              </a:spcAft>
              <a:buSzPts val="1800"/>
              <a:buNone/>
              <a:defRPr sz="1900">
                <a:solidFill>
                  <a:schemeClr val="dk1"/>
                </a:solidFill>
              </a:defRPr>
            </a:lvl6pPr>
            <a:lvl7pPr lvl="6" rtl="0" algn="l">
              <a:lnSpc>
                <a:spcPct val="100000"/>
              </a:lnSpc>
              <a:spcBef>
                <a:spcPts val="600"/>
              </a:spcBef>
              <a:spcAft>
                <a:spcPts val="0"/>
              </a:spcAft>
              <a:buSzPts val="1800"/>
              <a:buNone/>
              <a:defRPr sz="1900">
                <a:solidFill>
                  <a:schemeClr val="dk1"/>
                </a:solidFill>
              </a:defRPr>
            </a:lvl7pPr>
            <a:lvl8pPr lvl="7" rtl="0" algn="l">
              <a:lnSpc>
                <a:spcPct val="100000"/>
              </a:lnSpc>
              <a:spcBef>
                <a:spcPts val="600"/>
              </a:spcBef>
              <a:spcAft>
                <a:spcPts val="0"/>
              </a:spcAft>
              <a:buSzPts val="1800"/>
              <a:buNone/>
              <a:defRPr sz="1900">
                <a:solidFill>
                  <a:schemeClr val="dk1"/>
                </a:solidFill>
              </a:defRPr>
            </a:lvl8pPr>
            <a:lvl9pPr lvl="8" rtl="0" algn="l">
              <a:lnSpc>
                <a:spcPct val="100000"/>
              </a:lnSpc>
              <a:spcBef>
                <a:spcPts val="600"/>
              </a:spcBef>
              <a:spcAft>
                <a:spcPts val="0"/>
              </a:spcAft>
              <a:buSzPts val="1800"/>
              <a:buNone/>
              <a:defRPr sz="1900">
                <a:solidFill>
                  <a:schemeClr val="dk1"/>
                </a:solidFill>
              </a:defRPr>
            </a:lvl9pPr>
          </a:lstStyle>
          <a:p/>
        </p:txBody>
      </p:sp>
      <p:sp>
        <p:nvSpPr>
          <p:cNvPr id="258" name="Google Shape;258;p38"/>
          <p:cNvSpPr txBox="1"/>
          <p:nvPr>
            <p:ph idx="3" type="subTitle"/>
          </p:nvPr>
        </p:nvSpPr>
        <p:spPr>
          <a:xfrm>
            <a:off x="7135329" y="1668900"/>
            <a:ext cx="3716700" cy="565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600"/>
              </a:spcBef>
              <a:spcAft>
                <a:spcPts val="0"/>
              </a:spcAft>
              <a:buSzPts val="2800"/>
              <a:buNone/>
              <a:defRPr b="1">
                <a:solidFill>
                  <a:schemeClr val="lt1"/>
                </a:solidFill>
              </a:defRPr>
            </a:lvl1pPr>
            <a:lvl2pPr lvl="1" rtl="0" algn="l">
              <a:lnSpc>
                <a:spcPct val="90000"/>
              </a:lnSpc>
              <a:spcBef>
                <a:spcPts val="600"/>
              </a:spcBef>
              <a:spcAft>
                <a:spcPts val="0"/>
              </a:spcAft>
              <a:buSzPts val="2600"/>
              <a:buNone/>
              <a:defRPr b="1">
                <a:solidFill>
                  <a:schemeClr val="lt1"/>
                </a:solidFill>
              </a:defRPr>
            </a:lvl2pPr>
            <a:lvl3pPr lvl="2" rtl="0" algn="l">
              <a:lnSpc>
                <a:spcPct val="90000"/>
              </a:lnSpc>
              <a:spcBef>
                <a:spcPts val="600"/>
              </a:spcBef>
              <a:spcAft>
                <a:spcPts val="0"/>
              </a:spcAft>
              <a:buSzPts val="2800"/>
              <a:buNone/>
              <a:defRPr b="1">
                <a:solidFill>
                  <a:schemeClr val="lt1"/>
                </a:solidFill>
              </a:defRPr>
            </a:lvl3pPr>
            <a:lvl4pPr lvl="3" rtl="0" algn="l">
              <a:lnSpc>
                <a:spcPct val="90000"/>
              </a:lnSpc>
              <a:spcBef>
                <a:spcPts val="600"/>
              </a:spcBef>
              <a:spcAft>
                <a:spcPts val="0"/>
              </a:spcAft>
              <a:buSzPts val="2400"/>
              <a:buNone/>
              <a:defRPr b="1">
                <a:solidFill>
                  <a:schemeClr val="lt1"/>
                </a:solidFill>
              </a:defRPr>
            </a:lvl4pPr>
            <a:lvl5pPr lvl="4" rtl="0" algn="l">
              <a:lnSpc>
                <a:spcPct val="90000"/>
              </a:lnSpc>
              <a:spcBef>
                <a:spcPts val="600"/>
              </a:spcBef>
              <a:spcAft>
                <a:spcPts val="0"/>
              </a:spcAft>
              <a:buSzPts val="2000"/>
              <a:buNone/>
              <a:defRPr b="1">
                <a:solidFill>
                  <a:schemeClr val="lt1"/>
                </a:solidFill>
              </a:defRPr>
            </a:lvl5pPr>
            <a:lvl6pPr lvl="5" rtl="0" algn="l">
              <a:lnSpc>
                <a:spcPct val="90000"/>
              </a:lnSpc>
              <a:spcBef>
                <a:spcPts val="600"/>
              </a:spcBef>
              <a:spcAft>
                <a:spcPts val="0"/>
              </a:spcAft>
              <a:buSzPts val="1800"/>
              <a:buNone/>
              <a:defRPr b="1">
                <a:solidFill>
                  <a:schemeClr val="lt1"/>
                </a:solidFill>
              </a:defRPr>
            </a:lvl6pPr>
            <a:lvl7pPr lvl="6" rtl="0" algn="l">
              <a:lnSpc>
                <a:spcPct val="90000"/>
              </a:lnSpc>
              <a:spcBef>
                <a:spcPts val="600"/>
              </a:spcBef>
              <a:spcAft>
                <a:spcPts val="0"/>
              </a:spcAft>
              <a:buSzPts val="1800"/>
              <a:buNone/>
              <a:defRPr b="1">
                <a:solidFill>
                  <a:schemeClr val="lt1"/>
                </a:solidFill>
              </a:defRPr>
            </a:lvl7pPr>
            <a:lvl8pPr lvl="7" rtl="0" algn="l">
              <a:lnSpc>
                <a:spcPct val="90000"/>
              </a:lnSpc>
              <a:spcBef>
                <a:spcPts val="600"/>
              </a:spcBef>
              <a:spcAft>
                <a:spcPts val="0"/>
              </a:spcAft>
              <a:buSzPts val="1800"/>
              <a:buNone/>
              <a:defRPr b="1">
                <a:solidFill>
                  <a:schemeClr val="lt1"/>
                </a:solidFill>
              </a:defRPr>
            </a:lvl8pPr>
            <a:lvl9pPr lvl="8" rtl="0" algn="l">
              <a:lnSpc>
                <a:spcPct val="90000"/>
              </a:lnSpc>
              <a:spcBef>
                <a:spcPts val="600"/>
              </a:spcBef>
              <a:spcAft>
                <a:spcPts val="0"/>
              </a:spcAft>
              <a:buSzPts val="1800"/>
              <a:buNone/>
              <a:defRPr b="1">
                <a:solidFill>
                  <a:schemeClr val="lt1"/>
                </a:solidFill>
              </a:defRPr>
            </a:lvl9pPr>
          </a:lstStyle>
          <a:p/>
        </p:txBody>
      </p:sp>
      <p:sp>
        <p:nvSpPr>
          <p:cNvPr id="259" name="Google Shape;259;p38"/>
          <p:cNvSpPr txBox="1"/>
          <p:nvPr>
            <p:ph idx="4" type="subTitle"/>
          </p:nvPr>
        </p:nvSpPr>
        <p:spPr>
          <a:xfrm>
            <a:off x="7135324" y="2325709"/>
            <a:ext cx="3716700" cy="11637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600"/>
              </a:spcBef>
              <a:spcAft>
                <a:spcPts val="0"/>
              </a:spcAft>
              <a:buSzPts val="2800"/>
              <a:buNone/>
              <a:defRPr sz="1900">
                <a:solidFill>
                  <a:schemeClr val="dk1"/>
                </a:solidFill>
              </a:defRPr>
            </a:lvl1pPr>
            <a:lvl2pPr lvl="1" rtl="0" algn="l">
              <a:lnSpc>
                <a:spcPct val="100000"/>
              </a:lnSpc>
              <a:spcBef>
                <a:spcPts val="600"/>
              </a:spcBef>
              <a:spcAft>
                <a:spcPts val="0"/>
              </a:spcAft>
              <a:buSzPts val="2600"/>
              <a:buNone/>
              <a:defRPr sz="1900">
                <a:solidFill>
                  <a:schemeClr val="dk1"/>
                </a:solidFill>
              </a:defRPr>
            </a:lvl2pPr>
            <a:lvl3pPr lvl="2" rtl="0" algn="l">
              <a:lnSpc>
                <a:spcPct val="100000"/>
              </a:lnSpc>
              <a:spcBef>
                <a:spcPts val="600"/>
              </a:spcBef>
              <a:spcAft>
                <a:spcPts val="0"/>
              </a:spcAft>
              <a:buSzPts val="2800"/>
              <a:buNone/>
              <a:defRPr sz="1900">
                <a:solidFill>
                  <a:schemeClr val="dk1"/>
                </a:solidFill>
              </a:defRPr>
            </a:lvl3pPr>
            <a:lvl4pPr lvl="3" rtl="0" algn="l">
              <a:lnSpc>
                <a:spcPct val="100000"/>
              </a:lnSpc>
              <a:spcBef>
                <a:spcPts val="600"/>
              </a:spcBef>
              <a:spcAft>
                <a:spcPts val="0"/>
              </a:spcAft>
              <a:buSzPts val="2400"/>
              <a:buNone/>
              <a:defRPr sz="1900">
                <a:solidFill>
                  <a:schemeClr val="dk1"/>
                </a:solidFill>
              </a:defRPr>
            </a:lvl4pPr>
            <a:lvl5pPr lvl="4" rtl="0" algn="l">
              <a:lnSpc>
                <a:spcPct val="100000"/>
              </a:lnSpc>
              <a:spcBef>
                <a:spcPts val="600"/>
              </a:spcBef>
              <a:spcAft>
                <a:spcPts val="0"/>
              </a:spcAft>
              <a:buSzPts val="2000"/>
              <a:buNone/>
              <a:defRPr sz="1900">
                <a:solidFill>
                  <a:schemeClr val="dk1"/>
                </a:solidFill>
              </a:defRPr>
            </a:lvl5pPr>
            <a:lvl6pPr lvl="5" rtl="0" algn="l">
              <a:lnSpc>
                <a:spcPct val="100000"/>
              </a:lnSpc>
              <a:spcBef>
                <a:spcPts val="600"/>
              </a:spcBef>
              <a:spcAft>
                <a:spcPts val="0"/>
              </a:spcAft>
              <a:buSzPts val="1800"/>
              <a:buNone/>
              <a:defRPr sz="1900">
                <a:solidFill>
                  <a:schemeClr val="dk1"/>
                </a:solidFill>
              </a:defRPr>
            </a:lvl6pPr>
            <a:lvl7pPr lvl="6" rtl="0" algn="l">
              <a:lnSpc>
                <a:spcPct val="100000"/>
              </a:lnSpc>
              <a:spcBef>
                <a:spcPts val="600"/>
              </a:spcBef>
              <a:spcAft>
                <a:spcPts val="0"/>
              </a:spcAft>
              <a:buSzPts val="1800"/>
              <a:buNone/>
              <a:defRPr sz="1900">
                <a:solidFill>
                  <a:schemeClr val="dk1"/>
                </a:solidFill>
              </a:defRPr>
            </a:lvl7pPr>
            <a:lvl8pPr lvl="7" rtl="0" algn="l">
              <a:lnSpc>
                <a:spcPct val="100000"/>
              </a:lnSpc>
              <a:spcBef>
                <a:spcPts val="600"/>
              </a:spcBef>
              <a:spcAft>
                <a:spcPts val="0"/>
              </a:spcAft>
              <a:buSzPts val="1800"/>
              <a:buNone/>
              <a:defRPr sz="1900">
                <a:solidFill>
                  <a:schemeClr val="dk1"/>
                </a:solidFill>
              </a:defRPr>
            </a:lvl8pPr>
            <a:lvl9pPr lvl="8" rtl="0" algn="l">
              <a:lnSpc>
                <a:spcPct val="100000"/>
              </a:lnSpc>
              <a:spcBef>
                <a:spcPts val="600"/>
              </a:spcBef>
              <a:spcAft>
                <a:spcPts val="0"/>
              </a:spcAft>
              <a:buSzPts val="1800"/>
              <a:buNone/>
              <a:defRPr sz="1900">
                <a:solidFill>
                  <a:schemeClr val="dk1"/>
                </a:solidFill>
              </a:defRPr>
            </a:lvl9pPr>
          </a:lstStyle>
          <a:p/>
        </p:txBody>
      </p:sp>
      <p:sp>
        <p:nvSpPr>
          <p:cNvPr id="260" name="Google Shape;260;p38"/>
          <p:cNvSpPr txBox="1"/>
          <p:nvPr>
            <p:ph idx="5" type="subTitle"/>
          </p:nvPr>
        </p:nvSpPr>
        <p:spPr>
          <a:xfrm>
            <a:off x="2504367" y="3864198"/>
            <a:ext cx="3716700" cy="453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600"/>
              </a:spcBef>
              <a:spcAft>
                <a:spcPts val="0"/>
              </a:spcAft>
              <a:buSzPts val="2800"/>
              <a:buNone/>
              <a:defRPr b="1">
                <a:solidFill>
                  <a:schemeClr val="lt1"/>
                </a:solidFill>
              </a:defRPr>
            </a:lvl1pPr>
            <a:lvl2pPr lvl="1" rtl="0" algn="l">
              <a:lnSpc>
                <a:spcPct val="90000"/>
              </a:lnSpc>
              <a:spcBef>
                <a:spcPts val="600"/>
              </a:spcBef>
              <a:spcAft>
                <a:spcPts val="0"/>
              </a:spcAft>
              <a:buSzPts val="2600"/>
              <a:buNone/>
              <a:defRPr b="1">
                <a:solidFill>
                  <a:schemeClr val="lt1"/>
                </a:solidFill>
              </a:defRPr>
            </a:lvl2pPr>
            <a:lvl3pPr lvl="2" rtl="0" algn="l">
              <a:lnSpc>
                <a:spcPct val="90000"/>
              </a:lnSpc>
              <a:spcBef>
                <a:spcPts val="600"/>
              </a:spcBef>
              <a:spcAft>
                <a:spcPts val="0"/>
              </a:spcAft>
              <a:buSzPts val="2800"/>
              <a:buNone/>
              <a:defRPr b="1">
                <a:solidFill>
                  <a:schemeClr val="lt1"/>
                </a:solidFill>
              </a:defRPr>
            </a:lvl3pPr>
            <a:lvl4pPr lvl="3" rtl="0" algn="l">
              <a:lnSpc>
                <a:spcPct val="90000"/>
              </a:lnSpc>
              <a:spcBef>
                <a:spcPts val="600"/>
              </a:spcBef>
              <a:spcAft>
                <a:spcPts val="0"/>
              </a:spcAft>
              <a:buSzPts val="2400"/>
              <a:buNone/>
              <a:defRPr b="1">
                <a:solidFill>
                  <a:schemeClr val="lt1"/>
                </a:solidFill>
              </a:defRPr>
            </a:lvl4pPr>
            <a:lvl5pPr lvl="4" rtl="0" algn="l">
              <a:lnSpc>
                <a:spcPct val="90000"/>
              </a:lnSpc>
              <a:spcBef>
                <a:spcPts val="600"/>
              </a:spcBef>
              <a:spcAft>
                <a:spcPts val="0"/>
              </a:spcAft>
              <a:buSzPts val="2000"/>
              <a:buNone/>
              <a:defRPr b="1">
                <a:solidFill>
                  <a:schemeClr val="lt1"/>
                </a:solidFill>
              </a:defRPr>
            </a:lvl5pPr>
            <a:lvl6pPr lvl="5" rtl="0" algn="l">
              <a:lnSpc>
                <a:spcPct val="90000"/>
              </a:lnSpc>
              <a:spcBef>
                <a:spcPts val="600"/>
              </a:spcBef>
              <a:spcAft>
                <a:spcPts val="0"/>
              </a:spcAft>
              <a:buSzPts val="1800"/>
              <a:buNone/>
              <a:defRPr b="1">
                <a:solidFill>
                  <a:schemeClr val="lt1"/>
                </a:solidFill>
              </a:defRPr>
            </a:lvl6pPr>
            <a:lvl7pPr lvl="6" rtl="0" algn="l">
              <a:lnSpc>
                <a:spcPct val="90000"/>
              </a:lnSpc>
              <a:spcBef>
                <a:spcPts val="600"/>
              </a:spcBef>
              <a:spcAft>
                <a:spcPts val="0"/>
              </a:spcAft>
              <a:buSzPts val="1800"/>
              <a:buNone/>
              <a:defRPr b="1">
                <a:solidFill>
                  <a:schemeClr val="lt1"/>
                </a:solidFill>
              </a:defRPr>
            </a:lvl7pPr>
            <a:lvl8pPr lvl="7" rtl="0" algn="l">
              <a:lnSpc>
                <a:spcPct val="90000"/>
              </a:lnSpc>
              <a:spcBef>
                <a:spcPts val="600"/>
              </a:spcBef>
              <a:spcAft>
                <a:spcPts val="0"/>
              </a:spcAft>
              <a:buSzPts val="1800"/>
              <a:buNone/>
              <a:defRPr b="1">
                <a:solidFill>
                  <a:schemeClr val="lt1"/>
                </a:solidFill>
              </a:defRPr>
            </a:lvl8pPr>
            <a:lvl9pPr lvl="8" rtl="0" algn="l">
              <a:lnSpc>
                <a:spcPct val="90000"/>
              </a:lnSpc>
              <a:spcBef>
                <a:spcPts val="600"/>
              </a:spcBef>
              <a:spcAft>
                <a:spcPts val="0"/>
              </a:spcAft>
              <a:buSzPts val="1800"/>
              <a:buNone/>
              <a:defRPr b="1">
                <a:solidFill>
                  <a:schemeClr val="lt1"/>
                </a:solidFill>
              </a:defRPr>
            </a:lvl9pPr>
          </a:lstStyle>
          <a:p/>
        </p:txBody>
      </p:sp>
      <p:sp>
        <p:nvSpPr>
          <p:cNvPr id="261" name="Google Shape;261;p38"/>
          <p:cNvSpPr txBox="1"/>
          <p:nvPr>
            <p:ph idx="6" type="subTitle"/>
          </p:nvPr>
        </p:nvSpPr>
        <p:spPr>
          <a:xfrm>
            <a:off x="2504367" y="4521006"/>
            <a:ext cx="3716700" cy="11637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600"/>
              </a:spcBef>
              <a:spcAft>
                <a:spcPts val="0"/>
              </a:spcAft>
              <a:buSzPts val="2800"/>
              <a:buNone/>
              <a:defRPr sz="1900">
                <a:solidFill>
                  <a:schemeClr val="dk1"/>
                </a:solidFill>
              </a:defRPr>
            </a:lvl1pPr>
            <a:lvl2pPr lvl="1" rtl="0" algn="l">
              <a:lnSpc>
                <a:spcPct val="100000"/>
              </a:lnSpc>
              <a:spcBef>
                <a:spcPts val="600"/>
              </a:spcBef>
              <a:spcAft>
                <a:spcPts val="0"/>
              </a:spcAft>
              <a:buSzPts val="2600"/>
              <a:buNone/>
              <a:defRPr sz="1900">
                <a:solidFill>
                  <a:schemeClr val="dk1"/>
                </a:solidFill>
              </a:defRPr>
            </a:lvl2pPr>
            <a:lvl3pPr lvl="2" rtl="0" algn="l">
              <a:lnSpc>
                <a:spcPct val="100000"/>
              </a:lnSpc>
              <a:spcBef>
                <a:spcPts val="600"/>
              </a:spcBef>
              <a:spcAft>
                <a:spcPts val="0"/>
              </a:spcAft>
              <a:buSzPts val="2800"/>
              <a:buNone/>
              <a:defRPr sz="1900">
                <a:solidFill>
                  <a:schemeClr val="dk1"/>
                </a:solidFill>
              </a:defRPr>
            </a:lvl3pPr>
            <a:lvl4pPr lvl="3" rtl="0" algn="l">
              <a:lnSpc>
                <a:spcPct val="100000"/>
              </a:lnSpc>
              <a:spcBef>
                <a:spcPts val="600"/>
              </a:spcBef>
              <a:spcAft>
                <a:spcPts val="0"/>
              </a:spcAft>
              <a:buSzPts val="2400"/>
              <a:buNone/>
              <a:defRPr sz="1900">
                <a:solidFill>
                  <a:schemeClr val="dk1"/>
                </a:solidFill>
              </a:defRPr>
            </a:lvl4pPr>
            <a:lvl5pPr lvl="4" rtl="0" algn="l">
              <a:lnSpc>
                <a:spcPct val="100000"/>
              </a:lnSpc>
              <a:spcBef>
                <a:spcPts val="600"/>
              </a:spcBef>
              <a:spcAft>
                <a:spcPts val="0"/>
              </a:spcAft>
              <a:buSzPts val="2000"/>
              <a:buNone/>
              <a:defRPr sz="1900">
                <a:solidFill>
                  <a:schemeClr val="dk1"/>
                </a:solidFill>
              </a:defRPr>
            </a:lvl5pPr>
            <a:lvl6pPr lvl="5" rtl="0" algn="l">
              <a:lnSpc>
                <a:spcPct val="100000"/>
              </a:lnSpc>
              <a:spcBef>
                <a:spcPts val="600"/>
              </a:spcBef>
              <a:spcAft>
                <a:spcPts val="0"/>
              </a:spcAft>
              <a:buSzPts val="1800"/>
              <a:buNone/>
              <a:defRPr sz="1900">
                <a:solidFill>
                  <a:schemeClr val="dk1"/>
                </a:solidFill>
              </a:defRPr>
            </a:lvl6pPr>
            <a:lvl7pPr lvl="6" rtl="0" algn="l">
              <a:lnSpc>
                <a:spcPct val="100000"/>
              </a:lnSpc>
              <a:spcBef>
                <a:spcPts val="600"/>
              </a:spcBef>
              <a:spcAft>
                <a:spcPts val="0"/>
              </a:spcAft>
              <a:buSzPts val="1800"/>
              <a:buNone/>
              <a:defRPr sz="1900">
                <a:solidFill>
                  <a:schemeClr val="dk1"/>
                </a:solidFill>
              </a:defRPr>
            </a:lvl7pPr>
            <a:lvl8pPr lvl="7" rtl="0" algn="l">
              <a:lnSpc>
                <a:spcPct val="100000"/>
              </a:lnSpc>
              <a:spcBef>
                <a:spcPts val="600"/>
              </a:spcBef>
              <a:spcAft>
                <a:spcPts val="0"/>
              </a:spcAft>
              <a:buSzPts val="1800"/>
              <a:buNone/>
              <a:defRPr sz="1900">
                <a:solidFill>
                  <a:schemeClr val="dk1"/>
                </a:solidFill>
              </a:defRPr>
            </a:lvl8pPr>
            <a:lvl9pPr lvl="8" rtl="0" algn="l">
              <a:lnSpc>
                <a:spcPct val="100000"/>
              </a:lnSpc>
              <a:spcBef>
                <a:spcPts val="600"/>
              </a:spcBef>
              <a:spcAft>
                <a:spcPts val="0"/>
              </a:spcAft>
              <a:buSzPts val="1800"/>
              <a:buNone/>
              <a:defRPr sz="1900">
                <a:solidFill>
                  <a:schemeClr val="dk1"/>
                </a:solidFill>
              </a:defRPr>
            </a:lvl9pPr>
          </a:lstStyle>
          <a:p/>
        </p:txBody>
      </p:sp>
      <p:sp>
        <p:nvSpPr>
          <p:cNvPr id="262" name="Google Shape;262;p38"/>
          <p:cNvSpPr txBox="1"/>
          <p:nvPr>
            <p:ph idx="7" type="subTitle"/>
          </p:nvPr>
        </p:nvSpPr>
        <p:spPr>
          <a:xfrm>
            <a:off x="7135233" y="3864208"/>
            <a:ext cx="3716700" cy="453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600"/>
              </a:spcBef>
              <a:spcAft>
                <a:spcPts val="0"/>
              </a:spcAft>
              <a:buSzPts val="2800"/>
              <a:buNone/>
              <a:defRPr b="1">
                <a:solidFill>
                  <a:schemeClr val="lt1"/>
                </a:solidFill>
              </a:defRPr>
            </a:lvl1pPr>
            <a:lvl2pPr lvl="1" rtl="0" algn="l">
              <a:lnSpc>
                <a:spcPct val="90000"/>
              </a:lnSpc>
              <a:spcBef>
                <a:spcPts val="600"/>
              </a:spcBef>
              <a:spcAft>
                <a:spcPts val="0"/>
              </a:spcAft>
              <a:buSzPts val="2600"/>
              <a:buNone/>
              <a:defRPr b="1">
                <a:solidFill>
                  <a:schemeClr val="lt1"/>
                </a:solidFill>
              </a:defRPr>
            </a:lvl2pPr>
            <a:lvl3pPr lvl="2" rtl="0" algn="l">
              <a:lnSpc>
                <a:spcPct val="90000"/>
              </a:lnSpc>
              <a:spcBef>
                <a:spcPts val="600"/>
              </a:spcBef>
              <a:spcAft>
                <a:spcPts val="0"/>
              </a:spcAft>
              <a:buSzPts val="2800"/>
              <a:buNone/>
              <a:defRPr b="1">
                <a:solidFill>
                  <a:schemeClr val="lt1"/>
                </a:solidFill>
              </a:defRPr>
            </a:lvl3pPr>
            <a:lvl4pPr lvl="3" rtl="0" algn="l">
              <a:lnSpc>
                <a:spcPct val="90000"/>
              </a:lnSpc>
              <a:spcBef>
                <a:spcPts val="600"/>
              </a:spcBef>
              <a:spcAft>
                <a:spcPts val="0"/>
              </a:spcAft>
              <a:buSzPts val="2400"/>
              <a:buNone/>
              <a:defRPr b="1">
                <a:solidFill>
                  <a:schemeClr val="lt1"/>
                </a:solidFill>
              </a:defRPr>
            </a:lvl4pPr>
            <a:lvl5pPr lvl="4" rtl="0" algn="l">
              <a:lnSpc>
                <a:spcPct val="90000"/>
              </a:lnSpc>
              <a:spcBef>
                <a:spcPts val="600"/>
              </a:spcBef>
              <a:spcAft>
                <a:spcPts val="0"/>
              </a:spcAft>
              <a:buSzPts val="2000"/>
              <a:buNone/>
              <a:defRPr b="1">
                <a:solidFill>
                  <a:schemeClr val="lt1"/>
                </a:solidFill>
              </a:defRPr>
            </a:lvl5pPr>
            <a:lvl6pPr lvl="5" rtl="0" algn="l">
              <a:lnSpc>
                <a:spcPct val="90000"/>
              </a:lnSpc>
              <a:spcBef>
                <a:spcPts val="600"/>
              </a:spcBef>
              <a:spcAft>
                <a:spcPts val="0"/>
              </a:spcAft>
              <a:buSzPts val="1800"/>
              <a:buNone/>
              <a:defRPr b="1">
                <a:solidFill>
                  <a:schemeClr val="lt1"/>
                </a:solidFill>
              </a:defRPr>
            </a:lvl6pPr>
            <a:lvl7pPr lvl="6" rtl="0" algn="l">
              <a:lnSpc>
                <a:spcPct val="90000"/>
              </a:lnSpc>
              <a:spcBef>
                <a:spcPts val="600"/>
              </a:spcBef>
              <a:spcAft>
                <a:spcPts val="0"/>
              </a:spcAft>
              <a:buSzPts val="1800"/>
              <a:buNone/>
              <a:defRPr b="1">
                <a:solidFill>
                  <a:schemeClr val="lt1"/>
                </a:solidFill>
              </a:defRPr>
            </a:lvl7pPr>
            <a:lvl8pPr lvl="7" rtl="0" algn="l">
              <a:lnSpc>
                <a:spcPct val="90000"/>
              </a:lnSpc>
              <a:spcBef>
                <a:spcPts val="600"/>
              </a:spcBef>
              <a:spcAft>
                <a:spcPts val="0"/>
              </a:spcAft>
              <a:buSzPts val="1800"/>
              <a:buNone/>
              <a:defRPr b="1">
                <a:solidFill>
                  <a:schemeClr val="lt1"/>
                </a:solidFill>
              </a:defRPr>
            </a:lvl8pPr>
            <a:lvl9pPr lvl="8" rtl="0" algn="l">
              <a:lnSpc>
                <a:spcPct val="90000"/>
              </a:lnSpc>
              <a:spcBef>
                <a:spcPts val="600"/>
              </a:spcBef>
              <a:spcAft>
                <a:spcPts val="0"/>
              </a:spcAft>
              <a:buSzPts val="1800"/>
              <a:buNone/>
              <a:defRPr b="1">
                <a:solidFill>
                  <a:schemeClr val="lt1"/>
                </a:solidFill>
              </a:defRPr>
            </a:lvl9pPr>
          </a:lstStyle>
          <a:p/>
        </p:txBody>
      </p:sp>
      <p:sp>
        <p:nvSpPr>
          <p:cNvPr id="263" name="Google Shape;263;p38"/>
          <p:cNvSpPr txBox="1"/>
          <p:nvPr>
            <p:ph idx="8" type="subTitle"/>
          </p:nvPr>
        </p:nvSpPr>
        <p:spPr>
          <a:xfrm>
            <a:off x="7135233" y="4521005"/>
            <a:ext cx="3716700" cy="11637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600"/>
              </a:spcBef>
              <a:spcAft>
                <a:spcPts val="0"/>
              </a:spcAft>
              <a:buSzPts val="2800"/>
              <a:buNone/>
              <a:defRPr sz="1900">
                <a:solidFill>
                  <a:schemeClr val="dk1"/>
                </a:solidFill>
              </a:defRPr>
            </a:lvl1pPr>
            <a:lvl2pPr lvl="1" rtl="0" algn="l">
              <a:lnSpc>
                <a:spcPct val="100000"/>
              </a:lnSpc>
              <a:spcBef>
                <a:spcPts val="600"/>
              </a:spcBef>
              <a:spcAft>
                <a:spcPts val="0"/>
              </a:spcAft>
              <a:buSzPts val="2600"/>
              <a:buNone/>
              <a:defRPr sz="1900">
                <a:solidFill>
                  <a:schemeClr val="dk1"/>
                </a:solidFill>
              </a:defRPr>
            </a:lvl2pPr>
            <a:lvl3pPr lvl="2" rtl="0" algn="l">
              <a:lnSpc>
                <a:spcPct val="100000"/>
              </a:lnSpc>
              <a:spcBef>
                <a:spcPts val="600"/>
              </a:spcBef>
              <a:spcAft>
                <a:spcPts val="0"/>
              </a:spcAft>
              <a:buSzPts val="2800"/>
              <a:buNone/>
              <a:defRPr sz="1900">
                <a:solidFill>
                  <a:schemeClr val="dk1"/>
                </a:solidFill>
              </a:defRPr>
            </a:lvl3pPr>
            <a:lvl4pPr lvl="3" rtl="0" algn="l">
              <a:lnSpc>
                <a:spcPct val="100000"/>
              </a:lnSpc>
              <a:spcBef>
                <a:spcPts val="600"/>
              </a:spcBef>
              <a:spcAft>
                <a:spcPts val="0"/>
              </a:spcAft>
              <a:buSzPts val="2400"/>
              <a:buNone/>
              <a:defRPr sz="1900">
                <a:solidFill>
                  <a:schemeClr val="dk1"/>
                </a:solidFill>
              </a:defRPr>
            </a:lvl4pPr>
            <a:lvl5pPr lvl="4" rtl="0" algn="l">
              <a:lnSpc>
                <a:spcPct val="100000"/>
              </a:lnSpc>
              <a:spcBef>
                <a:spcPts val="600"/>
              </a:spcBef>
              <a:spcAft>
                <a:spcPts val="0"/>
              </a:spcAft>
              <a:buSzPts val="2000"/>
              <a:buNone/>
              <a:defRPr sz="1900">
                <a:solidFill>
                  <a:schemeClr val="dk1"/>
                </a:solidFill>
              </a:defRPr>
            </a:lvl5pPr>
            <a:lvl6pPr lvl="5" rtl="0" algn="l">
              <a:lnSpc>
                <a:spcPct val="100000"/>
              </a:lnSpc>
              <a:spcBef>
                <a:spcPts val="600"/>
              </a:spcBef>
              <a:spcAft>
                <a:spcPts val="0"/>
              </a:spcAft>
              <a:buSzPts val="1800"/>
              <a:buNone/>
              <a:defRPr sz="1900">
                <a:solidFill>
                  <a:schemeClr val="dk1"/>
                </a:solidFill>
              </a:defRPr>
            </a:lvl6pPr>
            <a:lvl7pPr lvl="6" rtl="0" algn="l">
              <a:lnSpc>
                <a:spcPct val="100000"/>
              </a:lnSpc>
              <a:spcBef>
                <a:spcPts val="600"/>
              </a:spcBef>
              <a:spcAft>
                <a:spcPts val="0"/>
              </a:spcAft>
              <a:buSzPts val="1800"/>
              <a:buNone/>
              <a:defRPr sz="1900">
                <a:solidFill>
                  <a:schemeClr val="dk1"/>
                </a:solidFill>
              </a:defRPr>
            </a:lvl7pPr>
            <a:lvl8pPr lvl="7" rtl="0" algn="l">
              <a:lnSpc>
                <a:spcPct val="100000"/>
              </a:lnSpc>
              <a:spcBef>
                <a:spcPts val="600"/>
              </a:spcBef>
              <a:spcAft>
                <a:spcPts val="0"/>
              </a:spcAft>
              <a:buSzPts val="1800"/>
              <a:buNone/>
              <a:defRPr sz="1900">
                <a:solidFill>
                  <a:schemeClr val="dk1"/>
                </a:solidFill>
              </a:defRPr>
            </a:lvl8pPr>
            <a:lvl9pPr lvl="8" rtl="0" algn="l">
              <a:lnSpc>
                <a:spcPct val="100000"/>
              </a:lnSpc>
              <a:spcBef>
                <a:spcPts val="600"/>
              </a:spcBef>
              <a:spcAft>
                <a:spcPts val="0"/>
              </a:spcAft>
              <a:buSzPts val="1800"/>
              <a:buNone/>
              <a:defRPr sz="1900">
                <a:solidFill>
                  <a:schemeClr val="dk1"/>
                </a:solidFill>
              </a:defRPr>
            </a:lvl9pPr>
          </a:lstStyle>
          <a:p/>
        </p:txBody>
      </p:sp>
      <p:sp>
        <p:nvSpPr>
          <p:cNvPr id="264" name="Google Shape;264;p38"/>
          <p:cNvSpPr txBox="1"/>
          <p:nvPr>
            <p:ph idx="9" type="subTitle"/>
          </p:nvPr>
        </p:nvSpPr>
        <p:spPr>
          <a:xfrm rot="-5400602">
            <a:off x="812012" y="2372730"/>
            <a:ext cx="1712400" cy="656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600"/>
              </a:spcBef>
              <a:spcAft>
                <a:spcPts val="0"/>
              </a:spcAft>
              <a:buSzPts val="2800"/>
              <a:buNone/>
              <a:defRPr b="1">
                <a:solidFill>
                  <a:schemeClr val="lt1"/>
                </a:solidFill>
              </a:defRPr>
            </a:lvl1pPr>
            <a:lvl2pPr lvl="1" rtl="0" algn="l">
              <a:lnSpc>
                <a:spcPct val="90000"/>
              </a:lnSpc>
              <a:spcBef>
                <a:spcPts val="600"/>
              </a:spcBef>
              <a:spcAft>
                <a:spcPts val="0"/>
              </a:spcAft>
              <a:buSzPts val="2600"/>
              <a:buNone/>
              <a:defRPr b="1"/>
            </a:lvl2pPr>
            <a:lvl3pPr lvl="2" rtl="0" algn="l">
              <a:lnSpc>
                <a:spcPct val="90000"/>
              </a:lnSpc>
              <a:spcBef>
                <a:spcPts val="600"/>
              </a:spcBef>
              <a:spcAft>
                <a:spcPts val="0"/>
              </a:spcAft>
              <a:buSzPts val="2800"/>
              <a:buNone/>
              <a:defRPr b="1"/>
            </a:lvl3pPr>
            <a:lvl4pPr lvl="3" rtl="0" algn="l">
              <a:lnSpc>
                <a:spcPct val="90000"/>
              </a:lnSpc>
              <a:spcBef>
                <a:spcPts val="600"/>
              </a:spcBef>
              <a:spcAft>
                <a:spcPts val="0"/>
              </a:spcAft>
              <a:buSzPts val="2400"/>
              <a:buNone/>
              <a:defRPr b="1"/>
            </a:lvl4pPr>
            <a:lvl5pPr lvl="4" rtl="0" algn="l">
              <a:lnSpc>
                <a:spcPct val="90000"/>
              </a:lnSpc>
              <a:spcBef>
                <a:spcPts val="600"/>
              </a:spcBef>
              <a:spcAft>
                <a:spcPts val="0"/>
              </a:spcAft>
              <a:buSzPts val="2000"/>
              <a:buNone/>
              <a:defRPr b="1"/>
            </a:lvl5pPr>
            <a:lvl6pPr lvl="5" rtl="0" algn="l">
              <a:lnSpc>
                <a:spcPct val="90000"/>
              </a:lnSpc>
              <a:spcBef>
                <a:spcPts val="500"/>
              </a:spcBef>
              <a:spcAft>
                <a:spcPts val="0"/>
              </a:spcAft>
              <a:buSzPts val="1800"/>
              <a:buNone/>
              <a:defRPr b="1"/>
            </a:lvl6pPr>
            <a:lvl7pPr lvl="6" rtl="0" algn="l">
              <a:lnSpc>
                <a:spcPct val="90000"/>
              </a:lnSpc>
              <a:spcBef>
                <a:spcPts val="500"/>
              </a:spcBef>
              <a:spcAft>
                <a:spcPts val="0"/>
              </a:spcAft>
              <a:buSzPts val="1800"/>
              <a:buNone/>
              <a:defRPr b="1"/>
            </a:lvl7pPr>
            <a:lvl8pPr lvl="7" rtl="0" algn="l">
              <a:lnSpc>
                <a:spcPct val="90000"/>
              </a:lnSpc>
              <a:spcBef>
                <a:spcPts val="500"/>
              </a:spcBef>
              <a:spcAft>
                <a:spcPts val="0"/>
              </a:spcAft>
              <a:buSzPts val="1800"/>
              <a:buNone/>
              <a:defRPr b="1"/>
            </a:lvl8pPr>
            <a:lvl9pPr lvl="8" rtl="0" algn="l">
              <a:lnSpc>
                <a:spcPct val="90000"/>
              </a:lnSpc>
              <a:spcBef>
                <a:spcPts val="500"/>
              </a:spcBef>
              <a:spcAft>
                <a:spcPts val="0"/>
              </a:spcAft>
              <a:buSzPts val="1800"/>
              <a:buNone/>
              <a:defRPr b="1"/>
            </a:lvl9pPr>
          </a:lstStyle>
          <a:p/>
        </p:txBody>
      </p:sp>
      <p:sp>
        <p:nvSpPr>
          <p:cNvPr id="265" name="Google Shape;265;p38"/>
          <p:cNvSpPr txBox="1"/>
          <p:nvPr>
            <p:ph idx="13" type="subTitle"/>
          </p:nvPr>
        </p:nvSpPr>
        <p:spPr>
          <a:xfrm rot="-5400000">
            <a:off x="812050" y="4563250"/>
            <a:ext cx="1712400" cy="656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600"/>
              </a:spcBef>
              <a:spcAft>
                <a:spcPts val="0"/>
              </a:spcAft>
              <a:buSzPts val="2800"/>
              <a:buNone/>
              <a:defRPr b="1">
                <a:solidFill>
                  <a:schemeClr val="lt1"/>
                </a:solidFill>
              </a:defRPr>
            </a:lvl1pPr>
            <a:lvl2pPr lvl="1" rtl="0" algn="l">
              <a:lnSpc>
                <a:spcPct val="90000"/>
              </a:lnSpc>
              <a:spcBef>
                <a:spcPts val="600"/>
              </a:spcBef>
              <a:spcAft>
                <a:spcPts val="0"/>
              </a:spcAft>
              <a:buSzPts val="2600"/>
              <a:buNone/>
              <a:defRPr b="1"/>
            </a:lvl2pPr>
            <a:lvl3pPr lvl="2" rtl="0" algn="l">
              <a:lnSpc>
                <a:spcPct val="90000"/>
              </a:lnSpc>
              <a:spcBef>
                <a:spcPts val="600"/>
              </a:spcBef>
              <a:spcAft>
                <a:spcPts val="0"/>
              </a:spcAft>
              <a:buSzPts val="2800"/>
              <a:buNone/>
              <a:defRPr b="1"/>
            </a:lvl3pPr>
            <a:lvl4pPr lvl="3" rtl="0" algn="l">
              <a:lnSpc>
                <a:spcPct val="90000"/>
              </a:lnSpc>
              <a:spcBef>
                <a:spcPts val="600"/>
              </a:spcBef>
              <a:spcAft>
                <a:spcPts val="0"/>
              </a:spcAft>
              <a:buSzPts val="2400"/>
              <a:buNone/>
              <a:defRPr b="1"/>
            </a:lvl4pPr>
            <a:lvl5pPr lvl="4" rtl="0" algn="l">
              <a:lnSpc>
                <a:spcPct val="90000"/>
              </a:lnSpc>
              <a:spcBef>
                <a:spcPts val="600"/>
              </a:spcBef>
              <a:spcAft>
                <a:spcPts val="0"/>
              </a:spcAft>
              <a:buSzPts val="2000"/>
              <a:buNone/>
              <a:defRPr b="1"/>
            </a:lvl5pPr>
            <a:lvl6pPr lvl="5" rtl="0" algn="l">
              <a:lnSpc>
                <a:spcPct val="90000"/>
              </a:lnSpc>
              <a:spcBef>
                <a:spcPts val="500"/>
              </a:spcBef>
              <a:spcAft>
                <a:spcPts val="0"/>
              </a:spcAft>
              <a:buSzPts val="1800"/>
              <a:buNone/>
              <a:defRPr b="1"/>
            </a:lvl6pPr>
            <a:lvl7pPr lvl="6" rtl="0" algn="l">
              <a:lnSpc>
                <a:spcPct val="90000"/>
              </a:lnSpc>
              <a:spcBef>
                <a:spcPts val="500"/>
              </a:spcBef>
              <a:spcAft>
                <a:spcPts val="0"/>
              </a:spcAft>
              <a:buSzPts val="1800"/>
              <a:buNone/>
              <a:defRPr b="1"/>
            </a:lvl7pPr>
            <a:lvl8pPr lvl="7" rtl="0" algn="l">
              <a:lnSpc>
                <a:spcPct val="90000"/>
              </a:lnSpc>
              <a:spcBef>
                <a:spcPts val="500"/>
              </a:spcBef>
              <a:spcAft>
                <a:spcPts val="0"/>
              </a:spcAft>
              <a:buSzPts val="1800"/>
              <a:buNone/>
              <a:defRPr b="1"/>
            </a:lvl8pPr>
            <a:lvl9pPr lvl="8" rtl="0" algn="l">
              <a:lnSpc>
                <a:spcPct val="90000"/>
              </a:lnSpc>
              <a:spcBef>
                <a:spcPts val="500"/>
              </a:spcBef>
              <a:spcAft>
                <a:spcPts val="0"/>
              </a:spcAft>
              <a:buSzPts val="1800"/>
              <a:buNone/>
              <a:defRPr b="1"/>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CUSTOM_15">
    <p:spTree>
      <p:nvGrpSpPr>
        <p:cNvPr id="266" name="Shape 266"/>
        <p:cNvGrpSpPr/>
        <p:nvPr/>
      </p:nvGrpSpPr>
      <p:grpSpPr>
        <a:xfrm>
          <a:off x="0" y="0"/>
          <a:ext cx="0" cy="0"/>
          <a:chOff x="0" y="0"/>
          <a:chExt cx="0" cy="0"/>
        </a:xfrm>
      </p:grpSpPr>
      <p:sp>
        <p:nvSpPr>
          <p:cNvPr id="267" name="Google Shape;267;p39"/>
          <p:cNvSpPr txBox="1"/>
          <p:nvPr>
            <p:ph idx="1" type="body"/>
          </p:nvPr>
        </p:nvSpPr>
        <p:spPr>
          <a:xfrm>
            <a:off x="1043700" y="4621675"/>
            <a:ext cx="2643900" cy="940800"/>
          </a:xfrm>
          <a:prstGeom prst="rect">
            <a:avLst/>
          </a:prstGeom>
          <a:noFill/>
          <a:ln>
            <a:noFill/>
          </a:ln>
        </p:spPr>
        <p:txBody>
          <a:bodyPr anchorCtr="0" anchor="t" bIns="45700" lIns="91425" spcFirstLastPara="1" rIns="91425" wrap="square" tIns="45700">
            <a:noAutofit/>
          </a:bodyPr>
          <a:lstStyle>
            <a:lvl1pPr indent="-228600" lvl="0" marL="457200" rtl="0" algn="ctr">
              <a:lnSpc>
                <a:spcPct val="90000"/>
              </a:lnSpc>
              <a:spcBef>
                <a:spcPts val="600"/>
              </a:spcBef>
              <a:spcAft>
                <a:spcPts val="0"/>
              </a:spcAft>
              <a:buSzPts val="1600"/>
              <a:buNone/>
              <a:defRPr sz="1600"/>
            </a:lvl1pPr>
            <a:lvl2pPr indent="-330200" lvl="1" marL="914400" rtl="0" algn="ctr">
              <a:lnSpc>
                <a:spcPct val="90000"/>
              </a:lnSpc>
              <a:spcBef>
                <a:spcPts val="600"/>
              </a:spcBef>
              <a:spcAft>
                <a:spcPts val="0"/>
              </a:spcAft>
              <a:buSzPts val="1600"/>
              <a:buChar char="•"/>
              <a:defRPr sz="1600"/>
            </a:lvl2pPr>
            <a:lvl3pPr indent="-330200" lvl="2" marL="1371600" rtl="0" algn="ctr">
              <a:lnSpc>
                <a:spcPct val="90000"/>
              </a:lnSpc>
              <a:spcBef>
                <a:spcPts val="600"/>
              </a:spcBef>
              <a:spcAft>
                <a:spcPts val="0"/>
              </a:spcAft>
              <a:buSzPts val="1600"/>
              <a:buChar char="•"/>
              <a:defRPr sz="1600"/>
            </a:lvl3pPr>
            <a:lvl4pPr indent="-330200" lvl="3" marL="1828800" rtl="0" algn="ctr">
              <a:lnSpc>
                <a:spcPct val="90000"/>
              </a:lnSpc>
              <a:spcBef>
                <a:spcPts val="600"/>
              </a:spcBef>
              <a:spcAft>
                <a:spcPts val="0"/>
              </a:spcAft>
              <a:buSzPts val="1600"/>
              <a:buChar char="•"/>
              <a:defRPr sz="1600"/>
            </a:lvl4pPr>
            <a:lvl5pPr indent="-330200" lvl="4" marL="2286000" rtl="0" algn="ctr">
              <a:lnSpc>
                <a:spcPct val="90000"/>
              </a:lnSpc>
              <a:spcBef>
                <a:spcPts val="600"/>
              </a:spcBef>
              <a:spcAft>
                <a:spcPts val="0"/>
              </a:spcAft>
              <a:buSzPts val="1600"/>
              <a:buChar char="•"/>
              <a:defRPr sz="1600"/>
            </a:lvl5pPr>
            <a:lvl6pPr indent="-330200" lvl="5" marL="2743200" rtl="0" algn="ctr">
              <a:lnSpc>
                <a:spcPct val="90000"/>
              </a:lnSpc>
              <a:spcBef>
                <a:spcPts val="500"/>
              </a:spcBef>
              <a:spcAft>
                <a:spcPts val="0"/>
              </a:spcAft>
              <a:buSzPts val="1600"/>
              <a:buChar char="•"/>
              <a:defRPr sz="1600"/>
            </a:lvl6pPr>
            <a:lvl7pPr indent="-330200" lvl="6" marL="3200400" rtl="0" algn="ctr">
              <a:lnSpc>
                <a:spcPct val="90000"/>
              </a:lnSpc>
              <a:spcBef>
                <a:spcPts val="500"/>
              </a:spcBef>
              <a:spcAft>
                <a:spcPts val="0"/>
              </a:spcAft>
              <a:buSzPts val="1600"/>
              <a:buChar char="•"/>
              <a:defRPr sz="1600"/>
            </a:lvl7pPr>
            <a:lvl8pPr indent="-330200" lvl="7" marL="3657600" rtl="0" algn="ctr">
              <a:lnSpc>
                <a:spcPct val="90000"/>
              </a:lnSpc>
              <a:spcBef>
                <a:spcPts val="500"/>
              </a:spcBef>
              <a:spcAft>
                <a:spcPts val="0"/>
              </a:spcAft>
              <a:buSzPts val="1600"/>
              <a:buChar char="•"/>
              <a:defRPr sz="1600"/>
            </a:lvl8pPr>
            <a:lvl9pPr indent="-330200" lvl="8" marL="4114800" rtl="0" algn="ctr">
              <a:lnSpc>
                <a:spcPct val="90000"/>
              </a:lnSpc>
              <a:spcBef>
                <a:spcPts val="500"/>
              </a:spcBef>
              <a:spcAft>
                <a:spcPts val="0"/>
              </a:spcAft>
              <a:buSzPts val="1600"/>
              <a:buChar char="•"/>
              <a:defRPr sz="1600"/>
            </a:lvl9pPr>
          </a:lstStyle>
          <a:p/>
        </p:txBody>
      </p:sp>
      <p:sp>
        <p:nvSpPr>
          <p:cNvPr id="268" name="Google Shape;268;p39"/>
          <p:cNvSpPr txBox="1"/>
          <p:nvPr>
            <p:ph idx="2" type="body"/>
          </p:nvPr>
        </p:nvSpPr>
        <p:spPr>
          <a:xfrm>
            <a:off x="4801358" y="4621675"/>
            <a:ext cx="3028800" cy="940800"/>
          </a:xfrm>
          <a:prstGeom prst="rect">
            <a:avLst/>
          </a:prstGeom>
          <a:noFill/>
          <a:ln>
            <a:noFill/>
          </a:ln>
        </p:spPr>
        <p:txBody>
          <a:bodyPr anchorCtr="0" anchor="t" bIns="45700" lIns="91425" spcFirstLastPara="1" rIns="91425" wrap="square" tIns="45700">
            <a:noAutofit/>
          </a:bodyPr>
          <a:lstStyle>
            <a:lvl1pPr indent="-228600" lvl="0" marL="457200" rtl="0" algn="ctr">
              <a:lnSpc>
                <a:spcPct val="90000"/>
              </a:lnSpc>
              <a:spcBef>
                <a:spcPts val="600"/>
              </a:spcBef>
              <a:spcAft>
                <a:spcPts val="0"/>
              </a:spcAft>
              <a:buSzPts val="1600"/>
              <a:buNone/>
              <a:defRPr sz="1600"/>
            </a:lvl1pPr>
            <a:lvl2pPr indent="-330200" lvl="1" marL="914400" rtl="0" algn="ctr">
              <a:lnSpc>
                <a:spcPct val="90000"/>
              </a:lnSpc>
              <a:spcBef>
                <a:spcPts val="600"/>
              </a:spcBef>
              <a:spcAft>
                <a:spcPts val="0"/>
              </a:spcAft>
              <a:buSzPts val="1600"/>
              <a:buChar char="•"/>
              <a:defRPr sz="1600"/>
            </a:lvl2pPr>
            <a:lvl3pPr indent="-330200" lvl="2" marL="1371600" rtl="0" algn="ctr">
              <a:lnSpc>
                <a:spcPct val="90000"/>
              </a:lnSpc>
              <a:spcBef>
                <a:spcPts val="600"/>
              </a:spcBef>
              <a:spcAft>
                <a:spcPts val="0"/>
              </a:spcAft>
              <a:buSzPts val="1600"/>
              <a:buChar char="•"/>
              <a:defRPr sz="1600"/>
            </a:lvl3pPr>
            <a:lvl4pPr indent="-330200" lvl="3" marL="1828800" rtl="0" algn="ctr">
              <a:lnSpc>
                <a:spcPct val="90000"/>
              </a:lnSpc>
              <a:spcBef>
                <a:spcPts val="600"/>
              </a:spcBef>
              <a:spcAft>
                <a:spcPts val="0"/>
              </a:spcAft>
              <a:buSzPts val="1600"/>
              <a:buChar char="•"/>
              <a:defRPr sz="1600"/>
            </a:lvl4pPr>
            <a:lvl5pPr indent="-330200" lvl="4" marL="2286000" rtl="0" algn="ctr">
              <a:lnSpc>
                <a:spcPct val="90000"/>
              </a:lnSpc>
              <a:spcBef>
                <a:spcPts val="600"/>
              </a:spcBef>
              <a:spcAft>
                <a:spcPts val="0"/>
              </a:spcAft>
              <a:buSzPts val="1600"/>
              <a:buChar char="•"/>
              <a:defRPr sz="1600"/>
            </a:lvl5pPr>
            <a:lvl6pPr indent="-330200" lvl="5" marL="2743200" rtl="0" algn="ctr">
              <a:lnSpc>
                <a:spcPct val="90000"/>
              </a:lnSpc>
              <a:spcBef>
                <a:spcPts val="500"/>
              </a:spcBef>
              <a:spcAft>
                <a:spcPts val="0"/>
              </a:spcAft>
              <a:buSzPts val="1600"/>
              <a:buChar char="•"/>
              <a:defRPr sz="1600"/>
            </a:lvl6pPr>
            <a:lvl7pPr indent="-330200" lvl="6" marL="3200400" rtl="0" algn="ctr">
              <a:lnSpc>
                <a:spcPct val="90000"/>
              </a:lnSpc>
              <a:spcBef>
                <a:spcPts val="500"/>
              </a:spcBef>
              <a:spcAft>
                <a:spcPts val="0"/>
              </a:spcAft>
              <a:buSzPts val="1600"/>
              <a:buChar char="•"/>
              <a:defRPr sz="1600"/>
            </a:lvl7pPr>
            <a:lvl8pPr indent="-330200" lvl="7" marL="3657600" rtl="0" algn="ctr">
              <a:lnSpc>
                <a:spcPct val="90000"/>
              </a:lnSpc>
              <a:spcBef>
                <a:spcPts val="500"/>
              </a:spcBef>
              <a:spcAft>
                <a:spcPts val="0"/>
              </a:spcAft>
              <a:buSzPts val="1600"/>
              <a:buChar char="•"/>
              <a:defRPr sz="1600"/>
            </a:lvl8pPr>
            <a:lvl9pPr indent="-330200" lvl="8" marL="4114800" rtl="0" algn="ctr">
              <a:lnSpc>
                <a:spcPct val="90000"/>
              </a:lnSpc>
              <a:spcBef>
                <a:spcPts val="500"/>
              </a:spcBef>
              <a:spcAft>
                <a:spcPts val="0"/>
              </a:spcAft>
              <a:buSzPts val="1600"/>
              <a:buChar char="•"/>
              <a:defRPr sz="1600"/>
            </a:lvl9pPr>
          </a:lstStyle>
          <a:p/>
        </p:txBody>
      </p:sp>
      <p:sp>
        <p:nvSpPr>
          <p:cNvPr id="269" name="Google Shape;269;p39"/>
          <p:cNvSpPr txBox="1"/>
          <p:nvPr>
            <p:ph idx="3" type="body"/>
          </p:nvPr>
        </p:nvSpPr>
        <p:spPr>
          <a:xfrm>
            <a:off x="8423879" y="4621675"/>
            <a:ext cx="2689500" cy="940800"/>
          </a:xfrm>
          <a:prstGeom prst="rect">
            <a:avLst/>
          </a:prstGeom>
          <a:noFill/>
          <a:ln>
            <a:noFill/>
          </a:ln>
        </p:spPr>
        <p:txBody>
          <a:bodyPr anchorCtr="0" anchor="t" bIns="45700" lIns="91425" spcFirstLastPara="1" rIns="91425" wrap="square" tIns="45700">
            <a:noAutofit/>
          </a:bodyPr>
          <a:lstStyle>
            <a:lvl1pPr indent="-228600" lvl="0" marL="457200" rtl="0" algn="ctr">
              <a:lnSpc>
                <a:spcPct val="90000"/>
              </a:lnSpc>
              <a:spcBef>
                <a:spcPts val="600"/>
              </a:spcBef>
              <a:spcAft>
                <a:spcPts val="0"/>
              </a:spcAft>
              <a:buSzPts val="1600"/>
              <a:buNone/>
              <a:defRPr sz="1600"/>
            </a:lvl1pPr>
            <a:lvl2pPr indent="-330200" lvl="1" marL="914400" rtl="0" algn="ctr">
              <a:lnSpc>
                <a:spcPct val="90000"/>
              </a:lnSpc>
              <a:spcBef>
                <a:spcPts val="600"/>
              </a:spcBef>
              <a:spcAft>
                <a:spcPts val="0"/>
              </a:spcAft>
              <a:buSzPts val="1600"/>
              <a:buChar char="•"/>
              <a:defRPr sz="1600"/>
            </a:lvl2pPr>
            <a:lvl3pPr indent="-330200" lvl="2" marL="1371600" rtl="0" algn="ctr">
              <a:lnSpc>
                <a:spcPct val="90000"/>
              </a:lnSpc>
              <a:spcBef>
                <a:spcPts val="600"/>
              </a:spcBef>
              <a:spcAft>
                <a:spcPts val="0"/>
              </a:spcAft>
              <a:buSzPts val="1600"/>
              <a:buChar char="•"/>
              <a:defRPr sz="1600"/>
            </a:lvl3pPr>
            <a:lvl4pPr indent="-330200" lvl="3" marL="1828800" rtl="0" algn="ctr">
              <a:lnSpc>
                <a:spcPct val="90000"/>
              </a:lnSpc>
              <a:spcBef>
                <a:spcPts val="600"/>
              </a:spcBef>
              <a:spcAft>
                <a:spcPts val="0"/>
              </a:spcAft>
              <a:buSzPts val="1600"/>
              <a:buChar char="•"/>
              <a:defRPr sz="1600"/>
            </a:lvl4pPr>
            <a:lvl5pPr indent="-330200" lvl="4" marL="2286000" rtl="0" algn="ctr">
              <a:lnSpc>
                <a:spcPct val="90000"/>
              </a:lnSpc>
              <a:spcBef>
                <a:spcPts val="600"/>
              </a:spcBef>
              <a:spcAft>
                <a:spcPts val="0"/>
              </a:spcAft>
              <a:buSzPts val="1600"/>
              <a:buChar char="•"/>
              <a:defRPr sz="1600"/>
            </a:lvl5pPr>
            <a:lvl6pPr indent="-330200" lvl="5" marL="2743200" rtl="0" algn="ctr">
              <a:lnSpc>
                <a:spcPct val="90000"/>
              </a:lnSpc>
              <a:spcBef>
                <a:spcPts val="500"/>
              </a:spcBef>
              <a:spcAft>
                <a:spcPts val="0"/>
              </a:spcAft>
              <a:buSzPts val="1600"/>
              <a:buChar char="•"/>
              <a:defRPr sz="1600"/>
            </a:lvl6pPr>
            <a:lvl7pPr indent="-330200" lvl="6" marL="3200400" rtl="0" algn="ctr">
              <a:lnSpc>
                <a:spcPct val="90000"/>
              </a:lnSpc>
              <a:spcBef>
                <a:spcPts val="500"/>
              </a:spcBef>
              <a:spcAft>
                <a:spcPts val="0"/>
              </a:spcAft>
              <a:buSzPts val="1600"/>
              <a:buChar char="•"/>
              <a:defRPr sz="1600"/>
            </a:lvl7pPr>
            <a:lvl8pPr indent="-330200" lvl="7" marL="3657600" rtl="0" algn="ctr">
              <a:lnSpc>
                <a:spcPct val="90000"/>
              </a:lnSpc>
              <a:spcBef>
                <a:spcPts val="500"/>
              </a:spcBef>
              <a:spcAft>
                <a:spcPts val="0"/>
              </a:spcAft>
              <a:buSzPts val="1600"/>
              <a:buChar char="•"/>
              <a:defRPr sz="1600"/>
            </a:lvl8pPr>
            <a:lvl9pPr indent="-330200" lvl="8" marL="4114800" rtl="0" algn="ctr">
              <a:lnSpc>
                <a:spcPct val="90000"/>
              </a:lnSpc>
              <a:spcBef>
                <a:spcPts val="500"/>
              </a:spcBef>
              <a:spcAft>
                <a:spcPts val="0"/>
              </a:spcAft>
              <a:buSzPts val="1600"/>
              <a:buChar char="•"/>
              <a:defRPr sz="16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tive Grid">
  <p:cSld name="TITLE_ONLY_6">
    <p:spTree>
      <p:nvGrpSpPr>
        <p:cNvPr id="270" name="Shape 270"/>
        <p:cNvGrpSpPr/>
        <p:nvPr/>
      </p:nvGrpSpPr>
      <p:grpSpPr>
        <a:xfrm>
          <a:off x="0" y="0"/>
          <a:ext cx="0" cy="0"/>
          <a:chOff x="0" y="0"/>
          <a:chExt cx="0" cy="0"/>
        </a:xfrm>
      </p:grpSpPr>
      <p:sp>
        <p:nvSpPr>
          <p:cNvPr id="271" name="Google Shape;271;p40"/>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272" name="Google Shape;272;p40"/>
          <p:cNvSpPr/>
          <p:nvPr/>
        </p:nvSpPr>
        <p:spPr>
          <a:xfrm>
            <a:off x="1225274" y="1310275"/>
            <a:ext cx="3283200" cy="1813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40"/>
          <p:cNvSpPr/>
          <p:nvPr/>
        </p:nvSpPr>
        <p:spPr>
          <a:xfrm>
            <a:off x="1225274" y="3211729"/>
            <a:ext cx="3283200" cy="1813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40"/>
          <p:cNvSpPr/>
          <p:nvPr/>
        </p:nvSpPr>
        <p:spPr>
          <a:xfrm>
            <a:off x="4652784" y="1310275"/>
            <a:ext cx="3283200" cy="18135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0"/>
          <p:cNvSpPr/>
          <p:nvPr/>
        </p:nvSpPr>
        <p:spPr>
          <a:xfrm>
            <a:off x="4652784" y="3211818"/>
            <a:ext cx="3283200" cy="1813500"/>
          </a:xfrm>
          <a:prstGeom prst="rect">
            <a:avLst/>
          </a:prstGeom>
          <a:solidFill>
            <a:srgbClr val="43434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40"/>
          <p:cNvSpPr txBox="1"/>
          <p:nvPr>
            <p:ph type="title"/>
          </p:nvPr>
        </p:nvSpPr>
        <p:spPr>
          <a:xfrm>
            <a:off x="473050" y="339825"/>
            <a:ext cx="112509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277" name="Google Shape;277;p40"/>
          <p:cNvSpPr txBox="1"/>
          <p:nvPr>
            <p:ph idx="1" type="body"/>
          </p:nvPr>
        </p:nvSpPr>
        <p:spPr>
          <a:xfrm>
            <a:off x="1432240" y="1562224"/>
            <a:ext cx="2804700" cy="1351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600"/>
            </a:lvl1pPr>
            <a:lvl2pPr indent="-393700" lvl="1" marL="914400" rtl="0" algn="l">
              <a:lnSpc>
                <a:spcPct val="90000"/>
              </a:lnSpc>
              <a:spcBef>
                <a:spcPts val="0"/>
              </a:spcBef>
              <a:spcAft>
                <a:spcPts val="0"/>
              </a:spcAft>
              <a:buSzPts val="2600"/>
              <a:buChar char="•"/>
              <a:defRPr sz="1600"/>
            </a:lvl2pPr>
            <a:lvl3pPr indent="-406400" lvl="2" marL="1371600" rtl="0" algn="l">
              <a:lnSpc>
                <a:spcPct val="90000"/>
              </a:lnSpc>
              <a:spcBef>
                <a:spcPts val="0"/>
              </a:spcBef>
              <a:spcAft>
                <a:spcPts val="0"/>
              </a:spcAft>
              <a:buSzPts val="2800"/>
              <a:buChar char="•"/>
              <a:defRPr sz="1600"/>
            </a:lvl3pPr>
            <a:lvl4pPr indent="-381000" lvl="3" marL="1828800" rtl="0" algn="l">
              <a:lnSpc>
                <a:spcPct val="90000"/>
              </a:lnSpc>
              <a:spcBef>
                <a:spcPts val="0"/>
              </a:spcBef>
              <a:spcAft>
                <a:spcPts val="0"/>
              </a:spcAft>
              <a:buSzPts val="2400"/>
              <a:buChar char="•"/>
              <a:defRPr sz="1600"/>
            </a:lvl4pPr>
            <a:lvl5pPr indent="-355600" lvl="4" marL="2286000" rtl="0" algn="l">
              <a:lnSpc>
                <a:spcPct val="90000"/>
              </a:lnSpc>
              <a:spcBef>
                <a:spcPts val="0"/>
              </a:spcBef>
              <a:spcAft>
                <a:spcPts val="0"/>
              </a:spcAft>
              <a:buSzPts val="2000"/>
              <a:buChar char="•"/>
              <a:defRPr sz="1600"/>
            </a:lvl5pPr>
            <a:lvl6pPr indent="-342900" lvl="5" marL="2743200" rtl="0" algn="l">
              <a:lnSpc>
                <a:spcPct val="90000"/>
              </a:lnSpc>
              <a:spcBef>
                <a:spcPts val="0"/>
              </a:spcBef>
              <a:spcAft>
                <a:spcPts val="0"/>
              </a:spcAft>
              <a:buSzPts val="1800"/>
              <a:buChar char="•"/>
              <a:defRPr sz="1600"/>
            </a:lvl6pPr>
            <a:lvl7pPr indent="-342900" lvl="6" marL="3200400" rtl="0" algn="l">
              <a:lnSpc>
                <a:spcPct val="90000"/>
              </a:lnSpc>
              <a:spcBef>
                <a:spcPts val="0"/>
              </a:spcBef>
              <a:spcAft>
                <a:spcPts val="0"/>
              </a:spcAft>
              <a:buSzPts val="1800"/>
              <a:buChar char="•"/>
              <a:defRPr sz="1600"/>
            </a:lvl7pPr>
            <a:lvl8pPr indent="-342900" lvl="7" marL="3657600" rtl="0" algn="l">
              <a:lnSpc>
                <a:spcPct val="90000"/>
              </a:lnSpc>
              <a:spcBef>
                <a:spcPts val="0"/>
              </a:spcBef>
              <a:spcAft>
                <a:spcPts val="0"/>
              </a:spcAft>
              <a:buSzPts val="1800"/>
              <a:buChar char="•"/>
              <a:defRPr sz="1600"/>
            </a:lvl8pPr>
            <a:lvl9pPr indent="-342900" lvl="8" marL="4114800" rtl="0" algn="l">
              <a:lnSpc>
                <a:spcPct val="90000"/>
              </a:lnSpc>
              <a:spcBef>
                <a:spcPts val="0"/>
              </a:spcBef>
              <a:spcAft>
                <a:spcPts val="0"/>
              </a:spcAft>
              <a:buSzPts val="1800"/>
              <a:buChar char="•"/>
              <a:defRPr sz="1600"/>
            </a:lvl9pPr>
          </a:lstStyle>
          <a:p/>
        </p:txBody>
      </p:sp>
      <p:sp>
        <p:nvSpPr>
          <p:cNvPr id="278" name="Google Shape;278;p40"/>
          <p:cNvSpPr txBox="1"/>
          <p:nvPr>
            <p:ph idx="2" type="body"/>
          </p:nvPr>
        </p:nvSpPr>
        <p:spPr>
          <a:xfrm>
            <a:off x="1464586" y="3389880"/>
            <a:ext cx="2804700" cy="1351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600"/>
            </a:lvl1pPr>
            <a:lvl2pPr indent="-393700" lvl="1" marL="914400" rtl="0" algn="l">
              <a:lnSpc>
                <a:spcPct val="90000"/>
              </a:lnSpc>
              <a:spcBef>
                <a:spcPts val="0"/>
              </a:spcBef>
              <a:spcAft>
                <a:spcPts val="0"/>
              </a:spcAft>
              <a:buSzPts val="2600"/>
              <a:buChar char="•"/>
              <a:defRPr sz="1600"/>
            </a:lvl2pPr>
            <a:lvl3pPr indent="-406400" lvl="2" marL="1371600" rtl="0" algn="l">
              <a:lnSpc>
                <a:spcPct val="90000"/>
              </a:lnSpc>
              <a:spcBef>
                <a:spcPts val="0"/>
              </a:spcBef>
              <a:spcAft>
                <a:spcPts val="0"/>
              </a:spcAft>
              <a:buSzPts val="2800"/>
              <a:buChar char="•"/>
              <a:defRPr sz="1600"/>
            </a:lvl3pPr>
            <a:lvl4pPr indent="-381000" lvl="3" marL="1828800" rtl="0" algn="l">
              <a:lnSpc>
                <a:spcPct val="90000"/>
              </a:lnSpc>
              <a:spcBef>
                <a:spcPts val="0"/>
              </a:spcBef>
              <a:spcAft>
                <a:spcPts val="0"/>
              </a:spcAft>
              <a:buSzPts val="2400"/>
              <a:buChar char="•"/>
              <a:defRPr sz="1600"/>
            </a:lvl4pPr>
            <a:lvl5pPr indent="-355600" lvl="4" marL="2286000" rtl="0" algn="l">
              <a:lnSpc>
                <a:spcPct val="90000"/>
              </a:lnSpc>
              <a:spcBef>
                <a:spcPts val="0"/>
              </a:spcBef>
              <a:spcAft>
                <a:spcPts val="0"/>
              </a:spcAft>
              <a:buSzPts val="2000"/>
              <a:buChar char="•"/>
              <a:defRPr sz="1600"/>
            </a:lvl5pPr>
            <a:lvl6pPr indent="-342900" lvl="5" marL="2743200" rtl="0" algn="l">
              <a:lnSpc>
                <a:spcPct val="90000"/>
              </a:lnSpc>
              <a:spcBef>
                <a:spcPts val="0"/>
              </a:spcBef>
              <a:spcAft>
                <a:spcPts val="0"/>
              </a:spcAft>
              <a:buSzPts val="1800"/>
              <a:buChar char="•"/>
              <a:defRPr sz="1600"/>
            </a:lvl6pPr>
            <a:lvl7pPr indent="-342900" lvl="6" marL="3200400" rtl="0" algn="l">
              <a:lnSpc>
                <a:spcPct val="90000"/>
              </a:lnSpc>
              <a:spcBef>
                <a:spcPts val="0"/>
              </a:spcBef>
              <a:spcAft>
                <a:spcPts val="0"/>
              </a:spcAft>
              <a:buSzPts val="1800"/>
              <a:buChar char="•"/>
              <a:defRPr sz="1600"/>
            </a:lvl7pPr>
            <a:lvl8pPr indent="-342900" lvl="7" marL="3657600" rtl="0" algn="l">
              <a:lnSpc>
                <a:spcPct val="90000"/>
              </a:lnSpc>
              <a:spcBef>
                <a:spcPts val="0"/>
              </a:spcBef>
              <a:spcAft>
                <a:spcPts val="0"/>
              </a:spcAft>
              <a:buSzPts val="1800"/>
              <a:buChar char="•"/>
              <a:defRPr sz="1600"/>
            </a:lvl8pPr>
            <a:lvl9pPr indent="-342900" lvl="8" marL="4114800" rtl="0" algn="l">
              <a:lnSpc>
                <a:spcPct val="90000"/>
              </a:lnSpc>
              <a:spcBef>
                <a:spcPts val="0"/>
              </a:spcBef>
              <a:spcAft>
                <a:spcPts val="0"/>
              </a:spcAft>
              <a:buSzPts val="1800"/>
              <a:buChar char="•"/>
              <a:defRPr sz="1600"/>
            </a:lvl9pPr>
          </a:lstStyle>
          <a:p/>
        </p:txBody>
      </p:sp>
      <p:sp>
        <p:nvSpPr>
          <p:cNvPr id="279" name="Google Shape;279;p40"/>
          <p:cNvSpPr txBox="1"/>
          <p:nvPr>
            <p:ph idx="3" type="body"/>
          </p:nvPr>
        </p:nvSpPr>
        <p:spPr>
          <a:xfrm>
            <a:off x="4885879" y="3442737"/>
            <a:ext cx="2804700" cy="1351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600">
                <a:solidFill>
                  <a:srgbClr val="FFFFFF"/>
                </a:solidFill>
              </a:defRPr>
            </a:lvl1pPr>
            <a:lvl2pPr indent="-393700" lvl="1" marL="914400" rtl="0" algn="l">
              <a:lnSpc>
                <a:spcPct val="90000"/>
              </a:lnSpc>
              <a:spcBef>
                <a:spcPts val="0"/>
              </a:spcBef>
              <a:spcAft>
                <a:spcPts val="0"/>
              </a:spcAft>
              <a:buSzPts val="2600"/>
              <a:buChar char="•"/>
              <a:defRPr sz="1600">
                <a:solidFill>
                  <a:srgbClr val="FFFFFF"/>
                </a:solidFill>
              </a:defRPr>
            </a:lvl2pPr>
            <a:lvl3pPr indent="-406400" lvl="2" marL="1371600" rtl="0" algn="l">
              <a:lnSpc>
                <a:spcPct val="90000"/>
              </a:lnSpc>
              <a:spcBef>
                <a:spcPts val="0"/>
              </a:spcBef>
              <a:spcAft>
                <a:spcPts val="0"/>
              </a:spcAft>
              <a:buSzPts val="2800"/>
              <a:buChar char="•"/>
              <a:defRPr sz="1600">
                <a:solidFill>
                  <a:srgbClr val="FFFFFF"/>
                </a:solidFill>
              </a:defRPr>
            </a:lvl3pPr>
            <a:lvl4pPr indent="-381000" lvl="3" marL="1828800" rtl="0" algn="l">
              <a:lnSpc>
                <a:spcPct val="90000"/>
              </a:lnSpc>
              <a:spcBef>
                <a:spcPts val="0"/>
              </a:spcBef>
              <a:spcAft>
                <a:spcPts val="0"/>
              </a:spcAft>
              <a:buSzPts val="2400"/>
              <a:buChar char="•"/>
              <a:defRPr sz="1600">
                <a:solidFill>
                  <a:srgbClr val="FFFFFF"/>
                </a:solidFill>
              </a:defRPr>
            </a:lvl4pPr>
            <a:lvl5pPr indent="-355600" lvl="4" marL="2286000" rtl="0" algn="l">
              <a:lnSpc>
                <a:spcPct val="90000"/>
              </a:lnSpc>
              <a:spcBef>
                <a:spcPts val="0"/>
              </a:spcBef>
              <a:spcAft>
                <a:spcPts val="0"/>
              </a:spcAft>
              <a:buSzPts val="2000"/>
              <a:buChar char="•"/>
              <a:defRPr sz="1600">
                <a:solidFill>
                  <a:srgbClr val="FFFFFF"/>
                </a:solidFill>
              </a:defRPr>
            </a:lvl5pPr>
            <a:lvl6pPr indent="-342900" lvl="5" marL="2743200" rtl="0" algn="l">
              <a:lnSpc>
                <a:spcPct val="90000"/>
              </a:lnSpc>
              <a:spcBef>
                <a:spcPts val="0"/>
              </a:spcBef>
              <a:spcAft>
                <a:spcPts val="0"/>
              </a:spcAft>
              <a:buSzPts val="1800"/>
              <a:buChar char="•"/>
              <a:defRPr sz="1600">
                <a:solidFill>
                  <a:srgbClr val="FFFFFF"/>
                </a:solidFill>
              </a:defRPr>
            </a:lvl6pPr>
            <a:lvl7pPr indent="-342900" lvl="6" marL="3200400" rtl="0" algn="l">
              <a:lnSpc>
                <a:spcPct val="90000"/>
              </a:lnSpc>
              <a:spcBef>
                <a:spcPts val="0"/>
              </a:spcBef>
              <a:spcAft>
                <a:spcPts val="0"/>
              </a:spcAft>
              <a:buSzPts val="1800"/>
              <a:buChar char="•"/>
              <a:defRPr sz="1600">
                <a:solidFill>
                  <a:srgbClr val="FFFFFF"/>
                </a:solidFill>
              </a:defRPr>
            </a:lvl7pPr>
            <a:lvl8pPr indent="-342900" lvl="7" marL="3657600" rtl="0" algn="l">
              <a:lnSpc>
                <a:spcPct val="90000"/>
              </a:lnSpc>
              <a:spcBef>
                <a:spcPts val="0"/>
              </a:spcBef>
              <a:spcAft>
                <a:spcPts val="0"/>
              </a:spcAft>
              <a:buSzPts val="1800"/>
              <a:buChar char="•"/>
              <a:defRPr sz="1600">
                <a:solidFill>
                  <a:srgbClr val="FFFFFF"/>
                </a:solidFill>
              </a:defRPr>
            </a:lvl8pPr>
            <a:lvl9pPr indent="-342900" lvl="8" marL="4114800" rtl="0" algn="l">
              <a:lnSpc>
                <a:spcPct val="90000"/>
              </a:lnSpc>
              <a:spcBef>
                <a:spcPts val="0"/>
              </a:spcBef>
              <a:spcAft>
                <a:spcPts val="0"/>
              </a:spcAft>
              <a:buSzPts val="1800"/>
              <a:buChar char="•"/>
              <a:defRPr sz="1600">
                <a:solidFill>
                  <a:srgbClr val="FFFFFF"/>
                </a:solidFill>
              </a:defRPr>
            </a:lvl9pPr>
          </a:lstStyle>
          <a:p/>
        </p:txBody>
      </p:sp>
      <p:sp>
        <p:nvSpPr>
          <p:cNvPr id="280" name="Google Shape;280;p40"/>
          <p:cNvSpPr txBox="1"/>
          <p:nvPr>
            <p:ph idx="4" type="body"/>
          </p:nvPr>
        </p:nvSpPr>
        <p:spPr>
          <a:xfrm>
            <a:off x="4885879" y="1557798"/>
            <a:ext cx="2804700" cy="1351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600">
                <a:solidFill>
                  <a:srgbClr val="FFFFFF"/>
                </a:solidFill>
              </a:defRPr>
            </a:lvl1pPr>
            <a:lvl2pPr indent="-393700" lvl="1" marL="914400" rtl="0" algn="l">
              <a:lnSpc>
                <a:spcPct val="90000"/>
              </a:lnSpc>
              <a:spcBef>
                <a:spcPts val="0"/>
              </a:spcBef>
              <a:spcAft>
                <a:spcPts val="0"/>
              </a:spcAft>
              <a:buSzPts val="2600"/>
              <a:buChar char="•"/>
              <a:defRPr sz="1600">
                <a:solidFill>
                  <a:srgbClr val="FFFFFF"/>
                </a:solidFill>
              </a:defRPr>
            </a:lvl2pPr>
            <a:lvl3pPr indent="-406400" lvl="2" marL="1371600" rtl="0" algn="l">
              <a:lnSpc>
                <a:spcPct val="90000"/>
              </a:lnSpc>
              <a:spcBef>
                <a:spcPts val="0"/>
              </a:spcBef>
              <a:spcAft>
                <a:spcPts val="0"/>
              </a:spcAft>
              <a:buSzPts val="2800"/>
              <a:buChar char="•"/>
              <a:defRPr sz="1600">
                <a:solidFill>
                  <a:srgbClr val="FFFFFF"/>
                </a:solidFill>
              </a:defRPr>
            </a:lvl3pPr>
            <a:lvl4pPr indent="-381000" lvl="3" marL="1828800" rtl="0" algn="l">
              <a:lnSpc>
                <a:spcPct val="90000"/>
              </a:lnSpc>
              <a:spcBef>
                <a:spcPts val="0"/>
              </a:spcBef>
              <a:spcAft>
                <a:spcPts val="0"/>
              </a:spcAft>
              <a:buSzPts val="2400"/>
              <a:buChar char="•"/>
              <a:defRPr sz="1600">
                <a:solidFill>
                  <a:srgbClr val="FFFFFF"/>
                </a:solidFill>
              </a:defRPr>
            </a:lvl4pPr>
            <a:lvl5pPr indent="-355600" lvl="4" marL="2286000" rtl="0" algn="l">
              <a:lnSpc>
                <a:spcPct val="90000"/>
              </a:lnSpc>
              <a:spcBef>
                <a:spcPts val="0"/>
              </a:spcBef>
              <a:spcAft>
                <a:spcPts val="0"/>
              </a:spcAft>
              <a:buSzPts val="2000"/>
              <a:buChar char="•"/>
              <a:defRPr sz="1600">
                <a:solidFill>
                  <a:srgbClr val="FFFFFF"/>
                </a:solidFill>
              </a:defRPr>
            </a:lvl5pPr>
            <a:lvl6pPr indent="-342900" lvl="5" marL="2743200" rtl="0" algn="l">
              <a:lnSpc>
                <a:spcPct val="90000"/>
              </a:lnSpc>
              <a:spcBef>
                <a:spcPts val="0"/>
              </a:spcBef>
              <a:spcAft>
                <a:spcPts val="0"/>
              </a:spcAft>
              <a:buSzPts val="1800"/>
              <a:buChar char="•"/>
              <a:defRPr sz="1600">
                <a:solidFill>
                  <a:srgbClr val="FFFFFF"/>
                </a:solidFill>
              </a:defRPr>
            </a:lvl6pPr>
            <a:lvl7pPr indent="-342900" lvl="6" marL="3200400" rtl="0" algn="l">
              <a:lnSpc>
                <a:spcPct val="90000"/>
              </a:lnSpc>
              <a:spcBef>
                <a:spcPts val="0"/>
              </a:spcBef>
              <a:spcAft>
                <a:spcPts val="0"/>
              </a:spcAft>
              <a:buSzPts val="1800"/>
              <a:buChar char="•"/>
              <a:defRPr sz="1600">
                <a:solidFill>
                  <a:srgbClr val="FFFFFF"/>
                </a:solidFill>
              </a:defRPr>
            </a:lvl7pPr>
            <a:lvl8pPr indent="-342900" lvl="7" marL="3657600" rtl="0" algn="l">
              <a:lnSpc>
                <a:spcPct val="90000"/>
              </a:lnSpc>
              <a:spcBef>
                <a:spcPts val="0"/>
              </a:spcBef>
              <a:spcAft>
                <a:spcPts val="0"/>
              </a:spcAft>
              <a:buSzPts val="1800"/>
              <a:buChar char="•"/>
              <a:defRPr sz="1600">
                <a:solidFill>
                  <a:srgbClr val="FFFFFF"/>
                </a:solidFill>
              </a:defRPr>
            </a:lvl8pPr>
            <a:lvl9pPr indent="-342900" lvl="8" marL="4114800" rtl="0" algn="l">
              <a:lnSpc>
                <a:spcPct val="90000"/>
              </a:lnSpc>
              <a:spcBef>
                <a:spcPts val="0"/>
              </a:spcBef>
              <a:spcAft>
                <a:spcPts val="0"/>
              </a:spcAft>
              <a:buSzPts val="1800"/>
              <a:buChar char="•"/>
              <a:defRPr sz="1600">
                <a:solidFill>
                  <a:srgbClr val="FFFFFF"/>
                </a:solidFill>
              </a:defRPr>
            </a:lvl9pPr>
          </a:lstStyle>
          <a:p/>
        </p:txBody>
      </p:sp>
      <p:sp>
        <p:nvSpPr>
          <p:cNvPr id="281" name="Google Shape;281;p40"/>
          <p:cNvSpPr txBox="1"/>
          <p:nvPr>
            <p:ph idx="5" type="body"/>
          </p:nvPr>
        </p:nvSpPr>
        <p:spPr>
          <a:xfrm>
            <a:off x="8351800" y="2301331"/>
            <a:ext cx="3121200" cy="3506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282" name="Google Shape;282;p40"/>
          <p:cNvSpPr txBox="1"/>
          <p:nvPr>
            <p:ph idx="6" type="body"/>
          </p:nvPr>
        </p:nvSpPr>
        <p:spPr>
          <a:xfrm>
            <a:off x="8351800" y="1325575"/>
            <a:ext cx="3121200" cy="7629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283" name="Google Shape;283;p40"/>
          <p:cNvSpPr txBox="1"/>
          <p:nvPr>
            <p:ph idx="7" type="body"/>
          </p:nvPr>
        </p:nvSpPr>
        <p:spPr>
          <a:xfrm>
            <a:off x="1225244" y="5217535"/>
            <a:ext cx="3283200" cy="6324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284" name="Google Shape;284;p40"/>
          <p:cNvSpPr txBox="1"/>
          <p:nvPr>
            <p:ph idx="8" type="body"/>
          </p:nvPr>
        </p:nvSpPr>
        <p:spPr>
          <a:xfrm>
            <a:off x="4652774" y="5217535"/>
            <a:ext cx="3283200" cy="6324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285" name="Google Shape;285;p40"/>
          <p:cNvSpPr txBox="1"/>
          <p:nvPr>
            <p:ph idx="9" type="body"/>
          </p:nvPr>
        </p:nvSpPr>
        <p:spPr>
          <a:xfrm rot="-5400000">
            <a:off x="-169125" y="3824479"/>
            <a:ext cx="1782900" cy="588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1600"/>
            </a:lvl1pPr>
            <a:lvl2pPr indent="-393700" lvl="1" marL="914400" rtl="0" algn="l">
              <a:lnSpc>
                <a:spcPct val="90000"/>
              </a:lnSpc>
              <a:spcBef>
                <a:spcPts val="0"/>
              </a:spcBef>
              <a:spcAft>
                <a:spcPts val="0"/>
              </a:spcAft>
              <a:buSzPts val="2600"/>
              <a:buChar char="•"/>
              <a:defRPr b="1" sz="1600"/>
            </a:lvl2pPr>
            <a:lvl3pPr indent="-406400" lvl="2" marL="1371600" rtl="0" algn="l">
              <a:lnSpc>
                <a:spcPct val="90000"/>
              </a:lnSpc>
              <a:spcBef>
                <a:spcPts val="0"/>
              </a:spcBef>
              <a:spcAft>
                <a:spcPts val="0"/>
              </a:spcAft>
              <a:buSzPts val="2800"/>
              <a:buChar char="•"/>
              <a:defRPr b="1" sz="1600"/>
            </a:lvl3pPr>
            <a:lvl4pPr indent="-381000" lvl="3" marL="1828800" rtl="0" algn="l">
              <a:lnSpc>
                <a:spcPct val="90000"/>
              </a:lnSpc>
              <a:spcBef>
                <a:spcPts val="0"/>
              </a:spcBef>
              <a:spcAft>
                <a:spcPts val="0"/>
              </a:spcAft>
              <a:buSzPts val="2400"/>
              <a:buChar char="•"/>
              <a:defRPr b="1" sz="1600"/>
            </a:lvl4pPr>
            <a:lvl5pPr indent="-355600" lvl="4" marL="2286000" rtl="0" algn="l">
              <a:lnSpc>
                <a:spcPct val="90000"/>
              </a:lnSpc>
              <a:spcBef>
                <a:spcPts val="0"/>
              </a:spcBef>
              <a:spcAft>
                <a:spcPts val="0"/>
              </a:spcAft>
              <a:buSzPts val="2000"/>
              <a:buChar char="•"/>
              <a:defRPr b="1" sz="1600"/>
            </a:lvl5pPr>
            <a:lvl6pPr indent="-342900" lvl="5" marL="2743200" rtl="0" algn="l">
              <a:lnSpc>
                <a:spcPct val="90000"/>
              </a:lnSpc>
              <a:spcBef>
                <a:spcPts val="0"/>
              </a:spcBef>
              <a:spcAft>
                <a:spcPts val="0"/>
              </a:spcAft>
              <a:buSzPts val="1800"/>
              <a:buChar char="•"/>
              <a:defRPr b="1" sz="1600"/>
            </a:lvl6pPr>
            <a:lvl7pPr indent="-342900" lvl="6" marL="3200400" rtl="0" algn="l">
              <a:lnSpc>
                <a:spcPct val="90000"/>
              </a:lnSpc>
              <a:spcBef>
                <a:spcPts val="0"/>
              </a:spcBef>
              <a:spcAft>
                <a:spcPts val="0"/>
              </a:spcAft>
              <a:buSzPts val="1800"/>
              <a:buChar char="•"/>
              <a:defRPr b="1" sz="1600"/>
            </a:lvl7pPr>
            <a:lvl8pPr indent="-342900" lvl="7" marL="3657600" rtl="0" algn="l">
              <a:lnSpc>
                <a:spcPct val="90000"/>
              </a:lnSpc>
              <a:spcBef>
                <a:spcPts val="0"/>
              </a:spcBef>
              <a:spcAft>
                <a:spcPts val="0"/>
              </a:spcAft>
              <a:buSzPts val="1800"/>
              <a:buChar char="•"/>
              <a:defRPr b="1" sz="1600"/>
            </a:lvl8pPr>
            <a:lvl9pPr indent="-342900" lvl="8" marL="4114800" rtl="0" algn="l">
              <a:lnSpc>
                <a:spcPct val="90000"/>
              </a:lnSpc>
              <a:spcBef>
                <a:spcPts val="0"/>
              </a:spcBef>
              <a:spcAft>
                <a:spcPts val="0"/>
              </a:spcAft>
              <a:buSzPts val="1800"/>
              <a:buChar char="•"/>
              <a:defRPr b="1" sz="1600"/>
            </a:lvl9pPr>
          </a:lstStyle>
          <a:p/>
        </p:txBody>
      </p:sp>
      <p:sp>
        <p:nvSpPr>
          <p:cNvPr id="286" name="Google Shape;286;p40"/>
          <p:cNvSpPr txBox="1"/>
          <p:nvPr>
            <p:ph idx="13" type="body"/>
          </p:nvPr>
        </p:nvSpPr>
        <p:spPr>
          <a:xfrm rot="-5400000">
            <a:off x="-169125" y="1922865"/>
            <a:ext cx="1782900" cy="588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1600"/>
            </a:lvl1pPr>
            <a:lvl2pPr indent="-393700" lvl="1" marL="914400" rtl="0" algn="l">
              <a:lnSpc>
                <a:spcPct val="90000"/>
              </a:lnSpc>
              <a:spcBef>
                <a:spcPts val="0"/>
              </a:spcBef>
              <a:spcAft>
                <a:spcPts val="0"/>
              </a:spcAft>
              <a:buSzPts val="2600"/>
              <a:buChar char="•"/>
              <a:defRPr b="1" sz="1600"/>
            </a:lvl2pPr>
            <a:lvl3pPr indent="-406400" lvl="2" marL="1371600" rtl="0" algn="l">
              <a:lnSpc>
                <a:spcPct val="90000"/>
              </a:lnSpc>
              <a:spcBef>
                <a:spcPts val="0"/>
              </a:spcBef>
              <a:spcAft>
                <a:spcPts val="0"/>
              </a:spcAft>
              <a:buSzPts val="2800"/>
              <a:buChar char="•"/>
              <a:defRPr b="1" sz="1600"/>
            </a:lvl3pPr>
            <a:lvl4pPr indent="-381000" lvl="3" marL="1828800" rtl="0" algn="l">
              <a:lnSpc>
                <a:spcPct val="90000"/>
              </a:lnSpc>
              <a:spcBef>
                <a:spcPts val="0"/>
              </a:spcBef>
              <a:spcAft>
                <a:spcPts val="0"/>
              </a:spcAft>
              <a:buSzPts val="2400"/>
              <a:buChar char="•"/>
              <a:defRPr b="1" sz="1600"/>
            </a:lvl4pPr>
            <a:lvl5pPr indent="-355600" lvl="4" marL="2286000" rtl="0" algn="l">
              <a:lnSpc>
                <a:spcPct val="90000"/>
              </a:lnSpc>
              <a:spcBef>
                <a:spcPts val="0"/>
              </a:spcBef>
              <a:spcAft>
                <a:spcPts val="0"/>
              </a:spcAft>
              <a:buSzPts val="2000"/>
              <a:buChar char="•"/>
              <a:defRPr b="1" sz="1600"/>
            </a:lvl5pPr>
            <a:lvl6pPr indent="-342900" lvl="5" marL="2743200" rtl="0" algn="l">
              <a:lnSpc>
                <a:spcPct val="90000"/>
              </a:lnSpc>
              <a:spcBef>
                <a:spcPts val="0"/>
              </a:spcBef>
              <a:spcAft>
                <a:spcPts val="0"/>
              </a:spcAft>
              <a:buSzPts val="1800"/>
              <a:buChar char="•"/>
              <a:defRPr b="1" sz="1600"/>
            </a:lvl6pPr>
            <a:lvl7pPr indent="-342900" lvl="6" marL="3200400" rtl="0" algn="l">
              <a:lnSpc>
                <a:spcPct val="90000"/>
              </a:lnSpc>
              <a:spcBef>
                <a:spcPts val="0"/>
              </a:spcBef>
              <a:spcAft>
                <a:spcPts val="0"/>
              </a:spcAft>
              <a:buSzPts val="1800"/>
              <a:buChar char="•"/>
              <a:defRPr b="1" sz="1600"/>
            </a:lvl7pPr>
            <a:lvl8pPr indent="-342900" lvl="7" marL="3657600" rtl="0" algn="l">
              <a:lnSpc>
                <a:spcPct val="90000"/>
              </a:lnSpc>
              <a:spcBef>
                <a:spcPts val="0"/>
              </a:spcBef>
              <a:spcAft>
                <a:spcPts val="0"/>
              </a:spcAft>
              <a:buSzPts val="1800"/>
              <a:buChar char="•"/>
              <a:defRPr b="1" sz="1600"/>
            </a:lvl8pPr>
            <a:lvl9pPr indent="-342900" lvl="8" marL="4114800" rtl="0" algn="l">
              <a:lnSpc>
                <a:spcPct val="90000"/>
              </a:lnSpc>
              <a:spcBef>
                <a:spcPts val="0"/>
              </a:spcBef>
              <a:spcAft>
                <a:spcPts val="0"/>
              </a:spcAft>
              <a:buSzPts val="1800"/>
              <a:buChar char="•"/>
              <a:defRPr b="1" sz="16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erarchy Diagram">
  <p:cSld name="CUSTOM_17">
    <p:spTree>
      <p:nvGrpSpPr>
        <p:cNvPr id="287" name="Shape 287"/>
        <p:cNvGrpSpPr/>
        <p:nvPr/>
      </p:nvGrpSpPr>
      <p:grpSpPr>
        <a:xfrm>
          <a:off x="0" y="0"/>
          <a:ext cx="0" cy="0"/>
          <a:chOff x="0" y="0"/>
          <a:chExt cx="0" cy="0"/>
        </a:xfrm>
      </p:grpSpPr>
      <p:cxnSp>
        <p:nvCxnSpPr>
          <p:cNvPr id="288" name="Google Shape;288;p41"/>
          <p:cNvCxnSpPr/>
          <p:nvPr/>
        </p:nvCxnSpPr>
        <p:spPr>
          <a:xfrm>
            <a:off x="7095567" y="4133933"/>
            <a:ext cx="566700" cy="1500"/>
          </a:xfrm>
          <a:prstGeom prst="straightConnector1">
            <a:avLst/>
          </a:prstGeom>
          <a:noFill/>
          <a:ln cap="flat" cmpd="sng" w="28575">
            <a:solidFill>
              <a:srgbClr val="CCCCCC"/>
            </a:solidFill>
            <a:prstDash val="solid"/>
            <a:round/>
            <a:headEnd len="sm" w="sm" type="none"/>
            <a:tailEnd len="sm" w="sm" type="none"/>
          </a:ln>
        </p:spPr>
      </p:cxnSp>
      <p:cxnSp>
        <p:nvCxnSpPr>
          <p:cNvPr id="289" name="Google Shape;289;p41"/>
          <p:cNvCxnSpPr/>
          <p:nvPr/>
        </p:nvCxnSpPr>
        <p:spPr>
          <a:xfrm>
            <a:off x="6554767" y="4762833"/>
            <a:ext cx="566700" cy="1500"/>
          </a:xfrm>
          <a:prstGeom prst="straightConnector1">
            <a:avLst/>
          </a:prstGeom>
          <a:noFill/>
          <a:ln cap="flat" cmpd="sng" w="28575">
            <a:solidFill>
              <a:srgbClr val="CCCCCC"/>
            </a:solidFill>
            <a:prstDash val="solid"/>
            <a:round/>
            <a:headEnd len="sm" w="sm" type="none"/>
            <a:tailEnd len="sm" w="sm" type="none"/>
          </a:ln>
        </p:spPr>
      </p:cxnSp>
      <p:cxnSp>
        <p:nvCxnSpPr>
          <p:cNvPr id="290" name="Google Shape;290;p41"/>
          <p:cNvCxnSpPr/>
          <p:nvPr/>
        </p:nvCxnSpPr>
        <p:spPr>
          <a:xfrm>
            <a:off x="7102667" y="5343533"/>
            <a:ext cx="566700" cy="1500"/>
          </a:xfrm>
          <a:prstGeom prst="straightConnector1">
            <a:avLst/>
          </a:prstGeom>
          <a:noFill/>
          <a:ln cap="flat" cmpd="sng" w="28575">
            <a:solidFill>
              <a:srgbClr val="CCCCCC"/>
            </a:solidFill>
            <a:prstDash val="solid"/>
            <a:round/>
            <a:headEnd len="sm" w="sm" type="none"/>
            <a:tailEnd len="sm" w="sm" type="none"/>
          </a:ln>
        </p:spPr>
      </p:cxnSp>
      <p:cxnSp>
        <p:nvCxnSpPr>
          <p:cNvPr id="291" name="Google Shape;291;p41"/>
          <p:cNvCxnSpPr/>
          <p:nvPr/>
        </p:nvCxnSpPr>
        <p:spPr>
          <a:xfrm>
            <a:off x="7114767" y="4133933"/>
            <a:ext cx="6900" cy="1209600"/>
          </a:xfrm>
          <a:prstGeom prst="straightConnector1">
            <a:avLst/>
          </a:prstGeom>
          <a:noFill/>
          <a:ln cap="flat" cmpd="sng" w="28575">
            <a:solidFill>
              <a:srgbClr val="CCCCCC"/>
            </a:solidFill>
            <a:prstDash val="solid"/>
            <a:round/>
            <a:headEnd len="sm" w="sm" type="none"/>
            <a:tailEnd len="sm" w="sm" type="none"/>
          </a:ln>
        </p:spPr>
      </p:cxnSp>
      <p:cxnSp>
        <p:nvCxnSpPr>
          <p:cNvPr id="292" name="Google Shape;292;p41"/>
          <p:cNvCxnSpPr/>
          <p:nvPr/>
        </p:nvCxnSpPr>
        <p:spPr>
          <a:xfrm>
            <a:off x="7089533" y="1944700"/>
            <a:ext cx="566700" cy="1500"/>
          </a:xfrm>
          <a:prstGeom prst="straightConnector1">
            <a:avLst/>
          </a:prstGeom>
          <a:noFill/>
          <a:ln cap="flat" cmpd="sng" w="28575">
            <a:solidFill>
              <a:srgbClr val="CCCCCC"/>
            </a:solidFill>
            <a:prstDash val="solid"/>
            <a:round/>
            <a:headEnd len="sm" w="sm" type="none"/>
            <a:tailEnd len="sm" w="sm" type="none"/>
          </a:ln>
        </p:spPr>
      </p:cxnSp>
      <p:cxnSp>
        <p:nvCxnSpPr>
          <p:cNvPr id="293" name="Google Shape;293;p41"/>
          <p:cNvCxnSpPr/>
          <p:nvPr/>
        </p:nvCxnSpPr>
        <p:spPr>
          <a:xfrm>
            <a:off x="6548733" y="2573600"/>
            <a:ext cx="566700" cy="1500"/>
          </a:xfrm>
          <a:prstGeom prst="straightConnector1">
            <a:avLst/>
          </a:prstGeom>
          <a:noFill/>
          <a:ln cap="flat" cmpd="sng" w="28575">
            <a:solidFill>
              <a:srgbClr val="CCCCCC"/>
            </a:solidFill>
            <a:prstDash val="solid"/>
            <a:round/>
            <a:headEnd len="sm" w="sm" type="none"/>
            <a:tailEnd len="sm" w="sm" type="none"/>
          </a:ln>
        </p:spPr>
      </p:cxnSp>
      <p:cxnSp>
        <p:nvCxnSpPr>
          <p:cNvPr id="294" name="Google Shape;294;p41"/>
          <p:cNvCxnSpPr/>
          <p:nvPr/>
        </p:nvCxnSpPr>
        <p:spPr>
          <a:xfrm>
            <a:off x="7096633" y="3154300"/>
            <a:ext cx="566700" cy="1500"/>
          </a:xfrm>
          <a:prstGeom prst="straightConnector1">
            <a:avLst/>
          </a:prstGeom>
          <a:noFill/>
          <a:ln cap="flat" cmpd="sng" w="28575">
            <a:solidFill>
              <a:srgbClr val="CCCCCC"/>
            </a:solidFill>
            <a:prstDash val="solid"/>
            <a:round/>
            <a:headEnd len="sm" w="sm" type="none"/>
            <a:tailEnd len="sm" w="sm" type="none"/>
          </a:ln>
        </p:spPr>
      </p:cxnSp>
      <p:cxnSp>
        <p:nvCxnSpPr>
          <p:cNvPr id="295" name="Google Shape;295;p41"/>
          <p:cNvCxnSpPr/>
          <p:nvPr/>
        </p:nvCxnSpPr>
        <p:spPr>
          <a:xfrm>
            <a:off x="4622700" y="2555667"/>
            <a:ext cx="566700" cy="1500"/>
          </a:xfrm>
          <a:prstGeom prst="straightConnector1">
            <a:avLst/>
          </a:prstGeom>
          <a:noFill/>
          <a:ln cap="flat" cmpd="sng" w="28575">
            <a:solidFill>
              <a:srgbClr val="CCCCCC"/>
            </a:solidFill>
            <a:prstDash val="solid"/>
            <a:round/>
            <a:headEnd len="sm" w="sm" type="none"/>
            <a:tailEnd len="sm" w="sm" type="none"/>
          </a:ln>
        </p:spPr>
      </p:cxnSp>
      <p:cxnSp>
        <p:nvCxnSpPr>
          <p:cNvPr id="296" name="Google Shape;296;p41"/>
          <p:cNvCxnSpPr/>
          <p:nvPr/>
        </p:nvCxnSpPr>
        <p:spPr>
          <a:xfrm>
            <a:off x="4636200" y="4737933"/>
            <a:ext cx="566700" cy="3300"/>
          </a:xfrm>
          <a:prstGeom prst="straightConnector1">
            <a:avLst/>
          </a:prstGeom>
          <a:noFill/>
          <a:ln cap="flat" cmpd="sng" w="28575">
            <a:solidFill>
              <a:srgbClr val="CCCCCC"/>
            </a:solidFill>
            <a:prstDash val="solid"/>
            <a:round/>
            <a:headEnd len="sm" w="sm" type="none"/>
            <a:tailEnd len="sm" w="sm" type="none"/>
          </a:ln>
        </p:spPr>
      </p:cxnSp>
      <p:cxnSp>
        <p:nvCxnSpPr>
          <p:cNvPr id="297" name="Google Shape;297;p41"/>
          <p:cNvCxnSpPr/>
          <p:nvPr/>
        </p:nvCxnSpPr>
        <p:spPr>
          <a:xfrm>
            <a:off x="2273775" y="3667375"/>
            <a:ext cx="2379600" cy="2400"/>
          </a:xfrm>
          <a:prstGeom prst="straightConnector1">
            <a:avLst/>
          </a:prstGeom>
          <a:noFill/>
          <a:ln cap="flat" cmpd="sng" w="28575">
            <a:solidFill>
              <a:srgbClr val="CCCCCC"/>
            </a:solidFill>
            <a:prstDash val="solid"/>
            <a:round/>
            <a:headEnd len="sm" w="sm" type="none"/>
            <a:tailEnd len="sm" w="sm" type="none"/>
          </a:ln>
        </p:spPr>
      </p:cxnSp>
      <p:sp>
        <p:nvSpPr>
          <p:cNvPr id="298" name="Google Shape;298;p41"/>
          <p:cNvSpPr/>
          <p:nvPr/>
        </p:nvSpPr>
        <p:spPr>
          <a:xfrm>
            <a:off x="659158" y="2780100"/>
            <a:ext cx="1956300" cy="17592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1"/>
          <p:cNvSpPr/>
          <p:nvPr/>
        </p:nvSpPr>
        <p:spPr>
          <a:xfrm>
            <a:off x="4835000" y="1677667"/>
            <a:ext cx="1956300" cy="1759200"/>
          </a:xfrm>
          <a:prstGeom prst="rect">
            <a:avLst/>
          </a:prstGeom>
          <a:solidFill>
            <a:srgbClr val="43434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1"/>
          <p:cNvSpPr/>
          <p:nvPr/>
        </p:nvSpPr>
        <p:spPr>
          <a:xfrm>
            <a:off x="4835000" y="3859933"/>
            <a:ext cx="1956300" cy="1759200"/>
          </a:xfrm>
          <a:prstGeom prst="rect">
            <a:avLst/>
          </a:prstGeom>
          <a:solidFill>
            <a:srgbClr val="43434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1"/>
          <p:cNvSpPr/>
          <p:nvPr/>
        </p:nvSpPr>
        <p:spPr>
          <a:xfrm>
            <a:off x="7604267" y="1677667"/>
            <a:ext cx="2122500" cy="5487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1"/>
          <p:cNvSpPr/>
          <p:nvPr/>
        </p:nvSpPr>
        <p:spPr>
          <a:xfrm>
            <a:off x="7604267" y="2888067"/>
            <a:ext cx="2122500" cy="5487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1"/>
          <p:cNvSpPr/>
          <p:nvPr/>
        </p:nvSpPr>
        <p:spPr>
          <a:xfrm>
            <a:off x="7604267" y="3859933"/>
            <a:ext cx="2122500" cy="5487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1"/>
          <p:cNvSpPr/>
          <p:nvPr/>
        </p:nvSpPr>
        <p:spPr>
          <a:xfrm>
            <a:off x="7604267" y="5070333"/>
            <a:ext cx="2122500" cy="5487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1"/>
          <p:cNvSpPr txBox="1"/>
          <p:nvPr>
            <p:ph idx="1" type="subTitle"/>
          </p:nvPr>
        </p:nvSpPr>
        <p:spPr>
          <a:xfrm>
            <a:off x="727150" y="3001525"/>
            <a:ext cx="1820400" cy="14181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600"/>
              </a:spcBef>
              <a:spcAft>
                <a:spcPts val="0"/>
              </a:spcAft>
              <a:buSzPts val="2800"/>
              <a:buNone/>
              <a:defRPr b="1" sz="2500">
                <a:solidFill>
                  <a:schemeClr val="lt1"/>
                </a:solidFill>
              </a:defRPr>
            </a:lvl1pPr>
            <a:lvl2pPr lvl="1" rtl="0" algn="l">
              <a:lnSpc>
                <a:spcPct val="90000"/>
              </a:lnSpc>
              <a:spcBef>
                <a:spcPts val="600"/>
              </a:spcBef>
              <a:spcAft>
                <a:spcPts val="0"/>
              </a:spcAft>
              <a:buSzPts val="2600"/>
              <a:buNone/>
              <a:defRPr b="1" sz="2500">
                <a:solidFill>
                  <a:schemeClr val="lt1"/>
                </a:solidFill>
              </a:defRPr>
            </a:lvl2pPr>
            <a:lvl3pPr lvl="2" rtl="0" algn="l">
              <a:lnSpc>
                <a:spcPct val="90000"/>
              </a:lnSpc>
              <a:spcBef>
                <a:spcPts val="600"/>
              </a:spcBef>
              <a:spcAft>
                <a:spcPts val="0"/>
              </a:spcAft>
              <a:buSzPts val="2800"/>
              <a:buNone/>
              <a:defRPr b="1" sz="2500">
                <a:solidFill>
                  <a:schemeClr val="lt1"/>
                </a:solidFill>
              </a:defRPr>
            </a:lvl3pPr>
            <a:lvl4pPr lvl="3" rtl="0" algn="l">
              <a:lnSpc>
                <a:spcPct val="90000"/>
              </a:lnSpc>
              <a:spcBef>
                <a:spcPts val="600"/>
              </a:spcBef>
              <a:spcAft>
                <a:spcPts val="0"/>
              </a:spcAft>
              <a:buSzPts val="2400"/>
              <a:buNone/>
              <a:defRPr b="1" sz="2500">
                <a:solidFill>
                  <a:schemeClr val="lt1"/>
                </a:solidFill>
              </a:defRPr>
            </a:lvl4pPr>
            <a:lvl5pPr lvl="4" rtl="0" algn="l">
              <a:lnSpc>
                <a:spcPct val="90000"/>
              </a:lnSpc>
              <a:spcBef>
                <a:spcPts val="600"/>
              </a:spcBef>
              <a:spcAft>
                <a:spcPts val="0"/>
              </a:spcAft>
              <a:buSzPts val="2000"/>
              <a:buNone/>
              <a:defRPr b="1" sz="2500">
                <a:solidFill>
                  <a:schemeClr val="lt1"/>
                </a:solidFill>
              </a:defRPr>
            </a:lvl5pPr>
            <a:lvl6pPr lvl="5" rtl="0" algn="l">
              <a:lnSpc>
                <a:spcPct val="90000"/>
              </a:lnSpc>
              <a:spcBef>
                <a:spcPts val="500"/>
              </a:spcBef>
              <a:spcAft>
                <a:spcPts val="0"/>
              </a:spcAft>
              <a:buSzPts val="1800"/>
              <a:buNone/>
              <a:defRPr b="1" sz="2500">
                <a:solidFill>
                  <a:schemeClr val="lt1"/>
                </a:solidFill>
              </a:defRPr>
            </a:lvl6pPr>
            <a:lvl7pPr lvl="6" rtl="0" algn="l">
              <a:lnSpc>
                <a:spcPct val="90000"/>
              </a:lnSpc>
              <a:spcBef>
                <a:spcPts val="500"/>
              </a:spcBef>
              <a:spcAft>
                <a:spcPts val="0"/>
              </a:spcAft>
              <a:buSzPts val="1800"/>
              <a:buNone/>
              <a:defRPr b="1" sz="2500">
                <a:solidFill>
                  <a:schemeClr val="lt1"/>
                </a:solidFill>
              </a:defRPr>
            </a:lvl7pPr>
            <a:lvl8pPr lvl="7" rtl="0" algn="l">
              <a:lnSpc>
                <a:spcPct val="90000"/>
              </a:lnSpc>
              <a:spcBef>
                <a:spcPts val="500"/>
              </a:spcBef>
              <a:spcAft>
                <a:spcPts val="0"/>
              </a:spcAft>
              <a:buSzPts val="1800"/>
              <a:buNone/>
              <a:defRPr b="1" sz="2500">
                <a:solidFill>
                  <a:schemeClr val="lt1"/>
                </a:solidFill>
              </a:defRPr>
            </a:lvl8pPr>
            <a:lvl9pPr lvl="8" rtl="0" algn="l">
              <a:lnSpc>
                <a:spcPct val="90000"/>
              </a:lnSpc>
              <a:spcBef>
                <a:spcPts val="500"/>
              </a:spcBef>
              <a:spcAft>
                <a:spcPts val="0"/>
              </a:spcAft>
              <a:buSzPts val="1800"/>
              <a:buNone/>
              <a:defRPr b="1" sz="2500">
                <a:solidFill>
                  <a:schemeClr val="lt1"/>
                </a:solidFill>
              </a:defRPr>
            </a:lvl9pPr>
          </a:lstStyle>
          <a:p/>
        </p:txBody>
      </p:sp>
      <p:sp>
        <p:nvSpPr>
          <p:cNvPr id="306" name="Google Shape;306;p41"/>
          <p:cNvSpPr txBox="1"/>
          <p:nvPr>
            <p:ph idx="2" type="subTitle"/>
          </p:nvPr>
        </p:nvSpPr>
        <p:spPr>
          <a:xfrm>
            <a:off x="7604267" y="1677800"/>
            <a:ext cx="2122500" cy="548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600"/>
              </a:spcBef>
              <a:spcAft>
                <a:spcPts val="0"/>
              </a:spcAft>
              <a:buSzPts val="2800"/>
              <a:buNone/>
              <a:defRPr sz="1900"/>
            </a:lvl1pPr>
            <a:lvl2pPr lvl="1" rtl="0" algn="l">
              <a:lnSpc>
                <a:spcPct val="90000"/>
              </a:lnSpc>
              <a:spcBef>
                <a:spcPts val="600"/>
              </a:spcBef>
              <a:spcAft>
                <a:spcPts val="0"/>
              </a:spcAft>
              <a:buSzPts val="2600"/>
              <a:buNone/>
              <a:defRPr sz="1900"/>
            </a:lvl2pPr>
            <a:lvl3pPr lvl="2" rtl="0" algn="l">
              <a:lnSpc>
                <a:spcPct val="90000"/>
              </a:lnSpc>
              <a:spcBef>
                <a:spcPts val="600"/>
              </a:spcBef>
              <a:spcAft>
                <a:spcPts val="0"/>
              </a:spcAft>
              <a:buSzPts val="2800"/>
              <a:buNone/>
              <a:defRPr sz="1900"/>
            </a:lvl3pPr>
            <a:lvl4pPr lvl="3" rtl="0" algn="l">
              <a:lnSpc>
                <a:spcPct val="90000"/>
              </a:lnSpc>
              <a:spcBef>
                <a:spcPts val="600"/>
              </a:spcBef>
              <a:spcAft>
                <a:spcPts val="0"/>
              </a:spcAft>
              <a:buSzPts val="2400"/>
              <a:buNone/>
              <a:defRPr sz="1900"/>
            </a:lvl4pPr>
            <a:lvl5pPr lvl="4" rtl="0" algn="l">
              <a:lnSpc>
                <a:spcPct val="90000"/>
              </a:lnSpc>
              <a:spcBef>
                <a:spcPts val="600"/>
              </a:spcBef>
              <a:spcAft>
                <a:spcPts val="0"/>
              </a:spcAft>
              <a:buSzPts val="2000"/>
              <a:buNone/>
              <a:defRPr sz="1900"/>
            </a:lvl5pPr>
            <a:lvl6pPr lvl="5" rtl="0" algn="l">
              <a:lnSpc>
                <a:spcPct val="90000"/>
              </a:lnSpc>
              <a:spcBef>
                <a:spcPts val="500"/>
              </a:spcBef>
              <a:spcAft>
                <a:spcPts val="0"/>
              </a:spcAft>
              <a:buSzPts val="1800"/>
              <a:buNone/>
              <a:defRPr sz="1900"/>
            </a:lvl6pPr>
            <a:lvl7pPr lvl="6" rtl="0" algn="l">
              <a:lnSpc>
                <a:spcPct val="90000"/>
              </a:lnSpc>
              <a:spcBef>
                <a:spcPts val="500"/>
              </a:spcBef>
              <a:spcAft>
                <a:spcPts val="0"/>
              </a:spcAft>
              <a:buSzPts val="1800"/>
              <a:buNone/>
              <a:defRPr sz="1900"/>
            </a:lvl7pPr>
            <a:lvl8pPr lvl="7" rtl="0" algn="l">
              <a:lnSpc>
                <a:spcPct val="90000"/>
              </a:lnSpc>
              <a:spcBef>
                <a:spcPts val="500"/>
              </a:spcBef>
              <a:spcAft>
                <a:spcPts val="0"/>
              </a:spcAft>
              <a:buSzPts val="1800"/>
              <a:buNone/>
              <a:defRPr sz="1900"/>
            </a:lvl8pPr>
            <a:lvl9pPr lvl="8" rtl="0" algn="l">
              <a:lnSpc>
                <a:spcPct val="90000"/>
              </a:lnSpc>
              <a:spcBef>
                <a:spcPts val="500"/>
              </a:spcBef>
              <a:spcAft>
                <a:spcPts val="0"/>
              </a:spcAft>
              <a:buSzPts val="1800"/>
              <a:buNone/>
              <a:defRPr sz="1900"/>
            </a:lvl9pPr>
          </a:lstStyle>
          <a:p/>
        </p:txBody>
      </p:sp>
      <p:sp>
        <p:nvSpPr>
          <p:cNvPr id="307" name="Google Shape;307;p41"/>
          <p:cNvSpPr txBox="1"/>
          <p:nvPr>
            <p:ph idx="3" type="subTitle"/>
          </p:nvPr>
        </p:nvSpPr>
        <p:spPr>
          <a:xfrm>
            <a:off x="7604267" y="2888067"/>
            <a:ext cx="2122500" cy="548700"/>
          </a:xfrm>
          <a:prstGeom prst="rect">
            <a:avLst/>
          </a:prstGeom>
          <a:solidFill>
            <a:srgbClr val="434343"/>
          </a:solidFill>
          <a:ln>
            <a:noFill/>
          </a:ln>
        </p:spPr>
        <p:txBody>
          <a:bodyPr anchorCtr="0" anchor="t" bIns="45700" lIns="91425" spcFirstLastPara="1" rIns="91425" wrap="square" tIns="45700">
            <a:noAutofit/>
          </a:bodyPr>
          <a:lstStyle>
            <a:lvl1pPr lvl="0" rtl="0" algn="l">
              <a:lnSpc>
                <a:spcPct val="90000"/>
              </a:lnSpc>
              <a:spcBef>
                <a:spcPts val="600"/>
              </a:spcBef>
              <a:spcAft>
                <a:spcPts val="0"/>
              </a:spcAft>
              <a:buSzPts val="2800"/>
              <a:buNone/>
              <a:defRPr sz="1900">
                <a:solidFill>
                  <a:schemeClr val="lt1"/>
                </a:solidFill>
              </a:defRPr>
            </a:lvl1pPr>
            <a:lvl2pPr lvl="1" rtl="0" algn="l">
              <a:lnSpc>
                <a:spcPct val="90000"/>
              </a:lnSpc>
              <a:spcBef>
                <a:spcPts val="600"/>
              </a:spcBef>
              <a:spcAft>
                <a:spcPts val="0"/>
              </a:spcAft>
              <a:buSzPts val="2600"/>
              <a:buNone/>
              <a:defRPr sz="1900">
                <a:solidFill>
                  <a:schemeClr val="lt1"/>
                </a:solidFill>
              </a:defRPr>
            </a:lvl2pPr>
            <a:lvl3pPr lvl="2" rtl="0" algn="l">
              <a:lnSpc>
                <a:spcPct val="90000"/>
              </a:lnSpc>
              <a:spcBef>
                <a:spcPts val="600"/>
              </a:spcBef>
              <a:spcAft>
                <a:spcPts val="0"/>
              </a:spcAft>
              <a:buSzPts val="2800"/>
              <a:buNone/>
              <a:defRPr sz="1900">
                <a:solidFill>
                  <a:schemeClr val="lt1"/>
                </a:solidFill>
              </a:defRPr>
            </a:lvl3pPr>
            <a:lvl4pPr lvl="3" rtl="0" algn="l">
              <a:lnSpc>
                <a:spcPct val="90000"/>
              </a:lnSpc>
              <a:spcBef>
                <a:spcPts val="600"/>
              </a:spcBef>
              <a:spcAft>
                <a:spcPts val="0"/>
              </a:spcAft>
              <a:buSzPts val="2400"/>
              <a:buNone/>
              <a:defRPr sz="1900">
                <a:solidFill>
                  <a:schemeClr val="lt1"/>
                </a:solidFill>
              </a:defRPr>
            </a:lvl4pPr>
            <a:lvl5pPr lvl="4" rtl="0" algn="l">
              <a:lnSpc>
                <a:spcPct val="90000"/>
              </a:lnSpc>
              <a:spcBef>
                <a:spcPts val="600"/>
              </a:spcBef>
              <a:spcAft>
                <a:spcPts val="0"/>
              </a:spcAft>
              <a:buSzPts val="2000"/>
              <a:buNone/>
              <a:defRPr sz="1900">
                <a:solidFill>
                  <a:schemeClr val="lt1"/>
                </a:solidFill>
              </a:defRPr>
            </a:lvl5pPr>
            <a:lvl6pPr lvl="5" rtl="0" algn="l">
              <a:lnSpc>
                <a:spcPct val="90000"/>
              </a:lnSpc>
              <a:spcBef>
                <a:spcPts val="500"/>
              </a:spcBef>
              <a:spcAft>
                <a:spcPts val="0"/>
              </a:spcAft>
              <a:buSzPts val="1800"/>
              <a:buNone/>
              <a:defRPr sz="1900">
                <a:solidFill>
                  <a:schemeClr val="lt1"/>
                </a:solidFill>
              </a:defRPr>
            </a:lvl6pPr>
            <a:lvl7pPr lvl="6" rtl="0" algn="l">
              <a:lnSpc>
                <a:spcPct val="90000"/>
              </a:lnSpc>
              <a:spcBef>
                <a:spcPts val="500"/>
              </a:spcBef>
              <a:spcAft>
                <a:spcPts val="0"/>
              </a:spcAft>
              <a:buSzPts val="1800"/>
              <a:buNone/>
              <a:defRPr sz="1900">
                <a:solidFill>
                  <a:schemeClr val="lt1"/>
                </a:solidFill>
              </a:defRPr>
            </a:lvl7pPr>
            <a:lvl8pPr lvl="7" rtl="0" algn="l">
              <a:lnSpc>
                <a:spcPct val="90000"/>
              </a:lnSpc>
              <a:spcBef>
                <a:spcPts val="500"/>
              </a:spcBef>
              <a:spcAft>
                <a:spcPts val="0"/>
              </a:spcAft>
              <a:buSzPts val="1800"/>
              <a:buNone/>
              <a:defRPr sz="1900">
                <a:solidFill>
                  <a:schemeClr val="lt1"/>
                </a:solidFill>
              </a:defRPr>
            </a:lvl8pPr>
            <a:lvl9pPr lvl="8" rtl="0" algn="l">
              <a:lnSpc>
                <a:spcPct val="90000"/>
              </a:lnSpc>
              <a:spcBef>
                <a:spcPts val="500"/>
              </a:spcBef>
              <a:spcAft>
                <a:spcPts val="0"/>
              </a:spcAft>
              <a:buSzPts val="1800"/>
              <a:buNone/>
              <a:defRPr sz="1900">
                <a:solidFill>
                  <a:schemeClr val="lt1"/>
                </a:solidFill>
              </a:defRPr>
            </a:lvl9pPr>
          </a:lstStyle>
          <a:p/>
        </p:txBody>
      </p:sp>
      <p:sp>
        <p:nvSpPr>
          <p:cNvPr id="308" name="Google Shape;308;p41"/>
          <p:cNvSpPr txBox="1"/>
          <p:nvPr>
            <p:ph idx="4" type="subTitle"/>
          </p:nvPr>
        </p:nvSpPr>
        <p:spPr>
          <a:xfrm>
            <a:off x="7604267" y="3859933"/>
            <a:ext cx="2122500" cy="548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600"/>
              </a:spcBef>
              <a:spcAft>
                <a:spcPts val="0"/>
              </a:spcAft>
              <a:buSzPts val="2800"/>
              <a:buNone/>
              <a:defRPr sz="1900"/>
            </a:lvl1pPr>
            <a:lvl2pPr lvl="1" rtl="0" algn="l">
              <a:lnSpc>
                <a:spcPct val="90000"/>
              </a:lnSpc>
              <a:spcBef>
                <a:spcPts val="600"/>
              </a:spcBef>
              <a:spcAft>
                <a:spcPts val="0"/>
              </a:spcAft>
              <a:buSzPts val="2600"/>
              <a:buNone/>
              <a:defRPr sz="1900"/>
            </a:lvl2pPr>
            <a:lvl3pPr lvl="2" rtl="0" algn="l">
              <a:lnSpc>
                <a:spcPct val="90000"/>
              </a:lnSpc>
              <a:spcBef>
                <a:spcPts val="600"/>
              </a:spcBef>
              <a:spcAft>
                <a:spcPts val="0"/>
              </a:spcAft>
              <a:buSzPts val="2800"/>
              <a:buNone/>
              <a:defRPr sz="1900"/>
            </a:lvl3pPr>
            <a:lvl4pPr lvl="3" rtl="0" algn="l">
              <a:lnSpc>
                <a:spcPct val="90000"/>
              </a:lnSpc>
              <a:spcBef>
                <a:spcPts val="600"/>
              </a:spcBef>
              <a:spcAft>
                <a:spcPts val="0"/>
              </a:spcAft>
              <a:buSzPts val="2400"/>
              <a:buNone/>
              <a:defRPr sz="1900"/>
            </a:lvl4pPr>
            <a:lvl5pPr lvl="4" rtl="0" algn="l">
              <a:lnSpc>
                <a:spcPct val="90000"/>
              </a:lnSpc>
              <a:spcBef>
                <a:spcPts val="600"/>
              </a:spcBef>
              <a:spcAft>
                <a:spcPts val="0"/>
              </a:spcAft>
              <a:buSzPts val="2000"/>
              <a:buNone/>
              <a:defRPr sz="1900"/>
            </a:lvl5pPr>
            <a:lvl6pPr lvl="5" rtl="0" algn="l">
              <a:lnSpc>
                <a:spcPct val="90000"/>
              </a:lnSpc>
              <a:spcBef>
                <a:spcPts val="500"/>
              </a:spcBef>
              <a:spcAft>
                <a:spcPts val="0"/>
              </a:spcAft>
              <a:buSzPts val="1800"/>
              <a:buNone/>
              <a:defRPr sz="1900"/>
            </a:lvl6pPr>
            <a:lvl7pPr lvl="6" rtl="0" algn="l">
              <a:lnSpc>
                <a:spcPct val="90000"/>
              </a:lnSpc>
              <a:spcBef>
                <a:spcPts val="500"/>
              </a:spcBef>
              <a:spcAft>
                <a:spcPts val="0"/>
              </a:spcAft>
              <a:buSzPts val="1800"/>
              <a:buNone/>
              <a:defRPr sz="1900"/>
            </a:lvl7pPr>
            <a:lvl8pPr lvl="7" rtl="0" algn="l">
              <a:lnSpc>
                <a:spcPct val="90000"/>
              </a:lnSpc>
              <a:spcBef>
                <a:spcPts val="500"/>
              </a:spcBef>
              <a:spcAft>
                <a:spcPts val="0"/>
              </a:spcAft>
              <a:buSzPts val="1800"/>
              <a:buNone/>
              <a:defRPr sz="1900"/>
            </a:lvl8pPr>
            <a:lvl9pPr lvl="8" rtl="0" algn="l">
              <a:lnSpc>
                <a:spcPct val="90000"/>
              </a:lnSpc>
              <a:spcBef>
                <a:spcPts val="500"/>
              </a:spcBef>
              <a:spcAft>
                <a:spcPts val="0"/>
              </a:spcAft>
              <a:buSzPts val="1800"/>
              <a:buNone/>
              <a:defRPr sz="1900"/>
            </a:lvl9pPr>
          </a:lstStyle>
          <a:p/>
        </p:txBody>
      </p:sp>
      <p:sp>
        <p:nvSpPr>
          <p:cNvPr id="309" name="Google Shape;309;p41"/>
          <p:cNvSpPr txBox="1"/>
          <p:nvPr>
            <p:ph idx="5" type="subTitle"/>
          </p:nvPr>
        </p:nvSpPr>
        <p:spPr>
          <a:xfrm>
            <a:off x="7604267" y="5070333"/>
            <a:ext cx="2122500" cy="548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600"/>
              </a:spcBef>
              <a:spcAft>
                <a:spcPts val="0"/>
              </a:spcAft>
              <a:buSzPts val="2800"/>
              <a:buNone/>
              <a:defRPr sz="1900"/>
            </a:lvl1pPr>
            <a:lvl2pPr lvl="1" rtl="0" algn="l">
              <a:lnSpc>
                <a:spcPct val="90000"/>
              </a:lnSpc>
              <a:spcBef>
                <a:spcPts val="600"/>
              </a:spcBef>
              <a:spcAft>
                <a:spcPts val="0"/>
              </a:spcAft>
              <a:buSzPts val="2600"/>
              <a:buNone/>
              <a:defRPr sz="1900"/>
            </a:lvl2pPr>
            <a:lvl3pPr lvl="2" rtl="0" algn="l">
              <a:lnSpc>
                <a:spcPct val="90000"/>
              </a:lnSpc>
              <a:spcBef>
                <a:spcPts val="600"/>
              </a:spcBef>
              <a:spcAft>
                <a:spcPts val="0"/>
              </a:spcAft>
              <a:buSzPts val="2800"/>
              <a:buNone/>
              <a:defRPr sz="1900"/>
            </a:lvl3pPr>
            <a:lvl4pPr lvl="3" rtl="0" algn="l">
              <a:lnSpc>
                <a:spcPct val="90000"/>
              </a:lnSpc>
              <a:spcBef>
                <a:spcPts val="600"/>
              </a:spcBef>
              <a:spcAft>
                <a:spcPts val="0"/>
              </a:spcAft>
              <a:buSzPts val="2400"/>
              <a:buNone/>
              <a:defRPr sz="1900"/>
            </a:lvl4pPr>
            <a:lvl5pPr lvl="4" rtl="0" algn="l">
              <a:lnSpc>
                <a:spcPct val="90000"/>
              </a:lnSpc>
              <a:spcBef>
                <a:spcPts val="600"/>
              </a:spcBef>
              <a:spcAft>
                <a:spcPts val="0"/>
              </a:spcAft>
              <a:buSzPts val="2000"/>
              <a:buNone/>
              <a:defRPr sz="1900"/>
            </a:lvl5pPr>
            <a:lvl6pPr lvl="5" rtl="0" algn="l">
              <a:lnSpc>
                <a:spcPct val="90000"/>
              </a:lnSpc>
              <a:spcBef>
                <a:spcPts val="500"/>
              </a:spcBef>
              <a:spcAft>
                <a:spcPts val="0"/>
              </a:spcAft>
              <a:buSzPts val="1800"/>
              <a:buNone/>
              <a:defRPr sz="1900"/>
            </a:lvl6pPr>
            <a:lvl7pPr lvl="6" rtl="0" algn="l">
              <a:lnSpc>
                <a:spcPct val="90000"/>
              </a:lnSpc>
              <a:spcBef>
                <a:spcPts val="500"/>
              </a:spcBef>
              <a:spcAft>
                <a:spcPts val="0"/>
              </a:spcAft>
              <a:buSzPts val="1800"/>
              <a:buNone/>
              <a:defRPr sz="1900"/>
            </a:lvl7pPr>
            <a:lvl8pPr lvl="7" rtl="0" algn="l">
              <a:lnSpc>
                <a:spcPct val="90000"/>
              </a:lnSpc>
              <a:spcBef>
                <a:spcPts val="500"/>
              </a:spcBef>
              <a:spcAft>
                <a:spcPts val="0"/>
              </a:spcAft>
              <a:buSzPts val="1800"/>
              <a:buNone/>
              <a:defRPr sz="1900"/>
            </a:lvl8pPr>
            <a:lvl9pPr lvl="8" rtl="0" algn="l">
              <a:lnSpc>
                <a:spcPct val="90000"/>
              </a:lnSpc>
              <a:spcBef>
                <a:spcPts val="500"/>
              </a:spcBef>
              <a:spcAft>
                <a:spcPts val="0"/>
              </a:spcAft>
              <a:buSzPts val="1800"/>
              <a:buNone/>
              <a:defRPr sz="1900"/>
            </a:lvl9pPr>
          </a:lstStyle>
          <a:p/>
        </p:txBody>
      </p:sp>
      <p:cxnSp>
        <p:nvCxnSpPr>
          <p:cNvPr id="310" name="Google Shape;310;p41"/>
          <p:cNvCxnSpPr/>
          <p:nvPr/>
        </p:nvCxnSpPr>
        <p:spPr>
          <a:xfrm>
            <a:off x="4641767" y="2556300"/>
            <a:ext cx="14100" cy="2192100"/>
          </a:xfrm>
          <a:prstGeom prst="straightConnector1">
            <a:avLst/>
          </a:prstGeom>
          <a:noFill/>
          <a:ln cap="flat" cmpd="sng" w="28575">
            <a:solidFill>
              <a:srgbClr val="CCCCCC"/>
            </a:solidFill>
            <a:prstDash val="solid"/>
            <a:round/>
            <a:headEnd len="sm" w="sm" type="none"/>
            <a:tailEnd len="sm" w="sm" type="none"/>
          </a:ln>
        </p:spPr>
      </p:cxnSp>
      <p:cxnSp>
        <p:nvCxnSpPr>
          <p:cNvPr id="311" name="Google Shape;311;p41"/>
          <p:cNvCxnSpPr/>
          <p:nvPr/>
        </p:nvCxnSpPr>
        <p:spPr>
          <a:xfrm>
            <a:off x="7108733" y="1944700"/>
            <a:ext cx="6900" cy="1209600"/>
          </a:xfrm>
          <a:prstGeom prst="straightConnector1">
            <a:avLst/>
          </a:prstGeom>
          <a:noFill/>
          <a:ln cap="flat" cmpd="sng" w="28575">
            <a:solidFill>
              <a:srgbClr val="CCCCCC"/>
            </a:solidFill>
            <a:prstDash val="solid"/>
            <a:round/>
            <a:headEnd len="sm" w="sm" type="none"/>
            <a:tailEnd len="sm" w="sm" type="none"/>
          </a:ln>
        </p:spPr>
      </p:cxnSp>
      <p:sp>
        <p:nvSpPr>
          <p:cNvPr id="312" name="Google Shape;312;p41"/>
          <p:cNvSpPr txBox="1"/>
          <p:nvPr>
            <p:ph type="title"/>
          </p:nvPr>
        </p:nvSpPr>
        <p:spPr>
          <a:xfrm>
            <a:off x="473050" y="339825"/>
            <a:ext cx="112509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313" name="Google Shape;313;p41"/>
          <p:cNvSpPr txBox="1"/>
          <p:nvPr>
            <p:ph idx="6" type="body"/>
          </p:nvPr>
        </p:nvSpPr>
        <p:spPr>
          <a:xfrm>
            <a:off x="4955075" y="1865300"/>
            <a:ext cx="1665000" cy="141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800">
                <a:solidFill>
                  <a:srgbClr val="FFFFFF"/>
                </a:solidFill>
              </a:defRPr>
            </a:lvl1pPr>
            <a:lvl2pPr indent="-393700" lvl="1" marL="914400" rtl="0" algn="l">
              <a:lnSpc>
                <a:spcPct val="90000"/>
              </a:lnSpc>
              <a:spcBef>
                <a:spcPts val="0"/>
              </a:spcBef>
              <a:spcAft>
                <a:spcPts val="0"/>
              </a:spcAft>
              <a:buSzPts val="2600"/>
              <a:buChar char="•"/>
              <a:defRPr sz="1800">
                <a:solidFill>
                  <a:srgbClr val="FFFFFF"/>
                </a:solidFill>
              </a:defRPr>
            </a:lvl2pPr>
            <a:lvl3pPr indent="-406400" lvl="2" marL="1371600" rtl="0" algn="l">
              <a:lnSpc>
                <a:spcPct val="90000"/>
              </a:lnSpc>
              <a:spcBef>
                <a:spcPts val="0"/>
              </a:spcBef>
              <a:spcAft>
                <a:spcPts val="0"/>
              </a:spcAft>
              <a:buSzPts val="2800"/>
              <a:buChar char="•"/>
              <a:defRPr sz="1800">
                <a:solidFill>
                  <a:srgbClr val="FFFFFF"/>
                </a:solidFill>
              </a:defRPr>
            </a:lvl3pPr>
            <a:lvl4pPr indent="-381000" lvl="3" marL="1828800" rtl="0" algn="l">
              <a:lnSpc>
                <a:spcPct val="90000"/>
              </a:lnSpc>
              <a:spcBef>
                <a:spcPts val="0"/>
              </a:spcBef>
              <a:spcAft>
                <a:spcPts val="0"/>
              </a:spcAft>
              <a:buSzPts val="2400"/>
              <a:buChar char="•"/>
              <a:defRPr sz="1800">
                <a:solidFill>
                  <a:srgbClr val="FFFFFF"/>
                </a:solidFill>
              </a:defRPr>
            </a:lvl4pPr>
            <a:lvl5pPr indent="-355600" lvl="4" marL="2286000" rtl="0" algn="l">
              <a:lnSpc>
                <a:spcPct val="90000"/>
              </a:lnSpc>
              <a:spcBef>
                <a:spcPts val="0"/>
              </a:spcBef>
              <a:spcAft>
                <a:spcPts val="0"/>
              </a:spcAft>
              <a:buSzPts val="2000"/>
              <a:buChar char="•"/>
              <a:defRPr sz="1800">
                <a:solidFill>
                  <a:srgbClr val="FFFFFF"/>
                </a:solidFill>
              </a:defRPr>
            </a:lvl5pPr>
            <a:lvl6pPr indent="-342900" lvl="5" marL="2743200" rtl="0" algn="l">
              <a:lnSpc>
                <a:spcPct val="90000"/>
              </a:lnSpc>
              <a:spcBef>
                <a:spcPts val="0"/>
              </a:spcBef>
              <a:spcAft>
                <a:spcPts val="0"/>
              </a:spcAft>
              <a:buSzPts val="1800"/>
              <a:buChar char="•"/>
              <a:defRPr sz="1800">
                <a:solidFill>
                  <a:srgbClr val="FFFFFF"/>
                </a:solidFill>
              </a:defRPr>
            </a:lvl6pPr>
            <a:lvl7pPr indent="-342900" lvl="6" marL="3200400" rtl="0" algn="l">
              <a:lnSpc>
                <a:spcPct val="90000"/>
              </a:lnSpc>
              <a:spcBef>
                <a:spcPts val="0"/>
              </a:spcBef>
              <a:spcAft>
                <a:spcPts val="0"/>
              </a:spcAft>
              <a:buSzPts val="1800"/>
              <a:buChar char="•"/>
              <a:defRPr sz="1800">
                <a:solidFill>
                  <a:srgbClr val="FFFFFF"/>
                </a:solidFill>
              </a:defRPr>
            </a:lvl7pPr>
            <a:lvl8pPr indent="-342900" lvl="7" marL="3657600" rtl="0" algn="l">
              <a:lnSpc>
                <a:spcPct val="90000"/>
              </a:lnSpc>
              <a:spcBef>
                <a:spcPts val="0"/>
              </a:spcBef>
              <a:spcAft>
                <a:spcPts val="0"/>
              </a:spcAft>
              <a:buSzPts val="1800"/>
              <a:buChar char="•"/>
              <a:defRPr sz="1800">
                <a:solidFill>
                  <a:srgbClr val="FFFFFF"/>
                </a:solidFill>
              </a:defRPr>
            </a:lvl8pPr>
            <a:lvl9pPr indent="-342900" lvl="8" marL="4114800" rtl="0" algn="l">
              <a:lnSpc>
                <a:spcPct val="90000"/>
              </a:lnSpc>
              <a:spcBef>
                <a:spcPts val="0"/>
              </a:spcBef>
              <a:spcAft>
                <a:spcPts val="0"/>
              </a:spcAft>
              <a:buSzPts val="1800"/>
              <a:buChar char="•"/>
              <a:defRPr sz="1800">
                <a:solidFill>
                  <a:srgbClr val="FFFFFF"/>
                </a:solidFill>
              </a:defRPr>
            </a:lvl9pPr>
          </a:lstStyle>
          <a:p/>
        </p:txBody>
      </p:sp>
      <p:sp>
        <p:nvSpPr>
          <p:cNvPr id="314" name="Google Shape;314;p41"/>
          <p:cNvSpPr txBox="1"/>
          <p:nvPr>
            <p:ph idx="7" type="body"/>
          </p:nvPr>
        </p:nvSpPr>
        <p:spPr>
          <a:xfrm>
            <a:off x="4980650" y="4029675"/>
            <a:ext cx="1665000" cy="141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800">
                <a:solidFill>
                  <a:srgbClr val="FFFFFF"/>
                </a:solidFill>
              </a:defRPr>
            </a:lvl1pPr>
            <a:lvl2pPr indent="-393700" lvl="1" marL="914400" rtl="0" algn="l">
              <a:lnSpc>
                <a:spcPct val="90000"/>
              </a:lnSpc>
              <a:spcBef>
                <a:spcPts val="0"/>
              </a:spcBef>
              <a:spcAft>
                <a:spcPts val="0"/>
              </a:spcAft>
              <a:buSzPts val="2600"/>
              <a:buChar char="•"/>
              <a:defRPr sz="1800">
                <a:solidFill>
                  <a:srgbClr val="FFFFFF"/>
                </a:solidFill>
              </a:defRPr>
            </a:lvl2pPr>
            <a:lvl3pPr indent="-406400" lvl="2" marL="1371600" rtl="0" algn="l">
              <a:lnSpc>
                <a:spcPct val="90000"/>
              </a:lnSpc>
              <a:spcBef>
                <a:spcPts val="0"/>
              </a:spcBef>
              <a:spcAft>
                <a:spcPts val="0"/>
              </a:spcAft>
              <a:buSzPts val="2800"/>
              <a:buChar char="•"/>
              <a:defRPr sz="1800">
                <a:solidFill>
                  <a:srgbClr val="FFFFFF"/>
                </a:solidFill>
              </a:defRPr>
            </a:lvl3pPr>
            <a:lvl4pPr indent="-381000" lvl="3" marL="1828800" rtl="0" algn="l">
              <a:lnSpc>
                <a:spcPct val="90000"/>
              </a:lnSpc>
              <a:spcBef>
                <a:spcPts val="0"/>
              </a:spcBef>
              <a:spcAft>
                <a:spcPts val="0"/>
              </a:spcAft>
              <a:buSzPts val="2400"/>
              <a:buChar char="•"/>
              <a:defRPr sz="1800">
                <a:solidFill>
                  <a:srgbClr val="FFFFFF"/>
                </a:solidFill>
              </a:defRPr>
            </a:lvl4pPr>
            <a:lvl5pPr indent="-355600" lvl="4" marL="2286000" rtl="0" algn="l">
              <a:lnSpc>
                <a:spcPct val="90000"/>
              </a:lnSpc>
              <a:spcBef>
                <a:spcPts val="0"/>
              </a:spcBef>
              <a:spcAft>
                <a:spcPts val="0"/>
              </a:spcAft>
              <a:buSzPts val="2000"/>
              <a:buChar char="•"/>
              <a:defRPr sz="1800">
                <a:solidFill>
                  <a:srgbClr val="FFFFFF"/>
                </a:solidFill>
              </a:defRPr>
            </a:lvl5pPr>
            <a:lvl6pPr indent="-342900" lvl="5" marL="2743200" rtl="0" algn="l">
              <a:lnSpc>
                <a:spcPct val="90000"/>
              </a:lnSpc>
              <a:spcBef>
                <a:spcPts val="0"/>
              </a:spcBef>
              <a:spcAft>
                <a:spcPts val="0"/>
              </a:spcAft>
              <a:buSzPts val="1800"/>
              <a:buChar char="•"/>
              <a:defRPr sz="1800">
                <a:solidFill>
                  <a:srgbClr val="FFFFFF"/>
                </a:solidFill>
              </a:defRPr>
            </a:lvl6pPr>
            <a:lvl7pPr indent="-342900" lvl="6" marL="3200400" rtl="0" algn="l">
              <a:lnSpc>
                <a:spcPct val="90000"/>
              </a:lnSpc>
              <a:spcBef>
                <a:spcPts val="0"/>
              </a:spcBef>
              <a:spcAft>
                <a:spcPts val="0"/>
              </a:spcAft>
              <a:buSzPts val="1800"/>
              <a:buChar char="•"/>
              <a:defRPr sz="1800">
                <a:solidFill>
                  <a:srgbClr val="FFFFFF"/>
                </a:solidFill>
              </a:defRPr>
            </a:lvl7pPr>
            <a:lvl8pPr indent="-342900" lvl="7" marL="3657600" rtl="0" algn="l">
              <a:lnSpc>
                <a:spcPct val="90000"/>
              </a:lnSpc>
              <a:spcBef>
                <a:spcPts val="0"/>
              </a:spcBef>
              <a:spcAft>
                <a:spcPts val="0"/>
              </a:spcAft>
              <a:buSzPts val="1800"/>
              <a:buChar char="•"/>
              <a:defRPr sz="1800">
                <a:solidFill>
                  <a:srgbClr val="FFFFFF"/>
                </a:solidFill>
              </a:defRPr>
            </a:lvl8pPr>
            <a:lvl9pPr indent="-342900" lvl="8" marL="4114800" rtl="0" algn="l">
              <a:lnSpc>
                <a:spcPct val="90000"/>
              </a:lnSpc>
              <a:spcBef>
                <a:spcPts val="0"/>
              </a:spcBef>
              <a:spcAft>
                <a:spcPts val="0"/>
              </a:spcAft>
              <a:buSzPts val="1800"/>
              <a:buChar char="•"/>
              <a:defRPr sz="1800">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p5"/>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3" name="Google Shape;23;p5"/>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4" name="Google Shape;24;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p:cSld name="CUSTOM_16">
    <p:spTree>
      <p:nvGrpSpPr>
        <p:cNvPr id="315" name="Shape 315"/>
        <p:cNvGrpSpPr/>
        <p:nvPr/>
      </p:nvGrpSpPr>
      <p:grpSpPr>
        <a:xfrm>
          <a:off x="0" y="0"/>
          <a:ext cx="0" cy="0"/>
          <a:chOff x="0" y="0"/>
          <a:chExt cx="0" cy="0"/>
        </a:xfrm>
      </p:grpSpPr>
      <p:sp>
        <p:nvSpPr>
          <p:cNvPr id="316" name="Google Shape;316;p42"/>
          <p:cNvSpPr txBox="1"/>
          <p:nvPr>
            <p:ph type="title"/>
          </p:nvPr>
        </p:nvSpPr>
        <p:spPr>
          <a:xfrm>
            <a:off x="473050" y="339825"/>
            <a:ext cx="112509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317" name="Google Shape;317;p42"/>
          <p:cNvSpPr txBox="1"/>
          <p:nvPr>
            <p:ph idx="1" type="body"/>
          </p:nvPr>
        </p:nvSpPr>
        <p:spPr>
          <a:xfrm>
            <a:off x="1671825" y="4367400"/>
            <a:ext cx="3779100" cy="812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318" name="Google Shape;318;p42"/>
          <p:cNvSpPr txBox="1"/>
          <p:nvPr>
            <p:ph idx="2" type="body"/>
          </p:nvPr>
        </p:nvSpPr>
        <p:spPr>
          <a:xfrm>
            <a:off x="1671825" y="3919400"/>
            <a:ext cx="3779100" cy="39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319" name="Google Shape;319;p42"/>
          <p:cNvSpPr txBox="1"/>
          <p:nvPr>
            <p:ph idx="3" type="body"/>
          </p:nvPr>
        </p:nvSpPr>
        <p:spPr>
          <a:xfrm>
            <a:off x="6546050" y="4367400"/>
            <a:ext cx="3779100" cy="812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350"/>
            </a:lvl1pPr>
            <a:lvl2pPr indent="-393700" lvl="1" marL="914400" rtl="0" algn="l">
              <a:lnSpc>
                <a:spcPct val="90000"/>
              </a:lnSpc>
              <a:spcBef>
                <a:spcPts val="0"/>
              </a:spcBef>
              <a:spcAft>
                <a:spcPts val="0"/>
              </a:spcAft>
              <a:buSzPts val="2600"/>
              <a:buChar char="•"/>
              <a:defRPr sz="1350"/>
            </a:lvl2pPr>
            <a:lvl3pPr indent="-406400" lvl="2" marL="1371600" rtl="0" algn="l">
              <a:lnSpc>
                <a:spcPct val="90000"/>
              </a:lnSpc>
              <a:spcBef>
                <a:spcPts val="0"/>
              </a:spcBef>
              <a:spcAft>
                <a:spcPts val="0"/>
              </a:spcAft>
              <a:buSzPts val="2800"/>
              <a:buChar char="•"/>
              <a:defRPr sz="1350"/>
            </a:lvl3pPr>
            <a:lvl4pPr indent="-381000" lvl="3" marL="1828800" rtl="0" algn="l">
              <a:lnSpc>
                <a:spcPct val="90000"/>
              </a:lnSpc>
              <a:spcBef>
                <a:spcPts val="0"/>
              </a:spcBef>
              <a:spcAft>
                <a:spcPts val="0"/>
              </a:spcAft>
              <a:buSzPts val="2400"/>
              <a:buChar char="•"/>
              <a:defRPr sz="1350"/>
            </a:lvl4pPr>
            <a:lvl5pPr indent="-355600" lvl="4" marL="2286000" rtl="0" algn="l">
              <a:lnSpc>
                <a:spcPct val="90000"/>
              </a:lnSpc>
              <a:spcBef>
                <a:spcPts val="0"/>
              </a:spcBef>
              <a:spcAft>
                <a:spcPts val="0"/>
              </a:spcAft>
              <a:buSzPts val="2000"/>
              <a:buChar char="•"/>
              <a:defRPr sz="1350"/>
            </a:lvl5pPr>
            <a:lvl6pPr indent="-342900" lvl="5" marL="2743200" rtl="0" algn="l">
              <a:lnSpc>
                <a:spcPct val="90000"/>
              </a:lnSpc>
              <a:spcBef>
                <a:spcPts val="0"/>
              </a:spcBef>
              <a:spcAft>
                <a:spcPts val="0"/>
              </a:spcAft>
              <a:buSzPts val="1800"/>
              <a:buChar char="•"/>
              <a:defRPr sz="1350"/>
            </a:lvl6pPr>
            <a:lvl7pPr indent="-342900" lvl="6" marL="3200400" rtl="0" algn="l">
              <a:lnSpc>
                <a:spcPct val="90000"/>
              </a:lnSpc>
              <a:spcBef>
                <a:spcPts val="0"/>
              </a:spcBef>
              <a:spcAft>
                <a:spcPts val="0"/>
              </a:spcAft>
              <a:buSzPts val="1800"/>
              <a:buChar char="•"/>
              <a:defRPr sz="1350"/>
            </a:lvl7pPr>
            <a:lvl8pPr indent="-342900" lvl="7" marL="3657600" rtl="0" algn="l">
              <a:lnSpc>
                <a:spcPct val="90000"/>
              </a:lnSpc>
              <a:spcBef>
                <a:spcPts val="0"/>
              </a:spcBef>
              <a:spcAft>
                <a:spcPts val="0"/>
              </a:spcAft>
              <a:buSzPts val="1800"/>
              <a:buChar char="•"/>
              <a:defRPr sz="1350"/>
            </a:lvl8pPr>
            <a:lvl9pPr indent="-342900" lvl="8" marL="4114800" rtl="0" algn="l">
              <a:lnSpc>
                <a:spcPct val="90000"/>
              </a:lnSpc>
              <a:spcBef>
                <a:spcPts val="0"/>
              </a:spcBef>
              <a:spcAft>
                <a:spcPts val="0"/>
              </a:spcAft>
              <a:buSzPts val="1800"/>
              <a:buChar char="•"/>
              <a:defRPr sz="1350"/>
            </a:lvl9pPr>
          </a:lstStyle>
          <a:p/>
        </p:txBody>
      </p:sp>
      <p:sp>
        <p:nvSpPr>
          <p:cNvPr id="320" name="Google Shape;320;p42"/>
          <p:cNvSpPr txBox="1"/>
          <p:nvPr>
            <p:ph idx="4" type="body"/>
          </p:nvPr>
        </p:nvSpPr>
        <p:spPr>
          <a:xfrm>
            <a:off x="6546050" y="3919400"/>
            <a:ext cx="3779100" cy="39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321" name="Google Shape;321;p42"/>
          <p:cNvSpPr txBox="1"/>
          <p:nvPr>
            <p:ph idx="5" type="body"/>
          </p:nvPr>
        </p:nvSpPr>
        <p:spPr>
          <a:xfrm>
            <a:off x="507350" y="1196988"/>
            <a:ext cx="11383200" cy="5079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SzPts val="2800"/>
              <a:buNone/>
              <a:defRPr/>
            </a:lvl1pPr>
            <a:lvl2pPr indent="-393700" lvl="1" marL="914400" rtl="0" algn="l">
              <a:lnSpc>
                <a:spcPct val="90000"/>
              </a:lnSpc>
              <a:spcBef>
                <a:spcPts val="600"/>
              </a:spcBef>
              <a:spcAft>
                <a:spcPts val="0"/>
              </a:spcAft>
              <a:buSzPts val="2600"/>
              <a:buChar char="•"/>
              <a:defRPr/>
            </a:lvl2pPr>
            <a:lvl3pPr indent="-406400" lvl="2" marL="1371600" rtl="0" algn="l">
              <a:lnSpc>
                <a:spcPct val="90000"/>
              </a:lnSpc>
              <a:spcBef>
                <a:spcPts val="600"/>
              </a:spcBef>
              <a:spcAft>
                <a:spcPts val="0"/>
              </a:spcAft>
              <a:buSzPts val="2800"/>
              <a:buChar char="•"/>
              <a:defRPr/>
            </a:lvl3pPr>
            <a:lvl4pPr indent="-381000" lvl="3" marL="1828800" rtl="0" algn="l">
              <a:lnSpc>
                <a:spcPct val="90000"/>
              </a:lnSpc>
              <a:spcBef>
                <a:spcPts val="600"/>
              </a:spcBef>
              <a:spcAft>
                <a:spcPts val="0"/>
              </a:spcAft>
              <a:buSzPts val="2400"/>
              <a:buChar char="•"/>
              <a:defRPr/>
            </a:lvl4pPr>
            <a:lvl5pPr indent="-355600" lvl="4" marL="2286000" rtl="0" algn="l">
              <a:lnSpc>
                <a:spcPct val="90000"/>
              </a:lnSpc>
              <a:spcBef>
                <a:spcPts val="600"/>
              </a:spcBef>
              <a:spcAft>
                <a:spcPts val="0"/>
              </a:spcAft>
              <a:buSzPts val="20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win Box">
  <p:cSld name="CUSTOM_13">
    <p:spTree>
      <p:nvGrpSpPr>
        <p:cNvPr id="322" name="Shape 322"/>
        <p:cNvGrpSpPr/>
        <p:nvPr/>
      </p:nvGrpSpPr>
      <p:grpSpPr>
        <a:xfrm>
          <a:off x="0" y="0"/>
          <a:ext cx="0" cy="0"/>
          <a:chOff x="0" y="0"/>
          <a:chExt cx="0" cy="0"/>
        </a:xfrm>
      </p:grpSpPr>
      <p:pic>
        <p:nvPicPr>
          <p:cNvPr id="323" name="Google Shape;323;p43"/>
          <p:cNvPicPr preferRelativeResize="0"/>
          <p:nvPr/>
        </p:nvPicPr>
        <p:blipFill rotWithShape="1">
          <a:blip r:embed="rId2">
            <a:alphaModFix/>
          </a:blip>
          <a:srcRect b="0" l="23612" r="29161" t="0"/>
          <a:stretch/>
        </p:blipFill>
        <p:spPr>
          <a:xfrm>
            <a:off x="792850" y="1714400"/>
            <a:ext cx="4215900" cy="3001701"/>
          </a:xfrm>
          <a:prstGeom prst="rect">
            <a:avLst/>
          </a:prstGeom>
          <a:noFill/>
          <a:ln>
            <a:noFill/>
          </a:ln>
        </p:spPr>
      </p:pic>
      <p:sp>
        <p:nvSpPr>
          <p:cNvPr id="324" name="Google Shape;324;p43"/>
          <p:cNvSpPr txBox="1"/>
          <p:nvPr>
            <p:ph type="title"/>
          </p:nvPr>
        </p:nvSpPr>
        <p:spPr>
          <a:xfrm>
            <a:off x="792850" y="476200"/>
            <a:ext cx="105156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325" name="Google Shape;325;p43"/>
          <p:cNvSpPr txBox="1"/>
          <p:nvPr/>
        </p:nvSpPr>
        <p:spPr>
          <a:xfrm>
            <a:off x="5325250" y="2112500"/>
            <a:ext cx="5983200" cy="1044300"/>
          </a:xfrm>
          <a:prstGeom prst="rect">
            <a:avLst/>
          </a:prstGeom>
          <a:solidFill>
            <a:srgbClr val="FFFFFF"/>
          </a:solidFill>
          <a:ln>
            <a:noFill/>
          </a:ln>
          <a:effectLst>
            <a:outerShdw blurRad="57150" rotWithShape="0" algn="bl" dir="5400000" dist="19050">
              <a:srgbClr val="D9D9D9">
                <a:alpha val="49410"/>
              </a:srgbClr>
            </a:outerShdw>
          </a:effectLst>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26" name="Google Shape;326;p43"/>
          <p:cNvSpPr txBox="1"/>
          <p:nvPr/>
        </p:nvSpPr>
        <p:spPr>
          <a:xfrm>
            <a:off x="5325250" y="1714400"/>
            <a:ext cx="5983200" cy="3981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2F2F2"/>
              </a:solidFill>
              <a:latin typeface="Calibri"/>
              <a:ea typeface="Calibri"/>
              <a:cs typeface="Calibri"/>
              <a:sym typeface="Calibri"/>
            </a:endParaRPr>
          </a:p>
        </p:txBody>
      </p:sp>
      <p:sp>
        <p:nvSpPr>
          <p:cNvPr id="327" name="Google Shape;327;p43"/>
          <p:cNvSpPr txBox="1"/>
          <p:nvPr/>
        </p:nvSpPr>
        <p:spPr>
          <a:xfrm>
            <a:off x="5325250" y="3561825"/>
            <a:ext cx="5983200" cy="1154400"/>
          </a:xfrm>
          <a:prstGeom prst="rect">
            <a:avLst/>
          </a:prstGeom>
          <a:solidFill>
            <a:srgbClr val="FFFFFF"/>
          </a:solidFill>
          <a:ln>
            <a:noFill/>
          </a:ln>
          <a:effectLst>
            <a:outerShdw blurRad="57150" rotWithShape="0" algn="bl" dir="5400000" dist="19050">
              <a:srgbClr val="D9D9D9">
                <a:alpha val="49410"/>
              </a:srgbClr>
            </a:outerShdw>
          </a:effectLst>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28" name="Google Shape;328;p43"/>
          <p:cNvSpPr txBox="1"/>
          <p:nvPr/>
        </p:nvSpPr>
        <p:spPr>
          <a:xfrm>
            <a:off x="5325250" y="3306250"/>
            <a:ext cx="5983200" cy="3981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2F2F2"/>
              </a:solidFill>
              <a:latin typeface="Calibri"/>
              <a:ea typeface="Calibri"/>
              <a:cs typeface="Calibri"/>
              <a:sym typeface="Calibri"/>
            </a:endParaRPr>
          </a:p>
        </p:txBody>
      </p:sp>
      <p:sp>
        <p:nvSpPr>
          <p:cNvPr id="329" name="Google Shape;329;p43"/>
          <p:cNvSpPr txBox="1"/>
          <p:nvPr>
            <p:ph idx="1" type="body"/>
          </p:nvPr>
        </p:nvSpPr>
        <p:spPr>
          <a:xfrm>
            <a:off x="5524650" y="2195750"/>
            <a:ext cx="5523300" cy="7656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600"/>
            </a:lvl1pPr>
            <a:lvl2pPr indent="-393700" lvl="1" marL="914400" rtl="0" algn="l">
              <a:lnSpc>
                <a:spcPct val="90000"/>
              </a:lnSpc>
              <a:spcBef>
                <a:spcPts val="0"/>
              </a:spcBef>
              <a:spcAft>
                <a:spcPts val="0"/>
              </a:spcAft>
              <a:buSzPts val="2600"/>
              <a:buChar char="•"/>
              <a:defRPr sz="1600"/>
            </a:lvl2pPr>
            <a:lvl3pPr indent="-406400" lvl="2" marL="1371600" rtl="0" algn="l">
              <a:lnSpc>
                <a:spcPct val="90000"/>
              </a:lnSpc>
              <a:spcBef>
                <a:spcPts val="0"/>
              </a:spcBef>
              <a:spcAft>
                <a:spcPts val="0"/>
              </a:spcAft>
              <a:buSzPts val="2800"/>
              <a:buChar char="•"/>
              <a:defRPr sz="1600"/>
            </a:lvl3pPr>
            <a:lvl4pPr indent="-381000" lvl="3" marL="1828800" rtl="0" algn="l">
              <a:lnSpc>
                <a:spcPct val="90000"/>
              </a:lnSpc>
              <a:spcBef>
                <a:spcPts val="0"/>
              </a:spcBef>
              <a:spcAft>
                <a:spcPts val="0"/>
              </a:spcAft>
              <a:buSzPts val="2400"/>
              <a:buChar char="•"/>
              <a:defRPr sz="1600"/>
            </a:lvl4pPr>
            <a:lvl5pPr indent="-355600" lvl="4" marL="2286000" rtl="0" algn="l">
              <a:lnSpc>
                <a:spcPct val="90000"/>
              </a:lnSpc>
              <a:spcBef>
                <a:spcPts val="0"/>
              </a:spcBef>
              <a:spcAft>
                <a:spcPts val="0"/>
              </a:spcAft>
              <a:buSzPts val="2000"/>
              <a:buChar char="•"/>
              <a:defRPr sz="1600"/>
            </a:lvl5pPr>
            <a:lvl6pPr indent="-342900" lvl="5" marL="2743200" rtl="0" algn="l">
              <a:lnSpc>
                <a:spcPct val="90000"/>
              </a:lnSpc>
              <a:spcBef>
                <a:spcPts val="0"/>
              </a:spcBef>
              <a:spcAft>
                <a:spcPts val="0"/>
              </a:spcAft>
              <a:buSzPts val="1800"/>
              <a:buChar char="•"/>
              <a:defRPr sz="1600"/>
            </a:lvl6pPr>
            <a:lvl7pPr indent="-342900" lvl="6" marL="3200400" rtl="0" algn="l">
              <a:lnSpc>
                <a:spcPct val="90000"/>
              </a:lnSpc>
              <a:spcBef>
                <a:spcPts val="0"/>
              </a:spcBef>
              <a:spcAft>
                <a:spcPts val="0"/>
              </a:spcAft>
              <a:buSzPts val="1800"/>
              <a:buChar char="•"/>
              <a:defRPr sz="1600"/>
            </a:lvl7pPr>
            <a:lvl8pPr indent="-342900" lvl="7" marL="3657600" rtl="0" algn="l">
              <a:lnSpc>
                <a:spcPct val="90000"/>
              </a:lnSpc>
              <a:spcBef>
                <a:spcPts val="0"/>
              </a:spcBef>
              <a:spcAft>
                <a:spcPts val="0"/>
              </a:spcAft>
              <a:buSzPts val="1800"/>
              <a:buChar char="•"/>
              <a:defRPr sz="1600"/>
            </a:lvl8pPr>
            <a:lvl9pPr indent="-342900" lvl="8" marL="4114800" rtl="0" algn="l">
              <a:lnSpc>
                <a:spcPct val="90000"/>
              </a:lnSpc>
              <a:spcBef>
                <a:spcPts val="0"/>
              </a:spcBef>
              <a:spcAft>
                <a:spcPts val="0"/>
              </a:spcAft>
              <a:buSzPts val="1800"/>
              <a:buChar char="•"/>
              <a:defRPr sz="1600"/>
            </a:lvl9pPr>
          </a:lstStyle>
          <a:p/>
        </p:txBody>
      </p:sp>
      <p:sp>
        <p:nvSpPr>
          <p:cNvPr id="330" name="Google Shape;330;p43"/>
          <p:cNvSpPr txBox="1"/>
          <p:nvPr>
            <p:ph idx="2" type="body"/>
          </p:nvPr>
        </p:nvSpPr>
        <p:spPr>
          <a:xfrm>
            <a:off x="5524650" y="3781275"/>
            <a:ext cx="5523300" cy="7656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600"/>
            </a:lvl1pPr>
            <a:lvl2pPr indent="-393700" lvl="1" marL="914400" rtl="0" algn="l">
              <a:lnSpc>
                <a:spcPct val="90000"/>
              </a:lnSpc>
              <a:spcBef>
                <a:spcPts val="0"/>
              </a:spcBef>
              <a:spcAft>
                <a:spcPts val="0"/>
              </a:spcAft>
              <a:buSzPts val="2600"/>
              <a:buChar char="•"/>
              <a:defRPr sz="1600"/>
            </a:lvl2pPr>
            <a:lvl3pPr indent="-406400" lvl="2" marL="1371600" rtl="0" algn="l">
              <a:lnSpc>
                <a:spcPct val="90000"/>
              </a:lnSpc>
              <a:spcBef>
                <a:spcPts val="0"/>
              </a:spcBef>
              <a:spcAft>
                <a:spcPts val="0"/>
              </a:spcAft>
              <a:buSzPts val="2800"/>
              <a:buChar char="•"/>
              <a:defRPr sz="1600"/>
            </a:lvl3pPr>
            <a:lvl4pPr indent="-381000" lvl="3" marL="1828800" rtl="0" algn="l">
              <a:lnSpc>
                <a:spcPct val="90000"/>
              </a:lnSpc>
              <a:spcBef>
                <a:spcPts val="0"/>
              </a:spcBef>
              <a:spcAft>
                <a:spcPts val="0"/>
              </a:spcAft>
              <a:buSzPts val="2400"/>
              <a:buChar char="•"/>
              <a:defRPr sz="1600"/>
            </a:lvl4pPr>
            <a:lvl5pPr indent="-355600" lvl="4" marL="2286000" rtl="0" algn="l">
              <a:lnSpc>
                <a:spcPct val="90000"/>
              </a:lnSpc>
              <a:spcBef>
                <a:spcPts val="0"/>
              </a:spcBef>
              <a:spcAft>
                <a:spcPts val="0"/>
              </a:spcAft>
              <a:buSzPts val="2000"/>
              <a:buChar char="•"/>
              <a:defRPr sz="1600"/>
            </a:lvl5pPr>
            <a:lvl6pPr indent="-342900" lvl="5" marL="2743200" rtl="0" algn="l">
              <a:lnSpc>
                <a:spcPct val="90000"/>
              </a:lnSpc>
              <a:spcBef>
                <a:spcPts val="0"/>
              </a:spcBef>
              <a:spcAft>
                <a:spcPts val="0"/>
              </a:spcAft>
              <a:buSzPts val="1800"/>
              <a:buChar char="•"/>
              <a:defRPr sz="1600"/>
            </a:lvl6pPr>
            <a:lvl7pPr indent="-342900" lvl="6" marL="3200400" rtl="0" algn="l">
              <a:lnSpc>
                <a:spcPct val="90000"/>
              </a:lnSpc>
              <a:spcBef>
                <a:spcPts val="0"/>
              </a:spcBef>
              <a:spcAft>
                <a:spcPts val="0"/>
              </a:spcAft>
              <a:buSzPts val="1800"/>
              <a:buChar char="•"/>
              <a:defRPr sz="1600"/>
            </a:lvl7pPr>
            <a:lvl8pPr indent="-342900" lvl="7" marL="3657600" rtl="0" algn="l">
              <a:lnSpc>
                <a:spcPct val="90000"/>
              </a:lnSpc>
              <a:spcBef>
                <a:spcPts val="0"/>
              </a:spcBef>
              <a:spcAft>
                <a:spcPts val="0"/>
              </a:spcAft>
              <a:buSzPts val="1800"/>
              <a:buChar char="•"/>
              <a:defRPr sz="1600"/>
            </a:lvl8pPr>
            <a:lvl9pPr indent="-342900" lvl="8" marL="4114800" rtl="0" algn="l">
              <a:lnSpc>
                <a:spcPct val="90000"/>
              </a:lnSpc>
              <a:spcBef>
                <a:spcPts val="0"/>
              </a:spcBef>
              <a:spcAft>
                <a:spcPts val="0"/>
              </a:spcAft>
              <a:buSzPts val="1800"/>
              <a:buChar char="•"/>
              <a:defRPr sz="1600"/>
            </a:lvl9pPr>
          </a:lstStyle>
          <a:p/>
        </p:txBody>
      </p:sp>
      <p:sp>
        <p:nvSpPr>
          <p:cNvPr id="331" name="Google Shape;331;p43"/>
          <p:cNvSpPr txBox="1"/>
          <p:nvPr>
            <p:ph idx="3" type="body"/>
          </p:nvPr>
        </p:nvSpPr>
        <p:spPr>
          <a:xfrm>
            <a:off x="792850" y="5357500"/>
            <a:ext cx="4215900" cy="812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sz="1600"/>
            </a:lvl1pPr>
            <a:lvl2pPr indent="-393700" lvl="1" marL="914400" rtl="0" algn="l">
              <a:lnSpc>
                <a:spcPct val="90000"/>
              </a:lnSpc>
              <a:spcBef>
                <a:spcPts val="0"/>
              </a:spcBef>
              <a:spcAft>
                <a:spcPts val="0"/>
              </a:spcAft>
              <a:buSzPts val="2600"/>
              <a:buChar char="•"/>
              <a:defRPr sz="1600"/>
            </a:lvl2pPr>
            <a:lvl3pPr indent="-406400" lvl="2" marL="1371600" rtl="0" algn="l">
              <a:lnSpc>
                <a:spcPct val="90000"/>
              </a:lnSpc>
              <a:spcBef>
                <a:spcPts val="0"/>
              </a:spcBef>
              <a:spcAft>
                <a:spcPts val="0"/>
              </a:spcAft>
              <a:buSzPts val="2800"/>
              <a:buChar char="•"/>
              <a:defRPr sz="1600"/>
            </a:lvl3pPr>
            <a:lvl4pPr indent="-381000" lvl="3" marL="1828800" rtl="0" algn="l">
              <a:lnSpc>
                <a:spcPct val="90000"/>
              </a:lnSpc>
              <a:spcBef>
                <a:spcPts val="0"/>
              </a:spcBef>
              <a:spcAft>
                <a:spcPts val="0"/>
              </a:spcAft>
              <a:buSzPts val="2400"/>
              <a:buChar char="•"/>
              <a:defRPr sz="1600"/>
            </a:lvl4pPr>
            <a:lvl5pPr indent="-355600" lvl="4" marL="2286000" rtl="0" algn="l">
              <a:lnSpc>
                <a:spcPct val="90000"/>
              </a:lnSpc>
              <a:spcBef>
                <a:spcPts val="0"/>
              </a:spcBef>
              <a:spcAft>
                <a:spcPts val="0"/>
              </a:spcAft>
              <a:buSzPts val="2000"/>
              <a:buChar char="•"/>
              <a:defRPr sz="1600"/>
            </a:lvl5pPr>
            <a:lvl6pPr indent="-342900" lvl="5" marL="2743200" rtl="0" algn="l">
              <a:lnSpc>
                <a:spcPct val="90000"/>
              </a:lnSpc>
              <a:spcBef>
                <a:spcPts val="0"/>
              </a:spcBef>
              <a:spcAft>
                <a:spcPts val="0"/>
              </a:spcAft>
              <a:buSzPts val="1800"/>
              <a:buChar char="•"/>
              <a:defRPr sz="1600"/>
            </a:lvl6pPr>
            <a:lvl7pPr indent="-342900" lvl="6" marL="3200400" rtl="0" algn="l">
              <a:lnSpc>
                <a:spcPct val="90000"/>
              </a:lnSpc>
              <a:spcBef>
                <a:spcPts val="0"/>
              </a:spcBef>
              <a:spcAft>
                <a:spcPts val="0"/>
              </a:spcAft>
              <a:buSzPts val="1800"/>
              <a:buChar char="•"/>
              <a:defRPr sz="1600"/>
            </a:lvl7pPr>
            <a:lvl8pPr indent="-342900" lvl="7" marL="3657600" rtl="0" algn="l">
              <a:lnSpc>
                <a:spcPct val="90000"/>
              </a:lnSpc>
              <a:spcBef>
                <a:spcPts val="0"/>
              </a:spcBef>
              <a:spcAft>
                <a:spcPts val="0"/>
              </a:spcAft>
              <a:buSzPts val="1800"/>
              <a:buChar char="•"/>
              <a:defRPr sz="1600"/>
            </a:lvl8pPr>
            <a:lvl9pPr indent="-342900" lvl="8" marL="4114800" rtl="0" algn="l">
              <a:lnSpc>
                <a:spcPct val="90000"/>
              </a:lnSpc>
              <a:spcBef>
                <a:spcPts val="0"/>
              </a:spcBef>
              <a:spcAft>
                <a:spcPts val="0"/>
              </a:spcAft>
              <a:buSzPts val="1800"/>
              <a:buChar char="•"/>
              <a:defRPr sz="1600"/>
            </a:lvl9pPr>
          </a:lstStyle>
          <a:p/>
        </p:txBody>
      </p:sp>
      <p:sp>
        <p:nvSpPr>
          <p:cNvPr id="332" name="Google Shape;332;p43"/>
          <p:cNvSpPr txBox="1"/>
          <p:nvPr>
            <p:ph idx="4" type="body"/>
          </p:nvPr>
        </p:nvSpPr>
        <p:spPr>
          <a:xfrm>
            <a:off x="792850" y="4909500"/>
            <a:ext cx="4215900" cy="39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2000"/>
            </a:lvl1pPr>
            <a:lvl2pPr indent="-393700" lvl="1" marL="914400" rtl="0" algn="l">
              <a:lnSpc>
                <a:spcPct val="90000"/>
              </a:lnSpc>
              <a:spcBef>
                <a:spcPts val="0"/>
              </a:spcBef>
              <a:spcAft>
                <a:spcPts val="0"/>
              </a:spcAft>
              <a:buSzPts val="2600"/>
              <a:buChar char="•"/>
              <a:defRPr b="1" sz="2000"/>
            </a:lvl2pPr>
            <a:lvl3pPr indent="-406400" lvl="2" marL="1371600" rtl="0" algn="l">
              <a:lnSpc>
                <a:spcPct val="90000"/>
              </a:lnSpc>
              <a:spcBef>
                <a:spcPts val="0"/>
              </a:spcBef>
              <a:spcAft>
                <a:spcPts val="0"/>
              </a:spcAft>
              <a:buSzPts val="2800"/>
              <a:buChar char="•"/>
              <a:defRPr b="1" sz="2000"/>
            </a:lvl3pPr>
            <a:lvl4pPr indent="-381000" lvl="3" marL="1828800" rtl="0" algn="l">
              <a:lnSpc>
                <a:spcPct val="90000"/>
              </a:lnSpc>
              <a:spcBef>
                <a:spcPts val="0"/>
              </a:spcBef>
              <a:spcAft>
                <a:spcPts val="0"/>
              </a:spcAft>
              <a:buSzPts val="2400"/>
              <a:buChar char="•"/>
              <a:defRPr b="1" sz="2000"/>
            </a:lvl4pPr>
            <a:lvl5pPr indent="-355600" lvl="4" marL="2286000" rtl="0" algn="l">
              <a:lnSpc>
                <a:spcPct val="90000"/>
              </a:lnSpc>
              <a:spcBef>
                <a:spcPts val="0"/>
              </a:spcBef>
              <a:spcAft>
                <a:spcPts val="0"/>
              </a:spcAft>
              <a:buSzPts val="2000"/>
              <a:buChar char="•"/>
              <a:defRPr b="1" sz="2000"/>
            </a:lvl5pPr>
            <a:lvl6pPr indent="-342900" lvl="5" marL="2743200" rtl="0" algn="l">
              <a:lnSpc>
                <a:spcPct val="90000"/>
              </a:lnSpc>
              <a:spcBef>
                <a:spcPts val="0"/>
              </a:spcBef>
              <a:spcAft>
                <a:spcPts val="0"/>
              </a:spcAft>
              <a:buSzPts val="1800"/>
              <a:buChar char="•"/>
              <a:defRPr b="1" sz="2000"/>
            </a:lvl6pPr>
            <a:lvl7pPr indent="-342900" lvl="6" marL="3200400" rtl="0" algn="l">
              <a:lnSpc>
                <a:spcPct val="90000"/>
              </a:lnSpc>
              <a:spcBef>
                <a:spcPts val="0"/>
              </a:spcBef>
              <a:spcAft>
                <a:spcPts val="0"/>
              </a:spcAft>
              <a:buSzPts val="1800"/>
              <a:buChar char="•"/>
              <a:defRPr b="1" sz="2000"/>
            </a:lvl7pPr>
            <a:lvl8pPr indent="-342900" lvl="7" marL="3657600" rtl="0" algn="l">
              <a:lnSpc>
                <a:spcPct val="90000"/>
              </a:lnSpc>
              <a:spcBef>
                <a:spcPts val="0"/>
              </a:spcBef>
              <a:spcAft>
                <a:spcPts val="0"/>
              </a:spcAft>
              <a:buSzPts val="1800"/>
              <a:buChar char="•"/>
              <a:defRPr b="1" sz="2000"/>
            </a:lvl8pPr>
            <a:lvl9pPr indent="-342900" lvl="8" marL="4114800" rtl="0" algn="l">
              <a:lnSpc>
                <a:spcPct val="90000"/>
              </a:lnSpc>
              <a:spcBef>
                <a:spcPts val="0"/>
              </a:spcBef>
              <a:spcAft>
                <a:spcPts val="0"/>
              </a:spcAft>
              <a:buSzPts val="1800"/>
              <a:buChar char="•"/>
              <a:defRPr b="1" sz="2000"/>
            </a:lvl9pPr>
          </a:lstStyle>
          <a:p/>
        </p:txBody>
      </p:sp>
      <p:sp>
        <p:nvSpPr>
          <p:cNvPr id="333" name="Google Shape;333;p43"/>
          <p:cNvSpPr txBox="1"/>
          <p:nvPr>
            <p:ph idx="5" type="body"/>
          </p:nvPr>
        </p:nvSpPr>
        <p:spPr>
          <a:xfrm>
            <a:off x="5524650" y="3383175"/>
            <a:ext cx="5691000" cy="39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1600">
                <a:solidFill>
                  <a:srgbClr val="FFFFFF"/>
                </a:solidFill>
              </a:defRPr>
            </a:lvl1pPr>
            <a:lvl2pPr indent="-393700" lvl="1" marL="914400" rtl="0" algn="l">
              <a:lnSpc>
                <a:spcPct val="90000"/>
              </a:lnSpc>
              <a:spcBef>
                <a:spcPts val="0"/>
              </a:spcBef>
              <a:spcAft>
                <a:spcPts val="0"/>
              </a:spcAft>
              <a:buSzPts val="2600"/>
              <a:buChar char="•"/>
              <a:defRPr b="1" sz="1600">
                <a:solidFill>
                  <a:srgbClr val="FFFFFF"/>
                </a:solidFill>
              </a:defRPr>
            </a:lvl2pPr>
            <a:lvl3pPr indent="-406400" lvl="2" marL="1371600" rtl="0" algn="l">
              <a:lnSpc>
                <a:spcPct val="90000"/>
              </a:lnSpc>
              <a:spcBef>
                <a:spcPts val="0"/>
              </a:spcBef>
              <a:spcAft>
                <a:spcPts val="0"/>
              </a:spcAft>
              <a:buSzPts val="2800"/>
              <a:buChar char="•"/>
              <a:defRPr b="1" sz="1600">
                <a:solidFill>
                  <a:srgbClr val="FFFFFF"/>
                </a:solidFill>
              </a:defRPr>
            </a:lvl3pPr>
            <a:lvl4pPr indent="-381000" lvl="3" marL="1828800" rtl="0" algn="l">
              <a:lnSpc>
                <a:spcPct val="90000"/>
              </a:lnSpc>
              <a:spcBef>
                <a:spcPts val="0"/>
              </a:spcBef>
              <a:spcAft>
                <a:spcPts val="0"/>
              </a:spcAft>
              <a:buSzPts val="2400"/>
              <a:buChar char="•"/>
              <a:defRPr b="1" sz="1600">
                <a:solidFill>
                  <a:srgbClr val="FFFFFF"/>
                </a:solidFill>
              </a:defRPr>
            </a:lvl4pPr>
            <a:lvl5pPr indent="-355600" lvl="4" marL="2286000" rtl="0" algn="l">
              <a:lnSpc>
                <a:spcPct val="90000"/>
              </a:lnSpc>
              <a:spcBef>
                <a:spcPts val="0"/>
              </a:spcBef>
              <a:spcAft>
                <a:spcPts val="0"/>
              </a:spcAft>
              <a:buSzPts val="2000"/>
              <a:buChar char="•"/>
              <a:defRPr b="1" sz="1600">
                <a:solidFill>
                  <a:srgbClr val="FFFFFF"/>
                </a:solidFill>
              </a:defRPr>
            </a:lvl5pPr>
            <a:lvl6pPr indent="-342900" lvl="5" marL="2743200" rtl="0" algn="l">
              <a:lnSpc>
                <a:spcPct val="90000"/>
              </a:lnSpc>
              <a:spcBef>
                <a:spcPts val="0"/>
              </a:spcBef>
              <a:spcAft>
                <a:spcPts val="0"/>
              </a:spcAft>
              <a:buSzPts val="1800"/>
              <a:buChar char="•"/>
              <a:defRPr b="1" sz="1600">
                <a:solidFill>
                  <a:srgbClr val="FFFFFF"/>
                </a:solidFill>
              </a:defRPr>
            </a:lvl6pPr>
            <a:lvl7pPr indent="-342900" lvl="6" marL="3200400" rtl="0" algn="l">
              <a:lnSpc>
                <a:spcPct val="90000"/>
              </a:lnSpc>
              <a:spcBef>
                <a:spcPts val="0"/>
              </a:spcBef>
              <a:spcAft>
                <a:spcPts val="0"/>
              </a:spcAft>
              <a:buSzPts val="1800"/>
              <a:buChar char="•"/>
              <a:defRPr b="1" sz="1600">
                <a:solidFill>
                  <a:srgbClr val="FFFFFF"/>
                </a:solidFill>
              </a:defRPr>
            </a:lvl7pPr>
            <a:lvl8pPr indent="-342900" lvl="7" marL="3657600" rtl="0" algn="l">
              <a:lnSpc>
                <a:spcPct val="90000"/>
              </a:lnSpc>
              <a:spcBef>
                <a:spcPts val="0"/>
              </a:spcBef>
              <a:spcAft>
                <a:spcPts val="0"/>
              </a:spcAft>
              <a:buSzPts val="1800"/>
              <a:buChar char="•"/>
              <a:defRPr b="1" sz="1600">
                <a:solidFill>
                  <a:srgbClr val="FFFFFF"/>
                </a:solidFill>
              </a:defRPr>
            </a:lvl8pPr>
            <a:lvl9pPr indent="-342900" lvl="8" marL="4114800" rtl="0" algn="l">
              <a:lnSpc>
                <a:spcPct val="90000"/>
              </a:lnSpc>
              <a:spcBef>
                <a:spcPts val="0"/>
              </a:spcBef>
              <a:spcAft>
                <a:spcPts val="0"/>
              </a:spcAft>
              <a:buSzPts val="1800"/>
              <a:buChar char="•"/>
              <a:defRPr b="1" sz="1600">
                <a:solidFill>
                  <a:srgbClr val="FFFFFF"/>
                </a:solidFill>
              </a:defRPr>
            </a:lvl9pPr>
          </a:lstStyle>
          <a:p/>
        </p:txBody>
      </p:sp>
      <p:sp>
        <p:nvSpPr>
          <p:cNvPr id="334" name="Google Shape;334;p43"/>
          <p:cNvSpPr txBox="1"/>
          <p:nvPr>
            <p:ph idx="6" type="body"/>
          </p:nvPr>
        </p:nvSpPr>
        <p:spPr>
          <a:xfrm>
            <a:off x="5524650" y="1797650"/>
            <a:ext cx="5691000" cy="398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0"/>
              </a:spcBef>
              <a:spcAft>
                <a:spcPts val="0"/>
              </a:spcAft>
              <a:buSzPts val="2800"/>
              <a:buNone/>
              <a:defRPr b="1" sz="1600">
                <a:solidFill>
                  <a:srgbClr val="FFFFFF"/>
                </a:solidFill>
              </a:defRPr>
            </a:lvl1pPr>
            <a:lvl2pPr indent="-393700" lvl="1" marL="914400" rtl="0" algn="l">
              <a:lnSpc>
                <a:spcPct val="90000"/>
              </a:lnSpc>
              <a:spcBef>
                <a:spcPts val="0"/>
              </a:spcBef>
              <a:spcAft>
                <a:spcPts val="0"/>
              </a:spcAft>
              <a:buSzPts val="2600"/>
              <a:buChar char="•"/>
              <a:defRPr b="1" sz="1600">
                <a:solidFill>
                  <a:srgbClr val="FFFFFF"/>
                </a:solidFill>
              </a:defRPr>
            </a:lvl2pPr>
            <a:lvl3pPr indent="-406400" lvl="2" marL="1371600" rtl="0" algn="l">
              <a:lnSpc>
                <a:spcPct val="90000"/>
              </a:lnSpc>
              <a:spcBef>
                <a:spcPts val="0"/>
              </a:spcBef>
              <a:spcAft>
                <a:spcPts val="0"/>
              </a:spcAft>
              <a:buSzPts val="2800"/>
              <a:buChar char="•"/>
              <a:defRPr b="1" sz="1600">
                <a:solidFill>
                  <a:srgbClr val="FFFFFF"/>
                </a:solidFill>
              </a:defRPr>
            </a:lvl3pPr>
            <a:lvl4pPr indent="-381000" lvl="3" marL="1828800" rtl="0" algn="l">
              <a:lnSpc>
                <a:spcPct val="90000"/>
              </a:lnSpc>
              <a:spcBef>
                <a:spcPts val="0"/>
              </a:spcBef>
              <a:spcAft>
                <a:spcPts val="0"/>
              </a:spcAft>
              <a:buSzPts val="2400"/>
              <a:buChar char="•"/>
              <a:defRPr b="1" sz="1600">
                <a:solidFill>
                  <a:srgbClr val="FFFFFF"/>
                </a:solidFill>
              </a:defRPr>
            </a:lvl4pPr>
            <a:lvl5pPr indent="-355600" lvl="4" marL="2286000" rtl="0" algn="l">
              <a:lnSpc>
                <a:spcPct val="90000"/>
              </a:lnSpc>
              <a:spcBef>
                <a:spcPts val="0"/>
              </a:spcBef>
              <a:spcAft>
                <a:spcPts val="0"/>
              </a:spcAft>
              <a:buSzPts val="2000"/>
              <a:buChar char="•"/>
              <a:defRPr b="1" sz="1600">
                <a:solidFill>
                  <a:srgbClr val="FFFFFF"/>
                </a:solidFill>
              </a:defRPr>
            </a:lvl5pPr>
            <a:lvl6pPr indent="-342900" lvl="5" marL="2743200" rtl="0" algn="l">
              <a:lnSpc>
                <a:spcPct val="90000"/>
              </a:lnSpc>
              <a:spcBef>
                <a:spcPts val="0"/>
              </a:spcBef>
              <a:spcAft>
                <a:spcPts val="0"/>
              </a:spcAft>
              <a:buSzPts val="1800"/>
              <a:buChar char="•"/>
              <a:defRPr b="1" sz="1600">
                <a:solidFill>
                  <a:srgbClr val="FFFFFF"/>
                </a:solidFill>
              </a:defRPr>
            </a:lvl6pPr>
            <a:lvl7pPr indent="-342900" lvl="6" marL="3200400" rtl="0" algn="l">
              <a:lnSpc>
                <a:spcPct val="90000"/>
              </a:lnSpc>
              <a:spcBef>
                <a:spcPts val="0"/>
              </a:spcBef>
              <a:spcAft>
                <a:spcPts val="0"/>
              </a:spcAft>
              <a:buSzPts val="1800"/>
              <a:buChar char="•"/>
              <a:defRPr b="1" sz="1600">
                <a:solidFill>
                  <a:srgbClr val="FFFFFF"/>
                </a:solidFill>
              </a:defRPr>
            </a:lvl7pPr>
            <a:lvl8pPr indent="-342900" lvl="7" marL="3657600" rtl="0" algn="l">
              <a:lnSpc>
                <a:spcPct val="90000"/>
              </a:lnSpc>
              <a:spcBef>
                <a:spcPts val="0"/>
              </a:spcBef>
              <a:spcAft>
                <a:spcPts val="0"/>
              </a:spcAft>
              <a:buSzPts val="1800"/>
              <a:buChar char="•"/>
              <a:defRPr b="1" sz="1600">
                <a:solidFill>
                  <a:srgbClr val="FFFFFF"/>
                </a:solidFill>
              </a:defRPr>
            </a:lvl8pPr>
            <a:lvl9pPr indent="-342900" lvl="8" marL="4114800" rtl="0" algn="l">
              <a:lnSpc>
                <a:spcPct val="90000"/>
              </a:lnSpc>
              <a:spcBef>
                <a:spcPts val="0"/>
              </a:spcBef>
              <a:spcAft>
                <a:spcPts val="0"/>
              </a:spcAft>
              <a:buSzPts val="1800"/>
              <a:buChar char="•"/>
              <a:defRPr b="1" sz="1600">
                <a:solidFill>
                  <a:srgbClr val="FFFFFF"/>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iple Content">
  <p:cSld name="A1 - Triple Comparison">
    <p:spTree>
      <p:nvGrpSpPr>
        <p:cNvPr id="335" name="Shape 335"/>
        <p:cNvGrpSpPr/>
        <p:nvPr/>
      </p:nvGrpSpPr>
      <p:grpSpPr>
        <a:xfrm>
          <a:off x="0" y="0"/>
          <a:ext cx="0" cy="0"/>
          <a:chOff x="0" y="0"/>
          <a:chExt cx="0" cy="0"/>
        </a:xfrm>
      </p:grpSpPr>
      <p:sp>
        <p:nvSpPr>
          <p:cNvPr id="336" name="Google Shape;336;p44"/>
          <p:cNvSpPr txBox="1"/>
          <p:nvPr>
            <p:ph type="title"/>
          </p:nvPr>
        </p:nvSpPr>
        <p:spPr>
          <a:xfrm>
            <a:off x="323875" y="289250"/>
            <a:ext cx="105156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0B0D5"/>
              </a:buClr>
              <a:buSzPts val="3300"/>
              <a:buFont typeface="Spectral ExtraBold"/>
              <a:buNone/>
              <a:defRPr b="0" sz="3300">
                <a:latin typeface="Spectral ExtraBold"/>
                <a:ea typeface="Spectral ExtraBold"/>
                <a:cs typeface="Spectral ExtraBold"/>
                <a:sym typeface="Spectral ExtraBold"/>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7" name="Google Shape;337;p44"/>
          <p:cNvSpPr txBox="1"/>
          <p:nvPr>
            <p:ph idx="10" type="dt"/>
          </p:nvPr>
        </p:nvSpPr>
        <p:spPr>
          <a:xfrm>
            <a:off x="473040" y="6250800"/>
            <a:ext cx="2738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8" name="Google Shape;338;p44"/>
          <p:cNvSpPr txBox="1"/>
          <p:nvPr>
            <p:ph idx="11" type="ftr"/>
          </p:nvPr>
        </p:nvSpPr>
        <p:spPr>
          <a:xfrm>
            <a:off x="9176522" y="6358450"/>
            <a:ext cx="20103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9" name="Google Shape;339;p44"/>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340" name="Google Shape;340;p44"/>
          <p:cNvSpPr/>
          <p:nvPr/>
        </p:nvSpPr>
        <p:spPr>
          <a:xfrm>
            <a:off x="838200" y="1727450"/>
            <a:ext cx="3240000" cy="3725700"/>
          </a:xfrm>
          <a:prstGeom prst="rect">
            <a:avLst/>
          </a:prstGeom>
          <a:solidFill>
            <a:srgbClr val="00B0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1" name="Google Shape;341;p44"/>
          <p:cNvSpPr/>
          <p:nvPr/>
        </p:nvSpPr>
        <p:spPr>
          <a:xfrm>
            <a:off x="8009711" y="1727438"/>
            <a:ext cx="3240000" cy="3725700"/>
          </a:xfrm>
          <a:prstGeom prst="rect">
            <a:avLst/>
          </a:prstGeom>
          <a:solidFill>
            <a:srgbClr val="8E489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2" name="Google Shape;342;p44"/>
          <p:cNvSpPr/>
          <p:nvPr/>
        </p:nvSpPr>
        <p:spPr>
          <a:xfrm>
            <a:off x="4474350" y="1727388"/>
            <a:ext cx="3240000" cy="3725700"/>
          </a:xfrm>
          <a:prstGeom prst="rect">
            <a:avLst/>
          </a:prstGeom>
          <a:solidFill>
            <a:srgbClr val="4343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3" name="Google Shape;343;p44"/>
          <p:cNvSpPr txBox="1"/>
          <p:nvPr>
            <p:ph idx="1" type="body"/>
          </p:nvPr>
        </p:nvSpPr>
        <p:spPr>
          <a:xfrm>
            <a:off x="8009701" y="1752581"/>
            <a:ext cx="2353200" cy="7326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2000"/>
              </a:spcBef>
              <a:spcAft>
                <a:spcPts val="0"/>
              </a:spcAft>
              <a:buClr>
                <a:srgbClr val="FFFFFF"/>
              </a:buClr>
              <a:buSzPts val="2000"/>
              <a:buNone/>
              <a:defRPr b="0" i="0" sz="2000">
                <a:solidFill>
                  <a:srgbClr val="FFFFFF"/>
                </a:solidFill>
                <a:latin typeface="Calibri"/>
                <a:ea typeface="Calibri"/>
                <a:cs typeface="Calibri"/>
                <a:sym typeface="Calibri"/>
              </a:defRPr>
            </a:lvl1pPr>
            <a:lvl2pPr indent="-228600" lvl="1" marL="914400" rtl="0" algn="l">
              <a:lnSpc>
                <a:spcPct val="90000"/>
              </a:lnSpc>
              <a:spcBef>
                <a:spcPts val="600"/>
              </a:spcBef>
              <a:spcAft>
                <a:spcPts val="0"/>
              </a:spcAft>
              <a:buClr>
                <a:srgbClr val="FFFFFF"/>
              </a:buClr>
              <a:buSzPts val="1800"/>
              <a:buNone/>
              <a:defRPr sz="1800">
                <a:solidFill>
                  <a:srgbClr val="FFFFFF"/>
                </a:solidFill>
              </a:defRPr>
            </a:lvl2pPr>
            <a:lvl3pPr indent="-228600" lvl="2" marL="1371600" rtl="0" algn="l">
              <a:lnSpc>
                <a:spcPct val="90000"/>
              </a:lnSpc>
              <a:spcBef>
                <a:spcPts val="600"/>
              </a:spcBef>
              <a:spcAft>
                <a:spcPts val="0"/>
              </a:spcAft>
              <a:buClr>
                <a:srgbClr val="FFFFFF"/>
              </a:buClr>
              <a:buSzPts val="1800"/>
              <a:buNone/>
              <a:defRPr sz="1800">
                <a:solidFill>
                  <a:srgbClr val="FFFFFF"/>
                </a:solidFill>
              </a:defRPr>
            </a:lvl3pPr>
            <a:lvl4pPr indent="-228600" lvl="3" marL="1828800" rtl="0" algn="l">
              <a:lnSpc>
                <a:spcPct val="90000"/>
              </a:lnSpc>
              <a:spcBef>
                <a:spcPts val="600"/>
              </a:spcBef>
              <a:spcAft>
                <a:spcPts val="0"/>
              </a:spcAft>
              <a:buClr>
                <a:srgbClr val="FFFFFF"/>
              </a:buClr>
              <a:buSzPts val="1600"/>
              <a:buNone/>
              <a:defRPr sz="1600">
                <a:solidFill>
                  <a:srgbClr val="FFFFFF"/>
                </a:solidFill>
              </a:defRPr>
            </a:lvl4pPr>
            <a:lvl5pPr indent="-228600" lvl="4" marL="2286000" rtl="0" algn="l">
              <a:lnSpc>
                <a:spcPct val="90000"/>
              </a:lnSpc>
              <a:spcBef>
                <a:spcPts val="600"/>
              </a:spcBef>
              <a:spcAft>
                <a:spcPts val="0"/>
              </a:spcAft>
              <a:buClr>
                <a:srgbClr val="FFFFFF"/>
              </a:buClr>
              <a:buSzPts val="1600"/>
              <a:buNone/>
              <a:defRPr sz="1600">
                <a:solidFill>
                  <a:srgbClr val="FFFFFF"/>
                </a:solidFill>
              </a:defRPr>
            </a:lvl5pPr>
            <a:lvl6pPr indent="-228600" lvl="5" marL="2743200" rtl="0" algn="l">
              <a:lnSpc>
                <a:spcPct val="90000"/>
              </a:lnSpc>
              <a:spcBef>
                <a:spcPts val="500"/>
              </a:spcBef>
              <a:spcAft>
                <a:spcPts val="0"/>
              </a:spcAft>
              <a:buClr>
                <a:srgbClr val="FFFFFF"/>
              </a:buClr>
              <a:buSzPts val="1600"/>
              <a:buNone/>
              <a:defRPr sz="1600">
                <a:solidFill>
                  <a:srgbClr val="FFFFFF"/>
                </a:solidFill>
              </a:defRPr>
            </a:lvl6pPr>
            <a:lvl7pPr indent="-228600" lvl="6" marL="3200400" rtl="0" algn="l">
              <a:lnSpc>
                <a:spcPct val="90000"/>
              </a:lnSpc>
              <a:spcBef>
                <a:spcPts val="500"/>
              </a:spcBef>
              <a:spcAft>
                <a:spcPts val="0"/>
              </a:spcAft>
              <a:buClr>
                <a:srgbClr val="FFFFFF"/>
              </a:buClr>
              <a:buSzPts val="1600"/>
              <a:buNone/>
              <a:defRPr sz="1600">
                <a:solidFill>
                  <a:srgbClr val="FFFFFF"/>
                </a:solidFill>
              </a:defRPr>
            </a:lvl7pPr>
            <a:lvl8pPr indent="-228600" lvl="7" marL="3657600" rtl="0" algn="l">
              <a:lnSpc>
                <a:spcPct val="90000"/>
              </a:lnSpc>
              <a:spcBef>
                <a:spcPts val="500"/>
              </a:spcBef>
              <a:spcAft>
                <a:spcPts val="0"/>
              </a:spcAft>
              <a:buClr>
                <a:srgbClr val="FFFFFF"/>
              </a:buClr>
              <a:buSzPts val="1600"/>
              <a:buNone/>
              <a:defRPr sz="1600">
                <a:solidFill>
                  <a:srgbClr val="FFFFFF"/>
                </a:solidFill>
              </a:defRPr>
            </a:lvl8pPr>
            <a:lvl9pPr indent="-228600" lvl="8" marL="4114800" rtl="0" algn="l">
              <a:lnSpc>
                <a:spcPct val="90000"/>
              </a:lnSpc>
              <a:spcBef>
                <a:spcPts val="500"/>
              </a:spcBef>
              <a:spcAft>
                <a:spcPts val="0"/>
              </a:spcAft>
              <a:buClr>
                <a:srgbClr val="FFFFFF"/>
              </a:buClr>
              <a:buSzPts val="1600"/>
              <a:buNone/>
              <a:defRPr sz="1600">
                <a:solidFill>
                  <a:srgbClr val="FFFFFF"/>
                </a:solidFill>
              </a:defRPr>
            </a:lvl9pPr>
          </a:lstStyle>
          <a:p/>
        </p:txBody>
      </p:sp>
      <p:sp>
        <p:nvSpPr>
          <p:cNvPr id="344" name="Google Shape;344;p44"/>
          <p:cNvSpPr txBox="1"/>
          <p:nvPr>
            <p:ph idx="2" type="body"/>
          </p:nvPr>
        </p:nvSpPr>
        <p:spPr>
          <a:xfrm>
            <a:off x="8009701" y="2677713"/>
            <a:ext cx="2353200" cy="24276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2000"/>
              </a:spcBef>
              <a:spcAft>
                <a:spcPts val="0"/>
              </a:spcAft>
              <a:buClr>
                <a:srgbClr val="FFFFFF"/>
              </a:buClr>
              <a:buSzPts val="2000"/>
              <a:buNone/>
              <a:defRPr b="0" i="0" sz="2000">
                <a:solidFill>
                  <a:srgbClr val="FFFFFF"/>
                </a:solidFill>
                <a:latin typeface="Calibri"/>
                <a:ea typeface="Calibri"/>
                <a:cs typeface="Calibri"/>
                <a:sym typeface="Calibri"/>
              </a:defRPr>
            </a:lvl1pPr>
            <a:lvl2pPr indent="-228600" lvl="1" marL="914400" rtl="0" algn="l">
              <a:lnSpc>
                <a:spcPct val="90000"/>
              </a:lnSpc>
              <a:spcBef>
                <a:spcPts val="600"/>
              </a:spcBef>
              <a:spcAft>
                <a:spcPts val="0"/>
              </a:spcAft>
              <a:buClr>
                <a:srgbClr val="FFFFFF"/>
              </a:buClr>
              <a:buSzPts val="1800"/>
              <a:buNone/>
              <a:defRPr sz="1800">
                <a:solidFill>
                  <a:srgbClr val="FFFFFF"/>
                </a:solidFill>
              </a:defRPr>
            </a:lvl2pPr>
            <a:lvl3pPr indent="-228600" lvl="2" marL="1371600" rtl="0" algn="l">
              <a:lnSpc>
                <a:spcPct val="90000"/>
              </a:lnSpc>
              <a:spcBef>
                <a:spcPts val="600"/>
              </a:spcBef>
              <a:spcAft>
                <a:spcPts val="0"/>
              </a:spcAft>
              <a:buClr>
                <a:srgbClr val="FFFFFF"/>
              </a:buClr>
              <a:buSzPts val="1800"/>
              <a:buNone/>
              <a:defRPr sz="1800">
                <a:solidFill>
                  <a:srgbClr val="FFFFFF"/>
                </a:solidFill>
              </a:defRPr>
            </a:lvl3pPr>
            <a:lvl4pPr indent="-228600" lvl="3" marL="1828800" rtl="0" algn="l">
              <a:lnSpc>
                <a:spcPct val="90000"/>
              </a:lnSpc>
              <a:spcBef>
                <a:spcPts val="600"/>
              </a:spcBef>
              <a:spcAft>
                <a:spcPts val="0"/>
              </a:spcAft>
              <a:buClr>
                <a:srgbClr val="FFFFFF"/>
              </a:buClr>
              <a:buSzPts val="1600"/>
              <a:buNone/>
              <a:defRPr sz="1600">
                <a:solidFill>
                  <a:srgbClr val="FFFFFF"/>
                </a:solidFill>
              </a:defRPr>
            </a:lvl4pPr>
            <a:lvl5pPr indent="-228600" lvl="4" marL="2286000" rtl="0" algn="l">
              <a:lnSpc>
                <a:spcPct val="90000"/>
              </a:lnSpc>
              <a:spcBef>
                <a:spcPts val="600"/>
              </a:spcBef>
              <a:spcAft>
                <a:spcPts val="0"/>
              </a:spcAft>
              <a:buClr>
                <a:srgbClr val="FFFFFF"/>
              </a:buClr>
              <a:buSzPts val="1600"/>
              <a:buNone/>
              <a:defRPr sz="1600">
                <a:solidFill>
                  <a:srgbClr val="FFFFFF"/>
                </a:solidFill>
              </a:defRPr>
            </a:lvl5pPr>
            <a:lvl6pPr indent="-228600" lvl="5" marL="2743200" rtl="0" algn="l">
              <a:lnSpc>
                <a:spcPct val="90000"/>
              </a:lnSpc>
              <a:spcBef>
                <a:spcPts val="500"/>
              </a:spcBef>
              <a:spcAft>
                <a:spcPts val="0"/>
              </a:spcAft>
              <a:buClr>
                <a:srgbClr val="FFFFFF"/>
              </a:buClr>
              <a:buSzPts val="1600"/>
              <a:buNone/>
              <a:defRPr sz="1600">
                <a:solidFill>
                  <a:srgbClr val="FFFFFF"/>
                </a:solidFill>
              </a:defRPr>
            </a:lvl6pPr>
            <a:lvl7pPr indent="-228600" lvl="6" marL="3200400" rtl="0" algn="l">
              <a:lnSpc>
                <a:spcPct val="90000"/>
              </a:lnSpc>
              <a:spcBef>
                <a:spcPts val="500"/>
              </a:spcBef>
              <a:spcAft>
                <a:spcPts val="0"/>
              </a:spcAft>
              <a:buClr>
                <a:srgbClr val="FFFFFF"/>
              </a:buClr>
              <a:buSzPts val="1600"/>
              <a:buNone/>
              <a:defRPr sz="1600">
                <a:solidFill>
                  <a:srgbClr val="FFFFFF"/>
                </a:solidFill>
              </a:defRPr>
            </a:lvl7pPr>
            <a:lvl8pPr indent="-228600" lvl="7" marL="3657600" rtl="0" algn="l">
              <a:lnSpc>
                <a:spcPct val="90000"/>
              </a:lnSpc>
              <a:spcBef>
                <a:spcPts val="500"/>
              </a:spcBef>
              <a:spcAft>
                <a:spcPts val="0"/>
              </a:spcAft>
              <a:buClr>
                <a:srgbClr val="FFFFFF"/>
              </a:buClr>
              <a:buSzPts val="1600"/>
              <a:buNone/>
              <a:defRPr sz="1600">
                <a:solidFill>
                  <a:srgbClr val="FFFFFF"/>
                </a:solidFill>
              </a:defRPr>
            </a:lvl8pPr>
            <a:lvl9pPr indent="-228600" lvl="8" marL="4114800" rtl="0" algn="l">
              <a:lnSpc>
                <a:spcPct val="90000"/>
              </a:lnSpc>
              <a:spcBef>
                <a:spcPts val="500"/>
              </a:spcBef>
              <a:spcAft>
                <a:spcPts val="0"/>
              </a:spcAft>
              <a:buClr>
                <a:srgbClr val="FFFFFF"/>
              </a:buClr>
              <a:buSzPts val="1600"/>
              <a:buNone/>
              <a:defRPr sz="1600">
                <a:solidFill>
                  <a:srgbClr val="FFFFFF"/>
                </a:solidFill>
              </a:defRPr>
            </a:lvl9pPr>
          </a:lstStyle>
          <a:p/>
        </p:txBody>
      </p:sp>
      <p:sp>
        <p:nvSpPr>
          <p:cNvPr id="345" name="Google Shape;345;p44"/>
          <p:cNvSpPr txBox="1"/>
          <p:nvPr>
            <p:ph idx="3" type="body"/>
          </p:nvPr>
        </p:nvSpPr>
        <p:spPr>
          <a:xfrm>
            <a:off x="4474340" y="1727409"/>
            <a:ext cx="2353200" cy="7326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2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rtl="0" algn="l">
              <a:lnSpc>
                <a:spcPct val="90000"/>
              </a:lnSpc>
              <a:spcBef>
                <a:spcPts val="600"/>
              </a:spcBef>
              <a:spcAft>
                <a:spcPts val="0"/>
              </a:spcAft>
              <a:buClr>
                <a:schemeClr val="lt1"/>
              </a:buClr>
              <a:buSzPts val="1800"/>
              <a:buNone/>
              <a:defRPr sz="1800">
                <a:solidFill>
                  <a:schemeClr val="lt1"/>
                </a:solidFill>
              </a:defRPr>
            </a:lvl2pPr>
            <a:lvl3pPr indent="-228600" lvl="2" marL="1371600" rtl="0" algn="l">
              <a:lnSpc>
                <a:spcPct val="90000"/>
              </a:lnSpc>
              <a:spcBef>
                <a:spcPts val="600"/>
              </a:spcBef>
              <a:spcAft>
                <a:spcPts val="0"/>
              </a:spcAft>
              <a:buClr>
                <a:schemeClr val="lt1"/>
              </a:buClr>
              <a:buSzPts val="1800"/>
              <a:buNone/>
              <a:defRPr sz="1800">
                <a:solidFill>
                  <a:schemeClr val="lt1"/>
                </a:solidFill>
              </a:defRPr>
            </a:lvl3pPr>
            <a:lvl4pPr indent="-228600" lvl="3" marL="1828800" rtl="0" algn="l">
              <a:lnSpc>
                <a:spcPct val="90000"/>
              </a:lnSpc>
              <a:spcBef>
                <a:spcPts val="600"/>
              </a:spcBef>
              <a:spcAft>
                <a:spcPts val="0"/>
              </a:spcAft>
              <a:buClr>
                <a:schemeClr val="lt1"/>
              </a:buClr>
              <a:buSzPts val="1600"/>
              <a:buNone/>
              <a:defRPr sz="1600">
                <a:solidFill>
                  <a:schemeClr val="lt1"/>
                </a:solidFill>
              </a:defRPr>
            </a:lvl4pPr>
            <a:lvl5pPr indent="-228600" lvl="4" marL="2286000" rtl="0" algn="l">
              <a:lnSpc>
                <a:spcPct val="90000"/>
              </a:lnSpc>
              <a:spcBef>
                <a:spcPts val="600"/>
              </a:spcBef>
              <a:spcAft>
                <a:spcPts val="0"/>
              </a:spcAft>
              <a:buClr>
                <a:schemeClr val="lt1"/>
              </a:buClr>
              <a:buSzPts val="1600"/>
              <a:buNone/>
              <a:defRPr sz="1600">
                <a:solidFill>
                  <a:schemeClr val="lt1"/>
                </a:solidFill>
              </a:defRPr>
            </a:lvl5pPr>
            <a:lvl6pPr indent="-228600" lvl="5" marL="2743200" rtl="0" algn="l">
              <a:lnSpc>
                <a:spcPct val="90000"/>
              </a:lnSpc>
              <a:spcBef>
                <a:spcPts val="500"/>
              </a:spcBef>
              <a:spcAft>
                <a:spcPts val="0"/>
              </a:spcAft>
              <a:buClr>
                <a:schemeClr val="lt1"/>
              </a:buClr>
              <a:buSzPts val="1600"/>
              <a:buNone/>
              <a:defRPr sz="1600">
                <a:solidFill>
                  <a:schemeClr val="lt1"/>
                </a:solidFill>
              </a:defRPr>
            </a:lvl6pPr>
            <a:lvl7pPr indent="-228600" lvl="6" marL="3200400" rtl="0" algn="l">
              <a:lnSpc>
                <a:spcPct val="90000"/>
              </a:lnSpc>
              <a:spcBef>
                <a:spcPts val="500"/>
              </a:spcBef>
              <a:spcAft>
                <a:spcPts val="0"/>
              </a:spcAft>
              <a:buClr>
                <a:schemeClr val="lt1"/>
              </a:buClr>
              <a:buSzPts val="1600"/>
              <a:buNone/>
              <a:defRPr sz="1600">
                <a:solidFill>
                  <a:schemeClr val="lt1"/>
                </a:solidFill>
              </a:defRPr>
            </a:lvl7pPr>
            <a:lvl8pPr indent="-228600" lvl="7" marL="3657600" rtl="0" algn="l">
              <a:lnSpc>
                <a:spcPct val="90000"/>
              </a:lnSpc>
              <a:spcBef>
                <a:spcPts val="500"/>
              </a:spcBef>
              <a:spcAft>
                <a:spcPts val="0"/>
              </a:spcAft>
              <a:buClr>
                <a:schemeClr val="lt1"/>
              </a:buClr>
              <a:buSzPts val="1600"/>
              <a:buNone/>
              <a:defRPr sz="1600">
                <a:solidFill>
                  <a:schemeClr val="lt1"/>
                </a:solidFill>
              </a:defRPr>
            </a:lvl8pPr>
            <a:lvl9pPr indent="-228600" lvl="8" marL="4114800" rtl="0" algn="l">
              <a:lnSpc>
                <a:spcPct val="90000"/>
              </a:lnSpc>
              <a:spcBef>
                <a:spcPts val="500"/>
              </a:spcBef>
              <a:spcAft>
                <a:spcPts val="0"/>
              </a:spcAft>
              <a:buClr>
                <a:schemeClr val="lt1"/>
              </a:buClr>
              <a:buSzPts val="1600"/>
              <a:buNone/>
              <a:defRPr sz="1600">
                <a:solidFill>
                  <a:schemeClr val="lt1"/>
                </a:solidFill>
              </a:defRPr>
            </a:lvl9pPr>
          </a:lstStyle>
          <a:p/>
        </p:txBody>
      </p:sp>
      <p:sp>
        <p:nvSpPr>
          <p:cNvPr id="346" name="Google Shape;346;p44"/>
          <p:cNvSpPr txBox="1"/>
          <p:nvPr>
            <p:ph idx="4" type="body"/>
          </p:nvPr>
        </p:nvSpPr>
        <p:spPr>
          <a:xfrm>
            <a:off x="4474340" y="2652541"/>
            <a:ext cx="2353200" cy="24276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2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rtl="0" algn="l">
              <a:lnSpc>
                <a:spcPct val="90000"/>
              </a:lnSpc>
              <a:spcBef>
                <a:spcPts val="600"/>
              </a:spcBef>
              <a:spcAft>
                <a:spcPts val="0"/>
              </a:spcAft>
              <a:buClr>
                <a:schemeClr val="lt1"/>
              </a:buClr>
              <a:buSzPts val="1800"/>
              <a:buNone/>
              <a:defRPr sz="1800">
                <a:solidFill>
                  <a:schemeClr val="lt1"/>
                </a:solidFill>
              </a:defRPr>
            </a:lvl2pPr>
            <a:lvl3pPr indent="-228600" lvl="2" marL="1371600" rtl="0" algn="l">
              <a:lnSpc>
                <a:spcPct val="90000"/>
              </a:lnSpc>
              <a:spcBef>
                <a:spcPts val="600"/>
              </a:spcBef>
              <a:spcAft>
                <a:spcPts val="0"/>
              </a:spcAft>
              <a:buClr>
                <a:schemeClr val="lt1"/>
              </a:buClr>
              <a:buSzPts val="1800"/>
              <a:buNone/>
              <a:defRPr sz="1800">
                <a:solidFill>
                  <a:schemeClr val="lt1"/>
                </a:solidFill>
              </a:defRPr>
            </a:lvl3pPr>
            <a:lvl4pPr indent="-228600" lvl="3" marL="1828800" rtl="0" algn="l">
              <a:lnSpc>
                <a:spcPct val="90000"/>
              </a:lnSpc>
              <a:spcBef>
                <a:spcPts val="600"/>
              </a:spcBef>
              <a:spcAft>
                <a:spcPts val="0"/>
              </a:spcAft>
              <a:buClr>
                <a:schemeClr val="lt1"/>
              </a:buClr>
              <a:buSzPts val="1600"/>
              <a:buNone/>
              <a:defRPr sz="1600">
                <a:solidFill>
                  <a:schemeClr val="lt1"/>
                </a:solidFill>
              </a:defRPr>
            </a:lvl4pPr>
            <a:lvl5pPr indent="-228600" lvl="4" marL="2286000" rtl="0" algn="l">
              <a:lnSpc>
                <a:spcPct val="90000"/>
              </a:lnSpc>
              <a:spcBef>
                <a:spcPts val="600"/>
              </a:spcBef>
              <a:spcAft>
                <a:spcPts val="0"/>
              </a:spcAft>
              <a:buClr>
                <a:schemeClr val="lt1"/>
              </a:buClr>
              <a:buSzPts val="1600"/>
              <a:buNone/>
              <a:defRPr sz="1600">
                <a:solidFill>
                  <a:schemeClr val="lt1"/>
                </a:solidFill>
              </a:defRPr>
            </a:lvl5pPr>
            <a:lvl6pPr indent="-228600" lvl="5" marL="2743200" rtl="0" algn="l">
              <a:lnSpc>
                <a:spcPct val="90000"/>
              </a:lnSpc>
              <a:spcBef>
                <a:spcPts val="500"/>
              </a:spcBef>
              <a:spcAft>
                <a:spcPts val="0"/>
              </a:spcAft>
              <a:buClr>
                <a:schemeClr val="lt1"/>
              </a:buClr>
              <a:buSzPts val="1600"/>
              <a:buNone/>
              <a:defRPr sz="1600">
                <a:solidFill>
                  <a:schemeClr val="lt1"/>
                </a:solidFill>
              </a:defRPr>
            </a:lvl6pPr>
            <a:lvl7pPr indent="-228600" lvl="6" marL="3200400" rtl="0" algn="l">
              <a:lnSpc>
                <a:spcPct val="90000"/>
              </a:lnSpc>
              <a:spcBef>
                <a:spcPts val="500"/>
              </a:spcBef>
              <a:spcAft>
                <a:spcPts val="0"/>
              </a:spcAft>
              <a:buClr>
                <a:schemeClr val="lt1"/>
              </a:buClr>
              <a:buSzPts val="1600"/>
              <a:buNone/>
              <a:defRPr sz="1600">
                <a:solidFill>
                  <a:schemeClr val="lt1"/>
                </a:solidFill>
              </a:defRPr>
            </a:lvl7pPr>
            <a:lvl8pPr indent="-228600" lvl="7" marL="3657600" rtl="0" algn="l">
              <a:lnSpc>
                <a:spcPct val="90000"/>
              </a:lnSpc>
              <a:spcBef>
                <a:spcPts val="500"/>
              </a:spcBef>
              <a:spcAft>
                <a:spcPts val="0"/>
              </a:spcAft>
              <a:buClr>
                <a:schemeClr val="lt1"/>
              </a:buClr>
              <a:buSzPts val="1600"/>
              <a:buNone/>
              <a:defRPr sz="1600">
                <a:solidFill>
                  <a:schemeClr val="lt1"/>
                </a:solidFill>
              </a:defRPr>
            </a:lvl8pPr>
            <a:lvl9pPr indent="-228600" lvl="8" marL="4114800" rtl="0" algn="l">
              <a:lnSpc>
                <a:spcPct val="90000"/>
              </a:lnSpc>
              <a:spcBef>
                <a:spcPts val="500"/>
              </a:spcBef>
              <a:spcAft>
                <a:spcPts val="0"/>
              </a:spcAft>
              <a:buClr>
                <a:schemeClr val="lt1"/>
              </a:buClr>
              <a:buSzPts val="1600"/>
              <a:buNone/>
              <a:defRPr sz="1600">
                <a:solidFill>
                  <a:schemeClr val="lt1"/>
                </a:solidFill>
              </a:defRPr>
            </a:lvl9pPr>
          </a:lstStyle>
          <a:p/>
        </p:txBody>
      </p:sp>
      <p:sp>
        <p:nvSpPr>
          <p:cNvPr id="347" name="Google Shape;347;p44"/>
          <p:cNvSpPr txBox="1"/>
          <p:nvPr>
            <p:ph idx="5" type="body"/>
          </p:nvPr>
        </p:nvSpPr>
        <p:spPr>
          <a:xfrm>
            <a:off x="858699" y="1752581"/>
            <a:ext cx="2353200" cy="7326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2000"/>
              </a:spcBef>
              <a:spcAft>
                <a:spcPts val="0"/>
              </a:spcAft>
              <a:buClr>
                <a:srgbClr val="FFFFFF"/>
              </a:buClr>
              <a:buSzPts val="2000"/>
              <a:buNone/>
              <a:defRPr b="0" i="0" sz="2000">
                <a:solidFill>
                  <a:srgbClr val="FFFFFF"/>
                </a:solidFill>
                <a:latin typeface="Calibri"/>
                <a:ea typeface="Calibri"/>
                <a:cs typeface="Calibri"/>
                <a:sym typeface="Calibri"/>
              </a:defRPr>
            </a:lvl1pPr>
            <a:lvl2pPr indent="-228600" lvl="1" marL="914400" rtl="0" algn="l">
              <a:lnSpc>
                <a:spcPct val="90000"/>
              </a:lnSpc>
              <a:spcBef>
                <a:spcPts val="600"/>
              </a:spcBef>
              <a:spcAft>
                <a:spcPts val="0"/>
              </a:spcAft>
              <a:buClr>
                <a:srgbClr val="FFFFFF"/>
              </a:buClr>
              <a:buSzPts val="1800"/>
              <a:buNone/>
              <a:defRPr sz="1800">
                <a:solidFill>
                  <a:srgbClr val="FFFFFF"/>
                </a:solidFill>
              </a:defRPr>
            </a:lvl2pPr>
            <a:lvl3pPr indent="-228600" lvl="2" marL="1371600" rtl="0" algn="l">
              <a:lnSpc>
                <a:spcPct val="90000"/>
              </a:lnSpc>
              <a:spcBef>
                <a:spcPts val="600"/>
              </a:spcBef>
              <a:spcAft>
                <a:spcPts val="0"/>
              </a:spcAft>
              <a:buClr>
                <a:srgbClr val="FFFFFF"/>
              </a:buClr>
              <a:buSzPts val="1800"/>
              <a:buNone/>
              <a:defRPr sz="1800">
                <a:solidFill>
                  <a:srgbClr val="FFFFFF"/>
                </a:solidFill>
              </a:defRPr>
            </a:lvl3pPr>
            <a:lvl4pPr indent="-228600" lvl="3" marL="1828800" rtl="0" algn="l">
              <a:lnSpc>
                <a:spcPct val="90000"/>
              </a:lnSpc>
              <a:spcBef>
                <a:spcPts val="600"/>
              </a:spcBef>
              <a:spcAft>
                <a:spcPts val="0"/>
              </a:spcAft>
              <a:buClr>
                <a:srgbClr val="FFFFFF"/>
              </a:buClr>
              <a:buSzPts val="1600"/>
              <a:buNone/>
              <a:defRPr sz="1600">
                <a:solidFill>
                  <a:srgbClr val="FFFFFF"/>
                </a:solidFill>
              </a:defRPr>
            </a:lvl4pPr>
            <a:lvl5pPr indent="-228600" lvl="4" marL="2286000" rtl="0" algn="l">
              <a:lnSpc>
                <a:spcPct val="90000"/>
              </a:lnSpc>
              <a:spcBef>
                <a:spcPts val="600"/>
              </a:spcBef>
              <a:spcAft>
                <a:spcPts val="0"/>
              </a:spcAft>
              <a:buClr>
                <a:srgbClr val="FFFFFF"/>
              </a:buClr>
              <a:buSzPts val="1600"/>
              <a:buNone/>
              <a:defRPr sz="1600">
                <a:solidFill>
                  <a:srgbClr val="FFFFFF"/>
                </a:solidFill>
              </a:defRPr>
            </a:lvl5pPr>
            <a:lvl6pPr indent="-228600" lvl="5" marL="2743200" rtl="0" algn="l">
              <a:lnSpc>
                <a:spcPct val="90000"/>
              </a:lnSpc>
              <a:spcBef>
                <a:spcPts val="500"/>
              </a:spcBef>
              <a:spcAft>
                <a:spcPts val="0"/>
              </a:spcAft>
              <a:buClr>
                <a:srgbClr val="FFFFFF"/>
              </a:buClr>
              <a:buSzPts val="1600"/>
              <a:buNone/>
              <a:defRPr sz="1600">
                <a:solidFill>
                  <a:srgbClr val="FFFFFF"/>
                </a:solidFill>
              </a:defRPr>
            </a:lvl6pPr>
            <a:lvl7pPr indent="-228600" lvl="6" marL="3200400" rtl="0" algn="l">
              <a:lnSpc>
                <a:spcPct val="90000"/>
              </a:lnSpc>
              <a:spcBef>
                <a:spcPts val="500"/>
              </a:spcBef>
              <a:spcAft>
                <a:spcPts val="0"/>
              </a:spcAft>
              <a:buClr>
                <a:srgbClr val="FFFFFF"/>
              </a:buClr>
              <a:buSzPts val="1600"/>
              <a:buNone/>
              <a:defRPr sz="1600">
                <a:solidFill>
                  <a:srgbClr val="FFFFFF"/>
                </a:solidFill>
              </a:defRPr>
            </a:lvl7pPr>
            <a:lvl8pPr indent="-228600" lvl="7" marL="3657600" rtl="0" algn="l">
              <a:lnSpc>
                <a:spcPct val="90000"/>
              </a:lnSpc>
              <a:spcBef>
                <a:spcPts val="500"/>
              </a:spcBef>
              <a:spcAft>
                <a:spcPts val="0"/>
              </a:spcAft>
              <a:buClr>
                <a:srgbClr val="FFFFFF"/>
              </a:buClr>
              <a:buSzPts val="1600"/>
              <a:buNone/>
              <a:defRPr sz="1600">
                <a:solidFill>
                  <a:srgbClr val="FFFFFF"/>
                </a:solidFill>
              </a:defRPr>
            </a:lvl8pPr>
            <a:lvl9pPr indent="-228600" lvl="8" marL="4114800" rtl="0" algn="l">
              <a:lnSpc>
                <a:spcPct val="90000"/>
              </a:lnSpc>
              <a:spcBef>
                <a:spcPts val="500"/>
              </a:spcBef>
              <a:spcAft>
                <a:spcPts val="0"/>
              </a:spcAft>
              <a:buClr>
                <a:srgbClr val="FFFFFF"/>
              </a:buClr>
              <a:buSzPts val="1600"/>
              <a:buNone/>
              <a:defRPr sz="1600">
                <a:solidFill>
                  <a:srgbClr val="FFFFFF"/>
                </a:solidFill>
              </a:defRPr>
            </a:lvl9pPr>
          </a:lstStyle>
          <a:p/>
        </p:txBody>
      </p:sp>
      <p:sp>
        <p:nvSpPr>
          <p:cNvPr id="348" name="Google Shape;348;p44"/>
          <p:cNvSpPr txBox="1"/>
          <p:nvPr>
            <p:ph idx="6" type="body"/>
          </p:nvPr>
        </p:nvSpPr>
        <p:spPr>
          <a:xfrm>
            <a:off x="858699" y="2677713"/>
            <a:ext cx="2353200" cy="24276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2000"/>
              </a:spcBef>
              <a:spcAft>
                <a:spcPts val="0"/>
              </a:spcAft>
              <a:buClr>
                <a:srgbClr val="FFFFFF"/>
              </a:buClr>
              <a:buSzPts val="2000"/>
              <a:buNone/>
              <a:defRPr b="0" i="0" sz="2000">
                <a:solidFill>
                  <a:srgbClr val="FFFFFF"/>
                </a:solidFill>
                <a:latin typeface="Calibri"/>
                <a:ea typeface="Calibri"/>
                <a:cs typeface="Calibri"/>
                <a:sym typeface="Calibri"/>
              </a:defRPr>
            </a:lvl1pPr>
            <a:lvl2pPr indent="-228600" lvl="1" marL="914400" rtl="0" algn="l">
              <a:lnSpc>
                <a:spcPct val="90000"/>
              </a:lnSpc>
              <a:spcBef>
                <a:spcPts val="600"/>
              </a:spcBef>
              <a:spcAft>
                <a:spcPts val="0"/>
              </a:spcAft>
              <a:buClr>
                <a:srgbClr val="FFFFFF"/>
              </a:buClr>
              <a:buSzPts val="1800"/>
              <a:buNone/>
              <a:defRPr sz="1800">
                <a:solidFill>
                  <a:srgbClr val="FFFFFF"/>
                </a:solidFill>
              </a:defRPr>
            </a:lvl2pPr>
            <a:lvl3pPr indent="-228600" lvl="2" marL="1371600" rtl="0" algn="l">
              <a:lnSpc>
                <a:spcPct val="90000"/>
              </a:lnSpc>
              <a:spcBef>
                <a:spcPts val="600"/>
              </a:spcBef>
              <a:spcAft>
                <a:spcPts val="0"/>
              </a:spcAft>
              <a:buClr>
                <a:srgbClr val="FFFFFF"/>
              </a:buClr>
              <a:buSzPts val="1800"/>
              <a:buNone/>
              <a:defRPr sz="1800">
                <a:solidFill>
                  <a:srgbClr val="FFFFFF"/>
                </a:solidFill>
              </a:defRPr>
            </a:lvl3pPr>
            <a:lvl4pPr indent="-228600" lvl="3" marL="1828800" rtl="0" algn="l">
              <a:lnSpc>
                <a:spcPct val="90000"/>
              </a:lnSpc>
              <a:spcBef>
                <a:spcPts val="600"/>
              </a:spcBef>
              <a:spcAft>
                <a:spcPts val="0"/>
              </a:spcAft>
              <a:buClr>
                <a:srgbClr val="FFFFFF"/>
              </a:buClr>
              <a:buSzPts val="1600"/>
              <a:buNone/>
              <a:defRPr sz="1600">
                <a:solidFill>
                  <a:srgbClr val="FFFFFF"/>
                </a:solidFill>
              </a:defRPr>
            </a:lvl4pPr>
            <a:lvl5pPr indent="-228600" lvl="4" marL="2286000" rtl="0" algn="l">
              <a:lnSpc>
                <a:spcPct val="90000"/>
              </a:lnSpc>
              <a:spcBef>
                <a:spcPts val="600"/>
              </a:spcBef>
              <a:spcAft>
                <a:spcPts val="0"/>
              </a:spcAft>
              <a:buClr>
                <a:srgbClr val="FFFFFF"/>
              </a:buClr>
              <a:buSzPts val="1600"/>
              <a:buNone/>
              <a:defRPr sz="1600">
                <a:solidFill>
                  <a:srgbClr val="FFFFFF"/>
                </a:solidFill>
              </a:defRPr>
            </a:lvl5pPr>
            <a:lvl6pPr indent="-228600" lvl="5" marL="2743200" rtl="0" algn="l">
              <a:lnSpc>
                <a:spcPct val="90000"/>
              </a:lnSpc>
              <a:spcBef>
                <a:spcPts val="500"/>
              </a:spcBef>
              <a:spcAft>
                <a:spcPts val="0"/>
              </a:spcAft>
              <a:buClr>
                <a:srgbClr val="FFFFFF"/>
              </a:buClr>
              <a:buSzPts val="1600"/>
              <a:buNone/>
              <a:defRPr sz="1600">
                <a:solidFill>
                  <a:srgbClr val="FFFFFF"/>
                </a:solidFill>
              </a:defRPr>
            </a:lvl6pPr>
            <a:lvl7pPr indent="-228600" lvl="6" marL="3200400" rtl="0" algn="l">
              <a:lnSpc>
                <a:spcPct val="90000"/>
              </a:lnSpc>
              <a:spcBef>
                <a:spcPts val="500"/>
              </a:spcBef>
              <a:spcAft>
                <a:spcPts val="0"/>
              </a:spcAft>
              <a:buClr>
                <a:srgbClr val="FFFFFF"/>
              </a:buClr>
              <a:buSzPts val="1600"/>
              <a:buNone/>
              <a:defRPr sz="1600">
                <a:solidFill>
                  <a:srgbClr val="FFFFFF"/>
                </a:solidFill>
              </a:defRPr>
            </a:lvl7pPr>
            <a:lvl8pPr indent="-228600" lvl="7" marL="3657600" rtl="0" algn="l">
              <a:lnSpc>
                <a:spcPct val="90000"/>
              </a:lnSpc>
              <a:spcBef>
                <a:spcPts val="500"/>
              </a:spcBef>
              <a:spcAft>
                <a:spcPts val="0"/>
              </a:spcAft>
              <a:buClr>
                <a:srgbClr val="FFFFFF"/>
              </a:buClr>
              <a:buSzPts val="1600"/>
              <a:buNone/>
              <a:defRPr sz="1600">
                <a:solidFill>
                  <a:srgbClr val="FFFFFF"/>
                </a:solidFill>
              </a:defRPr>
            </a:lvl8pPr>
            <a:lvl9pPr indent="-228600" lvl="8" marL="4114800" rtl="0" algn="l">
              <a:lnSpc>
                <a:spcPct val="90000"/>
              </a:lnSpc>
              <a:spcBef>
                <a:spcPts val="500"/>
              </a:spcBef>
              <a:spcAft>
                <a:spcPts val="0"/>
              </a:spcAft>
              <a:buClr>
                <a:srgbClr val="FFFFFF"/>
              </a:buClr>
              <a:buSzPts val="1600"/>
              <a:buNone/>
              <a:defRPr sz="1600">
                <a:solidFill>
                  <a:srgbClr val="FFFFFF"/>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type="twoObj">
  <p:cSld name="TWO_OBJECTS">
    <p:spTree>
      <p:nvGrpSpPr>
        <p:cNvPr id="349" name="Shape 349"/>
        <p:cNvGrpSpPr/>
        <p:nvPr/>
      </p:nvGrpSpPr>
      <p:grpSpPr>
        <a:xfrm>
          <a:off x="0" y="0"/>
          <a:ext cx="0" cy="0"/>
          <a:chOff x="0" y="0"/>
          <a:chExt cx="0" cy="0"/>
        </a:xfrm>
      </p:grpSpPr>
      <p:sp>
        <p:nvSpPr>
          <p:cNvPr id="350" name="Google Shape;350;p45"/>
          <p:cNvSpPr txBox="1"/>
          <p:nvPr>
            <p:ph type="title"/>
          </p:nvPr>
        </p:nvSpPr>
        <p:spPr>
          <a:xfrm>
            <a:off x="323875" y="289250"/>
            <a:ext cx="105156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0B0D5"/>
              </a:buClr>
              <a:buSzPts val="3300"/>
              <a:buNone/>
              <a:defRPr sz="33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1" name="Google Shape;351;p45"/>
          <p:cNvSpPr txBox="1"/>
          <p:nvPr>
            <p:ph idx="1" type="body"/>
          </p:nvPr>
        </p:nvSpPr>
        <p:spPr>
          <a:xfrm>
            <a:off x="838200" y="1440000"/>
            <a:ext cx="5181600" cy="353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chemeClr val="dk1"/>
              </a:buClr>
              <a:buSzPts val="1800"/>
              <a:buNone/>
              <a:defRPr/>
            </a:lvl1pPr>
            <a:lvl2pPr indent="-342900" lvl="1" marL="914400" rtl="0" algn="l">
              <a:lnSpc>
                <a:spcPct val="90000"/>
              </a:lnSpc>
              <a:spcBef>
                <a:spcPts val="600"/>
              </a:spcBef>
              <a:spcAft>
                <a:spcPts val="0"/>
              </a:spcAft>
              <a:buClr>
                <a:schemeClr val="dk1"/>
              </a:buClr>
              <a:buSzPts val="1800"/>
              <a:buChar char="•"/>
              <a:defRPr/>
            </a:lvl2pPr>
            <a:lvl3pPr indent="-342900" lvl="2" marL="1371600" rtl="0" algn="l">
              <a:lnSpc>
                <a:spcPct val="90000"/>
              </a:lnSpc>
              <a:spcBef>
                <a:spcPts val="600"/>
              </a:spcBef>
              <a:spcAft>
                <a:spcPts val="0"/>
              </a:spcAft>
              <a:buClr>
                <a:schemeClr val="dk1"/>
              </a:buClr>
              <a:buSzPts val="1800"/>
              <a:buChar char="•"/>
              <a:defRPr/>
            </a:lvl3pPr>
            <a:lvl4pPr indent="-342900" lvl="3" marL="1828800" rtl="0" algn="l">
              <a:lnSpc>
                <a:spcPct val="90000"/>
              </a:lnSpc>
              <a:spcBef>
                <a:spcPts val="600"/>
              </a:spcBef>
              <a:spcAft>
                <a:spcPts val="0"/>
              </a:spcAft>
              <a:buClr>
                <a:schemeClr val="dk1"/>
              </a:buClr>
              <a:buSzPts val="1800"/>
              <a:buChar char="•"/>
              <a:defRPr/>
            </a:lvl4pPr>
            <a:lvl5pPr indent="-342900" lvl="4" marL="2286000" rtl="0" algn="l">
              <a:lnSpc>
                <a:spcPct val="90000"/>
              </a:lnSpc>
              <a:spcBef>
                <a:spcPts val="6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2" name="Google Shape;352;p45"/>
          <p:cNvSpPr txBox="1"/>
          <p:nvPr>
            <p:ph idx="2" type="body"/>
          </p:nvPr>
        </p:nvSpPr>
        <p:spPr>
          <a:xfrm>
            <a:off x="6172200" y="1440000"/>
            <a:ext cx="5181600" cy="353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chemeClr val="dk1"/>
              </a:buClr>
              <a:buSzPts val="1800"/>
              <a:buNone/>
              <a:defRPr/>
            </a:lvl1pPr>
            <a:lvl2pPr indent="-342900" lvl="1" marL="914400" rtl="0" algn="l">
              <a:lnSpc>
                <a:spcPct val="90000"/>
              </a:lnSpc>
              <a:spcBef>
                <a:spcPts val="600"/>
              </a:spcBef>
              <a:spcAft>
                <a:spcPts val="0"/>
              </a:spcAft>
              <a:buClr>
                <a:schemeClr val="dk1"/>
              </a:buClr>
              <a:buSzPts val="1800"/>
              <a:buChar char="•"/>
              <a:defRPr/>
            </a:lvl2pPr>
            <a:lvl3pPr indent="-342900" lvl="2" marL="1371600" rtl="0" algn="l">
              <a:lnSpc>
                <a:spcPct val="90000"/>
              </a:lnSpc>
              <a:spcBef>
                <a:spcPts val="600"/>
              </a:spcBef>
              <a:spcAft>
                <a:spcPts val="0"/>
              </a:spcAft>
              <a:buClr>
                <a:schemeClr val="dk1"/>
              </a:buClr>
              <a:buSzPts val="1800"/>
              <a:buChar char="•"/>
              <a:defRPr/>
            </a:lvl3pPr>
            <a:lvl4pPr indent="-342900" lvl="3" marL="1828800" rtl="0" algn="l">
              <a:lnSpc>
                <a:spcPct val="90000"/>
              </a:lnSpc>
              <a:spcBef>
                <a:spcPts val="600"/>
              </a:spcBef>
              <a:spcAft>
                <a:spcPts val="0"/>
              </a:spcAft>
              <a:buClr>
                <a:schemeClr val="dk1"/>
              </a:buClr>
              <a:buSzPts val="1800"/>
              <a:buChar char="•"/>
              <a:defRPr/>
            </a:lvl4pPr>
            <a:lvl5pPr indent="-342900" lvl="4" marL="2286000" rtl="0" algn="l">
              <a:lnSpc>
                <a:spcPct val="90000"/>
              </a:lnSpc>
              <a:spcBef>
                <a:spcPts val="6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3" name="Google Shape;353;p45"/>
          <p:cNvSpPr txBox="1"/>
          <p:nvPr>
            <p:ph idx="11" type="ftr"/>
          </p:nvPr>
        </p:nvSpPr>
        <p:spPr>
          <a:xfrm>
            <a:off x="9176522" y="6358450"/>
            <a:ext cx="20103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4" name="Google Shape;354;p45"/>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p:cSld name="TWO_OBJECTS_1">
    <p:spTree>
      <p:nvGrpSpPr>
        <p:cNvPr id="355" name="Shape 355"/>
        <p:cNvGrpSpPr/>
        <p:nvPr/>
      </p:nvGrpSpPr>
      <p:grpSpPr>
        <a:xfrm>
          <a:off x="0" y="0"/>
          <a:ext cx="0" cy="0"/>
          <a:chOff x="0" y="0"/>
          <a:chExt cx="0" cy="0"/>
        </a:xfrm>
      </p:grpSpPr>
      <p:sp>
        <p:nvSpPr>
          <p:cNvPr id="356" name="Google Shape;356;p46"/>
          <p:cNvSpPr txBox="1"/>
          <p:nvPr>
            <p:ph type="title"/>
          </p:nvPr>
        </p:nvSpPr>
        <p:spPr>
          <a:xfrm>
            <a:off x="323875" y="289250"/>
            <a:ext cx="105156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0B0D5"/>
              </a:buClr>
              <a:buSzPts val="3300"/>
              <a:buNone/>
              <a:defRPr sz="33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7" name="Google Shape;357;p46"/>
          <p:cNvSpPr txBox="1"/>
          <p:nvPr>
            <p:ph idx="1" type="body"/>
          </p:nvPr>
        </p:nvSpPr>
        <p:spPr>
          <a:xfrm>
            <a:off x="838200" y="1440000"/>
            <a:ext cx="5181600" cy="353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chemeClr val="dk1"/>
              </a:buClr>
              <a:buSzPts val="1800"/>
              <a:buNone/>
              <a:defRPr/>
            </a:lvl1pPr>
            <a:lvl2pPr indent="-342900" lvl="1" marL="914400" rtl="0" algn="l">
              <a:lnSpc>
                <a:spcPct val="90000"/>
              </a:lnSpc>
              <a:spcBef>
                <a:spcPts val="600"/>
              </a:spcBef>
              <a:spcAft>
                <a:spcPts val="0"/>
              </a:spcAft>
              <a:buClr>
                <a:schemeClr val="dk1"/>
              </a:buClr>
              <a:buSzPts val="1800"/>
              <a:buChar char="•"/>
              <a:defRPr/>
            </a:lvl2pPr>
            <a:lvl3pPr indent="-342900" lvl="2" marL="1371600" rtl="0" algn="l">
              <a:lnSpc>
                <a:spcPct val="90000"/>
              </a:lnSpc>
              <a:spcBef>
                <a:spcPts val="600"/>
              </a:spcBef>
              <a:spcAft>
                <a:spcPts val="0"/>
              </a:spcAft>
              <a:buClr>
                <a:schemeClr val="dk1"/>
              </a:buClr>
              <a:buSzPts val="1800"/>
              <a:buChar char="•"/>
              <a:defRPr/>
            </a:lvl3pPr>
            <a:lvl4pPr indent="-342900" lvl="3" marL="1828800" rtl="0" algn="l">
              <a:lnSpc>
                <a:spcPct val="90000"/>
              </a:lnSpc>
              <a:spcBef>
                <a:spcPts val="600"/>
              </a:spcBef>
              <a:spcAft>
                <a:spcPts val="0"/>
              </a:spcAft>
              <a:buClr>
                <a:schemeClr val="dk1"/>
              </a:buClr>
              <a:buSzPts val="1800"/>
              <a:buChar char="•"/>
              <a:defRPr/>
            </a:lvl4pPr>
            <a:lvl5pPr indent="-342900" lvl="4" marL="2286000" rtl="0" algn="l">
              <a:lnSpc>
                <a:spcPct val="90000"/>
              </a:lnSpc>
              <a:spcBef>
                <a:spcPts val="6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8" name="Google Shape;358;p46"/>
          <p:cNvSpPr txBox="1"/>
          <p:nvPr>
            <p:ph idx="2" type="body"/>
          </p:nvPr>
        </p:nvSpPr>
        <p:spPr>
          <a:xfrm>
            <a:off x="6172200" y="1440000"/>
            <a:ext cx="5181600" cy="353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chemeClr val="dk1"/>
              </a:buClr>
              <a:buSzPts val="1800"/>
              <a:buNone/>
              <a:defRPr/>
            </a:lvl1pPr>
            <a:lvl2pPr indent="-342900" lvl="1" marL="914400" rtl="0" algn="l">
              <a:lnSpc>
                <a:spcPct val="90000"/>
              </a:lnSpc>
              <a:spcBef>
                <a:spcPts val="600"/>
              </a:spcBef>
              <a:spcAft>
                <a:spcPts val="0"/>
              </a:spcAft>
              <a:buClr>
                <a:schemeClr val="dk1"/>
              </a:buClr>
              <a:buSzPts val="1800"/>
              <a:buChar char="•"/>
              <a:defRPr/>
            </a:lvl2pPr>
            <a:lvl3pPr indent="-342900" lvl="2" marL="1371600" rtl="0" algn="l">
              <a:lnSpc>
                <a:spcPct val="90000"/>
              </a:lnSpc>
              <a:spcBef>
                <a:spcPts val="600"/>
              </a:spcBef>
              <a:spcAft>
                <a:spcPts val="0"/>
              </a:spcAft>
              <a:buClr>
                <a:schemeClr val="dk1"/>
              </a:buClr>
              <a:buSzPts val="1800"/>
              <a:buChar char="•"/>
              <a:defRPr/>
            </a:lvl3pPr>
            <a:lvl4pPr indent="-342900" lvl="3" marL="1828800" rtl="0" algn="l">
              <a:lnSpc>
                <a:spcPct val="90000"/>
              </a:lnSpc>
              <a:spcBef>
                <a:spcPts val="600"/>
              </a:spcBef>
              <a:spcAft>
                <a:spcPts val="0"/>
              </a:spcAft>
              <a:buClr>
                <a:schemeClr val="dk1"/>
              </a:buClr>
              <a:buSzPts val="1800"/>
              <a:buChar char="•"/>
              <a:defRPr/>
            </a:lvl4pPr>
            <a:lvl5pPr indent="-342900" lvl="4" marL="2286000" rtl="0" algn="l">
              <a:lnSpc>
                <a:spcPct val="90000"/>
              </a:lnSpc>
              <a:spcBef>
                <a:spcPts val="6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9" name="Google Shape;359;p46"/>
          <p:cNvSpPr txBox="1"/>
          <p:nvPr>
            <p:ph idx="11" type="ftr"/>
          </p:nvPr>
        </p:nvSpPr>
        <p:spPr>
          <a:xfrm>
            <a:off x="9176522" y="6358450"/>
            <a:ext cx="20103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0" name="Google Shape;360;p46"/>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ditorial" type="objTx">
  <p:cSld name="OBJECT_WITH_CAPTION_TEXT">
    <p:spTree>
      <p:nvGrpSpPr>
        <p:cNvPr id="361" name="Shape 361"/>
        <p:cNvGrpSpPr/>
        <p:nvPr/>
      </p:nvGrpSpPr>
      <p:grpSpPr>
        <a:xfrm>
          <a:off x="0" y="0"/>
          <a:ext cx="0" cy="0"/>
          <a:chOff x="0" y="0"/>
          <a:chExt cx="0" cy="0"/>
        </a:xfrm>
      </p:grpSpPr>
      <p:sp>
        <p:nvSpPr>
          <p:cNvPr id="362" name="Google Shape;362;p47"/>
          <p:cNvSpPr txBox="1"/>
          <p:nvPr>
            <p:ph type="title"/>
          </p:nvPr>
        </p:nvSpPr>
        <p:spPr>
          <a:xfrm>
            <a:off x="839788" y="679549"/>
            <a:ext cx="3932100" cy="10701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00B0D5"/>
              </a:buClr>
              <a:buSzPts val="3300"/>
              <a:buFont typeface="Calibri"/>
              <a:buNone/>
              <a:defRPr sz="33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3" name="Google Shape;363;p47"/>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364" name="Google Shape;364;p47"/>
          <p:cNvSpPr txBox="1"/>
          <p:nvPr>
            <p:ph idx="1" type="body"/>
          </p:nvPr>
        </p:nvSpPr>
        <p:spPr>
          <a:xfrm>
            <a:off x="4975325" y="837425"/>
            <a:ext cx="6687000" cy="5413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600"/>
              </a:spcBef>
              <a:spcAft>
                <a:spcPts val="0"/>
              </a:spcAft>
              <a:buSzPts val="2000"/>
              <a:buNone/>
              <a:defRPr sz="2000"/>
            </a:lvl1pPr>
            <a:lvl2pPr indent="-355600" lvl="1" marL="914400" rtl="0" algn="l">
              <a:lnSpc>
                <a:spcPct val="90000"/>
              </a:lnSpc>
              <a:spcBef>
                <a:spcPts val="600"/>
              </a:spcBef>
              <a:spcAft>
                <a:spcPts val="0"/>
              </a:spcAft>
              <a:buSzPts val="2000"/>
              <a:buChar char="•"/>
              <a:defRPr sz="2000"/>
            </a:lvl2pPr>
            <a:lvl3pPr indent="-342900" lvl="2" marL="1371600" rtl="0" algn="l">
              <a:lnSpc>
                <a:spcPct val="90000"/>
              </a:lnSpc>
              <a:spcBef>
                <a:spcPts val="600"/>
              </a:spcBef>
              <a:spcAft>
                <a:spcPts val="0"/>
              </a:spcAft>
              <a:buSzPts val="1800"/>
              <a:buChar char="•"/>
              <a:defRPr sz="1800"/>
            </a:lvl3pPr>
            <a:lvl4pPr indent="-342900" lvl="3" marL="1828800" rtl="0" algn="l">
              <a:lnSpc>
                <a:spcPct val="90000"/>
              </a:lnSpc>
              <a:spcBef>
                <a:spcPts val="600"/>
              </a:spcBef>
              <a:spcAft>
                <a:spcPts val="0"/>
              </a:spcAft>
              <a:buSzPts val="1800"/>
              <a:buChar char="•"/>
              <a:defRPr sz="1800"/>
            </a:lvl4pPr>
            <a:lvl5pPr indent="-342900" lvl="4" marL="2286000" rtl="0" algn="l">
              <a:lnSpc>
                <a:spcPct val="90000"/>
              </a:lnSpc>
              <a:spcBef>
                <a:spcPts val="600"/>
              </a:spcBef>
              <a:spcAft>
                <a:spcPts val="0"/>
              </a:spcAft>
              <a:buSzPts val="1800"/>
              <a:buChar char="•"/>
              <a:defRPr sz="1800"/>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365" name="Google Shape;365;p47"/>
          <p:cNvSpPr txBox="1"/>
          <p:nvPr>
            <p:ph idx="2" type="body"/>
          </p:nvPr>
        </p:nvSpPr>
        <p:spPr>
          <a:xfrm>
            <a:off x="839800" y="2221325"/>
            <a:ext cx="3729000" cy="3973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600"/>
              </a:spcBef>
              <a:spcAft>
                <a:spcPts val="0"/>
              </a:spcAft>
              <a:buSzPts val="2000"/>
              <a:buNone/>
              <a:defRPr sz="2000"/>
            </a:lvl1pPr>
            <a:lvl2pPr indent="-355600" lvl="1" marL="914400" rtl="0" algn="l">
              <a:lnSpc>
                <a:spcPct val="90000"/>
              </a:lnSpc>
              <a:spcBef>
                <a:spcPts val="600"/>
              </a:spcBef>
              <a:spcAft>
                <a:spcPts val="0"/>
              </a:spcAft>
              <a:buSzPts val="2000"/>
              <a:buChar char="•"/>
              <a:defRPr sz="2000"/>
            </a:lvl2pPr>
            <a:lvl3pPr indent="-342900" lvl="2" marL="1371600" rtl="0" algn="l">
              <a:lnSpc>
                <a:spcPct val="90000"/>
              </a:lnSpc>
              <a:spcBef>
                <a:spcPts val="600"/>
              </a:spcBef>
              <a:spcAft>
                <a:spcPts val="0"/>
              </a:spcAft>
              <a:buSzPts val="1800"/>
              <a:buChar char="•"/>
              <a:defRPr sz="1800"/>
            </a:lvl3pPr>
            <a:lvl4pPr indent="-342900" lvl="3" marL="1828800" rtl="0" algn="l">
              <a:lnSpc>
                <a:spcPct val="90000"/>
              </a:lnSpc>
              <a:spcBef>
                <a:spcPts val="600"/>
              </a:spcBef>
              <a:spcAft>
                <a:spcPts val="0"/>
              </a:spcAft>
              <a:buSzPts val="1800"/>
              <a:buChar char="•"/>
              <a:defRPr sz="1800"/>
            </a:lvl4pPr>
            <a:lvl5pPr indent="-342900" lvl="4" marL="2286000" rtl="0" algn="l">
              <a:lnSpc>
                <a:spcPct val="90000"/>
              </a:lnSpc>
              <a:spcBef>
                <a:spcPts val="600"/>
              </a:spcBef>
              <a:spcAft>
                <a:spcPts val="0"/>
              </a:spcAft>
              <a:buSzPts val="1800"/>
              <a:buChar char="•"/>
              <a:defRPr sz="1800"/>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with Subtitle">
  <p:cSld name="TITLE_ONLY_1">
    <p:spTree>
      <p:nvGrpSpPr>
        <p:cNvPr id="366" name="Shape 366"/>
        <p:cNvGrpSpPr/>
        <p:nvPr/>
      </p:nvGrpSpPr>
      <p:grpSpPr>
        <a:xfrm>
          <a:off x="0" y="0"/>
          <a:ext cx="0" cy="0"/>
          <a:chOff x="0" y="0"/>
          <a:chExt cx="0" cy="0"/>
        </a:xfrm>
      </p:grpSpPr>
      <p:sp>
        <p:nvSpPr>
          <p:cNvPr id="367" name="Google Shape;367;p48"/>
          <p:cNvSpPr txBox="1"/>
          <p:nvPr>
            <p:ph type="title"/>
          </p:nvPr>
        </p:nvSpPr>
        <p:spPr>
          <a:xfrm>
            <a:off x="473050" y="339825"/>
            <a:ext cx="111165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0B0D5"/>
              </a:buClr>
              <a:buSzPts val="3300"/>
              <a:buFont typeface="Spectral ExtraBold"/>
              <a:buNone/>
              <a:defRPr b="0" sz="3300">
                <a:latin typeface="Spectral ExtraBold"/>
                <a:ea typeface="Spectral ExtraBold"/>
                <a:cs typeface="Spectral ExtraBold"/>
                <a:sym typeface="Spectral ExtraBold"/>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8" name="Google Shape;368;p48"/>
          <p:cNvSpPr txBox="1"/>
          <p:nvPr>
            <p:ph idx="10" type="dt"/>
          </p:nvPr>
        </p:nvSpPr>
        <p:spPr>
          <a:xfrm>
            <a:off x="473040" y="6250800"/>
            <a:ext cx="2738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9" name="Google Shape;369;p48"/>
          <p:cNvSpPr txBox="1"/>
          <p:nvPr>
            <p:ph idx="11" type="ftr"/>
          </p:nvPr>
        </p:nvSpPr>
        <p:spPr>
          <a:xfrm>
            <a:off x="9176522" y="6358450"/>
            <a:ext cx="20103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0" name="Google Shape;370;p48"/>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371" name="Google Shape;371;p48"/>
          <p:cNvSpPr txBox="1"/>
          <p:nvPr>
            <p:ph idx="1" type="subTitle"/>
          </p:nvPr>
        </p:nvSpPr>
        <p:spPr>
          <a:xfrm>
            <a:off x="473050" y="1162100"/>
            <a:ext cx="11214000" cy="482100"/>
          </a:xfrm>
          <a:prstGeom prst="rect">
            <a:avLst/>
          </a:prstGeom>
          <a:noFill/>
          <a:ln>
            <a:noFill/>
          </a:ln>
        </p:spPr>
        <p:txBody>
          <a:bodyPr anchorCtr="0" anchor="t" bIns="0" lIns="0" spcFirstLastPara="1" rIns="0" wrap="square" tIns="0">
            <a:noAutofit/>
          </a:bodyPr>
          <a:lstStyle>
            <a:lvl1pPr lvl="0" rtl="0" algn="l">
              <a:lnSpc>
                <a:spcPct val="90000"/>
              </a:lnSpc>
              <a:spcBef>
                <a:spcPts val="600"/>
              </a:spcBef>
              <a:spcAft>
                <a:spcPts val="0"/>
              </a:spcAft>
              <a:buSzPts val="2400"/>
              <a:buNone/>
              <a:defRPr b="1" sz="2400"/>
            </a:lvl1pPr>
            <a:lvl2pPr lvl="1" rtl="0" algn="l">
              <a:lnSpc>
                <a:spcPct val="90000"/>
              </a:lnSpc>
              <a:spcBef>
                <a:spcPts val="600"/>
              </a:spcBef>
              <a:spcAft>
                <a:spcPts val="0"/>
              </a:spcAft>
              <a:buSzPts val="2400"/>
              <a:buNone/>
              <a:defRPr b="1" sz="2400"/>
            </a:lvl2pPr>
            <a:lvl3pPr lvl="2" rtl="0" algn="l">
              <a:lnSpc>
                <a:spcPct val="90000"/>
              </a:lnSpc>
              <a:spcBef>
                <a:spcPts val="600"/>
              </a:spcBef>
              <a:spcAft>
                <a:spcPts val="0"/>
              </a:spcAft>
              <a:buSzPts val="2400"/>
              <a:buNone/>
              <a:defRPr b="1" sz="2400"/>
            </a:lvl3pPr>
            <a:lvl4pPr lvl="3" rtl="0" algn="l">
              <a:lnSpc>
                <a:spcPct val="90000"/>
              </a:lnSpc>
              <a:spcBef>
                <a:spcPts val="600"/>
              </a:spcBef>
              <a:spcAft>
                <a:spcPts val="0"/>
              </a:spcAft>
              <a:buSzPts val="2400"/>
              <a:buNone/>
              <a:defRPr b="1"/>
            </a:lvl4pPr>
            <a:lvl5pPr lvl="4" rtl="0" algn="l">
              <a:lnSpc>
                <a:spcPct val="90000"/>
              </a:lnSpc>
              <a:spcBef>
                <a:spcPts val="600"/>
              </a:spcBef>
              <a:spcAft>
                <a:spcPts val="0"/>
              </a:spcAft>
              <a:buSzPts val="2400"/>
              <a:buNone/>
              <a:defRPr b="1" sz="2400"/>
            </a:lvl5pPr>
            <a:lvl6pPr lvl="5" rtl="0" algn="l">
              <a:lnSpc>
                <a:spcPct val="90000"/>
              </a:lnSpc>
              <a:spcBef>
                <a:spcPts val="500"/>
              </a:spcBef>
              <a:spcAft>
                <a:spcPts val="0"/>
              </a:spcAft>
              <a:buSzPts val="2400"/>
              <a:buNone/>
              <a:defRPr b="1" sz="2400"/>
            </a:lvl6pPr>
            <a:lvl7pPr lvl="6" rtl="0" algn="l">
              <a:lnSpc>
                <a:spcPct val="90000"/>
              </a:lnSpc>
              <a:spcBef>
                <a:spcPts val="500"/>
              </a:spcBef>
              <a:spcAft>
                <a:spcPts val="0"/>
              </a:spcAft>
              <a:buSzPts val="2400"/>
              <a:buNone/>
              <a:defRPr b="1" sz="2400"/>
            </a:lvl7pPr>
            <a:lvl8pPr lvl="7" rtl="0" algn="l">
              <a:lnSpc>
                <a:spcPct val="90000"/>
              </a:lnSpc>
              <a:spcBef>
                <a:spcPts val="500"/>
              </a:spcBef>
              <a:spcAft>
                <a:spcPts val="0"/>
              </a:spcAft>
              <a:buSzPts val="2400"/>
              <a:buNone/>
              <a:defRPr b="1" sz="2400"/>
            </a:lvl8pPr>
            <a:lvl9pPr lvl="8" rtl="0" algn="l">
              <a:lnSpc>
                <a:spcPct val="90000"/>
              </a:lnSpc>
              <a:spcBef>
                <a:spcPts val="500"/>
              </a:spcBef>
              <a:spcAft>
                <a:spcPts val="0"/>
              </a:spcAft>
              <a:buSzPts val="2400"/>
              <a:buNone/>
              <a:defRPr b="1" sz="2400"/>
            </a:lvl9pPr>
          </a:lstStyle>
          <a:p/>
        </p:txBody>
      </p:sp>
      <p:sp>
        <p:nvSpPr>
          <p:cNvPr id="372" name="Google Shape;372;p48"/>
          <p:cNvSpPr txBox="1"/>
          <p:nvPr>
            <p:ph idx="2" type="body"/>
          </p:nvPr>
        </p:nvSpPr>
        <p:spPr>
          <a:xfrm>
            <a:off x="473050" y="1749225"/>
            <a:ext cx="11116500" cy="4504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600"/>
              </a:spcBef>
              <a:spcAft>
                <a:spcPts val="0"/>
              </a:spcAft>
              <a:buSzPts val="2000"/>
              <a:buNone/>
              <a:defRPr sz="2000"/>
            </a:lvl1pPr>
            <a:lvl2pPr indent="-355600" lvl="1" marL="914400" rtl="0" algn="l">
              <a:lnSpc>
                <a:spcPct val="90000"/>
              </a:lnSpc>
              <a:spcBef>
                <a:spcPts val="600"/>
              </a:spcBef>
              <a:spcAft>
                <a:spcPts val="0"/>
              </a:spcAft>
              <a:buSzPts val="2000"/>
              <a:buChar char="•"/>
              <a:defRPr sz="2000"/>
            </a:lvl2pPr>
            <a:lvl3pPr indent="-342900" lvl="2" marL="1371600" rtl="0" algn="l">
              <a:lnSpc>
                <a:spcPct val="90000"/>
              </a:lnSpc>
              <a:spcBef>
                <a:spcPts val="600"/>
              </a:spcBef>
              <a:spcAft>
                <a:spcPts val="0"/>
              </a:spcAft>
              <a:buSzPts val="1800"/>
              <a:buChar char="•"/>
              <a:defRPr sz="1800"/>
            </a:lvl3pPr>
            <a:lvl4pPr indent="-342900" lvl="3" marL="1828800" rtl="0" algn="l">
              <a:lnSpc>
                <a:spcPct val="90000"/>
              </a:lnSpc>
              <a:spcBef>
                <a:spcPts val="600"/>
              </a:spcBef>
              <a:spcAft>
                <a:spcPts val="0"/>
              </a:spcAft>
              <a:buSzPts val="1800"/>
              <a:buChar char="•"/>
              <a:defRPr sz="1800"/>
            </a:lvl4pPr>
            <a:lvl5pPr indent="-342900" lvl="4" marL="2286000" rtl="0" algn="l">
              <a:lnSpc>
                <a:spcPct val="90000"/>
              </a:lnSpc>
              <a:spcBef>
                <a:spcPts val="600"/>
              </a:spcBef>
              <a:spcAft>
                <a:spcPts val="0"/>
              </a:spcAft>
              <a:buSzPts val="1800"/>
              <a:buChar char="•"/>
              <a:defRPr sz="1800"/>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with Subtitle 1">
  <p:cSld name="TITLE_ONLY_1_1">
    <p:spTree>
      <p:nvGrpSpPr>
        <p:cNvPr id="373" name="Shape 373"/>
        <p:cNvGrpSpPr/>
        <p:nvPr/>
      </p:nvGrpSpPr>
      <p:grpSpPr>
        <a:xfrm>
          <a:off x="0" y="0"/>
          <a:ext cx="0" cy="0"/>
          <a:chOff x="0" y="0"/>
          <a:chExt cx="0" cy="0"/>
        </a:xfrm>
      </p:grpSpPr>
      <p:sp>
        <p:nvSpPr>
          <p:cNvPr id="374" name="Google Shape;374;p49"/>
          <p:cNvSpPr txBox="1"/>
          <p:nvPr>
            <p:ph type="title"/>
          </p:nvPr>
        </p:nvSpPr>
        <p:spPr>
          <a:xfrm>
            <a:off x="473050" y="339825"/>
            <a:ext cx="11116500" cy="72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0B0D5"/>
              </a:buClr>
              <a:buSzPts val="3300"/>
              <a:buFont typeface="Spectral ExtraBold"/>
              <a:buNone/>
              <a:defRPr b="0" sz="3300">
                <a:latin typeface="Spectral ExtraBold"/>
                <a:ea typeface="Spectral ExtraBold"/>
                <a:cs typeface="Spectral ExtraBold"/>
                <a:sym typeface="Spectral ExtraBold"/>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5" name="Google Shape;375;p49"/>
          <p:cNvSpPr txBox="1"/>
          <p:nvPr>
            <p:ph idx="10" type="dt"/>
          </p:nvPr>
        </p:nvSpPr>
        <p:spPr>
          <a:xfrm>
            <a:off x="473040" y="6250800"/>
            <a:ext cx="2738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6" name="Google Shape;376;p49"/>
          <p:cNvSpPr txBox="1"/>
          <p:nvPr>
            <p:ph idx="11" type="ftr"/>
          </p:nvPr>
        </p:nvSpPr>
        <p:spPr>
          <a:xfrm>
            <a:off x="9176522" y="6358450"/>
            <a:ext cx="20103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7" name="Google Shape;377;p49"/>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graphicFrame>
        <p:nvGraphicFramePr>
          <p:cNvPr id="378" name="Google Shape;378;p49"/>
          <p:cNvGraphicFramePr/>
          <p:nvPr/>
        </p:nvGraphicFramePr>
        <p:xfrm>
          <a:off x="472989" y="1328109"/>
          <a:ext cx="3000000" cy="3000000"/>
        </p:xfrm>
        <a:graphic>
          <a:graphicData uri="http://schemas.openxmlformats.org/drawingml/2006/table">
            <a:tbl>
              <a:tblPr bandRow="1" firstRow="1" lastRow="1">
                <a:noFill/>
                <a:tableStyleId>{D0A50FD3-A95F-42FC-BA63-2BEBCE067E12}</a:tableStyleId>
              </a:tblPr>
              <a:tblGrid>
                <a:gridCol w="1235175"/>
                <a:gridCol w="1235175"/>
                <a:gridCol w="1235175"/>
                <a:gridCol w="1235175"/>
                <a:gridCol w="1235175"/>
                <a:gridCol w="1235175"/>
                <a:gridCol w="1235175"/>
                <a:gridCol w="1235175"/>
                <a:gridCol w="1235175"/>
              </a:tblGrid>
              <a:tr h="34505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FFFFFF"/>
                          </a:solidFill>
                        </a:rPr>
                        <a:t>TITLE</a:t>
                      </a:r>
                      <a:endParaRPr b="1" sz="1350" u="none" cap="none" strike="noStrike">
                        <a:solidFill>
                          <a:srgbClr val="FFFFFF"/>
                        </a:solidFill>
                        <a:latin typeface="Calibri"/>
                        <a:ea typeface="Calibri"/>
                        <a:cs typeface="Calibri"/>
                        <a:sym typeface="Calibri"/>
                      </a:endParaRPr>
                    </a:p>
                  </a:txBody>
                  <a:tcPr marT="500" marB="500" marR="725" marL="725" anchor="ctr">
                    <a:solidFill>
                      <a:schemeClr val="accent1"/>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FFFFFF"/>
                          </a:solidFill>
                        </a:rPr>
                        <a:t>TITLE. 1</a:t>
                      </a:r>
                      <a:endParaRPr b="1" sz="1350" u="none" cap="none" strike="noStrike">
                        <a:solidFill>
                          <a:srgbClr val="FFFFFF"/>
                        </a:solidFill>
                        <a:latin typeface="Calibri"/>
                        <a:ea typeface="Calibri"/>
                        <a:cs typeface="Calibri"/>
                        <a:sym typeface="Calibri"/>
                      </a:endParaRPr>
                    </a:p>
                  </a:txBody>
                  <a:tcPr marT="500" marB="500" marR="725" marL="725" anchor="ctr">
                    <a:solidFill>
                      <a:schemeClr val="accent1"/>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FFFFFF"/>
                          </a:solidFill>
                        </a:rPr>
                        <a:t>TITLE 2</a:t>
                      </a:r>
                      <a:endParaRPr b="1" sz="1350" u="none" cap="none" strike="noStrike">
                        <a:solidFill>
                          <a:srgbClr val="FFFFFF"/>
                        </a:solidFill>
                        <a:latin typeface="Calibri"/>
                        <a:ea typeface="Calibri"/>
                        <a:cs typeface="Calibri"/>
                        <a:sym typeface="Calibri"/>
                      </a:endParaRPr>
                    </a:p>
                  </a:txBody>
                  <a:tcPr marT="500" marB="500" marR="725" marL="725" anchor="ctr">
                    <a:solidFill>
                      <a:schemeClr val="accent1"/>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FFFFFF"/>
                          </a:solidFill>
                        </a:rPr>
                        <a:t>3</a:t>
                      </a:r>
                      <a:endParaRPr b="1" sz="1350" u="none" cap="none" strike="noStrike">
                        <a:solidFill>
                          <a:srgbClr val="FFFFFF"/>
                        </a:solidFill>
                        <a:latin typeface="Calibri"/>
                        <a:ea typeface="Calibri"/>
                        <a:cs typeface="Calibri"/>
                        <a:sym typeface="Calibri"/>
                      </a:endParaRPr>
                    </a:p>
                  </a:txBody>
                  <a:tcPr marT="500" marB="500" marR="725" marL="725" anchor="ctr">
                    <a:solidFill>
                      <a:schemeClr val="accent1"/>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FFFFFF"/>
                          </a:solidFill>
                        </a:rPr>
                        <a:t>4</a:t>
                      </a:r>
                      <a:endParaRPr b="1" sz="1350" u="none" cap="none" strike="noStrike">
                        <a:solidFill>
                          <a:srgbClr val="FFFFFF"/>
                        </a:solidFill>
                        <a:latin typeface="Calibri"/>
                        <a:ea typeface="Calibri"/>
                        <a:cs typeface="Calibri"/>
                        <a:sym typeface="Calibri"/>
                      </a:endParaRPr>
                    </a:p>
                  </a:txBody>
                  <a:tcPr marT="500" marB="500" marR="725" marL="725" anchor="ctr">
                    <a:solidFill>
                      <a:schemeClr val="accent1"/>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FFFFFF"/>
                          </a:solidFill>
                        </a:rPr>
                        <a:t>TITLE</a:t>
                      </a:r>
                      <a:endParaRPr b="1" sz="1350" u="none" cap="none" strike="noStrike">
                        <a:solidFill>
                          <a:srgbClr val="FFFFFF"/>
                        </a:solidFill>
                        <a:latin typeface="Calibri"/>
                        <a:ea typeface="Calibri"/>
                        <a:cs typeface="Calibri"/>
                        <a:sym typeface="Calibri"/>
                      </a:endParaRPr>
                    </a:p>
                  </a:txBody>
                  <a:tcPr marT="500" marB="500" marR="725" marL="725" anchor="ctr">
                    <a:solidFill>
                      <a:schemeClr val="accent1"/>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FFFFFF"/>
                          </a:solidFill>
                        </a:rPr>
                        <a:t>TITLE</a:t>
                      </a:r>
                      <a:endParaRPr b="1" sz="1350" u="none" cap="none" strike="noStrike">
                        <a:solidFill>
                          <a:srgbClr val="FFFFFF"/>
                        </a:solidFill>
                        <a:latin typeface="Calibri"/>
                        <a:ea typeface="Calibri"/>
                        <a:cs typeface="Calibri"/>
                        <a:sym typeface="Calibri"/>
                      </a:endParaRPr>
                    </a:p>
                  </a:txBody>
                  <a:tcPr marT="500" marB="500" marR="725" marL="725" anchor="ctr">
                    <a:solidFill>
                      <a:schemeClr val="accent1"/>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FFFFFF"/>
                          </a:solidFill>
                        </a:rPr>
                        <a:t>TITLE</a:t>
                      </a:r>
                      <a:endParaRPr b="1" sz="1350" u="none" cap="none" strike="noStrike">
                        <a:solidFill>
                          <a:srgbClr val="FFFFFF"/>
                        </a:solidFill>
                        <a:latin typeface="Calibri"/>
                        <a:ea typeface="Calibri"/>
                        <a:cs typeface="Calibri"/>
                        <a:sym typeface="Calibri"/>
                      </a:endParaRPr>
                    </a:p>
                  </a:txBody>
                  <a:tcPr marT="500" marB="500" marR="725" marL="725" anchor="ctr">
                    <a:solidFill>
                      <a:schemeClr val="accent1"/>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FFFFFF"/>
                          </a:solidFill>
                        </a:rPr>
                        <a:t>TITLE</a:t>
                      </a:r>
                      <a:endParaRPr b="1" sz="1350" u="none" cap="none" strike="noStrike">
                        <a:solidFill>
                          <a:srgbClr val="FFFFFF"/>
                        </a:solidFill>
                        <a:latin typeface="Calibri"/>
                        <a:ea typeface="Calibri"/>
                        <a:cs typeface="Calibri"/>
                        <a:sym typeface="Calibri"/>
                      </a:endParaRPr>
                    </a:p>
                  </a:txBody>
                  <a:tcPr marT="500" marB="500" marR="725" marL="725" anchor="ctr">
                    <a:solidFill>
                      <a:schemeClr val="accent1"/>
                    </a:solidFill>
                  </a:tcPr>
                </a:tc>
              </a:tr>
              <a:tr h="34505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122</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85</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72.00%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69</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58.50%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4</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85</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12</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r>
              <a:tr h="32180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4</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25%</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r>
              <a:tr h="34505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3</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33.30%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r>
              <a:tr h="34505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18.20%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75.00%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r>
              <a:tr h="32180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6</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r>
              <a:tr h="34505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17</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5</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29.40%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2</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11.80%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2</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r>
              <a:tr h="34505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6</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16.70%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r>
              <a:tr h="34505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33</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12</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37.50%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3</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9.40%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3</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r>
              <a:tr h="34505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16</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4</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26.70%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r>
              <a:tr h="32180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5</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3</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60%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r>
              <a:tr h="32180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100%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r>
              <a:tr h="321800">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2</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rgbClr val="666666"/>
                          </a:solidFill>
                        </a:rPr>
                        <a:t>0</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ctr" anchorCtr="1"/>
                </a:tc>
              </a:tr>
              <a:tr h="345050">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b"/>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b"/>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chemeClr val="accent1"/>
                          </a:solidFill>
                        </a:rPr>
                        <a:t>32.13%</a:t>
                      </a:r>
                      <a:endParaRPr sz="1350" u="none" cap="none" strike="noStrike">
                        <a:solidFill>
                          <a:schemeClr val="accent1"/>
                        </a:solidFill>
                        <a:latin typeface="Calibri"/>
                        <a:ea typeface="Calibri"/>
                        <a:cs typeface="Calibri"/>
                        <a:sym typeface="Calibri"/>
                      </a:endParaRPr>
                    </a:p>
                  </a:txBody>
                  <a:tcPr marT="500" marB="500" marR="725" marL="725" anchor="b"/>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chemeClr val="accent1"/>
                        </a:solidFill>
                        <a:latin typeface="Calibri"/>
                        <a:ea typeface="Calibri"/>
                        <a:cs typeface="Calibri"/>
                        <a:sym typeface="Calibri"/>
                      </a:endParaRPr>
                    </a:p>
                  </a:txBody>
                  <a:tcPr marT="500" marB="500" marR="725" marL="725" anchor="b"/>
                </a:tc>
                <a:tc>
                  <a:txBody>
                    <a:bodyPr/>
                    <a:lstStyle/>
                    <a:p>
                      <a:pPr indent="0" lvl="0" marL="0" marR="0" rtl="0" algn="ctr">
                        <a:lnSpc>
                          <a:spcPct val="100000"/>
                        </a:lnSpc>
                        <a:spcBef>
                          <a:spcPts val="0"/>
                        </a:spcBef>
                        <a:spcAft>
                          <a:spcPts val="0"/>
                        </a:spcAft>
                        <a:buClr>
                          <a:srgbClr val="000000"/>
                        </a:buClr>
                        <a:buSzPts val="1350"/>
                        <a:buFont typeface="Arial"/>
                        <a:buNone/>
                      </a:pPr>
                      <a:r>
                        <a:rPr lang="en-AU" sz="1350" u="none" cap="none" strike="noStrike">
                          <a:solidFill>
                            <a:schemeClr val="accent1"/>
                          </a:solidFill>
                        </a:rPr>
                        <a:t>10.86%</a:t>
                      </a:r>
                      <a:endParaRPr sz="1350" u="none" cap="none" strike="noStrike">
                        <a:solidFill>
                          <a:schemeClr val="accent1"/>
                        </a:solidFill>
                        <a:latin typeface="Calibri"/>
                        <a:ea typeface="Calibri"/>
                        <a:cs typeface="Calibri"/>
                        <a:sym typeface="Calibri"/>
                      </a:endParaRPr>
                    </a:p>
                  </a:txBody>
                  <a:tcPr marT="500" marB="500" marR="725" marL="725" anchor="b"/>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chemeClr val="accent1"/>
                        </a:solidFill>
                        <a:latin typeface="Calibri"/>
                        <a:ea typeface="Calibri"/>
                        <a:cs typeface="Calibri"/>
                        <a:sym typeface="Calibri"/>
                      </a:endParaRPr>
                    </a:p>
                  </a:txBody>
                  <a:tcPr marT="500" marB="500" marR="725" marL="725" anchor="b"/>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b"/>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b"/>
                </a:tc>
                <a:tc>
                  <a:txBody>
                    <a:bodyPr/>
                    <a:lstStyle/>
                    <a:p>
                      <a:pPr indent="0" lvl="0" marL="0" marR="0" rtl="0" algn="ctr">
                        <a:lnSpc>
                          <a:spcPct val="100000"/>
                        </a:lnSpc>
                        <a:spcBef>
                          <a:spcPts val="0"/>
                        </a:spcBef>
                        <a:spcAft>
                          <a:spcPts val="0"/>
                        </a:spcAft>
                        <a:buClr>
                          <a:srgbClr val="000000"/>
                        </a:buClr>
                        <a:buSzPts val="1350"/>
                        <a:buFont typeface="Arial"/>
                        <a:buNone/>
                      </a:pPr>
                      <a:r>
                        <a:t/>
                      </a:r>
                      <a:endParaRPr sz="1350" u="none" cap="none" strike="noStrike">
                        <a:solidFill>
                          <a:srgbClr val="666666"/>
                        </a:solidFill>
                        <a:latin typeface="Calibri"/>
                        <a:ea typeface="Calibri"/>
                        <a:cs typeface="Calibri"/>
                        <a:sym typeface="Calibri"/>
                      </a:endParaRPr>
                    </a:p>
                  </a:txBody>
                  <a:tcPr marT="500" marB="500" marR="725" marL="725" anchor="b"/>
                </a:tc>
              </a:tr>
            </a:tbl>
          </a:graphicData>
        </a:graphic>
      </p:graphicFrame>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p:cSld name="BLANK_1">
    <p:spTree>
      <p:nvGrpSpPr>
        <p:cNvPr id="379" name="Shape 379"/>
        <p:cNvGrpSpPr/>
        <p:nvPr/>
      </p:nvGrpSpPr>
      <p:grpSpPr>
        <a:xfrm>
          <a:off x="0" y="0"/>
          <a:ext cx="0" cy="0"/>
          <a:chOff x="0" y="0"/>
          <a:chExt cx="0" cy="0"/>
        </a:xfrm>
      </p:grpSpPr>
      <p:sp>
        <p:nvSpPr>
          <p:cNvPr id="380" name="Google Shape;380;p50"/>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1" name="Shape 381"/>
        <p:cNvGrpSpPr/>
        <p:nvPr/>
      </p:nvGrpSpPr>
      <p:grpSpPr>
        <a:xfrm>
          <a:off x="0" y="0"/>
          <a:ext cx="0" cy="0"/>
          <a:chOff x="0" y="0"/>
          <a:chExt cx="0" cy="0"/>
        </a:xfrm>
      </p:grpSpPr>
      <p:sp>
        <p:nvSpPr>
          <p:cNvPr id="382" name="Google Shape;382;p51"/>
          <p:cNvSpPr txBox="1"/>
          <p:nvPr>
            <p:ph type="title"/>
          </p:nvPr>
        </p:nvSpPr>
        <p:spPr>
          <a:xfrm>
            <a:off x="1542033" y="1787200"/>
            <a:ext cx="5642700" cy="1007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3300"/>
              <a:buNone/>
              <a:defRPr sz="3300">
                <a:solidFill>
                  <a:schemeClr val="accent1"/>
                </a:solidFill>
              </a:defRPr>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383" name="Google Shape;383;p51"/>
          <p:cNvSpPr txBox="1"/>
          <p:nvPr>
            <p:ph idx="1" type="body"/>
          </p:nvPr>
        </p:nvSpPr>
        <p:spPr>
          <a:xfrm>
            <a:off x="1542030" y="3029050"/>
            <a:ext cx="2518200" cy="2782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rgbClr val="434343"/>
              </a:buClr>
              <a:buSzPts val="1600"/>
              <a:buNone/>
              <a:defRPr sz="1900">
                <a:solidFill>
                  <a:srgbClr val="434343"/>
                </a:solidFill>
              </a:defRPr>
            </a:lvl1pPr>
            <a:lvl2pPr indent="-330200" lvl="1" marL="914400" rtl="0" algn="l">
              <a:lnSpc>
                <a:spcPct val="90000"/>
              </a:lnSpc>
              <a:spcBef>
                <a:spcPts val="600"/>
              </a:spcBef>
              <a:spcAft>
                <a:spcPts val="0"/>
              </a:spcAft>
              <a:buSzPts val="1600"/>
              <a:buChar char="•"/>
              <a:defRPr sz="1600"/>
            </a:lvl2pPr>
            <a:lvl3pPr indent="-330200" lvl="2" marL="1371600" rtl="0" algn="l">
              <a:lnSpc>
                <a:spcPct val="90000"/>
              </a:lnSpc>
              <a:spcBef>
                <a:spcPts val="600"/>
              </a:spcBef>
              <a:spcAft>
                <a:spcPts val="0"/>
              </a:spcAft>
              <a:buSzPts val="1600"/>
              <a:buChar char="•"/>
              <a:defRPr sz="1600"/>
            </a:lvl3pPr>
            <a:lvl4pPr indent="-330200" lvl="3" marL="1828800" rtl="0" algn="l">
              <a:lnSpc>
                <a:spcPct val="90000"/>
              </a:lnSpc>
              <a:spcBef>
                <a:spcPts val="600"/>
              </a:spcBef>
              <a:spcAft>
                <a:spcPts val="0"/>
              </a:spcAft>
              <a:buSzPts val="1600"/>
              <a:buChar char="•"/>
              <a:defRPr sz="1600"/>
            </a:lvl4pPr>
            <a:lvl5pPr indent="-330200" lvl="4" marL="2286000" rtl="0" algn="l">
              <a:lnSpc>
                <a:spcPct val="90000"/>
              </a:lnSpc>
              <a:spcBef>
                <a:spcPts val="600"/>
              </a:spcBef>
              <a:spcAft>
                <a:spcPts val="0"/>
              </a:spcAft>
              <a:buSzPts val="1600"/>
              <a:buChar char="•"/>
              <a:defRPr sz="1600"/>
            </a:lvl5pPr>
            <a:lvl6pPr indent="-330200" lvl="5" marL="2743200" rtl="0" algn="l">
              <a:lnSpc>
                <a:spcPct val="90000"/>
              </a:lnSpc>
              <a:spcBef>
                <a:spcPts val="500"/>
              </a:spcBef>
              <a:spcAft>
                <a:spcPts val="0"/>
              </a:spcAft>
              <a:buSzPts val="1600"/>
              <a:buChar char="•"/>
              <a:defRPr sz="1600"/>
            </a:lvl6pPr>
            <a:lvl7pPr indent="-330200" lvl="6" marL="3200400" rtl="0" algn="l">
              <a:lnSpc>
                <a:spcPct val="90000"/>
              </a:lnSpc>
              <a:spcBef>
                <a:spcPts val="500"/>
              </a:spcBef>
              <a:spcAft>
                <a:spcPts val="0"/>
              </a:spcAft>
              <a:buSzPts val="1600"/>
              <a:buChar char="•"/>
              <a:defRPr sz="1600"/>
            </a:lvl7pPr>
            <a:lvl8pPr indent="-330200" lvl="7" marL="3657600" rtl="0" algn="l">
              <a:lnSpc>
                <a:spcPct val="90000"/>
              </a:lnSpc>
              <a:spcBef>
                <a:spcPts val="500"/>
              </a:spcBef>
              <a:spcAft>
                <a:spcPts val="0"/>
              </a:spcAft>
              <a:buSzPts val="1600"/>
              <a:buChar char="•"/>
              <a:defRPr sz="1600"/>
            </a:lvl8pPr>
            <a:lvl9pPr indent="-330200" lvl="8" marL="4114800" rtl="0" algn="l">
              <a:lnSpc>
                <a:spcPct val="90000"/>
              </a:lnSpc>
              <a:spcBef>
                <a:spcPts val="500"/>
              </a:spcBef>
              <a:spcAft>
                <a:spcPts val="0"/>
              </a:spcAft>
              <a:buSzPts val="1600"/>
              <a:buChar char="•"/>
              <a:defRPr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7" name="Google Shape;27;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2 columns">
  <p:cSld name="ONE_COLUMN_TEXT_1">
    <p:spTree>
      <p:nvGrpSpPr>
        <p:cNvPr id="384" name="Shape 384"/>
        <p:cNvGrpSpPr/>
        <p:nvPr/>
      </p:nvGrpSpPr>
      <p:grpSpPr>
        <a:xfrm>
          <a:off x="0" y="0"/>
          <a:ext cx="0" cy="0"/>
          <a:chOff x="0" y="0"/>
          <a:chExt cx="0" cy="0"/>
        </a:xfrm>
      </p:grpSpPr>
      <p:sp>
        <p:nvSpPr>
          <p:cNvPr id="385" name="Google Shape;385;p52"/>
          <p:cNvSpPr txBox="1"/>
          <p:nvPr>
            <p:ph type="title"/>
          </p:nvPr>
        </p:nvSpPr>
        <p:spPr>
          <a:xfrm>
            <a:off x="1542033" y="1787200"/>
            <a:ext cx="5642700" cy="1007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3300"/>
              <a:buNone/>
              <a:defRPr sz="3300">
                <a:solidFill>
                  <a:schemeClr val="accent1"/>
                </a:solidFill>
              </a:defRPr>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386" name="Google Shape;386;p52"/>
          <p:cNvSpPr txBox="1"/>
          <p:nvPr>
            <p:ph idx="1" type="body"/>
          </p:nvPr>
        </p:nvSpPr>
        <p:spPr>
          <a:xfrm>
            <a:off x="1542023" y="3029050"/>
            <a:ext cx="3399600" cy="2782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rgbClr val="434343"/>
              </a:buClr>
              <a:buSzPts val="1600"/>
              <a:buNone/>
              <a:defRPr sz="1900">
                <a:solidFill>
                  <a:srgbClr val="434343"/>
                </a:solidFill>
              </a:defRPr>
            </a:lvl1pPr>
            <a:lvl2pPr indent="-330200" lvl="1" marL="914400" rtl="0" algn="l">
              <a:lnSpc>
                <a:spcPct val="90000"/>
              </a:lnSpc>
              <a:spcBef>
                <a:spcPts val="600"/>
              </a:spcBef>
              <a:spcAft>
                <a:spcPts val="0"/>
              </a:spcAft>
              <a:buSzPts val="1600"/>
              <a:buChar char="•"/>
              <a:defRPr sz="1600"/>
            </a:lvl2pPr>
            <a:lvl3pPr indent="-330200" lvl="2" marL="1371600" rtl="0" algn="l">
              <a:lnSpc>
                <a:spcPct val="90000"/>
              </a:lnSpc>
              <a:spcBef>
                <a:spcPts val="600"/>
              </a:spcBef>
              <a:spcAft>
                <a:spcPts val="0"/>
              </a:spcAft>
              <a:buSzPts val="1600"/>
              <a:buChar char="•"/>
              <a:defRPr sz="1600"/>
            </a:lvl3pPr>
            <a:lvl4pPr indent="-330200" lvl="3" marL="1828800" rtl="0" algn="l">
              <a:lnSpc>
                <a:spcPct val="90000"/>
              </a:lnSpc>
              <a:spcBef>
                <a:spcPts val="600"/>
              </a:spcBef>
              <a:spcAft>
                <a:spcPts val="0"/>
              </a:spcAft>
              <a:buSzPts val="1600"/>
              <a:buChar char="•"/>
              <a:defRPr sz="1600"/>
            </a:lvl4pPr>
            <a:lvl5pPr indent="-330200" lvl="4" marL="2286000" rtl="0" algn="l">
              <a:lnSpc>
                <a:spcPct val="90000"/>
              </a:lnSpc>
              <a:spcBef>
                <a:spcPts val="600"/>
              </a:spcBef>
              <a:spcAft>
                <a:spcPts val="0"/>
              </a:spcAft>
              <a:buSzPts val="1600"/>
              <a:buChar char="•"/>
              <a:defRPr sz="1600"/>
            </a:lvl5pPr>
            <a:lvl6pPr indent="-330200" lvl="5" marL="2743200" rtl="0" algn="l">
              <a:lnSpc>
                <a:spcPct val="90000"/>
              </a:lnSpc>
              <a:spcBef>
                <a:spcPts val="500"/>
              </a:spcBef>
              <a:spcAft>
                <a:spcPts val="0"/>
              </a:spcAft>
              <a:buSzPts val="1600"/>
              <a:buChar char="•"/>
              <a:defRPr sz="1600"/>
            </a:lvl6pPr>
            <a:lvl7pPr indent="-330200" lvl="6" marL="3200400" rtl="0" algn="l">
              <a:lnSpc>
                <a:spcPct val="90000"/>
              </a:lnSpc>
              <a:spcBef>
                <a:spcPts val="500"/>
              </a:spcBef>
              <a:spcAft>
                <a:spcPts val="0"/>
              </a:spcAft>
              <a:buSzPts val="1600"/>
              <a:buChar char="•"/>
              <a:defRPr sz="1600"/>
            </a:lvl7pPr>
            <a:lvl8pPr indent="-330200" lvl="7" marL="3657600" rtl="0" algn="l">
              <a:lnSpc>
                <a:spcPct val="90000"/>
              </a:lnSpc>
              <a:spcBef>
                <a:spcPts val="500"/>
              </a:spcBef>
              <a:spcAft>
                <a:spcPts val="0"/>
              </a:spcAft>
              <a:buSzPts val="1600"/>
              <a:buChar char="•"/>
              <a:defRPr sz="1600"/>
            </a:lvl8pPr>
            <a:lvl9pPr indent="-330200" lvl="8" marL="4114800" rtl="0" algn="l">
              <a:lnSpc>
                <a:spcPct val="90000"/>
              </a:lnSpc>
              <a:spcBef>
                <a:spcPts val="500"/>
              </a:spcBef>
              <a:spcAft>
                <a:spcPts val="0"/>
              </a:spcAft>
              <a:buSzPts val="1600"/>
              <a:buChar char="•"/>
              <a:defRPr sz="1600"/>
            </a:lvl9pPr>
          </a:lstStyle>
          <a:p/>
        </p:txBody>
      </p:sp>
      <p:sp>
        <p:nvSpPr>
          <p:cNvPr id="387" name="Google Shape;387;p52"/>
          <p:cNvSpPr txBox="1"/>
          <p:nvPr>
            <p:ph idx="2" type="body"/>
          </p:nvPr>
        </p:nvSpPr>
        <p:spPr>
          <a:xfrm>
            <a:off x="5732398" y="3029050"/>
            <a:ext cx="3514800" cy="2782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rgbClr val="434343"/>
              </a:buClr>
              <a:buSzPts val="1600"/>
              <a:buNone/>
              <a:defRPr sz="1900">
                <a:solidFill>
                  <a:srgbClr val="434343"/>
                </a:solidFill>
              </a:defRPr>
            </a:lvl1pPr>
            <a:lvl2pPr indent="-330200" lvl="1" marL="914400" rtl="0" algn="l">
              <a:lnSpc>
                <a:spcPct val="90000"/>
              </a:lnSpc>
              <a:spcBef>
                <a:spcPts val="600"/>
              </a:spcBef>
              <a:spcAft>
                <a:spcPts val="0"/>
              </a:spcAft>
              <a:buSzPts val="1600"/>
              <a:buChar char="•"/>
              <a:defRPr sz="1600"/>
            </a:lvl2pPr>
            <a:lvl3pPr indent="-330200" lvl="2" marL="1371600" rtl="0" algn="l">
              <a:lnSpc>
                <a:spcPct val="90000"/>
              </a:lnSpc>
              <a:spcBef>
                <a:spcPts val="600"/>
              </a:spcBef>
              <a:spcAft>
                <a:spcPts val="0"/>
              </a:spcAft>
              <a:buSzPts val="1600"/>
              <a:buChar char="•"/>
              <a:defRPr sz="1600"/>
            </a:lvl3pPr>
            <a:lvl4pPr indent="-330200" lvl="3" marL="1828800" rtl="0" algn="l">
              <a:lnSpc>
                <a:spcPct val="90000"/>
              </a:lnSpc>
              <a:spcBef>
                <a:spcPts val="600"/>
              </a:spcBef>
              <a:spcAft>
                <a:spcPts val="0"/>
              </a:spcAft>
              <a:buSzPts val="1600"/>
              <a:buChar char="•"/>
              <a:defRPr sz="1600"/>
            </a:lvl4pPr>
            <a:lvl5pPr indent="-330200" lvl="4" marL="2286000" rtl="0" algn="l">
              <a:lnSpc>
                <a:spcPct val="90000"/>
              </a:lnSpc>
              <a:spcBef>
                <a:spcPts val="600"/>
              </a:spcBef>
              <a:spcAft>
                <a:spcPts val="0"/>
              </a:spcAft>
              <a:buSzPts val="1600"/>
              <a:buChar char="•"/>
              <a:defRPr sz="1600"/>
            </a:lvl5pPr>
            <a:lvl6pPr indent="-330200" lvl="5" marL="2743200" rtl="0" algn="l">
              <a:lnSpc>
                <a:spcPct val="90000"/>
              </a:lnSpc>
              <a:spcBef>
                <a:spcPts val="500"/>
              </a:spcBef>
              <a:spcAft>
                <a:spcPts val="0"/>
              </a:spcAft>
              <a:buSzPts val="1600"/>
              <a:buChar char="•"/>
              <a:defRPr sz="1600"/>
            </a:lvl6pPr>
            <a:lvl7pPr indent="-330200" lvl="6" marL="3200400" rtl="0" algn="l">
              <a:lnSpc>
                <a:spcPct val="90000"/>
              </a:lnSpc>
              <a:spcBef>
                <a:spcPts val="500"/>
              </a:spcBef>
              <a:spcAft>
                <a:spcPts val="0"/>
              </a:spcAft>
              <a:buSzPts val="1600"/>
              <a:buChar char="•"/>
              <a:defRPr sz="1600"/>
            </a:lvl7pPr>
            <a:lvl8pPr indent="-330200" lvl="7" marL="3657600" rtl="0" algn="l">
              <a:lnSpc>
                <a:spcPct val="90000"/>
              </a:lnSpc>
              <a:spcBef>
                <a:spcPts val="500"/>
              </a:spcBef>
              <a:spcAft>
                <a:spcPts val="0"/>
              </a:spcAft>
              <a:buSzPts val="1600"/>
              <a:buChar char="•"/>
              <a:defRPr sz="1600"/>
            </a:lvl8pPr>
            <a:lvl9pPr indent="-330200" lvl="8" marL="4114800" rtl="0" algn="l">
              <a:lnSpc>
                <a:spcPct val="90000"/>
              </a:lnSpc>
              <a:spcBef>
                <a:spcPts val="500"/>
              </a:spcBef>
              <a:spcAft>
                <a:spcPts val="0"/>
              </a:spcAft>
              <a:buSzPts val="1600"/>
              <a:buChar char="•"/>
              <a:defRPr sz="16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7">
  <p:cSld name="TITLE_ONLY_7">
    <p:spTree>
      <p:nvGrpSpPr>
        <p:cNvPr id="388" name="Shape 388"/>
        <p:cNvGrpSpPr/>
        <p:nvPr/>
      </p:nvGrpSpPr>
      <p:grpSpPr>
        <a:xfrm>
          <a:off x="0" y="0"/>
          <a:ext cx="0" cy="0"/>
          <a:chOff x="0" y="0"/>
          <a:chExt cx="0" cy="0"/>
        </a:xfrm>
      </p:grpSpPr>
      <p:sp>
        <p:nvSpPr>
          <p:cNvPr id="389" name="Google Shape;389;p53"/>
          <p:cNvSpPr txBox="1"/>
          <p:nvPr>
            <p:ph type="title"/>
          </p:nvPr>
        </p:nvSpPr>
        <p:spPr>
          <a:xfrm>
            <a:off x="236533" y="235167"/>
            <a:ext cx="11360700" cy="763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300"/>
              <a:buFont typeface="Roboto Black"/>
              <a:buNone/>
              <a:defRPr>
                <a:latin typeface="Roboto Black"/>
                <a:ea typeface="Roboto Black"/>
                <a:cs typeface="Roboto Black"/>
                <a:sym typeface="Roboto Black"/>
              </a:defRPr>
            </a:lvl1pPr>
            <a:lvl2pPr lvl="1"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2pPr>
            <a:lvl3pPr lvl="2"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3pPr>
            <a:lvl4pPr lvl="3"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4pPr>
            <a:lvl5pPr lvl="4"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5pPr>
            <a:lvl6pPr lvl="5"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6pPr>
            <a:lvl7pPr lvl="6"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7pPr>
            <a:lvl8pPr lvl="7"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8pPr>
            <a:lvl9pPr lvl="8" rtl="0" algn="l">
              <a:lnSpc>
                <a:spcPct val="100000"/>
              </a:lnSpc>
              <a:spcBef>
                <a:spcPts val="0"/>
              </a:spcBef>
              <a:spcAft>
                <a:spcPts val="0"/>
              </a:spcAft>
              <a:buSzPts val="1400"/>
              <a:buFont typeface="Roboto Black"/>
              <a:buNone/>
              <a:defRPr>
                <a:latin typeface="Roboto Black"/>
                <a:ea typeface="Roboto Black"/>
                <a:cs typeface="Roboto Black"/>
                <a:sym typeface="Roboto Black"/>
              </a:defRPr>
            </a:lvl9pPr>
          </a:lstStyle>
          <a:p/>
        </p:txBody>
      </p:sp>
      <p:sp>
        <p:nvSpPr>
          <p:cNvPr id="390" name="Google Shape;390;p53"/>
          <p:cNvSpPr txBox="1"/>
          <p:nvPr/>
        </p:nvSpPr>
        <p:spPr>
          <a:xfrm>
            <a:off x="1107133" y="1975900"/>
            <a:ext cx="32061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Roboto"/>
              <a:ea typeface="Roboto"/>
              <a:cs typeface="Roboto"/>
              <a:sym typeface="Roboto"/>
            </a:endParaRPr>
          </a:p>
        </p:txBody>
      </p:sp>
      <p:sp>
        <p:nvSpPr>
          <p:cNvPr id="391" name="Google Shape;391;p53"/>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 name="Google Shape;392;p53"/>
          <p:cNvSpPr txBox="1"/>
          <p:nvPr>
            <p:ph idx="12" type="sldNum"/>
          </p:nvPr>
        </p:nvSpPr>
        <p:spPr>
          <a:xfrm>
            <a:off x="-115568" y="6401233"/>
            <a:ext cx="595500" cy="411900"/>
          </a:xfrm>
          <a:prstGeom prst="rect">
            <a:avLst/>
          </a:prstGeom>
          <a:noFill/>
          <a:ln>
            <a:noFill/>
          </a:ln>
        </p:spPr>
        <p:txBody>
          <a:bodyPr anchorCtr="0" anchor="ctr" bIns="45700" lIns="91425" spcFirstLastPara="1" rIns="91425" wrap="square" tIns="45700">
            <a:normAutofit/>
          </a:bodyPr>
          <a:lstStyle>
            <a:lvl1pPr indent="0" lvl="0"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1pPr>
            <a:lvl2pPr indent="0" lvl="1"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2pPr>
            <a:lvl3pPr indent="0" lvl="2"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3pPr>
            <a:lvl4pPr indent="0" lvl="3"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4pPr>
            <a:lvl5pPr indent="0" lvl="4"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5pPr>
            <a:lvl6pPr indent="0" lvl="5"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6pPr>
            <a:lvl7pPr indent="0" lvl="6"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7pPr>
            <a:lvl8pPr indent="0" lvl="7"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8pPr>
            <a:lvl9pPr indent="0" lvl="8" marL="0" marR="0" rtl="0" algn="r">
              <a:lnSpc>
                <a:spcPct val="80000"/>
              </a:lnSpc>
              <a:spcBef>
                <a:spcPts val="0"/>
              </a:spcBef>
              <a:spcAft>
                <a:spcPts val="0"/>
              </a:spcAft>
              <a:buClr>
                <a:srgbClr val="000000"/>
              </a:buClr>
              <a:buSzPts val="1400"/>
              <a:buFont typeface="Arial"/>
              <a:buNone/>
              <a:defRPr b="0" i="0" sz="1000" u="none" cap="none" strike="noStrike">
                <a:solidFill>
                  <a:schemeClr val="dk2"/>
                </a:solidFill>
                <a:latin typeface="Roboto Black"/>
                <a:ea typeface="Roboto Black"/>
                <a:cs typeface="Roboto Black"/>
                <a:sym typeface="Roboto Black"/>
              </a:defRPr>
            </a:lvl9pPr>
          </a:lstStyle>
          <a:p>
            <a:pPr indent="0" lvl="0" marL="0" rtl="0" algn="r">
              <a:spcBef>
                <a:spcPts val="0"/>
              </a:spcBef>
              <a:spcAft>
                <a:spcPts val="0"/>
              </a:spcAft>
              <a:buNone/>
            </a:pPr>
            <a:fld id="{00000000-1234-1234-1234-123412341234}" type="slidenum">
              <a:rPr lang="en-AU"/>
              <a:t>‹#›</a:t>
            </a:fld>
            <a:endParaRPr/>
          </a:p>
        </p:txBody>
      </p:sp>
      <p:sp>
        <p:nvSpPr>
          <p:cNvPr id="393" name="Google Shape;393;p53"/>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394" name="Google Shape;394;p53"/>
          <p:cNvPicPr preferRelativeResize="0"/>
          <p:nvPr/>
        </p:nvPicPr>
        <p:blipFill rotWithShape="1">
          <a:blip r:embed="rId2">
            <a:alphaModFix/>
          </a:blip>
          <a:srcRect b="35123" l="0" r="0" t="0"/>
          <a:stretch/>
        </p:blipFill>
        <p:spPr>
          <a:xfrm>
            <a:off x="643810" y="6527423"/>
            <a:ext cx="755624" cy="159828"/>
          </a:xfrm>
          <a:prstGeom prst="rect">
            <a:avLst/>
          </a:prstGeom>
          <a:noFill/>
          <a:ln>
            <a:noFill/>
          </a:ln>
        </p:spPr>
      </p:pic>
      <p:cxnSp>
        <p:nvCxnSpPr>
          <p:cNvPr id="395" name="Google Shape;395;p53"/>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0" name="Google Shape;30;p7"/>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1" name="Google Shape;31;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4" name="Google Shape;34;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38" name="Google Shape;38;p9"/>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 name="Google Shape;39;p9"/>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0" name="Google Shape;40;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a:lnSpc>
                <a:spcPct val="100000"/>
              </a:lnSpc>
              <a:spcBef>
                <a:spcPts val="0"/>
              </a:spcBef>
              <a:spcAft>
                <a:spcPts val="0"/>
              </a:spcAft>
              <a:buSzPts val="2400"/>
              <a:buNone/>
              <a:defRPr/>
            </a:lvl1pPr>
          </a:lstStyle>
          <a:p/>
        </p:txBody>
      </p:sp>
      <p:sp>
        <p:nvSpPr>
          <p:cNvPr id="43" name="Google Shape;43;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5" Type="http://schemas.openxmlformats.org/officeDocument/2006/relationships/slideLayout" Target="../slideLayouts/slideLayout26.xml"/><Relationship Id="rId6" Type="http://schemas.openxmlformats.org/officeDocument/2006/relationships/slideLayout" Target="../slideLayouts/slideLayout27.xml"/><Relationship Id="rId29" Type="http://schemas.openxmlformats.org/officeDocument/2006/relationships/slideLayout" Target="../slideLayouts/slideLayout50.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1" Type="http://schemas.openxmlformats.org/officeDocument/2006/relationships/theme" Target="../theme/theme2.xml"/><Relationship Id="rId30" Type="http://schemas.openxmlformats.org/officeDocument/2006/relationships/slideLayout" Target="../slideLayouts/slideLayout51.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 name="Shape 120"/>
        <p:cNvGrpSpPr/>
        <p:nvPr/>
      </p:nvGrpSpPr>
      <p:grpSpPr>
        <a:xfrm>
          <a:off x="0" y="0"/>
          <a:ext cx="0" cy="0"/>
          <a:chOff x="0" y="0"/>
          <a:chExt cx="0" cy="0"/>
        </a:xfrm>
      </p:grpSpPr>
      <p:sp>
        <p:nvSpPr>
          <p:cNvPr id="121" name="Google Shape;121;p23"/>
          <p:cNvSpPr txBox="1"/>
          <p:nvPr>
            <p:ph type="title"/>
          </p:nvPr>
        </p:nvSpPr>
        <p:spPr>
          <a:xfrm>
            <a:off x="323875" y="289250"/>
            <a:ext cx="10515600" cy="72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B0D5"/>
              </a:buClr>
              <a:buSzPts val="3300"/>
              <a:buFont typeface="Spectral ExtraBold"/>
              <a:buNone/>
              <a:defRPr b="0" i="0" sz="3300" u="none" cap="none" strike="noStrike">
                <a:solidFill>
                  <a:srgbClr val="00B0D5"/>
                </a:solidFill>
                <a:latin typeface="Spectral ExtraBold"/>
                <a:ea typeface="Spectral ExtraBold"/>
                <a:cs typeface="Spectral ExtraBold"/>
                <a:sym typeface="Spectral ExtraBold"/>
              </a:defRPr>
            </a:lvl1pPr>
            <a:lvl2pPr lvl="1" marR="0" rtl="0" algn="l">
              <a:lnSpc>
                <a:spcPct val="100000"/>
              </a:lnSpc>
              <a:spcBef>
                <a:spcPts val="0"/>
              </a:spcBef>
              <a:spcAft>
                <a:spcPts val="0"/>
              </a:spcAft>
              <a:buClr>
                <a:srgbClr val="000000"/>
              </a:buClr>
              <a:buSzPts val="1400"/>
              <a:buFont typeface="Spectral ExtraBold"/>
              <a:buNone/>
              <a:defRPr b="0" i="0" sz="1800" u="none" cap="none" strike="noStrike">
                <a:solidFill>
                  <a:srgbClr val="000000"/>
                </a:solidFill>
                <a:latin typeface="Spectral ExtraBold"/>
                <a:ea typeface="Spectral ExtraBold"/>
                <a:cs typeface="Spectral ExtraBold"/>
                <a:sym typeface="Spectral ExtraBold"/>
              </a:defRPr>
            </a:lvl2pPr>
            <a:lvl3pPr lvl="2" marR="0" rtl="0" algn="l">
              <a:lnSpc>
                <a:spcPct val="100000"/>
              </a:lnSpc>
              <a:spcBef>
                <a:spcPts val="0"/>
              </a:spcBef>
              <a:spcAft>
                <a:spcPts val="0"/>
              </a:spcAft>
              <a:buClr>
                <a:srgbClr val="000000"/>
              </a:buClr>
              <a:buSzPts val="1400"/>
              <a:buFont typeface="Spectral ExtraBold"/>
              <a:buNone/>
              <a:defRPr b="0" i="0" sz="1800" u="none" cap="none" strike="noStrike">
                <a:solidFill>
                  <a:srgbClr val="000000"/>
                </a:solidFill>
                <a:latin typeface="Spectral ExtraBold"/>
                <a:ea typeface="Spectral ExtraBold"/>
                <a:cs typeface="Spectral ExtraBold"/>
                <a:sym typeface="Spectral ExtraBold"/>
              </a:defRPr>
            </a:lvl3pPr>
            <a:lvl4pPr lvl="3" marR="0" rtl="0" algn="l">
              <a:lnSpc>
                <a:spcPct val="100000"/>
              </a:lnSpc>
              <a:spcBef>
                <a:spcPts val="0"/>
              </a:spcBef>
              <a:spcAft>
                <a:spcPts val="0"/>
              </a:spcAft>
              <a:buClr>
                <a:srgbClr val="000000"/>
              </a:buClr>
              <a:buSzPts val="1400"/>
              <a:buFont typeface="Spectral ExtraBold"/>
              <a:buNone/>
              <a:defRPr b="0" i="0" sz="1800" u="none" cap="none" strike="noStrike">
                <a:solidFill>
                  <a:srgbClr val="000000"/>
                </a:solidFill>
                <a:latin typeface="Spectral ExtraBold"/>
                <a:ea typeface="Spectral ExtraBold"/>
                <a:cs typeface="Spectral ExtraBold"/>
                <a:sym typeface="Spectral ExtraBold"/>
              </a:defRPr>
            </a:lvl4pPr>
            <a:lvl5pPr lvl="4" marR="0" rtl="0" algn="l">
              <a:lnSpc>
                <a:spcPct val="100000"/>
              </a:lnSpc>
              <a:spcBef>
                <a:spcPts val="0"/>
              </a:spcBef>
              <a:spcAft>
                <a:spcPts val="0"/>
              </a:spcAft>
              <a:buClr>
                <a:srgbClr val="000000"/>
              </a:buClr>
              <a:buSzPts val="1400"/>
              <a:buFont typeface="Spectral ExtraBold"/>
              <a:buNone/>
              <a:defRPr b="0" i="0" sz="1800" u="none" cap="none" strike="noStrike">
                <a:solidFill>
                  <a:srgbClr val="000000"/>
                </a:solidFill>
                <a:latin typeface="Spectral ExtraBold"/>
                <a:ea typeface="Spectral ExtraBold"/>
                <a:cs typeface="Spectral ExtraBold"/>
                <a:sym typeface="Spectral ExtraBold"/>
              </a:defRPr>
            </a:lvl5pPr>
            <a:lvl6pPr lvl="5" marR="0" rtl="0" algn="l">
              <a:lnSpc>
                <a:spcPct val="100000"/>
              </a:lnSpc>
              <a:spcBef>
                <a:spcPts val="0"/>
              </a:spcBef>
              <a:spcAft>
                <a:spcPts val="0"/>
              </a:spcAft>
              <a:buClr>
                <a:srgbClr val="000000"/>
              </a:buClr>
              <a:buSzPts val="1400"/>
              <a:buFont typeface="Spectral ExtraBold"/>
              <a:buNone/>
              <a:defRPr b="0" i="0" sz="1800" u="none" cap="none" strike="noStrike">
                <a:solidFill>
                  <a:srgbClr val="000000"/>
                </a:solidFill>
                <a:latin typeface="Spectral ExtraBold"/>
                <a:ea typeface="Spectral ExtraBold"/>
                <a:cs typeface="Spectral ExtraBold"/>
                <a:sym typeface="Spectral ExtraBold"/>
              </a:defRPr>
            </a:lvl6pPr>
            <a:lvl7pPr lvl="6" marR="0" rtl="0" algn="l">
              <a:lnSpc>
                <a:spcPct val="100000"/>
              </a:lnSpc>
              <a:spcBef>
                <a:spcPts val="0"/>
              </a:spcBef>
              <a:spcAft>
                <a:spcPts val="0"/>
              </a:spcAft>
              <a:buClr>
                <a:srgbClr val="000000"/>
              </a:buClr>
              <a:buSzPts val="1400"/>
              <a:buFont typeface="Spectral ExtraBold"/>
              <a:buNone/>
              <a:defRPr b="0" i="0" sz="1800" u="none" cap="none" strike="noStrike">
                <a:solidFill>
                  <a:srgbClr val="000000"/>
                </a:solidFill>
                <a:latin typeface="Spectral ExtraBold"/>
                <a:ea typeface="Spectral ExtraBold"/>
                <a:cs typeface="Spectral ExtraBold"/>
                <a:sym typeface="Spectral ExtraBold"/>
              </a:defRPr>
            </a:lvl7pPr>
            <a:lvl8pPr lvl="7" marR="0" rtl="0" algn="l">
              <a:lnSpc>
                <a:spcPct val="100000"/>
              </a:lnSpc>
              <a:spcBef>
                <a:spcPts val="0"/>
              </a:spcBef>
              <a:spcAft>
                <a:spcPts val="0"/>
              </a:spcAft>
              <a:buClr>
                <a:srgbClr val="000000"/>
              </a:buClr>
              <a:buSzPts val="1400"/>
              <a:buFont typeface="Spectral ExtraBold"/>
              <a:buNone/>
              <a:defRPr b="0" i="0" sz="1800" u="none" cap="none" strike="noStrike">
                <a:solidFill>
                  <a:srgbClr val="000000"/>
                </a:solidFill>
                <a:latin typeface="Spectral ExtraBold"/>
                <a:ea typeface="Spectral ExtraBold"/>
                <a:cs typeface="Spectral ExtraBold"/>
                <a:sym typeface="Spectral ExtraBold"/>
              </a:defRPr>
            </a:lvl8pPr>
            <a:lvl9pPr lvl="8" marR="0" rtl="0" algn="l">
              <a:lnSpc>
                <a:spcPct val="100000"/>
              </a:lnSpc>
              <a:spcBef>
                <a:spcPts val="0"/>
              </a:spcBef>
              <a:spcAft>
                <a:spcPts val="0"/>
              </a:spcAft>
              <a:buClr>
                <a:srgbClr val="000000"/>
              </a:buClr>
              <a:buSzPts val="1400"/>
              <a:buFont typeface="Spectral ExtraBold"/>
              <a:buNone/>
              <a:defRPr b="0" i="0" sz="1800" u="none" cap="none" strike="noStrike">
                <a:solidFill>
                  <a:srgbClr val="000000"/>
                </a:solidFill>
                <a:latin typeface="Spectral ExtraBold"/>
                <a:ea typeface="Spectral ExtraBold"/>
                <a:cs typeface="Spectral ExtraBold"/>
                <a:sym typeface="Spectral ExtraBold"/>
              </a:defRPr>
            </a:lvl9pPr>
          </a:lstStyle>
          <a:p/>
        </p:txBody>
      </p:sp>
      <p:sp>
        <p:nvSpPr>
          <p:cNvPr id="122" name="Google Shape;122;p23"/>
          <p:cNvSpPr txBox="1"/>
          <p:nvPr>
            <p:ph idx="1" type="body"/>
          </p:nvPr>
        </p:nvSpPr>
        <p:spPr>
          <a:xfrm>
            <a:off x="395850" y="1342500"/>
            <a:ext cx="11400300" cy="4799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600"/>
              </a:spcBef>
              <a:spcAft>
                <a:spcPts val="0"/>
              </a:spcAft>
              <a:buClr>
                <a:srgbClr val="666666"/>
              </a:buClr>
              <a:buSzPts val="2800"/>
              <a:buFont typeface="Arial"/>
              <a:buNone/>
              <a:defRPr b="0" i="0" sz="2800" u="none" cap="none" strike="noStrike">
                <a:solidFill>
                  <a:srgbClr val="666666"/>
                </a:solidFill>
                <a:latin typeface="Calibri"/>
                <a:ea typeface="Calibri"/>
                <a:cs typeface="Calibri"/>
                <a:sym typeface="Calibri"/>
              </a:defRPr>
            </a:lvl1pPr>
            <a:lvl2pPr indent="-393700" lvl="1" marL="914400" marR="0" rtl="0" algn="l">
              <a:lnSpc>
                <a:spcPct val="90000"/>
              </a:lnSpc>
              <a:spcBef>
                <a:spcPts val="600"/>
              </a:spcBef>
              <a:spcAft>
                <a:spcPts val="0"/>
              </a:spcAft>
              <a:buClr>
                <a:srgbClr val="666666"/>
              </a:buClr>
              <a:buSzPts val="2600"/>
              <a:buFont typeface="Arial"/>
              <a:buChar char="•"/>
              <a:defRPr b="0" i="0" sz="2600" u="none" cap="none" strike="noStrike">
                <a:solidFill>
                  <a:srgbClr val="666666"/>
                </a:solidFill>
                <a:latin typeface="Calibri"/>
                <a:ea typeface="Calibri"/>
                <a:cs typeface="Calibri"/>
                <a:sym typeface="Calibri"/>
              </a:defRPr>
            </a:lvl2pPr>
            <a:lvl3pPr indent="-406400" lvl="2" marL="1371600" marR="0" rtl="0" algn="l">
              <a:lnSpc>
                <a:spcPct val="90000"/>
              </a:lnSpc>
              <a:spcBef>
                <a:spcPts val="600"/>
              </a:spcBef>
              <a:spcAft>
                <a:spcPts val="0"/>
              </a:spcAft>
              <a:buClr>
                <a:srgbClr val="666666"/>
              </a:buClr>
              <a:buSzPts val="2800"/>
              <a:buFont typeface="Arial"/>
              <a:buChar char="•"/>
              <a:defRPr b="0" i="0" sz="2800" u="none" cap="none" strike="noStrike">
                <a:solidFill>
                  <a:srgbClr val="666666"/>
                </a:solidFill>
                <a:latin typeface="Calibri"/>
                <a:ea typeface="Calibri"/>
                <a:cs typeface="Calibri"/>
                <a:sym typeface="Calibri"/>
              </a:defRPr>
            </a:lvl3pPr>
            <a:lvl4pPr indent="-381000" lvl="3" marL="1828800" marR="0" rtl="0" algn="l">
              <a:lnSpc>
                <a:spcPct val="90000"/>
              </a:lnSpc>
              <a:spcBef>
                <a:spcPts val="600"/>
              </a:spcBef>
              <a:spcAft>
                <a:spcPts val="0"/>
              </a:spcAft>
              <a:buClr>
                <a:srgbClr val="666666"/>
              </a:buClr>
              <a:buSzPts val="2400"/>
              <a:buFont typeface="Arial"/>
              <a:buChar char="•"/>
              <a:defRPr b="0" i="0" sz="2400" u="none" cap="none" strike="noStrike">
                <a:solidFill>
                  <a:srgbClr val="666666"/>
                </a:solidFill>
                <a:latin typeface="Calibri"/>
                <a:ea typeface="Calibri"/>
                <a:cs typeface="Calibri"/>
                <a:sym typeface="Calibri"/>
              </a:defRPr>
            </a:lvl4pPr>
            <a:lvl5pPr indent="-355600" lvl="4" marL="2286000" marR="0" rtl="0" algn="l">
              <a:lnSpc>
                <a:spcPct val="90000"/>
              </a:lnSpc>
              <a:spcBef>
                <a:spcPts val="600"/>
              </a:spcBef>
              <a:spcAft>
                <a:spcPts val="0"/>
              </a:spcAft>
              <a:buClr>
                <a:srgbClr val="666666"/>
              </a:buClr>
              <a:buSzPts val="2000"/>
              <a:buFont typeface="Arial"/>
              <a:buChar char="•"/>
              <a:defRPr b="0" i="0" sz="2000" u="none" cap="none" strike="noStrike">
                <a:solidFill>
                  <a:srgbClr val="666666"/>
                </a:solidFill>
                <a:latin typeface="Calibri"/>
                <a:ea typeface="Calibri"/>
                <a:cs typeface="Calibri"/>
                <a:sym typeface="Calibri"/>
              </a:defRPr>
            </a:lvl5pPr>
            <a:lvl6pPr indent="-342900" lvl="5" marL="2743200" marR="0" rtl="0" algn="l">
              <a:lnSpc>
                <a:spcPct val="90000"/>
              </a:lnSpc>
              <a:spcBef>
                <a:spcPts val="500"/>
              </a:spcBef>
              <a:spcAft>
                <a:spcPts val="0"/>
              </a:spcAft>
              <a:buClr>
                <a:srgbClr val="666666"/>
              </a:buClr>
              <a:buSzPts val="1800"/>
              <a:buFont typeface="Arial"/>
              <a:buChar char="•"/>
              <a:defRPr b="0" i="0" sz="1800" u="none" cap="none" strike="noStrike">
                <a:solidFill>
                  <a:srgbClr val="666666"/>
                </a:solidFill>
                <a:latin typeface="Calibri"/>
                <a:ea typeface="Calibri"/>
                <a:cs typeface="Calibri"/>
                <a:sym typeface="Calibri"/>
              </a:defRPr>
            </a:lvl6pPr>
            <a:lvl7pPr indent="-342900" lvl="6" marL="3200400" marR="0" rtl="0" algn="l">
              <a:lnSpc>
                <a:spcPct val="90000"/>
              </a:lnSpc>
              <a:spcBef>
                <a:spcPts val="500"/>
              </a:spcBef>
              <a:spcAft>
                <a:spcPts val="0"/>
              </a:spcAft>
              <a:buClr>
                <a:srgbClr val="666666"/>
              </a:buClr>
              <a:buSzPts val="1800"/>
              <a:buFont typeface="Arial"/>
              <a:buChar char="•"/>
              <a:defRPr b="0" i="0" sz="1800" u="none" cap="none" strike="noStrike">
                <a:solidFill>
                  <a:srgbClr val="666666"/>
                </a:solidFill>
                <a:latin typeface="Calibri"/>
                <a:ea typeface="Calibri"/>
                <a:cs typeface="Calibri"/>
                <a:sym typeface="Calibri"/>
              </a:defRPr>
            </a:lvl7pPr>
            <a:lvl8pPr indent="-342900" lvl="7" marL="3657600" marR="0" rtl="0" algn="l">
              <a:lnSpc>
                <a:spcPct val="90000"/>
              </a:lnSpc>
              <a:spcBef>
                <a:spcPts val="500"/>
              </a:spcBef>
              <a:spcAft>
                <a:spcPts val="0"/>
              </a:spcAft>
              <a:buClr>
                <a:srgbClr val="666666"/>
              </a:buClr>
              <a:buSzPts val="1800"/>
              <a:buFont typeface="Arial"/>
              <a:buChar char="•"/>
              <a:defRPr b="0" i="0" sz="1800" u="none" cap="none" strike="noStrike">
                <a:solidFill>
                  <a:srgbClr val="666666"/>
                </a:solidFill>
                <a:latin typeface="Calibri"/>
                <a:ea typeface="Calibri"/>
                <a:cs typeface="Calibri"/>
                <a:sym typeface="Calibri"/>
              </a:defRPr>
            </a:lvl8pPr>
            <a:lvl9pPr indent="-342900" lvl="8" marL="4114800" marR="0" rtl="0" algn="l">
              <a:lnSpc>
                <a:spcPct val="90000"/>
              </a:lnSpc>
              <a:spcBef>
                <a:spcPts val="500"/>
              </a:spcBef>
              <a:spcAft>
                <a:spcPts val="0"/>
              </a:spcAft>
              <a:buClr>
                <a:srgbClr val="666666"/>
              </a:buClr>
              <a:buSzPts val="1800"/>
              <a:buFont typeface="Arial"/>
              <a:buChar char="•"/>
              <a:defRPr b="0" i="0" sz="1800" u="none" cap="none" strike="noStrike">
                <a:solidFill>
                  <a:srgbClr val="666666"/>
                </a:solidFill>
                <a:latin typeface="Calibri"/>
                <a:ea typeface="Calibri"/>
                <a:cs typeface="Calibri"/>
                <a:sym typeface="Calibri"/>
              </a:defRPr>
            </a:lvl9pPr>
          </a:lstStyle>
          <a:p/>
        </p:txBody>
      </p:sp>
      <p:sp>
        <p:nvSpPr>
          <p:cNvPr id="123" name="Google Shape;123;p23"/>
          <p:cNvSpPr txBox="1"/>
          <p:nvPr>
            <p:ph idx="11" type="ftr"/>
          </p:nvPr>
        </p:nvSpPr>
        <p:spPr>
          <a:xfrm>
            <a:off x="9176522" y="6358450"/>
            <a:ext cx="20103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4" name="Google Shape;124;p23"/>
          <p:cNvSpPr txBox="1"/>
          <p:nvPr>
            <p:ph idx="12" type="sldNum"/>
          </p:nvPr>
        </p:nvSpPr>
        <p:spPr>
          <a:xfrm>
            <a:off x="11489711" y="6358457"/>
            <a:ext cx="514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125" name="Google Shape;125;p23"/>
          <p:cNvSpPr txBox="1"/>
          <p:nvPr/>
        </p:nvSpPr>
        <p:spPr>
          <a:xfrm>
            <a:off x="153700" y="6475150"/>
            <a:ext cx="3535800" cy="24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999999"/>
                </a:solidFill>
                <a:latin typeface="Calibri"/>
                <a:ea typeface="Calibri"/>
                <a:cs typeface="Calibri"/>
                <a:sym typeface="Calibri"/>
              </a:rPr>
              <a:t>AUSTRALIAN RESEARCH DATA COMMONS</a:t>
            </a:r>
            <a:endParaRPr b="0" i="0" sz="1200" u="none" cap="none" strike="noStrike">
              <a:solidFill>
                <a:srgbClr val="999999"/>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27">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s://ardc.edu.au/services/research-platform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74.png"/><Relationship Id="rId4" Type="http://schemas.openxmlformats.org/officeDocument/2006/relationships/hyperlink" Target="https://arcos.ardc.edu.au/" TargetMode="External"/><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75.png"/><Relationship Id="rId4" Type="http://schemas.openxmlformats.org/officeDocument/2006/relationships/hyperlink" Target="https://www.nvidia.com/en-au/news/monash-university-nvidai-and-ardc-partner-to-explore-the-offloading-of-security-in-collaborative-research-applications" TargetMode="External"/><Relationship Id="rId5" Type="http://schemas.openxmlformats.org/officeDocument/2006/relationships/image" Target="../media/image73.jpg"/><Relationship Id="rId6" Type="http://schemas.openxmlformats.org/officeDocument/2006/relationships/image" Target="../media/image79.png"/><Relationship Id="rId7" Type="http://schemas.openxmlformats.org/officeDocument/2006/relationships/image" Target="../media/image77.pn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26.png"/><Relationship Id="rId8" Type="http://schemas.openxmlformats.org/officeDocument/2006/relationships/image" Target="../media/image22.png"/><Relationship Id="rId11" Type="http://schemas.openxmlformats.org/officeDocument/2006/relationships/image" Target="../media/image24.png"/><Relationship Id="rId10" Type="http://schemas.openxmlformats.org/officeDocument/2006/relationships/image" Target="../media/image29.png"/><Relationship Id="rId13" Type="http://schemas.openxmlformats.org/officeDocument/2006/relationships/image" Target="../media/image27.png"/><Relationship Id="rId12" Type="http://schemas.openxmlformats.org/officeDocument/2006/relationships/image" Target="../media/image20.png"/><Relationship Id="rId15" Type="http://schemas.openxmlformats.org/officeDocument/2006/relationships/image" Target="../media/image33.png"/><Relationship Id="rId14" Type="http://schemas.openxmlformats.org/officeDocument/2006/relationships/image" Target="../media/image31.png"/><Relationship Id="rId17" Type="http://schemas.openxmlformats.org/officeDocument/2006/relationships/image" Target="../media/image37.jpg"/><Relationship Id="rId16" Type="http://schemas.openxmlformats.org/officeDocument/2006/relationships/image" Target="../media/image34.png"/><Relationship Id="rId19" Type="http://schemas.openxmlformats.org/officeDocument/2006/relationships/image" Target="../media/image32.png"/><Relationship Id="rId1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9.png"/><Relationship Id="rId4" Type="http://schemas.openxmlformats.org/officeDocument/2006/relationships/image" Target="../media/image35.png"/><Relationship Id="rId9"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image" Target="../media/image44.png"/><Relationship Id="rId11" Type="http://schemas.openxmlformats.org/officeDocument/2006/relationships/image" Target="../media/image45.png"/><Relationship Id="rId10" Type="http://schemas.openxmlformats.org/officeDocument/2006/relationships/image" Target="../media/image40.png"/><Relationship Id="rId13" Type="http://schemas.openxmlformats.org/officeDocument/2006/relationships/image" Target="../media/image38.png"/><Relationship Id="rId12" Type="http://schemas.openxmlformats.org/officeDocument/2006/relationships/image" Target="../media/image48.png"/><Relationship Id="rId15" Type="http://schemas.openxmlformats.org/officeDocument/2006/relationships/image" Target="../media/image51.png"/><Relationship Id="rId14" Type="http://schemas.openxmlformats.org/officeDocument/2006/relationships/image" Target="../media/image43.png"/><Relationship Id="rId17" Type="http://schemas.openxmlformats.org/officeDocument/2006/relationships/image" Target="../media/image47.png"/><Relationship Id="rId16" Type="http://schemas.openxmlformats.org/officeDocument/2006/relationships/image" Target="../media/image52.png"/><Relationship Id="rId19" Type="http://schemas.openxmlformats.org/officeDocument/2006/relationships/image" Target="../media/image9.png"/><Relationship Id="rId18" Type="http://schemas.openxmlformats.org/officeDocument/2006/relationships/image" Target="../media/image50.png"/></Relationships>
</file>

<file path=ppt/slides/_rels/slide6.xml.rels><?xml version="1.0" encoding="UTF-8" standalone="yes"?><Relationships xmlns="http://schemas.openxmlformats.org/package/2006/relationships"><Relationship Id="rId20" Type="http://schemas.openxmlformats.org/officeDocument/2006/relationships/image" Target="../media/image70.png"/><Relationship Id="rId22" Type="http://schemas.openxmlformats.org/officeDocument/2006/relationships/image" Target="../media/image71.png"/><Relationship Id="rId21" Type="http://schemas.openxmlformats.org/officeDocument/2006/relationships/image" Target="../media/image69.jpg"/><Relationship Id="rId24" Type="http://schemas.openxmlformats.org/officeDocument/2006/relationships/image" Target="../media/image72.jpg"/><Relationship Id="rId23" Type="http://schemas.openxmlformats.org/officeDocument/2006/relationships/image" Target="../media/image9.png"/><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59.png"/><Relationship Id="rId5" Type="http://schemas.openxmlformats.org/officeDocument/2006/relationships/image" Target="../media/image56.jp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61.png"/><Relationship Id="rId11" Type="http://schemas.openxmlformats.org/officeDocument/2006/relationships/image" Target="../media/image58.png"/><Relationship Id="rId10" Type="http://schemas.openxmlformats.org/officeDocument/2006/relationships/image" Target="../media/image62.png"/><Relationship Id="rId13" Type="http://schemas.openxmlformats.org/officeDocument/2006/relationships/image" Target="../media/image60.png"/><Relationship Id="rId12" Type="http://schemas.openxmlformats.org/officeDocument/2006/relationships/image" Target="../media/image63.png"/><Relationship Id="rId15" Type="http://schemas.openxmlformats.org/officeDocument/2006/relationships/image" Target="../media/image66.png"/><Relationship Id="rId14" Type="http://schemas.openxmlformats.org/officeDocument/2006/relationships/image" Target="../media/image57.png"/><Relationship Id="rId17" Type="http://schemas.openxmlformats.org/officeDocument/2006/relationships/image" Target="../media/image65.png"/><Relationship Id="rId16" Type="http://schemas.openxmlformats.org/officeDocument/2006/relationships/image" Target="../media/image64.png"/><Relationship Id="rId19" Type="http://schemas.openxmlformats.org/officeDocument/2006/relationships/image" Target="../media/image68.png"/><Relationship Id="rId18"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9.png"/><Relationship Id="rId6"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4"/>
          <p:cNvSpPr txBox="1"/>
          <p:nvPr>
            <p:ph type="title"/>
          </p:nvPr>
        </p:nvSpPr>
        <p:spPr>
          <a:xfrm>
            <a:off x="3053975" y="2215425"/>
            <a:ext cx="8391900" cy="105180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lt1"/>
              </a:buClr>
              <a:buSzPts val="6000"/>
              <a:buFont typeface="Calibri"/>
              <a:buNone/>
            </a:pPr>
            <a:r>
              <a:rPr lang="en-AU"/>
              <a:t>ARDC Nectar Cloud &amp; GOSC</a:t>
            </a:r>
            <a:endParaRPr/>
          </a:p>
        </p:txBody>
      </p:sp>
      <p:sp>
        <p:nvSpPr>
          <p:cNvPr id="401" name="Google Shape;401;p54"/>
          <p:cNvSpPr txBox="1"/>
          <p:nvPr>
            <p:ph idx="2" type="body"/>
          </p:nvPr>
        </p:nvSpPr>
        <p:spPr>
          <a:xfrm>
            <a:off x="747800" y="4304218"/>
            <a:ext cx="2743200" cy="3105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1600"/>
              </a:spcAft>
              <a:buClr>
                <a:schemeClr val="lt1"/>
              </a:buClr>
              <a:buSzPts val="1850"/>
              <a:buFont typeface="Arial"/>
              <a:buNone/>
            </a:pPr>
            <a:r>
              <a:rPr lang="en-AU" sz="1150"/>
              <a:t>PRESENTED BY</a:t>
            </a:r>
            <a:endParaRPr sz="1150"/>
          </a:p>
        </p:txBody>
      </p:sp>
      <p:sp>
        <p:nvSpPr>
          <p:cNvPr id="402" name="Google Shape;402;p54"/>
          <p:cNvSpPr txBox="1"/>
          <p:nvPr>
            <p:ph idx="2" type="body"/>
          </p:nvPr>
        </p:nvSpPr>
        <p:spPr>
          <a:xfrm>
            <a:off x="747800" y="5228143"/>
            <a:ext cx="2743200" cy="3105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1600"/>
              </a:spcAft>
              <a:buClr>
                <a:schemeClr val="lt1"/>
              </a:buClr>
              <a:buSzPts val="1850"/>
              <a:buFont typeface="Arial"/>
              <a:buNone/>
            </a:pPr>
            <a:r>
              <a:rPr lang="en-AU" sz="1150"/>
              <a:t>22</a:t>
            </a:r>
            <a:r>
              <a:rPr lang="en-AU" sz="1150"/>
              <a:t>/10/2021</a:t>
            </a:r>
            <a:endParaRPr sz="1150"/>
          </a:p>
        </p:txBody>
      </p:sp>
      <p:sp>
        <p:nvSpPr>
          <p:cNvPr id="403" name="Google Shape;403;p54"/>
          <p:cNvSpPr txBox="1"/>
          <p:nvPr>
            <p:ph idx="1" type="body"/>
          </p:nvPr>
        </p:nvSpPr>
        <p:spPr>
          <a:xfrm>
            <a:off x="5436275" y="3385563"/>
            <a:ext cx="6009600" cy="556500"/>
          </a:xfrm>
          <a:prstGeom prst="rect">
            <a:avLst/>
          </a:prstGeom>
        </p:spPr>
        <p:txBody>
          <a:bodyPr anchorCtr="0" anchor="t" bIns="45700" lIns="91425" spcFirstLastPara="1" rIns="91425" wrap="square" tIns="45700">
            <a:noAutofit/>
          </a:bodyPr>
          <a:lstStyle/>
          <a:p>
            <a:pPr indent="0" lvl="0" marL="0" rtl="0" algn="r">
              <a:spcBef>
                <a:spcPts val="600"/>
              </a:spcBef>
              <a:spcAft>
                <a:spcPts val="1600"/>
              </a:spcAft>
              <a:buNone/>
            </a:pPr>
            <a:r>
              <a:rPr lang="en-AU"/>
              <a:t>Embedding Australian National Research Infrastructure globally</a:t>
            </a:r>
            <a:endParaRPr/>
          </a:p>
        </p:txBody>
      </p:sp>
      <p:sp>
        <p:nvSpPr>
          <p:cNvPr id="404" name="Google Shape;404;p54"/>
          <p:cNvSpPr txBox="1"/>
          <p:nvPr>
            <p:ph idx="3" type="body"/>
          </p:nvPr>
        </p:nvSpPr>
        <p:spPr>
          <a:xfrm>
            <a:off x="747800" y="4559377"/>
            <a:ext cx="6009600" cy="498600"/>
          </a:xfrm>
          <a:prstGeom prst="rect">
            <a:avLst/>
          </a:prstGeom>
        </p:spPr>
        <p:txBody>
          <a:bodyPr anchorCtr="0" anchor="t" bIns="0" lIns="0" spcFirstLastPara="1" rIns="0" wrap="square" tIns="0">
            <a:noAutofit/>
          </a:bodyPr>
          <a:lstStyle/>
          <a:p>
            <a:pPr indent="0" lvl="0" marL="0" rtl="0" algn="l">
              <a:spcBef>
                <a:spcPts val="600"/>
              </a:spcBef>
              <a:spcAft>
                <a:spcPts val="1600"/>
              </a:spcAft>
              <a:buNone/>
            </a:pPr>
            <a:r>
              <a:rPr lang="en-AU"/>
              <a:t>Carmel</a:t>
            </a:r>
            <a:r>
              <a:rPr lang="en-AU"/>
              <a:t> Walsh</a:t>
            </a:r>
            <a:endParaRPr sz="1600"/>
          </a:p>
        </p:txBody>
      </p:sp>
      <p:pic>
        <p:nvPicPr>
          <p:cNvPr id="405" name="Google Shape;405;p54"/>
          <p:cNvPicPr preferRelativeResize="0"/>
          <p:nvPr/>
        </p:nvPicPr>
        <p:blipFill>
          <a:blip r:embed="rId3">
            <a:alphaModFix/>
          </a:blip>
          <a:stretch>
            <a:fillRect/>
          </a:stretch>
        </p:blipFill>
        <p:spPr>
          <a:xfrm>
            <a:off x="747791" y="5757066"/>
            <a:ext cx="1114325" cy="3898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63"/>
          <p:cNvSpPr txBox="1"/>
          <p:nvPr>
            <p:ph idx="1" type="body"/>
          </p:nvPr>
        </p:nvSpPr>
        <p:spPr>
          <a:xfrm>
            <a:off x="323850" y="1375150"/>
            <a:ext cx="6154800" cy="4221900"/>
          </a:xfrm>
          <a:prstGeom prst="rect">
            <a:avLst/>
          </a:prstGeom>
        </p:spPr>
        <p:txBody>
          <a:bodyPr anchorCtr="0" anchor="t" bIns="45700" lIns="91425" spcFirstLastPara="1" rIns="91425" wrap="square" tIns="45700">
            <a:noAutofit/>
          </a:bodyPr>
          <a:lstStyle/>
          <a:p>
            <a:pPr indent="0" lvl="0" marL="0" rtl="0" algn="l">
              <a:spcBef>
                <a:spcPts val="600"/>
              </a:spcBef>
              <a:spcAft>
                <a:spcPts val="0"/>
              </a:spcAft>
              <a:buNone/>
            </a:pPr>
            <a:r>
              <a:rPr lang="en-AU" sz="1800" u="sng">
                <a:solidFill>
                  <a:srgbClr val="00B0D5"/>
                </a:solidFill>
                <a:hlinkClick r:id="rId3">
                  <a:extLst>
                    <a:ext uri="{A12FA001-AC4F-418D-AE19-62706E023703}">
                      <ahyp:hlinkClr val="tx"/>
                    </a:ext>
                  </a:extLst>
                </a:hlinkClick>
              </a:rPr>
              <a:t>ARDC Platforms</a:t>
            </a:r>
            <a:r>
              <a:rPr lang="en-AU" sz="1800"/>
              <a:t> </a:t>
            </a:r>
            <a:r>
              <a:rPr i="1" lang="en-AU" sz="1800"/>
              <a:t>in development on ARDC Nectar </a:t>
            </a:r>
            <a:endParaRPr i="1" sz="1308">
              <a:solidFill>
                <a:srgbClr val="1F1F1F"/>
              </a:solidFill>
              <a:latin typeface="Calibri"/>
              <a:ea typeface="Calibri"/>
              <a:cs typeface="Calibri"/>
              <a:sym typeface="Calibri"/>
            </a:endParaRPr>
          </a:p>
          <a:p>
            <a:pPr indent="-318008" lvl="0" marL="457200" rtl="0" algn="l">
              <a:lnSpc>
                <a:spcPct val="115000"/>
              </a:lnSpc>
              <a:spcBef>
                <a:spcPts val="1000"/>
              </a:spcBef>
              <a:spcAft>
                <a:spcPts val="0"/>
              </a:spcAft>
              <a:buClr>
                <a:srgbClr val="1F1F1F"/>
              </a:buClr>
              <a:buSzPts val="1408"/>
              <a:buFont typeface="Calibri"/>
              <a:buChar char="●"/>
            </a:pPr>
            <a:r>
              <a:rPr lang="en-AU" sz="1408">
                <a:solidFill>
                  <a:srgbClr val="1F1F1F"/>
                </a:solidFill>
                <a:latin typeface="Calibri"/>
                <a:ea typeface="Calibri"/>
                <a:cs typeface="Calibri"/>
                <a:sym typeface="Calibri"/>
              </a:rPr>
              <a:t>AgReFed: platform for transformation of agricultural research</a:t>
            </a:r>
            <a:endParaRPr sz="1408">
              <a:solidFill>
                <a:srgbClr val="1F1F1F"/>
              </a:solidFill>
              <a:latin typeface="Calibri"/>
              <a:ea typeface="Calibri"/>
              <a:cs typeface="Calibri"/>
              <a:sym typeface="Calibri"/>
            </a:endParaRPr>
          </a:p>
          <a:p>
            <a:pPr indent="-318015" lvl="0" marL="457200" rtl="0" algn="l">
              <a:lnSpc>
                <a:spcPct val="115000"/>
              </a:lnSpc>
              <a:spcBef>
                <a:spcPts val="0"/>
              </a:spcBef>
              <a:spcAft>
                <a:spcPts val="0"/>
              </a:spcAft>
              <a:buClr>
                <a:srgbClr val="1F1F1F"/>
              </a:buClr>
              <a:buSzPts val="1408"/>
              <a:buFont typeface="Calibri"/>
              <a:buChar char="●"/>
            </a:pPr>
            <a:r>
              <a:rPr lang="en-AU" sz="1408">
                <a:solidFill>
                  <a:srgbClr val="1F1F1F"/>
                </a:solidFill>
                <a:latin typeface="Calibri"/>
                <a:ea typeface="Calibri"/>
                <a:cs typeface="Calibri"/>
                <a:sym typeface="Calibri"/>
              </a:rPr>
              <a:t>Australian Characterisation Commons at Scale (ACCS)</a:t>
            </a:r>
            <a:endParaRPr sz="1408">
              <a:solidFill>
                <a:srgbClr val="1F1F1F"/>
              </a:solidFill>
              <a:latin typeface="Calibri"/>
              <a:ea typeface="Calibri"/>
              <a:cs typeface="Calibri"/>
              <a:sym typeface="Calibri"/>
            </a:endParaRPr>
          </a:p>
          <a:p>
            <a:pPr indent="-318008" lvl="0" marL="457200" rtl="0" algn="l">
              <a:lnSpc>
                <a:spcPct val="115000"/>
              </a:lnSpc>
              <a:spcBef>
                <a:spcPts val="0"/>
              </a:spcBef>
              <a:spcAft>
                <a:spcPts val="0"/>
              </a:spcAft>
              <a:buClr>
                <a:srgbClr val="1F1F1F"/>
              </a:buClr>
              <a:buSzPts val="1408"/>
              <a:buFont typeface="Calibri"/>
              <a:buChar char="●"/>
            </a:pPr>
            <a:r>
              <a:rPr lang="en-AU" sz="1436">
                <a:solidFill>
                  <a:srgbClr val="1F1F1F"/>
                </a:solidFill>
                <a:latin typeface="Calibri"/>
                <a:ea typeface="Calibri"/>
                <a:cs typeface="Calibri"/>
                <a:sym typeface="Calibri"/>
              </a:rPr>
              <a:t>Australian Digital Observatory</a:t>
            </a:r>
            <a:endParaRPr sz="1408">
              <a:solidFill>
                <a:srgbClr val="1F1F1F"/>
              </a:solidFill>
              <a:latin typeface="Calibri"/>
              <a:ea typeface="Calibri"/>
              <a:cs typeface="Calibri"/>
              <a:sym typeface="Calibri"/>
            </a:endParaRPr>
          </a:p>
          <a:p>
            <a:pPr indent="-318008" lvl="0" marL="457200" rtl="0" algn="l">
              <a:lnSpc>
                <a:spcPct val="115000"/>
              </a:lnSpc>
              <a:spcBef>
                <a:spcPts val="0"/>
              </a:spcBef>
              <a:spcAft>
                <a:spcPts val="0"/>
              </a:spcAft>
              <a:buClr>
                <a:srgbClr val="1F1F1F"/>
              </a:buClr>
              <a:buSzPts val="1408"/>
              <a:buFont typeface="Calibri"/>
              <a:buChar char="●"/>
            </a:pPr>
            <a:r>
              <a:rPr lang="en-AU" sz="1436">
                <a:solidFill>
                  <a:srgbClr val="1F1F1F"/>
                </a:solidFill>
                <a:latin typeface="Calibri"/>
                <a:ea typeface="Calibri"/>
                <a:cs typeface="Calibri"/>
                <a:sym typeface="Calibri"/>
              </a:rPr>
              <a:t>Australian Electrophysiology Data Analytics Platform (AEDAPT)</a:t>
            </a:r>
            <a:endParaRPr sz="1436">
              <a:solidFill>
                <a:srgbClr val="1F1F1F"/>
              </a:solidFill>
              <a:latin typeface="Calibri"/>
              <a:ea typeface="Calibri"/>
              <a:cs typeface="Calibri"/>
              <a:sym typeface="Calibri"/>
            </a:endParaRPr>
          </a:p>
          <a:p>
            <a:pPr indent="-319786" lvl="0" marL="457200" rtl="0" algn="l">
              <a:lnSpc>
                <a:spcPct val="115000"/>
              </a:lnSpc>
              <a:spcBef>
                <a:spcPts val="0"/>
              </a:spcBef>
              <a:spcAft>
                <a:spcPts val="0"/>
              </a:spcAft>
              <a:buClr>
                <a:srgbClr val="1F1F1F"/>
              </a:buClr>
              <a:buSzPts val="1436"/>
              <a:buFont typeface="Calibri"/>
              <a:buChar char="●"/>
            </a:pPr>
            <a:r>
              <a:rPr lang="en-AU" sz="1436">
                <a:solidFill>
                  <a:srgbClr val="1F1F1F"/>
                </a:solidFill>
                <a:latin typeface="Calibri"/>
                <a:ea typeface="Calibri"/>
                <a:cs typeface="Calibri"/>
                <a:sym typeface="Calibri"/>
              </a:rPr>
              <a:t>Australian Housing Data Analytics Platform (AHDAP)</a:t>
            </a:r>
            <a:endParaRPr sz="1436">
              <a:solidFill>
                <a:srgbClr val="1F1F1F"/>
              </a:solidFill>
              <a:latin typeface="Calibri"/>
              <a:ea typeface="Calibri"/>
              <a:cs typeface="Calibri"/>
              <a:sym typeface="Calibri"/>
            </a:endParaRPr>
          </a:p>
          <a:p>
            <a:pPr indent="-318015" lvl="0" marL="457200" rtl="0" algn="l">
              <a:lnSpc>
                <a:spcPct val="115000"/>
              </a:lnSpc>
              <a:spcBef>
                <a:spcPts val="0"/>
              </a:spcBef>
              <a:spcAft>
                <a:spcPts val="0"/>
              </a:spcAft>
              <a:buClr>
                <a:srgbClr val="1F1F1F"/>
              </a:buClr>
              <a:buSzPts val="1408"/>
              <a:buFont typeface="Calibri"/>
              <a:buChar char="●"/>
            </a:pPr>
            <a:r>
              <a:rPr lang="en-AU" sz="1408">
                <a:solidFill>
                  <a:srgbClr val="1F1F1F"/>
                </a:solidFill>
                <a:latin typeface="Calibri"/>
                <a:ea typeface="Calibri"/>
                <a:cs typeface="Calibri"/>
                <a:sym typeface="Calibri"/>
              </a:rPr>
              <a:t>Australian Imaging Service (AIS)</a:t>
            </a:r>
            <a:endParaRPr sz="1408">
              <a:solidFill>
                <a:srgbClr val="1F1F1F"/>
              </a:solidFill>
              <a:latin typeface="Calibri"/>
              <a:ea typeface="Calibri"/>
              <a:cs typeface="Calibri"/>
              <a:sym typeface="Calibri"/>
            </a:endParaRPr>
          </a:p>
          <a:p>
            <a:pPr indent="-318015" lvl="0" marL="457200" rtl="0" algn="l">
              <a:lnSpc>
                <a:spcPct val="115000"/>
              </a:lnSpc>
              <a:spcBef>
                <a:spcPts val="0"/>
              </a:spcBef>
              <a:spcAft>
                <a:spcPts val="0"/>
              </a:spcAft>
              <a:buClr>
                <a:srgbClr val="1F1F1F"/>
              </a:buClr>
              <a:buSzPts val="1408"/>
              <a:buFont typeface="Calibri"/>
              <a:buChar char="●"/>
            </a:pPr>
            <a:r>
              <a:rPr lang="en-AU" sz="1408">
                <a:solidFill>
                  <a:srgbClr val="1F1F1F"/>
                </a:solidFill>
                <a:latin typeface="Calibri"/>
                <a:ea typeface="Calibri"/>
                <a:cs typeface="Calibri"/>
                <a:sym typeface="Calibri"/>
              </a:rPr>
              <a:t>Australian Scalable Drone Cloud (ASDC)</a:t>
            </a:r>
            <a:endParaRPr sz="1408">
              <a:solidFill>
                <a:srgbClr val="1F1F1F"/>
              </a:solidFill>
              <a:latin typeface="Calibri"/>
              <a:ea typeface="Calibri"/>
              <a:cs typeface="Calibri"/>
              <a:sym typeface="Calibri"/>
            </a:endParaRPr>
          </a:p>
          <a:p>
            <a:pPr indent="-318015" lvl="0" marL="457200" rtl="0" algn="l">
              <a:lnSpc>
                <a:spcPct val="115000"/>
              </a:lnSpc>
              <a:spcBef>
                <a:spcPts val="0"/>
              </a:spcBef>
              <a:spcAft>
                <a:spcPts val="0"/>
              </a:spcAft>
              <a:buClr>
                <a:srgbClr val="1F1F1F"/>
              </a:buClr>
              <a:buSzPts val="1408"/>
              <a:buFont typeface="Calibri"/>
              <a:buChar char="●"/>
            </a:pPr>
            <a:r>
              <a:rPr lang="en-AU" sz="1408">
                <a:solidFill>
                  <a:srgbClr val="1F1F1F"/>
                </a:solidFill>
                <a:latin typeface="Calibri"/>
                <a:ea typeface="Calibri"/>
                <a:cs typeface="Calibri"/>
                <a:sym typeface="Calibri"/>
              </a:rPr>
              <a:t>Australian Transport Research Cloud (ATRC)</a:t>
            </a:r>
            <a:endParaRPr sz="1408">
              <a:solidFill>
                <a:srgbClr val="1F1F1F"/>
              </a:solidFill>
              <a:latin typeface="Calibri"/>
              <a:ea typeface="Calibri"/>
              <a:cs typeface="Calibri"/>
              <a:sym typeface="Calibri"/>
            </a:endParaRPr>
          </a:p>
          <a:p>
            <a:pPr indent="-318015" lvl="0" marL="457200" rtl="0" algn="l">
              <a:lnSpc>
                <a:spcPct val="115000"/>
              </a:lnSpc>
              <a:spcBef>
                <a:spcPts val="0"/>
              </a:spcBef>
              <a:spcAft>
                <a:spcPts val="0"/>
              </a:spcAft>
              <a:buClr>
                <a:srgbClr val="1F1F1F"/>
              </a:buClr>
              <a:buSzPts val="1408"/>
              <a:buFont typeface="Calibri"/>
              <a:buChar char="●"/>
            </a:pPr>
            <a:r>
              <a:rPr lang="en-AU" sz="1408">
                <a:solidFill>
                  <a:srgbClr val="1F1F1F"/>
                </a:solidFill>
                <a:latin typeface="Calibri"/>
                <a:ea typeface="Calibri"/>
                <a:cs typeface="Calibri"/>
                <a:sym typeface="Calibri"/>
              </a:rPr>
              <a:t>Biocommons - Galaxy Australia</a:t>
            </a:r>
            <a:endParaRPr sz="1408">
              <a:solidFill>
                <a:srgbClr val="1F1F1F"/>
              </a:solidFill>
              <a:latin typeface="Calibri"/>
              <a:ea typeface="Calibri"/>
              <a:cs typeface="Calibri"/>
              <a:sym typeface="Calibri"/>
            </a:endParaRPr>
          </a:p>
          <a:p>
            <a:pPr indent="-318015" lvl="0" marL="457200" rtl="0" algn="l">
              <a:lnSpc>
                <a:spcPct val="115000"/>
              </a:lnSpc>
              <a:spcBef>
                <a:spcPts val="0"/>
              </a:spcBef>
              <a:spcAft>
                <a:spcPts val="0"/>
              </a:spcAft>
              <a:buClr>
                <a:srgbClr val="1F1F1F"/>
              </a:buClr>
              <a:buSzPts val="1408"/>
              <a:buFont typeface="Calibri"/>
              <a:buChar char="●"/>
            </a:pPr>
            <a:r>
              <a:rPr lang="en-AU" sz="1436">
                <a:solidFill>
                  <a:srgbClr val="1F1F1F"/>
                </a:solidFill>
                <a:latin typeface="Calibri"/>
                <a:ea typeface="Calibri"/>
                <a:cs typeface="Calibri"/>
                <a:sym typeface="Calibri"/>
              </a:rPr>
              <a:t>Biosecurity Commons </a:t>
            </a:r>
            <a:endParaRPr sz="1436">
              <a:solidFill>
                <a:srgbClr val="1F1F1F"/>
              </a:solidFill>
              <a:latin typeface="Calibri"/>
              <a:ea typeface="Calibri"/>
              <a:cs typeface="Calibri"/>
              <a:sym typeface="Calibri"/>
            </a:endParaRPr>
          </a:p>
          <a:p>
            <a:pPr indent="-318015" lvl="0" marL="457200" rtl="0" algn="l">
              <a:lnSpc>
                <a:spcPct val="115000"/>
              </a:lnSpc>
              <a:spcBef>
                <a:spcPts val="0"/>
              </a:spcBef>
              <a:spcAft>
                <a:spcPts val="0"/>
              </a:spcAft>
              <a:buClr>
                <a:srgbClr val="1F1F1F"/>
              </a:buClr>
              <a:buSzPts val="1408"/>
              <a:buFont typeface="Calibri"/>
              <a:buChar char="●"/>
            </a:pPr>
            <a:r>
              <a:rPr lang="en-AU" sz="1408">
                <a:solidFill>
                  <a:srgbClr val="1F1F1F"/>
                </a:solidFill>
                <a:latin typeface="Calibri"/>
                <a:ea typeface="Calibri"/>
                <a:cs typeface="Calibri"/>
                <a:sym typeface="Calibri"/>
              </a:rPr>
              <a:t>EcoCommons (</a:t>
            </a:r>
            <a:r>
              <a:rPr i="1" lang="en-AU" sz="1408">
                <a:solidFill>
                  <a:srgbClr val="1F1F1F"/>
                </a:solidFill>
                <a:latin typeface="Calibri"/>
                <a:ea typeface="Calibri"/>
                <a:cs typeface="Calibri"/>
                <a:sym typeface="Calibri"/>
              </a:rPr>
              <a:t>other </a:t>
            </a:r>
            <a:r>
              <a:rPr i="1" lang="en-AU" sz="1408">
                <a:solidFill>
                  <a:srgbClr val="1F1F1F"/>
                </a:solidFill>
                <a:latin typeface="Calibri"/>
                <a:ea typeface="Calibri"/>
                <a:cs typeface="Calibri"/>
                <a:sym typeface="Calibri"/>
              </a:rPr>
              <a:t>projects</a:t>
            </a:r>
            <a:r>
              <a:rPr i="1" lang="en-AU" sz="1408">
                <a:solidFill>
                  <a:srgbClr val="1F1F1F"/>
                </a:solidFill>
                <a:latin typeface="Calibri"/>
                <a:ea typeface="Calibri"/>
                <a:cs typeface="Calibri"/>
                <a:sym typeface="Calibri"/>
              </a:rPr>
              <a:t> use platform: AgReFed, Biosecurity Commons</a:t>
            </a:r>
            <a:r>
              <a:rPr lang="en-AU" sz="1408">
                <a:solidFill>
                  <a:srgbClr val="1F1F1F"/>
                </a:solidFill>
                <a:latin typeface="Calibri"/>
                <a:ea typeface="Calibri"/>
                <a:cs typeface="Calibri"/>
                <a:sym typeface="Calibri"/>
              </a:rPr>
              <a:t>)</a:t>
            </a:r>
            <a:endParaRPr sz="1408">
              <a:solidFill>
                <a:srgbClr val="1F1F1F"/>
              </a:solidFill>
              <a:latin typeface="Calibri"/>
              <a:ea typeface="Calibri"/>
              <a:cs typeface="Calibri"/>
              <a:sym typeface="Calibri"/>
            </a:endParaRPr>
          </a:p>
          <a:p>
            <a:pPr indent="-318015" lvl="0" marL="457200" rtl="0" algn="l">
              <a:lnSpc>
                <a:spcPct val="115000"/>
              </a:lnSpc>
              <a:spcBef>
                <a:spcPts val="0"/>
              </a:spcBef>
              <a:spcAft>
                <a:spcPts val="0"/>
              </a:spcAft>
              <a:buClr>
                <a:srgbClr val="1F1F1F"/>
              </a:buClr>
              <a:buSzPts val="1408"/>
              <a:buFont typeface="Calibri"/>
              <a:buChar char="●"/>
            </a:pPr>
            <a:r>
              <a:rPr lang="en-AU" sz="1408">
                <a:solidFill>
                  <a:srgbClr val="1F1F1F"/>
                </a:solidFill>
                <a:latin typeface="Calibri"/>
                <a:ea typeface="Calibri"/>
                <a:cs typeface="Calibri"/>
                <a:sym typeface="Calibri"/>
              </a:rPr>
              <a:t>Environments to Accelerate Machine Learning Based Discovery</a:t>
            </a:r>
            <a:endParaRPr sz="1408">
              <a:solidFill>
                <a:srgbClr val="1F1F1F"/>
              </a:solidFill>
              <a:latin typeface="Calibri"/>
              <a:ea typeface="Calibri"/>
              <a:cs typeface="Calibri"/>
              <a:sym typeface="Calibri"/>
            </a:endParaRPr>
          </a:p>
          <a:p>
            <a:pPr indent="-311665" lvl="0" marL="457200" rtl="0" algn="l">
              <a:lnSpc>
                <a:spcPct val="115000"/>
              </a:lnSpc>
              <a:spcBef>
                <a:spcPts val="0"/>
              </a:spcBef>
              <a:spcAft>
                <a:spcPts val="0"/>
              </a:spcAft>
              <a:buClr>
                <a:srgbClr val="1F1F1F"/>
              </a:buClr>
              <a:buSzPts val="1308"/>
              <a:buFont typeface="Calibri"/>
              <a:buChar char="●"/>
            </a:pPr>
            <a:r>
              <a:rPr lang="en-AU" sz="1408">
                <a:solidFill>
                  <a:srgbClr val="1F1F1F"/>
                </a:solidFill>
                <a:latin typeface="Calibri"/>
                <a:ea typeface="Calibri"/>
                <a:cs typeface="Calibri"/>
                <a:sym typeface="Calibri"/>
              </a:rPr>
              <a:t>Fish ID (</a:t>
            </a:r>
            <a:r>
              <a:rPr i="1" lang="en-AU" sz="1336">
                <a:solidFill>
                  <a:srgbClr val="1F1F1F"/>
                </a:solidFill>
                <a:latin typeface="Calibri"/>
                <a:ea typeface="Calibri"/>
                <a:cs typeface="Calibri"/>
                <a:sym typeface="Calibri"/>
              </a:rPr>
              <a:t>Transforming Australian aquatic ecosystem monitoring using AI</a:t>
            </a:r>
            <a:r>
              <a:rPr lang="en-AU" sz="1436">
                <a:solidFill>
                  <a:srgbClr val="1F1F1F"/>
                </a:solidFill>
                <a:latin typeface="Calibri"/>
                <a:ea typeface="Calibri"/>
                <a:cs typeface="Calibri"/>
                <a:sym typeface="Calibri"/>
              </a:rPr>
              <a:t>)</a:t>
            </a:r>
            <a:endParaRPr sz="1408">
              <a:solidFill>
                <a:srgbClr val="1F1F1F"/>
              </a:solidFill>
              <a:latin typeface="Calibri"/>
              <a:ea typeface="Calibri"/>
              <a:cs typeface="Calibri"/>
              <a:sym typeface="Calibri"/>
            </a:endParaRPr>
          </a:p>
          <a:p>
            <a:pPr indent="-319786" lvl="0" marL="457200" rtl="0" algn="l">
              <a:lnSpc>
                <a:spcPct val="115000"/>
              </a:lnSpc>
              <a:spcBef>
                <a:spcPts val="0"/>
              </a:spcBef>
              <a:spcAft>
                <a:spcPts val="0"/>
              </a:spcAft>
              <a:buClr>
                <a:srgbClr val="1F1F1F"/>
              </a:buClr>
              <a:buSzPts val="1436"/>
              <a:buFont typeface="Calibri"/>
              <a:buChar char="●"/>
            </a:pPr>
            <a:r>
              <a:rPr lang="en-AU" sz="1436">
                <a:solidFill>
                  <a:srgbClr val="1F1F1F"/>
                </a:solidFill>
                <a:latin typeface="Calibri"/>
                <a:ea typeface="Calibri"/>
                <a:cs typeface="Calibri"/>
                <a:sym typeface="Calibri"/>
              </a:rPr>
              <a:t>Global Multi-Resolution Topography for Australian coastal &amp; ocean models</a:t>
            </a:r>
            <a:endParaRPr sz="1436">
              <a:solidFill>
                <a:srgbClr val="1F1F1F"/>
              </a:solidFill>
              <a:latin typeface="Calibri"/>
              <a:ea typeface="Calibri"/>
              <a:cs typeface="Calibri"/>
              <a:sym typeface="Calibri"/>
            </a:endParaRPr>
          </a:p>
          <a:p>
            <a:pPr indent="-319786" lvl="0" marL="457200" rtl="0" algn="l">
              <a:lnSpc>
                <a:spcPct val="115000"/>
              </a:lnSpc>
              <a:spcBef>
                <a:spcPts val="0"/>
              </a:spcBef>
              <a:spcAft>
                <a:spcPts val="0"/>
              </a:spcAft>
              <a:buClr>
                <a:srgbClr val="1F1F1F"/>
              </a:buClr>
              <a:buSzPts val="1436"/>
              <a:buFont typeface="Calibri"/>
              <a:buChar char="●"/>
            </a:pPr>
            <a:r>
              <a:rPr lang="en-AU" sz="1436">
                <a:solidFill>
                  <a:srgbClr val="1F1F1F"/>
                </a:solidFill>
                <a:latin typeface="Calibri"/>
                <a:ea typeface="Calibri"/>
                <a:cs typeface="Calibri"/>
                <a:sym typeface="Calibri"/>
              </a:rPr>
              <a:t>Open EcoAcoustics</a:t>
            </a:r>
            <a:endParaRPr sz="1436">
              <a:solidFill>
                <a:srgbClr val="1F1F1F"/>
              </a:solidFill>
              <a:latin typeface="Calibri"/>
              <a:ea typeface="Calibri"/>
              <a:cs typeface="Calibri"/>
              <a:sym typeface="Calibri"/>
            </a:endParaRPr>
          </a:p>
          <a:p>
            <a:pPr indent="-319786" lvl="0" marL="457200" rtl="0" algn="l">
              <a:lnSpc>
                <a:spcPct val="115000"/>
              </a:lnSpc>
              <a:spcBef>
                <a:spcPts val="0"/>
              </a:spcBef>
              <a:spcAft>
                <a:spcPts val="0"/>
              </a:spcAft>
              <a:buClr>
                <a:srgbClr val="1F1F1F"/>
              </a:buClr>
              <a:buSzPts val="1436"/>
              <a:buFont typeface="Calibri"/>
              <a:buChar char="●"/>
            </a:pPr>
            <a:r>
              <a:rPr lang="en-AU" sz="1436">
                <a:solidFill>
                  <a:srgbClr val="1F1F1F"/>
                </a:solidFill>
                <a:latin typeface="Calibri"/>
                <a:ea typeface="Calibri"/>
                <a:cs typeface="Calibri"/>
                <a:sym typeface="Calibri"/>
              </a:rPr>
              <a:t>Secure eResearch Platform (SeRP)</a:t>
            </a:r>
            <a:endParaRPr sz="1436">
              <a:solidFill>
                <a:srgbClr val="1F1F1F"/>
              </a:solidFill>
              <a:latin typeface="Calibri"/>
              <a:ea typeface="Calibri"/>
              <a:cs typeface="Calibri"/>
              <a:sym typeface="Calibri"/>
            </a:endParaRPr>
          </a:p>
          <a:p>
            <a:pPr indent="-319786" lvl="0" marL="457200" rtl="0" algn="l">
              <a:lnSpc>
                <a:spcPct val="115000"/>
              </a:lnSpc>
              <a:spcBef>
                <a:spcPts val="0"/>
              </a:spcBef>
              <a:spcAft>
                <a:spcPts val="0"/>
              </a:spcAft>
              <a:buClr>
                <a:srgbClr val="1F1F1F"/>
              </a:buClr>
              <a:buSzPts val="1436"/>
              <a:buFont typeface="Calibri"/>
              <a:buChar char="●"/>
            </a:pPr>
            <a:r>
              <a:rPr lang="en-AU" sz="1408">
                <a:solidFill>
                  <a:srgbClr val="1F1F1F"/>
                </a:solidFill>
                <a:latin typeface="Calibri"/>
                <a:ea typeface="Calibri"/>
                <a:cs typeface="Calibri"/>
                <a:sym typeface="Calibri"/>
              </a:rPr>
              <a:t>Veterinary &amp; Animal Research Data Commons (VARDC)</a:t>
            </a:r>
            <a:endParaRPr sz="1408">
              <a:solidFill>
                <a:srgbClr val="1F1F1F"/>
              </a:solidFill>
              <a:latin typeface="Calibri"/>
              <a:ea typeface="Calibri"/>
              <a:cs typeface="Calibri"/>
              <a:sym typeface="Calibri"/>
            </a:endParaRPr>
          </a:p>
          <a:p>
            <a:pPr indent="0" lvl="0" marL="457200" rtl="0" algn="l">
              <a:spcBef>
                <a:spcPts val="600"/>
              </a:spcBef>
              <a:spcAft>
                <a:spcPts val="0"/>
              </a:spcAft>
              <a:buClr>
                <a:srgbClr val="000000"/>
              </a:buClr>
              <a:buSzPts val="1600"/>
              <a:buFont typeface="Arial"/>
              <a:buNone/>
            </a:pPr>
            <a:r>
              <a:t/>
            </a:r>
            <a:endParaRPr sz="1400">
              <a:solidFill>
                <a:srgbClr val="000000"/>
              </a:solidFill>
            </a:endParaRPr>
          </a:p>
          <a:p>
            <a:pPr indent="0" lvl="0" marL="0" rtl="0" algn="l">
              <a:spcBef>
                <a:spcPts val="600"/>
              </a:spcBef>
              <a:spcAft>
                <a:spcPts val="0"/>
              </a:spcAft>
              <a:buNone/>
            </a:pPr>
            <a:r>
              <a:t/>
            </a:r>
            <a:endParaRPr/>
          </a:p>
        </p:txBody>
      </p:sp>
      <p:sp>
        <p:nvSpPr>
          <p:cNvPr id="658" name="Google Shape;658;p63"/>
          <p:cNvSpPr txBox="1"/>
          <p:nvPr>
            <p:ph type="title"/>
          </p:nvPr>
        </p:nvSpPr>
        <p:spPr>
          <a:xfrm>
            <a:off x="483300" y="182650"/>
            <a:ext cx="11059500" cy="9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AU">
                <a:solidFill>
                  <a:srgbClr val="00B0D5"/>
                </a:solidFill>
                <a:latin typeface="Calibri"/>
                <a:ea typeface="Calibri"/>
                <a:cs typeface="Calibri"/>
                <a:sym typeface="Calibri"/>
              </a:rPr>
              <a:t>Established Research Cloud:  Global Research Platforms </a:t>
            </a:r>
            <a:endParaRPr>
              <a:solidFill>
                <a:srgbClr val="00B0D5"/>
              </a:solidFill>
              <a:latin typeface="Calibri"/>
              <a:ea typeface="Calibri"/>
              <a:cs typeface="Calibri"/>
              <a:sym typeface="Calibri"/>
            </a:endParaRPr>
          </a:p>
        </p:txBody>
      </p:sp>
      <p:sp>
        <p:nvSpPr>
          <p:cNvPr id="659" name="Google Shape;659;p63"/>
          <p:cNvSpPr txBox="1"/>
          <p:nvPr/>
        </p:nvSpPr>
        <p:spPr>
          <a:xfrm>
            <a:off x="7062975" y="1638150"/>
            <a:ext cx="5115000" cy="390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800"/>
              <a:buFont typeface="Arial"/>
              <a:buNone/>
            </a:pPr>
            <a:r>
              <a:rPr b="1" i="1" lang="en-AU" sz="1700">
                <a:solidFill>
                  <a:srgbClr val="8E489B"/>
                </a:solidFill>
                <a:latin typeface="Calibri"/>
                <a:ea typeface="Calibri"/>
                <a:cs typeface="Calibri"/>
                <a:sym typeface="Calibri"/>
              </a:rPr>
              <a:t>Investment in high-end infrastructure &amp; services:</a:t>
            </a:r>
            <a:endParaRPr b="1" i="1" sz="1700">
              <a:solidFill>
                <a:srgbClr val="8E489B"/>
              </a:solidFill>
              <a:latin typeface="Calibri"/>
              <a:ea typeface="Calibri"/>
              <a:cs typeface="Calibri"/>
              <a:sym typeface="Calibri"/>
            </a:endParaRPr>
          </a:p>
          <a:p>
            <a:pPr indent="-336550" lvl="0" marL="457200" rtl="0" algn="l">
              <a:spcBef>
                <a:spcPts val="100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GPUs for machine learning &amp; image processing</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large memory machines for performance</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new skill sets, training, multi-cloud &amp; compute</a:t>
            </a:r>
            <a:endParaRPr sz="17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AU" sz="1700">
                <a:solidFill>
                  <a:schemeClr val="dk1"/>
                </a:solidFill>
                <a:latin typeface="Calibri"/>
                <a:ea typeface="Calibri"/>
                <a:cs typeface="Calibri"/>
                <a:sym typeface="Calibri"/>
              </a:rPr>
              <a:t>containers and orchestration (Kubernetes on Nectar)</a:t>
            </a:r>
            <a:endParaRPr sz="17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9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800"/>
              <a:buFont typeface="Arial"/>
              <a:buNone/>
            </a:pPr>
            <a:r>
              <a:rPr b="1" i="1" lang="en-AU" sz="1700">
                <a:solidFill>
                  <a:srgbClr val="8E489B"/>
                </a:solidFill>
                <a:latin typeface="Calibri"/>
                <a:ea typeface="Calibri"/>
                <a:cs typeface="Calibri"/>
                <a:sym typeface="Calibri"/>
              </a:rPr>
              <a:t>Big data analytics, sensitive data &amp; integration</a:t>
            </a:r>
            <a:r>
              <a:rPr b="1" i="1" lang="en-AU" sz="1800">
                <a:solidFill>
                  <a:srgbClr val="8E489B"/>
                </a:solidFill>
                <a:latin typeface="Calibri"/>
                <a:ea typeface="Calibri"/>
                <a:cs typeface="Calibri"/>
                <a:sym typeface="Calibri"/>
              </a:rPr>
              <a:t>:</a:t>
            </a:r>
            <a:endParaRPr b="1" i="1" sz="1800">
              <a:solidFill>
                <a:srgbClr val="8E489B"/>
              </a:solidFill>
              <a:latin typeface="Calibri"/>
              <a:ea typeface="Calibri"/>
              <a:cs typeface="Calibri"/>
              <a:sym typeface="Calibri"/>
            </a:endParaRPr>
          </a:p>
          <a:p>
            <a:pPr indent="-336550" lvl="0" marL="457200" rtl="0" algn="l">
              <a:spcBef>
                <a:spcPts val="100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data analytics platforms and software (Jupyter/VDI)</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separate infrastructure for sensitive data havens </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national coordination of containers for research (ARCOS)</a:t>
            </a:r>
            <a:endParaRPr sz="1700">
              <a:solidFill>
                <a:schemeClr val="dk1"/>
              </a:solidFill>
              <a:latin typeface="Calibri"/>
              <a:ea typeface="Calibri"/>
              <a:cs typeface="Calibri"/>
              <a:sym typeface="Calibri"/>
            </a:endParaRPr>
          </a:p>
        </p:txBody>
      </p:sp>
      <p:sp>
        <p:nvSpPr>
          <p:cNvPr id="660" name="Google Shape;660;p63"/>
          <p:cNvSpPr/>
          <p:nvPr/>
        </p:nvSpPr>
        <p:spPr>
          <a:xfrm>
            <a:off x="6336800" y="2970325"/>
            <a:ext cx="781800" cy="1029300"/>
          </a:xfrm>
          <a:prstGeom prst="rightArrow">
            <a:avLst>
              <a:gd fmla="val 50000" name="adj1"/>
              <a:gd fmla="val 50000" name="adj2"/>
            </a:avLst>
          </a:prstGeom>
          <a:solidFill>
            <a:srgbClr val="8E489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64"/>
          <p:cNvSpPr txBox="1"/>
          <p:nvPr>
            <p:ph type="title"/>
          </p:nvPr>
        </p:nvSpPr>
        <p:spPr>
          <a:xfrm>
            <a:off x="244450" y="187425"/>
            <a:ext cx="11250900" cy="720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AU">
                <a:solidFill>
                  <a:srgbClr val="00B0D5"/>
                </a:solidFill>
                <a:latin typeface="Calibri"/>
                <a:ea typeface="Calibri"/>
                <a:cs typeface="Calibri"/>
                <a:sym typeface="Calibri"/>
              </a:rPr>
              <a:t>Evolving: </a:t>
            </a:r>
            <a:r>
              <a:rPr lang="en-AU">
                <a:solidFill>
                  <a:srgbClr val="00B0D5"/>
                </a:solidFill>
                <a:latin typeface="Calibri"/>
                <a:ea typeface="Calibri"/>
                <a:cs typeface="Calibri"/>
                <a:sym typeface="Calibri"/>
              </a:rPr>
              <a:t>Multi-cloud Integration </a:t>
            </a:r>
            <a:endParaRPr>
              <a:solidFill>
                <a:srgbClr val="00B0D5"/>
              </a:solidFill>
              <a:latin typeface="Calibri"/>
              <a:ea typeface="Calibri"/>
              <a:cs typeface="Calibri"/>
              <a:sym typeface="Calibri"/>
            </a:endParaRPr>
          </a:p>
        </p:txBody>
      </p:sp>
      <p:sp>
        <p:nvSpPr>
          <p:cNvPr id="666" name="Google Shape;666;p64"/>
          <p:cNvSpPr txBox="1"/>
          <p:nvPr>
            <p:ph idx="1" type="body"/>
          </p:nvPr>
        </p:nvSpPr>
        <p:spPr>
          <a:xfrm>
            <a:off x="156750" y="999300"/>
            <a:ext cx="5724600" cy="5130600"/>
          </a:xfrm>
          <a:prstGeom prst="rect">
            <a:avLst/>
          </a:prstGeom>
        </p:spPr>
        <p:txBody>
          <a:bodyPr anchorCtr="0" anchor="t" bIns="0" lIns="0" spcFirstLastPara="1" rIns="0" wrap="square" tIns="0">
            <a:noAutofit/>
          </a:bodyPr>
          <a:lstStyle/>
          <a:p>
            <a:pPr indent="-342900" lvl="0" marL="457200" rtl="0" algn="l">
              <a:spcBef>
                <a:spcPts val="0"/>
              </a:spcBef>
              <a:spcAft>
                <a:spcPts val="0"/>
              </a:spcAft>
              <a:buClr>
                <a:srgbClr val="00B0D5"/>
              </a:buClr>
              <a:buSzPts val="1800"/>
              <a:buFont typeface="Calibri"/>
              <a:buAutoNum type="arabicPeriod"/>
            </a:pPr>
            <a:r>
              <a:rPr lang="en-AU" sz="1800">
                <a:solidFill>
                  <a:srgbClr val="00B0D5"/>
                </a:solidFill>
                <a:latin typeface="Calibri"/>
                <a:ea typeface="Calibri"/>
                <a:cs typeface="Calibri"/>
                <a:sym typeface="Calibri"/>
              </a:rPr>
              <a:t>Containers &amp; Orchestration:</a:t>
            </a:r>
            <a:endParaRPr sz="1800">
              <a:solidFill>
                <a:srgbClr val="00B0D5"/>
              </a:solidFill>
              <a:latin typeface="Calibri"/>
              <a:ea typeface="Calibri"/>
              <a:cs typeface="Calibri"/>
              <a:sym typeface="Calibri"/>
            </a:endParaRPr>
          </a:p>
          <a:p>
            <a:pPr indent="-323850" lvl="1" marL="914400" rtl="0" algn="l">
              <a:spcBef>
                <a:spcPts val="0"/>
              </a:spcBef>
              <a:spcAft>
                <a:spcPts val="0"/>
              </a:spcAft>
              <a:buSzPts val="1500"/>
              <a:buFont typeface="Calibri"/>
              <a:buAutoNum type="alphaLcPeriod"/>
            </a:pPr>
            <a:r>
              <a:rPr lang="en-AU" sz="1500">
                <a:latin typeface="Calibri"/>
                <a:ea typeface="Calibri"/>
                <a:cs typeface="Calibri"/>
                <a:sym typeface="Calibri"/>
              </a:rPr>
              <a:t>Nectar Kubernetes services (Docker &amp; Magnum)</a:t>
            </a:r>
            <a:endParaRPr sz="1500">
              <a:latin typeface="Calibri"/>
              <a:ea typeface="Calibri"/>
              <a:cs typeface="Calibri"/>
              <a:sym typeface="Calibri"/>
            </a:endParaRPr>
          </a:p>
          <a:p>
            <a:pPr indent="-323850" lvl="1" marL="914400" rtl="0" algn="l">
              <a:spcBef>
                <a:spcPts val="0"/>
              </a:spcBef>
              <a:spcAft>
                <a:spcPts val="0"/>
              </a:spcAft>
              <a:buSzPts val="1500"/>
              <a:buFont typeface="Calibri"/>
              <a:buAutoNum type="alphaLcPeriod"/>
            </a:pPr>
            <a:r>
              <a:rPr lang="en-AU" sz="1500">
                <a:latin typeface="Calibri"/>
                <a:ea typeface="Calibri"/>
                <a:cs typeface="Calibri"/>
                <a:sym typeface="Calibri"/>
              </a:rPr>
              <a:t>Research institutions and programs using containers and orchestration across Australia</a:t>
            </a:r>
            <a:endParaRPr sz="1500">
              <a:latin typeface="Calibri"/>
              <a:ea typeface="Calibri"/>
              <a:cs typeface="Calibri"/>
              <a:sym typeface="Calibri"/>
            </a:endParaRPr>
          </a:p>
          <a:p>
            <a:pPr indent="-323850" lvl="1" marL="914400" rtl="0" algn="l">
              <a:spcBef>
                <a:spcPts val="0"/>
              </a:spcBef>
              <a:spcAft>
                <a:spcPts val="0"/>
              </a:spcAft>
              <a:buSzPts val="1500"/>
              <a:buFont typeface="Calibri"/>
              <a:buAutoNum type="alphaLcPeriod"/>
            </a:pPr>
            <a:r>
              <a:rPr lang="en-AU" sz="1500">
                <a:latin typeface="Calibri"/>
                <a:ea typeface="Calibri"/>
                <a:cs typeface="Calibri"/>
                <a:sym typeface="Calibri"/>
              </a:rPr>
              <a:t>Lead national coordination of developing technology for research</a:t>
            </a:r>
            <a:endParaRPr sz="1500">
              <a:latin typeface="Calibri"/>
              <a:ea typeface="Calibri"/>
              <a:cs typeface="Calibri"/>
              <a:sym typeface="Calibri"/>
            </a:endParaRPr>
          </a:p>
          <a:p>
            <a:pPr indent="-336550" lvl="0" marL="457200" rtl="0" algn="l">
              <a:spcBef>
                <a:spcPts val="1000"/>
              </a:spcBef>
              <a:spcAft>
                <a:spcPts val="0"/>
              </a:spcAft>
              <a:buClr>
                <a:srgbClr val="00B0D5"/>
              </a:buClr>
              <a:buSzPts val="1700"/>
              <a:buFont typeface="Calibri"/>
              <a:buAutoNum type="arabicPeriod"/>
            </a:pPr>
            <a:r>
              <a:rPr lang="en-AU" sz="1800">
                <a:solidFill>
                  <a:srgbClr val="00B0D5"/>
                </a:solidFill>
                <a:latin typeface="Calibri"/>
                <a:ea typeface="Calibri"/>
                <a:cs typeface="Calibri"/>
                <a:sym typeface="Calibri"/>
              </a:rPr>
              <a:t>National Cloud Computing &amp; HPC</a:t>
            </a:r>
            <a:endParaRPr sz="1700">
              <a:solidFill>
                <a:srgbClr val="00B0D5"/>
              </a:solidFill>
              <a:latin typeface="Calibri"/>
              <a:ea typeface="Calibri"/>
              <a:cs typeface="Calibri"/>
              <a:sym typeface="Calibri"/>
            </a:endParaRPr>
          </a:p>
          <a:p>
            <a:pPr indent="-323850" lvl="0" marL="914400" rtl="0" algn="l">
              <a:spcBef>
                <a:spcPts val="0"/>
              </a:spcBef>
              <a:spcAft>
                <a:spcPts val="0"/>
              </a:spcAft>
              <a:buSzPts val="1500"/>
              <a:buFont typeface="Calibri"/>
              <a:buChar char="●"/>
            </a:pPr>
            <a:r>
              <a:rPr lang="en-AU" sz="1500">
                <a:latin typeface="Calibri"/>
                <a:ea typeface="Calibri"/>
                <a:cs typeface="Calibri"/>
                <a:sym typeface="Calibri"/>
              </a:rPr>
              <a:t>ARDC Nectar Research Cloud - cloud computing        co-located with institutional HPC</a:t>
            </a:r>
            <a:endParaRPr sz="1500">
              <a:latin typeface="Calibri"/>
              <a:ea typeface="Calibri"/>
              <a:cs typeface="Calibri"/>
              <a:sym typeface="Calibri"/>
            </a:endParaRPr>
          </a:p>
          <a:p>
            <a:pPr indent="-323850" lvl="0" marL="914400" marR="0" rtl="0" algn="l">
              <a:lnSpc>
                <a:spcPct val="115000"/>
              </a:lnSpc>
              <a:spcBef>
                <a:spcPts val="0"/>
              </a:spcBef>
              <a:spcAft>
                <a:spcPts val="0"/>
              </a:spcAft>
              <a:buSzPts val="1500"/>
              <a:buFont typeface="Calibri"/>
              <a:buChar char="●"/>
            </a:pPr>
            <a:r>
              <a:rPr lang="en-AU" sz="1500">
                <a:latin typeface="Calibri"/>
                <a:ea typeface="Calibri"/>
                <a:cs typeface="Calibri"/>
                <a:sym typeface="Calibri"/>
              </a:rPr>
              <a:t>ARDC </a:t>
            </a:r>
            <a:r>
              <a:rPr lang="en-AU" sz="1500">
                <a:latin typeface="Calibri"/>
                <a:ea typeface="Calibri"/>
                <a:cs typeface="Calibri"/>
                <a:sym typeface="Calibri"/>
              </a:rPr>
              <a:t>is part of</a:t>
            </a:r>
            <a:r>
              <a:rPr lang="en-AU" sz="1500">
                <a:latin typeface="Calibri"/>
                <a:ea typeface="Calibri"/>
                <a:cs typeface="Calibri"/>
                <a:sym typeface="Calibri"/>
              </a:rPr>
              <a:t> Digital Data eResearch Platforms (DDeRP) which provisions Peak HPC nationally </a:t>
            </a:r>
            <a:endParaRPr sz="1500">
              <a:latin typeface="Calibri"/>
              <a:ea typeface="Calibri"/>
              <a:cs typeface="Calibri"/>
              <a:sym typeface="Calibri"/>
            </a:endParaRPr>
          </a:p>
          <a:p>
            <a:pPr indent="-323850" lvl="0" marL="914400" marR="0" rtl="0" algn="l">
              <a:lnSpc>
                <a:spcPct val="115000"/>
              </a:lnSpc>
              <a:spcBef>
                <a:spcPts val="0"/>
              </a:spcBef>
              <a:spcAft>
                <a:spcPts val="0"/>
              </a:spcAft>
              <a:buSzPts val="1500"/>
              <a:buFont typeface="Calibri"/>
              <a:buChar char="●"/>
            </a:pPr>
            <a:r>
              <a:rPr lang="en-AU" sz="1500">
                <a:latin typeface="Calibri"/>
                <a:ea typeface="Calibri"/>
                <a:cs typeface="Calibri"/>
                <a:sym typeface="Calibri"/>
              </a:rPr>
              <a:t>Growing demand for HTC</a:t>
            </a:r>
            <a:endParaRPr sz="1500">
              <a:latin typeface="Calibri"/>
              <a:ea typeface="Calibri"/>
              <a:cs typeface="Calibri"/>
              <a:sym typeface="Calibri"/>
            </a:endParaRPr>
          </a:p>
          <a:p>
            <a:pPr indent="-323850" lvl="0" marL="914400" marR="0" rtl="0" algn="l">
              <a:lnSpc>
                <a:spcPct val="115000"/>
              </a:lnSpc>
              <a:spcBef>
                <a:spcPts val="0"/>
              </a:spcBef>
              <a:spcAft>
                <a:spcPts val="0"/>
              </a:spcAft>
              <a:buSzPts val="1500"/>
              <a:buFont typeface="Calibri"/>
              <a:buChar char="●"/>
            </a:pPr>
            <a:r>
              <a:rPr lang="en-AU" sz="1500">
                <a:latin typeface="Calibri"/>
                <a:ea typeface="Calibri"/>
                <a:cs typeface="Calibri"/>
                <a:sym typeface="Calibri"/>
              </a:rPr>
              <a:t>Interoperation with international open science clouds</a:t>
            </a:r>
            <a:endParaRPr sz="1500">
              <a:latin typeface="Calibri"/>
              <a:ea typeface="Calibri"/>
              <a:cs typeface="Calibri"/>
              <a:sym typeface="Calibri"/>
            </a:endParaRPr>
          </a:p>
          <a:p>
            <a:pPr indent="-336550" lvl="0" marL="457200" rtl="0" algn="l">
              <a:spcBef>
                <a:spcPts val="0"/>
              </a:spcBef>
              <a:spcAft>
                <a:spcPts val="0"/>
              </a:spcAft>
              <a:buClr>
                <a:srgbClr val="00B0D5"/>
              </a:buClr>
              <a:buSzPts val="1700"/>
              <a:buFont typeface="Calibri"/>
              <a:buAutoNum type="arabicPeriod"/>
            </a:pPr>
            <a:r>
              <a:rPr lang="en-AU" sz="1800">
                <a:solidFill>
                  <a:srgbClr val="00B0D5"/>
                </a:solidFill>
                <a:latin typeface="Calibri"/>
                <a:ea typeface="Calibri"/>
                <a:cs typeface="Calibri"/>
                <a:sym typeface="Calibri"/>
              </a:rPr>
              <a:t>Analysis and PoC of </a:t>
            </a:r>
            <a:r>
              <a:rPr lang="en-AU" sz="1800">
                <a:solidFill>
                  <a:srgbClr val="00B0D5"/>
                </a:solidFill>
                <a:latin typeface="Calibri"/>
                <a:ea typeface="Calibri"/>
                <a:cs typeface="Calibri"/>
                <a:sym typeface="Calibri"/>
              </a:rPr>
              <a:t>commercial</a:t>
            </a:r>
            <a:r>
              <a:rPr lang="en-AU" sz="1800">
                <a:solidFill>
                  <a:srgbClr val="00B0D5"/>
                </a:solidFill>
                <a:latin typeface="Calibri"/>
                <a:ea typeface="Calibri"/>
                <a:cs typeface="Calibri"/>
                <a:sym typeface="Calibri"/>
              </a:rPr>
              <a:t> cloud integration</a:t>
            </a:r>
            <a:endParaRPr sz="1700">
              <a:solidFill>
                <a:srgbClr val="00B0D5"/>
              </a:solidFill>
              <a:latin typeface="Calibri"/>
              <a:ea typeface="Calibri"/>
              <a:cs typeface="Calibri"/>
              <a:sym typeface="Calibri"/>
            </a:endParaRPr>
          </a:p>
          <a:p>
            <a:pPr indent="-323850" lvl="0" marL="914400" rtl="0" algn="l">
              <a:spcBef>
                <a:spcPts val="0"/>
              </a:spcBef>
              <a:spcAft>
                <a:spcPts val="0"/>
              </a:spcAft>
              <a:buSzPts val="1500"/>
              <a:buFont typeface="Calibri"/>
              <a:buChar char="●"/>
            </a:pPr>
            <a:r>
              <a:rPr lang="en-AU" sz="1500">
                <a:latin typeface="Calibri"/>
                <a:ea typeface="Calibri"/>
                <a:cs typeface="Calibri"/>
                <a:sym typeface="Calibri"/>
              </a:rPr>
              <a:t>Metadata tagging and microservices to define best      compute for workload</a:t>
            </a:r>
            <a:endParaRPr sz="1500">
              <a:latin typeface="Calibri"/>
              <a:ea typeface="Calibri"/>
              <a:cs typeface="Calibri"/>
              <a:sym typeface="Calibri"/>
            </a:endParaRPr>
          </a:p>
          <a:p>
            <a:pPr indent="-323850" lvl="0" marL="914400" rtl="0" algn="l">
              <a:spcBef>
                <a:spcPts val="0"/>
              </a:spcBef>
              <a:spcAft>
                <a:spcPts val="0"/>
              </a:spcAft>
              <a:buSzPts val="1500"/>
              <a:buFont typeface="Calibri"/>
              <a:buChar char="●"/>
            </a:pPr>
            <a:r>
              <a:rPr lang="en-AU" sz="1500">
                <a:latin typeface="Calibri"/>
                <a:ea typeface="Calibri"/>
                <a:cs typeface="Calibri"/>
                <a:sym typeface="Calibri"/>
              </a:rPr>
              <a:t>National research commercial cloud use cases</a:t>
            </a:r>
            <a:endParaRPr sz="1500">
              <a:latin typeface="Calibri"/>
              <a:ea typeface="Calibri"/>
              <a:cs typeface="Calibri"/>
              <a:sym typeface="Calibri"/>
            </a:endParaRPr>
          </a:p>
          <a:p>
            <a:pPr indent="-323850" lvl="0" marL="914400" rtl="0" algn="l">
              <a:spcBef>
                <a:spcPts val="0"/>
              </a:spcBef>
              <a:spcAft>
                <a:spcPts val="0"/>
              </a:spcAft>
              <a:buSzPts val="1500"/>
              <a:buFont typeface="Calibri"/>
              <a:buChar char="●"/>
            </a:pPr>
            <a:r>
              <a:rPr lang="en-AU" sz="1500">
                <a:latin typeface="Calibri"/>
                <a:ea typeface="Calibri"/>
                <a:cs typeface="Calibri"/>
                <a:sym typeface="Calibri"/>
              </a:rPr>
              <a:t>Innovate &amp; develop on Nectar - service on commercial</a:t>
            </a:r>
            <a:endParaRPr sz="1500">
              <a:latin typeface="Calibri"/>
              <a:ea typeface="Calibri"/>
              <a:cs typeface="Calibri"/>
              <a:sym typeface="Calibri"/>
            </a:endParaRPr>
          </a:p>
          <a:p>
            <a:pPr indent="0" lvl="0" marL="0" rtl="0" algn="l">
              <a:spcBef>
                <a:spcPts val="1600"/>
              </a:spcBef>
              <a:spcAft>
                <a:spcPts val="0"/>
              </a:spcAft>
              <a:buNone/>
            </a:pPr>
            <a:r>
              <a:t/>
            </a:r>
            <a:endParaRPr sz="1900"/>
          </a:p>
          <a:p>
            <a:pPr indent="0" lvl="0" marL="0" rtl="0" algn="l">
              <a:spcBef>
                <a:spcPts val="1600"/>
              </a:spcBef>
              <a:spcAft>
                <a:spcPts val="0"/>
              </a:spcAft>
              <a:buNone/>
            </a:pPr>
            <a:r>
              <a:t/>
            </a:r>
            <a:endParaRPr sz="1900"/>
          </a:p>
          <a:p>
            <a:pPr indent="0" lvl="0" marL="0" rtl="0" algn="l">
              <a:spcBef>
                <a:spcPts val="1600"/>
              </a:spcBef>
              <a:spcAft>
                <a:spcPts val="1600"/>
              </a:spcAft>
              <a:buNone/>
            </a:pPr>
            <a:r>
              <a:t/>
            </a:r>
            <a:endParaRPr sz="1900"/>
          </a:p>
        </p:txBody>
      </p:sp>
      <p:pic>
        <p:nvPicPr>
          <p:cNvPr id="667" name="Google Shape;667;p64"/>
          <p:cNvPicPr preferRelativeResize="0"/>
          <p:nvPr/>
        </p:nvPicPr>
        <p:blipFill rotWithShape="1">
          <a:blip r:embed="rId3">
            <a:alphaModFix/>
          </a:blip>
          <a:srcRect b="0" l="0" r="0" t="0"/>
          <a:stretch/>
        </p:blipFill>
        <p:spPr>
          <a:xfrm>
            <a:off x="5632975" y="948375"/>
            <a:ext cx="6601825" cy="4634574"/>
          </a:xfrm>
          <a:prstGeom prst="rect">
            <a:avLst/>
          </a:prstGeom>
          <a:noFill/>
          <a:ln>
            <a:noFill/>
          </a:ln>
        </p:spPr>
      </p:pic>
      <p:sp>
        <p:nvSpPr>
          <p:cNvPr id="668" name="Google Shape;668;p64"/>
          <p:cNvSpPr txBox="1"/>
          <p:nvPr/>
        </p:nvSpPr>
        <p:spPr>
          <a:xfrm>
            <a:off x="7778688" y="5582950"/>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AU" sz="1800" u="sng">
                <a:solidFill>
                  <a:schemeClr val="hlink"/>
                </a:solidFill>
                <a:latin typeface="Calibri"/>
                <a:ea typeface="Calibri"/>
                <a:cs typeface="Calibri"/>
                <a:sym typeface="Calibri"/>
                <a:hlinkClick r:id="rId4"/>
              </a:rPr>
              <a:t>https://arcos.ardc.edu.au/</a:t>
            </a:r>
            <a:endParaRPr sz="1800">
              <a:latin typeface="Calibri"/>
              <a:ea typeface="Calibri"/>
              <a:cs typeface="Calibri"/>
              <a:sym typeface="Calibri"/>
            </a:endParaRPr>
          </a:p>
        </p:txBody>
      </p:sp>
      <p:sp>
        <p:nvSpPr>
          <p:cNvPr id="669" name="Google Shape;669;p64"/>
          <p:cNvSpPr txBox="1"/>
          <p:nvPr/>
        </p:nvSpPr>
        <p:spPr>
          <a:xfrm>
            <a:off x="-115568" y="6401233"/>
            <a:ext cx="5955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fld id="{00000000-1234-1234-1234-123412341234}" type="slidenum">
              <a:rPr b="1" lang="en-AU" sz="1000">
                <a:solidFill>
                  <a:srgbClr val="888888"/>
                </a:solidFill>
                <a:latin typeface="Calibri"/>
                <a:ea typeface="Calibri"/>
                <a:cs typeface="Calibri"/>
                <a:sym typeface="Calibri"/>
              </a:rPr>
              <a:t>‹#›</a:t>
            </a:fld>
            <a:endParaRPr b="1" sz="1000">
              <a:solidFill>
                <a:srgbClr val="888888"/>
              </a:solidFill>
              <a:latin typeface="Calibri"/>
              <a:ea typeface="Calibri"/>
              <a:cs typeface="Calibri"/>
              <a:sym typeface="Calibri"/>
            </a:endParaRPr>
          </a:p>
        </p:txBody>
      </p:sp>
      <p:sp>
        <p:nvSpPr>
          <p:cNvPr id="670" name="Google Shape;670;p64"/>
          <p:cNvSpPr txBox="1"/>
          <p:nvPr/>
        </p:nvSpPr>
        <p:spPr>
          <a:xfrm>
            <a:off x="3662599" y="6401225"/>
            <a:ext cx="17424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r>
              <a:rPr b="1" lang="en-AU" sz="1000">
                <a:solidFill>
                  <a:srgbClr val="888888"/>
                </a:solidFill>
                <a:latin typeface="Calibri"/>
                <a:ea typeface="Calibri"/>
                <a:cs typeface="Calibri"/>
                <a:sym typeface="Calibri"/>
              </a:rPr>
              <a:t>ARDC Nectar Cloud &amp; GOSC</a:t>
            </a:r>
            <a:endParaRPr b="1" sz="1000">
              <a:solidFill>
                <a:srgbClr val="888888"/>
              </a:solidFill>
              <a:latin typeface="Calibri"/>
              <a:ea typeface="Calibri"/>
              <a:cs typeface="Calibri"/>
              <a:sym typeface="Calibri"/>
            </a:endParaRPr>
          </a:p>
        </p:txBody>
      </p:sp>
      <p:sp>
        <p:nvSpPr>
          <p:cNvPr id="671" name="Google Shape;671;p64"/>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2" name="Google Shape;672;p64"/>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673" name="Google Shape;673;p64"/>
          <p:cNvPicPr preferRelativeResize="0"/>
          <p:nvPr/>
        </p:nvPicPr>
        <p:blipFill rotWithShape="1">
          <a:blip r:embed="rId5">
            <a:alphaModFix/>
          </a:blip>
          <a:srcRect b="35123" l="0" r="0" t="0"/>
          <a:stretch/>
        </p:blipFill>
        <p:spPr>
          <a:xfrm>
            <a:off x="643810" y="6527423"/>
            <a:ext cx="755624" cy="159828"/>
          </a:xfrm>
          <a:prstGeom prst="rect">
            <a:avLst/>
          </a:prstGeom>
          <a:noFill/>
          <a:ln>
            <a:noFill/>
          </a:ln>
        </p:spPr>
      </p:pic>
      <p:cxnSp>
        <p:nvCxnSpPr>
          <p:cNvPr id="674" name="Google Shape;674;p64"/>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65"/>
          <p:cNvSpPr txBox="1"/>
          <p:nvPr>
            <p:ph type="title"/>
          </p:nvPr>
        </p:nvSpPr>
        <p:spPr>
          <a:xfrm>
            <a:off x="473050" y="187425"/>
            <a:ext cx="11250900" cy="720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AU">
                <a:solidFill>
                  <a:srgbClr val="00B0D5"/>
                </a:solidFill>
                <a:latin typeface="Calibri"/>
                <a:ea typeface="Calibri"/>
                <a:cs typeface="Calibri"/>
                <a:sym typeface="Calibri"/>
              </a:rPr>
              <a:t>Emerging: defining Cyber Security for Research </a:t>
            </a:r>
            <a:endParaRPr>
              <a:solidFill>
                <a:srgbClr val="00B0D5"/>
              </a:solidFill>
              <a:latin typeface="Calibri"/>
              <a:ea typeface="Calibri"/>
              <a:cs typeface="Calibri"/>
              <a:sym typeface="Calibri"/>
            </a:endParaRPr>
          </a:p>
        </p:txBody>
      </p:sp>
      <p:sp>
        <p:nvSpPr>
          <p:cNvPr id="680" name="Google Shape;680;p65"/>
          <p:cNvSpPr txBox="1"/>
          <p:nvPr>
            <p:ph idx="1" type="body"/>
          </p:nvPr>
        </p:nvSpPr>
        <p:spPr>
          <a:xfrm>
            <a:off x="537750" y="933175"/>
            <a:ext cx="11383200" cy="5577900"/>
          </a:xfrm>
          <a:prstGeom prst="rect">
            <a:avLst/>
          </a:prstGeom>
        </p:spPr>
        <p:txBody>
          <a:bodyPr anchorCtr="0" anchor="t" bIns="0" lIns="0" spcFirstLastPara="1" rIns="0" wrap="square" tIns="0">
            <a:noAutofit/>
          </a:bodyPr>
          <a:lstStyle/>
          <a:p>
            <a:pPr indent="0" lvl="0" marL="0" rtl="0" algn="l">
              <a:lnSpc>
                <a:spcPct val="100000"/>
              </a:lnSpc>
              <a:spcBef>
                <a:spcPts val="1000"/>
              </a:spcBef>
              <a:spcAft>
                <a:spcPts val="0"/>
              </a:spcAft>
              <a:buNone/>
            </a:pPr>
            <a:r>
              <a:t/>
            </a:r>
            <a:endParaRPr sz="1700">
              <a:solidFill>
                <a:schemeClr val="dk1"/>
              </a:solidFill>
              <a:latin typeface="Helvetica Neue Light"/>
              <a:ea typeface="Helvetica Neue Light"/>
              <a:cs typeface="Helvetica Neue Light"/>
              <a:sym typeface="Helvetica Neue Light"/>
            </a:endParaRPr>
          </a:p>
          <a:p>
            <a:pPr indent="0" lvl="0" marL="457200" rtl="0" algn="l">
              <a:spcBef>
                <a:spcPts val="1000"/>
              </a:spcBef>
              <a:spcAft>
                <a:spcPts val="1600"/>
              </a:spcAft>
              <a:buNone/>
            </a:pPr>
            <a:r>
              <a:t/>
            </a:r>
            <a:endParaRPr/>
          </a:p>
        </p:txBody>
      </p:sp>
      <p:pic>
        <p:nvPicPr>
          <p:cNvPr descr="Screen Shot 2021-09-17 at 1.58.26 pm.png" id="681" name="Google Shape;681;p65"/>
          <p:cNvPicPr preferRelativeResize="0"/>
          <p:nvPr/>
        </p:nvPicPr>
        <p:blipFill rotWithShape="1">
          <a:blip r:embed="rId3">
            <a:alphaModFix/>
          </a:blip>
          <a:srcRect b="0" l="0" r="0" t="0"/>
          <a:stretch/>
        </p:blipFill>
        <p:spPr>
          <a:xfrm>
            <a:off x="430775" y="988250"/>
            <a:ext cx="5327873" cy="4741273"/>
          </a:xfrm>
          <a:prstGeom prst="rect">
            <a:avLst/>
          </a:prstGeom>
          <a:noFill/>
          <a:ln>
            <a:noFill/>
          </a:ln>
        </p:spPr>
      </p:pic>
      <p:sp>
        <p:nvSpPr>
          <p:cNvPr id="682" name="Google Shape;682;p65"/>
          <p:cNvSpPr txBox="1"/>
          <p:nvPr/>
        </p:nvSpPr>
        <p:spPr>
          <a:xfrm>
            <a:off x="5911050" y="1126275"/>
            <a:ext cx="6164400" cy="222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2000">
                <a:latin typeface="Calibri"/>
                <a:ea typeface="Calibri"/>
                <a:cs typeface="Calibri"/>
                <a:sym typeface="Calibri"/>
              </a:rPr>
              <a:t>Use Cases testing DPUs for Monash University:</a:t>
            </a:r>
            <a:endParaRPr b="1" sz="2000">
              <a:latin typeface="Calibri"/>
              <a:ea typeface="Calibri"/>
              <a:cs typeface="Calibri"/>
              <a:sym typeface="Calibri"/>
            </a:endParaRPr>
          </a:p>
          <a:p>
            <a:pPr indent="-342900" lvl="0" marL="457200" rtl="0" algn="l">
              <a:spcBef>
                <a:spcPts val="1000"/>
              </a:spcBef>
              <a:spcAft>
                <a:spcPts val="0"/>
              </a:spcAft>
              <a:buSzPts val="1800"/>
              <a:buFont typeface="Calibri"/>
              <a:buChar char="●"/>
            </a:pPr>
            <a:r>
              <a:rPr lang="en-AU" sz="1800">
                <a:latin typeface="Calibri"/>
                <a:ea typeface="Calibri"/>
                <a:cs typeface="Calibri"/>
                <a:sym typeface="Calibri"/>
              </a:rPr>
              <a:t>AI based security: fit for purpose</a:t>
            </a:r>
            <a:endParaRPr sz="1800">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Palo Alto on DPU: enables integration with multiple institutions firewalls (test University &amp; hospitals)</a:t>
            </a:r>
            <a:endParaRPr sz="1800">
              <a:solidFill>
                <a:schemeClr val="dk1"/>
              </a:solidFill>
              <a:latin typeface="Calibri"/>
              <a:ea typeface="Calibri"/>
              <a:cs typeface="Calibri"/>
              <a:sym typeface="Calibri"/>
            </a:endParaRPr>
          </a:p>
          <a:p>
            <a:pPr indent="-342900" lvl="0" marL="457200" rtl="0" algn="l">
              <a:spcBef>
                <a:spcPts val="0"/>
              </a:spcBef>
              <a:spcAft>
                <a:spcPts val="0"/>
              </a:spcAft>
              <a:buSzPts val="1800"/>
              <a:buFont typeface="Calibri"/>
              <a:buChar char="●"/>
            </a:pPr>
            <a:r>
              <a:rPr lang="en-AU" sz="1800">
                <a:latin typeface="Calibri"/>
                <a:ea typeface="Calibri"/>
                <a:cs typeface="Calibri"/>
                <a:sym typeface="Calibri"/>
              </a:rPr>
              <a:t>End to end encryption: enable </a:t>
            </a:r>
            <a:r>
              <a:rPr lang="en-AU" sz="1800">
                <a:latin typeface="Calibri"/>
                <a:ea typeface="Calibri"/>
                <a:cs typeface="Calibri"/>
                <a:sym typeface="Calibri"/>
              </a:rPr>
              <a:t>sensitive</a:t>
            </a:r>
            <a:r>
              <a:rPr lang="en-AU" sz="1800">
                <a:latin typeface="Calibri"/>
                <a:ea typeface="Calibri"/>
                <a:cs typeface="Calibri"/>
                <a:sym typeface="Calibri"/>
              </a:rPr>
              <a:t> data collaboration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AU" sz="1800">
                <a:solidFill>
                  <a:schemeClr val="dk1"/>
                </a:solidFill>
                <a:latin typeface="Calibri"/>
                <a:ea typeface="Calibri"/>
                <a:cs typeface="Calibri"/>
                <a:sym typeface="Calibri"/>
              </a:rPr>
              <a:t>BYO end-point protection - align with enterprise</a:t>
            </a:r>
            <a:endParaRPr sz="18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83" name="Google Shape;683;p65"/>
          <p:cNvSpPr txBox="1"/>
          <p:nvPr/>
        </p:nvSpPr>
        <p:spPr>
          <a:xfrm>
            <a:off x="132425" y="5580700"/>
            <a:ext cx="5883000" cy="4002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563C1"/>
              </a:buClr>
              <a:buSzPts val="1000"/>
              <a:buFont typeface="Helvetica Neue Light"/>
              <a:buNone/>
            </a:pPr>
            <a:r>
              <a:rPr b="0" i="0" lang="en-AU" sz="1000" u="sng" cap="none" strike="noStrike">
                <a:solidFill>
                  <a:srgbClr val="0563C1"/>
                </a:solidFill>
                <a:latin typeface="Helvetica Neue Light"/>
                <a:ea typeface="Helvetica Neue Light"/>
                <a:cs typeface="Helvetica Neue Light"/>
                <a:sym typeface="Helvetica Neue Light"/>
                <a:hlinkClick r:id="rId4">
                  <a:extLst>
                    <a:ext uri="{A12FA001-AC4F-418D-AE19-62706E023703}">
                      <ahyp:hlinkClr val="tx"/>
                    </a:ext>
                  </a:extLst>
                </a:hlinkClick>
              </a:rPr>
              <a:t>https://www.nvidia.com/en-au/news/monash-university-nvidai-and-ardc-partner-to-explore-the-offloading-of-security-in-collaborative-research-applications</a:t>
            </a:r>
            <a:r>
              <a:rPr b="0" i="0" lang="en-AU" sz="1000" u="none" cap="none" strike="noStrike">
                <a:solidFill>
                  <a:srgbClr val="000000"/>
                </a:solidFill>
                <a:latin typeface="Helvetica Neue Light"/>
                <a:ea typeface="Helvetica Neue Light"/>
                <a:cs typeface="Helvetica Neue Light"/>
                <a:sym typeface="Helvetica Neue Light"/>
              </a:rPr>
              <a:t>  </a:t>
            </a:r>
            <a:endParaRPr/>
          </a:p>
        </p:txBody>
      </p:sp>
      <p:pic>
        <p:nvPicPr>
          <p:cNvPr descr="Nvidia-logo-1536x768.jpg" id="684" name="Google Shape;684;p65"/>
          <p:cNvPicPr preferRelativeResize="0"/>
          <p:nvPr/>
        </p:nvPicPr>
        <p:blipFill rotWithShape="1">
          <a:blip r:embed="rId5">
            <a:alphaModFix/>
          </a:blip>
          <a:srcRect b="0" l="0" r="0" t="0"/>
          <a:stretch/>
        </p:blipFill>
        <p:spPr>
          <a:xfrm>
            <a:off x="8105058" y="5470667"/>
            <a:ext cx="1262008" cy="631006"/>
          </a:xfrm>
          <a:prstGeom prst="rect">
            <a:avLst/>
          </a:prstGeom>
          <a:noFill/>
          <a:ln>
            <a:noFill/>
          </a:ln>
        </p:spPr>
      </p:pic>
      <p:pic>
        <p:nvPicPr>
          <p:cNvPr id="685" name="Google Shape;685;p65"/>
          <p:cNvPicPr preferRelativeResize="0"/>
          <p:nvPr/>
        </p:nvPicPr>
        <p:blipFill>
          <a:blip r:embed="rId6">
            <a:alphaModFix/>
          </a:blip>
          <a:stretch>
            <a:fillRect/>
          </a:stretch>
        </p:blipFill>
        <p:spPr>
          <a:xfrm>
            <a:off x="6606615" y="5166595"/>
            <a:ext cx="1239165" cy="1239167"/>
          </a:xfrm>
          <a:prstGeom prst="rect">
            <a:avLst/>
          </a:prstGeom>
          <a:noFill/>
          <a:ln>
            <a:noFill/>
          </a:ln>
        </p:spPr>
      </p:pic>
      <p:pic>
        <p:nvPicPr>
          <p:cNvPr id="686" name="Google Shape;686;p65"/>
          <p:cNvPicPr preferRelativeResize="0"/>
          <p:nvPr/>
        </p:nvPicPr>
        <p:blipFill rotWithShape="1">
          <a:blip r:embed="rId7">
            <a:alphaModFix/>
          </a:blip>
          <a:srcRect b="0" l="0" r="0" t="0"/>
          <a:stretch/>
        </p:blipFill>
        <p:spPr>
          <a:xfrm>
            <a:off x="9743525" y="5566375"/>
            <a:ext cx="1410899" cy="459950"/>
          </a:xfrm>
          <a:prstGeom prst="rect">
            <a:avLst/>
          </a:prstGeom>
          <a:noFill/>
          <a:ln>
            <a:noFill/>
          </a:ln>
        </p:spPr>
      </p:pic>
      <p:sp>
        <p:nvSpPr>
          <p:cNvPr id="687" name="Google Shape;687;p65"/>
          <p:cNvSpPr txBox="1"/>
          <p:nvPr/>
        </p:nvSpPr>
        <p:spPr>
          <a:xfrm>
            <a:off x="-115568" y="6401233"/>
            <a:ext cx="5955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fld id="{00000000-1234-1234-1234-123412341234}" type="slidenum">
              <a:rPr b="1" lang="en-AU" sz="1000">
                <a:solidFill>
                  <a:srgbClr val="888888"/>
                </a:solidFill>
                <a:latin typeface="Calibri"/>
                <a:ea typeface="Calibri"/>
                <a:cs typeface="Calibri"/>
                <a:sym typeface="Calibri"/>
              </a:rPr>
              <a:t>‹#›</a:t>
            </a:fld>
            <a:endParaRPr b="1" sz="1000">
              <a:solidFill>
                <a:srgbClr val="888888"/>
              </a:solidFill>
              <a:latin typeface="Calibri"/>
              <a:ea typeface="Calibri"/>
              <a:cs typeface="Calibri"/>
              <a:sym typeface="Calibri"/>
            </a:endParaRPr>
          </a:p>
        </p:txBody>
      </p:sp>
      <p:sp>
        <p:nvSpPr>
          <p:cNvPr id="688" name="Google Shape;688;p65"/>
          <p:cNvSpPr txBox="1"/>
          <p:nvPr/>
        </p:nvSpPr>
        <p:spPr>
          <a:xfrm>
            <a:off x="3662599" y="6401225"/>
            <a:ext cx="17424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r>
              <a:rPr b="1" lang="en-AU" sz="1000">
                <a:solidFill>
                  <a:srgbClr val="888888"/>
                </a:solidFill>
                <a:latin typeface="Calibri"/>
                <a:ea typeface="Calibri"/>
                <a:cs typeface="Calibri"/>
                <a:sym typeface="Calibri"/>
              </a:rPr>
              <a:t>ARDC Nectar Cloud &amp; GOSC</a:t>
            </a:r>
            <a:endParaRPr b="1" sz="1000">
              <a:solidFill>
                <a:srgbClr val="888888"/>
              </a:solidFill>
              <a:latin typeface="Calibri"/>
              <a:ea typeface="Calibri"/>
              <a:cs typeface="Calibri"/>
              <a:sym typeface="Calibri"/>
            </a:endParaRPr>
          </a:p>
        </p:txBody>
      </p:sp>
      <p:sp>
        <p:nvSpPr>
          <p:cNvPr id="689" name="Google Shape;689;p65"/>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90" name="Google Shape;690;p65"/>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691" name="Google Shape;691;p65"/>
          <p:cNvPicPr preferRelativeResize="0"/>
          <p:nvPr/>
        </p:nvPicPr>
        <p:blipFill rotWithShape="1">
          <a:blip r:embed="rId8">
            <a:alphaModFix/>
          </a:blip>
          <a:srcRect b="35123" l="0" r="0" t="0"/>
          <a:stretch/>
        </p:blipFill>
        <p:spPr>
          <a:xfrm>
            <a:off x="643810" y="6527423"/>
            <a:ext cx="755624" cy="159828"/>
          </a:xfrm>
          <a:prstGeom prst="rect">
            <a:avLst/>
          </a:prstGeom>
          <a:noFill/>
          <a:ln>
            <a:noFill/>
          </a:ln>
        </p:spPr>
      </p:pic>
      <p:cxnSp>
        <p:nvCxnSpPr>
          <p:cNvPr id="692" name="Google Shape;692;p65"/>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sp>
        <p:nvSpPr>
          <p:cNvPr id="693" name="Google Shape;693;p65"/>
          <p:cNvSpPr txBox="1"/>
          <p:nvPr/>
        </p:nvSpPr>
        <p:spPr>
          <a:xfrm>
            <a:off x="6763225" y="3187175"/>
            <a:ext cx="4283700" cy="1605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000"/>
              </a:spcBef>
              <a:spcAft>
                <a:spcPts val="0"/>
              </a:spcAft>
              <a:buNone/>
            </a:pPr>
            <a:r>
              <a:rPr b="1" i="1" lang="en-AU" sz="2100">
                <a:solidFill>
                  <a:srgbClr val="00B0D5"/>
                </a:solidFill>
                <a:latin typeface="Calibri"/>
                <a:ea typeface="Calibri"/>
                <a:cs typeface="Calibri"/>
                <a:sym typeface="Calibri"/>
              </a:rPr>
              <a:t>Devolving responsibility to global</a:t>
            </a:r>
            <a:r>
              <a:rPr b="1" lang="en-AU" sz="1600">
                <a:solidFill>
                  <a:srgbClr val="00B0D5"/>
                </a:solidFill>
                <a:latin typeface="Helvetica Neue"/>
                <a:ea typeface="Helvetica Neue"/>
                <a:cs typeface="Helvetica Neue"/>
                <a:sym typeface="Helvetica Neue"/>
              </a:rPr>
              <a:t> </a:t>
            </a:r>
            <a:r>
              <a:rPr b="1" i="1" lang="en-AU" sz="2100">
                <a:solidFill>
                  <a:srgbClr val="00B0D5"/>
                </a:solidFill>
                <a:latin typeface="Calibri"/>
                <a:ea typeface="Calibri"/>
                <a:cs typeface="Calibri"/>
                <a:sym typeface="Calibri"/>
              </a:rPr>
              <a:t>collaborations</a:t>
            </a:r>
            <a:r>
              <a:rPr b="1" lang="en-AU" sz="1600">
                <a:solidFill>
                  <a:srgbClr val="00B0D5"/>
                </a:solidFill>
                <a:latin typeface="Helvetica Neue"/>
                <a:ea typeface="Helvetica Neue"/>
                <a:cs typeface="Helvetica Neue"/>
                <a:sym typeface="Helvetica Neue"/>
              </a:rPr>
              <a:t>,</a:t>
            </a:r>
            <a:endParaRPr b="1" sz="1600">
              <a:solidFill>
                <a:srgbClr val="00B0D5"/>
              </a:solidFill>
              <a:latin typeface="Helvetica Neue"/>
              <a:ea typeface="Helvetica Neue"/>
              <a:cs typeface="Helvetica Neue"/>
              <a:sym typeface="Helvetica Neue"/>
            </a:endParaRPr>
          </a:p>
          <a:p>
            <a:pPr indent="0" lvl="0" marL="0" rtl="0" algn="ctr">
              <a:lnSpc>
                <a:spcPct val="100000"/>
              </a:lnSpc>
              <a:spcBef>
                <a:spcPts val="1000"/>
              </a:spcBef>
              <a:spcAft>
                <a:spcPts val="1000"/>
              </a:spcAft>
              <a:buNone/>
            </a:pPr>
            <a:r>
              <a:rPr b="1" i="1" lang="en-AU" sz="2100">
                <a:solidFill>
                  <a:srgbClr val="00B0D5"/>
                </a:solidFill>
                <a:latin typeface="Calibri"/>
                <a:ea typeface="Calibri"/>
                <a:cs typeface="Calibri"/>
                <a:sym typeface="Calibri"/>
              </a:rPr>
              <a:t>To better enable collaborative research projects</a:t>
            </a:r>
            <a:r>
              <a:rPr b="1" i="1" lang="en-AU" sz="2000">
                <a:solidFill>
                  <a:srgbClr val="00B0D5"/>
                </a:solidFill>
                <a:latin typeface="Calibri"/>
                <a:ea typeface="Calibri"/>
                <a:cs typeface="Calibri"/>
                <a:sym typeface="Calibri"/>
              </a:rPr>
              <a:t> </a:t>
            </a:r>
            <a:endParaRPr b="1" sz="1200">
              <a:solidFill>
                <a:srgbClr val="00B0D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66"/>
          <p:cNvSpPr/>
          <p:nvPr/>
        </p:nvSpPr>
        <p:spPr>
          <a:xfrm>
            <a:off x="7286609" y="1634950"/>
            <a:ext cx="4256100" cy="720900"/>
          </a:xfrm>
          <a:prstGeom prst="homePlate">
            <a:avLst>
              <a:gd fmla="val 50000" name="adj"/>
            </a:avLst>
          </a:prstGeom>
          <a:solidFill>
            <a:schemeClr val="accent1"/>
          </a:solidFill>
          <a:ln cap="flat" cmpd="sng" w="2857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66"/>
          <p:cNvSpPr/>
          <p:nvPr/>
        </p:nvSpPr>
        <p:spPr>
          <a:xfrm>
            <a:off x="3651316" y="1634951"/>
            <a:ext cx="4024800" cy="720900"/>
          </a:xfrm>
          <a:prstGeom prst="homePlate">
            <a:avLst>
              <a:gd fmla="val 50000" name="adj"/>
            </a:avLst>
          </a:prstGeom>
          <a:solidFill>
            <a:srgbClr val="00BDE5"/>
          </a:solidFill>
          <a:ln cap="flat" cmpd="sng" w="2857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66"/>
          <p:cNvSpPr/>
          <p:nvPr/>
        </p:nvSpPr>
        <p:spPr>
          <a:xfrm>
            <a:off x="483300" y="1634951"/>
            <a:ext cx="3680100" cy="720900"/>
          </a:xfrm>
          <a:prstGeom prst="homePlate">
            <a:avLst>
              <a:gd fmla="val 50000" name="adj"/>
            </a:avLst>
          </a:prstGeom>
          <a:solidFill>
            <a:schemeClr val="accent1"/>
          </a:solidFill>
          <a:ln cap="flat" cmpd="sng" w="2857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66"/>
          <p:cNvSpPr txBox="1"/>
          <p:nvPr>
            <p:ph type="title"/>
          </p:nvPr>
        </p:nvSpPr>
        <p:spPr>
          <a:xfrm>
            <a:off x="483300" y="335050"/>
            <a:ext cx="11059500" cy="965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D5"/>
              </a:buClr>
              <a:buSzPts val="4400"/>
              <a:buFont typeface="Calibri"/>
              <a:buNone/>
            </a:pPr>
            <a:r>
              <a:rPr lang="en-AU">
                <a:latin typeface="Calibri"/>
                <a:ea typeface="Calibri"/>
                <a:cs typeface="Calibri"/>
                <a:sym typeface="Calibri"/>
              </a:rPr>
              <a:t>Enabling i</a:t>
            </a:r>
            <a:r>
              <a:rPr lang="en-AU">
                <a:latin typeface="Calibri"/>
                <a:ea typeface="Calibri"/>
                <a:cs typeface="Calibri"/>
                <a:sym typeface="Calibri"/>
              </a:rPr>
              <a:t>nnovation at scale - ARDC Nectar &amp; GOSC?</a:t>
            </a:r>
            <a:endParaRPr>
              <a:latin typeface="Calibri"/>
              <a:ea typeface="Calibri"/>
              <a:cs typeface="Calibri"/>
              <a:sym typeface="Calibri"/>
            </a:endParaRPr>
          </a:p>
        </p:txBody>
      </p:sp>
      <p:sp>
        <p:nvSpPr>
          <p:cNvPr id="702" name="Google Shape;702;p66"/>
          <p:cNvSpPr txBox="1"/>
          <p:nvPr>
            <p:ph idx="1" type="body"/>
          </p:nvPr>
        </p:nvSpPr>
        <p:spPr>
          <a:xfrm>
            <a:off x="448290" y="3140245"/>
            <a:ext cx="3225900" cy="2108100"/>
          </a:xfrm>
          <a:prstGeom prst="rect">
            <a:avLst/>
          </a:prstGeom>
          <a:noFill/>
          <a:ln>
            <a:noFill/>
          </a:ln>
        </p:spPr>
        <p:txBody>
          <a:bodyPr anchorCtr="0" anchor="t" bIns="45700" lIns="91425" spcFirstLastPara="1" rIns="91425" wrap="square" tIns="45700">
            <a:noAutofit/>
          </a:bodyPr>
          <a:lstStyle/>
          <a:p>
            <a:pPr indent="-355600" lvl="0" marL="457200" rtl="0" algn="l">
              <a:lnSpc>
                <a:spcPct val="90000"/>
              </a:lnSpc>
              <a:spcBef>
                <a:spcPts val="0"/>
              </a:spcBef>
              <a:spcAft>
                <a:spcPts val="0"/>
              </a:spcAft>
              <a:buSzPts val="2000"/>
              <a:buChar char="●"/>
            </a:pPr>
            <a:r>
              <a:rPr lang="en-AU" sz="1550"/>
              <a:t>GPUs</a:t>
            </a:r>
            <a:endParaRPr sz="1550"/>
          </a:p>
          <a:p>
            <a:pPr indent="-355600" lvl="0" marL="457200" rtl="0" algn="l">
              <a:lnSpc>
                <a:spcPct val="90000"/>
              </a:lnSpc>
              <a:spcBef>
                <a:spcPts val="0"/>
              </a:spcBef>
              <a:spcAft>
                <a:spcPts val="0"/>
              </a:spcAft>
              <a:buSzPts val="2000"/>
              <a:buChar char="●"/>
            </a:pPr>
            <a:r>
              <a:rPr lang="en-AU" sz="1550"/>
              <a:t>Large Memory Machines</a:t>
            </a:r>
            <a:endParaRPr sz="1550"/>
          </a:p>
          <a:p>
            <a:pPr indent="-355600" lvl="0" marL="457200" rtl="0" algn="l">
              <a:lnSpc>
                <a:spcPct val="90000"/>
              </a:lnSpc>
              <a:spcBef>
                <a:spcPts val="0"/>
              </a:spcBef>
              <a:spcAft>
                <a:spcPts val="0"/>
              </a:spcAft>
              <a:buSzPts val="2000"/>
              <a:buChar char="●"/>
            </a:pPr>
            <a:r>
              <a:rPr lang="en-AU" sz="1550"/>
              <a:t>Burst capability/elastic compute</a:t>
            </a:r>
            <a:endParaRPr sz="1550"/>
          </a:p>
          <a:p>
            <a:pPr indent="-355600" lvl="0" marL="457200" rtl="0" algn="l">
              <a:lnSpc>
                <a:spcPct val="90000"/>
              </a:lnSpc>
              <a:spcBef>
                <a:spcPts val="0"/>
              </a:spcBef>
              <a:spcAft>
                <a:spcPts val="0"/>
              </a:spcAft>
              <a:buSzPts val="2000"/>
              <a:buChar char="●"/>
            </a:pPr>
            <a:r>
              <a:rPr lang="en-AU" sz="1550"/>
              <a:t>DPUs</a:t>
            </a:r>
            <a:endParaRPr sz="1550"/>
          </a:p>
          <a:p>
            <a:pPr indent="-355600" lvl="0" marL="457200" rtl="0" algn="l">
              <a:lnSpc>
                <a:spcPct val="90000"/>
              </a:lnSpc>
              <a:spcBef>
                <a:spcPts val="0"/>
              </a:spcBef>
              <a:spcAft>
                <a:spcPts val="0"/>
              </a:spcAft>
              <a:buSzPts val="2000"/>
              <a:buChar char="●"/>
            </a:pPr>
            <a:r>
              <a:rPr lang="en-AU" sz="1550"/>
              <a:t>Microservices</a:t>
            </a:r>
            <a:endParaRPr sz="1550"/>
          </a:p>
          <a:p>
            <a:pPr indent="-355600" lvl="0" marL="457200" rtl="0" algn="l">
              <a:lnSpc>
                <a:spcPct val="90000"/>
              </a:lnSpc>
              <a:spcBef>
                <a:spcPts val="0"/>
              </a:spcBef>
              <a:spcAft>
                <a:spcPts val="0"/>
              </a:spcAft>
              <a:buSzPts val="2000"/>
              <a:buChar char="●"/>
            </a:pPr>
            <a:r>
              <a:rPr lang="en-AU" sz="1550"/>
              <a:t>Containers &amp; Orchestration</a:t>
            </a:r>
            <a:endParaRPr sz="1550"/>
          </a:p>
          <a:p>
            <a:pPr indent="-355600" lvl="0" marL="457200" rtl="0" algn="l">
              <a:lnSpc>
                <a:spcPct val="90000"/>
              </a:lnSpc>
              <a:spcBef>
                <a:spcPts val="0"/>
              </a:spcBef>
              <a:spcAft>
                <a:spcPts val="0"/>
              </a:spcAft>
              <a:buSzPts val="2000"/>
              <a:buChar char="●"/>
            </a:pPr>
            <a:r>
              <a:rPr lang="en-AU" sz="1550"/>
              <a:t>Jupyter R Studio</a:t>
            </a:r>
            <a:endParaRPr sz="1550"/>
          </a:p>
          <a:p>
            <a:pPr indent="-355600" lvl="0" marL="457200" rtl="0" algn="l">
              <a:lnSpc>
                <a:spcPct val="90000"/>
              </a:lnSpc>
              <a:spcBef>
                <a:spcPts val="0"/>
              </a:spcBef>
              <a:spcAft>
                <a:spcPts val="0"/>
              </a:spcAft>
              <a:buSzPts val="2000"/>
              <a:buChar char="●"/>
            </a:pPr>
            <a:r>
              <a:rPr lang="en-AU" sz="1550"/>
              <a:t>Vertical Desktop Interface</a:t>
            </a:r>
            <a:endParaRPr sz="1550"/>
          </a:p>
          <a:p>
            <a:pPr indent="0" lvl="0" marL="0" rtl="0" algn="l">
              <a:lnSpc>
                <a:spcPct val="90000"/>
              </a:lnSpc>
              <a:spcBef>
                <a:spcPts val="0"/>
              </a:spcBef>
              <a:spcAft>
                <a:spcPts val="0"/>
              </a:spcAft>
              <a:buClr>
                <a:schemeClr val="dk1"/>
              </a:buClr>
              <a:buSzPts val="1600"/>
              <a:buNone/>
            </a:pPr>
            <a:r>
              <a:t/>
            </a:r>
            <a:endParaRPr/>
          </a:p>
        </p:txBody>
      </p:sp>
      <p:sp>
        <p:nvSpPr>
          <p:cNvPr id="703" name="Google Shape;703;p66"/>
          <p:cNvSpPr txBox="1"/>
          <p:nvPr>
            <p:ph idx="2" type="body"/>
          </p:nvPr>
        </p:nvSpPr>
        <p:spPr>
          <a:xfrm>
            <a:off x="483300" y="2370390"/>
            <a:ext cx="3225900" cy="503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i="1" lang="en-AU"/>
              <a:t>Adapt technology for research computing</a:t>
            </a:r>
            <a:endParaRPr i="1"/>
          </a:p>
        </p:txBody>
      </p:sp>
      <p:sp>
        <p:nvSpPr>
          <p:cNvPr id="704" name="Google Shape;704;p66"/>
          <p:cNvSpPr txBox="1"/>
          <p:nvPr>
            <p:ph idx="3" type="body"/>
          </p:nvPr>
        </p:nvSpPr>
        <p:spPr>
          <a:xfrm>
            <a:off x="3738250" y="3113481"/>
            <a:ext cx="3680100" cy="21081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90000"/>
              </a:lnSpc>
              <a:spcBef>
                <a:spcPts val="0"/>
              </a:spcBef>
              <a:spcAft>
                <a:spcPts val="0"/>
              </a:spcAft>
              <a:buSzPts val="2000"/>
              <a:buChar char="●"/>
            </a:pPr>
            <a:r>
              <a:rPr lang="en-AU" sz="1550"/>
              <a:t>Knowledge share/develop GPUs &amp; large memory machines for research in Nectar Federation</a:t>
            </a:r>
            <a:endParaRPr sz="1550"/>
          </a:p>
          <a:p>
            <a:pPr indent="-355600" lvl="0" marL="457200" rtl="0" algn="l">
              <a:spcBef>
                <a:spcPts val="0"/>
              </a:spcBef>
              <a:spcAft>
                <a:spcPts val="0"/>
              </a:spcAft>
              <a:buSzPts val="2000"/>
              <a:buChar char="●"/>
            </a:pPr>
            <a:r>
              <a:rPr lang="en-AU" sz="1550"/>
              <a:t>Enhance code developed by  Nodes/Platform teams</a:t>
            </a:r>
            <a:endParaRPr sz="1550"/>
          </a:p>
          <a:p>
            <a:pPr indent="-355600" lvl="0" marL="457200" rtl="0" algn="l">
              <a:lnSpc>
                <a:spcPct val="90000"/>
              </a:lnSpc>
              <a:spcBef>
                <a:spcPts val="0"/>
              </a:spcBef>
              <a:spcAft>
                <a:spcPts val="0"/>
              </a:spcAft>
              <a:buSzPts val="2000"/>
              <a:buChar char="●"/>
            </a:pPr>
            <a:r>
              <a:rPr lang="en-AU" sz="1550"/>
              <a:t>Apply to use cases - ARDC Platforms</a:t>
            </a:r>
            <a:endParaRPr sz="1550"/>
          </a:p>
          <a:p>
            <a:pPr indent="-355600" lvl="0" marL="457200" rtl="0" algn="l">
              <a:lnSpc>
                <a:spcPct val="90000"/>
              </a:lnSpc>
              <a:spcBef>
                <a:spcPts val="0"/>
              </a:spcBef>
              <a:spcAft>
                <a:spcPts val="0"/>
              </a:spcAft>
              <a:buSzPts val="2000"/>
              <a:buChar char="●"/>
            </a:pPr>
            <a:r>
              <a:rPr lang="en-AU" sz="1550"/>
              <a:t>Develop and recruit new skill-sets</a:t>
            </a:r>
            <a:endParaRPr sz="1550"/>
          </a:p>
          <a:p>
            <a:pPr indent="-355600" lvl="0" marL="457200" rtl="0" algn="l">
              <a:lnSpc>
                <a:spcPct val="90000"/>
              </a:lnSpc>
              <a:spcBef>
                <a:spcPts val="0"/>
              </a:spcBef>
              <a:spcAft>
                <a:spcPts val="0"/>
              </a:spcAft>
              <a:buSzPts val="2000"/>
              <a:buChar char="●"/>
            </a:pPr>
            <a:r>
              <a:rPr lang="en-AU" sz="1550"/>
              <a:t>Evolve Openstack projects -Leverage national coordination</a:t>
            </a:r>
            <a:endParaRPr sz="1550"/>
          </a:p>
          <a:p>
            <a:pPr indent="-355600" lvl="0" marL="457200" rtl="0" algn="l">
              <a:lnSpc>
                <a:spcPct val="90000"/>
              </a:lnSpc>
              <a:spcBef>
                <a:spcPts val="0"/>
              </a:spcBef>
              <a:spcAft>
                <a:spcPts val="0"/>
              </a:spcAft>
              <a:buSzPts val="2000"/>
              <a:buChar char="●"/>
            </a:pPr>
            <a:r>
              <a:rPr lang="en-AU" sz="1550"/>
              <a:t>Partner with industry leaders to explore &amp; test for research</a:t>
            </a:r>
            <a:endParaRPr sz="1550"/>
          </a:p>
          <a:p>
            <a:pPr indent="0" lvl="0" marL="457200" rtl="0" algn="l">
              <a:lnSpc>
                <a:spcPct val="90000"/>
              </a:lnSpc>
              <a:spcBef>
                <a:spcPts val="0"/>
              </a:spcBef>
              <a:spcAft>
                <a:spcPts val="0"/>
              </a:spcAft>
              <a:buNone/>
            </a:pPr>
            <a:r>
              <a:t/>
            </a:r>
            <a:endParaRPr sz="1550"/>
          </a:p>
        </p:txBody>
      </p:sp>
      <p:sp>
        <p:nvSpPr>
          <p:cNvPr id="705" name="Google Shape;705;p66"/>
          <p:cNvSpPr txBox="1"/>
          <p:nvPr>
            <p:ph idx="4" type="body"/>
          </p:nvPr>
        </p:nvSpPr>
        <p:spPr>
          <a:xfrm>
            <a:off x="4175058" y="2522790"/>
            <a:ext cx="3225900" cy="503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i="1" lang="en-AU"/>
              <a:t>Define &amp; develop resources</a:t>
            </a:r>
            <a:endParaRPr i="1"/>
          </a:p>
        </p:txBody>
      </p:sp>
      <p:sp>
        <p:nvSpPr>
          <p:cNvPr id="706" name="Google Shape;706;p66"/>
          <p:cNvSpPr txBox="1"/>
          <p:nvPr>
            <p:ph idx="5" type="body"/>
          </p:nvPr>
        </p:nvSpPr>
        <p:spPr>
          <a:xfrm>
            <a:off x="7509825" y="3097005"/>
            <a:ext cx="3804300" cy="21081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90000"/>
              </a:lnSpc>
              <a:spcBef>
                <a:spcPts val="0"/>
              </a:spcBef>
              <a:spcAft>
                <a:spcPts val="0"/>
              </a:spcAft>
              <a:buSzPts val="2000"/>
              <a:buChar char="●"/>
            </a:pPr>
            <a:r>
              <a:rPr lang="en-AU" sz="1550"/>
              <a:t>Develop reservation system: Uni Auckland</a:t>
            </a:r>
            <a:endParaRPr sz="1550"/>
          </a:p>
          <a:p>
            <a:pPr indent="-355600" lvl="0" marL="457200" marR="0" rtl="0" algn="l">
              <a:lnSpc>
                <a:spcPct val="90000"/>
              </a:lnSpc>
              <a:spcBef>
                <a:spcPts val="0"/>
              </a:spcBef>
              <a:spcAft>
                <a:spcPts val="0"/>
              </a:spcAft>
              <a:buSzPts val="2000"/>
              <a:buChar char="●"/>
            </a:pPr>
            <a:r>
              <a:rPr lang="en-AU" sz="1550"/>
              <a:t>Create new platforms &amp; enhance existing (ARDC Platforms, Galaxy Aus)</a:t>
            </a:r>
            <a:endParaRPr sz="1550"/>
          </a:p>
          <a:p>
            <a:pPr indent="-355600" lvl="0" marL="457200" marR="0" rtl="0" algn="l">
              <a:lnSpc>
                <a:spcPct val="90000"/>
              </a:lnSpc>
              <a:spcBef>
                <a:spcPts val="0"/>
              </a:spcBef>
              <a:spcAft>
                <a:spcPts val="0"/>
              </a:spcAft>
              <a:buSzPts val="2000"/>
              <a:buChar char="●"/>
            </a:pPr>
            <a:r>
              <a:rPr lang="en-AU" sz="1550"/>
              <a:t>Maximise use of free capacity with preemptible instances</a:t>
            </a:r>
            <a:endParaRPr sz="1550"/>
          </a:p>
          <a:p>
            <a:pPr indent="-355600" lvl="0" marL="457200" marR="0" rtl="0" algn="l">
              <a:lnSpc>
                <a:spcPct val="90000"/>
              </a:lnSpc>
              <a:spcBef>
                <a:spcPts val="0"/>
              </a:spcBef>
              <a:spcAft>
                <a:spcPts val="0"/>
              </a:spcAft>
              <a:buSzPts val="2000"/>
              <a:buChar char="●"/>
            </a:pPr>
            <a:r>
              <a:rPr lang="en-AU" sz="1550"/>
              <a:t>Apply new technology to explore Cyber Security micro-segmentation</a:t>
            </a:r>
            <a:endParaRPr sz="1550"/>
          </a:p>
          <a:p>
            <a:pPr indent="-355600" lvl="0" marL="457200" marR="0" rtl="0" algn="l">
              <a:lnSpc>
                <a:spcPct val="90000"/>
              </a:lnSpc>
              <a:spcBef>
                <a:spcPts val="0"/>
              </a:spcBef>
              <a:spcAft>
                <a:spcPts val="0"/>
              </a:spcAft>
              <a:buSzPts val="2000"/>
              <a:buChar char="●"/>
            </a:pPr>
            <a:r>
              <a:rPr lang="en-AU" sz="1550"/>
              <a:t>Magnum, Docker, </a:t>
            </a:r>
            <a:r>
              <a:rPr lang="en-AU" sz="1550"/>
              <a:t>National</a:t>
            </a:r>
            <a:r>
              <a:rPr lang="en-AU" sz="1550"/>
              <a:t> Registry</a:t>
            </a:r>
            <a:endParaRPr sz="1550"/>
          </a:p>
          <a:p>
            <a:pPr indent="-355600" lvl="0" marL="457200" marR="0" rtl="0" algn="l">
              <a:lnSpc>
                <a:spcPct val="90000"/>
              </a:lnSpc>
              <a:spcBef>
                <a:spcPts val="0"/>
              </a:spcBef>
              <a:spcAft>
                <a:spcPts val="0"/>
              </a:spcAft>
              <a:buSzPts val="2000"/>
              <a:buChar char="●"/>
            </a:pPr>
            <a:r>
              <a:rPr lang="en-AU" sz="1550"/>
              <a:t>Create national standards and best practice for multi-cloud (ARCOS)</a:t>
            </a:r>
            <a:endParaRPr sz="1550"/>
          </a:p>
          <a:p>
            <a:pPr indent="-355600" lvl="0" marL="457200" marR="0" rtl="0" algn="l">
              <a:lnSpc>
                <a:spcPct val="90000"/>
              </a:lnSpc>
              <a:spcBef>
                <a:spcPts val="0"/>
              </a:spcBef>
              <a:spcAft>
                <a:spcPts val="0"/>
              </a:spcAft>
              <a:buSzPts val="2000"/>
              <a:buChar char="●"/>
            </a:pPr>
            <a:r>
              <a:rPr lang="en-AU" sz="1550"/>
              <a:t>National Interactive Data Analytics Service</a:t>
            </a:r>
            <a:endParaRPr sz="1550"/>
          </a:p>
        </p:txBody>
      </p:sp>
      <p:sp>
        <p:nvSpPr>
          <p:cNvPr id="707" name="Google Shape;707;p66"/>
          <p:cNvSpPr txBox="1"/>
          <p:nvPr>
            <p:ph idx="6" type="body"/>
          </p:nvPr>
        </p:nvSpPr>
        <p:spPr>
          <a:xfrm>
            <a:off x="7814632" y="2522790"/>
            <a:ext cx="3225900" cy="503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i="1" lang="en-AU"/>
              <a:t>Service Design &amp; Provision</a:t>
            </a:r>
            <a:endParaRPr i="1"/>
          </a:p>
        </p:txBody>
      </p:sp>
      <p:sp>
        <p:nvSpPr>
          <p:cNvPr id="708" name="Google Shape;708;p66"/>
          <p:cNvSpPr txBox="1"/>
          <p:nvPr>
            <p:ph idx="7" type="body"/>
          </p:nvPr>
        </p:nvSpPr>
        <p:spPr>
          <a:xfrm>
            <a:off x="659547" y="1825607"/>
            <a:ext cx="2873400" cy="503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lang="en-AU" sz="2400"/>
              <a:t>Innovation</a:t>
            </a:r>
            <a:endParaRPr sz="2400"/>
          </a:p>
        </p:txBody>
      </p:sp>
      <p:sp>
        <p:nvSpPr>
          <p:cNvPr id="709" name="Google Shape;709;p66"/>
          <p:cNvSpPr txBox="1"/>
          <p:nvPr>
            <p:ph idx="8" type="body"/>
          </p:nvPr>
        </p:nvSpPr>
        <p:spPr>
          <a:xfrm>
            <a:off x="4379218" y="1825607"/>
            <a:ext cx="2873400" cy="503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lang="en-AU" sz="2300"/>
              <a:t>Investment</a:t>
            </a:r>
            <a:endParaRPr sz="2300"/>
          </a:p>
        </p:txBody>
      </p:sp>
      <p:sp>
        <p:nvSpPr>
          <p:cNvPr id="710" name="Google Shape;710;p66"/>
          <p:cNvSpPr txBox="1"/>
          <p:nvPr>
            <p:ph idx="9" type="body"/>
          </p:nvPr>
        </p:nvSpPr>
        <p:spPr>
          <a:xfrm>
            <a:off x="7977990" y="1825607"/>
            <a:ext cx="2873400" cy="503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lang="en-AU" sz="2400"/>
              <a:t>National Service</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67"/>
          <p:cNvSpPr txBox="1"/>
          <p:nvPr/>
        </p:nvSpPr>
        <p:spPr>
          <a:xfrm>
            <a:off x="747625" y="4016075"/>
            <a:ext cx="492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2000">
                <a:solidFill>
                  <a:srgbClr val="FFFFFF"/>
                </a:solidFill>
                <a:latin typeface="Calibri"/>
                <a:ea typeface="Calibri"/>
                <a:cs typeface="Calibri"/>
                <a:sym typeface="Calibri"/>
              </a:rPr>
              <a:t>www.ardc.edu.au</a:t>
            </a:r>
            <a:r>
              <a:rPr lang="en-AU" sz="1100">
                <a:solidFill>
                  <a:srgbClr val="FFFFFF"/>
                </a:solidFill>
                <a:latin typeface="Calibri"/>
                <a:ea typeface="Calibri"/>
                <a:cs typeface="Calibri"/>
                <a:sym typeface="Calibri"/>
              </a:rPr>
              <a:t>	</a:t>
            </a:r>
            <a:endParaRPr sz="1500">
              <a:solidFill>
                <a:srgbClr val="FFFFFF"/>
              </a:solidFill>
              <a:latin typeface="Calibri"/>
              <a:ea typeface="Calibri"/>
              <a:cs typeface="Calibri"/>
              <a:sym typeface="Calibri"/>
            </a:endParaRPr>
          </a:p>
        </p:txBody>
      </p:sp>
      <p:pic>
        <p:nvPicPr>
          <p:cNvPr id="716" name="Google Shape;716;p67"/>
          <p:cNvPicPr preferRelativeResize="0"/>
          <p:nvPr/>
        </p:nvPicPr>
        <p:blipFill>
          <a:blip r:embed="rId3">
            <a:alphaModFix/>
          </a:blip>
          <a:stretch>
            <a:fillRect/>
          </a:stretch>
        </p:blipFill>
        <p:spPr>
          <a:xfrm>
            <a:off x="910577" y="5078074"/>
            <a:ext cx="222297" cy="182963"/>
          </a:xfrm>
          <a:prstGeom prst="rect">
            <a:avLst/>
          </a:prstGeom>
          <a:noFill/>
          <a:ln>
            <a:noFill/>
          </a:ln>
        </p:spPr>
      </p:pic>
      <p:pic>
        <p:nvPicPr>
          <p:cNvPr id="717" name="Google Shape;717;p67"/>
          <p:cNvPicPr preferRelativeResize="0"/>
          <p:nvPr/>
        </p:nvPicPr>
        <p:blipFill>
          <a:blip r:embed="rId4">
            <a:alphaModFix/>
          </a:blip>
          <a:stretch>
            <a:fillRect/>
          </a:stretch>
        </p:blipFill>
        <p:spPr>
          <a:xfrm>
            <a:off x="910574" y="4758075"/>
            <a:ext cx="222298" cy="189066"/>
          </a:xfrm>
          <a:prstGeom prst="rect">
            <a:avLst/>
          </a:prstGeom>
          <a:noFill/>
          <a:ln>
            <a:noFill/>
          </a:ln>
        </p:spPr>
      </p:pic>
      <p:sp>
        <p:nvSpPr>
          <p:cNvPr id="718" name="Google Shape;718;p67"/>
          <p:cNvSpPr txBox="1"/>
          <p:nvPr/>
        </p:nvSpPr>
        <p:spPr>
          <a:xfrm>
            <a:off x="1217275" y="4611175"/>
            <a:ext cx="3057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500">
                <a:solidFill>
                  <a:srgbClr val="FFFFFF"/>
                </a:solidFill>
                <a:latin typeface="Calibri"/>
                <a:ea typeface="Calibri"/>
                <a:cs typeface="Calibri"/>
                <a:sym typeface="Calibri"/>
              </a:rPr>
              <a:t>australian-research-data-commons</a:t>
            </a:r>
            <a:endParaRPr>
              <a:latin typeface="Calibri"/>
              <a:ea typeface="Calibri"/>
              <a:cs typeface="Calibri"/>
              <a:sym typeface="Calibri"/>
            </a:endParaRPr>
          </a:p>
        </p:txBody>
      </p:sp>
      <p:sp>
        <p:nvSpPr>
          <p:cNvPr id="719" name="Google Shape;719;p67"/>
          <p:cNvSpPr txBox="1"/>
          <p:nvPr/>
        </p:nvSpPr>
        <p:spPr>
          <a:xfrm>
            <a:off x="1217275" y="4947150"/>
            <a:ext cx="1629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500">
                <a:solidFill>
                  <a:srgbClr val="FFFFFF"/>
                </a:solidFill>
                <a:latin typeface="Calibri"/>
                <a:ea typeface="Calibri"/>
                <a:cs typeface="Calibri"/>
                <a:sym typeface="Calibri"/>
              </a:rPr>
              <a:t>ARDC_AU</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9" name="Shape 409"/>
        <p:cNvGrpSpPr/>
        <p:nvPr/>
      </p:nvGrpSpPr>
      <p:grpSpPr>
        <a:xfrm>
          <a:off x="0" y="0"/>
          <a:ext cx="0" cy="0"/>
          <a:chOff x="0" y="0"/>
          <a:chExt cx="0" cy="0"/>
        </a:xfrm>
      </p:grpSpPr>
      <p:sp>
        <p:nvSpPr>
          <p:cNvPr id="410" name="Google Shape;410;p55"/>
          <p:cNvSpPr txBox="1"/>
          <p:nvPr>
            <p:ph type="title"/>
          </p:nvPr>
        </p:nvSpPr>
        <p:spPr>
          <a:xfrm>
            <a:off x="360000" y="2764600"/>
            <a:ext cx="10515600" cy="720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AU"/>
              <a:t>ARDC Overview</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6"/>
          <p:cNvPicPr preferRelativeResize="0"/>
          <p:nvPr/>
        </p:nvPicPr>
        <p:blipFill rotWithShape="1">
          <a:blip r:embed="rId3">
            <a:alphaModFix/>
          </a:blip>
          <a:srcRect b="8822" l="6236" r="6411" t="19794"/>
          <a:stretch/>
        </p:blipFill>
        <p:spPr>
          <a:xfrm>
            <a:off x="324938" y="188075"/>
            <a:ext cx="11542123" cy="66699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57"/>
          <p:cNvPicPr preferRelativeResize="0"/>
          <p:nvPr/>
        </p:nvPicPr>
        <p:blipFill>
          <a:blip r:embed="rId3">
            <a:alphaModFix/>
          </a:blip>
          <a:stretch>
            <a:fillRect/>
          </a:stretch>
        </p:blipFill>
        <p:spPr>
          <a:xfrm>
            <a:off x="223467" y="596900"/>
            <a:ext cx="8279201" cy="5608268"/>
          </a:xfrm>
          <a:prstGeom prst="rect">
            <a:avLst/>
          </a:prstGeom>
          <a:noFill/>
          <a:ln>
            <a:noFill/>
          </a:ln>
        </p:spPr>
      </p:pic>
      <p:sp>
        <p:nvSpPr>
          <p:cNvPr id="421" name="Google Shape;421;p57"/>
          <p:cNvSpPr/>
          <p:nvPr/>
        </p:nvSpPr>
        <p:spPr>
          <a:xfrm>
            <a:off x="584200" y="2077700"/>
            <a:ext cx="2787600" cy="6768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22" name="Google Shape;422;p57"/>
          <p:cNvPicPr preferRelativeResize="0"/>
          <p:nvPr/>
        </p:nvPicPr>
        <p:blipFill rotWithShape="1">
          <a:blip r:embed="rId4">
            <a:alphaModFix/>
          </a:blip>
          <a:srcRect b="0" l="0" r="0" t="0"/>
          <a:stretch/>
        </p:blipFill>
        <p:spPr>
          <a:xfrm>
            <a:off x="7158200" y="0"/>
            <a:ext cx="5949767" cy="7018833"/>
          </a:xfrm>
          <a:prstGeom prst="rect">
            <a:avLst/>
          </a:prstGeom>
          <a:noFill/>
          <a:ln>
            <a:noFill/>
          </a:ln>
        </p:spPr>
      </p:pic>
      <p:pic>
        <p:nvPicPr>
          <p:cNvPr id="423" name="Google Shape;423;p57"/>
          <p:cNvPicPr preferRelativeResize="0"/>
          <p:nvPr/>
        </p:nvPicPr>
        <p:blipFill rotWithShape="1">
          <a:blip r:embed="rId5">
            <a:alphaModFix/>
          </a:blip>
          <a:srcRect b="0" l="0" r="0" t="0"/>
          <a:stretch/>
        </p:blipFill>
        <p:spPr>
          <a:xfrm>
            <a:off x="236534" y="235167"/>
            <a:ext cx="1497066" cy="595667"/>
          </a:xfrm>
          <a:prstGeom prst="rect">
            <a:avLst/>
          </a:prstGeom>
          <a:noFill/>
          <a:ln>
            <a:noFill/>
          </a:ln>
        </p:spPr>
      </p:pic>
      <p:grpSp>
        <p:nvGrpSpPr>
          <p:cNvPr id="424" name="Google Shape;424;p57"/>
          <p:cNvGrpSpPr/>
          <p:nvPr/>
        </p:nvGrpSpPr>
        <p:grpSpPr>
          <a:xfrm>
            <a:off x="4770346" y="3715042"/>
            <a:ext cx="1650718" cy="604212"/>
            <a:chOff x="3149764" y="2786384"/>
            <a:chExt cx="1300905" cy="453171"/>
          </a:xfrm>
        </p:grpSpPr>
        <p:grpSp>
          <p:nvGrpSpPr>
            <p:cNvPr id="425" name="Google Shape;425;p57"/>
            <p:cNvGrpSpPr/>
            <p:nvPr/>
          </p:nvGrpSpPr>
          <p:grpSpPr>
            <a:xfrm>
              <a:off x="3149764" y="2786384"/>
              <a:ext cx="1300905" cy="453171"/>
              <a:chOff x="792100" y="3039075"/>
              <a:chExt cx="1185875" cy="413100"/>
            </a:xfrm>
          </p:grpSpPr>
          <p:sp>
            <p:nvSpPr>
              <p:cNvPr id="426" name="Google Shape;426;p57"/>
              <p:cNvSpPr/>
              <p:nvPr/>
            </p:nvSpPr>
            <p:spPr>
              <a:xfrm>
                <a:off x="792100" y="3039075"/>
                <a:ext cx="949200" cy="413100"/>
              </a:xfrm>
              <a:prstGeom prst="roundRect">
                <a:avLst>
                  <a:gd fmla="val 0" name="adj"/>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27" name="Google Shape;427;p57"/>
              <p:cNvSpPr txBox="1"/>
              <p:nvPr/>
            </p:nvSpPr>
            <p:spPr>
              <a:xfrm>
                <a:off x="1181175" y="3113608"/>
                <a:ext cx="796800" cy="226500"/>
              </a:xfrm>
              <a:prstGeom prst="rect">
                <a:avLst/>
              </a:prstGeom>
              <a:noFill/>
              <a:ln>
                <a:noFill/>
              </a:ln>
            </p:spPr>
            <p:txBody>
              <a:bodyPr anchorCtr="0" anchor="t" bIns="121900" lIns="121900" spcFirstLastPara="1" rIns="121900" wrap="square" tIns="121900">
                <a:noAutofit/>
              </a:bodyPr>
              <a:lstStyle/>
              <a:p>
                <a:pPr indent="0" lvl="0" marL="0" marR="0" rtl="0" algn="l">
                  <a:lnSpc>
                    <a:spcPct val="70000"/>
                  </a:lnSpc>
                  <a:spcBef>
                    <a:spcPts val="0"/>
                  </a:spcBef>
                  <a:spcAft>
                    <a:spcPts val="0"/>
                  </a:spcAft>
                  <a:buClr>
                    <a:srgbClr val="000000"/>
                  </a:buClr>
                  <a:buSzPts val="900"/>
                  <a:buFont typeface="Arial"/>
                  <a:buNone/>
                </a:pPr>
                <a:r>
                  <a:rPr b="1" i="0" lang="en-AU" sz="900" u="none" cap="none" strike="noStrike">
                    <a:solidFill>
                      <a:srgbClr val="000000"/>
                    </a:solidFill>
                    <a:latin typeface="Calibri"/>
                    <a:ea typeface="Calibri"/>
                    <a:cs typeface="Calibri"/>
                    <a:sym typeface="Calibri"/>
                  </a:rPr>
                  <a:t>Intersect</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Calibri"/>
                    <a:ea typeface="Calibri"/>
                    <a:cs typeface="Calibri"/>
                    <a:sym typeface="Calibri"/>
                  </a:rPr>
                  <a:t>Sydney</a:t>
                </a:r>
                <a:endParaRPr b="0" i="0" sz="800" u="none" cap="none" strike="noStrike">
                  <a:solidFill>
                    <a:srgbClr val="000000"/>
                  </a:solidFill>
                  <a:latin typeface="Calibri"/>
                  <a:ea typeface="Calibri"/>
                  <a:cs typeface="Calibri"/>
                  <a:sym typeface="Calibri"/>
                </a:endParaRPr>
              </a:p>
            </p:txBody>
          </p:sp>
        </p:grpSp>
        <p:pic>
          <p:nvPicPr>
            <p:cNvPr id="428" name="Google Shape;428;p57"/>
            <p:cNvPicPr preferRelativeResize="0"/>
            <p:nvPr/>
          </p:nvPicPr>
          <p:blipFill rotWithShape="1">
            <a:blip r:embed="rId6">
              <a:alphaModFix/>
            </a:blip>
            <a:srcRect b="0" l="0" r="0" t="0"/>
            <a:stretch/>
          </p:blipFill>
          <p:spPr>
            <a:xfrm>
              <a:off x="3289050" y="2836908"/>
              <a:ext cx="352138" cy="352140"/>
            </a:xfrm>
            <a:prstGeom prst="rect">
              <a:avLst/>
            </a:prstGeom>
            <a:noFill/>
            <a:ln>
              <a:noFill/>
            </a:ln>
          </p:spPr>
        </p:pic>
      </p:grpSp>
      <p:grpSp>
        <p:nvGrpSpPr>
          <p:cNvPr id="429" name="Google Shape;429;p57"/>
          <p:cNvGrpSpPr/>
          <p:nvPr/>
        </p:nvGrpSpPr>
        <p:grpSpPr>
          <a:xfrm>
            <a:off x="5009561" y="2966811"/>
            <a:ext cx="1459485" cy="604159"/>
            <a:chOff x="1023609" y="3039075"/>
            <a:chExt cx="1107600" cy="413100"/>
          </a:xfrm>
        </p:grpSpPr>
        <p:sp>
          <p:nvSpPr>
            <p:cNvPr id="430" name="Google Shape;430;p57"/>
            <p:cNvSpPr/>
            <p:nvPr/>
          </p:nvSpPr>
          <p:spPr>
            <a:xfrm>
              <a:off x="1023609" y="3039075"/>
              <a:ext cx="1107600" cy="413100"/>
            </a:xfrm>
            <a:prstGeom prst="roundRect">
              <a:avLst>
                <a:gd fmla="val 0" name="adj"/>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1" name="Google Shape;431;p57"/>
            <p:cNvSpPr txBox="1"/>
            <p:nvPr/>
          </p:nvSpPr>
          <p:spPr>
            <a:xfrm>
              <a:off x="1642748" y="3177384"/>
              <a:ext cx="450900" cy="226500"/>
            </a:xfrm>
            <a:prstGeom prst="rect">
              <a:avLst/>
            </a:prstGeom>
            <a:noFill/>
            <a:ln>
              <a:noFill/>
            </a:ln>
          </p:spPr>
          <p:txBody>
            <a:bodyPr anchorCtr="0" anchor="t" bIns="0" lIns="0" spcFirstLastPara="1" rIns="0" wrap="square" tIns="0">
              <a:noAutofit/>
            </a:bodyPr>
            <a:lstStyle/>
            <a:p>
              <a:pPr indent="0" lvl="0" marL="0" marR="0" rtl="0" algn="l">
                <a:lnSpc>
                  <a:spcPct val="70000"/>
                </a:lnSpc>
                <a:spcBef>
                  <a:spcPts val="0"/>
                </a:spcBef>
                <a:spcAft>
                  <a:spcPts val="0"/>
                </a:spcAft>
                <a:buClr>
                  <a:srgbClr val="000000"/>
                </a:buClr>
                <a:buSzPts val="900"/>
                <a:buFont typeface="Arial"/>
                <a:buNone/>
              </a:pPr>
              <a:r>
                <a:rPr b="1" i="0" lang="en-AU" sz="900" u="none" cap="none" strike="noStrike">
                  <a:solidFill>
                    <a:srgbClr val="000000"/>
                  </a:solidFill>
                  <a:latin typeface="Calibri"/>
                  <a:ea typeface="Calibri"/>
                  <a:cs typeface="Calibri"/>
                  <a:sym typeface="Calibri"/>
                </a:rPr>
                <a:t>QCIF</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Calibri"/>
                  <a:ea typeface="Calibri"/>
                  <a:cs typeface="Calibri"/>
                  <a:sym typeface="Calibri"/>
                </a:rPr>
                <a:t>Brisbane</a:t>
              </a:r>
              <a:endParaRPr b="0" i="0" sz="800" u="none" cap="none" strike="noStrike">
                <a:solidFill>
                  <a:srgbClr val="000000"/>
                </a:solidFill>
                <a:latin typeface="Calibri"/>
                <a:ea typeface="Calibri"/>
                <a:cs typeface="Calibri"/>
                <a:sym typeface="Calibri"/>
              </a:endParaRPr>
            </a:p>
          </p:txBody>
        </p:sp>
      </p:grpSp>
      <p:pic>
        <p:nvPicPr>
          <p:cNvPr id="432" name="Google Shape;432;p57"/>
          <p:cNvPicPr preferRelativeResize="0"/>
          <p:nvPr/>
        </p:nvPicPr>
        <p:blipFill rotWithShape="1">
          <a:blip r:embed="rId7">
            <a:alphaModFix/>
          </a:blip>
          <a:srcRect b="0" l="0" r="0" t="0"/>
          <a:stretch/>
        </p:blipFill>
        <p:spPr>
          <a:xfrm>
            <a:off x="5005765" y="3126824"/>
            <a:ext cx="765931" cy="284345"/>
          </a:xfrm>
          <a:prstGeom prst="rect">
            <a:avLst/>
          </a:prstGeom>
          <a:noFill/>
          <a:ln>
            <a:noFill/>
          </a:ln>
        </p:spPr>
      </p:pic>
      <p:grpSp>
        <p:nvGrpSpPr>
          <p:cNvPr id="433" name="Google Shape;433;p57"/>
          <p:cNvGrpSpPr/>
          <p:nvPr/>
        </p:nvGrpSpPr>
        <p:grpSpPr>
          <a:xfrm>
            <a:off x="4817035" y="5702536"/>
            <a:ext cx="1557775" cy="604241"/>
            <a:chOff x="2205700" y="3626500"/>
            <a:chExt cx="1065000" cy="413100"/>
          </a:xfrm>
        </p:grpSpPr>
        <p:grpSp>
          <p:nvGrpSpPr>
            <p:cNvPr id="434" name="Google Shape;434;p57"/>
            <p:cNvGrpSpPr/>
            <p:nvPr/>
          </p:nvGrpSpPr>
          <p:grpSpPr>
            <a:xfrm>
              <a:off x="2205700" y="3626500"/>
              <a:ext cx="1065000" cy="413100"/>
              <a:chOff x="792100" y="3039075"/>
              <a:chExt cx="1065000" cy="413100"/>
            </a:xfrm>
          </p:grpSpPr>
          <p:sp>
            <p:nvSpPr>
              <p:cNvPr id="435" name="Google Shape;435;p57"/>
              <p:cNvSpPr/>
              <p:nvPr/>
            </p:nvSpPr>
            <p:spPr>
              <a:xfrm>
                <a:off x="792100" y="3039075"/>
                <a:ext cx="1065000" cy="413100"/>
              </a:xfrm>
              <a:prstGeom prst="roundRect">
                <a:avLst>
                  <a:gd fmla="val 0" name="adj"/>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6" name="Google Shape;436;p57"/>
              <p:cNvSpPr txBox="1"/>
              <p:nvPr/>
            </p:nvSpPr>
            <p:spPr>
              <a:xfrm>
                <a:off x="1379375" y="3091125"/>
                <a:ext cx="477600" cy="226500"/>
              </a:xfrm>
              <a:prstGeom prst="rect">
                <a:avLst/>
              </a:prstGeom>
              <a:noFill/>
              <a:ln>
                <a:noFill/>
              </a:ln>
            </p:spPr>
            <p:txBody>
              <a:bodyPr anchorCtr="0" anchor="t" bIns="121900" lIns="121900" spcFirstLastPara="1" rIns="121900" wrap="square" tIns="121900">
                <a:noAutofit/>
              </a:bodyPr>
              <a:lstStyle/>
              <a:p>
                <a:pPr indent="0" lvl="0" marL="0" marR="0" rtl="0" algn="l">
                  <a:lnSpc>
                    <a:spcPct val="70000"/>
                  </a:lnSpc>
                  <a:spcBef>
                    <a:spcPts val="0"/>
                  </a:spcBef>
                  <a:spcAft>
                    <a:spcPts val="0"/>
                  </a:spcAft>
                  <a:buClr>
                    <a:srgbClr val="000000"/>
                  </a:buClr>
                  <a:buSzPts val="900"/>
                  <a:buFont typeface="Arial"/>
                  <a:buNone/>
                </a:pPr>
                <a:r>
                  <a:rPr b="1" i="0" lang="en-AU" sz="900" u="none" cap="none" strike="noStrike">
                    <a:solidFill>
                      <a:srgbClr val="000000"/>
                    </a:solidFill>
                    <a:latin typeface="Calibri"/>
                    <a:ea typeface="Calibri"/>
                    <a:cs typeface="Calibri"/>
                    <a:sym typeface="Calibri"/>
                  </a:rPr>
                  <a:t>TPAC</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Calibri"/>
                    <a:ea typeface="Calibri"/>
                    <a:cs typeface="Calibri"/>
                    <a:sym typeface="Calibri"/>
                  </a:rPr>
                  <a:t>Hobart</a:t>
                </a:r>
                <a:endParaRPr b="0" i="0" sz="800" u="none" cap="none" strike="noStrike">
                  <a:solidFill>
                    <a:srgbClr val="000000"/>
                  </a:solidFill>
                  <a:latin typeface="Calibri"/>
                  <a:ea typeface="Calibri"/>
                  <a:cs typeface="Calibri"/>
                  <a:sym typeface="Calibri"/>
                </a:endParaRPr>
              </a:p>
            </p:txBody>
          </p:sp>
        </p:grpSp>
        <p:pic>
          <p:nvPicPr>
            <p:cNvPr id="437" name="Google Shape;437;p57"/>
            <p:cNvPicPr preferRelativeResize="0"/>
            <p:nvPr/>
          </p:nvPicPr>
          <p:blipFill rotWithShape="1">
            <a:blip r:embed="rId8">
              <a:alphaModFix/>
            </a:blip>
            <a:srcRect b="0" l="0" r="0" t="0"/>
            <a:stretch/>
          </p:blipFill>
          <p:spPr>
            <a:xfrm>
              <a:off x="2265222" y="3717770"/>
              <a:ext cx="559625" cy="230550"/>
            </a:xfrm>
            <a:prstGeom prst="rect">
              <a:avLst/>
            </a:prstGeom>
            <a:noFill/>
            <a:ln>
              <a:noFill/>
            </a:ln>
          </p:spPr>
        </p:pic>
      </p:grpSp>
      <p:sp>
        <p:nvSpPr>
          <p:cNvPr id="438" name="Google Shape;438;p57"/>
          <p:cNvSpPr txBox="1"/>
          <p:nvPr/>
        </p:nvSpPr>
        <p:spPr>
          <a:xfrm>
            <a:off x="609975" y="2104275"/>
            <a:ext cx="3009300" cy="1223700"/>
          </a:xfrm>
          <a:prstGeom prst="rect">
            <a:avLst/>
          </a:prstGeom>
          <a:noFill/>
          <a:ln cap="flat" cmpd="sng" w="9525">
            <a:solidFill>
              <a:srgbClr val="8E489B"/>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lnSpc>
                <a:spcPct val="80000"/>
              </a:lnSpc>
              <a:spcBef>
                <a:spcPts val="0"/>
              </a:spcBef>
              <a:spcAft>
                <a:spcPts val="0"/>
              </a:spcAft>
              <a:buClr>
                <a:srgbClr val="000000"/>
              </a:buClr>
              <a:buSzPts val="2300"/>
              <a:buFont typeface="Arial"/>
              <a:buNone/>
            </a:pPr>
            <a:r>
              <a:rPr b="1" lang="en-AU" sz="2300">
                <a:latin typeface="Calibri"/>
                <a:ea typeface="Calibri"/>
                <a:cs typeface="Calibri"/>
                <a:sym typeface="Calibri"/>
              </a:rPr>
              <a:t>ARDC Nectar </a:t>
            </a:r>
            <a:endParaRPr b="1" sz="2300">
              <a:latin typeface="Calibri"/>
              <a:ea typeface="Calibri"/>
              <a:cs typeface="Calibri"/>
              <a:sym typeface="Calibri"/>
            </a:endParaRPr>
          </a:p>
          <a:p>
            <a:pPr indent="0" lvl="0" marL="0" marR="0" rtl="0" algn="l">
              <a:lnSpc>
                <a:spcPct val="80000"/>
              </a:lnSpc>
              <a:spcBef>
                <a:spcPts val="0"/>
              </a:spcBef>
              <a:spcAft>
                <a:spcPts val="0"/>
              </a:spcAft>
              <a:buClr>
                <a:srgbClr val="000000"/>
              </a:buClr>
              <a:buSzPts val="2300"/>
              <a:buFont typeface="Arial"/>
              <a:buNone/>
            </a:pPr>
            <a:r>
              <a:rPr b="1" i="0" lang="en-AU" sz="2300" u="none" cap="none" strike="noStrike">
                <a:solidFill>
                  <a:srgbClr val="000000"/>
                </a:solidFill>
                <a:latin typeface="Calibri"/>
                <a:ea typeface="Calibri"/>
                <a:cs typeface="Calibri"/>
                <a:sym typeface="Calibri"/>
              </a:rPr>
              <a:t>Research Cloud</a:t>
            </a:r>
            <a:endParaRPr b="1" i="0" sz="2300" u="none" cap="none" strike="noStrike">
              <a:solidFill>
                <a:srgbClr val="000000"/>
              </a:solidFill>
              <a:latin typeface="Calibri"/>
              <a:ea typeface="Calibri"/>
              <a:cs typeface="Calibri"/>
              <a:sym typeface="Calibri"/>
            </a:endParaRPr>
          </a:p>
        </p:txBody>
      </p:sp>
      <p:sp>
        <p:nvSpPr>
          <p:cNvPr id="439" name="Google Shape;439;p57"/>
          <p:cNvSpPr txBox="1"/>
          <p:nvPr/>
        </p:nvSpPr>
        <p:spPr>
          <a:xfrm>
            <a:off x="752967" y="2916100"/>
            <a:ext cx="3147600" cy="411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1" lang="en-AU" sz="1200" u="none" cap="none" strike="noStrike">
                <a:solidFill>
                  <a:srgbClr val="8E489B"/>
                </a:solidFill>
                <a:latin typeface="Calibri"/>
                <a:ea typeface="Calibri"/>
                <a:cs typeface="Calibri"/>
                <a:sym typeface="Calibri"/>
              </a:rPr>
              <a:t>Advancing research since 2012</a:t>
            </a:r>
            <a:endParaRPr b="0" i="1" sz="1200" u="none" cap="none" strike="noStrike">
              <a:solidFill>
                <a:srgbClr val="8E489B"/>
              </a:solidFill>
              <a:latin typeface="Calibri"/>
              <a:ea typeface="Calibri"/>
              <a:cs typeface="Calibri"/>
              <a:sym typeface="Calibri"/>
            </a:endParaRPr>
          </a:p>
        </p:txBody>
      </p:sp>
      <p:grpSp>
        <p:nvGrpSpPr>
          <p:cNvPr id="440" name="Google Shape;440;p57"/>
          <p:cNvGrpSpPr/>
          <p:nvPr/>
        </p:nvGrpSpPr>
        <p:grpSpPr>
          <a:xfrm>
            <a:off x="8965461" y="2882269"/>
            <a:ext cx="2247944" cy="1075173"/>
            <a:chOff x="5224864" y="2155668"/>
            <a:chExt cx="1686000" cy="806400"/>
          </a:xfrm>
        </p:grpSpPr>
        <p:sp>
          <p:nvSpPr>
            <p:cNvPr id="441" name="Google Shape;441;p57"/>
            <p:cNvSpPr/>
            <p:nvPr/>
          </p:nvSpPr>
          <p:spPr>
            <a:xfrm>
              <a:off x="5224864" y="2155668"/>
              <a:ext cx="1686000" cy="806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42" name="Google Shape;442;p57"/>
            <p:cNvPicPr preferRelativeResize="0"/>
            <p:nvPr/>
          </p:nvPicPr>
          <p:blipFill rotWithShape="1">
            <a:blip r:embed="rId9">
              <a:alphaModFix/>
            </a:blip>
            <a:srcRect b="0" l="0" r="66243" t="0"/>
            <a:stretch/>
          </p:blipFill>
          <p:spPr>
            <a:xfrm>
              <a:off x="5337351" y="2368975"/>
              <a:ext cx="458675" cy="439075"/>
            </a:xfrm>
            <a:prstGeom prst="rect">
              <a:avLst/>
            </a:prstGeom>
            <a:noFill/>
            <a:ln>
              <a:noFill/>
            </a:ln>
          </p:spPr>
        </p:pic>
        <p:sp>
          <p:nvSpPr>
            <p:cNvPr id="443" name="Google Shape;443;p57"/>
            <p:cNvSpPr txBox="1"/>
            <p:nvPr/>
          </p:nvSpPr>
          <p:spPr>
            <a:xfrm>
              <a:off x="5820825" y="2311163"/>
              <a:ext cx="992100" cy="30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000000"/>
                  </a:solidFill>
                  <a:latin typeface="Calibri"/>
                  <a:ea typeface="Calibri"/>
                  <a:cs typeface="Calibri"/>
                  <a:sym typeface="Calibri"/>
                </a:rPr>
                <a:t>1</a:t>
              </a:r>
              <a:r>
                <a:rPr b="1" lang="en-AU" sz="2400">
                  <a:latin typeface="Calibri"/>
                  <a:ea typeface="Calibri"/>
                  <a:cs typeface="Calibri"/>
                  <a:sym typeface="Calibri"/>
                </a:rPr>
                <a:t>5</a:t>
              </a:r>
              <a:r>
                <a:rPr b="1" i="0" lang="en-AU" sz="2400" u="none" cap="none" strike="noStrike">
                  <a:solidFill>
                    <a:srgbClr val="000000"/>
                  </a:solidFill>
                  <a:latin typeface="Calibri"/>
                  <a:ea typeface="Calibri"/>
                  <a:cs typeface="Calibri"/>
                  <a:sym typeface="Calibri"/>
                </a:rPr>
                <a:t>0,000+</a:t>
              </a:r>
              <a:endParaRPr b="1" i="0" sz="2400" u="none" cap="none" strike="noStrike">
                <a:solidFill>
                  <a:srgbClr val="000000"/>
                </a:solidFill>
                <a:latin typeface="Calibri"/>
                <a:ea typeface="Calibri"/>
                <a:cs typeface="Calibri"/>
                <a:sym typeface="Calibri"/>
              </a:endParaRPr>
            </a:p>
          </p:txBody>
        </p:sp>
        <p:sp>
          <p:nvSpPr>
            <p:cNvPr id="444" name="Google Shape;444;p57"/>
            <p:cNvSpPr txBox="1"/>
            <p:nvPr/>
          </p:nvSpPr>
          <p:spPr>
            <a:xfrm>
              <a:off x="5849625" y="2639150"/>
              <a:ext cx="992100" cy="17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Roboto"/>
                  <a:ea typeface="Roboto"/>
                  <a:cs typeface="Roboto"/>
                  <a:sym typeface="Roboto"/>
                </a:rPr>
                <a:t>Virtual CPU Cores</a:t>
              </a:r>
              <a:endParaRPr b="0" i="0" sz="1200" u="none" cap="none" strike="noStrike">
                <a:solidFill>
                  <a:srgbClr val="000000"/>
                </a:solidFill>
                <a:latin typeface="Roboto"/>
                <a:ea typeface="Roboto"/>
                <a:cs typeface="Roboto"/>
                <a:sym typeface="Roboto"/>
              </a:endParaRPr>
            </a:p>
          </p:txBody>
        </p:sp>
      </p:grpSp>
      <p:grpSp>
        <p:nvGrpSpPr>
          <p:cNvPr id="445" name="Google Shape;445;p57"/>
          <p:cNvGrpSpPr/>
          <p:nvPr/>
        </p:nvGrpSpPr>
        <p:grpSpPr>
          <a:xfrm>
            <a:off x="8965416" y="1687575"/>
            <a:ext cx="2334809" cy="1075173"/>
            <a:chOff x="7000675" y="1259625"/>
            <a:chExt cx="1751150" cy="806400"/>
          </a:xfrm>
        </p:grpSpPr>
        <p:sp>
          <p:nvSpPr>
            <p:cNvPr id="446" name="Google Shape;446;p57"/>
            <p:cNvSpPr/>
            <p:nvPr/>
          </p:nvSpPr>
          <p:spPr>
            <a:xfrm>
              <a:off x="7000675" y="1259625"/>
              <a:ext cx="1714200" cy="806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47" name="Google Shape;447;p57"/>
            <p:cNvPicPr preferRelativeResize="0"/>
            <p:nvPr/>
          </p:nvPicPr>
          <p:blipFill rotWithShape="1">
            <a:blip r:embed="rId10">
              <a:alphaModFix/>
            </a:blip>
            <a:srcRect b="0" l="0" r="67751" t="0"/>
            <a:stretch/>
          </p:blipFill>
          <p:spPr>
            <a:xfrm>
              <a:off x="7103677" y="1477700"/>
              <a:ext cx="458675" cy="411500"/>
            </a:xfrm>
            <a:prstGeom prst="rect">
              <a:avLst/>
            </a:prstGeom>
            <a:noFill/>
            <a:ln>
              <a:noFill/>
            </a:ln>
          </p:spPr>
        </p:pic>
        <p:sp>
          <p:nvSpPr>
            <p:cNvPr id="448" name="Google Shape;448;p57"/>
            <p:cNvSpPr txBox="1"/>
            <p:nvPr/>
          </p:nvSpPr>
          <p:spPr>
            <a:xfrm>
              <a:off x="7609125" y="1435875"/>
              <a:ext cx="942600" cy="27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lang="en-AU" sz="2400">
                  <a:latin typeface="Calibri"/>
                  <a:ea typeface="Calibri"/>
                  <a:cs typeface="Calibri"/>
                  <a:sym typeface="Calibri"/>
                </a:rPr>
                <a:t>33</a:t>
              </a:r>
              <a:r>
                <a:rPr b="1" i="0" lang="en-AU" sz="2400" u="none" cap="none" strike="noStrike">
                  <a:solidFill>
                    <a:srgbClr val="000000"/>
                  </a:solidFill>
                  <a:latin typeface="Calibri"/>
                  <a:ea typeface="Calibri"/>
                  <a:cs typeface="Calibri"/>
                  <a:sym typeface="Calibri"/>
                </a:rPr>
                <a:t>,000</a:t>
              </a:r>
              <a:endParaRPr b="1" i="0" sz="2400" u="none" cap="none" strike="noStrike">
                <a:solidFill>
                  <a:srgbClr val="000000"/>
                </a:solidFill>
                <a:latin typeface="Calibri"/>
                <a:ea typeface="Calibri"/>
                <a:cs typeface="Calibri"/>
                <a:sym typeface="Calibri"/>
              </a:endParaRPr>
            </a:p>
          </p:txBody>
        </p:sp>
        <p:sp>
          <p:nvSpPr>
            <p:cNvPr id="449" name="Google Shape;449;p57"/>
            <p:cNvSpPr txBox="1"/>
            <p:nvPr/>
          </p:nvSpPr>
          <p:spPr>
            <a:xfrm>
              <a:off x="7609125" y="1713975"/>
              <a:ext cx="1142700" cy="17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Roboto"/>
                  <a:ea typeface="Roboto"/>
                  <a:cs typeface="Roboto"/>
                  <a:sym typeface="Roboto"/>
                </a:rPr>
                <a:t>Physical CPU Cores</a:t>
              </a:r>
              <a:endParaRPr b="0" i="0" sz="1200" u="none" cap="none" strike="noStrike">
                <a:solidFill>
                  <a:srgbClr val="000000"/>
                </a:solidFill>
                <a:latin typeface="Roboto"/>
                <a:ea typeface="Roboto"/>
                <a:cs typeface="Roboto"/>
                <a:sym typeface="Roboto"/>
              </a:endParaRPr>
            </a:p>
          </p:txBody>
        </p:sp>
      </p:grpSp>
      <p:grpSp>
        <p:nvGrpSpPr>
          <p:cNvPr id="450" name="Google Shape;450;p57"/>
          <p:cNvGrpSpPr/>
          <p:nvPr/>
        </p:nvGrpSpPr>
        <p:grpSpPr>
          <a:xfrm>
            <a:off x="8984261" y="492825"/>
            <a:ext cx="2247944" cy="1075173"/>
            <a:chOff x="5224864" y="1259613"/>
            <a:chExt cx="1686000" cy="806400"/>
          </a:xfrm>
        </p:grpSpPr>
        <p:sp>
          <p:nvSpPr>
            <p:cNvPr id="451" name="Google Shape;451;p57"/>
            <p:cNvSpPr/>
            <p:nvPr/>
          </p:nvSpPr>
          <p:spPr>
            <a:xfrm>
              <a:off x="5224864" y="1259613"/>
              <a:ext cx="1686000" cy="806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52" name="Google Shape;452;p57"/>
            <p:cNvPicPr preferRelativeResize="0"/>
            <p:nvPr/>
          </p:nvPicPr>
          <p:blipFill rotWithShape="1">
            <a:blip r:embed="rId11">
              <a:alphaModFix/>
            </a:blip>
            <a:srcRect b="0" l="0" r="63016" t="0"/>
            <a:stretch/>
          </p:blipFill>
          <p:spPr>
            <a:xfrm>
              <a:off x="5352722" y="1427050"/>
              <a:ext cx="519825" cy="457875"/>
            </a:xfrm>
            <a:prstGeom prst="rect">
              <a:avLst/>
            </a:prstGeom>
            <a:noFill/>
            <a:ln>
              <a:noFill/>
            </a:ln>
          </p:spPr>
        </p:pic>
        <p:sp>
          <p:nvSpPr>
            <p:cNvPr id="453" name="Google Shape;453;p57"/>
            <p:cNvSpPr txBox="1"/>
            <p:nvPr/>
          </p:nvSpPr>
          <p:spPr>
            <a:xfrm>
              <a:off x="5943250" y="1456500"/>
              <a:ext cx="701100" cy="27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000000"/>
                  </a:solidFill>
                  <a:latin typeface="Calibri"/>
                  <a:ea typeface="Calibri"/>
                  <a:cs typeface="Calibri"/>
                  <a:sym typeface="Calibri"/>
                </a:rPr>
                <a:t>8,000</a:t>
              </a:r>
              <a:endParaRPr b="1" i="0" sz="2400" u="none" cap="none" strike="noStrike">
                <a:solidFill>
                  <a:srgbClr val="000000"/>
                </a:solidFill>
                <a:latin typeface="Calibri"/>
                <a:ea typeface="Calibri"/>
                <a:cs typeface="Calibri"/>
                <a:sym typeface="Calibri"/>
              </a:endParaRPr>
            </a:p>
          </p:txBody>
        </p:sp>
        <p:sp>
          <p:nvSpPr>
            <p:cNvPr id="454" name="Google Shape;454;p57"/>
            <p:cNvSpPr txBox="1"/>
            <p:nvPr/>
          </p:nvSpPr>
          <p:spPr>
            <a:xfrm>
              <a:off x="5943250" y="1734600"/>
              <a:ext cx="942600" cy="17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Roboto"/>
                  <a:ea typeface="Roboto"/>
                  <a:cs typeface="Roboto"/>
                  <a:sym typeface="Roboto"/>
                </a:rPr>
                <a:t>Virtual Machines</a:t>
              </a:r>
              <a:endParaRPr b="0" i="0" sz="1200" u="none" cap="none" strike="noStrike">
                <a:solidFill>
                  <a:srgbClr val="000000"/>
                </a:solidFill>
                <a:latin typeface="Roboto"/>
                <a:ea typeface="Roboto"/>
                <a:cs typeface="Roboto"/>
                <a:sym typeface="Roboto"/>
              </a:endParaRPr>
            </a:p>
          </p:txBody>
        </p:sp>
      </p:grpSp>
      <p:grpSp>
        <p:nvGrpSpPr>
          <p:cNvPr id="455" name="Google Shape;455;p57"/>
          <p:cNvGrpSpPr/>
          <p:nvPr/>
        </p:nvGrpSpPr>
        <p:grpSpPr>
          <a:xfrm>
            <a:off x="8984276" y="5289819"/>
            <a:ext cx="2247944" cy="1075173"/>
            <a:chOff x="5224850" y="3051728"/>
            <a:chExt cx="1686000" cy="806400"/>
          </a:xfrm>
        </p:grpSpPr>
        <p:sp>
          <p:nvSpPr>
            <p:cNvPr id="456" name="Google Shape;456;p57"/>
            <p:cNvSpPr/>
            <p:nvPr/>
          </p:nvSpPr>
          <p:spPr>
            <a:xfrm>
              <a:off x="5224850" y="3051728"/>
              <a:ext cx="1686000" cy="806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57" name="Google Shape;457;p57"/>
            <p:cNvPicPr preferRelativeResize="0"/>
            <p:nvPr/>
          </p:nvPicPr>
          <p:blipFill rotWithShape="1">
            <a:blip r:embed="rId12">
              <a:alphaModFix/>
            </a:blip>
            <a:srcRect b="0" l="0" r="64415" t="0"/>
            <a:stretch/>
          </p:blipFill>
          <p:spPr>
            <a:xfrm>
              <a:off x="5319387" y="3292100"/>
              <a:ext cx="494600" cy="334325"/>
            </a:xfrm>
            <a:prstGeom prst="rect">
              <a:avLst/>
            </a:prstGeom>
            <a:noFill/>
            <a:ln>
              <a:noFill/>
            </a:ln>
          </p:spPr>
        </p:pic>
        <p:sp>
          <p:nvSpPr>
            <p:cNvPr id="458" name="Google Shape;458;p57"/>
            <p:cNvSpPr txBox="1"/>
            <p:nvPr/>
          </p:nvSpPr>
          <p:spPr>
            <a:xfrm>
              <a:off x="5902725" y="3232675"/>
              <a:ext cx="701100" cy="27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000000"/>
                  </a:solidFill>
                  <a:latin typeface="Calibri"/>
                  <a:ea typeface="Calibri"/>
                  <a:cs typeface="Calibri"/>
                  <a:sym typeface="Calibri"/>
                </a:rPr>
                <a:t>5PB</a:t>
              </a:r>
              <a:endParaRPr b="1" i="0" sz="2400" u="none" cap="none" strike="noStrike">
                <a:solidFill>
                  <a:srgbClr val="000000"/>
                </a:solidFill>
                <a:latin typeface="Calibri"/>
                <a:ea typeface="Calibri"/>
                <a:cs typeface="Calibri"/>
                <a:sym typeface="Calibri"/>
              </a:endParaRPr>
            </a:p>
          </p:txBody>
        </p:sp>
        <p:sp>
          <p:nvSpPr>
            <p:cNvPr id="459" name="Google Shape;459;p57"/>
            <p:cNvSpPr txBox="1"/>
            <p:nvPr/>
          </p:nvSpPr>
          <p:spPr>
            <a:xfrm>
              <a:off x="5902725" y="3477325"/>
              <a:ext cx="669300" cy="17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Roboto"/>
                  <a:ea typeface="Roboto"/>
                  <a:cs typeface="Roboto"/>
                  <a:sym typeface="Roboto"/>
                </a:rPr>
                <a:t>File Storage</a:t>
              </a:r>
              <a:endParaRPr b="0" i="0" sz="1200" u="none" cap="none" strike="noStrike">
                <a:solidFill>
                  <a:srgbClr val="000000"/>
                </a:solidFill>
                <a:latin typeface="Roboto"/>
                <a:ea typeface="Roboto"/>
                <a:cs typeface="Roboto"/>
                <a:sym typeface="Roboto"/>
              </a:endParaRPr>
            </a:p>
          </p:txBody>
        </p:sp>
      </p:grpSp>
      <p:grpSp>
        <p:nvGrpSpPr>
          <p:cNvPr id="460" name="Google Shape;460;p57"/>
          <p:cNvGrpSpPr/>
          <p:nvPr/>
        </p:nvGrpSpPr>
        <p:grpSpPr>
          <a:xfrm>
            <a:off x="8965416" y="4095114"/>
            <a:ext cx="2285543" cy="1075173"/>
            <a:chOff x="7000675" y="2155677"/>
            <a:chExt cx="1714200" cy="806400"/>
          </a:xfrm>
        </p:grpSpPr>
        <p:sp>
          <p:nvSpPr>
            <p:cNvPr id="461" name="Google Shape;461;p57"/>
            <p:cNvSpPr/>
            <p:nvPr/>
          </p:nvSpPr>
          <p:spPr>
            <a:xfrm>
              <a:off x="7000675" y="2155677"/>
              <a:ext cx="1714200" cy="806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62" name="Google Shape;462;p57"/>
            <p:cNvPicPr preferRelativeResize="0"/>
            <p:nvPr/>
          </p:nvPicPr>
          <p:blipFill rotWithShape="1">
            <a:blip r:embed="rId13">
              <a:alphaModFix/>
            </a:blip>
            <a:srcRect b="0" l="0" r="64614" t="0"/>
            <a:stretch/>
          </p:blipFill>
          <p:spPr>
            <a:xfrm>
              <a:off x="7124872" y="2362750"/>
              <a:ext cx="458674" cy="392225"/>
            </a:xfrm>
            <a:prstGeom prst="rect">
              <a:avLst/>
            </a:prstGeom>
            <a:noFill/>
            <a:ln>
              <a:noFill/>
            </a:ln>
          </p:spPr>
        </p:pic>
        <p:sp>
          <p:nvSpPr>
            <p:cNvPr id="463" name="Google Shape;463;p57"/>
            <p:cNvSpPr txBox="1"/>
            <p:nvPr/>
          </p:nvSpPr>
          <p:spPr>
            <a:xfrm>
              <a:off x="7644400" y="2346850"/>
              <a:ext cx="701100" cy="27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lang="en-AU" sz="2400">
                  <a:latin typeface="Calibri"/>
                  <a:ea typeface="Calibri"/>
                  <a:cs typeface="Calibri"/>
                  <a:sym typeface="Calibri"/>
                </a:rPr>
                <a:t>2</a:t>
              </a:r>
              <a:r>
                <a:rPr b="1" i="0" lang="en-AU" sz="2400" u="none" cap="none" strike="noStrike">
                  <a:solidFill>
                    <a:srgbClr val="000000"/>
                  </a:solidFill>
                  <a:latin typeface="Calibri"/>
                  <a:ea typeface="Calibri"/>
                  <a:cs typeface="Calibri"/>
                  <a:sym typeface="Calibri"/>
                </a:rPr>
                <a:t>PB</a:t>
              </a:r>
              <a:endParaRPr b="1" i="0" sz="2400" u="none" cap="none" strike="noStrike">
                <a:solidFill>
                  <a:srgbClr val="000000"/>
                </a:solidFill>
                <a:latin typeface="Calibri"/>
                <a:ea typeface="Calibri"/>
                <a:cs typeface="Calibri"/>
                <a:sym typeface="Calibri"/>
              </a:endParaRPr>
            </a:p>
          </p:txBody>
        </p:sp>
        <p:sp>
          <p:nvSpPr>
            <p:cNvPr id="464" name="Google Shape;464;p57"/>
            <p:cNvSpPr txBox="1"/>
            <p:nvPr/>
          </p:nvSpPr>
          <p:spPr>
            <a:xfrm>
              <a:off x="7644400" y="2610575"/>
              <a:ext cx="942600" cy="17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Roboto"/>
                  <a:ea typeface="Roboto"/>
                  <a:cs typeface="Roboto"/>
                  <a:sym typeface="Roboto"/>
                </a:rPr>
                <a:t>Object Storage</a:t>
              </a:r>
              <a:endParaRPr b="0" i="0" sz="1200" u="none" cap="none" strike="noStrike">
                <a:solidFill>
                  <a:srgbClr val="000000"/>
                </a:solidFill>
                <a:latin typeface="Roboto"/>
                <a:ea typeface="Roboto"/>
                <a:cs typeface="Roboto"/>
                <a:sym typeface="Roboto"/>
              </a:endParaRPr>
            </a:p>
          </p:txBody>
        </p:sp>
      </p:grpSp>
      <p:grpSp>
        <p:nvGrpSpPr>
          <p:cNvPr id="465" name="Google Shape;465;p57"/>
          <p:cNvGrpSpPr/>
          <p:nvPr/>
        </p:nvGrpSpPr>
        <p:grpSpPr>
          <a:xfrm>
            <a:off x="4052802" y="3982881"/>
            <a:ext cx="516603" cy="1302634"/>
            <a:chOff x="3354800" y="3065300"/>
            <a:chExt cx="96728" cy="977000"/>
          </a:xfrm>
        </p:grpSpPr>
        <p:cxnSp>
          <p:nvCxnSpPr>
            <p:cNvPr id="466" name="Google Shape;466;p57"/>
            <p:cNvCxnSpPr/>
            <p:nvPr/>
          </p:nvCxnSpPr>
          <p:spPr>
            <a:xfrm>
              <a:off x="3448998" y="3065300"/>
              <a:ext cx="0" cy="632700"/>
            </a:xfrm>
            <a:prstGeom prst="straightConnector1">
              <a:avLst/>
            </a:prstGeom>
            <a:noFill/>
            <a:ln cap="flat" cmpd="sng" w="19050">
              <a:solidFill>
                <a:srgbClr val="8B59A2"/>
              </a:solidFill>
              <a:prstDash val="solid"/>
              <a:round/>
              <a:headEnd len="sm" w="sm" type="none"/>
              <a:tailEnd len="sm" w="sm" type="none"/>
            </a:ln>
          </p:spPr>
        </p:cxnSp>
        <p:cxnSp>
          <p:nvCxnSpPr>
            <p:cNvPr id="467" name="Google Shape;467;p57"/>
            <p:cNvCxnSpPr/>
            <p:nvPr/>
          </p:nvCxnSpPr>
          <p:spPr>
            <a:xfrm rot="10800000">
              <a:off x="3354800" y="3076025"/>
              <a:ext cx="93000" cy="0"/>
            </a:xfrm>
            <a:prstGeom prst="straightConnector1">
              <a:avLst/>
            </a:prstGeom>
            <a:noFill/>
            <a:ln cap="flat" cmpd="sng" w="19050">
              <a:solidFill>
                <a:srgbClr val="8B59A2"/>
              </a:solidFill>
              <a:prstDash val="solid"/>
              <a:round/>
              <a:headEnd len="sm" w="sm" type="none"/>
              <a:tailEnd len="sm" w="sm" type="none"/>
            </a:ln>
          </p:spPr>
        </p:cxnSp>
        <p:cxnSp>
          <p:nvCxnSpPr>
            <p:cNvPr id="468" name="Google Shape;468;p57"/>
            <p:cNvCxnSpPr/>
            <p:nvPr/>
          </p:nvCxnSpPr>
          <p:spPr>
            <a:xfrm rot="10800000">
              <a:off x="3354800" y="3483225"/>
              <a:ext cx="93000" cy="0"/>
            </a:xfrm>
            <a:prstGeom prst="straightConnector1">
              <a:avLst/>
            </a:prstGeom>
            <a:noFill/>
            <a:ln cap="flat" cmpd="sng" w="19050">
              <a:solidFill>
                <a:srgbClr val="8B59A2"/>
              </a:solidFill>
              <a:prstDash val="solid"/>
              <a:round/>
              <a:headEnd len="sm" w="sm" type="none"/>
              <a:tailEnd len="sm" w="sm" type="none"/>
            </a:ln>
          </p:spPr>
        </p:cxnSp>
        <p:cxnSp>
          <p:nvCxnSpPr>
            <p:cNvPr id="469" name="Google Shape;469;p57"/>
            <p:cNvCxnSpPr/>
            <p:nvPr/>
          </p:nvCxnSpPr>
          <p:spPr>
            <a:xfrm rot="10800000">
              <a:off x="3358528" y="4039788"/>
              <a:ext cx="93000" cy="0"/>
            </a:xfrm>
            <a:prstGeom prst="straightConnector1">
              <a:avLst/>
            </a:prstGeom>
            <a:noFill/>
            <a:ln cap="flat" cmpd="sng" w="19050">
              <a:solidFill>
                <a:srgbClr val="8B59A2"/>
              </a:solidFill>
              <a:prstDash val="solid"/>
              <a:round/>
              <a:headEnd len="sm" w="sm" type="none"/>
              <a:tailEnd len="sm" w="sm" type="none"/>
            </a:ln>
          </p:spPr>
        </p:cxnSp>
        <p:cxnSp>
          <p:nvCxnSpPr>
            <p:cNvPr id="470" name="Google Shape;470;p57"/>
            <p:cNvCxnSpPr/>
            <p:nvPr/>
          </p:nvCxnSpPr>
          <p:spPr>
            <a:xfrm>
              <a:off x="3449000" y="3804100"/>
              <a:ext cx="0" cy="238200"/>
            </a:xfrm>
            <a:prstGeom prst="straightConnector1">
              <a:avLst/>
            </a:prstGeom>
            <a:noFill/>
            <a:ln cap="flat" cmpd="sng" w="19050">
              <a:solidFill>
                <a:srgbClr val="8B59A2"/>
              </a:solidFill>
              <a:prstDash val="solid"/>
              <a:round/>
              <a:headEnd len="sm" w="sm" type="none"/>
              <a:tailEnd len="sm" w="sm" type="none"/>
            </a:ln>
          </p:spPr>
        </p:cxnSp>
      </p:grpSp>
      <p:grpSp>
        <p:nvGrpSpPr>
          <p:cNvPr id="471" name="Google Shape;471;p57"/>
          <p:cNvGrpSpPr/>
          <p:nvPr/>
        </p:nvGrpSpPr>
        <p:grpSpPr>
          <a:xfrm>
            <a:off x="2711994" y="3774475"/>
            <a:ext cx="1557759" cy="604212"/>
            <a:chOff x="1994982" y="3728391"/>
            <a:chExt cx="1168349" cy="453171"/>
          </a:xfrm>
        </p:grpSpPr>
        <p:grpSp>
          <p:nvGrpSpPr>
            <p:cNvPr id="472" name="Google Shape;472;p57"/>
            <p:cNvGrpSpPr/>
            <p:nvPr/>
          </p:nvGrpSpPr>
          <p:grpSpPr>
            <a:xfrm>
              <a:off x="1994982" y="3728391"/>
              <a:ext cx="1168349" cy="453171"/>
              <a:chOff x="792100" y="3039075"/>
              <a:chExt cx="1185900" cy="413100"/>
            </a:xfrm>
          </p:grpSpPr>
          <p:sp>
            <p:nvSpPr>
              <p:cNvPr id="473" name="Google Shape;473;p57"/>
              <p:cNvSpPr/>
              <p:nvPr/>
            </p:nvSpPr>
            <p:spPr>
              <a:xfrm>
                <a:off x="792100" y="3039075"/>
                <a:ext cx="1185900" cy="413100"/>
              </a:xfrm>
              <a:prstGeom prst="roundRect">
                <a:avLst>
                  <a:gd fmla="val 0" name="adj"/>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74" name="Google Shape;474;p57"/>
              <p:cNvSpPr txBox="1"/>
              <p:nvPr/>
            </p:nvSpPr>
            <p:spPr>
              <a:xfrm>
                <a:off x="1290417" y="3157297"/>
                <a:ext cx="554400" cy="226500"/>
              </a:xfrm>
              <a:prstGeom prst="rect">
                <a:avLst/>
              </a:prstGeom>
              <a:noFill/>
              <a:ln>
                <a:noFill/>
              </a:ln>
            </p:spPr>
            <p:txBody>
              <a:bodyPr anchorCtr="0" anchor="t" bIns="0" lIns="0" spcFirstLastPara="1" rIns="0" wrap="square" tIns="0">
                <a:noAutofit/>
              </a:bodyPr>
              <a:lstStyle/>
              <a:p>
                <a:pPr indent="0" lvl="0" marL="0" marR="0" rtl="0" algn="l">
                  <a:lnSpc>
                    <a:spcPct val="70000"/>
                  </a:lnSpc>
                  <a:spcBef>
                    <a:spcPts val="0"/>
                  </a:spcBef>
                  <a:spcAft>
                    <a:spcPts val="0"/>
                  </a:spcAft>
                  <a:buClr>
                    <a:srgbClr val="000000"/>
                  </a:buClr>
                  <a:buSzPts val="900"/>
                  <a:buFont typeface="Arial"/>
                  <a:buNone/>
                </a:pPr>
                <a:r>
                  <a:rPr b="1" i="0" lang="en-AU" sz="900" u="none" cap="none" strike="noStrike">
                    <a:solidFill>
                      <a:srgbClr val="000000"/>
                    </a:solidFill>
                    <a:latin typeface="Calibri"/>
                    <a:ea typeface="Calibri"/>
                    <a:cs typeface="Calibri"/>
                    <a:sym typeface="Calibri"/>
                  </a:rPr>
                  <a:t>The University </a:t>
                </a:r>
                <a:br>
                  <a:rPr b="1" i="0" lang="en-AU" sz="900" u="none" cap="none" strike="noStrike">
                    <a:solidFill>
                      <a:srgbClr val="000000"/>
                    </a:solidFill>
                    <a:latin typeface="Calibri"/>
                    <a:ea typeface="Calibri"/>
                    <a:cs typeface="Calibri"/>
                    <a:sym typeface="Calibri"/>
                  </a:rPr>
                </a:br>
                <a:r>
                  <a:rPr b="1" i="0" lang="en-AU" sz="900" u="none" cap="none" strike="noStrike">
                    <a:solidFill>
                      <a:srgbClr val="000000"/>
                    </a:solidFill>
                    <a:latin typeface="Calibri"/>
                    <a:ea typeface="Calibri"/>
                    <a:cs typeface="Calibri"/>
                    <a:sym typeface="Calibri"/>
                  </a:rPr>
                  <a:t>of Melbourne</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Calibri"/>
                    <a:ea typeface="Calibri"/>
                    <a:cs typeface="Calibri"/>
                    <a:sym typeface="Calibri"/>
                  </a:rPr>
                  <a:t>Melbourne</a:t>
                </a:r>
                <a:endParaRPr b="0" i="0" sz="800" u="none" cap="none" strike="noStrike">
                  <a:solidFill>
                    <a:srgbClr val="000000"/>
                  </a:solidFill>
                  <a:latin typeface="Calibri"/>
                  <a:ea typeface="Calibri"/>
                  <a:cs typeface="Calibri"/>
                  <a:sym typeface="Calibri"/>
                </a:endParaRPr>
              </a:p>
            </p:txBody>
          </p:sp>
        </p:grpSp>
        <p:pic>
          <p:nvPicPr>
            <p:cNvPr id="475" name="Google Shape;475;p57"/>
            <p:cNvPicPr preferRelativeResize="0"/>
            <p:nvPr/>
          </p:nvPicPr>
          <p:blipFill rotWithShape="1">
            <a:blip r:embed="rId14">
              <a:alphaModFix/>
            </a:blip>
            <a:srcRect b="0" l="0" r="0" t="0"/>
            <a:stretch/>
          </p:blipFill>
          <p:spPr>
            <a:xfrm>
              <a:off x="2098276" y="3805155"/>
              <a:ext cx="297342" cy="299743"/>
            </a:xfrm>
            <a:prstGeom prst="rect">
              <a:avLst/>
            </a:prstGeom>
            <a:noFill/>
            <a:ln>
              <a:noFill/>
            </a:ln>
          </p:spPr>
        </p:pic>
      </p:grpSp>
      <p:grpSp>
        <p:nvGrpSpPr>
          <p:cNvPr id="476" name="Google Shape;476;p57"/>
          <p:cNvGrpSpPr/>
          <p:nvPr/>
        </p:nvGrpSpPr>
        <p:grpSpPr>
          <a:xfrm>
            <a:off x="2721098" y="5097905"/>
            <a:ext cx="1539562" cy="604385"/>
            <a:chOff x="2037359" y="3237435"/>
            <a:chExt cx="1154700" cy="453300"/>
          </a:xfrm>
        </p:grpSpPr>
        <p:sp>
          <p:nvSpPr>
            <p:cNvPr id="477" name="Google Shape;477;p57"/>
            <p:cNvSpPr/>
            <p:nvPr/>
          </p:nvSpPr>
          <p:spPr>
            <a:xfrm>
              <a:off x="2037359" y="3237435"/>
              <a:ext cx="1154700" cy="453300"/>
            </a:xfrm>
            <a:prstGeom prst="roundRect">
              <a:avLst>
                <a:gd fmla="val 0" name="adj"/>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78" name="Google Shape;478;p57"/>
            <p:cNvSpPr txBox="1"/>
            <p:nvPr/>
          </p:nvSpPr>
          <p:spPr>
            <a:xfrm>
              <a:off x="2577606" y="3339775"/>
              <a:ext cx="441600" cy="248400"/>
            </a:xfrm>
            <a:prstGeom prst="rect">
              <a:avLst/>
            </a:prstGeom>
            <a:noFill/>
            <a:ln>
              <a:noFill/>
            </a:ln>
          </p:spPr>
          <p:txBody>
            <a:bodyPr anchorCtr="0" anchor="t" bIns="0" lIns="0" spcFirstLastPara="1" rIns="0" wrap="square" tIns="0">
              <a:noAutofit/>
            </a:bodyPr>
            <a:lstStyle/>
            <a:p>
              <a:pPr indent="0" lvl="0" marL="0" marR="0" rtl="0" algn="l">
                <a:lnSpc>
                  <a:spcPct val="70000"/>
                </a:lnSpc>
                <a:spcBef>
                  <a:spcPts val="0"/>
                </a:spcBef>
                <a:spcAft>
                  <a:spcPts val="0"/>
                </a:spcAft>
                <a:buClr>
                  <a:srgbClr val="000000"/>
                </a:buClr>
                <a:buSzPts val="900"/>
                <a:buFont typeface="Arial"/>
                <a:buNone/>
              </a:pPr>
              <a:r>
                <a:rPr b="1" i="0" lang="en-AU" sz="900" u="none" cap="none" strike="noStrike">
                  <a:solidFill>
                    <a:srgbClr val="000000"/>
                  </a:solidFill>
                  <a:latin typeface="Calibri"/>
                  <a:ea typeface="Calibri"/>
                  <a:cs typeface="Calibri"/>
                  <a:sym typeface="Calibri"/>
                </a:rPr>
                <a:t>Monash</a:t>
              </a:r>
              <a:br>
                <a:rPr b="1" i="0" lang="en-AU" sz="900" u="none" cap="none" strike="noStrike">
                  <a:solidFill>
                    <a:srgbClr val="000000"/>
                  </a:solidFill>
                  <a:latin typeface="Calibri"/>
                  <a:ea typeface="Calibri"/>
                  <a:cs typeface="Calibri"/>
                  <a:sym typeface="Calibri"/>
                </a:rPr>
              </a:br>
              <a:r>
                <a:rPr b="1" i="0" lang="en-AU" sz="900" u="none" cap="none" strike="noStrike">
                  <a:solidFill>
                    <a:srgbClr val="000000"/>
                  </a:solidFill>
                  <a:latin typeface="Calibri"/>
                  <a:ea typeface="Calibri"/>
                  <a:cs typeface="Calibri"/>
                  <a:sym typeface="Calibri"/>
                </a:rPr>
                <a:t>University</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Calibri"/>
                  <a:ea typeface="Calibri"/>
                  <a:cs typeface="Calibri"/>
                  <a:sym typeface="Calibri"/>
                </a:rPr>
                <a:t>Melbourne</a:t>
              </a:r>
              <a:endParaRPr b="0" i="0" sz="800" u="none" cap="none" strike="noStrike">
                <a:solidFill>
                  <a:srgbClr val="000000"/>
                </a:solidFill>
                <a:latin typeface="Calibri"/>
                <a:ea typeface="Calibri"/>
                <a:cs typeface="Calibri"/>
                <a:sym typeface="Calibri"/>
              </a:endParaRPr>
            </a:p>
          </p:txBody>
        </p:sp>
        <p:pic>
          <p:nvPicPr>
            <p:cNvPr id="479" name="Google Shape;479;p57"/>
            <p:cNvPicPr preferRelativeResize="0"/>
            <p:nvPr/>
          </p:nvPicPr>
          <p:blipFill rotWithShape="1">
            <a:blip r:embed="rId15">
              <a:alphaModFix/>
            </a:blip>
            <a:srcRect b="0" l="0" r="0" t="0"/>
            <a:stretch/>
          </p:blipFill>
          <p:spPr>
            <a:xfrm>
              <a:off x="2096049" y="3251477"/>
              <a:ext cx="421138" cy="421138"/>
            </a:xfrm>
            <a:prstGeom prst="rect">
              <a:avLst/>
            </a:prstGeom>
            <a:noFill/>
            <a:ln>
              <a:noFill/>
            </a:ln>
          </p:spPr>
        </p:pic>
      </p:grpSp>
      <p:grpSp>
        <p:nvGrpSpPr>
          <p:cNvPr id="480" name="Google Shape;480;p57"/>
          <p:cNvGrpSpPr/>
          <p:nvPr/>
        </p:nvGrpSpPr>
        <p:grpSpPr>
          <a:xfrm>
            <a:off x="2721098" y="4436092"/>
            <a:ext cx="1539562" cy="604385"/>
            <a:chOff x="2924298" y="4436092"/>
            <a:chExt cx="1539562" cy="604385"/>
          </a:xfrm>
        </p:grpSpPr>
        <p:grpSp>
          <p:nvGrpSpPr>
            <p:cNvPr id="481" name="Google Shape;481;p57"/>
            <p:cNvGrpSpPr/>
            <p:nvPr/>
          </p:nvGrpSpPr>
          <p:grpSpPr>
            <a:xfrm>
              <a:off x="2924298" y="4436092"/>
              <a:ext cx="1539562" cy="604385"/>
              <a:chOff x="2037359" y="3237435"/>
              <a:chExt cx="1154700" cy="453300"/>
            </a:xfrm>
          </p:grpSpPr>
          <p:sp>
            <p:nvSpPr>
              <p:cNvPr id="482" name="Google Shape;482;p57"/>
              <p:cNvSpPr/>
              <p:nvPr/>
            </p:nvSpPr>
            <p:spPr>
              <a:xfrm>
                <a:off x="2037359" y="3237435"/>
                <a:ext cx="1154700" cy="453300"/>
              </a:xfrm>
              <a:prstGeom prst="roundRect">
                <a:avLst>
                  <a:gd fmla="val 0" name="adj"/>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83" name="Google Shape;483;p57"/>
              <p:cNvSpPr txBox="1"/>
              <p:nvPr/>
            </p:nvSpPr>
            <p:spPr>
              <a:xfrm>
                <a:off x="2577598" y="3339780"/>
                <a:ext cx="519900" cy="248400"/>
              </a:xfrm>
              <a:prstGeom prst="rect">
                <a:avLst/>
              </a:prstGeom>
              <a:noFill/>
              <a:ln>
                <a:noFill/>
              </a:ln>
            </p:spPr>
            <p:txBody>
              <a:bodyPr anchorCtr="0" anchor="t" bIns="0" lIns="0" spcFirstLastPara="1" rIns="0" wrap="square" tIns="0">
                <a:noAutofit/>
              </a:bodyPr>
              <a:lstStyle/>
              <a:p>
                <a:pPr indent="0" lvl="0" marL="0" marR="0" rtl="0" algn="l">
                  <a:lnSpc>
                    <a:spcPct val="70000"/>
                  </a:lnSpc>
                  <a:spcBef>
                    <a:spcPts val="0"/>
                  </a:spcBef>
                  <a:spcAft>
                    <a:spcPts val="0"/>
                  </a:spcAft>
                  <a:buClr>
                    <a:srgbClr val="000000"/>
                  </a:buClr>
                  <a:buSzPts val="900"/>
                  <a:buFont typeface="Arial"/>
                  <a:buNone/>
                </a:pPr>
                <a:r>
                  <a:rPr b="1" i="0" lang="en-AU" sz="900" u="none" cap="none" strike="noStrike">
                    <a:solidFill>
                      <a:srgbClr val="000000"/>
                    </a:solidFill>
                    <a:latin typeface="Calibri"/>
                    <a:ea typeface="Calibri"/>
                    <a:cs typeface="Calibri"/>
                    <a:sym typeface="Calibri"/>
                  </a:rPr>
                  <a:t>Swinburne University of Technology</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Calibri"/>
                    <a:ea typeface="Calibri"/>
                    <a:cs typeface="Calibri"/>
                    <a:sym typeface="Calibri"/>
                  </a:rPr>
                  <a:t>Melbourne</a:t>
                </a:r>
                <a:endParaRPr b="0" i="0" sz="800" u="none" cap="none" strike="noStrike">
                  <a:solidFill>
                    <a:srgbClr val="000000"/>
                  </a:solidFill>
                  <a:latin typeface="Calibri"/>
                  <a:ea typeface="Calibri"/>
                  <a:cs typeface="Calibri"/>
                  <a:sym typeface="Calibri"/>
                </a:endParaRPr>
              </a:p>
            </p:txBody>
          </p:sp>
        </p:grpSp>
        <p:pic>
          <p:nvPicPr>
            <p:cNvPr id="484" name="Google Shape;484;p57"/>
            <p:cNvPicPr preferRelativeResize="0"/>
            <p:nvPr/>
          </p:nvPicPr>
          <p:blipFill rotWithShape="1">
            <a:blip r:embed="rId16">
              <a:alphaModFix/>
            </a:blip>
            <a:srcRect b="0" l="0" r="0" t="0"/>
            <a:stretch/>
          </p:blipFill>
          <p:spPr>
            <a:xfrm>
              <a:off x="3013100" y="4627074"/>
              <a:ext cx="568747" cy="284350"/>
            </a:xfrm>
            <a:prstGeom prst="rect">
              <a:avLst/>
            </a:prstGeom>
            <a:noFill/>
            <a:ln>
              <a:noFill/>
            </a:ln>
          </p:spPr>
        </p:pic>
      </p:grpSp>
      <p:sp>
        <p:nvSpPr>
          <p:cNvPr id="485" name="Google Shape;485;p57"/>
          <p:cNvSpPr/>
          <p:nvPr/>
        </p:nvSpPr>
        <p:spPr>
          <a:xfrm>
            <a:off x="5760600" y="3595517"/>
            <a:ext cx="95700" cy="95100"/>
          </a:xfrm>
          <a:prstGeom prst="ellipse">
            <a:avLst/>
          </a:prstGeom>
          <a:solidFill>
            <a:srgbClr val="8B59A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AU" sz="1900"/>
              <a:t>   </a:t>
            </a:r>
            <a:endParaRPr sz="1900"/>
          </a:p>
        </p:txBody>
      </p:sp>
      <p:sp>
        <p:nvSpPr>
          <p:cNvPr id="486" name="Google Shape;486;p57"/>
          <p:cNvSpPr/>
          <p:nvPr/>
        </p:nvSpPr>
        <p:spPr>
          <a:xfrm>
            <a:off x="4633467" y="5807750"/>
            <a:ext cx="95700" cy="95100"/>
          </a:xfrm>
          <a:prstGeom prst="ellipse">
            <a:avLst/>
          </a:prstGeom>
          <a:solidFill>
            <a:srgbClr val="8B59A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AU" sz="1900"/>
              <a:t>    </a:t>
            </a:r>
            <a:endParaRPr sz="1900"/>
          </a:p>
        </p:txBody>
      </p:sp>
      <p:sp>
        <p:nvSpPr>
          <p:cNvPr id="487" name="Google Shape;487;p57"/>
          <p:cNvSpPr/>
          <p:nvPr/>
        </p:nvSpPr>
        <p:spPr>
          <a:xfrm>
            <a:off x="5405000" y="4340883"/>
            <a:ext cx="95700" cy="95100"/>
          </a:xfrm>
          <a:prstGeom prst="ellipse">
            <a:avLst/>
          </a:prstGeom>
          <a:solidFill>
            <a:srgbClr val="8B59A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AU" sz="1900"/>
              <a:t>   </a:t>
            </a:r>
            <a:endParaRPr sz="1900"/>
          </a:p>
        </p:txBody>
      </p:sp>
      <p:sp>
        <p:nvSpPr>
          <p:cNvPr id="488" name="Google Shape;488;p57"/>
          <p:cNvSpPr/>
          <p:nvPr/>
        </p:nvSpPr>
        <p:spPr>
          <a:xfrm>
            <a:off x="4507967" y="4843650"/>
            <a:ext cx="95700" cy="95100"/>
          </a:xfrm>
          <a:prstGeom prst="ellipse">
            <a:avLst/>
          </a:prstGeom>
          <a:solidFill>
            <a:srgbClr val="8B59A2"/>
          </a:solidFill>
          <a:ln cap="flat" cmpd="sng" w="381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rPr lang="en-AU" sz="1900"/>
              <a:t>   </a:t>
            </a:r>
            <a:endParaRPr sz="1900"/>
          </a:p>
        </p:txBody>
      </p:sp>
      <p:sp>
        <p:nvSpPr>
          <p:cNvPr id="489" name="Google Shape;489;p57"/>
          <p:cNvSpPr/>
          <p:nvPr/>
        </p:nvSpPr>
        <p:spPr>
          <a:xfrm>
            <a:off x="7535433" y="2630317"/>
            <a:ext cx="95700" cy="95100"/>
          </a:xfrm>
          <a:prstGeom prst="ellipse">
            <a:avLst/>
          </a:prstGeom>
          <a:solidFill>
            <a:srgbClr val="8B59A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AU" sz="1900"/>
              <a:t>   </a:t>
            </a:r>
            <a:endParaRPr sz="1900"/>
          </a:p>
        </p:txBody>
      </p:sp>
      <p:grpSp>
        <p:nvGrpSpPr>
          <p:cNvPr id="490" name="Google Shape;490;p57"/>
          <p:cNvGrpSpPr/>
          <p:nvPr/>
        </p:nvGrpSpPr>
        <p:grpSpPr>
          <a:xfrm>
            <a:off x="6852260" y="1964968"/>
            <a:ext cx="1557798" cy="604241"/>
            <a:chOff x="792100" y="3039075"/>
            <a:chExt cx="1185900" cy="413100"/>
          </a:xfrm>
        </p:grpSpPr>
        <p:sp>
          <p:nvSpPr>
            <p:cNvPr id="491" name="Google Shape;491;p57"/>
            <p:cNvSpPr/>
            <p:nvPr/>
          </p:nvSpPr>
          <p:spPr>
            <a:xfrm>
              <a:off x="792100" y="3039075"/>
              <a:ext cx="1185900" cy="413100"/>
            </a:xfrm>
            <a:prstGeom prst="roundRect">
              <a:avLst>
                <a:gd fmla="val 0" name="adj"/>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92" name="Google Shape;492;p57"/>
            <p:cNvSpPr txBox="1"/>
            <p:nvPr/>
          </p:nvSpPr>
          <p:spPr>
            <a:xfrm>
              <a:off x="1290417" y="3157297"/>
              <a:ext cx="554400" cy="226500"/>
            </a:xfrm>
            <a:prstGeom prst="rect">
              <a:avLst/>
            </a:prstGeom>
            <a:noFill/>
            <a:ln>
              <a:noFill/>
            </a:ln>
          </p:spPr>
          <p:txBody>
            <a:bodyPr anchorCtr="0" anchor="t" bIns="0" lIns="0" spcFirstLastPara="1" rIns="0" wrap="square" tIns="0">
              <a:noAutofit/>
            </a:bodyPr>
            <a:lstStyle/>
            <a:p>
              <a:pPr indent="0" lvl="0" marL="0" marR="0" rtl="0" algn="l">
                <a:lnSpc>
                  <a:spcPct val="70000"/>
                </a:lnSpc>
                <a:spcBef>
                  <a:spcPts val="0"/>
                </a:spcBef>
                <a:spcAft>
                  <a:spcPts val="0"/>
                </a:spcAft>
                <a:buClr>
                  <a:srgbClr val="000000"/>
                </a:buClr>
                <a:buSzPts val="900"/>
                <a:buFont typeface="Arial"/>
                <a:buNone/>
              </a:pPr>
              <a:r>
                <a:rPr b="1" lang="en-AU" sz="900">
                  <a:latin typeface="Calibri"/>
                  <a:ea typeface="Calibri"/>
                  <a:cs typeface="Calibri"/>
                  <a:sym typeface="Calibri"/>
                </a:rPr>
                <a:t>The University of Auckland</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lang="en-AU" sz="800">
                  <a:latin typeface="Calibri"/>
                  <a:ea typeface="Calibri"/>
                  <a:cs typeface="Calibri"/>
                  <a:sym typeface="Calibri"/>
                </a:rPr>
                <a:t>Auckland</a:t>
              </a:r>
              <a:endParaRPr b="0" i="0" sz="800" u="none" cap="none" strike="noStrike">
                <a:solidFill>
                  <a:srgbClr val="000000"/>
                </a:solidFill>
                <a:latin typeface="Calibri"/>
                <a:ea typeface="Calibri"/>
                <a:cs typeface="Calibri"/>
                <a:sym typeface="Calibri"/>
              </a:endParaRPr>
            </a:p>
          </p:txBody>
        </p:sp>
      </p:grpSp>
      <p:pic>
        <p:nvPicPr>
          <p:cNvPr id="493" name="Google Shape;493;p57"/>
          <p:cNvPicPr preferRelativeResize="0"/>
          <p:nvPr/>
        </p:nvPicPr>
        <p:blipFill rotWithShape="1">
          <a:blip r:embed="rId17">
            <a:alphaModFix/>
          </a:blip>
          <a:srcRect b="0" l="2444" r="2453" t="0"/>
          <a:stretch/>
        </p:blipFill>
        <p:spPr>
          <a:xfrm>
            <a:off x="6989986" y="2067219"/>
            <a:ext cx="396456" cy="399657"/>
          </a:xfrm>
          <a:prstGeom prst="rect">
            <a:avLst/>
          </a:prstGeom>
          <a:noFill/>
          <a:ln>
            <a:noFill/>
          </a:ln>
        </p:spPr>
      </p:pic>
      <p:sp>
        <p:nvSpPr>
          <p:cNvPr id="494" name="Google Shape;494;p57"/>
          <p:cNvSpPr/>
          <p:nvPr/>
        </p:nvSpPr>
        <p:spPr>
          <a:xfrm>
            <a:off x="4507967" y="4843650"/>
            <a:ext cx="95700" cy="95100"/>
          </a:xfrm>
          <a:prstGeom prst="ellipse">
            <a:avLst/>
          </a:prstGeom>
          <a:solidFill>
            <a:srgbClr val="8B59A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AU" sz="1900"/>
              <a:t>   </a:t>
            </a:r>
            <a:endParaRPr sz="1900"/>
          </a:p>
        </p:txBody>
      </p:sp>
      <p:sp>
        <p:nvSpPr>
          <p:cNvPr id="495" name="Google Shape;495;p57"/>
          <p:cNvSpPr txBox="1"/>
          <p:nvPr/>
        </p:nvSpPr>
        <p:spPr>
          <a:xfrm>
            <a:off x="-115568" y="6401233"/>
            <a:ext cx="5955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fld id="{00000000-1234-1234-1234-123412341234}" type="slidenum">
              <a:rPr b="1" lang="en-AU" sz="1000">
                <a:solidFill>
                  <a:srgbClr val="888888"/>
                </a:solidFill>
                <a:latin typeface="Calibri"/>
                <a:ea typeface="Calibri"/>
                <a:cs typeface="Calibri"/>
                <a:sym typeface="Calibri"/>
              </a:rPr>
              <a:t>‹#›</a:t>
            </a:fld>
            <a:endParaRPr b="1" sz="1000">
              <a:solidFill>
                <a:srgbClr val="888888"/>
              </a:solidFill>
              <a:latin typeface="Calibri"/>
              <a:ea typeface="Calibri"/>
              <a:cs typeface="Calibri"/>
              <a:sym typeface="Calibri"/>
            </a:endParaRPr>
          </a:p>
        </p:txBody>
      </p:sp>
      <p:sp>
        <p:nvSpPr>
          <p:cNvPr id="496" name="Google Shape;496;p57"/>
          <p:cNvSpPr txBox="1"/>
          <p:nvPr/>
        </p:nvSpPr>
        <p:spPr>
          <a:xfrm>
            <a:off x="3662599" y="6401225"/>
            <a:ext cx="17424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r>
              <a:rPr b="1" lang="en-AU" sz="1000">
                <a:solidFill>
                  <a:srgbClr val="888888"/>
                </a:solidFill>
                <a:latin typeface="Calibri"/>
                <a:ea typeface="Calibri"/>
                <a:cs typeface="Calibri"/>
                <a:sym typeface="Calibri"/>
              </a:rPr>
              <a:t>ARDC Nectar Cloud &amp; GOSC</a:t>
            </a:r>
            <a:endParaRPr b="1" sz="1000">
              <a:solidFill>
                <a:srgbClr val="888888"/>
              </a:solidFill>
              <a:latin typeface="Calibri"/>
              <a:ea typeface="Calibri"/>
              <a:cs typeface="Calibri"/>
              <a:sym typeface="Calibri"/>
            </a:endParaRPr>
          </a:p>
        </p:txBody>
      </p:sp>
      <p:sp>
        <p:nvSpPr>
          <p:cNvPr id="497" name="Google Shape;497;p57"/>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8" name="Google Shape;498;p57"/>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499" name="Google Shape;499;p57"/>
          <p:cNvPicPr preferRelativeResize="0"/>
          <p:nvPr/>
        </p:nvPicPr>
        <p:blipFill rotWithShape="1">
          <a:blip r:embed="rId18">
            <a:alphaModFix/>
          </a:blip>
          <a:srcRect b="35123" l="0" r="0" t="0"/>
          <a:stretch/>
        </p:blipFill>
        <p:spPr>
          <a:xfrm>
            <a:off x="643810" y="6527423"/>
            <a:ext cx="755624" cy="159828"/>
          </a:xfrm>
          <a:prstGeom prst="rect">
            <a:avLst/>
          </a:prstGeom>
          <a:noFill/>
          <a:ln>
            <a:noFill/>
          </a:ln>
        </p:spPr>
      </p:pic>
      <p:cxnSp>
        <p:nvCxnSpPr>
          <p:cNvPr id="500" name="Google Shape;500;p57"/>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pic>
        <p:nvPicPr>
          <p:cNvPr id="501" name="Google Shape;501;p57"/>
          <p:cNvPicPr preferRelativeResize="0"/>
          <p:nvPr/>
        </p:nvPicPr>
        <p:blipFill>
          <a:blip r:embed="rId19">
            <a:alphaModFix/>
          </a:blip>
          <a:stretch>
            <a:fillRect/>
          </a:stretch>
        </p:blipFill>
        <p:spPr>
          <a:xfrm>
            <a:off x="7238425" y="152400"/>
            <a:ext cx="1125750" cy="1125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5" name="Shape 505"/>
        <p:cNvGrpSpPr/>
        <p:nvPr/>
      </p:nvGrpSpPr>
      <p:grpSpPr>
        <a:xfrm>
          <a:off x="0" y="0"/>
          <a:ext cx="0" cy="0"/>
          <a:chOff x="0" y="0"/>
          <a:chExt cx="0" cy="0"/>
        </a:xfrm>
      </p:grpSpPr>
      <p:pic>
        <p:nvPicPr>
          <p:cNvPr id="506" name="Google Shape;506;p58"/>
          <p:cNvPicPr preferRelativeResize="0"/>
          <p:nvPr/>
        </p:nvPicPr>
        <p:blipFill rotWithShape="1">
          <a:blip r:embed="rId3">
            <a:alphaModFix/>
          </a:blip>
          <a:srcRect b="0" l="0" r="0" t="0"/>
          <a:stretch/>
        </p:blipFill>
        <p:spPr>
          <a:xfrm>
            <a:off x="266700" y="2772833"/>
            <a:ext cx="11658601" cy="3429000"/>
          </a:xfrm>
          <a:prstGeom prst="rect">
            <a:avLst/>
          </a:prstGeom>
          <a:noFill/>
          <a:ln>
            <a:noFill/>
          </a:ln>
        </p:spPr>
      </p:pic>
      <p:sp>
        <p:nvSpPr>
          <p:cNvPr id="507" name="Google Shape;507;p58"/>
          <p:cNvSpPr/>
          <p:nvPr/>
        </p:nvSpPr>
        <p:spPr>
          <a:xfrm>
            <a:off x="9126267" y="1576900"/>
            <a:ext cx="3065700" cy="5281200"/>
          </a:xfrm>
          <a:prstGeom prst="rect">
            <a:avLst/>
          </a:prstGeom>
          <a:solidFill>
            <a:srgbClr val="8E489B"/>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8" name="Google Shape;508;p58"/>
          <p:cNvSpPr txBox="1"/>
          <p:nvPr/>
        </p:nvSpPr>
        <p:spPr>
          <a:xfrm>
            <a:off x="10398377" y="3542811"/>
            <a:ext cx="892500" cy="26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AU" sz="1100" u="none" cap="none" strike="noStrike">
                <a:solidFill>
                  <a:srgbClr val="FFFFFF"/>
                </a:solidFill>
                <a:latin typeface="Roboto Light"/>
                <a:ea typeface="Roboto Light"/>
                <a:cs typeface="Roboto Light"/>
                <a:sym typeface="Roboto Light"/>
              </a:rPr>
              <a:t>Projects</a:t>
            </a:r>
            <a:endParaRPr b="0" i="0" sz="1600" u="none" cap="none" strike="noStrike">
              <a:solidFill>
                <a:srgbClr val="FFFFFF"/>
              </a:solidFill>
              <a:latin typeface="Roboto Light"/>
              <a:ea typeface="Roboto Light"/>
              <a:cs typeface="Roboto Light"/>
              <a:sym typeface="Roboto Light"/>
            </a:endParaRPr>
          </a:p>
        </p:txBody>
      </p:sp>
      <p:sp>
        <p:nvSpPr>
          <p:cNvPr id="509" name="Google Shape;509;p58"/>
          <p:cNvSpPr txBox="1"/>
          <p:nvPr/>
        </p:nvSpPr>
        <p:spPr>
          <a:xfrm>
            <a:off x="10398377" y="3224444"/>
            <a:ext cx="892500" cy="26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rgbClr val="FFFFFF"/>
                </a:solidFill>
                <a:latin typeface="Roboto"/>
                <a:ea typeface="Roboto"/>
                <a:cs typeface="Roboto"/>
                <a:sym typeface="Roboto"/>
              </a:rPr>
              <a:t>1935</a:t>
            </a:r>
            <a:endParaRPr b="1" i="0" sz="2500" u="none" cap="none" strike="noStrike">
              <a:solidFill>
                <a:srgbClr val="FFFFFF"/>
              </a:solidFill>
              <a:latin typeface="Roboto"/>
              <a:ea typeface="Roboto"/>
              <a:cs typeface="Roboto"/>
              <a:sym typeface="Roboto"/>
            </a:endParaRPr>
          </a:p>
        </p:txBody>
      </p:sp>
      <p:grpSp>
        <p:nvGrpSpPr>
          <p:cNvPr id="510" name="Google Shape;510;p58"/>
          <p:cNvGrpSpPr/>
          <p:nvPr/>
        </p:nvGrpSpPr>
        <p:grpSpPr>
          <a:xfrm>
            <a:off x="10398119" y="4064531"/>
            <a:ext cx="892378" cy="531171"/>
            <a:chOff x="7630083" y="3048470"/>
            <a:chExt cx="669300" cy="398388"/>
          </a:xfrm>
        </p:grpSpPr>
        <p:sp>
          <p:nvSpPr>
            <p:cNvPr id="511" name="Google Shape;511;p58"/>
            <p:cNvSpPr txBox="1"/>
            <p:nvPr/>
          </p:nvSpPr>
          <p:spPr>
            <a:xfrm>
              <a:off x="7630083" y="3250958"/>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AU" sz="1100" u="none" cap="none" strike="noStrike">
                  <a:solidFill>
                    <a:srgbClr val="FFFFFF"/>
                  </a:solidFill>
                  <a:latin typeface="Roboto Light"/>
                  <a:ea typeface="Roboto Light"/>
                  <a:cs typeface="Roboto Light"/>
                  <a:sym typeface="Roboto Light"/>
                </a:rPr>
                <a:t>ARC &amp; NHMRC</a:t>
              </a:r>
              <a:br>
                <a:rPr b="0" i="0" lang="en-AU" sz="1100" u="none" cap="none" strike="noStrike">
                  <a:solidFill>
                    <a:srgbClr val="FFFFFF"/>
                  </a:solidFill>
                  <a:latin typeface="Roboto Light"/>
                  <a:ea typeface="Roboto Light"/>
                  <a:cs typeface="Roboto Light"/>
                  <a:sym typeface="Roboto Light"/>
                </a:rPr>
              </a:br>
              <a:r>
                <a:rPr b="0" i="0" lang="en-AU" sz="1100" u="none" cap="none" strike="noStrike">
                  <a:solidFill>
                    <a:srgbClr val="FFFFFF"/>
                  </a:solidFill>
                  <a:latin typeface="Roboto Light"/>
                  <a:ea typeface="Roboto Light"/>
                  <a:cs typeface="Roboto Light"/>
                  <a:sym typeface="Roboto Light"/>
                </a:rPr>
                <a:t>grants</a:t>
              </a:r>
              <a:endParaRPr b="0" i="0" sz="1600" u="none" cap="none" strike="noStrike">
                <a:solidFill>
                  <a:srgbClr val="FFFFFF"/>
                </a:solidFill>
                <a:latin typeface="Roboto Light"/>
                <a:ea typeface="Roboto Light"/>
                <a:cs typeface="Roboto Light"/>
                <a:sym typeface="Roboto Light"/>
              </a:endParaRPr>
            </a:p>
          </p:txBody>
        </p:sp>
        <p:sp>
          <p:nvSpPr>
            <p:cNvPr id="512" name="Google Shape;512;p58"/>
            <p:cNvSpPr txBox="1"/>
            <p:nvPr/>
          </p:nvSpPr>
          <p:spPr>
            <a:xfrm>
              <a:off x="7630083" y="3048470"/>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rgbClr val="FFFFFF"/>
                  </a:solidFill>
                  <a:latin typeface="Roboto"/>
                  <a:ea typeface="Roboto"/>
                  <a:cs typeface="Roboto"/>
                  <a:sym typeface="Roboto"/>
                </a:rPr>
                <a:t>320</a:t>
              </a:r>
              <a:endParaRPr b="1" i="0" sz="2500" u="none" cap="none" strike="noStrike">
                <a:solidFill>
                  <a:srgbClr val="FFFFFF"/>
                </a:solidFill>
                <a:latin typeface="Roboto"/>
                <a:ea typeface="Roboto"/>
                <a:cs typeface="Roboto"/>
                <a:sym typeface="Roboto"/>
              </a:endParaRPr>
            </a:p>
          </p:txBody>
        </p:sp>
      </p:grpSp>
      <p:grpSp>
        <p:nvGrpSpPr>
          <p:cNvPr id="513" name="Google Shape;513;p58"/>
          <p:cNvGrpSpPr/>
          <p:nvPr/>
        </p:nvGrpSpPr>
        <p:grpSpPr>
          <a:xfrm>
            <a:off x="10398119" y="4915140"/>
            <a:ext cx="892378" cy="522387"/>
            <a:chOff x="7630083" y="3580795"/>
            <a:chExt cx="669300" cy="391800"/>
          </a:xfrm>
        </p:grpSpPr>
        <p:sp>
          <p:nvSpPr>
            <p:cNvPr id="514" name="Google Shape;514;p58"/>
            <p:cNvSpPr txBox="1"/>
            <p:nvPr/>
          </p:nvSpPr>
          <p:spPr>
            <a:xfrm>
              <a:off x="7630083" y="3776695"/>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AU" sz="1100" u="none" cap="none" strike="noStrike">
                  <a:solidFill>
                    <a:srgbClr val="FFFFFF"/>
                  </a:solidFill>
                  <a:latin typeface="Roboto Light"/>
                  <a:ea typeface="Roboto Light"/>
                  <a:cs typeface="Roboto Light"/>
                  <a:sym typeface="Roboto Light"/>
                </a:rPr>
                <a:t>research fields</a:t>
              </a:r>
              <a:endParaRPr b="0" i="0" sz="1600" u="none" cap="none" strike="noStrike">
                <a:solidFill>
                  <a:srgbClr val="FFFFFF"/>
                </a:solidFill>
                <a:latin typeface="Roboto Light"/>
                <a:ea typeface="Roboto Light"/>
                <a:cs typeface="Roboto Light"/>
                <a:sym typeface="Roboto Light"/>
              </a:endParaRPr>
            </a:p>
          </p:txBody>
        </p:sp>
        <p:sp>
          <p:nvSpPr>
            <p:cNvPr id="515" name="Google Shape;515;p58"/>
            <p:cNvSpPr txBox="1"/>
            <p:nvPr/>
          </p:nvSpPr>
          <p:spPr>
            <a:xfrm>
              <a:off x="7630083" y="3580795"/>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rgbClr val="FFFFFF"/>
                  </a:solidFill>
                  <a:latin typeface="Roboto"/>
                  <a:ea typeface="Roboto"/>
                  <a:cs typeface="Roboto"/>
                  <a:sym typeface="Roboto"/>
                </a:rPr>
                <a:t>All</a:t>
              </a:r>
              <a:endParaRPr b="1" i="0" sz="2500" u="none" cap="none" strike="noStrike">
                <a:solidFill>
                  <a:srgbClr val="FFFFFF"/>
                </a:solidFill>
                <a:latin typeface="Roboto"/>
                <a:ea typeface="Roboto"/>
                <a:cs typeface="Roboto"/>
                <a:sym typeface="Roboto"/>
              </a:endParaRPr>
            </a:p>
          </p:txBody>
        </p:sp>
      </p:grpSp>
      <p:grpSp>
        <p:nvGrpSpPr>
          <p:cNvPr id="516" name="Google Shape;516;p58"/>
          <p:cNvGrpSpPr/>
          <p:nvPr/>
        </p:nvGrpSpPr>
        <p:grpSpPr>
          <a:xfrm>
            <a:off x="10398112" y="5778791"/>
            <a:ext cx="1608360" cy="743055"/>
            <a:chOff x="7630075" y="4272445"/>
            <a:chExt cx="1206300" cy="557305"/>
          </a:xfrm>
        </p:grpSpPr>
        <p:sp>
          <p:nvSpPr>
            <p:cNvPr id="517" name="Google Shape;517;p58"/>
            <p:cNvSpPr txBox="1"/>
            <p:nvPr/>
          </p:nvSpPr>
          <p:spPr>
            <a:xfrm>
              <a:off x="7630075" y="4520750"/>
              <a:ext cx="1206300" cy="30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AU" sz="1100" u="none" cap="none" strike="noStrike">
                  <a:solidFill>
                    <a:srgbClr val="FFFFFF"/>
                  </a:solidFill>
                  <a:latin typeface="Roboto Light"/>
                  <a:ea typeface="Roboto Light"/>
                  <a:cs typeface="Roboto Light"/>
                  <a:sym typeface="Roboto Light"/>
                </a:rPr>
                <a:t>Collaborative multi-institutional projects</a:t>
              </a:r>
              <a:endParaRPr b="0" i="0" sz="1600" u="none" cap="none" strike="noStrike">
                <a:solidFill>
                  <a:srgbClr val="FFFFFF"/>
                </a:solidFill>
                <a:latin typeface="Roboto Light"/>
                <a:ea typeface="Roboto Light"/>
                <a:cs typeface="Roboto Light"/>
                <a:sym typeface="Roboto Light"/>
              </a:endParaRPr>
            </a:p>
          </p:txBody>
        </p:sp>
        <p:sp>
          <p:nvSpPr>
            <p:cNvPr id="518" name="Google Shape;518;p58"/>
            <p:cNvSpPr txBox="1"/>
            <p:nvPr/>
          </p:nvSpPr>
          <p:spPr>
            <a:xfrm>
              <a:off x="7630083" y="4272445"/>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rgbClr val="FFFFFF"/>
                  </a:solidFill>
                  <a:latin typeface="Roboto"/>
                  <a:ea typeface="Roboto"/>
                  <a:cs typeface="Roboto"/>
                  <a:sym typeface="Roboto"/>
                </a:rPr>
                <a:t>358</a:t>
              </a:r>
              <a:endParaRPr b="1" i="0" sz="2500" u="none" cap="none" strike="noStrike">
                <a:solidFill>
                  <a:srgbClr val="FFFFFF"/>
                </a:solidFill>
                <a:latin typeface="Roboto"/>
                <a:ea typeface="Roboto"/>
                <a:cs typeface="Roboto"/>
                <a:sym typeface="Roboto"/>
              </a:endParaRPr>
            </a:p>
          </p:txBody>
        </p:sp>
      </p:grpSp>
      <p:sp>
        <p:nvSpPr>
          <p:cNvPr id="519" name="Google Shape;519;p58"/>
          <p:cNvSpPr txBox="1"/>
          <p:nvPr/>
        </p:nvSpPr>
        <p:spPr>
          <a:xfrm>
            <a:off x="9601232" y="1793400"/>
            <a:ext cx="1949700" cy="26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AU" sz="1200" u="none" cap="none" strike="noStrike">
                <a:solidFill>
                  <a:srgbClr val="FFFFFF"/>
                </a:solidFill>
                <a:latin typeface="Roboto"/>
                <a:ea typeface="Roboto"/>
                <a:cs typeface="Roboto"/>
                <a:sym typeface="Roboto"/>
              </a:rPr>
              <a:t>In 2020/2021 ARDC Nectar Research Cloud supported:</a:t>
            </a:r>
            <a:endParaRPr b="1" i="0" sz="1700" u="none" cap="none" strike="noStrike">
              <a:solidFill>
                <a:srgbClr val="FFFFFF"/>
              </a:solidFill>
              <a:latin typeface="Roboto"/>
              <a:ea typeface="Roboto"/>
              <a:cs typeface="Roboto"/>
              <a:sym typeface="Roboto"/>
            </a:endParaRPr>
          </a:p>
        </p:txBody>
      </p:sp>
      <p:pic>
        <p:nvPicPr>
          <p:cNvPr id="520" name="Google Shape;520;p58"/>
          <p:cNvPicPr preferRelativeResize="0"/>
          <p:nvPr/>
        </p:nvPicPr>
        <p:blipFill rotWithShape="1">
          <a:blip r:embed="rId4">
            <a:alphaModFix/>
          </a:blip>
          <a:srcRect b="0" l="0" r="0" t="0"/>
          <a:stretch/>
        </p:blipFill>
        <p:spPr>
          <a:xfrm>
            <a:off x="236534" y="235167"/>
            <a:ext cx="1497066" cy="595667"/>
          </a:xfrm>
          <a:prstGeom prst="rect">
            <a:avLst/>
          </a:prstGeom>
          <a:noFill/>
          <a:ln>
            <a:noFill/>
          </a:ln>
        </p:spPr>
      </p:pic>
      <p:sp>
        <p:nvSpPr>
          <p:cNvPr id="521" name="Google Shape;521;p58"/>
          <p:cNvSpPr txBox="1"/>
          <p:nvPr/>
        </p:nvSpPr>
        <p:spPr>
          <a:xfrm>
            <a:off x="1062650" y="767200"/>
            <a:ext cx="8001600" cy="510900"/>
          </a:xfrm>
          <a:prstGeom prst="rect">
            <a:avLst/>
          </a:prstGeom>
          <a:noFill/>
          <a:ln>
            <a:noFill/>
          </a:ln>
        </p:spPr>
        <p:txBody>
          <a:bodyPr anchorCtr="0" anchor="t" bIns="121900" lIns="121900" spcFirstLastPara="1" rIns="121900" wrap="square" tIns="121900">
            <a:noAutofit/>
          </a:bodyPr>
          <a:lstStyle/>
          <a:p>
            <a:pPr indent="0" lvl="0" marL="0" marR="0" rtl="0" algn="ctr">
              <a:lnSpc>
                <a:spcPct val="80000"/>
              </a:lnSpc>
              <a:spcBef>
                <a:spcPts val="0"/>
              </a:spcBef>
              <a:spcAft>
                <a:spcPts val="0"/>
              </a:spcAft>
              <a:buClr>
                <a:srgbClr val="000000"/>
              </a:buClr>
              <a:buSzPts val="3300"/>
              <a:buFont typeface="Arial"/>
              <a:buNone/>
            </a:pPr>
            <a:r>
              <a:rPr i="0" lang="en-AU" sz="3300" u="none" cap="none" strike="noStrike">
                <a:solidFill>
                  <a:srgbClr val="8E489B"/>
                </a:solidFill>
                <a:latin typeface="Calibri"/>
                <a:ea typeface="Calibri"/>
                <a:cs typeface="Calibri"/>
                <a:sym typeface="Calibri"/>
              </a:rPr>
              <a:t>S</a:t>
            </a:r>
            <a:r>
              <a:rPr i="0" lang="en-AU" sz="3300" u="none" cap="none" strike="noStrike">
                <a:solidFill>
                  <a:srgbClr val="8E489B"/>
                </a:solidFill>
                <a:latin typeface="Calibri"/>
                <a:ea typeface="Calibri"/>
                <a:cs typeface="Calibri"/>
                <a:sym typeface="Calibri"/>
              </a:rPr>
              <a:t>upporting Australian research</a:t>
            </a:r>
            <a:r>
              <a:rPr i="0" lang="en-AU" sz="3300" u="none" cap="none" strike="noStrike">
                <a:solidFill>
                  <a:srgbClr val="8E489B"/>
                </a:solidFill>
                <a:latin typeface="Calibri"/>
                <a:ea typeface="Calibri"/>
                <a:cs typeface="Calibri"/>
                <a:sym typeface="Calibri"/>
              </a:rPr>
              <a:t> since 2012</a:t>
            </a:r>
            <a:endParaRPr i="0" sz="3300" u="none" cap="none" strike="noStrike">
              <a:solidFill>
                <a:srgbClr val="8E489B"/>
              </a:solidFill>
              <a:latin typeface="Calibri"/>
              <a:ea typeface="Calibri"/>
              <a:cs typeface="Calibri"/>
              <a:sym typeface="Calibri"/>
            </a:endParaRPr>
          </a:p>
        </p:txBody>
      </p:sp>
      <p:sp>
        <p:nvSpPr>
          <p:cNvPr id="522" name="Google Shape;522;p58"/>
          <p:cNvSpPr/>
          <p:nvPr/>
        </p:nvSpPr>
        <p:spPr>
          <a:xfrm>
            <a:off x="706767" y="1845933"/>
            <a:ext cx="2711700" cy="1214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3" name="Google Shape;523;p58"/>
          <p:cNvSpPr txBox="1"/>
          <p:nvPr/>
        </p:nvSpPr>
        <p:spPr>
          <a:xfrm>
            <a:off x="1957845" y="2515748"/>
            <a:ext cx="1615500" cy="458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100"/>
              <a:buFont typeface="Arial"/>
              <a:buNone/>
            </a:pPr>
            <a:r>
              <a:rPr b="0" i="0" lang="en-AU" sz="1100" u="none" cap="none" strike="noStrike">
                <a:solidFill>
                  <a:schemeClr val="dk1"/>
                </a:solidFill>
                <a:latin typeface="Roboto Light"/>
                <a:ea typeface="Roboto Light"/>
                <a:cs typeface="Roboto Light"/>
                <a:sym typeface="Roboto Light"/>
              </a:rPr>
              <a:t>ARC Centres</a:t>
            </a:r>
            <a:br>
              <a:rPr b="0" i="0" lang="en-AU" sz="1100" u="none" cap="none" strike="noStrike">
                <a:solidFill>
                  <a:schemeClr val="dk1"/>
                </a:solidFill>
                <a:latin typeface="Roboto Light"/>
                <a:ea typeface="Roboto Light"/>
                <a:cs typeface="Roboto Light"/>
                <a:sym typeface="Roboto Light"/>
              </a:rPr>
            </a:br>
            <a:r>
              <a:rPr b="0" i="0" lang="en-AU" sz="1100" u="none" cap="none" strike="noStrike">
                <a:solidFill>
                  <a:schemeClr val="dk1"/>
                </a:solidFill>
                <a:latin typeface="Roboto Light"/>
                <a:ea typeface="Roboto Light"/>
                <a:cs typeface="Roboto Light"/>
                <a:sym typeface="Roboto Light"/>
              </a:rPr>
              <a:t>of Excellence</a:t>
            </a:r>
            <a:endParaRPr b="0" i="0" sz="1600" u="none" cap="none" strike="noStrike">
              <a:solidFill>
                <a:srgbClr val="000000"/>
              </a:solidFill>
              <a:latin typeface="Roboto Light"/>
              <a:ea typeface="Roboto Light"/>
              <a:cs typeface="Roboto Light"/>
              <a:sym typeface="Roboto Light"/>
            </a:endParaRPr>
          </a:p>
        </p:txBody>
      </p:sp>
      <p:sp>
        <p:nvSpPr>
          <p:cNvPr id="524" name="Google Shape;524;p58"/>
          <p:cNvSpPr txBox="1"/>
          <p:nvPr/>
        </p:nvSpPr>
        <p:spPr>
          <a:xfrm>
            <a:off x="1966595" y="2097290"/>
            <a:ext cx="590100" cy="45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Roboto Black"/>
                <a:ea typeface="Roboto Black"/>
                <a:cs typeface="Roboto Black"/>
                <a:sym typeface="Roboto Black"/>
              </a:rPr>
              <a:t>17</a:t>
            </a:r>
            <a:endParaRPr b="0" i="0" sz="2900" u="none" cap="none" strike="noStrike">
              <a:solidFill>
                <a:srgbClr val="000000"/>
              </a:solidFill>
              <a:latin typeface="Roboto Black"/>
              <a:ea typeface="Roboto Black"/>
              <a:cs typeface="Roboto Black"/>
              <a:sym typeface="Roboto Black"/>
            </a:endParaRPr>
          </a:p>
        </p:txBody>
      </p:sp>
      <p:pic>
        <p:nvPicPr>
          <p:cNvPr id="525" name="Google Shape;525;p58"/>
          <p:cNvPicPr preferRelativeResize="0"/>
          <p:nvPr/>
        </p:nvPicPr>
        <p:blipFill rotWithShape="1">
          <a:blip r:embed="rId5">
            <a:alphaModFix/>
          </a:blip>
          <a:srcRect b="0" l="0" r="0" t="0"/>
          <a:stretch/>
        </p:blipFill>
        <p:spPr>
          <a:xfrm>
            <a:off x="1010383" y="2103927"/>
            <a:ext cx="736962" cy="698190"/>
          </a:xfrm>
          <a:prstGeom prst="rect">
            <a:avLst/>
          </a:prstGeom>
          <a:noFill/>
          <a:ln>
            <a:noFill/>
          </a:ln>
        </p:spPr>
      </p:pic>
      <p:sp>
        <p:nvSpPr>
          <p:cNvPr id="526" name="Google Shape;526;p58"/>
          <p:cNvSpPr/>
          <p:nvPr/>
        </p:nvSpPr>
        <p:spPr>
          <a:xfrm>
            <a:off x="706767" y="3187751"/>
            <a:ext cx="2711700" cy="1214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7" name="Google Shape;527;p58"/>
          <p:cNvSpPr/>
          <p:nvPr/>
        </p:nvSpPr>
        <p:spPr>
          <a:xfrm>
            <a:off x="706767" y="4529568"/>
            <a:ext cx="2711700" cy="1214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8" name="Google Shape;528;p58"/>
          <p:cNvSpPr/>
          <p:nvPr/>
        </p:nvSpPr>
        <p:spPr>
          <a:xfrm>
            <a:off x="3582095" y="3187751"/>
            <a:ext cx="2711700" cy="1214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9" name="Google Shape;529;p58"/>
          <p:cNvSpPr/>
          <p:nvPr/>
        </p:nvSpPr>
        <p:spPr>
          <a:xfrm>
            <a:off x="3582095" y="4529568"/>
            <a:ext cx="2711700" cy="1214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0" name="Google Shape;530;p58"/>
          <p:cNvSpPr/>
          <p:nvPr/>
        </p:nvSpPr>
        <p:spPr>
          <a:xfrm>
            <a:off x="3573345" y="1845933"/>
            <a:ext cx="2711700" cy="1214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1" name="Google Shape;531;p58"/>
          <p:cNvSpPr txBox="1"/>
          <p:nvPr/>
        </p:nvSpPr>
        <p:spPr>
          <a:xfrm>
            <a:off x="1966595" y="3786639"/>
            <a:ext cx="1615500" cy="458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100"/>
              <a:buFont typeface="Arial"/>
              <a:buNone/>
            </a:pPr>
            <a:r>
              <a:rPr b="0" i="0" lang="en-AU" sz="1100" u="none" cap="none" strike="noStrike">
                <a:solidFill>
                  <a:schemeClr val="dk1"/>
                </a:solidFill>
                <a:latin typeface="Roboto Light"/>
                <a:ea typeface="Roboto Light"/>
                <a:cs typeface="Roboto Light"/>
                <a:sym typeface="Roboto Light"/>
              </a:rPr>
              <a:t>NCRIS</a:t>
            </a:r>
            <a:br>
              <a:rPr b="0" i="0" lang="en-AU" sz="1100" u="none" cap="none" strike="noStrike">
                <a:solidFill>
                  <a:schemeClr val="dk1"/>
                </a:solidFill>
                <a:latin typeface="Roboto Light"/>
                <a:ea typeface="Roboto Light"/>
                <a:cs typeface="Roboto Light"/>
                <a:sym typeface="Roboto Light"/>
              </a:rPr>
            </a:br>
            <a:r>
              <a:rPr b="0" i="0" lang="en-AU" sz="1100" u="none" cap="none" strike="noStrike">
                <a:solidFill>
                  <a:schemeClr val="dk1"/>
                </a:solidFill>
                <a:latin typeface="Roboto Light"/>
                <a:ea typeface="Roboto Light"/>
                <a:cs typeface="Roboto Light"/>
                <a:sym typeface="Roboto Light"/>
              </a:rPr>
              <a:t>Capabilities</a:t>
            </a:r>
            <a:endParaRPr b="0" i="0" sz="1600" u="none" cap="none" strike="noStrike">
              <a:solidFill>
                <a:srgbClr val="000000"/>
              </a:solidFill>
              <a:latin typeface="Roboto Light"/>
              <a:ea typeface="Roboto Light"/>
              <a:cs typeface="Roboto Light"/>
              <a:sym typeface="Roboto Light"/>
            </a:endParaRPr>
          </a:p>
        </p:txBody>
      </p:sp>
      <p:sp>
        <p:nvSpPr>
          <p:cNvPr id="532" name="Google Shape;532;p58"/>
          <p:cNvSpPr txBox="1"/>
          <p:nvPr/>
        </p:nvSpPr>
        <p:spPr>
          <a:xfrm>
            <a:off x="1966595" y="3374595"/>
            <a:ext cx="590100" cy="45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Roboto Black"/>
                <a:ea typeface="Roboto Black"/>
                <a:cs typeface="Roboto Black"/>
                <a:sym typeface="Roboto Black"/>
              </a:rPr>
              <a:t>15</a:t>
            </a:r>
            <a:endParaRPr b="0" i="0" sz="2900" u="none" cap="none" strike="noStrike">
              <a:solidFill>
                <a:srgbClr val="000000"/>
              </a:solidFill>
              <a:latin typeface="Roboto Black"/>
              <a:ea typeface="Roboto Black"/>
              <a:cs typeface="Roboto Black"/>
              <a:sym typeface="Roboto Black"/>
            </a:endParaRPr>
          </a:p>
        </p:txBody>
      </p:sp>
      <p:sp>
        <p:nvSpPr>
          <p:cNvPr id="533" name="Google Shape;533;p58"/>
          <p:cNvSpPr txBox="1"/>
          <p:nvPr/>
        </p:nvSpPr>
        <p:spPr>
          <a:xfrm>
            <a:off x="2020763" y="5142101"/>
            <a:ext cx="1615500" cy="458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100"/>
              <a:buFont typeface="Arial"/>
              <a:buNone/>
            </a:pPr>
            <a:r>
              <a:rPr b="0" i="0" lang="en-AU" sz="1100" u="none" cap="none" strike="noStrike">
                <a:solidFill>
                  <a:schemeClr val="dk1"/>
                </a:solidFill>
                <a:latin typeface="Roboto Light"/>
                <a:ea typeface="Roboto Light"/>
                <a:cs typeface="Roboto Light"/>
                <a:sym typeface="Roboto Light"/>
              </a:rPr>
              <a:t>Platforms/Virtual</a:t>
            </a:r>
            <a:br>
              <a:rPr b="0" i="0" lang="en-AU" sz="1100" u="none" cap="none" strike="noStrike">
                <a:solidFill>
                  <a:schemeClr val="dk1"/>
                </a:solidFill>
                <a:latin typeface="Roboto Light"/>
                <a:ea typeface="Roboto Light"/>
                <a:cs typeface="Roboto Light"/>
                <a:sym typeface="Roboto Light"/>
              </a:rPr>
            </a:br>
            <a:r>
              <a:rPr b="0" i="0" lang="en-AU" sz="1100" u="none" cap="none" strike="noStrike">
                <a:solidFill>
                  <a:schemeClr val="dk1"/>
                </a:solidFill>
                <a:latin typeface="Roboto Light"/>
                <a:ea typeface="Roboto Light"/>
                <a:cs typeface="Roboto Light"/>
                <a:sym typeface="Roboto Light"/>
              </a:rPr>
              <a:t>Laboratories</a:t>
            </a:r>
            <a:endParaRPr b="0" i="0" sz="1600" u="none" cap="none" strike="noStrike">
              <a:solidFill>
                <a:srgbClr val="000000"/>
              </a:solidFill>
              <a:latin typeface="Roboto Light"/>
              <a:ea typeface="Roboto Light"/>
              <a:cs typeface="Roboto Light"/>
              <a:sym typeface="Roboto Light"/>
            </a:endParaRPr>
          </a:p>
        </p:txBody>
      </p:sp>
      <p:sp>
        <p:nvSpPr>
          <p:cNvPr id="534" name="Google Shape;534;p58"/>
          <p:cNvSpPr txBox="1"/>
          <p:nvPr/>
        </p:nvSpPr>
        <p:spPr>
          <a:xfrm>
            <a:off x="1966595" y="4719694"/>
            <a:ext cx="590100" cy="45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Roboto Black"/>
                <a:ea typeface="Roboto Black"/>
                <a:cs typeface="Roboto Black"/>
                <a:sym typeface="Roboto Black"/>
              </a:rPr>
              <a:t>27</a:t>
            </a:r>
            <a:endParaRPr b="0" i="0" sz="2900" u="none" cap="none" strike="noStrike">
              <a:solidFill>
                <a:srgbClr val="000000"/>
              </a:solidFill>
              <a:latin typeface="Roboto Black"/>
              <a:ea typeface="Roboto Black"/>
              <a:cs typeface="Roboto Black"/>
              <a:sym typeface="Roboto Black"/>
            </a:endParaRPr>
          </a:p>
        </p:txBody>
      </p:sp>
      <p:sp>
        <p:nvSpPr>
          <p:cNvPr id="535" name="Google Shape;535;p58"/>
          <p:cNvSpPr txBox="1"/>
          <p:nvPr/>
        </p:nvSpPr>
        <p:spPr>
          <a:xfrm>
            <a:off x="4712899" y="2515748"/>
            <a:ext cx="1615500" cy="458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100"/>
              <a:buFont typeface="Arial"/>
              <a:buNone/>
            </a:pPr>
            <a:r>
              <a:rPr b="0" i="0" lang="en-AU" sz="1100" u="none" cap="none" strike="noStrike">
                <a:solidFill>
                  <a:schemeClr val="dk1"/>
                </a:solidFill>
                <a:latin typeface="Roboto Light"/>
                <a:ea typeface="Roboto Light"/>
                <a:cs typeface="Roboto Light"/>
                <a:sym typeface="Roboto Light"/>
              </a:rPr>
              <a:t>Cooperative Research</a:t>
            </a:r>
            <a:br>
              <a:rPr b="0" i="0" lang="en-AU" sz="1100" u="none" cap="none" strike="noStrike">
                <a:solidFill>
                  <a:schemeClr val="dk1"/>
                </a:solidFill>
                <a:latin typeface="Roboto Light"/>
                <a:ea typeface="Roboto Light"/>
                <a:cs typeface="Roboto Light"/>
                <a:sym typeface="Roboto Light"/>
              </a:rPr>
            </a:br>
            <a:r>
              <a:rPr b="0" i="0" lang="en-AU" sz="1100" u="none" cap="none" strike="noStrike">
                <a:solidFill>
                  <a:schemeClr val="dk1"/>
                </a:solidFill>
                <a:latin typeface="Roboto Light"/>
                <a:ea typeface="Roboto Light"/>
                <a:cs typeface="Roboto Light"/>
                <a:sym typeface="Roboto Light"/>
              </a:rPr>
              <a:t>Centres</a:t>
            </a:r>
            <a:endParaRPr b="0" i="0" sz="1600" u="none" cap="none" strike="noStrike">
              <a:solidFill>
                <a:srgbClr val="000000"/>
              </a:solidFill>
              <a:latin typeface="Roboto Light"/>
              <a:ea typeface="Roboto Light"/>
              <a:cs typeface="Roboto Light"/>
              <a:sym typeface="Roboto Light"/>
            </a:endParaRPr>
          </a:p>
        </p:txBody>
      </p:sp>
      <p:sp>
        <p:nvSpPr>
          <p:cNvPr id="536" name="Google Shape;536;p58"/>
          <p:cNvSpPr txBox="1"/>
          <p:nvPr/>
        </p:nvSpPr>
        <p:spPr>
          <a:xfrm>
            <a:off x="4712899" y="2097290"/>
            <a:ext cx="590100" cy="45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Roboto Black"/>
                <a:ea typeface="Roboto Black"/>
                <a:cs typeface="Roboto Black"/>
                <a:sym typeface="Roboto Black"/>
              </a:rPr>
              <a:t>19</a:t>
            </a:r>
            <a:endParaRPr b="0" i="0" sz="2900" u="none" cap="none" strike="noStrike">
              <a:solidFill>
                <a:srgbClr val="000000"/>
              </a:solidFill>
              <a:latin typeface="Roboto Black"/>
              <a:ea typeface="Roboto Black"/>
              <a:cs typeface="Roboto Black"/>
              <a:sym typeface="Roboto Black"/>
            </a:endParaRPr>
          </a:p>
        </p:txBody>
      </p:sp>
      <p:sp>
        <p:nvSpPr>
          <p:cNvPr id="537" name="Google Shape;537;p58"/>
          <p:cNvSpPr txBox="1"/>
          <p:nvPr/>
        </p:nvSpPr>
        <p:spPr>
          <a:xfrm>
            <a:off x="4721649" y="3786639"/>
            <a:ext cx="1615500" cy="458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100"/>
              <a:buFont typeface="Arial"/>
              <a:buNone/>
            </a:pPr>
            <a:r>
              <a:rPr b="0" i="0" lang="en-AU" sz="1100" u="none" cap="none" strike="noStrike">
                <a:solidFill>
                  <a:schemeClr val="dk1"/>
                </a:solidFill>
                <a:latin typeface="Roboto Light"/>
                <a:ea typeface="Roboto Light"/>
                <a:cs typeface="Roboto Light"/>
                <a:sym typeface="Roboto Light"/>
              </a:rPr>
              <a:t>Medical Research</a:t>
            </a:r>
            <a:br>
              <a:rPr b="0" i="0" lang="en-AU" sz="1100" u="none" cap="none" strike="noStrike">
                <a:solidFill>
                  <a:schemeClr val="dk1"/>
                </a:solidFill>
                <a:latin typeface="Roboto Light"/>
                <a:ea typeface="Roboto Light"/>
                <a:cs typeface="Roboto Light"/>
                <a:sym typeface="Roboto Light"/>
              </a:rPr>
            </a:br>
            <a:r>
              <a:rPr b="0" i="0" lang="en-AU" sz="1100" u="none" cap="none" strike="noStrike">
                <a:solidFill>
                  <a:schemeClr val="dk1"/>
                </a:solidFill>
                <a:latin typeface="Roboto Light"/>
                <a:ea typeface="Roboto Light"/>
                <a:cs typeface="Roboto Light"/>
                <a:sym typeface="Roboto Light"/>
              </a:rPr>
              <a:t>Institutes</a:t>
            </a:r>
            <a:endParaRPr b="0" i="0" sz="1600" u="none" cap="none" strike="noStrike">
              <a:solidFill>
                <a:srgbClr val="000000"/>
              </a:solidFill>
              <a:latin typeface="Roboto Light"/>
              <a:ea typeface="Roboto Light"/>
              <a:cs typeface="Roboto Light"/>
              <a:sym typeface="Roboto Light"/>
            </a:endParaRPr>
          </a:p>
        </p:txBody>
      </p:sp>
      <p:sp>
        <p:nvSpPr>
          <p:cNvPr id="538" name="Google Shape;538;p58"/>
          <p:cNvSpPr txBox="1"/>
          <p:nvPr/>
        </p:nvSpPr>
        <p:spPr>
          <a:xfrm>
            <a:off x="4721649" y="3374595"/>
            <a:ext cx="590100" cy="45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Roboto Black"/>
                <a:ea typeface="Roboto Black"/>
                <a:cs typeface="Roboto Black"/>
                <a:sym typeface="Roboto Black"/>
              </a:rPr>
              <a:t>4</a:t>
            </a:r>
            <a:endParaRPr b="0" i="0" sz="2900" u="none" cap="none" strike="noStrike">
              <a:solidFill>
                <a:srgbClr val="000000"/>
              </a:solidFill>
              <a:latin typeface="Roboto Black"/>
              <a:ea typeface="Roboto Black"/>
              <a:cs typeface="Roboto Black"/>
              <a:sym typeface="Roboto Black"/>
            </a:endParaRPr>
          </a:p>
        </p:txBody>
      </p:sp>
      <p:sp>
        <p:nvSpPr>
          <p:cNvPr id="539" name="Google Shape;539;p58"/>
          <p:cNvSpPr txBox="1"/>
          <p:nvPr/>
        </p:nvSpPr>
        <p:spPr>
          <a:xfrm>
            <a:off x="4775817" y="5142101"/>
            <a:ext cx="1615500" cy="458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100"/>
              <a:buFont typeface="Arial"/>
              <a:buNone/>
            </a:pPr>
            <a:r>
              <a:rPr b="0" i="0" lang="en-AU" sz="1100" u="none" cap="none" strike="noStrike">
                <a:solidFill>
                  <a:schemeClr val="dk1"/>
                </a:solidFill>
                <a:latin typeface="Roboto Light"/>
                <a:ea typeface="Roboto Light"/>
                <a:cs typeface="Roboto Light"/>
                <a:sym typeface="Roboto Light"/>
              </a:rPr>
              <a:t>Projects</a:t>
            </a:r>
            <a:endParaRPr b="0" i="0" sz="1600" u="none" cap="none" strike="noStrike">
              <a:solidFill>
                <a:srgbClr val="000000"/>
              </a:solidFill>
              <a:latin typeface="Roboto Light"/>
              <a:ea typeface="Roboto Light"/>
              <a:cs typeface="Roboto Light"/>
              <a:sym typeface="Roboto Light"/>
            </a:endParaRPr>
          </a:p>
        </p:txBody>
      </p:sp>
      <p:sp>
        <p:nvSpPr>
          <p:cNvPr id="540" name="Google Shape;540;p58"/>
          <p:cNvSpPr txBox="1"/>
          <p:nvPr/>
        </p:nvSpPr>
        <p:spPr>
          <a:xfrm>
            <a:off x="4721649" y="4719694"/>
            <a:ext cx="1147500" cy="45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Roboto Black"/>
                <a:ea typeface="Roboto Black"/>
                <a:cs typeface="Roboto Black"/>
                <a:sym typeface="Roboto Black"/>
              </a:rPr>
              <a:t>4,605</a:t>
            </a:r>
            <a:endParaRPr b="0" i="0" sz="2900" u="none" cap="none" strike="noStrike">
              <a:solidFill>
                <a:srgbClr val="000000"/>
              </a:solidFill>
              <a:latin typeface="Roboto Black"/>
              <a:ea typeface="Roboto Black"/>
              <a:cs typeface="Roboto Black"/>
              <a:sym typeface="Roboto Black"/>
            </a:endParaRPr>
          </a:p>
        </p:txBody>
      </p:sp>
      <p:pic>
        <p:nvPicPr>
          <p:cNvPr id="541" name="Google Shape;541;p58"/>
          <p:cNvPicPr preferRelativeResize="0"/>
          <p:nvPr/>
        </p:nvPicPr>
        <p:blipFill rotWithShape="1">
          <a:blip r:embed="rId6">
            <a:alphaModFix/>
          </a:blip>
          <a:srcRect b="0" l="0" r="0" t="0"/>
          <a:stretch/>
        </p:blipFill>
        <p:spPr>
          <a:xfrm>
            <a:off x="1056711" y="3416675"/>
            <a:ext cx="661809" cy="756325"/>
          </a:xfrm>
          <a:prstGeom prst="rect">
            <a:avLst/>
          </a:prstGeom>
          <a:noFill/>
          <a:ln>
            <a:noFill/>
          </a:ln>
        </p:spPr>
      </p:pic>
      <p:pic>
        <p:nvPicPr>
          <p:cNvPr id="542" name="Google Shape;542;p58"/>
          <p:cNvPicPr preferRelativeResize="0"/>
          <p:nvPr/>
        </p:nvPicPr>
        <p:blipFill rotWithShape="1">
          <a:blip r:embed="rId7">
            <a:alphaModFix/>
          </a:blip>
          <a:srcRect b="0" l="0" r="0" t="0"/>
          <a:stretch/>
        </p:blipFill>
        <p:spPr>
          <a:xfrm>
            <a:off x="978586" y="4757651"/>
            <a:ext cx="818063" cy="758019"/>
          </a:xfrm>
          <a:prstGeom prst="rect">
            <a:avLst/>
          </a:prstGeom>
          <a:noFill/>
          <a:ln>
            <a:noFill/>
          </a:ln>
        </p:spPr>
      </p:pic>
      <p:pic>
        <p:nvPicPr>
          <p:cNvPr id="543" name="Google Shape;543;p58"/>
          <p:cNvPicPr preferRelativeResize="0"/>
          <p:nvPr/>
        </p:nvPicPr>
        <p:blipFill rotWithShape="1">
          <a:blip r:embed="rId8">
            <a:alphaModFix/>
          </a:blip>
          <a:srcRect b="0" l="0" r="0" t="0"/>
          <a:stretch/>
        </p:blipFill>
        <p:spPr>
          <a:xfrm>
            <a:off x="3769610" y="2112808"/>
            <a:ext cx="704646" cy="698178"/>
          </a:xfrm>
          <a:prstGeom prst="rect">
            <a:avLst/>
          </a:prstGeom>
          <a:noFill/>
          <a:ln>
            <a:noFill/>
          </a:ln>
        </p:spPr>
      </p:pic>
      <p:pic>
        <p:nvPicPr>
          <p:cNvPr id="544" name="Google Shape;544;p58"/>
          <p:cNvPicPr preferRelativeResize="0"/>
          <p:nvPr/>
        </p:nvPicPr>
        <p:blipFill rotWithShape="1">
          <a:blip r:embed="rId9">
            <a:alphaModFix/>
          </a:blip>
          <a:srcRect b="0" l="0" r="0" t="0"/>
          <a:stretch/>
        </p:blipFill>
        <p:spPr>
          <a:xfrm>
            <a:off x="3721641" y="3442333"/>
            <a:ext cx="818085" cy="705013"/>
          </a:xfrm>
          <a:prstGeom prst="rect">
            <a:avLst/>
          </a:prstGeom>
          <a:noFill/>
          <a:ln>
            <a:noFill/>
          </a:ln>
        </p:spPr>
      </p:pic>
      <p:pic>
        <p:nvPicPr>
          <p:cNvPr id="545" name="Google Shape;545;p58"/>
          <p:cNvPicPr preferRelativeResize="0"/>
          <p:nvPr/>
        </p:nvPicPr>
        <p:blipFill rotWithShape="1">
          <a:blip r:embed="rId10">
            <a:alphaModFix/>
          </a:blip>
          <a:srcRect b="0" l="0" r="0" t="0"/>
          <a:stretch/>
        </p:blipFill>
        <p:spPr>
          <a:xfrm>
            <a:off x="3799779" y="4863771"/>
            <a:ext cx="661809" cy="518414"/>
          </a:xfrm>
          <a:prstGeom prst="rect">
            <a:avLst/>
          </a:prstGeom>
          <a:noFill/>
          <a:ln>
            <a:noFill/>
          </a:ln>
        </p:spPr>
      </p:pic>
      <p:sp>
        <p:nvSpPr>
          <p:cNvPr id="546" name="Google Shape;546;p58"/>
          <p:cNvSpPr/>
          <p:nvPr/>
        </p:nvSpPr>
        <p:spPr>
          <a:xfrm>
            <a:off x="6461891" y="1845933"/>
            <a:ext cx="2711700" cy="1214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7" name="Google Shape;547;p58"/>
          <p:cNvSpPr/>
          <p:nvPr/>
        </p:nvSpPr>
        <p:spPr>
          <a:xfrm>
            <a:off x="6461891" y="3180910"/>
            <a:ext cx="2711700" cy="1214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8" name="Google Shape;548;p58"/>
          <p:cNvSpPr/>
          <p:nvPr/>
        </p:nvSpPr>
        <p:spPr>
          <a:xfrm>
            <a:off x="6461891" y="4515887"/>
            <a:ext cx="2711700" cy="1214400"/>
          </a:xfrm>
          <a:prstGeom prst="rect">
            <a:avLst/>
          </a:prstGeom>
          <a:solidFill>
            <a:srgbClr val="FFFFFF"/>
          </a:solidFill>
          <a:ln>
            <a:noFill/>
          </a:ln>
          <a:effectLst>
            <a:outerShdw blurRad="57150" rotWithShape="0" algn="bl" dir="5400000" dist="19050">
              <a:srgbClr val="000000">
                <a:alpha val="13730"/>
              </a:srgbClr>
            </a:outerShdw>
          </a:effectLst>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9" name="Google Shape;549;p58"/>
          <p:cNvSpPr txBox="1"/>
          <p:nvPr/>
        </p:nvSpPr>
        <p:spPr>
          <a:xfrm>
            <a:off x="7556575" y="2515750"/>
            <a:ext cx="1548000" cy="458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100"/>
              <a:buFont typeface="Arial"/>
              <a:buNone/>
            </a:pPr>
            <a:r>
              <a:rPr b="0" i="0" lang="en-AU" sz="1100" u="none" cap="none" strike="noStrike">
                <a:solidFill>
                  <a:schemeClr val="dk1"/>
                </a:solidFill>
                <a:latin typeface="Roboto Light"/>
                <a:ea typeface="Roboto Light"/>
                <a:cs typeface="Roboto Light"/>
                <a:sym typeface="Roboto Light"/>
              </a:rPr>
              <a:t>ARC Industrial Transformation Research Hubs</a:t>
            </a:r>
            <a:endParaRPr b="0" i="0" sz="1600" u="none" cap="none" strike="noStrike">
              <a:solidFill>
                <a:srgbClr val="000000"/>
              </a:solidFill>
              <a:latin typeface="Roboto Light"/>
              <a:ea typeface="Roboto Light"/>
              <a:cs typeface="Roboto Light"/>
              <a:sym typeface="Roboto Light"/>
            </a:endParaRPr>
          </a:p>
        </p:txBody>
      </p:sp>
      <p:sp>
        <p:nvSpPr>
          <p:cNvPr id="550" name="Google Shape;550;p58"/>
          <p:cNvSpPr txBox="1"/>
          <p:nvPr/>
        </p:nvSpPr>
        <p:spPr>
          <a:xfrm>
            <a:off x="7668645" y="2097290"/>
            <a:ext cx="590100" cy="45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Roboto Black"/>
                <a:ea typeface="Roboto Black"/>
                <a:cs typeface="Roboto Black"/>
                <a:sym typeface="Roboto Black"/>
              </a:rPr>
              <a:t>6</a:t>
            </a:r>
            <a:endParaRPr b="0" i="0" sz="2900" u="none" cap="none" strike="noStrike">
              <a:solidFill>
                <a:srgbClr val="000000"/>
              </a:solidFill>
              <a:latin typeface="Roboto Black"/>
              <a:ea typeface="Roboto Black"/>
              <a:cs typeface="Roboto Black"/>
              <a:sym typeface="Roboto Black"/>
            </a:endParaRPr>
          </a:p>
        </p:txBody>
      </p:sp>
      <p:sp>
        <p:nvSpPr>
          <p:cNvPr id="551" name="Google Shape;551;p58"/>
          <p:cNvSpPr txBox="1"/>
          <p:nvPr/>
        </p:nvSpPr>
        <p:spPr>
          <a:xfrm>
            <a:off x="7677395" y="3786639"/>
            <a:ext cx="1615500" cy="458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100"/>
              <a:buFont typeface="Arial"/>
              <a:buNone/>
            </a:pPr>
            <a:r>
              <a:rPr b="0" i="0" lang="en-AU" sz="1100" u="none" cap="none" strike="noStrike">
                <a:solidFill>
                  <a:schemeClr val="dk1"/>
                </a:solidFill>
                <a:latin typeface="Roboto Light"/>
                <a:ea typeface="Roboto Light"/>
                <a:cs typeface="Roboto Light"/>
                <a:sym typeface="Roboto Light"/>
              </a:rPr>
              <a:t>Australian </a:t>
            </a:r>
            <a:br>
              <a:rPr b="0" i="0" lang="en-AU" sz="1100" u="none" cap="none" strike="noStrike">
                <a:solidFill>
                  <a:schemeClr val="dk1"/>
                </a:solidFill>
                <a:latin typeface="Roboto Light"/>
                <a:ea typeface="Roboto Light"/>
                <a:cs typeface="Roboto Light"/>
                <a:sym typeface="Roboto Light"/>
              </a:rPr>
            </a:br>
            <a:r>
              <a:rPr b="0" i="0" lang="en-AU" sz="1100" u="none" cap="none" strike="noStrike">
                <a:solidFill>
                  <a:schemeClr val="dk1"/>
                </a:solidFill>
                <a:latin typeface="Roboto Light"/>
                <a:ea typeface="Roboto Light"/>
                <a:cs typeface="Roboto Light"/>
                <a:sym typeface="Roboto Light"/>
              </a:rPr>
              <a:t>Universities</a:t>
            </a:r>
            <a:endParaRPr b="0" i="0" sz="1600" u="none" cap="none" strike="noStrike">
              <a:solidFill>
                <a:srgbClr val="000000"/>
              </a:solidFill>
              <a:latin typeface="Roboto Light"/>
              <a:ea typeface="Roboto Light"/>
              <a:cs typeface="Roboto Light"/>
              <a:sym typeface="Roboto Light"/>
            </a:endParaRPr>
          </a:p>
        </p:txBody>
      </p:sp>
      <p:sp>
        <p:nvSpPr>
          <p:cNvPr id="552" name="Google Shape;552;p58"/>
          <p:cNvSpPr txBox="1"/>
          <p:nvPr/>
        </p:nvSpPr>
        <p:spPr>
          <a:xfrm>
            <a:off x="7677395" y="3374595"/>
            <a:ext cx="590100" cy="45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Roboto Black"/>
                <a:ea typeface="Roboto Black"/>
                <a:cs typeface="Roboto Black"/>
                <a:sym typeface="Roboto Black"/>
              </a:rPr>
              <a:t>35</a:t>
            </a:r>
            <a:endParaRPr b="0" i="0" sz="2900" u="none" cap="none" strike="noStrike">
              <a:solidFill>
                <a:srgbClr val="000000"/>
              </a:solidFill>
              <a:latin typeface="Roboto Black"/>
              <a:ea typeface="Roboto Black"/>
              <a:cs typeface="Roboto Black"/>
              <a:sym typeface="Roboto Black"/>
            </a:endParaRPr>
          </a:p>
        </p:txBody>
      </p:sp>
      <p:sp>
        <p:nvSpPr>
          <p:cNvPr id="553" name="Google Shape;553;p58"/>
          <p:cNvSpPr txBox="1"/>
          <p:nvPr/>
        </p:nvSpPr>
        <p:spPr>
          <a:xfrm>
            <a:off x="7677395" y="5142101"/>
            <a:ext cx="1615500" cy="458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100"/>
              <a:buFont typeface="Arial"/>
              <a:buNone/>
            </a:pPr>
            <a:r>
              <a:rPr b="0" i="0" lang="en-AU" sz="1100" u="none" cap="none" strike="noStrike">
                <a:solidFill>
                  <a:schemeClr val="dk1"/>
                </a:solidFill>
                <a:latin typeface="Roboto Light"/>
                <a:ea typeface="Roboto Light"/>
                <a:cs typeface="Roboto Light"/>
                <a:sym typeface="Roboto Light"/>
              </a:rPr>
              <a:t>Researchers</a:t>
            </a:r>
            <a:br>
              <a:rPr b="0" i="0" lang="en-AU" sz="1100" u="none" cap="none" strike="noStrike">
                <a:solidFill>
                  <a:schemeClr val="dk1"/>
                </a:solidFill>
                <a:latin typeface="Roboto Light"/>
                <a:ea typeface="Roboto Light"/>
                <a:cs typeface="Roboto Light"/>
                <a:sym typeface="Roboto Light"/>
              </a:rPr>
            </a:br>
            <a:r>
              <a:rPr b="0" i="0" lang="en-AU" sz="1100" u="none" cap="none" strike="noStrike">
                <a:solidFill>
                  <a:schemeClr val="dk1"/>
                </a:solidFill>
                <a:latin typeface="Roboto Light"/>
                <a:ea typeface="Roboto Light"/>
                <a:cs typeface="Roboto Light"/>
                <a:sym typeface="Roboto Light"/>
              </a:rPr>
              <a:t>supported</a:t>
            </a:r>
            <a:endParaRPr b="0" i="0" sz="1600" u="none" cap="none" strike="noStrike">
              <a:solidFill>
                <a:srgbClr val="000000"/>
              </a:solidFill>
              <a:latin typeface="Roboto Light"/>
              <a:ea typeface="Roboto Light"/>
              <a:cs typeface="Roboto Light"/>
              <a:sym typeface="Roboto Light"/>
            </a:endParaRPr>
          </a:p>
        </p:txBody>
      </p:sp>
      <p:sp>
        <p:nvSpPr>
          <p:cNvPr id="554" name="Google Shape;554;p58"/>
          <p:cNvSpPr txBox="1"/>
          <p:nvPr/>
        </p:nvSpPr>
        <p:spPr>
          <a:xfrm>
            <a:off x="7677395" y="4719694"/>
            <a:ext cx="1548000" cy="45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Roboto Black"/>
                <a:ea typeface="Roboto Black"/>
                <a:cs typeface="Roboto Black"/>
                <a:sym typeface="Roboto Black"/>
              </a:rPr>
              <a:t>50,000+</a:t>
            </a:r>
            <a:endParaRPr b="0" i="0" sz="2900" u="none" cap="none" strike="noStrike">
              <a:solidFill>
                <a:srgbClr val="000000"/>
              </a:solidFill>
              <a:latin typeface="Roboto Black"/>
              <a:ea typeface="Roboto Black"/>
              <a:cs typeface="Roboto Black"/>
              <a:sym typeface="Roboto Black"/>
            </a:endParaRPr>
          </a:p>
        </p:txBody>
      </p:sp>
      <p:pic>
        <p:nvPicPr>
          <p:cNvPr id="555" name="Google Shape;555;p58"/>
          <p:cNvPicPr preferRelativeResize="0"/>
          <p:nvPr/>
        </p:nvPicPr>
        <p:blipFill rotWithShape="1">
          <a:blip r:embed="rId11">
            <a:alphaModFix/>
          </a:blip>
          <a:srcRect b="0" l="0" r="0" t="0"/>
          <a:stretch/>
        </p:blipFill>
        <p:spPr>
          <a:xfrm>
            <a:off x="6670240" y="2103945"/>
            <a:ext cx="736962" cy="677746"/>
          </a:xfrm>
          <a:prstGeom prst="rect">
            <a:avLst/>
          </a:prstGeom>
          <a:noFill/>
          <a:ln>
            <a:noFill/>
          </a:ln>
        </p:spPr>
      </p:pic>
      <p:pic>
        <p:nvPicPr>
          <p:cNvPr id="556" name="Google Shape;556;p58"/>
          <p:cNvPicPr preferRelativeResize="0"/>
          <p:nvPr/>
        </p:nvPicPr>
        <p:blipFill rotWithShape="1">
          <a:blip r:embed="rId12">
            <a:alphaModFix/>
          </a:blip>
          <a:srcRect b="0" l="0" r="0" t="0"/>
          <a:stretch/>
        </p:blipFill>
        <p:spPr>
          <a:xfrm>
            <a:off x="6670240" y="3415842"/>
            <a:ext cx="835037" cy="705000"/>
          </a:xfrm>
          <a:prstGeom prst="rect">
            <a:avLst/>
          </a:prstGeom>
          <a:noFill/>
          <a:ln>
            <a:noFill/>
          </a:ln>
        </p:spPr>
      </p:pic>
      <p:pic>
        <p:nvPicPr>
          <p:cNvPr id="557" name="Google Shape;557;p58"/>
          <p:cNvPicPr preferRelativeResize="0"/>
          <p:nvPr/>
        </p:nvPicPr>
        <p:blipFill rotWithShape="1">
          <a:blip r:embed="rId13">
            <a:alphaModFix/>
          </a:blip>
          <a:srcRect b="0" l="0" r="0" t="0"/>
          <a:stretch/>
        </p:blipFill>
        <p:spPr>
          <a:xfrm>
            <a:off x="6641505" y="4794326"/>
            <a:ext cx="785729" cy="615499"/>
          </a:xfrm>
          <a:prstGeom prst="rect">
            <a:avLst/>
          </a:prstGeom>
          <a:noFill/>
          <a:ln>
            <a:noFill/>
          </a:ln>
        </p:spPr>
      </p:pic>
      <p:sp>
        <p:nvSpPr>
          <p:cNvPr id="558" name="Google Shape;558;p58"/>
          <p:cNvSpPr txBox="1"/>
          <p:nvPr/>
        </p:nvSpPr>
        <p:spPr>
          <a:xfrm>
            <a:off x="10398358" y="2702633"/>
            <a:ext cx="1639200" cy="26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AU" sz="1100" u="none" cap="none" strike="noStrike">
                <a:solidFill>
                  <a:srgbClr val="FFFFFF"/>
                </a:solidFill>
                <a:latin typeface="Roboto Light"/>
                <a:ea typeface="Roboto Light"/>
                <a:cs typeface="Roboto Light"/>
                <a:sym typeface="Roboto Light"/>
              </a:rPr>
              <a:t>Active users </a:t>
            </a:r>
            <a:endParaRPr b="0" i="0" sz="1600" u="none" cap="none" strike="noStrike">
              <a:solidFill>
                <a:srgbClr val="FFFFFF"/>
              </a:solidFill>
              <a:latin typeface="Roboto Light"/>
              <a:ea typeface="Roboto Light"/>
              <a:cs typeface="Roboto Light"/>
              <a:sym typeface="Roboto Light"/>
            </a:endParaRPr>
          </a:p>
        </p:txBody>
      </p:sp>
      <p:sp>
        <p:nvSpPr>
          <p:cNvPr id="559" name="Google Shape;559;p58"/>
          <p:cNvSpPr txBox="1"/>
          <p:nvPr/>
        </p:nvSpPr>
        <p:spPr>
          <a:xfrm>
            <a:off x="10398377" y="2384261"/>
            <a:ext cx="892500" cy="26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rgbClr val="FFFFFF"/>
                </a:solidFill>
                <a:latin typeface="Roboto"/>
                <a:ea typeface="Roboto"/>
                <a:cs typeface="Roboto"/>
                <a:sym typeface="Roboto"/>
              </a:rPr>
              <a:t>4454</a:t>
            </a:r>
            <a:endParaRPr b="1" i="0" sz="2500" u="none" cap="none" strike="noStrike">
              <a:solidFill>
                <a:srgbClr val="FFFFFF"/>
              </a:solidFill>
              <a:latin typeface="Roboto"/>
              <a:ea typeface="Roboto"/>
              <a:cs typeface="Roboto"/>
              <a:sym typeface="Roboto"/>
            </a:endParaRPr>
          </a:p>
        </p:txBody>
      </p:sp>
      <p:pic>
        <p:nvPicPr>
          <p:cNvPr id="560" name="Google Shape;560;p58"/>
          <p:cNvPicPr preferRelativeResize="0"/>
          <p:nvPr/>
        </p:nvPicPr>
        <p:blipFill rotWithShape="1">
          <a:blip r:embed="rId14">
            <a:alphaModFix/>
          </a:blip>
          <a:srcRect b="0" l="0" r="0" t="0"/>
          <a:stretch/>
        </p:blipFill>
        <p:spPr>
          <a:xfrm>
            <a:off x="9599634" y="2436933"/>
            <a:ext cx="590000" cy="552127"/>
          </a:xfrm>
          <a:prstGeom prst="rect">
            <a:avLst/>
          </a:prstGeom>
          <a:noFill/>
          <a:ln>
            <a:noFill/>
          </a:ln>
        </p:spPr>
      </p:pic>
      <p:pic>
        <p:nvPicPr>
          <p:cNvPr id="561" name="Google Shape;561;p58"/>
          <p:cNvPicPr preferRelativeResize="0"/>
          <p:nvPr/>
        </p:nvPicPr>
        <p:blipFill rotWithShape="1">
          <a:blip r:embed="rId15">
            <a:alphaModFix/>
          </a:blip>
          <a:srcRect b="0" l="0" r="0" t="0"/>
          <a:stretch/>
        </p:blipFill>
        <p:spPr>
          <a:xfrm>
            <a:off x="9588967" y="3264134"/>
            <a:ext cx="628233" cy="482602"/>
          </a:xfrm>
          <a:prstGeom prst="rect">
            <a:avLst/>
          </a:prstGeom>
          <a:noFill/>
          <a:ln>
            <a:noFill/>
          </a:ln>
        </p:spPr>
      </p:pic>
      <p:pic>
        <p:nvPicPr>
          <p:cNvPr id="562" name="Google Shape;562;p58"/>
          <p:cNvPicPr preferRelativeResize="0"/>
          <p:nvPr/>
        </p:nvPicPr>
        <p:blipFill rotWithShape="1">
          <a:blip r:embed="rId16">
            <a:alphaModFix/>
          </a:blip>
          <a:srcRect b="0" l="0" r="0" t="0"/>
          <a:stretch/>
        </p:blipFill>
        <p:spPr>
          <a:xfrm>
            <a:off x="9607128" y="4084367"/>
            <a:ext cx="563933" cy="577066"/>
          </a:xfrm>
          <a:prstGeom prst="rect">
            <a:avLst/>
          </a:prstGeom>
          <a:noFill/>
          <a:ln>
            <a:noFill/>
          </a:ln>
        </p:spPr>
      </p:pic>
      <p:pic>
        <p:nvPicPr>
          <p:cNvPr id="563" name="Google Shape;563;p58"/>
          <p:cNvPicPr preferRelativeResize="0"/>
          <p:nvPr/>
        </p:nvPicPr>
        <p:blipFill rotWithShape="1">
          <a:blip r:embed="rId17">
            <a:alphaModFix/>
          </a:blip>
          <a:srcRect b="0" l="0" r="0" t="0"/>
          <a:stretch/>
        </p:blipFill>
        <p:spPr>
          <a:xfrm>
            <a:off x="9588967" y="4931167"/>
            <a:ext cx="628243" cy="522400"/>
          </a:xfrm>
          <a:prstGeom prst="rect">
            <a:avLst/>
          </a:prstGeom>
          <a:noFill/>
          <a:ln>
            <a:noFill/>
          </a:ln>
        </p:spPr>
      </p:pic>
      <p:pic>
        <p:nvPicPr>
          <p:cNvPr id="564" name="Google Shape;564;p58"/>
          <p:cNvPicPr preferRelativeResize="0"/>
          <p:nvPr/>
        </p:nvPicPr>
        <p:blipFill rotWithShape="1">
          <a:blip r:embed="rId18">
            <a:alphaModFix/>
          </a:blip>
          <a:srcRect b="0" l="0" r="0" t="0"/>
          <a:stretch/>
        </p:blipFill>
        <p:spPr>
          <a:xfrm>
            <a:off x="9607133" y="5834100"/>
            <a:ext cx="590000" cy="443306"/>
          </a:xfrm>
          <a:prstGeom prst="rect">
            <a:avLst/>
          </a:prstGeom>
          <a:noFill/>
          <a:ln>
            <a:noFill/>
          </a:ln>
        </p:spPr>
      </p:pic>
      <p:sp>
        <p:nvSpPr>
          <p:cNvPr id="565" name="Google Shape;565;p58"/>
          <p:cNvSpPr txBox="1"/>
          <p:nvPr/>
        </p:nvSpPr>
        <p:spPr>
          <a:xfrm>
            <a:off x="-115568" y="6401233"/>
            <a:ext cx="5955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fld id="{00000000-1234-1234-1234-123412341234}" type="slidenum">
              <a:rPr b="1" lang="en-AU" sz="1000">
                <a:solidFill>
                  <a:srgbClr val="888888"/>
                </a:solidFill>
                <a:latin typeface="Calibri"/>
                <a:ea typeface="Calibri"/>
                <a:cs typeface="Calibri"/>
                <a:sym typeface="Calibri"/>
              </a:rPr>
              <a:t>‹#›</a:t>
            </a:fld>
            <a:endParaRPr b="1" sz="1000">
              <a:solidFill>
                <a:srgbClr val="888888"/>
              </a:solidFill>
              <a:latin typeface="Calibri"/>
              <a:ea typeface="Calibri"/>
              <a:cs typeface="Calibri"/>
              <a:sym typeface="Calibri"/>
            </a:endParaRPr>
          </a:p>
        </p:txBody>
      </p:sp>
      <p:sp>
        <p:nvSpPr>
          <p:cNvPr id="566" name="Google Shape;566;p58"/>
          <p:cNvSpPr txBox="1"/>
          <p:nvPr/>
        </p:nvSpPr>
        <p:spPr>
          <a:xfrm>
            <a:off x="3662599" y="6401225"/>
            <a:ext cx="17424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r>
              <a:rPr b="1" lang="en-AU" sz="1000">
                <a:solidFill>
                  <a:srgbClr val="888888"/>
                </a:solidFill>
                <a:latin typeface="Calibri"/>
                <a:ea typeface="Calibri"/>
                <a:cs typeface="Calibri"/>
                <a:sym typeface="Calibri"/>
              </a:rPr>
              <a:t>ARDC Nectar Cloud &amp; GOSC</a:t>
            </a:r>
            <a:endParaRPr b="1" sz="1000">
              <a:solidFill>
                <a:srgbClr val="888888"/>
              </a:solidFill>
              <a:latin typeface="Calibri"/>
              <a:ea typeface="Calibri"/>
              <a:cs typeface="Calibri"/>
              <a:sym typeface="Calibri"/>
            </a:endParaRPr>
          </a:p>
        </p:txBody>
      </p:sp>
      <p:sp>
        <p:nvSpPr>
          <p:cNvPr id="567" name="Google Shape;567;p58"/>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8" name="Google Shape;568;p58"/>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569" name="Google Shape;569;p58"/>
          <p:cNvPicPr preferRelativeResize="0"/>
          <p:nvPr/>
        </p:nvPicPr>
        <p:blipFill rotWithShape="1">
          <a:blip r:embed="rId19">
            <a:alphaModFix/>
          </a:blip>
          <a:srcRect b="35123" l="0" r="0" t="0"/>
          <a:stretch/>
        </p:blipFill>
        <p:spPr>
          <a:xfrm>
            <a:off x="643810" y="6527423"/>
            <a:ext cx="755624" cy="159828"/>
          </a:xfrm>
          <a:prstGeom prst="rect">
            <a:avLst/>
          </a:prstGeom>
          <a:noFill/>
          <a:ln>
            <a:noFill/>
          </a:ln>
        </p:spPr>
      </p:pic>
      <p:cxnSp>
        <p:nvCxnSpPr>
          <p:cNvPr id="570" name="Google Shape;570;p58"/>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9"/>
          <p:cNvSpPr/>
          <p:nvPr/>
        </p:nvSpPr>
        <p:spPr>
          <a:xfrm>
            <a:off x="567375" y="1228613"/>
            <a:ext cx="11174400" cy="49461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59"/>
          <p:cNvSpPr/>
          <p:nvPr/>
        </p:nvSpPr>
        <p:spPr>
          <a:xfrm>
            <a:off x="7910400" y="5180900"/>
            <a:ext cx="3317400" cy="1229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7" name="Google Shape;577;p59"/>
          <p:cNvPicPr preferRelativeResize="0"/>
          <p:nvPr/>
        </p:nvPicPr>
        <p:blipFill rotWithShape="1">
          <a:blip r:embed="rId3">
            <a:alphaModFix/>
          </a:blip>
          <a:srcRect b="0" l="0" r="0" t="0"/>
          <a:stretch/>
        </p:blipFill>
        <p:spPr>
          <a:xfrm>
            <a:off x="8328702" y="5589975"/>
            <a:ext cx="2586423" cy="1029075"/>
          </a:xfrm>
          <a:prstGeom prst="rect">
            <a:avLst/>
          </a:prstGeom>
          <a:noFill/>
          <a:ln>
            <a:noFill/>
          </a:ln>
        </p:spPr>
      </p:pic>
      <p:sp>
        <p:nvSpPr>
          <p:cNvPr id="578" name="Google Shape;578;p59"/>
          <p:cNvSpPr txBox="1"/>
          <p:nvPr/>
        </p:nvSpPr>
        <p:spPr>
          <a:xfrm>
            <a:off x="418323" y="282800"/>
            <a:ext cx="6151800" cy="76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AU" sz="3300">
                <a:solidFill>
                  <a:srgbClr val="00B0D5"/>
                </a:solidFill>
                <a:latin typeface="Calibri"/>
                <a:ea typeface="Calibri"/>
                <a:cs typeface="Calibri"/>
                <a:sym typeface="Calibri"/>
              </a:rPr>
              <a:t>E</a:t>
            </a:r>
            <a:r>
              <a:rPr lang="en-AU" sz="3300">
                <a:solidFill>
                  <a:srgbClr val="00B0D5"/>
                </a:solidFill>
                <a:latin typeface="Calibri"/>
                <a:ea typeface="Calibri"/>
                <a:cs typeface="Calibri"/>
                <a:sym typeface="Calibri"/>
              </a:rPr>
              <a:t>nabling research collaboration</a:t>
            </a:r>
            <a:endParaRPr sz="3300">
              <a:solidFill>
                <a:srgbClr val="00B0D5"/>
              </a:solidFill>
              <a:latin typeface="Calibri"/>
              <a:ea typeface="Calibri"/>
              <a:cs typeface="Calibri"/>
              <a:sym typeface="Calibri"/>
            </a:endParaRPr>
          </a:p>
        </p:txBody>
      </p:sp>
      <p:grpSp>
        <p:nvGrpSpPr>
          <p:cNvPr id="579" name="Google Shape;579;p59"/>
          <p:cNvGrpSpPr/>
          <p:nvPr/>
        </p:nvGrpSpPr>
        <p:grpSpPr>
          <a:xfrm>
            <a:off x="860644" y="1713948"/>
            <a:ext cx="10391852" cy="674456"/>
            <a:chOff x="580750" y="1314783"/>
            <a:chExt cx="10867864" cy="705350"/>
          </a:xfrm>
        </p:grpSpPr>
        <p:pic>
          <p:nvPicPr>
            <p:cNvPr descr="AURIN. Australian Urban Research Infrastructure Network" id="580" name="Google Shape;580;p59"/>
            <p:cNvPicPr preferRelativeResize="0"/>
            <p:nvPr/>
          </p:nvPicPr>
          <p:blipFill rotWithShape="1">
            <a:blip r:embed="rId4">
              <a:alphaModFix/>
            </a:blip>
            <a:srcRect b="0" l="0" r="0" t="0"/>
            <a:stretch/>
          </p:blipFill>
          <p:spPr>
            <a:xfrm>
              <a:off x="5164627" y="1314783"/>
              <a:ext cx="1707067" cy="705350"/>
            </a:xfrm>
            <a:prstGeom prst="rect">
              <a:avLst/>
            </a:prstGeom>
            <a:noFill/>
            <a:ln>
              <a:noFill/>
            </a:ln>
          </p:spPr>
        </p:pic>
        <p:pic>
          <p:nvPicPr>
            <p:cNvPr id="581" name="Google Shape;581;p59"/>
            <p:cNvPicPr preferRelativeResize="0"/>
            <p:nvPr/>
          </p:nvPicPr>
          <p:blipFill rotWithShape="1">
            <a:blip r:embed="rId5">
              <a:alphaModFix/>
            </a:blip>
            <a:srcRect b="12226" l="0" r="0" t="0"/>
            <a:stretch/>
          </p:blipFill>
          <p:spPr>
            <a:xfrm>
              <a:off x="2972825" y="1338212"/>
              <a:ext cx="1707075" cy="658492"/>
            </a:xfrm>
            <a:prstGeom prst="rect">
              <a:avLst/>
            </a:prstGeom>
            <a:noFill/>
            <a:ln>
              <a:noFill/>
            </a:ln>
          </p:spPr>
        </p:pic>
        <p:pic>
          <p:nvPicPr>
            <p:cNvPr descr="AuScope" id="582" name="Google Shape;582;p59"/>
            <p:cNvPicPr preferRelativeResize="0"/>
            <p:nvPr/>
          </p:nvPicPr>
          <p:blipFill rotWithShape="1">
            <a:blip r:embed="rId6">
              <a:alphaModFix/>
            </a:blip>
            <a:srcRect b="0" l="0" r="0" t="0"/>
            <a:stretch/>
          </p:blipFill>
          <p:spPr>
            <a:xfrm>
              <a:off x="7234950" y="1401827"/>
              <a:ext cx="2207850" cy="531261"/>
            </a:xfrm>
            <a:prstGeom prst="rect">
              <a:avLst/>
            </a:prstGeom>
            <a:noFill/>
            <a:ln>
              <a:noFill/>
            </a:ln>
          </p:spPr>
        </p:pic>
        <p:pic>
          <p:nvPicPr>
            <p:cNvPr descr="BCCVL" id="583" name="Google Shape;583;p59"/>
            <p:cNvPicPr preferRelativeResize="0"/>
            <p:nvPr/>
          </p:nvPicPr>
          <p:blipFill rotWithShape="1">
            <a:blip r:embed="rId7">
              <a:alphaModFix/>
            </a:blip>
            <a:srcRect b="13604" l="7031" r="8551" t="13604"/>
            <a:stretch/>
          </p:blipFill>
          <p:spPr>
            <a:xfrm>
              <a:off x="9872725" y="1401833"/>
              <a:ext cx="1575889" cy="531250"/>
            </a:xfrm>
            <a:prstGeom prst="rect">
              <a:avLst/>
            </a:prstGeom>
            <a:noFill/>
            <a:ln>
              <a:noFill/>
            </a:ln>
          </p:spPr>
        </p:pic>
        <p:pic>
          <p:nvPicPr>
            <p:cNvPr id="584" name="Google Shape;584;p59"/>
            <p:cNvPicPr preferRelativeResize="0"/>
            <p:nvPr/>
          </p:nvPicPr>
          <p:blipFill rotWithShape="1">
            <a:blip r:embed="rId8">
              <a:alphaModFix/>
            </a:blip>
            <a:srcRect b="0" l="0" r="0" t="0"/>
            <a:stretch/>
          </p:blipFill>
          <p:spPr>
            <a:xfrm>
              <a:off x="580750" y="1419489"/>
              <a:ext cx="2095500" cy="495939"/>
            </a:xfrm>
            <a:prstGeom prst="rect">
              <a:avLst/>
            </a:prstGeom>
            <a:noFill/>
            <a:ln>
              <a:noFill/>
            </a:ln>
          </p:spPr>
        </p:pic>
      </p:grpSp>
      <p:grpSp>
        <p:nvGrpSpPr>
          <p:cNvPr id="585" name="Google Shape;585;p59"/>
          <p:cNvGrpSpPr/>
          <p:nvPr/>
        </p:nvGrpSpPr>
        <p:grpSpPr>
          <a:xfrm>
            <a:off x="855672" y="4777139"/>
            <a:ext cx="8375356" cy="565318"/>
            <a:chOff x="575550" y="4191355"/>
            <a:chExt cx="8759000" cy="591213"/>
          </a:xfrm>
        </p:grpSpPr>
        <p:pic>
          <p:nvPicPr>
            <p:cNvPr descr="TERN Australia" id="586" name="Google Shape;586;p59"/>
            <p:cNvPicPr preferRelativeResize="0"/>
            <p:nvPr/>
          </p:nvPicPr>
          <p:blipFill rotWithShape="1">
            <a:blip r:embed="rId9">
              <a:alphaModFix/>
            </a:blip>
            <a:srcRect b="0" l="0" r="0" t="0"/>
            <a:stretch/>
          </p:blipFill>
          <p:spPr>
            <a:xfrm>
              <a:off x="575550" y="4205457"/>
              <a:ext cx="2207850" cy="563007"/>
            </a:xfrm>
            <a:prstGeom prst="rect">
              <a:avLst/>
            </a:prstGeom>
            <a:noFill/>
            <a:ln>
              <a:noFill/>
            </a:ln>
          </p:spPr>
        </p:pic>
        <p:pic>
          <p:nvPicPr>
            <p:cNvPr id="587" name="Google Shape;587;p59"/>
            <p:cNvPicPr preferRelativeResize="0"/>
            <p:nvPr/>
          </p:nvPicPr>
          <p:blipFill rotWithShape="1">
            <a:blip r:embed="rId10">
              <a:alphaModFix/>
            </a:blip>
            <a:srcRect b="16679" l="14038" r="13069" t="20261"/>
            <a:stretch/>
          </p:blipFill>
          <p:spPr>
            <a:xfrm>
              <a:off x="7677200" y="4231986"/>
              <a:ext cx="1657350" cy="509950"/>
            </a:xfrm>
            <a:prstGeom prst="rect">
              <a:avLst/>
            </a:prstGeom>
            <a:noFill/>
            <a:ln>
              <a:noFill/>
            </a:ln>
          </p:spPr>
        </p:pic>
        <p:pic>
          <p:nvPicPr>
            <p:cNvPr id="588" name="Google Shape;588;p59"/>
            <p:cNvPicPr preferRelativeResize="0"/>
            <p:nvPr/>
          </p:nvPicPr>
          <p:blipFill rotWithShape="1">
            <a:blip r:embed="rId11">
              <a:alphaModFix/>
            </a:blip>
            <a:srcRect b="0" l="0" r="0" t="0"/>
            <a:stretch/>
          </p:blipFill>
          <p:spPr>
            <a:xfrm>
              <a:off x="5391942" y="4282398"/>
              <a:ext cx="2028736" cy="409125"/>
            </a:xfrm>
            <a:prstGeom prst="rect">
              <a:avLst/>
            </a:prstGeom>
            <a:noFill/>
            <a:ln>
              <a:noFill/>
            </a:ln>
          </p:spPr>
        </p:pic>
        <p:pic>
          <p:nvPicPr>
            <p:cNvPr id="589" name="Google Shape;589;p59"/>
            <p:cNvPicPr preferRelativeResize="0"/>
            <p:nvPr/>
          </p:nvPicPr>
          <p:blipFill rotWithShape="1">
            <a:blip r:embed="rId12">
              <a:alphaModFix/>
            </a:blip>
            <a:srcRect b="0" l="0" r="0" t="0"/>
            <a:stretch/>
          </p:blipFill>
          <p:spPr>
            <a:xfrm>
              <a:off x="3039921" y="4191355"/>
              <a:ext cx="2095500" cy="591213"/>
            </a:xfrm>
            <a:prstGeom prst="rect">
              <a:avLst/>
            </a:prstGeom>
            <a:noFill/>
            <a:ln>
              <a:noFill/>
            </a:ln>
          </p:spPr>
        </p:pic>
      </p:grpSp>
      <p:grpSp>
        <p:nvGrpSpPr>
          <p:cNvPr id="590" name="Google Shape;590;p59"/>
          <p:cNvGrpSpPr/>
          <p:nvPr/>
        </p:nvGrpSpPr>
        <p:grpSpPr>
          <a:xfrm>
            <a:off x="796889" y="2789775"/>
            <a:ext cx="10430900" cy="475040"/>
            <a:chOff x="514075" y="2364800"/>
            <a:chExt cx="10908701" cy="496800"/>
          </a:xfrm>
        </p:grpSpPr>
        <p:pic>
          <p:nvPicPr>
            <p:cNvPr id="591" name="Google Shape;591;p59"/>
            <p:cNvPicPr preferRelativeResize="0"/>
            <p:nvPr/>
          </p:nvPicPr>
          <p:blipFill rotWithShape="1">
            <a:blip r:embed="rId13">
              <a:alphaModFix/>
            </a:blip>
            <a:srcRect b="0" l="0" r="0" t="0"/>
            <a:stretch/>
          </p:blipFill>
          <p:spPr>
            <a:xfrm>
              <a:off x="10134276" y="2364800"/>
              <a:ext cx="1288500" cy="429500"/>
            </a:xfrm>
            <a:prstGeom prst="rect">
              <a:avLst/>
            </a:prstGeom>
            <a:noFill/>
            <a:ln>
              <a:noFill/>
            </a:ln>
          </p:spPr>
        </p:pic>
        <p:pic>
          <p:nvPicPr>
            <p:cNvPr descr="CVL - Characterisation Virtual Laboratory" id="592" name="Google Shape;592;p59"/>
            <p:cNvPicPr preferRelativeResize="0"/>
            <p:nvPr/>
          </p:nvPicPr>
          <p:blipFill rotWithShape="1">
            <a:blip r:embed="rId14">
              <a:alphaModFix/>
            </a:blip>
            <a:srcRect b="13490" l="0" r="29488" t="14484"/>
            <a:stretch/>
          </p:blipFill>
          <p:spPr>
            <a:xfrm>
              <a:off x="514075" y="2377025"/>
              <a:ext cx="2514875" cy="429500"/>
            </a:xfrm>
            <a:prstGeom prst="rect">
              <a:avLst/>
            </a:prstGeom>
            <a:noFill/>
            <a:ln>
              <a:noFill/>
            </a:ln>
          </p:spPr>
        </p:pic>
        <p:pic>
          <p:nvPicPr>
            <p:cNvPr id="593" name="Google Shape;593;p59"/>
            <p:cNvPicPr preferRelativeResize="0"/>
            <p:nvPr/>
          </p:nvPicPr>
          <p:blipFill rotWithShape="1">
            <a:blip r:embed="rId15">
              <a:alphaModFix/>
            </a:blip>
            <a:srcRect b="0" l="0" r="0" t="0"/>
            <a:stretch/>
          </p:blipFill>
          <p:spPr>
            <a:xfrm>
              <a:off x="5892375" y="2432100"/>
              <a:ext cx="1403741" cy="429500"/>
            </a:xfrm>
            <a:prstGeom prst="rect">
              <a:avLst/>
            </a:prstGeom>
            <a:noFill/>
            <a:ln>
              <a:noFill/>
            </a:ln>
          </p:spPr>
        </p:pic>
        <p:pic>
          <p:nvPicPr>
            <p:cNvPr id="594" name="Google Shape;594;p59"/>
            <p:cNvPicPr preferRelativeResize="0"/>
            <p:nvPr/>
          </p:nvPicPr>
          <p:blipFill rotWithShape="1">
            <a:blip r:embed="rId16">
              <a:alphaModFix/>
            </a:blip>
            <a:srcRect b="0" l="0" r="0" t="0"/>
            <a:stretch/>
          </p:blipFill>
          <p:spPr>
            <a:xfrm>
              <a:off x="3293949" y="2423162"/>
              <a:ext cx="2333426" cy="337225"/>
            </a:xfrm>
            <a:prstGeom prst="rect">
              <a:avLst/>
            </a:prstGeom>
            <a:noFill/>
            <a:ln>
              <a:noFill/>
            </a:ln>
          </p:spPr>
        </p:pic>
        <p:pic>
          <p:nvPicPr>
            <p:cNvPr id="595" name="Google Shape;595;p59"/>
            <p:cNvPicPr preferRelativeResize="0"/>
            <p:nvPr/>
          </p:nvPicPr>
          <p:blipFill rotWithShape="1">
            <a:blip r:embed="rId17">
              <a:alphaModFix/>
            </a:blip>
            <a:srcRect b="0" l="0" r="0" t="0"/>
            <a:stretch/>
          </p:blipFill>
          <p:spPr>
            <a:xfrm>
              <a:off x="7771787" y="2398410"/>
              <a:ext cx="1886825" cy="386729"/>
            </a:xfrm>
            <a:prstGeom prst="rect">
              <a:avLst/>
            </a:prstGeom>
            <a:noFill/>
            <a:ln>
              <a:noFill/>
            </a:ln>
          </p:spPr>
        </p:pic>
      </p:grpSp>
      <p:grpSp>
        <p:nvGrpSpPr>
          <p:cNvPr id="596" name="Google Shape;596;p59"/>
          <p:cNvGrpSpPr/>
          <p:nvPr/>
        </p:nvGrpSpPr>
        <p:grpSpPr>
          <a:xfrm>
            <a:off x="1236669" y="3642576"/>
            <a:ext cx="9876379" cy="730059"/>
            <a:chOff x="973999" y="3088826"/>
            <a:chExt cx="10328779" cy="763500"/>
          </a:xfrm>
        </p:grpSpPr>
        <p:pic>
          <p:nvPicPr>
            <p:cNvPr id="597" name="Google Shape;597;p59"/>
            <p:cNvPicPr preferRelativeResize="0"/>
            <p:nvPr/>
          </p:nvPicPr>
          <p:blipFill rotWithShape="1">
            <a:blip r:embed="rId18">
              <a:alphaModFix/>
            </a:blip>
            <a:srcRect b="0" l="0" r="0" t="0"/>
            <a:stretch/>
          </p:blipFill>
          <p:spPr>
            <a:xfrm>
              <a:off x="5199396" y="3172401"/>
              <a:ext cx="1455088" cy="596350"/>
            </a:xfrm>
            <a:prstGeom prst="rect">
              <a:avLst/>
            </a:prstGeom>
            <a:noFill/>
            <a:ln>
              <a:noFill/>
            </a:ln>
          </p:spPr>
        </p:pic>
        <p:pic>
          <p:nvPicPr>
            <p:cNvPr id="598" name="Google Shape;598;p59"/>
            <p:cNvPicPr preferRelativeResize="0"/>
            <p:nvPr/>
          </p:nvPicPr>
          <p:blipFill rotWithShape="1">
            <a:blip r:embed="rId19">
              <a:alphaModFix/>
            </a:blip>
            <a:srcRect b="0" l="0" r="0" t="0"/>
            <a:stretch/>
          </p:blipFill>
          <p:spPr>
            <a:xfrm>
              <a:off x="973999" y="3088826"/>
              <a:ext cx="715134" cy="763500"/>
            </a:xfrm>
            <a:prstGeom prst="rect">
              <a:avLst/>
            </a:prstGeom>
            <a:noFill/>
            <a:ln>
              <a:noFill/>
            </a:ln>
          </p:spPr>
        </p:pic>
        <p:pic>
          <p:nvPicPr>
            <p:cNvPr id="599" name="Google Shape;599;p59"/>
            <p:cNvPicPr preferRelativeResize="0"/>
            <p:nvPr/>
          </p:nvPicPr>
          <p:blipFill rotWithShape="1">
            <a:blip r:embed="rId20">
              <a:alphaModFix/>
            </a:blip>
            <a:srcRect b="24110" l="7232" r="4568" t="21671"/>
            <a:stretch/>
          </p:blipFill>
          <p:spPr>
            <a:xfrm>
              <a:off x="9304704" y="3348839"/>
              <a:ext cx="1998075" cy="243473"/>
            </a:xfrm>
            <a:prstGeom prst="rect">
              <a:avLst/>
            </a:prstGeom>
            <a:noFill/>
            <a:ln>
              <a:noFill/>
            </a:ln>
          </p:spPr>
        </p:pic>
        <p:pic>
          <p:nvPicPr>
            <p:cNvPr descr="A picture containing text&#10;&#10;Description automatically generated" id="600" name="Google Shape;600;p59"/>
            <p:cNvPicPr preferRelativeResize="0"/>
            <p:nvPr/>
          </p:nvPicPr>
          <p:blipFill rotWithShape="1">
            <a:blip r:embed="rId21">
              <a:alphaModFix/>
            </a:blip>
            <a:srcRect b="20233" l="4821" r="5556" t="14624"/>
            <a:stretch/>
          </p:blipFill>
          <p:spPr>
            <a:xfrm>
              <a:off x="2387144" y="3266013"/>
              <a:ext cx="2273624" cy="409126"/>
            </a:xfrm>
            <a:prstGeom prst="rect">
              <a:avLst/>
            </a:prstGeom>
            <a:noFill/>
            <a:ln>
              <a:noFill/>
            </a:ln>
          </p:spPr>
        </p:pic>
        <p:pic>
          <p:nvPicPr>
            <p:cNvPr id="601" name="Google Shape;601;p59"/>
            <p:cNvPicPr preferRelativeResize="0"/>
            <p:nvPr/>
          </p:nvPicPr>
          <p:blipFill rotWithShape="1">
            <a:blip r:embed="rId22">
              <a:alphaModFix/>
            </a:blip>
            <a:srcRect b="0" l="0" r="0" t="0"/>
            <a:stretch/>
          </p:blipFill>
          <p:spPr>
            <a:xfrm>
              <a:off x="7188415" y="3208664"/>
              <a:ext cx="1657350" cy="523824"/>
            </a:xfrm>
            <a:prstGeom prst="rect">
              <a:avLst/>
            </a:prstGeom>
            <a:noFill/>
            <a:ln>
              <a:noFill/>
            </a:ln>
          </p:spPr>
        </p:pic>
      </p:grpSp>
      <p:sp>
        <p:nvSpPr>
          <p:cNvPr id="602" name="Google Shape;602;p59"/>
          <p:cNvSpPr txBox="1"/>
          <p:nvPr/>
        </p:nvSpPr>
        <p:spPr>
          <a:xfrm>
            <a:off x="-115568" y="6401233"/>
            <a:ext cx="5955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fld id="{00000000-1234-1234-1234-123412341234}" type="slidenum">
              <a:rPr b="1" lang="en-AU" sz="1000">
                <a:solidFill>
                  <a:srgbClr val="888888"/>
                </a:solidFill>
                <a:latin typeface="Calibri"/>
                <a:ea typeface="Calibri"/>
                <a:cs typeface="Calibri"/>
                <a:sym typeface="Calibri"/>
              </a:rPr>
              <a:t>‹#›</a:t>
            </a:fld>
            <a:endParaRPr b="1" sz="1000">
              <a:solidFill>
                <a:srgbClr val="888888"/>
              </a:solidFill>
              <a:latin typeface="Calibri"/>
              <a:ea typeface="Calibri"/>
              <a:cs typeface="Calibri"/>
              <a:sym typeface="Calibri"/>
            </a:endParaRPr>
          </a:p>
        </p:txBody>
      </p:sp>
      <p:sp>
        <p:nvSpPr>
          <p:cNvPr id="603" name="Google Shape;603;p59"/>
          <p:cNvSpPr txBox="1"/>
          <p:nvPr/>
        </p:nvSpPr>
        <p:spPr>
          <a:xfrm>
            <a:off x="3662599" y="6401225"/>
            <a:ext cx="17424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r>
              <a:rPr b="1" lang="en-AU" sz="1000">
                <a:solidFill>
                  <a:srgbClr val="888888"/>
                </a:solidFill>
                <a:latin typeface="Calibri"/>
                <a:ea typeface="Calibri"/>
                <a:cs typeface="Calibri"/>
                <a:sym typeface="Calibri"/>
              </a:rPr>
              <a:t>ARDC Nectar Cloud &amp; GOSC</a:t>
            </a:r>
            <a:endParaRPr b="1" sz="1000">
              <a:solidFill>
                <a:srgbClr val="888888"/>
              </a:solidFill>
              <a:latin typeface="Calibri"/>
              <a:ea typeface="Calibri"/>
              <a:cs typeface="Calibri"/>
              <a:sym typeface="Calibri"/>
            </a:endParaRPr>
          </a:p>
        </p:txBody>
      </p:sp>
      <p:sp>
        <p:nvSpPr>
          <p:cNvPr id="604" name="Google Shape;604;p59"/>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5" name="Google Shape;605;p59"/>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606" name="Google Shape;606;p59"/>
          <p:cNvPicPr preferRelativeResize="0"/>
          <p:nvPr/>
        </p:nvPicPr>
        <p:blipFill rotWithShape="1">
          <a:blip r:embed="rId23">
            <a:alphaModFix/>
          </a:blip>
          <a:srcRect b="35123" l="0" r="0" t="0"/>
          <a:stretch/>
        </p:blipFill>
        <p:spPr>
          <a:xfrm>
            <a:off x="643810" y="6527423"/>
            <a:ext cx="755624" cy="159828"/>
          </a:xfrm>
          <a:prstGeom prst="rect">
            <a:avLst/>
          </a:prstGeom>
          <a:noFill/>
          <a:ln>
            <a:noFill/>
          </a:ln>
        </p:spPr>
      </p:pic>
      <p:cxnSp>
        <p:nvCxnSpPr>
          <p:cNvPr id="607" name="Google Shape;607;p59"/>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pic>
        <p:nvPicPr>
          <p:cNvPr id="608" name="Google Shape;608;p59"/>
          <p:cNvPicPr preferRelativeResize="0"/>
          <p:nvPr/>
        </p:nvPicPr>
        <p:blipFill rotWithShape="1">
          <a:blip r:embed="rId24">
            <a:alphaModFix/>
          </a:blip>
          <a:srcRect b="0" l="0" r="0" t="0"/>
          <a:stretch/>
        </p:blipFill>
        <p:spPr>
          <a:xfrm>
            <a:off x="10114799" y="0"/>
            <a:ext cx="1626964" cy="11781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60"/>
          <p:cNvSpPr txBox="1"/>
          <p:nvPr>
            <p:ph type="title"/>
          </p:nvPr>
        </p:nvSpPr>
        <p:spPr>
          <a:xfrm>
            <a:off x="360000" y="2764600"/>
            <a:ext cx="10515600" cy="720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AU"/>
              <a:t>ARDC Nectar Research Cloud &amp; GOSC</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61"/>
          <p:cNvSpPr txBox="1"/>
          <p:nvPr>
            <p:ph idx="1" type="body"/>
          </p:nvPr>
        </p:nvSpPr>
        <p:spPr>
          <a:xfrm>
            <a:off x="483300" y="1282400"/>
            <a:ext cx="11277600" cy="507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i="1" lang="en-AU" sz="2000">
                <a:solidFill>
                  <a:srgbClr val="00B0D5"/>
                </a:solidFill>
                <a:highlight>
                  <a:srgbClr val="FFFFFF"/>
                </a:highlight>
              </a:rPr>
              <a:t>What can we bring to the Global Open Science Cloud...</a:t>
            </a:r>
            <a:endParaRPr b="1" i="1" sz="2000">
              <a:solidFill>
                <a:srgbClr val="00B0D5"/>
              </a:solidFill>
              <a:highlight>
                <a:srgbClr val="FFFFFF"/>
              </a:highlight>
            </a:endParaRPr>
          </a:p>
          <a:p>
            <a:pPr indent="0" lvl="0" marL="0" rtl="0" algn="l">
              <a:lnSpc>
                <a:spcPct val="90000"/>
              </a:lnSpc>
              <a:spcBef>
                <a:spcPts val="0"/>
              </a:spcBef>
              <a:spcAft>
                <a:spcPts val="0"/>
              </a:spcAft>
              <a:buClr>
                <a:schemeClr val="dk1"/>
              </a:buClr>
              <a:buSzPts val="1100"/>
              <a:buFont typeface="Arial"/>
              <a:buNone/>
            </a:pPr>
            <a:r>
              <a:t/>
            </a:r>
            <a:endParaRPr sz="1100">
              <a:solidFill>
                <a:srgbClr val="222222"/>
              </a:solidFill>
              <a:highlight>
                <a:srgbClr val="FFFFFF"/>
              </a:highlight>
            </a:endParaRPr>
          </a:p>
          <a:p>
            <a:pPr indent="-349250" lvl="0" marL="457200" rtl="0" algn="l">
              <a:lnSpc>
                <a:spcPct val="115000"/>
              </a:lnSpc>
              <a:spcBef>
                <a:spcPts val="0"/>
              </a:spcBef>
              <a:spcAft>
                <a:spcPts val="0"/>
              </a:spcAft>
              <a:buClr>
                <a:srgbClr val="00B0D5"/>
              </a:buClr>
              <a:buSzPts val="1900"/>
              <a:buFont typeface="Calibri"/>
              <a:buAutoNum type="arabicPeriod"/>
            </a:pPr>
            <a:r>
              <a:rPr lang="en-AU">
                <a:solidFill>
                  <a:srgbClr val="222222"/>
                </a:solidFill>
                <a:highlight>
                  <a:srgbClr val="FFFFFF"/>
                </a:highlight>
              </a:rPr>
              <a:t>An established national research cloud hosting significant national research platforms</a:t>
            </a:r>
            <a:endParaRPr>
              <a:solidFill>
                <a:srgbClr val="222222"/>
              </a:solidFill>
              <a:highlight>
                <a:srgbClr val="FFFFFF"/>
              </a:highlight>
            </a:endParaRPr>
          </a:p>
          <a:p>
            <a:pPr indent="-349250" lvl="0" marL="457200" rtl="0" algn="l">
              <a:lnSpc>
                <a:spcPct val="115000"/>
              </a:lnSpc>
              <a:spcBef>
                <a:spcPts val="0"/>
              </a:spcBef>
              <a:spcAft>
                <a:spcPts val="0"/>
              </a:spcAft>
              <a:buClr>
                <a:srgbClr val="00B0D5"/>
              </a:buClr>
              <a:buSzPts val="1900"/>
              <a:buFont typeface="Calibri"/>
              <a:buAutoNum type="arabicPeriod"/>
            </a:pPr>
            <a:r>
              <a:rPr lang="en-AU">
                <a:solidFill>
                  <a:srgbClr val="222222"/>
                </a:solidFill>
                <a:highlight>
                  <a:srgbClr val="FFFFFF"/>
                </a:highlight>
              </a:rPr>
              <a:t>OpenStack expertise and continual development to adapt to new technologies to evolving research needs</a:t>
            </a:r>
            <a:endParaRPr>
              <a:solidFill>
                <a:srgbClr val="222222"/>
              </a:solidFill>
              <a:highlight>
                <a:srgbClr val="FFFFFF"/>
              </a:highlight>
            </a:endParaRPr>
          </a:p>
          <a:p>
            <a:pPr indent="-349250" lvl="0" marL="457200" rtl="0" algn="l">
              <a:lnSpc>
                <a:spcPct val="115000"/>
              </a:lnSpc>
              <a:spcBef>
                <a:spcPts val="0"/>
              </a:spcBef>
              <a:spcAft>
                <a:spcPts val="0"/>
              </a:spcAft>
              <a:buClr>
                <a:srgbClr val="00B0D5"/>
              </a:buClr>
              <a:buSzPts val="1900"/>
              <a:buFont typeface="Calibri"/>
              <a:buAutoNum type="arabicPeriod"/>
            </a:pPr>
            <a:r>
              <a:rPr lang="en-AU">
                <a:solidFill>
                  <a:srgbClr val="222222"/>
                </a:solidFill>
                <a:highlight>
                  <a:srgbClr val="FFFFFF"/>
                </a:highlight>
              </a:rPr>
              <a:t>Significant experience in running a </a:t>
            </a:r>
            <a:r>
              <a:rPr lang="en-AU">
                <a:solidFill>
                  <a:srgbClr val="222222"/>
                </a:solidFill>
                <a:highlight>
                  <a:srgbClr val="FFFFFF"/>
                </a:highlight>
              </a:rPr>
              <a:t>national Federation defining and implementing standards across multiple organisations and countries</a:t>
            </a:r>
            <a:endParaRPr>
              <a:solidFill>
                <a:srgbClr val="222222"/>
              </a:solidFill>
              <a:highlight>
                <a:srgbClr val="FFFFFF"/>
              </a:highlight>
            </a:endParaRPr>
          </a:p>
          <a:p>
            <a:pPr indent="-349250" lvl="0" marL="457200" rtl="0" algn="l">
              <a:lnSpc>
                <a:spcPct val="115000"/>
              </a:lnSpc>
              <a:spcBef>
                <a:spcPts val="0"/>
              </a:spcBef>
              <a:spcAft>
                <a:spcPts val="0"/>
              </a:spcAft>
              <a:buClr>
                <a:srgbClr val="00B0D5"/>
              </a:buClr>
              <a:buSzPts val="1900"/>
              <a:buFont typeface="Calibri"/>
              <a:buAutoNum type="arabicPeriod"/>
            </a:pPr>
            <a:r>
              <a:rPr lang="en-AU">
                <a:solidFill>
                  <a:srgbClr val="222222"/>
                </a:solidFill>
                <a:highlight>
                  <a:srgbClr val="FFFFFF"/>
                </a:highlight>
              </a:rPr>
              <a:t>A national and international community developing shared best </a:t>
            </a:r>
            <a:r>
              <a:rPr lang="en-AU">
                <a:solidFill>
                  <a:srgbClr val="222222"/>
                </a:solidFill>
                <a:highlight>
                  <a:srgbClr val="FFFFFF"/>
                </a:highlight>
              </a:rPr>
              <a:t>practice</a:t>
            </a:r>
            <a:r>
              <a:rPr lang="en-AU">
                <a:solidFill>
                  <a:srgbClr val="222222"/>
                </a:solidFill>
                <a:highlight>
                  <a:srgbClr val="FFFFFF"/>
                </a:highlight>
              </a:rPr>
              <a:t>, standards which leverage skill-sets to ensure we can give Australian researchers the </a:t>
            </a:r>
            <a:r>
              <a:rPr lang="en-AU">
                <a:solidFill>
                  <a:srgbClr val="222222"/>
                </a:solidFill>
                <a:highlight>
                  <a:srgbClr val="FFFFFF"/>
                </a:highlight>
              </a:rPr>
              <a:t>competitive</a:t>
            </a:r>
            <a:r>
              <a:rPr lang="en-AU">
                <a:solidFill>
                  <a:srgbClr val="222222"/>
                </a:solidFill>
                <a:highlight>
                  <a:srgbClr val="FFFFFF"/>
                </a:highlight>
              </a:rPr>
              <a:t> advantage through data</a:t>
            </a:r>
            <a:endParaRPr>
              <a:solidFill>
                <a:srgbClr val="222222"/>
              </a:solidFill>
              <a:highlight>
                <a:srgbClr val="FFFFFF"/>
              </a:highlight>
            </a:endParaRPr>
          </a:p>
          <a:p>
            <a:pPr indent="-349250" lvl="0" marL="457200" rtl="0" algn="l">
              <a:lnSpc>
                <a:spcPct val="115000"/>
              </a:lnSpc>
              <a:spcBef>
                <a:spcPts val="0"/>
              </a:spcBef>
              <a:spcAft>
                <a:spcPts val="0"/>
              </a:spcAft>
              <a:buClr>
                <a:srgbClr val="00B0D5"/>
              </a:buClr>
              <a:buSzPts val="1900"/>
              <a:buFont typeface="Calibri"/>
              <a:buAutoNum type="arabicPeriod"/>
            </a:pPr>
            <a:r>
              <a:rPr lang="en-AU">
                <a:solidFill>
                  <a:srgbClr val="222222"/>
                </a:solidFill>
                <a:highlight>
                  <a:srgbClr val="FFFFFF"/>
                </a:highlight>
              </a:rPr>
              <a:t>Innovation at scale </a:t>
            </a:r>
            <a:endParaRPr>
              <a:solidFill>
                <a:srgbClr val="222222"/>
              </a:solidFill>
              <a:highlight>
                <a:srgbClr val="FFFFFF"/>
              </a:highlight>
            </a:endParaRPr>
          </a:p>
          <a:p>
            <a:pPr indent="0" lvl="0" marL="0" rtl="0" algn="l">
              <a:lnSpc>
                <a:spcPct val="90000"/>
              </a:lnSpc>
              <a:spcBef>
                <a:spcPts val="0"/>
              </a:spcBef>
              <a:spcAft>
                <a:spcPts val="0"/>
              </a:spcAft>
              <a:buClr>
                <a:schemeClr val="dk1"/>
              </a:buClr>
              <a:buSzPts val="1100"/>
              <a:buFont typeface="Arial"/>
              <a:buNone/>
            </a:pPr>
            <a:r>
              <a:t/>
            </a:r>
            <a:endParaRPr sz="16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600">
              <a:solidFill>
                <a:srgbClr val="222222"/>
              </a:solidFill>
              <a:highlight>
                <a:srgbClr val="FFFFFF"/>
              </a:highlight>
            </a:endParaRPr>
          </a:p>
          <a:p>
            <a:pPr indent="0" lvl="0" marL="0" rtl="0" algn="l">
              <a:lnSpc>
                <a:spcPct val="90000"/>
              </a:lnSpc>
              <a:spcBef>
                <a:spcPts val="0"/>
              </a:spcBef>
              <a:spcAft>
                <a:spcPts val="0"/>
              </a:spcAft>
              <a:buClr>
                <a:schemeClr val="dk1"/>
              </a:buClr>
              <a:buSzPts val="1600"/>
              <a:buNone/>
            </a:pPr>
            <a:r>
              <a:t/>
            </a:r>
            <a:endParaRPr sz="1400">
              <a:solidFill>
                <a:srgbClr val="666666"/>
              </a:solidFill>
            </a:endParaRPr>
          </a:p>
        </p:txBody>
      </p:sp>
      <p:sp>
        <p:nvSpPr>
          <p:cNvPr id="619" name="Google Shape;619;p61"/>
          <p:cNvSpPr txBox="1"/>
          <p:nvPr>
            <p:ph type="title"/>
          </p:nvPr>
        </p:nvSpPr>
        <p:spPr>
          <a:xfrm>
            <a:off x="483300" y="182650"/>
            <a:ext cx="11059500" cy="9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AU">
                <a:solidFill>
                  <a:srgbClr val="00B0D5"/>
                </a:solidFill>
                <a:latin typeface="Calibri"/>
                <a:ea typeface="Calibri"/>
                <a:cs typeface="Calibri"/>
                <a:sym typeface="Calibri"/>
              </a:rPr>
              <a:t>ARDC Nectar &amp; the Global Open Science Cloud </a:t>
            </a:r>
            <a:endParaRPr>
              <a:solidFill>
                <a:srgbClr val="00B0D5"/>
              </a:solidFill>
              <a:latin typeface="Calibri"/>
              <a:ea typeface="Calibri"/>
              <a:cs typeface="Calibri"/>
              <a:sym typeface="Calibri"/>
            </a:endParaRPr>
          </a:p>
        </p:txBody>
      </p:sp>
      <p:sp>
        <p:nvSpPr>
          <p:cNvPr id="620" name="Google Shape;620;p61"/>
          <p:cNvSpPr txBox="1"/>
          <p:nvPr/>
        </p:nvSpPr>
        <p:spPr>
          <a:xfrm>
            <a:off x="-115568" y="6401233"/>
            <a:ext cx="5955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fld id="{00000000-1234-1234-1234-123412341234}" type="slidenum">
              <a:rPr b="1" lang="en-AU" sz="1000">
                <a:solidFill>
                  <a:srgbClr val="888888"/>
                </a:solidFill>
                <a:latin typeface="Calibri"/>
                <a:ea typeface="Calibri"/>
                <a:cs typeface="Calibri"/>
                <a:sym typeface="Calibri"/>
              </a:rPr>
              <a:t>‹#›</a:t>
            </a:fld>
            <a:endParaRPr b="1" sz="1000">
              <a:solidFill>
                <a:srgbClr val="888888"/>
              </a:solidFill>
              <a:latin typeface="Calibri"/>
              <a:ea typeface="Calibri"/>
              <a:cs typeface="Calibri"/>
              <a:sym typeface="Calibri"/>
            </a:endParaRPr>
          </a:p>
        </p:txBody>
      </p:sp>
      <p:sp>
        <p:nvSpPr>
          <p:cNvPr id="621" name="Google Shape;621;p61"/>
          <p:cNvSpPr txBox="1"/>
          <p:nvPr/>
        </p:nvSpPr>
        <p:spPr>
          <a:xfrm>
            <a:off x="3662599" y="6401225"/>
            <a:ext cx="17424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r>
              <a:rPr b="1" lang="en-AU" sz="1000">
                <a:solidFill>
                  <a:srgbClr val="888888"/>
                </a:solidFill>
                <a:latin typeface="Calibri"/>
                <a:ea typeface="Calibri"/>
                <a:cs typeface="Calibri"/>
                <a:sym typeface="Calibri"/>
              </a:rPr>
              <a:t>ARDC Nectar Cloud &amp; GOSC</a:t>
            </a:r>
            <a:endParaRPr b="1" sz="1000">
              <a:solidFill>
                <a:srgbClr val="888888"/>
              </a:solidFill>
              <a:latin typeface="Calibri"/>
              <a:ea typeface="Calibri"/>
              <a:cs typeface="Calibri"/>
              <a:sym typeface="Calibri"/>
            </a:endParaRPr>
          </a:p>
        </p:txBody>
      </p:sp>
      <p:sp>
        <p:nvSpPr>
          <p:cNvPr id="622" name="Google Shape;622;p61"/>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3" name="Google Shape;623;p61"/>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624" name="Google Shape;624;p61"/>
          <p:cNvPicPr preferRelativeResize="0"/>
          <p:nvPr/>
        </p:nvPicPr>
        <p:blipFill rotWithShape="1">
          <a:blip r:embed="rId3">
            <a:alphaModFix/>
          </a:blip>
          <a:srcRect b="35123" l="0" r="0" t="0"/>
          <a:stretch/>
        </p:blipFill>
        <p:spPr>
          <a:xfrm>
            <a:off x="643810" y="6527423"/>
            <a:ext cx="755624" cy="159828"/>
          </a:xfrm>
          <a:prstGeom prst="rect">
            <a:avLst/>
          </a:prstGeom>
          <a:noFill/>
          <a:ln>
            <a:noFill/>
          </a:ln>
        </p:spPr>
      </p:pic>
      <p:cxnSp>
        <p:nvCxnSpPr>
          <p:cNvPr id="625" name="Google Shape;625;p61"/>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2"/>
          <p:cNvSpPr/>
          <p:nvPr/>
        </p:nvSpPr>
        <p:spPr>
          <a:xfrm>
            <a:off x="4221300" y="1892400"/>
            <a:ext cx="3583500" cy="3857100"/>
          </a:xfrm>
          <a:prstGeom prst="rect">
            <a:avLst/>
          </a:prstGeom>
          <a:solidFill>
            <a:srgbClr val="FFFFFF"/>
          </a:solidFill>
          <a:ln>
            <a:noFill/>
          </a:ln>
          <a:effectLst>
            <a:outerShdw blurRad="57150" rotWithShape="0" algn="bl" dir="5580000" dist="38100">
              <a:srgbClr val="CC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62"/>
          <p:cNvSpPr/>
          <p:nvPr/>
        </p:nvSpPr>
        <p:spPr>
          <a:xfrm>
            <a:off x="7959300" y="1892400"/>
            <a:ext cx="3583500" cy="3857100"/>
          </a:xfrm>
          <a:prstGeom prst="rect">
            <a:avLst/>
          </a:prstGeom>
          <a:solidFill>
            <a:srgbClr val="FFFFFF"/>
          </a:solidFill>
          <a:ln>
            <a:noFill/>
          </a:ln>
          <a:effectLst>
            <a:outerShdw blurRad="57150" rotWithShape="0" algn="bl" dir="5580000" dist="38100">
              <a:srgbClr val="CC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2"/>
          <p:cNvSpPr/>
          <p:nvPr/>
        </p:nvSpPr>
        <p:spPr>
          <a:xfrm>
            <a:off x="483300" y="1892400"/>
            <a:ext cx="3583500" cy="3857100"/>
          </a:xfrm>
          <a:prstGeom prst="rect">
            <a:avLst/>
          </a:prstGeom>
          <a:solidFill>
            <a:srgbClr val="FFFFFF"/>
          </a:solidFill>
          <a:ln>
            <a:noFill/>
          </a:ln>
          <a:effectLst>
            <a:outerShdw blurRad="57150" rotWithShape="0" algn="bl" dir="5580000" dist="38100">
              <a:srgbClr val="CCCCCC">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33" name="Google Shape;633;p62"/>
          <p:cNvSpPr txBox="1"/>
          <p:nvPr>
            <p:ph idx="1" type="subTitle"/>
          </p:nvPr>
        </p:nvSpPr>
        <p:spPr>
          <a:xfrm>
            <a:off x="645750" y="3187200"/>
            <a:ext cx="3258900" cy="5448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None/>
            </a:pPr>
            <a:r>
              <a:rPr lang="en-AU">
                <a:solidFill>
                  <a:srgbClr val="1F1F1F"/>
                </a:solidFill>
                <a:latin typeface="Calibri"/>
                <a:ea typeface="Calibri"/>
                <a:cs typeface="Calibri"/>
                <a:sym typeface="Calibri"/>
              </a:rPr>
              <a:t>Established</a:t>
            </a:r>
            <a:endParaRPr>
              <a:solidFill>
                <a:srgbClr val="1F1F1F"/>
              </a:solidFill>
              <a:latin typeface="Calibri"/>
              <a:ea typeface="Calibri"/>
              <a:cs typeface="Calibri"/>
              <a:sym typeface="Calibri"/>
            </a:endParaRPr>
          </a:p>
        </p:txBody>
      </p:sp>
      <p:sp>
        <p:nvSpPr>
          <p:cNvPr id="634" name="Google Shape;634;p62"/>
          <p:cNvSpPr txBox="1"/>
          <p:nvPr>
            <p:ph idx="2" type="subTitle"/>
          </p:nvPr>
        </p:nvSpPr>
        <p:spPr>
          <a:xfrm>
            <a:off x="767250" y="3563725"/>
            <a:ext cx="3015600" cy="9651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Clr>
                <a:schemeClr val="dk1"/>
              </a:buClr>
              <a:buSzPts val="1500"/>
              <a:buFont typeface="Arial"/>
              <a:buNone/>
            </a:pPr>
            <a:r>
              <a:rPr b="1" lang="en-AU" sz="1800">
                <a:solidFill>
                  <a:srgbClr val="666666"/>
                </a:solidFill>
                <a:latin typeface="Calibri"/>
                <a:ea typeface="Calibri"/>
                <a:cs typeface="Calibri"/>
                <a:sym typeface="Calibri"/>
              </a:rPr>
              <a:t>ARDC Nectar</a:t>
            </a:r>
            <a:endParaRPr b="1" sz="1800">
              <a:solidFill>
                <a:srgbClr val="666666"/>
              </a:solidFill>
              <a:latin typeface="Calibri"/>
              <a:ea typeface="Calibri"/>
              <a:cs typeface="Calibri"/>
              <a:sym typeface="Calibri"/>
            </a:endParaRPr>
          </a:p>
        </p:txBody>
      </p:sp>
      <p:sp>
        <p:nvSpPr>
          <p:cNvPr id="635" name="Google Shape;635;p62"/>
          <p:cNvSpPr txBox="1"/>
          <p:nvPr>
            <p:ph type="title"/>
          </p:nvPr>
        </p:nvSpPr>
        <p:spPr>
          <a:xfrm>
            <a:off x="483300" y="182650"/>
            <a:ext cx="11059500" cy="9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AU">
                <a:solidFill>
                  <a:srgbClr val="00B0D5"/>
                </a:solidFill>
                <a:latin typeface="Calibri"/>
                <a:ea typeface="Calibri"/>
                <a:cs typeface="Calibri"/>
                <a:sym typeface="Calibri"/>
              </a:rPr>
              <a:t>ARDC Nectar - a testbed for the GOSC</a:t>
            </a:r>
            <a:endParaRPr>
              <a:solidFill>
                <a:srgbClr val="00B0D5"/>
              </a:solidFill>
              <a:latin typeface="Calibri"/>
              <a:ea typeface="Calibri"/>
              <a:cs typeface="Calibri"/>
              <a:sym typeface="Calibri"/>
            </a:endParaRPr>
          </a:p>
        </p:txBody>
      </p:sp>
      <p:sp>
        <p:nvSpPr>
          <p:cNvPr id="636" name="Google Shape;636;p62"/>
          <p:cNvSpPr txBox="1"/>
          <p:nvPr>
            <p:ph idx="4" type="subTitle"/>
          </p:nvPr>
        </p:nvSpPr>
        <p:spPr>
          <a:xfrm>
            <a:off x="767250" y="4160750"/>
            <a:ext cx="3258900" cy="965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lang="en-AU" sz="1500">
                <a:solidFill>
                  <a:srgbClr val="666666"/>
                </a:solidFill>
                <a:latin typeface="Calibri"/>
                <a:ea typeface="Calibri"/>
                <a:cs typeface="Calibri"/>
                <a:sym typeface="Calibri"/>
              </a:rPr>
              <a:t>27+ Platforms on ARDC Nectar</a:t>
            </a:r>
            <a:endParaRPr sz="1500">
              <a:solidFill>
                <a:srgbClr val="666666"/>
              </a:solidFill>
              <a:latin typeface="Calibri"/>
              <a:ea typeface="Calibri"/>
              <a:cs typeface="Calibri"/>
              <a:sym typeface="Calibri"/>
            </a:endParaRPr>
          </a:p>
          <a:p>
            <a:pPr indent="0" lvl="0" marL="0" rtl="0" algn="ctr">
              <a:spcBef>
                <a:spcPts val="1600"/>
              </a:spcBef>
              <a:spcAft>
                <a:spcPts val="0"/>
              </a:spcAft>
              <a:buClr>
                <a:schemeClr val="dk1"/>
              </a:buClr>
              <a:buSzPts val="1500"/>
              <a:buFont typeface="Arial"/>
              <a:buNone/>
            </a:pPr>
            <a:r>
              <a:rPr lang="en-AU" sz="1500">
                <a:solidFill>
                  <a:srgbClr val="666666"/>
                </a:solidFill>
                <a:latin typeface="Calibri"/>
                <a:ea typeface="Calibri"/>
                <a:cs typeface="Calibri"/>
                <a:sym typeface="Calibri"/>
              </a:rPr>
              <a:t>OpenStack Federation</a:t>
            </a:r>
            <a:endParaRPr sz="1500">
              <a:solidFill>
                <a:srgbClr val="666666"/>
              </a:solidFill>
              <a:latin typeface="Calibri"/>
              <a:ea typeface="Calibri"/>
              <a:cs typeface="Calibri"/>
              <a:sym typeface="Calibri"/>
            </a:endParaRPr>
          </a:p>
          <a:p>
            <a:pPr indent="0" lvl="0" marL="0" rtl="0" algn="ctr">
              <a:spcBef>
                <a:spcPts val="1600"/>
              </a:spcBef>
              <a:spcAft>
                <a:spcPts val="0"/>
              </a:spcAft>
              <a:buClr>
                <a:schemeClr val="dk1"/>
              </a:buClr>
              <a:buSzPts val="1500"/>
              <a:buFont typeface="Arial"/>
              <a:buNone/>
            </a:pPr>
            <a:r>
              <a:rPr lang="en-AU" sz="1500">
                <a:solidFill>
                  <a:srgbClr val="666666"/>
                </a:solidFill>
                <a:latin typeface="Calibri"/>
                <a:ea typeface="Calibri"/>
                <a:cs typeface="Calibri"/>
                <a:sym typeface="Calibri"/>
              </a:rPr>
              <a:t>Research </a:t>
            </a:r>
            <a:r>
              <a:rPr lang="en-AU" sz="1500">
                <a:solidFill>
                  <a:srgbClr val="666666"/>
                </a:solidFill>
                <a:latin typeface="Calibri"/>
                <a:ea typeface="Calibri"/>
                <a:cs typeface="Calibri"/>
                <a:sym typeface="Calibri"/>
              </a:rPr>
              <a:t>infrastructure</a:t>
            </a:r>
            <a:r>
              <a:rPr lang="en-AU" sz="1500">
                <a:solidFill>
                  <a:srgbClr val="666666"/>
                </a:solidFill>
                <a:latin typeface="Calibri"/>
                <a:ea typeface="Calibri"/>
                <a:cs typeface="Calibri"/>
                <a:sym typeface="Calibri"/>
              </a:rPr>
              <a:t> skill-sets</a:t>
            </a:r>
            <a:endParaRPr sz="1500">
              <a:solidFill>
                <a:srgbClr val="666666"/>
              </a:solidFill>
              <a:latin typeface="Calibri"/>
              <a:ea typeface="Calibri"/>
              <a:cs typeface="Calibri"/>
              <a:sym typeface="Calibri"/>
            </a:endParaRPr>
          </a:p>
          <a:p>
            <a:pPr indent="0" lvl="0" marL="0" rtl="0" algn="ctr">
              <a:spcBef>
                <a:spcPts val="1600"/>
              </a:spcBef>
              <a:spcAft>
                <a:spcPts val="1600"/>
              </a:spcAft>
              <a:buClr>
                <a:schemeClr val="dk1"/>
              </a:buClr>
              <a:buSzPts val="1500"/>
              <a:buFont typeface="Arial"/>
              <a:buNone/>
            </a:pPr>
            <a:r>
              <a:t/>
            </a:r>
            <a:endParaRPr/>
          </a:p>
        </p:txBody>
      </p:sp>
      <p:sp>
        <p:nvSpPr>
          <p:cNvPr id="637" name="Google Shape;637;p62"/>
          <p:cNvSpPr txBox="1"/>
          <p:nvPr>
            <p:ph idx="1" type="subTitle"/>
          </p:nvPr>
        </p:nvSpPr>
        <p:spPr>
          <a:xfrm>
            <a:off x="4505250" y="3168250"/>
            <a:ext cx="3015600" cy="5448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None/>
            </a:pPr>
            <a:r>
              <a:rPr lang="en-AU">
                <a:solidFill>
                  <a:srgbClr val="1F1F1F"/>
                </a:solidFill>
                <a:latin typeface="Calibri"/>
                <a:ea typeface="Calibri"/>
                <a:cs typeface="Calibri"/>
                <a:sym typeface="Calibri"/>
              </a:rPr>
              <a:t>Evolving</a:t>
            </a:r>
            <a:endParaRPr>
              <a:solidFill>
                <a:srgbClr val="1F1F1F"/>
              </a:solidFill>
              <a:latin typeface="Calibri"/>
              <a:ea typeface="Calibri"/>
              <a:cs typeface="Calibri"/>
              <a:sym typeface="Calibri"/>
            </a:endParaRPr>
          </a:p>
        </p:txBody>
      </p:sp>
      <p:sp>
        <p:nvSpPr>
          <p:cNvPr id="638" name="Google Shape;638;p62"/>
          <p:cNvSpPr txBox="1"/>
          <p:nvPr>
            <p:ph idx="2" type="subTitle"/>
          </p:nvPr>
        </p:nvSpPr>
        <p:spPr>
          <a:xfrm>
            <a:off x="4505250" y="3544775"/>
            <a:ext cx="3015600" cy="9651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Clr>
                <a:schemeClr val="dk1"/>
              </a:buClr>
              <a:buSzPts val="1500"/>
              <a:buFont typeface="Arial"/>
              <a:buNone/>
            </a:pPr>
            <a:r>
              <a:rPr b="1" lang="en-AU" sz="1800">
                <a:solidFill>
                  <a:srgbClr val="666666"/>
                </a:solidFill>
                <a:latin typeface="Calibri"/>
                <a:ea typeface="Calibri"/>
                <a:cs typeface="Calibri"/>
                <a:sym typeface="Calibri"/>
              </a:rPr>
              <a:t>Interoperability</a:t>
            </a:r>
            <a:endParaRPr b="1" sz="1800">
              <a:solidFill>
                <a:srgbClr val="666666"/>
              </a:solidFill>
              <a:latin typeface="Calibri"/>
              <a:ea typeface="Calibri"/>
              <a:cs typeface="Calibri"/>
              <a:sym typeface="Calibri"/>
            </a:endParaRPr>
          </a:p>
        </p:txBody>
      </p:sp>
      <p:sp>
        <p:nvSpPr>
          <p:cNvPr id="639" name="Google Shape;639;p62"/>
          <p:cNvSpPr txBox="1"/>
          <p:nvPr>
            <p:ph idx="4" type="subTitle"/>
          </p:nvPr>
        </p:nvSpPr>
        <p:spPr>
          <a:xfrm>
            <a:off x="4505250" y="4160750"/>
            <a:ext cx="3015600" cy="965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lang="en-AU" sz="1500">
                <a:solidFill>
                  <a:srgbClr val="666666"/>
                </a:solidFill>
                <a:latin typeface="Calibri"/>
                <a:ea typeface="Calibri"/>
                <a:cs typeface="Calibri"/>
                <a:sym typeface="Calibri"/>
              </a:rPr>
              <a:t>Multi-cloud integration</a:t>
            </a:r>
            <a:endParaRPr sz="1500">
              <a:solidFill>
                <a:srgbClr val="666666"/>
              </a:solidFill>
              <a:latin typeface="Calibri"/>
              <a:ea typeface="Calibri"/>
              <a:cs typeface="Calibri"/>
              <a:sym typeface="Calibri"/>
            </a:endParaRPr>
          </a:p>
          <a:p>
            <a:pPr indent="0" lvl="0" marL="0" rtl="0" algn="ctr">
              <a:spcBef>
                <a:spcPts val="1600"/>
              </a:spcBef>
              <a:spcAft>
                <a:spcPts val="0"/>
              </a:spcAft>
              <a:buClr>
                <a:schemeClr val="dk1"/>
              </a:buClr>
              <a:buSzPts val="1500"/>
              <a:buFont typeface="Arial"/>
              <a:buNone/>
            </a:pPr>
            <a:r>
              <a:rPr lang="en-AU" sz="1500">
                <a:solidFill>
                  <a:srgbClr val="666666"/>
                </a:solidFill>
                <a:latin typeface="Calibri"/>
                <a:ea typeface="Calibri"/>
                <a:cs typeface="Calibri"/>
                <a:sym typeface="Calibri"/>
              </a:rPr>
              <a:t>Seamless user experience</a:t>
            </a:r>
            <a:endParaRPr sz="1500">
              <a:solidFill>
                <a:srgbClr val="666666"/>
              </a:solidFill>
              <a:latin typeface="Calibri"/>
              <a:ea typeface="Calibri"/>
              <a:cs typeface="Calibri"/>
              <a:sym typeface="Calibri"/>
            </a:endParaRPr>
          </a:p>
          <a:p>
            <a:pPr indent="0" lvl="0" marL="0" rtl="0" algn="ctr">
              <a:spcBef>
                <a:spcPts val="1600"/>
              </a:spcBef>
              <a:spcAft>
                <a:spcPts val="0"/>
              </a:spcAft>
              <a:buClr>
                <a:schemeClr val="dk1"/>
              </a:buClr>
              <a:buSzPts val="1500"/>
              <a:buFont typeface="Arial"/>
              <a:buNone/>
            </a:pPr>
            <a:r>
              <a:rPr lang="en-AU" sz="1500">
                <a:solidFill>
                  <a:srgbClr val="666666"/>
                </a:solidFill>
                <a:latin typeface="Calibri"/>
                <a:ea typeface="Calibri"/>
                <a:cs typeface="Calibri"/>
                <a:sym typeface="Calibri"/>
              </a:rPr>
              <a:t>Bring compute to data</a:t>
            </a:r>
            <a:endParaRPr sz="1500">
              <a:solidFill>
                <a:srgbClr val="666666"/>
              </a:solidFill>
              <a:latin typeface="Calibri"/>
              <a:ea typeface="Calibri"/>
              <a:cs typeface="Calibri"/>
              <a:sym typeface="Calibri"/>
            </a:endParaRPr>
          </a:p>
          <a:p>
            <a:pPr indent="0" lvl="0" marL="0" rtl="0" algn="ctr">
              <a:spcBef>
                <a:spcPts val="1600"/>
              </a:spcBef>
              <a:spcAft>
                <a:spcPts val="1600"/>
              </a:spcAft>
              <a:buClr>
                <a:schemeClr val="dk1"/>
              </a:buClr>
              <a:buSzPts val="1500"/>
              <a:buFont typeface="Arial"/>
              <a:buNone/>
            </a:pPr>
            <a:r>
              <a:t/>
            </a:r>
            <a:endParaRPr/>
          </a:p>
        </p:txBody>
      </p:sp>
      <p:sp>
        <p:nvSpPr>
          <p:cNvPr id="640" name="Google Shape;640;p62"/>
          <p:cNvSpPr txBox="1"/>
          <p:nvPr>
            <p:ph idx="1" type="subTitle"/>
          </p:nvPr>
        </p:nvSpPr>
        <p:spPr>
          <a:xfrm>
            <a:off x="8243250" y="3170325"/>
            <a:ext cx="3015600" cy="5448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None/>
            </a:pPr>
            <a:r>
              <a:rPr lang="en-AU">
                <a:solidFill>
                  <a:srgbClr val="1F1F1F"/>
                </a:solidFill>
                <a:latin typeface="Calibri"/>
                <a:ea typeface="Calibri"/>
                <a:cs typeface="Calibri"/>
                <a:sym typeface="Calibri"/>
              </a:rPr>
              <a:t>Emerging</a:t>
            </a:r>
            <a:endParaRPr>
              <a:solidFill>
                <a:srgbClr val="1F1F1F"/>
              </a:solidFill>
              <a:latin typeface="Calibri"/>
              <a:ea typeface="Calibri"/>
              <a:cs typeface="Calibri"/>
              <a:sym typeface="Calibri"/>
            </a:endParaRPr>
          </a:p>
        </p:txBody>
      </p:sp>
      <p:sp>
        <p:nvSpPr>
          <p:cNvPr id="641" name="Google Shape;641;p62"/>
          <p:cNvSpPr txBox="1"/>
          <p:nvPr>
            <p:ph idx="2" type="subTitle"/>
          </p:nvPr>
        </p:nvSpPr>
        <p:spPr>
          <a:xfrm>
            <a:off x="8243250" y="3546850"/>
            <a:ext cx="3015600" cy="9651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Clr>
                <a:schemeClr val="dk1"/>
              </a:buClr>
              <a:buSzPts val="1500"/>
              <a:buFont typeface="Arial"/>
              <a:buNone/>
            </a:pPr>
            <a:r>
              <a:rPr b="1" lang="en-AU" sz="1800">
                <a:solidFill>
                  <a:srgbClr val="666666"/>
                </a:solidFill>
                <a:latin typeface="Calibri"/>
                <a:ea typeface="Calibri"/>
                <a:cs typeface="Calibri"/>
                <a:sym typeface="Calibri"/>
              </a:rPr>
              <a:t>Cyber Security for Research</a:t>
            </a:r>
            <a:endParaRPr b="1" sz="1800">
              <a:solidFill>
                <a:srgbClr val="666666"/>
              </a:solidFill>
              <a:latin typeface="Calibri"/>
              <a:ea typeface="Calibri"/>
              <a:cs typeface="Calibri"/>
              <a:sym typeface="Calibri"/>
            </a:endParaRPr>
          </a:p>
        </p:txBody>
      </p:sp>
      <p:sp>
        <p:nvSpPr>
          <p:cNvPr id="642" name="Google Shape;642;p62"/>
          <p:cNvSpPr txBox="1"/>
          <p:nvPr>
            <p:ph idx="4" type="subTitle"/>
          </p:nvPr>
        </p:nvSpPr>
        <p:spPr>
          <a:xfrm>
            <a:off x="8243250" y="4160750"/>
            <a:ext cx="3015600" cy="965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lang="en-AU" sz="1500">
                <a:solidFill>
                  <a:srgbClr val="666666"/>
                </a:solidFill>
                <a:latin typeface="Calibri"/>
                <a:ea typeface="Calibri"/>
                <a:cs typeface="Calibri"/>
                <a:sym typeface="Calibri"/>
              </a:rPr>
              <a:t>Micro-segmentation of security using new technology e.g. DPUs</a:t>
            </a:r>
            <a:endParaRPr sz="1500">
              <a:solidFill>
                <a:srgbClr val="666666"/>
              </a:solidFill>
              <a:latin typeface="Calibri"/>
              <a:ea typeface="Calibri"/>
              <a:cs typeface="Calibri"/>
              <a:sym typeface="Calibri"/>
            </a:endParaRPr>
          </a:p>
          <a:p>
            <a:pPr indent="0" lvl="0" marL="0" rtl="0" algn="ctr">
              <a:spcBef>
                <a:spcPts val="1600"/>
              </a:spcBef>
              <a:spcAft>
                <a:spcPts val="0"/>
              </a:spcAft>
              <a:buClr>
                <a:schemeClr val="dk1"/>
              </a:buClr>
              <a:buSzPts val="1500"/>
              <a:buFont typeface="Arial"/>
              <a:buNone/>
            </a:pPr>
            <a:r>
              <a:rPr lang="en-AU" sz="1500">
                <a:solidFill>
                  <a:srgbClr val="666666"/>
                </a:solidFill>
                <a:latin typeface="Calibri"/>
                <a:ea typeface="Calibri"/>
                <a:cs typeface="Calibri"/>
                <a:sym typeface="Calibri"/>
              </a:rPr>
              <a:t>Global authentication &amp; access </a:t>
            </a:r>
            <a:endParaRPr sz="1500">
              <a:solidFill>
                <a:srgbClr val="666666"/>
              </a:solidFill>
              <a:latin typeface="Calibri"/>
              <a:ea typeface="Calibri"/>
              <a:cs typeface="Calibri"/>
              <a:sym typeface="Calibri"/>
            </a:endParaRPr>
          </a:p>
          <a:p>
            <a:pPr indent="0" lvl="0" marL="0" rtl="0" algn="ctr">
              <a:spcBef>
                <a:spcPts val="1600"/>
              </a:spcBef>
              <a:spcAft>
                <a:spcPts val="1600"/>
              </a:spcAft>
              <a:buClr>
                <a:schemeClr val="dk1"/>
              </a:buClr>
              <a:buSzPts val="1500"/>
              <a:buFont typeface="Arial"/>
              <a:buNone/>
            </a:pPr>
            <a:r>
              <a:t/>
            </a:r>
            <a:endParaRPr/>
          </a:p>
        </p:txBody>
      </p:sp>
      <p:pic>
        <p:nvPicPr>
          <p:cNvPr id="643" name="Google Shape;643;p62"/>
          <p:cNvPicPr preferRelativeResize="0"/>
          <p:nvPr/>
        </p:nvPicPr>
        <p:blipFill>
          <a:blip r:embed="rId3">
            <a:alphaModFix/>
          </a:blip>
          <a:stretch>
            <a:fillRect/>
          </a:stretch>
        </p:blipFill>
        <p:spPr>
          <a:xfrm>
            <a:off x="1228650" y="1094075"/>
            <a:ext cx="2093125" cy="2093125"/>
          </a:xfrm>
          <a:prstGeom prst="rect">
            <a:avLst/>
          </a:prstGeom>
          <a:noFill/>
          <a:ln>
            <a:noFill/>
          </a:ln>
          <a:effectLst>
            <a:outerShdw blurRad="57150" rotWithShape="0" algn="bl" dir="5580000" dist="38100">
              <a:srgbClr val="CCCCCC">
                <a:alpha val="50000"/>
              </a:srgbClr>
            </a:outerShdw>
          </a:effectLst>
        </p:spPr>
      </p:pic>
      <p:pic>
        <p:nvPicPr>
          <p:cNvPr id="644" name="Google Shape;644;p62"/>
          <p:cNvPicPr preferRelativeResize="0"/>
          <p:nvPr/>
        </p:nvPicPr>
        <p:blipFill rotWithShape="1">
          <a:blip r:embed="rId4">
            <a:alphaModFix/>
          </a:blip>
          <a:srcRect b="0" l="0" r="0" t="0"/>
          <a:stretch/>
        </p:blipFill>
        <p:spPr>
          <a:xfrm>
            <a:off x="8704325" y="1094075"/>
            <a:ext cx="2093125" cy="2093125"/>
          </a:xfrm>
          <a:prstGeom prst="rect">
            <a:avLst/>
          </a:prstGeom>
          <a:noFill/>
          <a:ln>
            <a:noFill/>
          </a:ln>
          <a:effectLst>
            <a:outerShdw blurRad="57150" rotWithShape="0" algn="bl" dir="5580000" dist="38100">
              <a:srgbClr val="CCCCCC">
                <a:alpha val="50000"/>
              </a:srgbClr>
            </a:outerShdw>
          </a:effectLst>
        </p:spPr>
      </p:pic>
      <p:grpSp>
        <p:nvGrpSpPr>
          <p:cNvPr id="645" name="Google Shape;645;p62"/>
          <p:cNvGrpSpPr/>
          <p:nvPr/>
        </p:nvGrpSpPr>
        <p:grpSpPr>
          <a:xfrm>
            <a:off x="-115568" y="6357033"/>
            <a:ext cx="5520567" cy="500400"/>
            <a:chOff x="-115568" y="6357033"/>
            <a:chExt cx="5520567" cy="500400"/>
          </a:xfrm>
        </p:grpSpPr>
        <p:sp>
          <p:nvSpPr>
            <p:cNvPr id="646" name="Google Shape;646;p62"/>
            <p:cNvSpPr txBox="1"/>
            <p:nvPr/>
          </p:nvSpPr>
          <p:spPr>
            <a:xfrm>
              <a:off x="-115568" y="6401233"/>
              <a:ext cx="5955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fld id="{00000000-1234-1234-1234-123412341234}" type="slidenum">
                <a:rPr b="1" lang="en-AU" sz="1000">
                  <a:solidFill>
                    <a:srgbClr val="888888"/>
                  </a:solidFill>
                  <a:latin typeface="Calibri"/>
                  <a:ea typeface="Calibri"/>
                  <a:cs typeface="Calibri"/>
                  <a:sym typeface="Calibri"/>
                </a:rPr>
                <a:t>‹#›</a:t>
              </a:fld>
              <a:endParaRPr b="1" sz="1000">
                <a:solidFill>
                  <a:srgbClr val="888888"/>
                </a:solidFill>
                <a:latin typeface="Calibri"/>
                <a:ea typeface="Calibri"/>
                <a:cs typeface="Calibri"/>
                <a:sym typeface="Calibri"/>
              </a:endParaRPr>
            </a:p>
          </p:txBody>
        </p:sp>
        <p:sp>
          <p:nvSpPr>
            <p:cNvPr id="647" name="Google Shape;647;p62"/>
            <p:cNvSpPr txBox="1"/>
            <p:nvPr/>
          </p:nvSpPr>
          <p:spPr>
            <a:xfrm>
              <a:off x="3662599" y="6401225"/>
              <a:ext cx="1742400" cy="411900"/>
            </a:xfrm>
            <a:prstGeom prst="rect">
              <a:avLst/>
            </a:prstGeom>
            <a:noFill/>
            <a:ln>
              <a:noFill/>
            </a:ln>
          </p:spPr>
          <p:txBody>
            <a:bodyPr anchorCtr="0" anchor="ctr" bIns="121900" lIns="121900" spcFirstLastPara="1" rIns="121900" wrap="square" tIns="121900">
              <a:normAutofit/>
            </a:bodyPr>
            <a:lstStyle/>
            <a:p>
              <a:pPr indent="0" lvl="0" marL="0" rtl="0" algn="r">
                <a:lnSpc>
                  <a:spcPct val="80000"/>
                </a:lnSpc>
                <a:spcBef>
                  <a:spcPts val="0"/>
                </a:spcBef>
                <a:spcAft>
                  <a:spcPts val="0"/>
                </a:spcAft>
                <a:buNone/>
              </a:pPr>
              <a:r>
                <a:rPr b="1" lang="en-AU" sz="1000">
                  <a:solidFill>
                    <a:srgbClr val="888888"/>
                  </a:solidFill>
                  <a:latin typeface="Calibri"/>
                  <a:ea typeface="Calibri"/>
                  <a:cs typeface="Calibri"/>
                  <a:sym typeface="Calibri"/>
                </a:rPr>
                <a:t>ARDC Nectar Cloud &amp; GOSC</a:t>
              </a:r>
              <a:endParaRPr b="1" sz="1000">
                <a:solidFill>
                  <a:srgbClr val="888888"/>
                </a:solidFill>
                <a:latin typeface="Calibri"/>
                <a:ea typeface="Calibri"/>
                <a:cs typeface="Calibri"/>
                <a:sym typeface="Calibri"/>
              </a:endParaRPr>
            </a:p>
          </p:txBody>
        </p:sp>
        <p:sp>
          <p:nvSpPr>
            <p:cNvPr id="648" name="Google Shape;648;p62"/>
            <p:cNvSpPr/>
            <p:nvPr/>
          </p:nvSpPr>
          <p:spPr>
            <a:xfrm>
              <a:off x="512667" y="6357033"/>
              <a:ext cx="3105900" cy="500400"/>
            </a:xfrm>
            <a:prstGeom prst="rect">
              <a:avLst/>
            </a:prstGeom>
            <a:solidFill>
              <a:srgbClr val="F8F8F8"/>
            </a:solidFill>
            <a:ln>
              <a:noFill/>
            </a:ln>
            <a:effectLst>
              <a:outerShdw blurRad="57150" rotWithShape="0" algn="bl" dir="5400000" dist="19050">
                <a:srgbClr val="000000">
                  <a:alpha val="784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9" name="Google Shape;649;p62"/>
            <p:cNvSpPr txBox="1"/>
            <p:nvPr/>
          </p:nvSpPr>
          <p:spPr>
            <a:xfrm>
              <a:off x="1526000" y="6477803"/>
              <a:ext cx="2146500" cy="259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34343"/>
                  </a:solidFill>
                  <a:latin typeface="Roboto"/>
                  <a:ea typeface="Roboto"/>
                  <a:cs typeface="Roboto"/>
                  <a:sym typeface="Roboto"/>
                </a:rPr>
                <a:t>AUSTRALIAN RESEARCH DATA COMMONS </a:t>
              </a:r>
              <a:endParaRPr b="0" i="0" sz="800" u="none" cap="none" strike="noStrike">
                <a:solidFill>
                  <a:srgbClr val="434343"/>
                </a:solidFill>
                <a:latin typeface="Roboto"/>
                <a:ea typeface="Roboto"/>
                <a:cs typeface="Roboto"/>
                <a:sym typeface="Roboto"/>
              </a:endParaRPr>
            </a:p>
          </p:txBody>
        </p:sp>
        <p:pic>
          <p:nvPicPr>
            <p:cNvPr id="650" name="Google Shape;650;p62"/>
            <p:cNvPicPr preferRelativeResize="0"/>
            <p:nvPr/>
          </p:nvPicPr>
          <p:blipFill rotWithShape="1">
            <a:blip r:embed="rId5">
              <a:alphaModFix/>
            </a:blip>
            <a:srcRect b="35123" l="0" r="0" t="0"/>
            <a:stretch/>
          </p:blipFill>
          <p:spPr>
            <a:xfrm>
              <a:off x="643810" y="6527423"/>
              <a:ext cx="755624" cy="159828"/>
            </a:xfrm>
            <a:prstGeom prst="rect">
              <a:avLst/>
            </a:prstGeom>
            <a:noFill/>
            <a:ln>
              <a:noFill/>
            </a:ln>
          </p:spPr>
        </p:pic>
        <p:cxnSp>
          <p:nvCxnSpPr>
            <p:cNvPr id="651" name="Google Shape;651;p62"/>
            <p:cNvCxnSpPr/>
            <p:nvPr/>
          </p:nvCxnSpPr>
          <p:spPr>
            <a:xfrm>
              <a:off x="3696767" y="6504397"/>
              <a:ext cx="0" cy="206100"/>
            </a:xfrm>
            <a:prstGeom prst="straightConnector1">
              <a:avLst/>
            </a:prstGeom>
            <a:noFill/>
            <a:ln cap="flat" cmpd="sng" w="9525">
              <a:solidFill>
                <a:schemeClr val="dk2"/>
              </a:solidFill>
              <a:prstDash val="solid"/>
              <a:round/>
              <a:headEnd len="sm" w="sm" type="none"/>
              <a:tailEnd len="sm" w="sm" type="none"/>
            </a:ln>
          </p:spPr>
        </p:cxnSp>
      </p:grpSp>
      <p:pic>
        <p:nvPicPr>
          <p:cNvPr id="652" name="Google Shape;652;p62"/>
          <p:cNvPicPr preferRelativeResize="0"/>
          <p:nvPr/>
        </p:nvPicPr>
        <p:blipFill rotWithShape="1">
          <a:blip r:embed="rId6">
            <a:alphaModFix/>
          </a:blip>
          <a:srcRect b="0" l="0" r="0" t="0"/>
          <a:stretch/>
        </p:blipFill>
        <p:spPr>
          <a:xfrm>
            <a:off x="4966500" y="1170275"/>
            <a:ext cx="2093125" cy="2093125"/>
          </a:xfrm>
          <a:prstGeom prst="rect">
            <a:avLst/>
          </a:prstGeom>
          <a:noFill/>
          <a:ln>
            <a:noFill/>
          </a:ln>
          <a:effectLst>
            <a:outerShdw blurRad="57150" rotWithShape="0" algn="bl" dir="5580000" dist="38100">
              <a:srgbClr val="CCCCCC">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3">
      <a:dk1>
        <a:srgbClr val="000000"/>
      </a:dk1>
      <a:lt1>
        <a:srgbClr val="FFFFFF"/>
      </a:lt1>
      <a:dk2>
        <a:srgbClr val="44546A"/>
      </a:dk2>
      <a:lt2>
        <a:srgbClr val="E7E6E6"/>
      </a:lt2>
      <a:accent1>
        <a:srgbClr val="00B0D5"/>
      </a:accent1>
      <a:accent2>
        <a:srgbClr val="F8B20E"/>
      </a:accent2>
      <a:accent3>
        <a:srgbClr val="E7E6E6"/>
      </a:accent3>
      <a:accent4>
        <a:srgbClr val="8E489B"/>
      </a:accent4>
      <a:accent5>
        <a:srgbClr val="E51875"/>
      </a:accent5>
      <a:accent6>
        <a:srgbClr val="E7E6E6"/>
      </a:accent6>
      <a:hlink>
        <a:srgbClr val="00B0D5"/>
      </a:hlink>
      <a:folHlink>
        <a:srgbClr val="00B0D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