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58" r:id="rId11"/>
    <p:sldId id="276" r:id="rId12"/>
    <p:sldId id="272" r:id="rId13"/>
    <p:sldId id="259" r:id="rId14"/>
    <p:sldId id="260" r:id="rId15"/>
    <p:sldId id="265" r:id="rId16"/>
    <p:sldId id="263" r:id="rId17"/>
    <p:sldId id="275" r:id="rId18"/>
    <p:sldId id="279" r:id="rId19"/>
    <p:sldId id="278" r:id="rId20"/>
    <p:sldId id="277" r:id="rId21"/>
    <p:sldId id="271" r:id="rId22"/>
    <p:sldId id="274" r:id="rId23"/>
    <p:sldId id="280" r:id="rId24"/>
    <p:sldId id="281" r:id="rId25"/>
    <p:sldId id="282" r:id="rId26"/>
    <p:sldId id="257" r:id="rId27"/>
    <p:sldId id="261" r:id="rId28"/>
    <p:sldId id="264" r:id="rId29"/>
    <p:sldId id="267" r:id="rId30"/>
    <p:sldId id="270" r:id="rId31"/>
    <p:sldId id="269" r:id="rId32"/>
    <p:sldId id="266" r:id="rId33"/>
    <p:sldId id="268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1" autoAdjust="0"/>
    <p:restoredTop sz="94660"/>
  </p:normalViewPr>
  <p:slideViewPr>
    <p:cSldViewPr snapToGrid="0">
      <p:cViewPr varScale="1">
        <p:scale>
          <a:sx n="71" d="100"/>
          <a:sy n="71" d="100"/>
        </p:scale>
        <p:origin x="6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'Total-Active-Usage'!$L$392</c:f>
              <c:strCache>
                <c:ptCount val="1"/>
                <c:pt idx="0">
                  <c:v>Active Users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accent6"/>
              </a:solidFill>
            </a:ln>
            <a:effectLst/>
          </c:spPr>
          <c:invertIfNegative val="0"/>
          <c:cat>
            <c:strRef>
              <c:f>'Total-Active-Usage'!$I$414:$I$418</c:f>
              <c:strCache>
                <c:ptCount val="5"/>
                <c:pt idx="0">
                  <c:v>FY16/17</c:v>
                </c:pt>
                <c:pt idx="1">
                  <c:v>FY17/18</c:v>
                </c:pt>
                <c:pt idx="2">
                  <c:v>FY18/19</c:v>
                </c:pt>
                <c:pt idx="3">
                  <c:v>FY19/20</c:v>
                </c:pt>
                <c:pt idx="4">
                  <c:v>FY20/21</c:v>
                </c:pt>
              </c:strCache>
            </c:strRef>
          </c:cat>
          <c:val>
            <c:numRef>
              <c:f>'Total-Active-Usage'!$L$414:$L$418</c:f>
              <c:numCache>
                <c:formatCode>General</c:formatCode>
                <c:ptCount val="5"/>
                <c:pt idx="0">
                  <c:v>365</c:v>
                </c:pt>
                <c:pt idx="1">
                  <c:v>558</c:v>
                </c:pt>
                <c:pt idx="2">
                  <c:v>694</c:v>
                </c:pt>
                <c:pt idx="3">
                  <c:v>806</c:v>
                </c:pt>
                <c:pt idx="4">
                  <c:v>868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C3-439E-9D67-F61D537421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4032911"/>
        <c:axId val="311322335"/>
      </c:barChart>
      <c:catAx>
        <c:axId val="354032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1322335"/>
        <c:crosses val="autoZero"/>
        <c:auto val="1"/>
        <c:lblAlgn val="ctr"/>
        <c:lblOffset val="100"/>
        <c:noMultiLvlLbl val="0"/>
      </c:catAx>
      <c:valAx>
        <c:axId val="3113223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40329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'Total-Active-Usage'!$K$392</c:f>
              <c:strCache>
                <c:ptCount val="1"/>
                <c:pt idx="0">
                  <c:v>Active Programmes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'Total-Active-Usage'!$I$414:$I$418</c:f>
              <c:strCache>
                <c:ptCount val="5"/>
                <c:pt idx="0">
                  <c:v>FY16/17</c:v>
                </c:pt>
                <c:pt idx="1">
                  <c:v>FY17/18</c:v>
                </c:pt>
                <c:pt idx="2">
                  <c:v>FY18/19</c:v>
                </c:pt>
                <c:pt idx="3">
                  <c:v>FY19/20</c:v>
                </c:pt>
                <c:pt idx="4">
                  <c:v>FY20/21</c:v>
                </c:pt>
              </c:strCache>
            </c:strRef>
          </c:cat>
          <c:val>
            <c:numRef>
              <c:f>'Total-Active-Usage'!$K$414:$K$418</c:f>
              <c:numCache>
                <c:formatCode>General</c:formatCode>
                <c:ptCount val="5"/>
                <c:pt idx="0">
                  <c:v>137</c:v>
                </c:pt>
                <c:pt idx="1">
                  <c:v>189</c:v>
                </c:pt>
                <c:pt idx="2">
                  <c:v>235</c:v>
                </c:pt>
                <c:pt idx="3">
                  <c:v>259</c:v>
                </c:pt>
                <c:pt idx="4">
                  <c:v>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E1-4CF3-8FB0-FBFAC0E1FB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4032911"/>
        <c:axId val="311322335"/>
      </c:barChart>
      <c:catAx>
        <c:axId val="354032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1322335"/>
        <c:crosses val="autoZero"/>
        <c:auto val="1"/>
        <c:lblAlgn val="ctr"/>
        <c:lblOffset val="100"/>
        <c:noMultiLvlLbl val="0"/>
      </c:catAx>
      <c:valAx>
        <c:axId val="3113223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40329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hyperlink" Target="https://geobrava.wordpress.com/2015/07/02/demand-grows-for-data-center-infrastructure-management/" TargetMode="External"/><Relationship Id="rId1" Type="http://schemas.openxmlformats.org/officeDocument/2006/relationships/image" Target="../media/image24.jpe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hyperlink" Target="http://digitalfellows.commons.gc.cuny.edu/2016/02/15/drb-porter/" TargetMode="External"/><Relationship Id="rId1" Type="http://schemas.openxmlformats.org/officeDocument/2006/relationships/image" Target="../media/image25.jpe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hyperlink" Target="https://geobrava.wordpress.com/2015/07/02/demand-grows-for-data-center-infrastructure-management/" TargetMode="External"/><Relationship Id="rId1" Type="http://schemas.openxmlformats.org/officeDocument/2006/relationships/image" Target="../media/image24.jpe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hyperlink" Target="http://digitalfellows.commons.gc.cuny.edu/2016/02/15/drb-porter/" TargetMode="External"/><Relationship Id="rId1" Type="http://schemas.openxmlformats.org/officeDocument/2006/relationships/image" Target="../media/image2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6F0398-8DA0-4043-BA5B-0C2666A34576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ZA"/>
        </a:p>
      </dgm:t>
    </dgm:pt>
    <dgm:pt modelId="{8D25F0CD-86E7-460C-8114-FB9F77D39A2C}">
      <dgm:prSet phldrT="[Text]"/>
      <dgm:spPr/>
      <dgm:t>
        <a:bodyPr/>
        <a:lstStyle/>
        <a:p>
          <a:r>
            <a:rPr lang="en-US" dirty="0"/>
            <a:t>Map the current landscape of </a:t>
          </a:r>
          <a:r>
            <a:rPr lang="en-ZA" dirty="0"/>
            <a:t>data and data science initiatives in Africa</a:t>
          </a:r>
        </a:p>
      </dgm:t>
    </dgm:pt>
    <dgm:pt modelId="{684AE8EC-7D17-41BA-93D4-61C75C66CB28}" type="parTrans" cxnId="{CEC906D2-E554-42B8-8326-08DAA736B17D}">
      <dgm:prSet/>
      <dgm:spPr/>
      <dgm:t>
        <a:bodyPr/>
        <a:lstStyle/>
        <a:p>
          <a:endParaRPr lang="en-ZA"/>
        </a:p>
      </dgm:t>
    </dgm:pt>
    <dgm:pt modelId="{8FC1D3A0-FFCB-41E9-8F26-3807D268E459}" type="sibTrans" cxnId="{CEC906D2-E554-42B8-8326-08DAA736B17D}">
      <dgm:prSet/>
      <dgm:spPr/>
      <dgm:t>
        <a:bodyPr/>
        <a:lstStyle/>
        <a:p>
          <a:endParaRPr lang="en-ZA"/>
        </a:p>
      </dgm:t>
    </dgm:pt>
    <dgm:pt modelId="{CC2AD03E-D2EC-4530-B9BA-A76ECAF5BC31}">
      <dgm:prSet phldrT="[Text]"/>
      <dgm:spPr/>
      <dgm:t>
        <a:bodyPr/>
        <a:lstStyle/>
        <a:p>
          <a:r>
            <a:rPr lang="en-ZA" dirty="0"/>
            <a:t>Build a pan-African open science community and network</a:t>
          </a:r>
        </a:p>
      </dgm:t>
    </dgm:pt>
    <dgm:pt modelId="{23AC080A-3223-45A6-96B5-E59778245CA5}" type="parTrans" cxnId="{D7F25342-AB6D-4BF5-96B9-FFE2E48EB0B2}">
      <dgm:prSet/>
      <dgm:spPr/>
      <dgm:t>
        <a:bodyPr/>
        <a:lstStyle/>
        <a:p>
          <a:endParaRPr lang="en-ZA"/>
        </a:p>
      </dgm:t>
    </dgm:pt>
    <dgm:pt modelId="{CBB671BF-4096-454B-B448-6B449F6613F4}" type="sibTrans" cxnId="{D7F25342-AB6D-4BF5-96B9-FFE2E48EB0B2}">
      <dgm:prSet/>
      <dgm:spPr/>
      <dgm:t>
        <a:bodyPr/>
        <a:lstStyle/>
        <a:p>
          <a:endParaRPr lang="en-ZA"/>
        </a:p>
      </dgm:t>
    </dgm:pt>
    <dgm:pt modelId="{CE9E7BD5-894C-4C3A-B071-A9E13D9D4055}">
      <dgm:prSet phldrT="[Text]"/>
      <dgm:spPr/>
      <dgm:t>
        <a:bodyPr/>
        <a:lstStyle/>
        <a:p>
          <a:r>
            <a:rPr lang="en-ZA" dirty="0"/>
            <a:t>Develop frameworks for policy, incentives, training and technical </a:t>
          </a:r>
          <a:r>
            <a:rPr lang="en-US" dirty="0"/>
            <a:t>requirements that will inform </a:t>
          </a:r>
          <a:r>
            <a:rPr lang="en-ZA" dirty="0"/>
            <a:t>the operational platform.</a:t>
          </a:r>
        </a:p>
      </dgm:t>
    </dgm:pt>
    <dgm:pt modelId="{40B267A5-D6E7-4C5B-B6B2-BDB76234ECD4}" type="parTrans" cxnId="{4090FF8A-D024-4095-8F6C-2B2848C18BB5}">
      <dgm:prSet/>
      <dgm:spPr/>
      <dgm:t>
        <a:bodyPr/>
        <a:lstStyle/>
        <a:p>
          <a:endParaRPr lang="en-ZA"/>
        </a:p>
      </dgm:t>
    </dgm:pt>
    <dgm:pt modelId="{47179ED1-5204-4845-89FC-95CA308C13FE}" type="sibTrans" cxnId="{4090FF8A-D024-4095-8F6C-2B2848C18BB5}">
      <dgm:prSet/>
      <dgm:spPr/>
      <dgm:t>
        <a:bodyPr/>
        <a:lstStyle/>
        <a:p>
          <a:endParaRPr lang="en-ZA"/>
        </a:p>
      </dgm:t>
    </dgm:pt>
    <dgm:pt modelId="{F77ED646-B87A-484B-9D65-A622140C0CFB}" type="pres">
      <dgm:prSet presAssocID="{186F0398-8DA0-4043-BA5B-0C2666A34576}" presName="outerComposite" presStyleCnt="0">
        <dgm:presLayoutVars>
          <dgm:chMax val="5"/>
          <dgm:dir/>
          <dgm:resizeHandles val="exact"/>
        </dgm:presLayoutVars>
      </dgm:prSet>
      <dgm:spPr/>
    </dgm:pt>
    <dgm:pt modelId="{AF8D8A42-751C-427D-BEB8-992F7145F8E6}" type="pres">
      <dgm:prSet presAssocID="{186F0398-8DA0-4043-BA5B-0C2666A34576}" presName="dummyMaxCanvas" presStyleCnt="0">
        <dgm:presLayoutVars/>
      </dgm:prSet>
      <dgm:spPr/>
    </dgm:pt>
    <dgm:pt modelId="{F407DCA2-F058-463F-B246-2126D54C0D26}" type="pres">
      <dgm:prSet presAssocID="{186F0398-8DA0-4043-BA5B-0C2666A34576}" presName="ThreeNodes_1" presStyleLbl="node1" presStyleIdx="0" presStyleCnt="3" custLinFactNeighborX="15" custLinFactNeighborY="-18630">
        <dgm:presLayoutVars>
          <dgm:bulletEnabled val="1"/>
        </dgm:presLayoutVars>
      </dgm:prSet>
      <dgm:spPr/>
    </dgm:pt>
    <dgm:pt modelId="{065C59A2-8B2A-42A4-A130-15F683490508}" type="pres">
      <dgm:prSet presAssocID="{186F0398-8DA0-4043-BA5B-0C2666A34576}" presName="ThreeNodes_2" presStyleLbl="node1" presStyleIdx="1" presStyleCnt="3">
        <dgm:presLayoutVars>
          <dgm:bulletEnabled val="1"/>
        </dgm:presLayoutVars>
      </dgm:prSet>
      <dgm:spPr/>
    </dgm:pt>
    <dgm:pt modelId="{7243A3B6-52C6-488C-8171-17933E17747D}" type="pres">
      <dgm:prSet presAssocID="{186F0398-8DA0-4043-BA5B-0C2666A34576}" presName="ThreeNodes_3" presStyleLbl="node1" presStyleIdx="2" presStyleCnt="3">
        <dgm:presLayoutVars>
          <dgm:bulletEnabled val="1"/>
        </dgm:presLayoutVars>
      </dgm:prSet>
      <dgm:spPr/>
    </dgm:pt>
    <dgm:pt modelId="{190B2225-C456-48AB-9901-B05D74682BE4}" type="pres">
      <dgm:prSet presAssocID="{186F0398-8DA0-4043-BA5B-0C2666A34576}" presName="ThreeConn_1-2" presStyleLbl="fgAccFollowNode1" presStyleIdx="0" presStyleCnt="2">
        <dgm:presLayoutVars>
          <dgm:bulletEnabled val="1"/>
        </dgm:presLayoutVars>
      </dgm:prSet>
      <dgm:spPr/>
    </dgm:pt>
    <dgm:pt modelId="{0D77C4FC-352E-4DBE-ADC5-989ACEA33EF4}" type="pres">
      <dgm:prSet presAssocID="{186F0398-8DA0-4043-BA5B-0C2666A34576}" presName="ThreeConn_2-3" presStyleLbl="fgAccFollowNode1" presStyleIdx="1" presStyleCnt="2">
        <dgm:presLayoutVars>
          <dgm:bulletEnabled val="1"/>
        </dgm:presLayoutVars>
      </dgm:prSet>
      <dgm:spPr/>
    </dgm:pt>
    <dgm:pt modelId="{076461B7-DCC9-4B2E-9677-86608C2EC756}" type="pres">
      <dgm:prSet presAssocID="{186F0398-8DA0-4043-BA5B-0C2666A34576}" presName="ThreeNodes_1_text" presStyleLbl="node1" presStyleIdx="2" presStyleCnt="3">
        <dgm:presLayoutVars>
          <dgm:bulletEnabled val="1"/>
        </dgm:presLayoutVars>
      </dgm:prSet>
      <dgm:spPr/>
    </dgm:pt>
    <dgm:pt modelId="{6663B5B8-7E6C-46AD-9595-D846DFB6355B}" type="pres">
      <dgm:prSet presAssocID="{186F0398-8DA0-4043-BA5B-0C2666A34576}" presName="ThreeNodes_2_text" presStyleLbl="node1" presStyleIdx="2" presStyleCnt="3">
        <dgm:presLayoutVars>
          <dgm:bulletEnabled val="1"/>
        </dgm:presLayoutVars>
      </dgm:prSet>
      <dgm:spPr/>
    </dgm:pt>
    <dgm:pt modelId="{E80C773D-1627-4EBB-AC39-197903B07864}" type="pres">
      <dgm:prSet presAssocID="{186F0398-8DA0-4043-BA5B-0C2666A34576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45ADD927-85E9-4F9A-92C2-54D3EB9DEC75}" type="presOf" srcId="{CC2AD03E-D2EC-4530-B9BA-A76ECAF5BC31}" destId="{6663B5B8-7E6C-46AD-9595-D846DFB6355B}" srcOrd="1" destOrd="0" presId="urn:microsoft.com/office/officeart/2005/8/layout/vProcess5"/>
    <dgm:cxn modelId="{36938029-C53F-43BF-ABEE-628BC23AFFAC}" type="presOf" srcId="{186F0398-8DA0-4043-BA5B-0C2666A34576}" destId="{F77ED646-B87A-484B-9D65-A622140C0CFB}" srcOrd="0" destOrd="0" presId="urn:microsoft.com/office/officeart/2005/8/layout/vProcess5"/>
    <dgm:cxn modelId="{09161239-8DCA-4D23-A798-93226437F14F}" type="presOf" srcId="{CC2AD03E-D2EC-4530-B9BA-A76ECAF5BC31}" destId="{065C59A2-8B2A-42A4-A130-15F683490508}" srcOrd="0" destOrd="0" presId="urn:microsoft.com/office/officeart/2005/8/layout/vProcess5"/>
    <dgm:cxn modelId="{D7F25342-AB6D-4BF5-96B9-FFE2E48EB0B2}" srcId="{186F0398-8DA0-4043-BA5B-0C2666A34576}" destId="{CC2AD03E-D2EC-4530-B9BA-A76ECAF5BC31}" srcOrd="1" destOrd="0" parTransId="{23AC080A-3223-45A6-96B5-E59778245CA5}" sibTransId="{CBB671BF-4096-454B-B448-6B449F6613F4}"/>
    <dgm:cxn modelId="{986CA252-1B22-4FAA-8639-1FC496A948C2}" type="presOf" srcId="{CE9E7BD5-894C-4C3A-B071-A9E13D9D4055}" destId="{E80C773D-1627-4EBB-AC39-197903B07864}" srcOrd="1" destOrd="0" presId="urn:microsoft.com/office/officeart/2005/8/layout/vProcess5"/>
    <dgm:cxn modelId="{4090FF8A-D024-4095-8F6C-2B2848C18BB5}" srcId="{186F0398-8DA0-4043-BA5B-0C2666A34576}" destId="{CE9E7BD5-894C-4C3A-B071-A9E13D9D4055}" srcOrd="2" destOrd="0" parTransId="{40B267A5-D6E7-4C5B-B6B2-BDB76234ECD4}" sibTransId="{47179ED1-5204-4845-89FC-95CA308C13FE}"/>
    <dgm:cxn modelId="{489EE7A4-E4C1-4E2B-B1D5-63EEDE4C94DE}" type="presOf" srcId="{8D25F0CD-86E7-460C-8114-FB9F77D39A2C}" destId="{F407DCA2-F058-463F-B246-2126D54C0D26}" srcOrd="0" destOrd="0" presId="urn:microsoft.com/office/officeart/2005/8/layout/vProcess5"/>
    <dgm:cxn modelId="{AD1E6EB3-FA01-4213-8072-17C5AF1CA0D0}" type="presOf" srcId="{8D25F0CD-86E7-460C-8114-FB9F77D39A2C}" destId="{076461B7-DCC9-4B2E-9677-86608C2EC756}" srcOrd="1" destOrd="0" presId="urn:microsoft.com/office/officeart/2005/8/layout/vProcess5"/>
    <dgm:cxn modelId="{17B5F1B3-39F1-4C5A-B224-9C626368CAE2}" type="presOf" srcId="{CE9E7BD5-894C-4C3A-B071-A9E13D9D4055}" destId="{7243A3B6-52C6-488C-8171-17933E17747D}" srcOrd="0" destOrd="0" presId="urn:microsoft.com/office/officeart/2005/8/layout/vProcess5"/>
    <dgm:cxn modelId="{2827A6BA-A6B8-4809-BE0D-C0F3B77BFDBE}" type="presOf" srcId="{8FC1D3A0-FFCB-41E9-8F26-3807D268E459}" destId="{190B2225-C456-48AB-9901-B05D74682BE4}" srcOrd="0" destOrd="0" presId="urn:microsoft.com/office/officeart/2005/8/layout/vProcess5"/>
    <dgm:cxn modelId="{CEC906D2-E554-42B8-8326-08DAA736B17D}" srcId="{186F0398-8DA0-4043-BA5B-0C2666A34576}" destId="{8D25F0CD-86E7-460C-8114-FB9F77D39A2C}" srcOrd="0" destOrd="0" parTransId="{684AE8EC-7D17-41BA-93D4-61C75C66CB28}" sibTransId="{8FC1D3A0-FFCB-41E9-8F26-3807D268E459}"/>
    <dgm:cxn modelId="{03F95EDF-C73F-403F-9169-F9E1648FF4D8}" type="presOf" srcId="{CBB671BF-4096-454B-B448-6B449F6613F4}" destId="{0D77C4FC-352E-4DBE-ADC5-989ACEA33EF4}" srcOrd="0" destOrd="0" presId="urn:microsoft.com/office/officeart/2005/8/layout/vProcess5"/>
    <dgm:cxn modelId="{919B6BDB-0B25-434E-B343-5466A07BEB57}" type="presParOf" srcId="{F77ED646-B87A-484B-9D65-A622140C0CFB}" destId="{AF8D8A42-751C-427D-BEB8-992F7145F8E6}" srcOrd="0" destOrd="0" presId="urn:microsoft.com/office/officeart/2005/8/layout/vProcess5"/>
    <dgm:cxn modelId="{C8E1EC99-0EC8-4F16-8A55-638EF831244B}" type="presParOf" srcId="{F77ED646-B87A-484B-9D65-A622140C0CFB}" destId="{F407DCA2-F058-463F-B246-2126D54C0D26}" srcOrd="1" destOrd="0" presId="urn:microsoft.com/office/officeart/2005/8/layout/vProcess5"/>
    <dgm:cxn modelId="{54E9F108-3DD4-4A1E-B475-E595334A5F24}" type="presParOf" srcId="{F77ED646-B87A-484B-9D65-A622140C0CFB}" destId="{065C59A2-8B2A-42A4-A130-15F683490508}" srcOrd="2" destOrd="0" presId="urn:microsoft.com/office/officeart/2005/8/layout/vProcess5"/>
    <dgm:cxn modelId="{6C445CF5-E72F-4B86-AB60-3F1F8C410866}" type="presParOf" srcId="{F77ED646-B87A-484B-9D65-A622140C0CFB}" destId="{7243A3B6-52C6-488C-8171-17933E17747D}" srcOrd="3" destOrd="0" presId="urn:microsoft.com/office/officeart/2005/8/layout/vProcess5"/>
    <dgm:cxn modelId="{74FA1C69-2EA4-4390-A715-AFAFA4D111E4}" type="presParOf" srcId="{F77ED646-B87A-484B-9D65-A622140C0CFB}" destId="{190B2225-C456-48AB-9901-B05D74682BE4}" srcOrd="4" destOrd="0" presId="urn:microsoft.com/office/officeart/2005/8/layout/vProcess5"/>
    <dgm:cxn modelId="{8ED5D3F1-E4AD-49B2-9E96-23801A3A62F0}" type="presParOf" srcId="{F77ED646-B87A-484B-9D65-A622140C0CFB}" destId="{0D77C4FC-352E-4DBE-ADC5-989ACEA33EF4}" srcOrd="5" destOrd="0" presId="urn:microsoft.com/office/officeart/2005/8/layout/vProcess5"/>
    <dgm:cxn modelId="{656A3DFE-FF79-4AED-A510-6067FE7E35B0}" type="presParOf" srcId="{F77ED646-B87A-484B-9D65-A622140C0CFB}" destId="{076461B7-DCC9-4B2E-9677-86608C2EC756}" srcOrd="6" destOrd="0" presId="urn:microsoft.com/office/officeart/2005/8/layout/vProcess5"/>
    <dgm:cxn modelId="{D927790C-68C4-49FC-8263-E18CD4B39C03}" type="presParOf" srcId="{F77ED646-B87A-484B-9D65-A622140C0CFB}" destId="{6663B5B8-7E6C-46AD-9595-D846DFB6355B}" srcOrd="7" destOrd="0" presId="urn:microsoft.com/office/officeart/2005/8/layout/vProcess5"/>
    <dgm:cxn modelId="{A4E9A356-EF4D-42EE-B22F-97D5DE38807C}" type="presParOf" srcId="{F77ED646-B87A-484B-9D65-A622140C0CFB}" destId="{E80C773D-1627-4EBB-AC39-197903B07864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448889-6CD7-4C06-9BD7-0EB528FD1137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C658DDE9-4063-40D6-830C-308DF6063EC0}">
      <dgm:prSet phldrT="[Text]" custT="1"/>
      <dgm:spPr/>
      <dgm:t>
        <a:bodyPr/>
        <a:lstStyle/>
        <a:p>
          <a:r>
            <a:rPr lang="en-ZA" sz="1800" dirty="0"/>
            <a:t>CERN, SKA</a:t>
          </a:r>
        </a:p>
      </dgm:t>
    </dgm:pt>
    <dgm:pt modelId="{753B62B9-1B72-42D2-B801-D9BB39C1240C}" type="parTrans" cxnId="{84A21AC5-AFC3-4CA3-ADAF-96C697324029}">
      <dgm:prSet/>
      <dgm:spPr/>
      <dgm:t>
        <a:bodyPr/>
        <a:lstStyle/>
        <a:p>
          <a:endParaRPr lang="en-ZA" sz="2000"/>
        </a:p>
      </dgm:t>
    </dgm:pt>
    <dgm:pt modelId="{758AD4F1-A29B-4C8F-9B33-530E8D8C4C90}" type="sibTrans" cxnId="{84A21AC5-AFC3-4CA3-ADAF-96C697324029}">
      <dgm:prSet/>
      <dgm:spPr/>
      <dgm:t>
        <a:bodyPr/>
        <a:lstStyle/>
        <a:p>
          <a:endParaRPr lang="en-ZA" sz="2000"/>
        </a:p>
      </dgm:t>
    </dgm:pt>
    <dgm:pt modelId="{D83149A4-4E57-4233-9BAE-D48E059CE7D7}">
      <dgm:prSet phldrT="[Text]" custT="1"/>
      <dgm:spPr/>
      <dgm:t>
        <a:bodyPr/>
        <a:lstStyle/>
        <a:p>
          <a:r>
            <a:rPr lang="en-ZA" sz="1800" dirty="0"/>
            <a:t>ARDC  (</a:t>
          </a:r>
          <a:r>
            <a:rPr lang="en-ZA" sz="1800" dirty="0" err="1"/>
            <a:t>Aust</a:t>
          </a:r>
          <a:r>
            <a:rPr lang="en-ZA" sz="1800" dirty="0"/>
            <a:t>)</a:t>
          </a:r>
        </a:p>
      </dgm:t>
    </dgm:pt>
    <dgm:pt modelId="{D321FB84-ECE5-46B8-B798-2B9FE0463D6D}" type="parTrans" cxnId="{54BF1A11-208F-476D-A841-28972C8F8682}">
      <dgm:prSet/>
      <dgm:spPr/>
      <dgm:t>
        <a:bodyPr/>
        <a:lstStyle/>
        <a:p>
          <a:endParaRPr lang="en-ZA" sz="2000"/>
        </a:p>
      </dgm:t>
    </dgm:pt>
    <dgm:pt modelId="{1F3994AA-1737-4E14-9BDB-8A449260A76C}" type="sibTrans" cxnId="{54BF1A11-208F-476D-A841-28972C8F8682}">
      <dgm:prSet/>
      <dgm:spPr/>
      <dgm:t>
        <a:bodyPr/>
        <a:lstStyle/>
        <a:p>
          <a:endParaRPr lang="en-ZA" sz="2000"/>
        </a:p>
      </dgm:t>
    </dgm:pt>
    <dgm:pt modelId="{D4D869EA-D067-42A1-8500-D968CE0322F7}">
      <dgm:prSet phldrT="[Text]" custT="1"/>
      <dgm:spPr/>
      <dgm:t>
        <a:bodyPr/>
        <a:lstStyle/>
        <a:p>
          <a:r>
            <a:rPr lang="en-ZA" sz="1800" dirty="0"/>
            <a:t>Nectar</a:t>
          </a:r>
        </a:p>
      </dgm:t>
    </dgm:pt>
    <dgm:pt modelId="{1E3CB0E7-5471-4EBB-A56E-D2100DA5CB88}" type="parTrans" cxnId="{913861C9-2F83-4E2D-9260-DBF6F6A6714C}">
      <dgm:prSet/>
      <dgm:spPr/>
      <dgm:t>
        <a:bodyPr/>
        <a:lstStyle/>
        <a:p>
          <a:endParaRPr lang="en-ZA" sz="2000"/>
        </a:p>
      </dgm:t>
    </dgm:pt>
    <dgm:pt modelId="{5097E8FB-726F-4F5C-B4D2-5D0BAD09D329}" type="sibTrans" cxnId="{913861C9-2F83-4E2D-9260-DBF6F6A6714C}">
      <dgm:prSet/>
      <dgm:spPr/>
      <dgm:t>
        <a:bodyPr/>
        <a:lstStyle/>
        <a:p>
          <a:endParaRPr lang="en-ZA" sz="2000"/>
        </a:p>
      </dgm:t>
    </dgm:pt>
    <dgm:pt modelId="{E2147587-1783-4128-B6DC-E0E06DD22CFF}">
      <dgm:prSet phldrT="[Text]" custT="1"/>
      <dgm:spPr/>
      <dgm:t>
        <a:bodyPr/>
        <a:lstStyle/>
        <a:p>
          <a:r>
            <a:rPr lang="en-ZA" sz="1800" dirty="0"/>
            <a:t>JISC (UK)</a:t>
          </a:r>
        </a:p>
      </dgm:t>
    </dgm:pt>
    <dgm:pt modelId="{8DE06676-C17F-44A9-A183-69F52D1CAD13}" type="parTrans" cxnId="{FA207117-4D36-459E-94EC-8AAA265348DE}">
      <dgm:prSet/>
      <dgm:spPr/>
      <dgm:t>
        <a:bodyPr/>
        <a:lstStyle/>
        <a:p>
          <a:endParaRPr lang="en-ZA" sz="2000"/>
        </a:p>
      </dgm:t>
    </dgm:pt>
    <dgm:pt modelId="{1B4E3517-2879-4AAB-AEE5-ADD57DBD24EE}" type="sibTrans" cxnId="{FA207117-4D36-459E-94EC-8AAA265348DE}">
      <dgm:prSet/>
      <dgm:spPr/>
      <dgm:t>
        <a:bodyPr/>
        <a:lstStyle/>
        <a:p>
          <a:endParaRPr lang="en-ZA" sz="2000"/>
        </a:p>
      </dgm:t>
    </dgm:pt>
    <dgm:pt modelId="{7E2985AB-6F3D-49AC-9B64-A539FFFEFD01}">
      <dgm:prSet phldrT="[Text]" custT="1"/>
      <dgm:spPr/>
      <dgm:t>
        <a:bodyPr/>
        <a:lstStyle/>
        <a:p>
          <a:r>
            <a:rPr lang="en-ZA" sz="1800" dirty="0"/>
            <a:t>EUDAT (EU)</a:t>
          </a:r>
        </a:p>
      </dgm:t>
    </dgm:pt>
    <dgm:pt modelId="{1E6B4E1A-9CA7-4F78-B196-B58A434DCB0C}" type="parTrans" cxnId="{691AA11B-C070-4403-8508-7B5E3E6B32D4}">
      <dgm:prSet/>
      <dgm:spPr/>
      <dgm:t>
        <a:bodyPr/>
        <a:lstStyle/>
        <a:p>
          <a:endParaRPr lang="en-ZA" sz="2000"/>
        </a:p>
      </dgm:t>
    </dgm:pt>
    <dgm:pt modelId="{32138674-7BBF-4801-BF4A-8E29432B9B8F}" type="sibTrans" cxnId="{691AA11B-C070-4403-8508-7B5E3E6B32D4}">
      <dgm:prSet/>
      <dgm:spPr/>
      <dgm:t>
        <a:bodyPr/>
        <a:lstStyle/>
        <a:p>
          <a:endParaRPr lang="en-ZA" sz="2000"/>
        </a:p>
      </dgm:t>
    </dgm:pt>
    <dgm:pt modelId="{33BF96FE-50EB-4365-8E56-62A53F15B218}">
      <dgm:prSet phldrT="[Text]" custT="1"/>
      <dgm:spPr/>
      <dgm:t>
        <a:bodyPr/>
        <a:lstStyle/>
        <a:p>
          <a:pPr algn="l"/>
          <a:r>
            <a:rPr lang="en-ZA" sz="2400" dirty="0"/>
            <a:t>Tier 0 (Global)</a:t>
          </a:r>
        </a:p>
      </dgm:t>
    </dgm:pt>
    <dgm:pt modelId="{E12B3385-F670-4DD1-8585-04BD87ADC728}" type="parTrans" cxnId="{99132BAD-480C-4BC9-9F26-CF58B7F66ABC}">
      <dgm:prSet/>
      <dgm:spPr/>
      <dgm:t>
        <a:bodyPr/>
        <a:lstStyle/>
        <a:p>
          <a:endParaRPr lang="en-ZA" sz="2000"/>
        </a:p>
      </dgm:t>
    </dgm:pt>
    <dgm:pt modelId="{B0372523-DB2E-432F-9D7A-6EDDA2CAD647}" type="sibTrans" cxnId="{99132BAD-480C-4BC9-9F26-CF58B7F66ABC}">
      <dgm:prSet/>
      <dgm:spPr/>
      <dgm:t>
        <a:bodyPr/>
        <a:lstStyle/>
        <a:p>
          <a:endParaRPr lang="en-ZA" sz="2000"/>
        </a:p>
      </dgm:t>
    </dgm:pt>
    <dgm:pt modelId="{1B8103E6-A685-4E62-B2C1-5DB4F3F7408F}">
      <dgm:prSet phldrT="[Text]" custT="1"/>
      <dgm:spPr/>
      <dgm:t>
        <a:bodyPr/>
        <a:lstStyle/>
        <a:p>
          <a:pPr algn="l"/>
          <a:r>
            <a:rPr lang="en-ZA" sz="2400" dirty="0"/>
            <a:t>Tier 1 (National)</a:t>
          </a:r>
        </a:p>
      </dgm:t>
    </dgm:pt>
    <dgm:pt modelId="{67F9938F-F1F3-4A39-A7C6-F87BE8F99BCC}" type="parTrans" cxnId="{C47EFCF1-749E-4645-9FA6-ED16B5592B23}">
      <dgm:prSet/>
      <dgm:spPr/>
      <dgm:t>
        <a:bodyPr/>
        <a:lstStyle/>
        <a:p>
          <a:endParaRPr lang="en-ZA" sz="2000"/>
        </a:p>
      </dgm:t>
    </dgm:pt>
    <dgm:pt modelId="{272A7B0B-545B-4AF1-96D6-3C67D80546AD}" type="sibTrans" cxnId="{C47EFCF1-749E-4645-9FA6-ED16B5592B23}">
      <dgm:prSet/>
      <dgm:spPr/>
      <dgm:t>
        <a:bodyPr/>
        <a:lstStyle/>
        <a:p>
          <a:endParaRPr lang="en-ZA" sz="2000"/>
        </a:p>
      </dgm:t>
    </dgm:pt>
    <dgm:pt modelId="{53F63B22-58D7-420E-98A6-2DBF334D13DE}">
      <dgm:prSet phldrT="[Text]" custT="1"/>
      <dgm:spPr/>
      <dgm:t>
        <a:bodyPr/>
        <a:lstStyle/>
        <a:p>
          <a:pPr algn="l"/>
          <a:r>
            <a:rPr lang="en-ZA" sz="2400" dirty="0"/>
            <a:t>Tier 2 (Regional/Thematic)</a:t>
          </a:r>
        </a:p>
      </dgm:t>
    </dgm:pt>
    <dgm:pt modelId="{BD519C3C-F57E-45E4-9030-111117A754DE}" type="parTrans" cxnId="{2530CC44-1759-417B-9189-5B581D61AF88}">
      <dgm:prSet/>
      <dgm:spPr/>
      <dgm:t>
        <a:bodyPr/>
        <a:lstStyle/>
        <a:p>
          <a:endParaRPr lang="en-ZA" sz="2000"/>
        </a:p>
      </dgm:t>
    </dgm:pt>
    <dgm:pt modelId="{BDFC5079-31F4-4970-B55A-FFBD7F0E2B30}" type="sibTrans" cxnId="{2530CC44-1759-417B-9189-5B581D61AF88}">
      <dgm:prSet/>
      <dgm:spPr/>
      <dgm:t>
        <a:bodyPr/>
        <a:lstStyle/>
        <a:p>
          <a:endParaRPr lang="en-ZA" sz="2000"/>
        </a:p>
      </dgm:t>
    </dgm:pt>
    <dgm:pt modelId="{0158165B-16D3-4914-9C4C-7FE44F083C92}">
      <dgm:prSet phldrT="[Text]" custT="1"/>
      <dgm:spPr/>
      <dgm:t>
        <a:bodyPr/>
        <a:lstStyle/>
        <a:p>
          <a:r>
            <a:rPr lang="en-ZA" sz="1800" dirty="0"/>
            <a:t>ANDS</a:t>
          </a:r>
        </a:p>
      </dgm:t>
    </dgm:pt>
    <dgm:pt modelId="{F77A9C49-A07F-4D24-BC7C-A4361CC05685}" type="parTrans" cxnId="{3FF40B19-DC92-4291-A5EC-93C0241ACC82}">
      <dgm:prSet/>
      <dgm:spPr/>
      <dgm:t>
        <a:bodyPr/>
        <a:lstStyle/>
        <a:p>
          <a:endParaRPr lang="en-ZA" sz="2000"/>
        </a:p>
      </dgm:t>
    </dgm:pt>
    <dgm:pt modelId="{DBE5C9C6-D256-4C8E-B0DC-D337E296F29E}" type="sibTrans" cxnId="{3FF40B19-DC92-4291-A5EC-93C0241ACC82}">
      <dgm:prSet/>
      <dgm:spPr/>
      <dgm:t>
        <a:bodyPr/>
        <a:lstStyle/>
        <a:p>
          <a:endParaRPr lang="en-ZA" sz="2000"/>
        </a:p>
      </dgm:t>
    </dgm:pt>
    <dgm:pt modelId="{C96EF41E-3EF2-4473-870B-82D9114575FB}">
      <dgm:prSet phldrT="[Text]" custT="1"/>
      <dgm:spPr/>
      <dgm:t>
        <a:bodyPr/>
        <a:lstStyle/>
        <a:p>
          <a:pPr algn="l"/>
          <a:r>
            <a:rPr lang="en-ZA" sz="2400" dirty="0"/>
            <a:t>Tier 3 (Institutional)</a:t>
          </a:r>
        </a:p>
      </dgm:t>
    </dgm:pt>
    <dgm:pt modelId="{FD36A09B-F2E1-447C-B3E1-49CFC1BF9F99}" type="parTrans" cxnId="{88B97673-0033-429F-95DB-225A86418488}">
      <dgm:prSet/>
      <dgm:spPr/>
      <dgm:t>
        <a:bodyPr/>
        <a:lstStyle/>
        <a:p>
          <a:endParaRPr lang="en-ZA" sz="2000"/>
        </a:p>
      </dgm:t>
    </dgm:pt>
    <dgm:pt modelId="{100B8311-5842-4E97-B858-7E20DF1C89D4}" type="sibTrans" cxnId="{88B97673-0033-429F-95DB-225A86418488}">
      <dgm:prSet/>
      <dgm:spPr/>
      <dgm:t>
        <a:bodyPr/>
        <a:lstStyle/>
        <a:p>
          <a:endParaRPr lang="en-ZA" sz="2000"/>
        </a:p>
      </dgm:t>
    </dgm:pt>
    <dgm:pt modelId="{B0AA69D8-0F4B-48D4-BF21-5A1FBCC1E635}">
      <dgm:prSet phldrT="[Text]" custT="1"/>
      <dgm:spPr>
        <a:solidFill>
          <a:srgbClr val="C00000"/>
        </a:solidFill>
      </dgm:spPr>
      <dgm:t>
        <a:bodyPr/>
        <a:lstStyle/>
        <a:p>
          <a:r>
            <a:rPr lang="en-ZA" sz="1800" b="1" dirty="0"/>
            <a:t>NICIS</a:t>
          </a:r>
          <a:br>
            <a:rPr lang="en-ZA" sz="1800" b="1" dirty="0"/>
          </a:br>
          <a:r>
            <a:rPr lang="en-ZA" sz="1800" b="1" dirty="0"/>
            <a:t>(SA)</a:t>
          </a:r>
        </a:p>
      </dgm:t>
    </dgm:pt>
    <dgm:pt modelId="{5CEDE7FA-3770-4D11-97EF-1548A1068957}" type="parTrans" cxnId="{43B16741-E1C1-4501-A35B-7877530AE175}">
      <dgm:prSet/>
      <dgm:spPr/>
      <dgm:t>
        <a:bodyPr/>
        <a:lstStyle/>
        <a:p>
          <a:endParaRPr lang="en-ZA" sz="2000"/>
        </a:p>
      </dgm:t>
    </dgm:pt>
    <dgm:pt modelId="{C1F1F8DF-AD16-4111-8594-AA5AC4975CCB}" type="sibTrans" cxnId="{43B16741-E1C1-4501-A35B-7877530AE175}">
      <dgm:prSet/>
      <dgm:spPr/>
      <dgm:t>
        <a:bodyPr/>
        <a:lstStyle/>
        <a:p>
          <a:endParaRPr lang="en-ZA" sz="2000"/>
        </a:p>
      </dgm:t>
    </dgm:pt>
    <dgm:pt modelId="{C564982B-9730-471F-9F64-56A5D590C30E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ZA" sz="1800" dirty="0"/>
            <a:t>SANSA</a:t>
          </a:r>
        </a:p>
      </dgm:t>
    </dgm:pt>
    <dgm:pt modelId="{1FA5F803-EDBC-46FC-8032-41F031C7613C}" type="parTrans" cxnId="{BBA98192-C1C1-4F51-B02C-13F01034E92A}">
      <dgm:prSet/>
      <dgm:spPr/>
      <dgm:t>
        <a:bodyPr/>
        <a:lstStyle/>
        <a:p>
          <a:endParaRPr lang="en-ZA" sz="2000"/>
        </a:p>
      </dgm:t>
    </dgm:pt>
    <dgm:pt modelId="{741B38C0-5610-40F7-9CE2-36DC32D1BA92}" type="sibTrans" cxnId="{BBA98192-C1C1-4F51-B02C-13F01034E92A}">
      <dgm:prSet/>
      <dgm:spPr/>
      <dgm:t>
        <a:bodyPr/>
        <a:lstStyle/>
        <a:p>
          <a:endParaRPr lang="en-ZA" sz="2000"/>
        </a:p>
      </dgm:t>
    </dgm:pt>
    <dgm:pt modelId="{7BB3F86C-76E1-4567-B0C6-1D8D6DF28EF8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ZA" sz="1800" dirty="0"/>
            <a:t>SAEON</a:t>
          </a:r>
        </a:p>
      </dgm:t>
    </dgm:pt>
    <dgm:pt modelId="{DCD9D7C6-4C2A-44CD-882C-98864B37A322}" type="parTrans" cxnId="{482F786F-24C6-4759-A40B-7BED0A90240E}">
      <dgm:prSet/>
      <dgm:spPr/>
      <dgm:t>
        <a:bodyPr/>
        <a:lstStyle/>
        <a:p>
          <a:endParaRPr lang="en-ZA" sz="2000"/>
        </a:p>
      </dgm:t>
    </dgm:pt>
    <dgm:pt modelId="{4E80C075-9283-48D2-83DC-B692559B4A4C}" type="sibTrans" cxnId="{482F786F-24C6-4759-A40B-7BED0A90240E}">
      <dgm:prSet/>
      <dgm:spPr/>
      <dgm:t>
        <a:bodyPr/>
        <a:lstStyle/>
        <a:p>
          <a:endParaRPr lang="en-ZA" sz="2000"/>
        </a:p>
      </dgm:t>
    </dgm:pt>
    <dgm:pt modelId="{6F6B9F1D-510F-4D6F-8A44-12602763BC0F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ZA" sz="1800" dirty="0" err="1"/>
            <a:t>Ilifu</a:t>
          </a:r>
          <a:endParaRPr lang="en-ZA" sz="1800" dirty="0"/>
        </a:p>
      </dgm:t>
    </dgm:pt>
    <dgm:pt modelId="{FE20E5D0-26CB-4C4C-B026-3920C73720E4}" type="parTrans" cxnId="{466202E1-4706-4C2F-B208-2126ECAD17B5}">
      <dgm:prSet/>
      <dgm:spPr/>
      <dgm:t>
        <a:bodyPr/>
        <a:lstStyle/>
        <a:p>
          <a:endParaRPr lang="en-ZA" sz="2000"/>
        </a:p>
      </dgm:t>
    </dgm:pt>
    <dgm:pt modelId="{CB6B9A82-AF81-4DD0-ACC6-512502828F99}" type="sibTrans" cxnId="{466202E1-4706-4C2F-B208-2126ECAD17B5}">
      <dgm:prSet/>
      <dgm:spPr/>
      <dgm:t>
        <a:bodyPr/>
        <a:lstStyle/>
        <a:p>
          <a:endParaRPr lang="en-ZA" sz="2000"/>
        </a:p>
      </dgm:t>
    </dgm:pt>
    <dgm:pt modelId="{EF1B5109-F3AD-4C41-B4F1-350D471D0D3D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ZA" sz="1800" dirty="0"/>
            <a:t>H3ABioNet</a:t>
          </a:r>
        </a:p>
      </dgm:t>
    </dgm:pt>
    <dgm:pt modelId="{4B2843CD-EE03-4A60-A05F-309DF1C75835}" type="parTrans" cxnId="{685A08BC-365E-43F8-B51D-5B8EC1FA4B65}">
      <dgm:prSet/>
      <dgm:spPr/>
      <dgm:t>
        <a:bodyPr/>
        <a:lstStyle/>
        <a:p>
          <a:endParaRPr lang="en-ZA" sz="2000"/>
        </a:p>
      </dgm:t>
    </dgm:pt>
    <dgm:pt modelId="{76F025D1-DE02-4B04-8AA2-6AA37231FF00}" type="sibTrans" cxnId="{685A08BC-365E-43F8-B51D-5B8EC1FA4B65}">
      <dgm:prSet/>
      <dgm:spPr/>
      <dgm:t>
        <a:bodyPr/>
        <a:lstStyle/>
        <a:p>
          <a:endParaRPr lang="en-ZA" sz="2000"/>
        </a:p>
      </dgm:t>
    </dgm:pt>
    <dgm:pt modelId="{0C8A1976-7FCF-436D-977E-5748A0D2C499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ZA" sz="1800" dirty="0"/>
            <a:t>IDIA</a:t>
          </a:r>
        </a:p>
      </dgm:t>
    </dgm:pt>
    <dgm:pt modelId="{FB86A91D-024C-4A2F-BF6F-A68EFFEA5EE8}" type="parTrans" cxnId="{06FED980-DB51-45D6-8281-FE051035E69C}">
      <dgm:prSet/>
      <dgm:spPr/>
      <dgm:t>
        <a:bodyPr/>
        <a:lstStyle/>
        <a:p>
          <a:endParaRPr lang="en-ZA" sz="2000"/>
        </a:p>
      </dgm:t>
    </dgm:pt>
    <dgm:pt modelId="{253313F6-4BAB-4059-83F3-28964E91F60E}" type="sibTrans" cxnId="{06FED980-DB51-45D6-8281-FE051035E69C}">
      <dgm:prSet/>
      <dgm:spPr/>
      <dgm:t>
        <a:bodyPr/>
        <a:lstStyle/>
        <a:p>
          <a:endParaRPr lang="en-ZA" sz="2000"/>
        </a:p>
      </dgm:t>
    </dgm:pt>
    <dgm:pt modelId="{25899EDE-3FCD-4966-9F2E-49C9D0C48A41}" type="pres">
      <dgm:prSet presAssocID="{73448889-6CD7-4C06-9BD7-0EB528FD1137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37437A2-E533-4C51-9932-A3094689A76A}" type="pres">
      <dgm:prSet presAssocID="{73448889-6CD7-4C06-9BD7-0EB528FD1137}" presName="hierFlow" presStyleCnt="0"/>
      <dgm:spPr/>
    </dgm:pt>
    <dgm:pt modelId="{363D2F5D-876C-4A1D-84D4-66A283F7ABD6}" type="pres">
      <dgm:prSet presAssocID="{73448889-6CD7-4C06-9BD7-0EB528FD1137}" presName="firstBuf" presStyleCnt="0"/>
      <dgm:spPr/>
    </dgm:pt>
    <dgm:pt modelId="{74C5FC20-04D8-48B7-903B-3649FC5A0DC4}" type="pres">
      <dgm:prSet presAssocID="{73448889-6CD7-4C06-9BD7-0EB528FD1137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CA493F15-1BB9-4211-88ED-424CBDCA9714}" type="pres">
      <dgm:prSet presAssocID="{C658DDE9-4063-40D6-830C-308DF6063EC0}" presName="Name14" presStyleCnt="0"/>
      <dgm:spPr/>
    </dgm:pt>
    <dgm:pt modelId="{86AB4F13-5BA1-4FDE-82D8-4D8AA5338DBC}" type="pres">
      <dgm:prSet presAssocID="{C658DDE9-4063-40D6-830C-308DF6063EC0}" presName="level1Shape" presStyleLbl="node0" presStyleIdx="0" presStyleCnt="1">
        <dgm:presLayoutVars>
          <dgm:chPref val="3"/>
        </dgm:presLayoutVars>
      </dgm:prSet>
      <dgm:spPr/>
    </dgm:pt>
    <dgm:pt modelId="{EC0A8F9A-E24E-4E33-BE1F-8A965AD83EA0}" type="pres">
      <dgm:prSet presAssocID="{C658DDE9-4063-40D6-830C-308DF6063EC0}" presName="hierChild2" presStyleCnt="0"/>
      <dgm:spPr/>
    </dgm:pt>
    <dgm:pt modelId="{C849DDBB-5191-4362-AE04-15282E42AA8E}" type="pres">
      <dgm:prSet presAssocID="{D321FB84-ECE5-46B8-B798-2B9FE0463D6D}" presName="Name19" presStyleLbl="parChTrans1D2" presStyleIdx="0" presStyleCnt="4"/>
      <dgm:spPr/>
    </dgm:pt>
    <dgm:pt modelId="{F9248CDB-676F-4DD4-BA3E-4A9CE4D2176D}" type="pres">
      <dgm:prSet presAssocID="{D83149A4-4E57-4233-9BAE-D48E059CE7D7}" presName="Name21" presStyleCnt="0"/>
      <dgm:spPr/>
    </dgm:pt>
    <dgm:pt modelId="{4C443F7F-9EEE-4CBF-8282-F5B62E81A0CC}" type="pres">
      <dgm:prSet presAssocID="{D83149A4-4E57-4233-9BAE-D48E059CE7D7}" presName="level2Shape" presStyleLbl="node2" presStyleIdx="0" presStyleCnt="4" custScaleX="109810"/>
      <dgm:spPr/>
    </dgm:pt>
    <dgm:pt modelId="{ECCE60F7-BF4C-4239-BA0D-6C4EFE99F9E7}" type="pres">
      <dgm:prSet presAssocID="{D83149A4-4E57-4233-9BAE-D48E059CE7D7}" presName="hierChild3" presStyleCnt="0"/>
      <dgm:spPr/>
    </dgm:pt>
    <dgm:pt modelId="{569415B3-CFF1-4DFB-BB63-A44AFFE6852F}" type="pres">
      <dgm:prSet presAssocID="{1E3CB0E7-5471-4EBB-A56E-D2100DA5CB88}" presName="Name19" presStyleLbl="parChTrans1D3" presStyleIdx="0" presStyleCnt="5"/>
      <dgm:spPr/>
    </dgm:pt>
    <dgm:pt modelId="{527C39A4-8C7D-4B7B-9449-B272F7BD8BC6}" type="pres">
      <dgm:prSet presAssocID="{D4D869EA-D067-42A1-8500-D968CE0322F7}" presName="Name21" presStyleCnt="0"/>
      <dgm:spPr/>
    </dgm:pt>
    <dgm:pt modelId="{7CF51CA8-8E48-49E6-9CC5-FD181B3660AB}" type="pres">
      <dgm:prSet presAssocID="{D4D869EA-D067-42A1-8500-D968CE0322F7}" presName="level2Shape" presStyleLbl="node3" presStyleIdx="0" presStyleCnt="5"/>
      <dgm:spPr/>
    </dgm:pt>
    <dgm:pt modelId="{9042456C-5CFC-4954-9376-01CDB7BCB7F4}" type="pres">
      <dgm:prSet presAssocID="{D4D869EA-D067-42A1-8500-D968CE0322F7}" presName="hierChild3" presStyleCnt="0"/>
      <dgm:spPr/>
    </dgm:pt>
    <dgm:pt modelId="{7CC3953B-CC34-4E5D-99AD-D37C58F2FFB8}" type="pres">
      <dgm:prSet presAssocID="{F77A9C49-A07F-4D24-BC7C-A4361CC05685}" presName="Name19" presStyleLbl="parChTrans1D3" presStyleIdx="1" presStyleCnt="5"/>
      <dgm:spPr/>
    </dgm:pt>
    <dgm:pt modelId="{63556504-AB26-46B3-9386-D91A4414CF4C}" type="pres">
      <dgm:prSet presAssocID="{0158165B-16D3-4914-9C4C-7FE44F083C92}" presName="Name21" presStyleCnt="0"/>
      <dgm:spPr/>
    </dgm:pt>
    <dgm:pt modelId="{FAF570CA-C866-4B7D-BB2A-48058CB69AEB}" type="pres">
      <dgm:prSet presAssocID="{0158165B-16D3-4914-9C4C-7FE44F083C92}" presName="level2Shape" presStyleLbl="node3" presStyleIdx="1" presStyleCnt="5"/>
      <dgm:spPr/>
    </dgm:pt>
    <dgm:pt modelId="{7623CC59-C056-411B-B479-E25277C72B0A}" type="pres">
      <dgm:prSet presAssocID="{0158165B-16D3-4914-9C4C-7FE44F083C92}" presName="hierChild3" presStyleCnt="0"/>
      <dgm:spPr/>
    </dgm:pt>
    <dgm:pt modelId="{6518B8F8-A41B-48A6-B426-A8D3AD0D1FE2}" type="pres">
      <dgm:prSet presAssocID="{8DE06676-C17F-44A9-A183-69F52D1CAD13}" presName="Name19" presStyleLbl="parChTrans1D2" presStyleIdx="1" presStyleCnt="4"/>
      <dgm:spPr/>
    </dgm:pt>
    <dgm:pt modelId="{C70C14F4-8BAB-41D6-AF3F-5C0B0A68EE9E}" type="pres">
      <dgm:prSet presAssocID="{E2147587-1783-4128-B6DC-E0E06DD22CFF}" presName="Name21" presStyleCnt="0"/>
      <dgm:spPr/>
    </dgm:pt>
    <dgm:pt modelId="{02048B95-8C03-4712-BF02-6FE8F535EC51}" type="pres">
      <dgm:prSet presAssocID="{E2147587-1783-4128-B6DC-E0E06DD22CFF}" presName="level2Shape" presStyleLbl="node2" presStyleIdx="1" presStyleCnt="4"/>
      <dgm:spPr/>
    </dgm:pt>
    <dgm:pt modelId="{69AA33E6-2F2E-426A-BB3D-03893B1B4EFB}" type="pres">
      <dgm:prSet presAssocID="{E2147587-1783-4128-B6DC-E0E06DD22CFF}" presName="hierChild3" presStyleCnt="0"/>
      <dgm:spPr/>
    </dgm:pt>
    <dgm:pt modelId="{E3A8AC6E-9C47-467A-827B-1B6BB8814885}" type="pres">
      <dgm:prSet presAssocID="{1E6B4E1A-9CA7-4F78-B196-B58A434DCB0C}" presName="Name19" presStyleLbl="parChTrans1D2" presStyleIdx="2" presStyleCnt="4"/>
      <dgm:spPr/>
    </dgm:pt>
    <dgm:pt modelId="{5A90C8F4-9616-43D1-8BDC-E40AB5FEF4C2}" type="pres">
      <dgm:prSet presAssocID="{7E2985AB-6F3D-49AC-9B64-A539FFFEFD01}" presName="Name21" presStyleCnt="0"/>
      <dgm:spPr/>
    </dgm:pt>
    <dgm:pt modelId="{BDF457E4-91F1-4DB1-BCE9-068C286E0D4B}" type="pres">
      <dgm:prSet presAssocID="{7E2985AB-6F3D-49AC-9B64-A539FFFEFD01}" presName="level2Shape" presStyleLbl="node2" presStyleIdx="2" presStyleCnt="4"/>
      <dgm:spPr/>
    </dgm:pt>
    <dgm:pt modelId="{2C21868F-2953-4047-A1BC-347DF8B70EFC}" type="pres">
      <dgm:prSet presAssocID="{7E2985AB-6F3D-49AC-9B64-A539FFFEFD01}" presName="hierChild3" presStyleCnt="0"/>
      <dgm:spPr/>
    </dgm:pt>
    <dgm:pt modelId="{7D13A9D1-B10F-4D64-A004-EEEC97CD3061}" type="pres">
      <dgm:prSet presAssocID="{5CEDE7FA-3770-4D11-97EF-1548A1068957}" presName="Name19" presStyleLbl="parChTrans1D2" presStyleIdx="3" presStyleCnt="4"/>
      <dgm:spPr/>
    </dgm:pt>
    <dgm:pt modelId="{5DEBDC31-027E-4521-BDA0-41A0A6460E85}" type="pres">
      <dgm:prSet presAssocID="{B0AA69D8-0F4B-48D4-BF21-5A1FBCC1E635}" presName="Name21" presStyleCnt="0"/>
      <dgm:spPr/>
    </dgm:pt>
    <dgm:pt modelId="{FBA80CE9-E80C-4213-A1CC-B92866E18D5F}" type="pres">
      <dgm:prSet presAssocID="{B0AA69D8-0F4B-48D4-BF21-5A1FBCC1E635}" presName="level2Shape" presStyleLbl="node2" presStyleIdx="3" presStyleCnt="4"/>
      <dgm:spPr/>
    </dgm:pt>
    <dgm:pt modelId="{6E060B9D-7936-47D4-873A-04AA6A10E53F}" type="pres">
      <dgm:prSet presAssocID="{B0AA69D8-0F4B-48D4-BF21-5A1FBCC1E635}" presName="hierChild3" presStyleCnt="0"/>
      <dgm:spPr/>
    </dgm:pt>
    <dgm:pt modelId="{50E9D90A-C0D3-4DC0-BA02-854412C88A6C}" type="pres">
      <dgm:prSet presAssocID="{1FA5F803-EDBC-46FC-8032-41F031C7613C}" presName="Name19" presStyleLbl="parChTrans1D3" presStyleIdx="2" presStyleCnt="5"/>
      <dgm:spPr/>
    </dgm:pt>
    <dgm:pt modelId="{2EDF74EF-B52C-4B41-A946-0AC8A057901E}" type="pres">
      <dgm:prSet presAssocID="{C564982B-9730-471F-9F64-56A5D590C30E}" presName="Name21" presStyleCnt="0"/>
      <dgm:spPr/>
    </dgm:pt>
    <dgm:pt modelId="{CDD9F7C7-6096-4EEC-B3E7-A3996C482F14}" type="pres">
      <dgm:prSet presAssocID="{C564982B-9730-471F-9F64-56A5D590C30E}" presName="level2Shape" presStyleLbl="node3" presStyleIdx="2" presStyleCnt="5"/>
      <dgm:spPr/>
    </dgm:pt>
    <dgm:pt modelId="{8E046B51-6866-4AC5-B11A-9BCF5AEC7379}" type="pres">
      <dgm:prSet presAssocID="{C564982B-9730-471F-9F64-56A5D590C30E}" presName="hierChild3" presStyleCnt="0"/>
      <dgm:spPr/>
    </dgm:pt>
    <dgm:pt modelId="{606F165A-B565-4FAA-BD37-CD8F3E995B7E}" type="pres">
      <dgm:prSet presAssocID="{DCD9D7C6-4C2A-44CD-882C-98864B37A322}" presName="Name19" presStyleLbl="parChTrans1D3" presStyleIdx="3" presStyleCnt="5"/>
      <dgm:spPr/>
    </dgm:pt>
    <dgm:pt modelId="{C20707DE-B43D-45C5-9F3F-5EEE481D3084}" type="pres">
      <dgm:prSet presAssocID="{7BB3F86C-76E1-4567-B0C6-1D8D6DF28EF8}" presName="Name21" presStyleCnt="0"/>
      <dgm:spPr/>
    </dgm:pt>
    <dgm:pt modelId="{D8938404-3D8C-4D05-963C-543644F16128}" type="pres">
      <dgm:prSet presAssocID="{7BB3F86C-76E1-4567-B0C6-1D8D6DF28EF8}" presName="level2Shape" presStyleLbl="node3" presStyleIdx="3" presStyleCnt="5"/>
      <dgm:spPr/>
    </dgm:pt>
    <dgm:pt modelId="{0BE93CFD-223E-4364-BA15-0D140FFB855B}" type="pres">
      <dgm:prSet presAssocID="{7BB3F86C-76E1-4567-B0C6-1D8D6DF28EF8}" presName="hierChild3" presStyleCnt="0"/>
      <dgm:spPr/>
    </dgm:pt>
    <dgm:pt modelId="{94A3DBBF-CA7D-4021-B757-56E35123BDCF}" type="pres">
      <dgm:prSet presAssocID="{FE20E5D0-26CB-4C4C-B026-3920C73720E4}" presName="Name19" presStyleLbl="parChTrans1D3" presStyleIdx="4" presStyleCnt="5"/>
      <dgm:spPr/>
    </dgm:pt>
    <dgm:pt modelId="{B67BAD11-C264-44EF-B57E-0BB35E206814}" type="pres">
      <dgm:prSet presAssocID="{6F6B9F1D-510F-4D6F-8A44-12602763BC0F}" presName="Name21" presStyleCnt="0"/>
      <dgm:spPr/>
    </dgm:pt>
    <dgm:pt modelId="{3359DA46-D7A5-423F-8D4F-5B8DCD4F5EBD}" type="pres">
      <dgm:prSet presAssocID="{6F6B9F1D-510F-4D6F-8A44-12602763BC0F}" presName="level2Shape" presStyleLbl="node3" presStyleIdx="4" presStyleCnt="5"/>
      <dgm:spPr/>
    </dgm:pt>
    <dgm:pt modelId="{B5038F50-5B99-4E7F-AABC-C9D3DACF8825}" type="pres">
      <dgm:prSet presAssocID="{6F6B9F1D-510F-4D6F-8A44-12602763BC0F}" presName="hierChild3" presStyleCnt="0"/>
      <dgm:spPr/>
    </dgm:pt>
    <dgm:pt modelId="{28E1CA7D-5E23-4498-9AF6-3733F937EFC5}" type="pres">
      <dgm:prSet presAssocID="{FB86A91D-024C-4A2F-BF6F-A68EFFEA5EE8}" presName="Name19" presStyleLbl="parChTrans1D4" presStyleIdx="0" presStyleCnt="2"/>
      <dgm:spPr/>
    </dgm:pt>
    <dgm:pt modelId="{FEF11682-44AE-4EA9-92BD-28232812DA06}" type="pres">
      <dgm:prSet presAssocID="{0C8A1976-7FCF-436D-977E-5748A0D2C499}" presName="Name21" presStyleCnt="0"/>
      <dgm:spPr/>
    </dgm:pt>
    <dgm:pt modelId="{6ACF6CFA-CD58-40F2-8ADF-28321562466A}" type="pres">
      <dgm:prSet presAssocID="{0C8A1976-7FCF-436D-977E-5748A0D2C499}" presName="level2Shape" presStyleLbl="node4" presStyleIdx="0" presStyleCnt="2"/>
      <dgm:spPr/>
    </dgm:pt>
    <dgm:pt modelId="{87B2E1C2-4135-4643-A1FE-C8C3F58E2D0A}" type="pres">
      <dgm:prSet presAssocID="{0C8A1976-7FCF-436D-977E-5748A0D2C499}" presName="hierChild3" presStyleCnt="0"/>
      <dgm:spPr/>
    </dgm:pt>
    <dgm:pt modelId="{68B2F4BB-AC6F-44AD-8BFA-4883F22C11FF}" type="pres">
      <dgm:prSet presAssocID="{4B2843CD-EE03-4A60-A05F-309DF1C75835}" presName="Name19" presStyleLbl="parChTrans1D4" presStyleIdx="1" presStyleCnt="2"/>
      <dgm:spPr/>
    </dgm:pt>
    <dgm:pt modelId="{E2AFCA73-0A91-4692-A362-59A58C21925D}" type="pres">
      <dgm:prSet presAssocID="{EF1B5109-F3AD-4C41-B4F1-350D471D0D3D}" presName="Name21" presStyleCnt="0"/>
      <dgm:spPr/>
    </dgm:pt>
    <dgm:pt modelId="{06D024B1-1DF3-4330-8E7B-CEDDB8BA971F}" type="pres">
      <dgm:prSet presAssocID="{EF1B5109-F3AD-4C41-B4F1-350D471D0D3D}" presName="level2Shape" presStyleLbl="node4" presStyleIdx="1" presStyleCnt="2"/>
      <dgm:spPr/>
    </dgm:pt>
    <dgm:pt modelId="{2D217D50-195C-4C46-89AF-A11331B7F1F9}" type="pres">
      <dgm:prSet presAssocID="{EF1B5109-F3AD-4C41-B4F1-350D471D0D3D}" presName="hierChild3" presStyleCnt="0"/>
      <dgm:spPr/>
    </dgm:pt>
    <dgm:pt modelId="{4DAE0D31-BD1C-4FF6-8A71-7426498C3A17}" type="pres">
      <dgm:prSet presAssocID="{73448889-6CD7-4C06-9BD7-0EB528FD1137}" presName="bgShapesFlow" presStyleCnt="0"/>
      <dgm:spPr/>
    </dgm:pt>
    <dgm:pt modelId="{47BCE905-41ED-45F9-8F02-6A06092C1D90}" type="pres">
      <dgm:prSet presAssocID="{33BF96FE-50EB-4365-8E56-62A53F15B218}" presName="rectComp" presStyleCnt="0"/>
      <dgm:spPr/>
    </dgm:pt>
    <dgm:pt modelId="{18B4D6FA-55FF-4D26-A6D6-4C6A8F568389}" type="pres">
      <dgm:prSet presAssocID="{33BF96FE-50EB-4365-8E56-62A53F15B218}" presName="bgRect" presStyleLbl="bgShp" presStyleIdx="0" presStyleCnt="4"/>
      <dgm:spPr/>
    </dgm:pt>
    <dgm:pt modelId="{1300EEBD-E37E-483D-BD02-8E3F989D3143}" type="pres">
      <dgm:prSet presAssocID="{33BF96FE-50EB-4365-8E56-62A53F15B218}" presName="bgRectTx" presStyleLbl="bgShp" presStyleIdx="0" presStyleCnt="4">
        <dgm:presLayoutVars>
          <dgm:bulletEnabled val="1"/>
        </dgm:presLayoutVars>
      </dgm:prSet>
      <dgm:spPr/>
    </dgm:pt>
    <dgm:pt modelId="{03F2126F-ADDC-4FA9-88DC-FD978E5483D6}" type="pres">
      <dgm:prSet presAssocID="{33BF96FE-50EB-4365-8E56-62A53F15B218}" presName="spComp" presStyleCnt="0"/>
      <dgm:spPr/>
    </dgm:pt>
    <dgm:pt modelId="{DBC9394C-0064-4135-913B-6C5621299274}" type="pres">
      <dgm:prSet presAssocID="{33BF96FE-50EB-4365-8E56-62A53F15B218}" presName="vSp" presStyleCnt="0"/>
      <dgm:spPr/>
    </dgm:pt>
    <dgm:pt modelId="{A5D2CF91-1B15-4624-B2E8-A860D4F7F1D5}" type="pres">
      <dgm:prSet presAssocID="{1B8103E6-A685-4E62-B2C1-5DB4F3F7408F}" presName="rectComp" presStyleCnt="0"/>
      <dgm:spPr/>
    </dgm:pt>
    <dgm:pt modelId="{7EA9BC24-5AC5-49B1-A203-B2F7DA54AB96}" type="pres">
      <dgm:prSet presAssocID="{1B8103E6-A685-4E62-B2C1-5DB4F3F7408F}" presName="bgRect" presStyleLbl="bgShp" presStyleIdx="1" presStyleCnt="4"/>
      <dgm:spPr/>
    </dgm:pt>
    <dgm:pt modelId="{6D8365BB-76DA-49DF-B8C2-53AA5562E4E3}" type="pres">
      <dgm:prSet presAssocID="{1B8103E6-A685-4E62-B2C1-5DB4F3F7408F}" presName="bgRectTx" presStyleLbl="bgShp" presStyleIdx="1" presStyleCnt="4">
        <dgm:presLayoutVars>
          <dgm:bulletEnabled val="1"/>
        </dgm:presLayoutVars>
      </dgm:prSet>
      <dgm:spPr/>
    </dgm:pt>
    <dgm:pt modelId="{468EC6F1-CCB9-4448-8513-CFD8455C634C}" type="pres">
      <dgm:prSet presAssocID="{1B8103E6-A685-4E62-B2C1-5DB4F3F7408F}" presName="spComp" presStyleCnt="0"/>
      <dgm:spPr/>
    </dgm:pt>
    <dgm:pt modelId="{54437E5B-D822-4BD9-8F1D-361F62B7F2ED}" type="pres">
      <dgm:prSet presAssocID="{1B8103E6-A685-4E62-B2C1-5DB4F3F7408F}" presName="vSp" presStyleCnt="0"/>
      <dgm:spPr/>
    </dgm:pt>
    <dgm:pt modelId="{0193E390-948F-4CA3-B92E-B45F0169E5B3}" type="pres">
      <dgm:prSet presAssocID="{53F63B22-58D7-420E-98A6-2DBF334D13DE}" presName="rectComp" presStyleCnt="0"/>
      <dgm:spPr/>
    </dgm:pt>
    <dgm:pt modelId="{E6051764-CC0E-4A8D-813C-0E7F797F37CA}" type="pres">
      <dgm:prSet presAssocID="{53F63B22-58D7-420E-98A6-2DBF334D13DE}" presName="bgRect" presStyleLbl="bgShp" presStyleIdx="2" presStyleCnt="4"/>
      <dgm:spPr/>
    </dgm:pt>
    <dgm:pt modelId="{7AE2EDCB-EFF6-4058-BC3B-40D11C847AEA}" type="pres">
      <dgm:prSet presAssocID="{53F63B22-58D7-420E-98A6-2DBF334D13DE}" presName="bgRectTx" presStyleLbl="bgShp" presStyleIdx="2" presStyleCnt="4">
        <dgm:presLayoutVars>
          <dgm:bulletEnabled val="1"/>
        </dgm:presLayoutVars>
      </dgm:prSet>
      <dgm:spPr/>
    </dgm:pt>
    <dgm:pt modelId="{21D93115-409E-4CF9-BFC3-C6B0D00DFA20}" type="pres">
      <dgm:prSet presAssocID="{53F63B22-58D7-420E-98A6-2DBF334D13DE}" presName="spComp" presStyleCnt="0"/>
      <dgm:spPr/>
    </dgm:pt>
    <dgm:pt modelId="{5178D14D-AE38-41EF-95CF-8BC71C18E99A}" type="pres">
      <dgm:prSet presAssocID="{53F63B22-58D7-420E-98A6-2DBF334D13DE}" presName="vSp" presStyleCnt="0"/>
      <dgm:spPr/>
    </dgm:pt>
    <dgm:pt modelId="{1E15892F-4CEC-425B-A692-A096B38BD91F}" type="pres">
      <dgm:prSet presAssocID="{C96EF41E-3EF2-4473-870B-82D9114575FB}" presName="rectComp" presStyleCnt="0"/>
      <dgm:spPr/>
    </dgm:pt>
    <dgm:pt modelId="{A73503FD-B9E9-4420-8C36-BC6DAD726199}" type="pres">
      <dgm:prSet presAssocID="{C96EF41E-3EF2-4473-870B-82D9114575FB}" presName="bgRect" presStyleLbl="bgShp" presStyleIdx="3" presStyleCnt="4"/>
      <dgm:spPr/>
    </dgm:pt>
    <dgm:pt modelId="{98210646-341C-41E8-91BB-998297098E1F}" type="pres">
      <dgm:prSet presAssocID="{C96EF41E-3EF2-4473-870B-82D9114575FB}" presName="bgRectTx" presStyleLbl="bgShp" presStyleIdx="3" presStyleCnt="4">
        <dgm:presLayoutVars>
          <dgm:bulletEnabled val="1"/>
        </dgm:presLayoutVars>
      </dgm:prSet>
      <dgm:spPr/>
    </dgm:pt>
  </dgm:ptLst>
  <dgm:cxnLst>
    <dgm:cxn modelId="{BD8B440D-ABED-4F83-8B94-0884C387C9AC}" type="presOf" srcId="{33BF96FE-50EB-4365-8E56-62A53F15B218}" destId="{1300EEBD-E37E-483D-BD02-8E3F989D3143}" srcOrd="1" destOrd="0" presId="urn:microsoft.com/office/officeart/2005/8/layout/hierarchy6"/>
    <dgm:cxn modelId="{727EA50E-3A76-4B8F-96F0-93F16A51B62A}" type="presOf" srcId="{8DE06676-C17F-44A9-A183-69F52D1CAD13}" destId="{6518B8F8-A41B-48A6-B426-A8D3AD0D1FE2}" srcOrd="0" destOrd="0" presId="urn:microsoft.com/office/officeart/2005/8/layout/hierarchy6"/>
    <dgm:cxn modelId="{79005A0F-1AC6-4616-B72E-981968387C24}" type="presOf" srcId="{53F63B22-58D7-420E-98A6-2DBF334D13DE}" destId="{7AE2EDCB-EFF6-4058-BC3B-40D11C847AEA}" srcOrd="1" destOrd="0" presId="urn:microsoft.com/office/officeart/2005/8/layout/hierarchy6"/>
    <dgm:cxn modelId="{54BF1A11-208F-476D-A841-28972C8F8682}" srcId="{C658DDE9-4063-40D6-830C-308DF6063EC0}" destId="{D83149A4-4E57-4233-9BAE-D48E059CE7D7}" srcOrd="0" destOrd="0" parTransId="{D321FB84-ECE5-46B8-B798-2B9FE0463D6D}" sibTransId="{1F3994AA-1737-4E14-9BDB-8A449260A76C}"/>
    <dgm:cxn modelId="{FA207117-4D36-459E-94EC-8AAA265348DE}" srcId="{C658DDE9-4063-40D6-830C-308DF6063EC0}" destId="{E2147587-1783-4128-B6DC-E0E06DD22CFF}" srcOrd="1" destOrd="0" parTransId="{8DE06676-C17F-44A9-A183-69F52D1CAD13}" sibTransId="{1B4E3517-2879-4AAB-AEE5-ADD57DBD24EE}"/>
    <dgm:cxn modelId="{3FF40B19-DC92-4291-A5EC-93C0241ACC82}" srcId="{D83149A4-4E57-4233-9BAE-D48E059CE7D7}" destId="{0158165B-16D3-4914-9C4C-7FE44F083C92}" srcOrd="1" destOrd="0" parTransId="{F77A9C49-A07F-4D24-BC7C-A4361CC05685}" sibTransId="{DBE5C9C6-D256-4C8E-B0DC-D337E296F29E}"/>
    <dgm:cxn modelId="{691AA11B-C070-4403-8508-7B5E3E6B32D4}" srcId="{C658DDE9-4063-40D6-830C-308DF6063EC0}" destId="{7E2985AB-6F3D-49AC-9B64-A539FFFEFD01}" srcOrd="2" destOrd="0" parTransId="{1E6B4E1A-9CA7-4F78-B196-B58A434DCB0C}" sibTransId="{32138674-7BBF-4801-BF4A-8E29432B9B8F}"/>
    <dgm:cxn modelId="{E40EC01B-CC26-47BC-B054-E2D3AE052B97}" type="presOf" srcId="{7BB3F86C-76E1-4567-B0C6-1D8D6DF28EF8}" destId="{D8938404-3D8C-4D05-963C-543644F16128}" srcOrd="0" destOrd="0" presId="urn:microsoft.com/office/officeart/2005/8/layout/hierarchy6"/>
    <dgm:cxn modelId="{CB053C1E-6205-47A1-BEB8-1EB97F0139AB}" type="presOf" srcId="{7E2985AB-6F3D-49AC-9B64-A539FFFEFD01}" destId="{BDF457E4-91F1-4DB1-BCE9-068C286E0D4B}" srcOrd="0" destOrd="0" presId="urn:microsoft.com/office/officeart/2005/8/layout/hierarchy6"/>
    <dgm:cxn modelId="{7EA7E620-E2B4-42F3-B5EE-AE29D149A902}" type="presOf" srcId="{C96EF41E-3EF2-4473-870B-82D9114575FB}" destId="{A73503FD-B9E9-4420-8C36-BC6DAD726199}" srcOrd="0" destOrd="0" presId="urn:microsoft.com/office/officeart/2005/8/layout/hierarchy6"/>
    <dgm:cxn modelId="{4B4E962E-B20F-4F01-BDAA-C371226C3E4F}" type="presOf" srcId="{C658DDE9-4063-40D6-830C-308DF6063EC0}" destId="{86AB4F13-5BA1-4FDE-82D8-4D8AA5338DBC}" srcOrd="0" destOrd="0" presId="urn:microsoft.com/office/officeart/2005/8/layout/hierarchy6"/>
    <dgm:cxn modelId="{1EA51130-9358-428D-9AB5-515C74504590}" type="presOf" srcId="{D321FB84-ECE5-46B8-B798-2B9FE0463D6D}" destId="{C849DDBB-5191-4362-AE04-15282E42AA8E}" srcOrd="0" destOrd="0" presId="urn:microsoft.com/office/officeart/2005/8/layout/hierarchy6"/>
    <dgm:cxn modelId="{D4E02131-BAA4-4222-9E12-5797065F687F}" type="presOf" srcId="{5CEDE7FA-3770-4D11-97EF-1548A1068957}" destId="{7D13A9D1-B10F-4D64-A004-EEEC97CD3061}" srcOrd="0" destOrd="0" presId="urn:microsoft.com/office/officeart/2005/8/layout/hierarchy6"/>
    <dgm:cxn modelId="{C894E636-2E30-4798-9B5A-51E0BDAE6EC1}" type="presOf" srcId="{D4D869EA-D067-42A1-8500-D968CE0322F7}" destId="{7CF51CA8-8E48-49E6-9CC5-FD181B3660AB}" srcOrd="0" destOrd="0" presId="urn:microsoft.com/office/officeart/2005/8/layout/hierarchy6"/>
    <dgm:cxn modelId="{0C932D3B-A76F-4BD4-9023-44E0766B6C40}" type="presOf" srcId="{FE20E5D0-26CB-4C4C-B026-3920C73720E4}" destId="{94A3DBBF-CA7D-4021-B757-56E35123BDCF}" srcOrd="0" destOrd="0" presId="urn:microsoft.com/office/officeart/2005/8/layout/hierarchy6"/>
    <dgm:cxn modelId="{43B16741-E1C1-4501-A35B-7877530AE175}" srcId="{C658DDE9-4063-40D6-830C-308DF6063EC0}" destId="{B0AA69D8-0F4B-48D4-BF21-5A1FBCC1E635}" srcOrd="3" destOrd="0" parTransId="{5CEDE7FA-3770-4D11-97EF-1548A1068957}" sibTransId="{C1F1F8DF-AD16-4111-8594-AA5AC4975CCB}"/>
    <dgm:cxn modelId="{4C3D5962-8529-49BD-A04E-4D1E45C63DE0}" type="presOf" srcId="{1B8103E6-A685-4E62-B2C1-5DB4F3F7408F}" destId="{7EA9BC24-5AC5-49B1-A203-B2F7DA54AB96}" srcOrd="0" destOrd="0" presId="urn:microsoft.com/office/officeart/2005/8/layout/hierarchy6"/>
    <dgm:cxn modelId="{026AC664-116D-4F92-823F-9D44FC6EA8C9}" type="presOf" srcId="{F77A9C49-A07F-4D24-BC7C-A4361CC05685}" destId="{7CC3953B-CC34-4E5D-99AD-D37C58F2FFB8}" srcOrd="0" destOrd="0" presId="urn:microsoft.com/office/officeart/2005/8/layout/hierarchy6"/>
    <dgm:cxn modelId="{2530CC44-1759-417B-9189-5B581D61AF88}" srcId="{73448889-6CD7-4C06-9BD7-0EB528FD1137}" destId="{53F63B22-58D7-420E-98A6-2DBF334D13DE}" srcOrd="3" destOrd="0" parTransId="{BD519C3C-F57E-45E4-9030-111117A754DE}" sibTransId="{BDFC5079-31F4-4970-B55A-FFBD7F0E2B30}"/>
    <dgm:cxn modelId="{6381FB66-97AC-495E-9452-F43A6934C124}" type="presOf" srcId="{B0AA69D8-0F4B-48D4-BF21-5A1FBCC1E635}" destId="{FBA80CE9-E80C-4213-A1CC-B92866E18D5F}" srcOrd="0" destOrd="0" presId="urn:microsoft.com/office/officeart/2005/8/layout/hierarchy6"/>
    <dgm:cxn modelId="{BFE66F47-95B6-4149-80C7-A4B86660A047}" type="presOf" srcId="{C564982B-9730-471F-9F64-56A5D590C30E}" destId="{CDD9F7C7-6096-4EEC-B3E7-A3996C482F14}" srcOrd="0" destOrd="0" presId="urn:microsoft.com/office/officeart/2005/8/layout/hierarchy6"/>
    <dgm:cxn modelId="{3A55046B-DD80-426E-8146-14031E697028}" type="presOf" srcId="{EF1B5109-F3AD-4C41-B4F1-350D471D0D3D}" destId="{06D024B1-1DF3-4330-8E7B-CEDDB8BA971F}" srcOrd="0" destOrd="0" presId="urn:microsoft.com/office/officeart/2005/8/layout/hierarchy6"/>
    <dgm:cxn modelId="{482F786F-24C6-4759-A40B-7BED0A90240E}" srcId="{B0AA69D8-0F4B-48D4-BF21-5A1FBCC1E635}" destId="{7BB3F86C-76E1-4567-B0C6-1D8D6DF28EF8}" srcOrd="1" destOrd="0" parTransId="{DCD9D7C6-4C2A-44CD-882C-98864B37A322}" sibTransId="{4E80C075-9283-48D2-83DC-B692559B4A4C}"/>
    <dgm:cxn modelId="{19745C71-700F-41FD-9A1D-B93CE764FD41}" type="presOf" srcId="{1E6B4E1A-9CA7-4F78-B196-B58A434DCB0C}" destId="{E3A8AC6E-9C47-467A-827B-1B6BB8814885}" srcOrd="0" destOrd="0" presId="urn:microsoft.com/office/officeart/2005/8/layout/hierarchy6"/>
    <dgm:cxn modelId="{88B97673-0033-429F-95DB-225A86418488}" srcId="{73448889-6CD7-4C06-9BD7-0EB528FD1137}" destId="{C96EF41E-3EF2-4473-870B-82D9114575FB}" srcOrd="4" destOrd="0" parTransId="{FD36A09B-F2E1-447C-B3E1-49CFC1BF9F99}" sibTransId="{100B8311-5842-4E97-B858-7E20DF1C89D4}"/>
    <dgm:cxn modelId="{FD5FA553-20F1-4D79-A9D1-DEC54934CBA9}" type="presOf" srcId="{E2147587-1783-4128-B6DC-E0E06DD22CFF}" destId="{02048B95-8C03-4712-BF02-6FE8F535EC51}" srcOrd="0" destOrd="0" presId="urn:microsoft.com/office/officeart/2005/8/layout/hierarchy6"/>
    <dgm:cxn modelId="{92AD2E55-011F-4723-86D7-E2E07E9EAF44}" type="presOf" srcId="{6F6B9F1D-510F-4D6F-8A44-12602763BC0F}" destId="{3359DA46-D7A5-423F-8D4F-5B8DCD4F5EBD}" srcOrd="0" destOrd="0" presId="urn:microsoft.com/office/officeart/2005/8/layout/hierarchy6"/>
    <dgm:cxn modelId="{4EF0EF57-1622-4E8B-B9CD-7F41D10CD9BB}" type="presOf" srcId="{FB86A91D-024C-4A2F-BF6F-A68EFFEA5EE8}" destId="{28E1CA7D-5E23-4498-9AF6-3733F937EFC5}" srcOrd="0" destOrd="0" presId="urn:microsoft.com/office/officeart/2005/8/layout/hierarchy6"/>
    <dgm:cxn modelId="{06FED980-DB51-45D6-8281-FE051035E69C}" srcId="{6F6B9F1D-510F-4D6F-8A44-12602763BC0F}" destId="{0C8A1976-7FCF-436D-977E-5748A0D2C499}" srcOrd="0" destOrd="0" parTransId="{FB86A91D-024C-4A2F-BF6F-A68EFFEA5EE8}" sibTransId="{253313F6-4BAB-4059-83F3-28964E91F60E}"/>
    <dgm:cxn modelId="{4ACD198E-674D-4727-813B-0BA7AD9B565D}" type="presOf" srcId="{1FA5F803-EDBC-46FC-8032-41F031C7613C}" destId="{50E9D90A-C0D3-4DC0-BA02-854412C88A6C}" srcOrd="0" destOrd="0" presId="urn:microsoft.com/office/officeart/2005/8/layout/hierarchy6"/>
    <dgm:cxn modelId="{BBA98192-C1C1-4F51-B02C-13F01034E92A}" srcId="{B0AA69D8-0F4B-48D4-BF21-5A1FBCC1E635}" destId="{C564982B-9730-471F-9F64-56A5D590C30E}" srcOrd="0" destOrd="0" parTransId="{1FA5F803-EDBC-46FC-8032-41F031C7613C}" sibTransId="{741B38C0-5610-40F7-9CE2-36DC32D1BA92}"/>
    <dgm:cxn modelId="{83BFBE9F-A6BA-412A-B4DC-73B2E2667FC1}" type="presOf" srcId="{DCD9D7C6-4C2A-44CD-882C-98864B37A322}" destId="{606F165A-B565-4FAA-BD37-CD8F3E995B7E}" srcOrd="0" destOrd="0" presId="urn:microsoft.com/office/officeart/2005/8/layout/hierarchy6"/>
    <dgm:cxn modelId="{A4F4A0A6-4F8A-4F07-B335-C3E6599A30B5}" type="presOf" srcId="{1E3CB0E7-5471-4EBB-A56E-D2100DA5CB88}" destId="{569415B3-CFF1-4DFB-BB63-A44AFFE6852F}" srcOrd="0" destOrd="0" presId="urn:microsoft.com/office/officeart/2005/8/layout/hierarchy6"/>
    <dgm:cxn modelId="{99132BAD-480C-4BC9-9F26-CF58B7F66ABC}" srcId="{73448889-6CD7-4C06-9BD7-0EB528FD1137}" destId="{33BF96FE-50EB-4365-8E56-62A53F15B218}" srcOrd="1" destOrd="0" parTransId="{E12B3385-F670-4DD1-8585-04BD87ADC728}" sibTransId="{B0372523-DB2E-432F-9D7A-6EDDA2CAD647}"/>
    <dgm:cxn modelId="{BA6104B7-9041-45DA-A716-2EB8CC49CFD8}" type="presOf" srcId="{D83149A4-4E57-4233-9BAE-D48E059CE7D7}" destId="{4C443F7F-9EEE-4CBF-8282-F5B62E81A0CC}" srcOrd="0" destOrd="0" presId="urn:microsoft.com/office/officeart/2005/8/layout/hierarchy6"/>
    <dgm:cxn modelId="{685A08BC-365E-43F8-B51D-5B8EC1FA4B65}" srcId="{6F6B9F1D-510F-4D6F-8A44-12602763BC0F}" destId="{EF1B5109-F3AD-4C41-B4F1-350D471D0D3D}" srcOrd="1" destOrd="0" parTransId="{4B2843CD-EE03-4A60-A05F-309DF1C75835}" sibTransId="{76F025D1-DE02-4B04-8AA2-6AA37231FF00}"/>
    <dgm:cxn modelId="{84A21AC5-AFC3-4CA3-ADAF-96C697324029}" srcId="{73448889-6CD7-4C06-9BD7-0EB528FD1137}" destId="{C658DDE9-4063-40D6-830C-308DF6063EC0}" srcOrd="0" destOrd="0" parTransId="{753B62B9-1B72-42D2-B801-D9BB39C1240C}" sibTransId="{758AD4F1-A29B-4C8F-9B33-530E8D8C4C90}"/>
    <dgm:cxn modelId="{C1D8E6C6-451B-42D7-910D-2FE44829E8CE}" type="presOf" srcId="{C96EF41E-3EF2-4473-870B-82D9114575FB}" destId="{98210646-341C-41E8-91BB-998297098E1F}" srcOrd="1" destOrd="0" presId="urn:microsoft.com/office/officeart/2005/8/layout/hierarchy6"/>
    <dgm:cxn modelId="{637369C8-2370-402A-9018-A984E8C73FCE}" type="presOf" srcId="{0158165B-16D3-4914-9C4C-7FE44F083C92}" destId="{FAF570CA-C866-4B7D-BB2A-48058CB69AEB}" srcOrd="0" destOrd="0" presId="urn:microsoft.com/office/officeart/2005/8/layout/hierarchy6"/>
    <dgm:cxn modelId="{126FDAC8-1F75-4E14-B10F-B831F868CB93}" type="presOf" srcId="{53F63B22-58D7-420E-98A6-2DBF334D13DE}" destId="{E6051764-CC0E-4A8D-813C-0E7F797F37CA}" srcOrd="0" destOrd="0" presId="urn:microsoft.com/office/officeart/2005/8/layout/hierarchy6"/>
    <dgm:cxn modelId="{913861C9-2F83-4E2D-9260-DBF6F6A6714C}" srcId="{D83149A4-4E57-4233-9BAE-D48E059CE7D7}" destId="{D4D869EA-D067-42A1-8500-D968CE0322F7}" srcOrd="0" destOrd="0" parTransId="{1E3CB0E7-5471-4EBB-A56E-D2100DA5CB88}" sibTransId="{5097E8FB-726F-4F5C-B4D2-5D0BAD09D329}"/>
    <dgm:cxn modelId="{2CC1E4D1-67F4-46C0-B99D-1E0D4F85C044}" type="presOf" srcId="{33BF96FE-50EB-4365-8E56-62A53F15B218}" destId="{18B4D6FA-55FF-4D26-A6D6-4C6A8F568389}" srcOrd="0" destOrd="0" presId="urn:microsoft.com/office/officeart/2005/8/layout/hierarchy6"/>
    <dgm:cxn modelId="{466202E1-4706-4C2F-B208-2126ECAD17B5}" srcId="{B0AA69D8-0F4B-48D4-BF21-5A1FBCC1E635}" destId="{6F6B9F1D-510F-4D6F-8A44-12602763BC0F}" srcOrd="2" destOrd="0" parTransId="{FE20E5D0-26CB-4C4C-B026-3920C73720E4}" sibTransId="{CB6B9A82-AF81-4DD0-ACC6-512502828F99}"/>
    <dgm:cxn modelId="{538C08E8-DB2D-4AB9-B001-CF279F829618}" type="presOf" srcId="{4B2843CD-EE03-4A60-A05F-309DF1C75835}" destId="{68B2F4BB-AC6F-44AD-8BFA-4883F22C11FF}" srcOrd="0" destOrd="0" presId="urn:microsoft.com/office/officeart/2005/8/layout/hierarchy6"/>
    <dgm:cxn modelId="{C47EFCF1-749E-4645-9FA6-ED16B5592B23}" srcId="{73448889-6CD7-4C06-9BD7-0EB528FD1137}" destId="{1B8103E6-A685-4E62-B2C1-5DB4F3F7408F}" srcOrd="2" destOrd="0" parTransId="{67F9938F-F1F3-4A39-A7C6-F87BE8F99BCC}" sibTransId="{272A7B0B-545B-4AF1-96D6-3C67D80546AD}"/>
    <dgm:cxn modelId="{7BE4C7F5-9D77-4451-9EE3-A8222912BB88}" type="presOf" srcId="{73448889-6CD7-4C06-9BD7-0EB528FD1137}" destId="{25899EDE-3FCD-4966-9F2E-49C9D0C48A41}" srcOrd="0" destOrd="0" presId="urn:microsoft.com/office/officeart/2005/8/layout/hierarchy6"/>
    <dgm:cxn modelId="{9AD209FC-68BF-42AA-85D7-C40956A95DE4}" type="presOf" srcId="{0C8A1976-7FCF-436D-977E-5748A0D2C499}" destId="{6ACF6CFA-CD58-40F2-8ADF-28321562466A}" srcOrd="0" destOrd="0" presId="urn:microsoft.com/office/officeart/2005/8/layout/hierarchy6"/>
    <dgm:cxn modelId="{AD810AFD-5B2C-427D-AB92-8EF44C2653A6}" type="presOf" srcId="{1B8103E6-A685-4E62-B2C1-5DB4F3F7408F}" destId="{6D8365BB-76DA-49DF-B8C2-53AA5562E4E3}" srcOrd="1" destOrd="0" presId="urn:microsoft.com/office/officeart/2005/8/layout/hierarchy6"/>
    <dgm:cxn modelId="{99820194-96E5-41C4-ABEA-FC72D7582A4A}" type="presParOf" srcId="{25899EDE-3FCD-4966-9F2E-49C9D0C48A41}" destId="{837437A2-E533-4C51-9932-A3094689A76A}" srcOrd="0" destOrd="0" presId="urn:microsoft.com/office/officeart/2005/8/layout/hierarchy6"/>
    <dgm:cxn modelId="{88C052D9-6D7C-4FB3-AB16-C245EFD2D4AE}" type="presParOf" srcId="{837437A2-E533-4C51-9932-A3094689A76A}" destId="{363D2F5D-876C-4A1D-84D4-66A283F7ABD6}" srcOrd="0" destOrd="0" presId="urn:microsoft.com/office/officeart/2005/8/layout/hierarchy6"/>
    <dgm:cxn modelId="{58DDB6AD-BA31-441D-8C3A-CDDCCF92A728}" type="presParOf" srcId="{837437A2-E533-4C51-9932-A3094689A76A}" destId="{74C5FC20-04D8-48B7-903B-3649FC5A0DC4}" srcOrd="1" destOrd="0" presId="urn:microsoft.com/office/officeart/2005/8/layout/hierarchy6"/>
    <dgm:cxn modelId="{4D905681-710D-4734-A339-72D6AD8808E3}" type="presParOf" srcId="{74C5FC20-04D8-48B7-903B-3649FC5A0DC4}" destId="{CA493F15-1BB9-4211-88ED-424CBDCA9714}" srcOrd="0" destOrd="0" presId="urn:microsoft.com/office/officeart/2005/8/layout/hierarchy6"/>
    <dgm:cxn modelId="{4B02008F-2F64-4D19-BCD7-048291225217}" type="presParOf" srcId="{CA493F15-1BB9-4211-88ED-424CBDCA9714}" destId="{86AB4F13-5BA1-4FDE-82D8-4D8AA5338DBC}" srcOrd="0" destOrd="0" presId="urn:microsoft.com/office/officeart/2005/8/layout/hierarchy6"/>
    <dgm:cxn modelId="{7542C627-A108-41B3-B055-795910BC2592}" type="presParOf" srcId="{CA493F15-1BB9-4211-88ED-424CBDCA9714}" destId="{EC0A8F9A-E24E-4E33-BE1F-8A965AD83EA0}" srcOrd="1" destOrd="0" presId="urn:microsoft.com/office/officeart/2005/8/layout/hierarchy6"/>
    <dgm:cxn modelId="{C21639A6-595F-485B-943D-07E7E8121A3D}" type="presParOf" srcId="{EC0A8F9A-E24E-4E33-BE1F-8A965AD83EA0}" destId="{C849DDBB-5191-4362-AE04-15282E42AA8E}" srcOrd="0" destOrd="0" presId="urn:microsoft.com/office/officeart/2005/8/layout/hierarchy6"/>
    <dgm:cxn modelId="{C1937E37-5E98-4D5F-BF51-2F308E182452}" type="presParOf" srcId="{EC0A8F9A-E24E-4E33-BE1F-8A965AD83EA0}" destId="{F9248CDB-676F-4DD4-BA3E-4A9CE4D2176D}" srcOrd="1" destOrd="0" presId="urn:microsoft.com/office/officeart/2005/8/layout/hierarchy6"/>
    <dgm:cxn modelId="{8157CC30-ADD6-465C-A27F-4871EBB90E98}" type="presParOf" srcId="{F9248CDB-676F-4DD4-BA3E-4A9CE4D2176D}" destId="{4C443F7F-9EEE-4CBF-8282-F5B62E81A0CC}" srcOrd="0" destOrd="0" presId="urn:microsoft.com/office/officeart/2005/8/layout/hierarchy6"/>
    <dgm:cxn modelId="{0F38664F-C191-4989-A30B-21319BF85D3A}" type="presParOf" srcId="{F9248CDB-676F-4DD4-BA3E-4A9CE4D2176D}" destId="{ECCE60F7-BF4C-4239-BA0D-6C4EFE99F9E7}" srcOrd="1" destOrd="0" presId="urn:microsoft.com/office/officeart/2005/8/layout/hierarchy6"/>
    <dgm:cxn modelId="{3143FF5B-E898-4B5D-991D-A8D50832AFF8}" type="presParOf" srcId="{ECCE60F7-BF4C-4239-BA0D-6C4EFE99F9E7}" destId="{569415B3-CFF1-4DFB-BB63-A44AFFE6852F}" srcOrd="0" destOrd="0" presId="urn:microsoft.com/office/officeart/2005/8/layout/hierarchy6"/>
    <dgm:cxn modelId="{DE6C9C64-9CD8-449E-90AB-492D78B02B89}" type="presParOf" srcId="{ECCE60F7-BF4C-4239-BA0D-6C4EFE99F9E7}" destId="{527C39A4-8C7D-4B7B-9449-B272F7BD8BC6}" srcOrd="1" destOrd="0" presId="urn:microsoft.com/office/officeart/2005/8/layout/hierarchy6"/>
    <dgm:cxn modelId="{2E727E93-DFA2-4CB9-90FE-B3BC4D4125D8}" type="presParOf" srcId="{527C39A4-8C7D-4B7B-9449-B272F7BD8BC6}" destId="{7CF51CA8-8E48-49E6-9CC5-FD181B3660AB}" srcOrd="0" destOrd="0" presId="urn:microsoft.com/office/officeart/2005/8/layout/hierarchy6"/>
    <dgm:cxn modelId="{8F0A80A4-91BE-403E-89DF-7B6546FD45C9}" type="presParOf" srcId="{527C39A4-8C7D-4B7B-9449-B272F7BD8BC6}" destId="{9042456C-5CFC-4954-9376-01CDB7BCB7F4}" srcOrd="1" destOrd="0" presId="urn:microsoft.com/office/officeart/2005/8/layout/hierarchy6"/>
    <dgm:cxn modelId="{76D83F47-EA0A-4A0D-825D-F9CBC73ED2C0}" type="presParOf" srcId="{ECCE60F7-BF4C-4239-BA0D-6C4EFE99F9E7}" destId="{7CC3953B-CC34-4E5D-99AD-D37C58F2FFB8}" srcOrd="2" destOrd="0" presId="urn:microsoft.com/office/officeart/2005/8/layout/hierarchy6"/>
    <dgm:cxn modelId="{6399FE7C-626D-45AF-A693-2217BEC1E4CD}" type="presParOf" srcId="{ECCE60F7-BF4C-4239-BA0D-6C4EFE99F9E7}" destId="{63556504-AB26-46B3-9386-D91A4414CF4C}" srcOrd="3" destOrd="0" presId="urn:microsoft.com/office/officeart/2005/8/layout/hierarchy6"/>
    <dgm:cxn modelId="{C4A8B3AD-A778-4AA1-B2D1-6D6143697153}" type="presParOf" srcId="{63556504-AB26-46B3-9386-D91A4414CF4C}" destId="{FAF570CA-C866-4B7D-BB2A-48058CB69AEB}" srcOrd="0" destOrd="0" presId="urn:microsoft.com/office/officeart/2005/8/layout/hierarchy6"/>
    <dgm:cxn modelId="{195A5A7E-7860-4D56-A7BB-DD1C2C4944F7}" type="presParOf" srcId="{63556504-AB26-46B3-9386-D91A4414CF4C}" destId="{7623CC59-C056-411B-B479-E25277C72B0A}" srcOrd="1" destOrd="0" presId="urn:microsoft.com/office/officeart/2005/8/layout/hierarchy6"/>
    <dgm:cxn modelId="{FF84DD32-7B12-4A86-A6D2-E3C49BB909D4}" type="presParOf" srcId="{EC0A8F9A-E24E-4E33-BE1F-8A965AD83EA0}" destId="{6518B8F8-A41B-48A6-B426-A8D3AD0D1FE2}" srcOrd="2" destOrd="0" presId="urn:microsoft.com/office/officeart/2005/8/layout/hierarchy6"/>
    <dgm:cxn modelId="{D4754D25-6FE1-4AF3-9AD2-0FAB98189AED}" type="presParOf" srcId="{EC0A8F9A-E24E-4E33-BE1F-8A965AD83EA0}" destId="{C70C14F4-8BAB-41D6-AF3F-5C0B0A68EE9E}" srcOrd="3" destOrd="0" presId="urn:microsoft.com/office/officeart/2005/8/layout/hierarchy6"/>
    <dgm:cxn modelId="{793A8479-0CBA-4571-973C-048450EE99D4}" type="presParOf" srcId="{C70C14F4-8BAB-41D6-AF3F-5C0B0A68EE9E}" destId="{02048B95-8C03-4712-BF02-6FE8F535EC51}" srcOrd="0" destOrd="0" presId="urn:microsoft.com/office/officeart/2005/8/layout/hierarchy6"/>
    <dgm:cxn modelId="{09DAF888-DCFD-4C34-97C4-B2B92D1B1A25}" type="presParOf" srcId="{C70C14F4-8BAB-41D6-AF3F-5C0B0A68EE9E}" destId="{69AA33E6-2F2E-426A-BB3D-03893B1B4EFB}" srcOrd="1" destOrd="0" presId="urn:microsoft.com/office/officeart/2005/8/layout/hierarchy6"/>
    <dgm:cxn modelId="{8A768B3E-B126-4ADB-AB8F-CC47CF0022C8}" type="presParOf" srcId="{EC0A8F9A-E24E-4E33-BE1F-8A965AD83EA0}" destId="{E3A8AC6E-9C47-467A-827B-1B6BB8814885}" srcOrd="4" destOrd="0" presId="urn:microsoft.com/office/officeart/2005/8/layout/hierarchy6"/>
    <dgm:cxn modelId="{C80C267F-F9C3-47C4-A40C-B524DB12B289}" type="presParOf" srcId="{EC0A8F9A-E24E-4E33-BE1F-8A965AD83EA0}" destId="{5A90C8F4-9616-43D1-8BDC-E40AB5FEF4C2}" srcOrd="5" destOrd="0" presId="urn:microsoft.com/office/officeart/2005/8/layout/hierarchy6"/>
    <dgm:cxn modelId="{444C12BE-F163-4F43-BC85-D2139350DCAC}" type="presParOf" srcId="{5A90C8F4-9616-43D1-8BDC-E40AB5FEF4C2}" destId="{BDF457E4-91F1-4DB1-BCE9-068C286E0D4B}" srcOrd="0" destOrd="0" presId="urn:microsoft.com/office/officeart/2005/8/layout/hierarchy6"/>
    <dgm:cxn modelId="{40BC2D5E-5427-4774-8186-634ED686F7ED}" type="presParOf" srcId="{5A90C8F4-9616-43D1-8BDC-E40AB5FEF4C2}" destId="{2C21868F-2953-4047-A1BC-347DF8B70EFC}" srcOrd="1" destOrd="0" presId="urn:microsoft.com/office/officeart/2005/8/layout/hierarchy6"/>
    <dgm:cxn modelId="{B97E8ECC-1101-402F-AD49-E560DF83BAAA}" type="presParOf" srcId="{EC0A8F9A-E24E-4E33-BE1F-8A965AD83EA0}" destId="{7D13A9D1-B10F-4D64-A004-EEEC97CD3061}" srcOrd="6" destOrd="0" presId="urn:microsoft.com/office/officeart/2005/8/layout/hierarchy6"/>
    <dgm:cxn modelId="{7FFEEB45-E7D2-4EA7-942B-3F6003D781EC}" type="presParOf" srcId="{EC0A8F9A-E24E-4E33-BE1F-8A965AD83EA0}" destId="{5DEBDC31-027E-4521-BDA0-41A0A6460E85}" srcOrd="7" destOrd="0" presId="urn:microsoft.com/office/officeart/2005/8/layout/hierarchy6"/>
    <dgm:cxn modelId="{1B089BB7-406D-4586-8F42-32FA56302C0B}" type="presParOf" srcId="{5DEBDC31-027E-4521-BDA0-41A0A6460E85}" destId="{FBA80CE9-E80C-4213-A1CC-B92866E18D5F}" srcOrd="0" destOrd="0" presId="urn:microsoft.com/office/officeart/2005/8/layout/hierarchy6"/>
    <dgm:cxn modelId="{8F87614F-0E41-486F-94FF-E00DF824DA90}" type="presParOf" srcId="{5DEBDC31-027E-4521-BDA0-41A0A6460E85}" destId="{6E060B9D-7936-47D4-873A-04AA6A10E53F}" srcOrd="1" destOrd="0" presId="urn:microsoft.com/office/officeart/2005/8/layout/hierarchy6"/>
    <dgm:cxn modelId="{A9A14C94-2071-4E44-B443-EADDEBB421DA}" type="presParOf" srcId="{6E060B9D-7936-47D4-873A-04AA6A10E53F}" destId="{50E9D90A-C0D3-4DC0-BA02-854412C88A6C}" srcOrd="0" destOrd="0" presId="urn:microsoft.com/office/officeart/2005/8/layout/hierarchy6"/>
    <dgm:cxn modelId="{4B6F63CA-3D15-429C-A9EF-1FEC456AC58E}" type="presParOf" srcId="{6E060B9D-7936-47D4-873A-04AA6A10E53F}" destId="{2EDF74EF-B52C-4B41-A946-0AC8A057901E}" srcOrd="1" destOrd="0" presId="urn:microsoft.com/office/officeart/2005/8/layout/hierarchy6"/>
    <dgm:cxn modelId="{8ED979E4-3EE1-409D-86CC-7F521B7EDB44}" type="presParOf" srcId="{2EDF74EF-B52C-4B41-A946-0AC8A057901E}" destId="{CDD9F7C7-6096-4EEC-B3E7-A3996C482F14}" srcOrd="0" destOrd="0" presId="urn:microsoft.com/office/officeart/2005/8/layout/hierarchy6"/>
    <dgm:cxn modelId="{414DDB3A-E634-44BC-A2A6-BE201609191A}" type="presParOf" srcId="{2EDF74EF-B52C-4B41-A946-0AC8A057901E}" destId="{8E046B51-6866-4AC5-B11A-9BCF5AEC7379}" srcOrd="1" destOrd="0" presId="urn:microsoft.com/office/officeart/2005/8/layout/hierarchy6"/>
    <dgm:cxn modelId="{628C4D48-4AD4-4775-9093-371A4B2F43D0}" type="presParOf" srcId="{6E060B9D-7936-47D4-873A-04AA6A10E53F}" destId="{606F165A-B565-4FAA-BD37-CD8F3E995B7E}" srcOrd="2" destOrd="0" presId="urn:microsoft.com/office/officeart/2005/8/layout/hierarchy6"/>
    <dgm:cxn modelId="{6F6F0026-07BC-48A9-B213-60F7BA536AB6}" type="presParOf" srcId="{6E060B9D-7936-47D4-873A-04AA6A10E53F}" destId="{C20707DE-B43D-45C5-9F3F-5EEE481D3084}" srcOrd="3" destOrd="0" presId="urn:microsoft.com/office/officeart/2005/8/layout/hierarchy6"/>
    <dgm:cxn modelId="{4E16A4AD-6DC3-46F8-84DF-E4CB91250FBE}" type="presParOf" srcId="{C20707DE-B43D-45C5-9F3F-5EEE481D3084}" destId="{D8938404-3D8C-4D05-963C-543644F16128}" srcOrd="0" destOrd="0" presId="urn:microsoft.com/office/officeart/2005/8/layout/hierarchy6"/>
    <dgm:cxn modelId="{CDC98130-84CE-435C-859D-CDC207609B54}" type="presParOf" srcId="{C20707DE-B43D-45C5-9F3F-5EEE481D3084}" destId="{0BE93CFD-223E-4364-BA15-0D140FFB855B}" srcOrd="1" destOrd="0" presId="urn:microsoft.com/office/officeart/2005/8/layout/hierarchy6"/>
    <dgm:cxn modelId="{EA09D7C7-9FDB-4979-AEFD-1E13F13BD436}" type="presParOf" srcId="{6E060B9D-7936-47D4-873A-04AA6A10E53F}" destId="{94A3DBBF-CA7D-4021-B757-56E35123BDCF}" srcOrd="4" destOrd="0" presId="urn:microsoft.com/office/officeart/2005/8/layout/hierarchy6"/>
    <dgm:cxn modelId="{4254A1A9-DFC9-43ED-86B5-006E90EDF6A3}" type="presParOf" srcId="{6E060B9D-7936-47D4-873A-04AA6A10E53F}" destId="{B67BAD11-C264-44EF-B57E-0BB35E206814}" srcOrd="5" destOrd="0" presId="urn:microsoft.com/office/officeart/2005/8/layout/hierarchy6"/>
    <dgm:cxn modelId="{6F3A7DEC-6265-4E31-AC27-98987E3A3968}" type="presParOf" srcId="{B67BAD11-C264-44EF-B57E-0BB35E206814}" destId="{3359DA46-D7A5-423F-8D4F-5B8DCD4F5EBD}" srcOrd="0" destOrd="0" presId="urn:microsoft.com/office/officeart/2005/8/layout/hierarchy6"/>
    <dgm:cxn modelId="{8959660C-1575-45FF-A2C9-9DD31801936A}" type="presParOf" srcId="{B67BAD11-C264-44EF-B57E-0BB35E206814}" destId="{B5038F50-5B99-4E7F-AABC-C9D3DACF8825}" srcOrd="1" destOrd="0" presId="urn:microsoft.com/office/officeart/2005/8/layout/hierarchy6"/>
    <dgm:cxn modelId="{DDEBE46B-B879-4646-87B8-A5322210CFA0}" type="presParOf" srcId="{B5038F50-5B99-4E7F-AABC-C9D3DACF8825}" destId="{28E1CA7D-5E23-4498-9AF6-3733F937EFC5}" srcOrd="0" destOrd="0" presId="urn:microsoft.com/office/officeart/2005/8/layout/hierarchy6"/>
    <dgm:cxn modelId="{E025712E-F22C-4058-8EB2-00A351B72A7B}" type="presParOf" srcId="{B5038F50-5B99-4E7F-AABC-C9D3DACF8825}" destId="{FEF11682-44AE-4EA9-92BD-28232812DA06}" srcOrd="1" destOrd="0" presId="urn:microsoft.com/office/officeart/2005/8/layout/hierarchy6"/>
    <dgm:cxn modelId="{CD530405-8957-4C90-8AB1-925B63B1E4C1}" type="presParOf" srcId="{FEF11682-44AE-4EA9-92BD-28232812DA06}" destId="{6ACF6CFA-CD58-40F2-8ADF-28321562466A}" srcOrd="0" destOrd="0" presId="urn:microsoft.com/office/officeart/2005/8/layout/hierarchy6"/>
    <dgm:cxn modelId="{4373247C-0654-4A90-B8B9-FF9CC4E12FBF}" type="presParOf" srcId="{FEF11682-44AE-4EA9-92BD-28232812DA06}" destId="{87B2E1C2-4135-4643-A1FE-C8C3F58E2D0A}" srcOrd="1" destOrd="0" presId="urn:microsoft.com/office/officeart/2005/8/layout/hierarchy6"/>
    <dgm:cxn modelId="{568887FF-AC93-4C47-BA67-20F8D4C2CCAC}" type="presParOf" srcId="{B5038F50-5B99-4E7F-AABC-C9D3DACF8825}" destId="{68B2F4BB-AC6F-44AD-8BFA-4883F22C11FF}" srcOrd="2" destOrd="0" presId="urn:microsoft.com/office/officeart/2005/8/layout/hierarchy6"/>
    <dgm:cxn modelId="{182E5947-20DD-493C-B55A-3A5D37F6E169}" type="presParOf" srcId="{B5038F50-5B99-4E7F-AABC-C9D3DACF8825}" destId="{E2AFCA73-0A91-4692-A362-59A58C21925D}" srcOrd="3" destOrd="0" presId="urn:microsoft.com/office/officeart/2005/8/layout/hierarchy6"/>
    <dgm:cxn modelId="{7D82C392-F2B8-4470-B424-4315FA31469C}" type="presParOf" srcId="{E2AFCA73-0A91-4692-A362-59A58C21925D}" destId="{06D024B1-1DF3-4330-8E7B-CEDDB8BA971F}" srcOrd="0" destOrd="0" presId="urn:microsoft.com/office/officeart/2005/8/layout/hierarchy6"/>
    <dgm:cxn modelId="{1C16A419-BA44-4FAD-ABFB-3429CB91CF4B}" type="presParOf" srcId="{E2AFCA73-0A91-4692-A362-59A58C21925D}" destId="{2D217D50-195C-4C46-89AF-A11331B7F1F9}" srcOrd="1" destOrd="0" presId="urn:microsoft.com/office/officeart/2005/8/layout/hierarchy6"/>
    <dgm:cxn modelId="{CF2136E9-AE07-460E-B914-A1D3D38BA971}" type="presParOf" srcId="{25899EDE-3FCD-4966-9F2E-49C9D0C48A41}" destId="{4DAE0D31-BD1C-4FF6-8A71-7426498C3A17}" srcOrd="1" destOrd="0" presId="urn:microsoft.com/office/officeart/2005/8/layout/hierarchy6"/>
    <dgm:cxn modelId="{6312C4DB-DCA4-4C85-B234-E40AB20309F8}" type="presParOf" srcId="{4DAE0D31-BD1C-4FF6-8A71-7426498C3A17}" destId="{47BCE905-41ED-45F9-8F02-6A06092C1D90}" srcOrd="0" destOrd="0" presId="urn:microsoft.com/office/officeart/2005/8/layout/hierarchy6"/>
    <dgm:cxn modelId="{7A98B1F2-48A1-4572-9BE2-63C7E38C2249}" type="presParOf" srcId="{47BCE905-41ED-45F9-8F02-6A06092C1D90}" destId="{18B4D6FA-55FF-4D26-A6D6-4C6A8F568389}" srcOrd="0" destOrd="0" presId="urn:microsoft.com/office/officeart/2005/8/layout/hierarchy6"/>
    <dgm:cxn modelId="{8869D19C-67EE-419E-9718-76A2275B5FD2}" type="presParOf" srcId="{47BCE905-41ED-45F9-8F02-6A06092C1D90}" destId="{1300EEBD-E37E-483D-BD02-8E3F989D3143}" srcOrd="1" destOrd="0" presId="urn:microsoft.com/office/officeart/2005/8/layout/hierarchy6"/>
    <dgm:cxn modelId="{C7CFC523-4615-4D8B-B3F9-3E35401697F4}" type="presParOf" srcId="{4DAE0D31-BD1C-4FF6-8A71-7426498C3A17}" destId="{03F2126F-ADDC-4FA9-88DC-FD978E5483D6}" srcOrd="1" destOrd="0" presId="urn:microsoft.com/office/officeart/2005/8/layout/hierarchy6"/>
    <dgm:cxn modelId="{40A83FCC-3459-48C6-B926-AD470FA2397F}" type="presParOf" srcId="{03F2126F-ADDC-4FA9-88DC-FD978E5483D6}" destId="{DBC9394C-0064-4135-913B-6C5621299274}" srcOrd="0" destOrd="0" presId="urn:microsoft.com/office/officeart/2005/8/layout/hierarchy6"/>
    <dgm:cxn modelId="{39C57BFF-4F63-4466-A325-B0F3420CEE71}" type="presParOf" srcId="{4DAE0D31-BD1C-4FF6-8A71-7426498C3A17}" destId="{A5D2CF91-1B15-4624-B2E8-A860D4F7F1D5}" srcOrd="2" destOrd="0" presId="urn:microsoft.com/office/officeart/2005/8/layout/hierarchy6"/>
    <dgm:cxn modelId="{FE18CA5C-3A1C-4DC8-BDB3-6EDFD33DE38D}" type="presParOf" srcId="{A5D2CF91-1B15-4624-B2E8-A860D4F7F1D5}" destId="{7EA9BC24-5AC5-49B1-A203-B2F7DA54AB96}" srcOrd="0" destOrd="0" presId="urn:microsoft.com/office/officeart/2005/8/layout/hierarchy6"/>
    <dgm:cxn modelId="{BFBB7795-5378-4291-8535-56350A9048C5}" type="presParOf" srcId="{A5D2CF91-1B15-4624-B2E8-A860D4F7F1D5}" destId="{6D8365BB-76DA-49DF-B8C2-53AA5562E4E3}" srcOrd="1" destOrd="0" presId="urn:microsoft.com/office/officeart/2005/8/layout/hierarchy6"/>
    <dgm:cxn modelId="{8A8A9B21-9B77-45B8-9865-A128DF6F2411}" type="presParOf" srcId="{4DAE0D31-BD1C-4FF6-8A71-7426498C3A17}" destId="{468EC6F1-CCB9-4448-8513-CFD8455C634C}" srcOrd="3" destOrd="0" presId="urn:microsoft.com/office/officeart/2005/8/layout/hierarchy6"/>
    <dgm:cxn modelId="{22E61FFA-C88C-4C5B-BA3A-F336D6DC70E8}" type="presParOf" srcId="{468EC6F1-CCB9-4448-8513-CFD8455C634C}" destId="{54437E5B-D822-4BD9-8F1D-361F62B7F2ED}" srcOrd="0" destOrd="0" presId="urn:microsoft.com/office/officeart/2005/8/layout/hierarchy6"/>
    <dgm:cxn modelId="{CE36BC1A-31E8-4089-A7A8-444A6DF78196}" type="presParOf" srcId="{4DAE0D31-BD1C-4FF6-8A71-7426498C3A17}" destId="{0193E390-948F-4CA3-B92E-B45F0169E5B3}" srcOrd="4" destOrd="0" presId="urn:microsoft.com/office/officeart/2005/8/layout/hierarchy6"/>
    <dgm:cxn modelId="{6A0091E2-2B44-4C5C-9845-EF44954F2037}" type="presParOf" srcId="{0193E390-948F-4CA3-B92E-B45F0169E5B3}" destId="{E6051764-CC0E-4A8D-813C-0E7F797F37CA}" srcOrd="0" destOrd="0" presId="urn:microsoft.com/office/officeart/2005/8/layout/hierarchy6"/>
    <dgm:cxn modelId="{7D09BC3A-D48D-4A7C-9612-DFFF0712AC87}" type="presParOf" srcId="{0193E390-948F-4CA3-B92E-B45F0169E5B3}" destId="{7AE2EDCB-EFF6-4058-BC3B-40D11C847AEA}" srcOrd="1" destOrd="0" presId="urn:microsoft.com/office/officeart/2005/8/layout/hierarchy6"/>
    <dgm:cxn modelId="{29CE2D15-1287-4CA9-8A0A-44C59B720A46}" type="presParOf" srcId="{4DAE0D31-BD1C-4FF6-8A71-7426498C3A17}" destId="{21D93115-409E-4CF9-BFC3-C6B0D00DFA20}" srcOrd="5" destOrd="0" presId="urn:microsoft.com/office/officeart/2005/8/layout/hierarchy6"/>
    <dgm:cxn modelId="{CF26BA06-4175-4351-AF81-0131D7335F82}" type="presParOf" srcId="{21D93115-409E-4CF9-BFC3-C6B0D00DFA20}" destId="{5178D14D-AE38-41EF-95CF-8BC71C18E99A}" srcOrd="0" destOrd="0" presId="urn:microsoft.com/office/officeart/2005/8/layout/hierarchy6"/>
    <dgm:cxn modelId="{2F7D0FAF-7EB5-4220-9AEE-CBC5D4D46FB5}" type="presParOf" srcId="{4DAE0D31-BD1C-4FF6-8A71-7426498C3A17}" destId="{1E15892F-4CEC-425B-A692-A096B38BD91F}" srcOrd="6" destOrd="0" presId="urn:microsoft.com/office/officeart/2005/8/layout/hierarchy6"/>
    <dgm:cxn modelId="{B8612D98-D5DD-4EDC-A5B2-A8D592C43FDA}" type="presParOf" srcId="{1E15892F-4CEC-425B-A692-A096B38BD91F}" destId="{A73503FD-B9E9-4420-8C36-BC6DAD726199}" srcOrd="0" destOrd="0" presId="urn:microsoft.com/office/officeart/2005/8/layout/hierarchy6"/>
    <dgm:cxn modelId="{BA92ED0B-63DC-4C83-B198-F89FBAE5B1EA}" type="presParOf" srcId="{1E15892F-4CEC-425B-A692-A096B38BD91F}" destId="{98210646-341C-41E8-91BB-998297098E1F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B6BBEA-64A6-44CF-AFB3-6BC833E2EF27}" type="doc">
      <dgm:prSet loTypeId="urn:microsoft.com/office/officeart/2005/8/layout/hProcess7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76C5207-6D6B-46CD-9AE6-962C43DD81A8}">
      <dgm:prSet phldrT="[Text]"/>
      <dgm:spPr/>
      <dgm:t>
        <a:bodyPr/>
        <a:lstStyle/>
        <a:p>
          <a:r>
            <a:rPr lang="en-US" dirty="0"/>
            <a:t>Prototyping &amp; Experimental</a:t>
          </a:r>
        </a:p>
      </dgm:t>
    </dgm:pt>
    <dgm:pt modelId="{02712402-5847-4325-997D-E30DE39FDD64}" type="parTrans" cxnId="{394E85D3-4A87-4089-A2E3-BFF5885EF018}">
      <dgm:prSet/>
      <dgm:spPr/>
      <dgm:t>
        <a:bodyPr/>
        <a:lstStyle/>
        <a:p>
          <a:endParaRPr lang="en-US"/>
        </a:p>
      </dgm:t>
    </dgm:pt>
    <dgm:pt modelId="{927D9D89-5066-413F-B22A-DAD066D6DF60}" type="sibTrans" cxnId="{394E85D3-4A87-4089-A2E3-BFF5885EF018}">
      <dgm:prSet/>
      <dgm:spPr/>
      <dgm:t>
        <a:bodyPr/>
        <a:lstStyle/>
        <a:p>
          <a:endParaRPr lang="en-US"/>
        </a:p>
      </dgm:t>
    </dgm:pt>
    <dgm:pt modelId="{D667BB65-9418-464F-AF88-F84380E4457C}">
      <dgm:prSet phldrT="[Text]"/>
      <dgm:spPr/>
      <dgm:t>
        <a:bodyPr/>
        <a:lstStyle/>
        <a:p>
          <a:r>
            <a:rPr lang="en-ZA" b="1" dirty="0"/>
            <a:t>NICIS ACE Lab</a:t>
          </a:r>
          <a:endParaRPr lang="en-US" dirty="0"/>
        </a:p>
      </dgm:t>
    </dgm:pt>
    <dgm:pt modelId="{99D2B5CB-6B4E-4BCF-8C41-9ABA13EF824D}" type="parTrans" cxnId="{5B00F2A0-87B2-45AA-AEB7-8E78E27393F0}">
      <dgm:prSet/>
      <dgm:spPr/>
      <dgm:t>
        <a:bodyPr/>
        <a:lstStyle/>
        <a:p>
          <a:endParaRPr lang="en-US"/>
        </a:p>
      </dgm:t>
    </dgm:pt>
    <dgm:pt modelId="{BC8E9547-8059-4EC9-B882-A385EF875953}" type="sibTrans" cxnId="{5B00F2A0-87B2-45AA-AEB7-8E78E27393F0}">
      <dgm:prSet/>
      <dgm:spPr/>
      <dgm:t>
        <a:bodyPr/>
        <a:lstStyle/>
        <a:p>
          <a:endParaRPr lang="en-US"/>
        </a:p>
      </dgm:t>
    </dgm:pt>
    <dgm:pt modelId="{DA586EB2-2828-4F92-B4ED-8AE43390837B}">
      <dgm:prSet phldrT="[Text]"/>
      <dgm:spPr/>
      <dgm:t>
        <a:bodyPr/>
        <a:lstStyle/>
        <a:p>
          <a:r>
            <a:rPr lang="en-US" dirty="0"/>
            <a:t>Staging Area</a:t>
          </a:r>
        </a:p>
      </dgm:t>
    </dgm:pt>
    <dgm:pt modelId="{235792EA-84F3-45DB-A28D-15557D84DDB4}" type="parTrans" cxnId="{505C87C0-B518-4A0C-875C-E208F6AF0DE3}">
      <dgm:prSet/>
      <dgm:spPr/>
      <dgm:t>
        <a:bodyPr/>
        <a:lstStyle/>
        <a:p>
          <a:endParaRPr lang="en-US"/>
        </a:p>
      </dgm:t>
    </dgm:pt>
    <dgm:pt modelId="{AE003E47-2FC1-467E-98EB-390346FEE2D2}" type="sibTrans" cxnId="{505C87C0-B518-4A0C-875C-E208F6AF0DE3}">
      <dgm:prSet/>
      <dgm:spPr/>
      <dgm:t>
        <a:bodyPr/>
        <a:lstStyle/>
        <a:p>
          <a:endParaRPr lang="en-US"/>
        </a:p>
      </dgm:t>
    </dgm:pt>
    <dgm:pt modelId="{F5E91385-9219-4669-A2A9-B674462265F9}">
      <dgm:prSet phldrT="[Text]"/>
      <dgm:spPr/>
      <dgm:t>
        <a:bodyPr/>
        <a:lstStyle/>
        <a:p>
          <a:r>
            <a:rPr lang="en-ZA" b="1" dirty="0"/>
            <a:t>NICIS  Pilot Cloud</a:t>
          </a:r>
          <a:endParaRPr lang="en-US" dirty="0"/>
        </a:p>
      </dgm:t>
    </dgm:pt>
    <dgm:pt modelId="{A567E430-B1F4-4ADD-88D8-E768CF986329}" type="parTrans" cxnId="{1E3BB6C8-C55C-46BB-887D-64FDCBA319DD}">
      <dgm:prSet/>
      <dgm:spPr/>
      <dgm:t>
        <a:bodyPr/>
        <a:lstStyle/>
        <a:p>
          <a:endParaRPr lang="en-US"/>
        </a:p>
      </dgm:t>
    </dgm:pt>
    <dgm:pt modelId="{1732C267-144F-4204-86BA-8D3DBE2574A7}" type="sibTrans" cxnId="{1E3BB6C8-C55C-46BB-887D-64FDCBA319DD}">
      <dgm:prSet/>
      <dgm:spPr/>
      <dgm:t>
        <a:bodyPr/>
        <a:lstStyle/>
        <a:p>
          <a:endParaRPr lang="en-US"/>
        </a:p>
      </dgm:t>
    </dgm:pt>
    <dgm:pt modelId="{E9D76AB6-83CA-4AC8-8EC8-0E1A07A83312}">
      <dgm:prSet phldrT="[Text]"/>
      <dgm:spPr/>
      <dgm:t>
        <a:bodyPr/>
        <a:lstStyle/>
        <a:p>
          <a:r>
            <a:rPr lang="en-US" dirty="0"/>
            <a:t>South African Research Cloud</a:t>
          </a:r>
        </a:p>
      </dgm:t>
    </dgm:pt>
    <dgm:pt modelId="{11E0956A-13BB-4E3F-AB09-C34692A29D7F}" type="parTrans" cxnId="{C2307FF7-E0C2-44F3-9F73-19FC4C898A30}">
      <dgm:prSet/>
      <dgm:spPr/>
      <dgm:t>
        <a:bodyPr/>
        <a:lstStyle/>
        <a:p>
          <a:endParaRPr lang="en-US"/>
        </a:p>
      </dgm:t>
    </dgm:pt>
    <dgm:pt modelId="{028DA9D4-47DB-4CBD-B30B-DFCFE71612B4}" type="sibTrans" cxnId="{C2307FF7-E0C2-44F3-9F73-19FC4C898A30}">
      <dgm:prSet/>
      <dgm:spPr/>
      <dgm:t>
        <a:bodyPr/>
        <a:lstStyle/>
        <a:p>
          <a:endParaRPr lang="en-US"/>
        </a:p>
      </dgm:t>
    </dgm:pt>
    <dgm:pt modelId="{9F3E64AC-5A1F-4814-A904-2FA257979F7F}">
      <dgm:prSet phldrT="[Text]"/>
      <dgm:spPr/>
      <dgm:t>
        <a:bodyPr/>
        <a:lstStyle/>
        <a:p>
          <a:r>
            <a:rPr lang="en-ZA" b="1" dirty="0" err="1"/>
            <a:t>StackNICIS</a:t>
          </a:r>
          <a:r>
            <a:rPr lang="en-ZA" b="1" dirty="0"/>
            <a:t> </a:t>
          </a:r>
          <a:endParaRPr lang="en-US" dirty="0"/>
        </a:p>
      </dgm:t>
    </dgm:pt>
    <dgm:pt modelId="{2000447B-C138-4F64-A9F6-369C912AC889}" type="parTrans" cxnId="{17847575-DBBD-481F-89D4-9290CD8A9FFF}">
      <dgm:prSet/>
      <dgm:spPr/>
      <dgm:t>
        <a:bodyPr/>
        <a:lstStyle/>
        <a:p>
          <a:endParaRPr lang="en-US"/>
        </a:p>
      </dgm:t>
    </dgm:pt>
    <dgm:pt modelId="{C832105C-C722-4B7A-A5BD-FDA565C3949B}" type="sibTrans" cxnId="{17847575-DBBD-481F-89D4-9290CD8A9FFF}">
      <dgm:prSet/>
      <dgm:spPr/>
      <dgm:t>
        <a:bodyPr/>
        <a:lstStyle/>
        <a:p>
          <a:endParaRPr lang="en-US"/>
        </a:p>
      </dgm:t>
    </dgm:pt>
    <dgm:pt modelId="{F81BEC1F-93D9-46CB-914D-87EBE6213430}">
      <dgm:prSet/>
      <dgm:spPr/>
      <dgm:t>
        <a:bodyPr/>
        <a:lstStyle/>
        <a:p>
          <a:endParaRPr lang="en-ZA" dirty="0"/>
        </a:p>
        <a:p>
          <a:r>
            <a:rPr lang="en-ZA" dirty="0"/>
            <a:t>Research, experimental prototyping and development of bespoke services and modules for local conditions  (Sandboxes for e.g., CEPH, iRODS, </a:t>
          </a:r>
          <a:r>
            <a:rPr lang="en-ZA" dirty="0" err="1"/>
            <a:t>PoCs</a:t>
          </a:r>
          <a:r>
            <a:rPr lang="en-ZA" dirty="0"/>
            <a:t>, Hypervisors, etc)</a:t>
          </a:r>
        </a:p>
      </dgm:t>
    </dgm:pt>
    <dgm:pt modelId="{BBADFC4D-7354-4692-BFE0-56B1F33A7535}" type="parTrans" cxnId="{14BB4995-B041-44AA-BCA8-851BB237D64E}">
      <dgm:prSet/>
      <dgm:spPr/>
      <dgm:t>
        <a:bodyPr/>
        <a:lstStyle/>
        <a:p>
          <a:endParaRPr lang="en-US"/>
        </a:p>
      </dgm:t>
    </dgm:pt>
    <dgm:pt modelId="{4A9AD0D6-0FF5-455D-8336-AC9605114FBC}" type="sibTrans" cxnId="{14BB4995-B041-44AA-BCA8-851BB237D64E}">
      <dgm:prSet/>
      <dgm:spPr/>
      <dgm:t>
        <a:bodyPr/>
        <a:lstStyle/>
        <a:p>
          <a:endParaRPr lang="en-US"/>
        </a:p>
      </dgm:t>
    </dgm:pt>
    <dgm:pt modelId="{D2699D7A-E0CC-454F-B647-47661E02DFFE}">
      <dgm:prSet/>
      <dgm:spPr/>
      <dgm:t>
        <a:bodyPr/>
        <a:lstStyle/>
        <a:p>
          <a:r>
            <a:rPr lang="en-ZA" dirty="0"/>
            <a:t>Verification, Alpha and Beta testing of services and applications</a:t>
          </a:r>
        </a:p>
        <a:p>
          <a:endParaRPr lang="en-ZA" dirty="0"/>
        </a:p>
      </dgm:t>
    </dgm:pt>
    <dgm:pt modelId="{17806A42-A147-43DD-9FB0-98F1703BE224}" type="parTrans" cxnId="{CE47E925-F3EC-4CC1-AA68-25006AE7E856}">
      <dgm:prSet/>
      <dgm:spPr/>
      <dgm:t>
        <a:bodyPr/>
        <a:lstStyle/>
        <a:p>
          <a:endParaRPr lang="en-US"/>
        </a:p>
      </dgm:t>
    </dgm:pt>
    <dgm:pt modelId="{CC333F95-F44B-44F1-8DE1-033DD25D4757}" type="sibTrans" cxnId="{CE47E925-F3EC-4CC1-AA68-25006AE7E856}">
      <dgm:prSet/>
      <dgm:spPr/>
      <dgm:t>
        <a:bodyPr/>
        <a:lstStyle/>
        <a:p>
          <a:endParaRPr lang="en-US"/>
        </a:p>
      </dgm:t>
    </dgm:pt>
    <dgm:pt modelId="{6132386F-755F-492B-824D-748D7932037B}">
      <dgm:prSet/>
      <dgm:spPr/>
      <dgm:t>
        <a:bodyPr/>
        <a:lstStyle/>
        <a:p>
          <a:r>
            <a:rPr lang="en-ZA" b="1" dirty="0"/>
            <a:t>NICIS Local Cloud (Pre-production)</a:t>
          </a:r>
          <a:endParaRPr lang="en-ZA" dirty="0"/>
        </a:p>
      </dgm:t>
    </dgm:pt>
    <dgm:pt modelId="{C941571B-0132-420F-8CD9-23BBD9540FE4}" type="parTrans" cxnId="{36B4C3EB-C025-4CA1-ACA0-1CCC6C5C1909}">
      <dgm:prSet/>
      <dgm:spPr/>
      <dgm:t>
        <a:bodyPr/>
        <a:lstStyle/>
        <a:p>
          <a:endParaRPr lang="en-US"/>
        </a:p>
      </dgm:t>
    </dgm:pt>
    <dgm:pt modelId="{A377994C-090C-49A5-9D6E-3DA06D8D3984}" type="sibTrans" cxnId="{36B4C3EB-C025-4CA1-ACA0-1CCC6C5C1909}">
      <dgm:prSet/>
      <dgm:spPr/>
      <dgm:t>
        <a:bodyPr/>
        <a:lstStyle/>
        <a:p>
          <a:endParaRPr lang="en-US"/>
        </a:p>
      </dgm:t>
    </dgm:pt>
    <dgm:pt modelId="{6FDB2753-04C5-4FF7-8320-6D842549ED79}">
      <dgm:prSet/>
      <dgm:spPr/>
      <dgm:t>
        <a:bodyPr/>
        <a:lstStyle/>
        <a:p>
          <a:r>
            <a:rPr lang="en-ZA" dirty="0"/>
            <a:t>Self-developed cloud providing failover, to be moved into full production</a:t>
          </a:r>
        </a:p>
      </dgm:t>
    </dgm:pt>
    <dgm:pt modelId="{3378A53D-5244-43EA-A6F7-C548788645EB}" type="parTrans" cxnId="{9F5BAB63-1AB8-4882-B687-9770612103D6}">
      <dgm:prSet/>
      <dgm:spPr/>
      <dgm:t>
        <a:bodyPr/>
        <a:lstStyle/>
        <a:p>
          <a:endParaRPr lang="en-US"/>
        </a:p>
      </dgm:t>
    </dgm:pt>
    <dgm:pt modelId="{2D3A6B29-451A-4C5E-A2FD-749D681B5E09}" type="sibTrans" cxnId="{9F5BAB63-1AB8-4882-B687-9770612103D6}">
      <dgm:prSet/>
      <dgm:spPr/>
      <dgm:t>
        <a:bodyPr/>
        <a:lstStyle/>
        <a:p>
          <a:endParaRPr lang="en-US"/>
        </a:p>
      </dgm:t>
    </dgm:pt>
    <dgm:pt modelId="{C1A1543A-5827-48C9-A45F-8D7D39096BAC}">
      <dgm:prSet/>
      <dgm:spPr/>
      <dgm:t>
        <a:bodyPr/>
        <a:lstStyle/>
        <a:p>
          <a:endParaRPr lang="en-ZA" dirty="0"/>
        </a:p>
        <a:p>
          <a:r>
            <a:rPr lang="en-ZA" dirty="0"/>
            <a:t>Operational services supporting public sector</a:t>
          </a:r>
        </a:p>
      </dgm:t>
    </dgm:pt>
    <dgm:pt modelId="{778FEEF8-111A-4EF0-97AB-F70347C6A1D2}" type="parTrans" cxnId="{1ED41FEA-DC14-40B3-9997-52B0963DAC9E}">
      <dgm:prSet/>
      <dgm:spPr/>
      <dgm:t>
        <a:bodyPr/>
        <a:lstStyle/>
        <a:p>
          <a:endParaRPr lang="en-US"/>
        </a:p>
      </dgm:t>
    </dgm:pt>
    <dgm:pt modelId="{283B024B-47AE-4EB1-B6A4-22AFC263B8AB}" type="sibTrans" cxnId="{1ED41FEA-DC14-40B3-9997-52B0963DAC9E}">
      <dgm:prSet/>
      <dgm:spPr/>
      <dgm:t>
        <a:bodyPr/>
        <a:lstStyle/>
        <a:p>
          <a:endParaRPr lang="en-US"/>
        </a:p>
      </dgm:t>
    </dgm:pt>
    <dgm:pt modelId="{ACEA4995-D051-4E97-88A3-775B6EE3826C}">
      <dgm:prSet/>
      <dgm:spPr/>
      <dgm:t>
        <a:bodyPr/>
        <a:lstStyle/>
        <a:p>
          <a:endParaRPr lang="en-ZA" dirty="0"/>
        </a:p>
        <a:p>
          <a:r>
            <a:rPr lang="en-ZA" dirty="0"/>
            <a:t>User cloud services for compute- and data- intensive research</a:t>
          </a:r>
        </a:p>
        <a:p>
          <a:endParaRPr lang="en-ZA" dirty="0"/>
        </a:p>
        <a:p>
          <a:r>
            <a:rPr lang="en-ZA" dirty="0"/>
            <a:t>COVID, Bioinformatics, Climate Change,…</a:t>
          </a:r>
        </a:p>
      </dgm:t>
    </dgm:pt>
    <dgm:pt modelId="{C7B5FAAF-40B3-41BC-9EEA-3C601704B6AE}" type="parTrans" cxnId="{4A5D71E1-DC05-4387-9E30-A16CC4667D04}">
      <dgm:prSet/>
      <dgm:spPr/>
      <dgm:t>
        <a:bodyPr/>
        <a:lstStyle/>
        <a:p>
          <a:endParaRPr lang="en-US"/>
        </a:p>
      </dgm:t>
    </dgm:pt>
    <dgm:pt modelId="{7699AEE4-6471-4C00-97E1-C0AC685416A5}" type="sibTrans" cxnId="{4A5D71E1-DC05-4387-9E30-A16CC4667D04}">
      <dgm:prSet/>
      <dgm:spPr/>
      <dgm:t>
        <a:bodyPr/>
        <a:lstStyle/>
        <a:p>
          <a:endParaRPr lang="en-US"/>
        </a:p>
      </dgm:t>
    </dgm:pt>
    <dgm:pt modelId="{D866C19B-7031-4FAE-A926-68C3497D68A9}" type="pres">
      <dgm:prSet presAssocID="{F9B6BBEA-64A6-44CF-AFB3-6BC833E2EF27}" presName="Name0" presStyleCnt="0">
        <dgm:presLayoutVars>
          <dgm:dir/>
          <dgm:animLvl val="lvl"/>
          <dgm:resizeHandles val="exact"/>
        </dgm:presLayoutVars>
      </dgm:prSet>
      <dgm:spPr/>
    </dgm:pt>
    <dgm:pt modelId="{2A7763B9-8D52-4817-BEDE-76183DD2B584}" type="pres">
      <dgm:prSet presAssocID="{D76C5207-6D6B-46CD-9AE6-962C43DD81A8}" presName="compositeNode" presStyleCnt="0">
        <dgm:presLayoutVars>
          <dgm:bulletEnabled val="1"/>
        </dgm:presLayoutVars>
      </dgm:prSet>
      <dgm:spPr/>
    </dgm:pt>
    <dgm:pt modelId="{257BE660-FE40-4D22-BFE0-90DEA8153CC2}" type="pres">
      <dgm:prSet presAssocID="{D76C5207-6D6B-46CD-9AE6-962C43DD81A8}" presName="bgRect" presStyleLbl="node1" presStyleIdx="0" presStyleCnt="3"/>
      <dgm:spPr/>
    </dgm:pt>
    <dgm:pt modelId="{C7E74677-B2E9-49CF-AEFD-DC36B7B72830}" type="pres">
      <dgm:prSet presAssocID="{D76C5207-6D6B-46CD-9AE6-962C43DD81A8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C3807BEF-868E-4E67-B8C5-CE3138A86BC9}" type="pres">
      <dgm:prSet presAssocID="{D76C5207-6D6B-46CD-9AE6-962C43DD81A8}" presName="childNode" presStyleLbl="node1" presStyleIdx="0" presStyleCnt="3">
        <dgm:presLayoutVars>
          <dgm:bulletEnabled val="1"/>
        </dgm:presLayoutVars>
      </dgm:prSet>
      <dgm:spPr/>
    </dgm:pt>
    <dgm:pt modelId="{D18BC9CC-AA0B-41FB-B6FA-CF8234324DE7}" type="pres">
      <dgm:prSet presAssocID="{927D9D89-5066-413F-B22A-DAD066D6DF60}" presName="hSp" presStyleCnt="0"/>
      <dgm:spPr/>
    </dgm:pt>
    <dgm:pt modelId="{F9CF4735-1DC8-48C4-880D-5E4745EE5A3F}" type="pres">
      <dgm:prSet presAssocID="{927D9D89-5066-413F-B22A-DAD066D6DF60}" presName="vProcSp" presStyleCnt="0"/>
      <dgm:spPr/>
    </dgm:pt>
    <dgm:pt modelId="{0C6D093A-72E1-4AD1-89CC-709F86FBD379}" type="pres">
      <dgm:prSet presAssocID="{927D9D89-5066-413F-B22A-DAD066D6DF60}" presName="vSp1" presStyleCnt="0"/>
      <dgm:spPr/>
    </dgm:pt>
    <dgm:pt modelId="{90368AD4-BB24-4305-BD32-E55958725081}" type="pres">
      <dgm:prSet presAssocID="{927D9D89-5066-413F-B22A-DAD066D6DF60}" presName="simulatedConn" presStyleLbl="solidFgAcc1" presStyleIdx="0" presStyleCnt="2"/>
      <dgm:spPr/>
    </dgm:pt>
    <dgm:pt modelId="{11AE6DF4-ED3B-49E1-9700-5CCF90E54D15}" type="pres">
      <dgm:prSet presAssocID="{927D9D89-5066-413F-B22A-DAD066D6DF60}" presName="vSp2" presStyleCnt="0"/>
      <dgm:spPr/>
    </dgm:pt>
    <dgm:pt modelId="{FE7B640B-FE0F-4C5A-BEB7-8E2242A6EF76}" type="pres">
      <dgm:prSet presAssocID="{927D9D89-5066-413F-B22A-DAD066D6DF60}" presName="sibTrans" presStyleCnt="0"/>
      <dgm:spPr/>
    </dgm:pt>
    <dgm:pt modelId="{064213A0-6DBB-486B-A99B-68A0F7FB5C5D}" type="pres">
      <dgm:prSet presAssocID="{DA586EB2-2828-4F92-B4ED-8AE43390837B}" presName="compositeNode" presStyleCnt="0">
        <dgm:presLayoutVars>
          <dgm:bulletEnabled val="1"/>
        </dgm:presLayoutVars>
      </dgm:prSet>
      <dgm:spPr/>
    </dgm:pt>
    <dgm:pt modelId="{4A9B230C-C64B-40D4-8623-004C448BBDBA}" type="pres">
      <dgm:prSet presAssocID="{DA586EB2-2828-4F92-B4ED-8AE43390837B}" presName="bgRect" presStyleLbl="node1" presStyleIdx="1" presStyleCnt="3"/>
      <dgm:spPr/>
    </dgm:pt>
    <dgm:pt modelId="{C62E7D05-F786-4E12-A87D-826F09B9ABE6}" type="pres">
      <dgm:prSet presAssocID="{DA586EB2-2828-4F92-B4ED-8AE43390837B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ED6B45F4-8161-4B3E-9972-8D9ADEE1C406}" type="pres">
      <dgm:prSet presAssocID="{DA586EB2-2828-4F92-B4ED-8AE43390837B}" presName="childNode" presStyleLbl="node1" presStyleIdx="1" presStyleCnt="3">
        <dgm:presLayoutVars>
          <dgm:bulletEnabled val="1"/>
        </dgm:presLayoutVars>
      </dgm:prSet>
      <dgm:spPr/>
    </dgm:pt>
    <dgm:pt modelId="{F79F07A9-827F-40E5-8C39-8B7C599800AE}" type="pres">
      <dgm:prSet presAssocID="{AE003E47-2FC1-467E-98EB-390346FEE2D2}" presName="hSp" presStyleCnt="0"/>
      <dgm:spPr/>
    </dgm:pt>
    <dgm:pt modelId="{50DA0D85-75AB-4BF5-82DD-B77E40D0F1D2}" type="pres">
      <dgm:prSet presAssocID="{AE003E47-2FC1-467E-98EB-390346FEE2D2}" presName="vProcSp" presStyleCnt="0"/>
      <dgm:spPr/>
    </dgm:pt>
    <dgm:pt modelId="{163A8207-42B4-4161-BB94-9B3605FA609B}" type="pres">
      <dgm:prSet presAssocID="{AE003E47-2FC1-467E-98EB-390346FEE2D2}" presName="vSp1" presStyleCnt="0"/>
      <dgm:spPr/>
    </dgm:pt>
    <dgm:pt modelId="{F459DF40-5627-4305-8266-61A95B66B6EE}" type="pres">
      <dgm:prSet presAssocID="{AE003E47-2FC1-467E-98EB-390346FEE2D2}" presName="simulatedConn" presStyleLbl="solidFgAcc1" presStyleIdx="1" presStyleCnt="2"/>
      <dgm:spPr/>
    </dgm:pt>
    <dgm:pt modelId="{2EBA46D0-E746-456B-91AC-3198D865E8C1}" type="pres">
      <dgm:prSet presAssocID="{AE003E47-2FC1-467E-98EB-390346FEE2D2}" presName="vSp2" presStyleCnt="0"/>
      <dgm:spPr/>
    </dgm:pt>
    <dgm:pt modelId="{56347DC6-0176-405A-AB57-1C88E8EF6BDD}" type="pres">
      <dgm:prSet presAssocID="{AE003E47-2FC1-467E-98EB-390346FEE2D2}" presName="sibTrans" presStyleCnt="0"/>
      <dgm:spPr/>
    </dgm:pt>
    <dgm:pt modelId="{19220630-7889-4F68-9B4D-AD94271F7AAF}" type="pres">
      <dgm:prSet presAssocID="{E9D76AB6-83CA-4AC8-8EC8-0E1A07A83312}" presName="compositeNode" presStyleCnt="0">
        <dgm:presLayoutVars>
          <dgm:bulletEnabled val="1"/>
        </dgm:presLayoutVars>
      </dgm:prSet>
      <dgm:spPr/>
    </dgm:pt>
    <dgm:pt modelId="{349C7B9F-87EF-4563-9693-0A6950D7F51A}" type="pres">
      <dgm:prSet presAssocID="{E9D76AB6-83CA-4AC8-8EC8-0E1A07A83312}" presName="bgRect" presStyleLbl="node1" presStyleIdx="2" presStyleCnt="3"/>
      <dgm:spPr/>
    </dgm:pt>
    <dgm:pt modelId="{4FDA4427-3E5B-4D07-96DD-5AEBE09E8811}" type="pres">
      <dgm:prSet presAssocID="{E9D76AB6-83CA-4AC8-8EC8-0E1A07A83312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DDD111C9-053A-4A41-888F-37B335188703}" type="pres">
      <dgm:prSet presAssocID="{E9D76AB6-83CA-4AC8-8EC8-0E1A07A83312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FE30ED02-9D11-4DCF-AAB3-B0BCB1B18F86}" type="presOf" srcId="{9F3E64AC-5A1F-4814-A904-2FA257979F7F}" destId="{DDD111C9-053A-4A41-888F-37B335188703}" srcOrd="0" destOrd="0" presId="urn:microsoft.com/office/officeart/2005/8/layout/hProcess7"/>
    <dgm:cxn modelId="{8DF75612-D3E0-4410-8860-4D6702A5213C}" type="presOf" srcId="{E9D76AB6-83CA-4AC8-8EC8-0E1A07A83312}" destId="{4FDA4427-3E5B-4D07-96DD-5AEBE09E8811}" srcOrd="1" destOrd="0" presId="urn:microsoft.com/office/officeart/2005/8/layout/hProcess7"/>
    <dgm:cxn modelId="{CE47E925-F3EC-4CC1-AA68-25006AE7E856}" srcId="{DA586EB2-2828-4F92-B4ED-8AE43390837B}" destId="{D2699D7A-E0CC-454F-B647-47661E02DFFE}" srcOrd="1" destOrd="0" parTransId="{17806A42-A147-43DD-9FB0-98F1703BE224}" sibTransId="{CC333F95-F44B-44F1-8DE1-033DD25D4757}"/>
    <dgm:cxn modelId="{D6ED082A-B620-4AE3-AF8A-C33CA4774965}" type="presOf" srcId="{F81BEC1F-93D9-46CB-914D-87EBE6213430}" destId="{C3807BEF-868E-4E67-B8C5-CE3138A86BC9}" srcOrd="0" destOrd="1" presId="urn:microsoft.com/office/officeart/2005/8/layout/hProcess7"/>
    <dgm:cxn modelId="{8721CE31-6946-4EFD-99E7-920C738B9CDD}" type="presOf" srcId="{C1A1543A-5827-48C9-A45F-8D7D39096BAC}" destId="{DDD111C9-053A-4A41-888F-37B335188703}" srcOrd="0" destOrd="1" presId="urn:microsoft.com/office/officeart/2005/8/layout/hProcess7"/>
    <dgm:cxn modelId="{96DE5562-4A20-4260-97AC-60F373DE2A5E}" type="presOf" srcId="{F5E91385-9219-4669-A2A9-B674462265F9}" destId="{ED6B45F4-8161-4B3E-9972-8D9ADEE1C406}" srcOrd="0" destOrd="0" presId="urn:microsoft.com/office/officeart/2005/8/layout/hProcess7"/>
    <dgm:cxn modelId="{9F5BAB63-1AB8-4882-B687-9770612103D6}" srcId="{DA586EB2-2828-4F92-B4ED-8AE43390837B}" destId="{6FDB2753-04C5-4FF7-8320-6D842549ED79}" srcOrd="3" destOrd="0" parTransId="{3378A53D-5244-43EA-A6F7-C548788645EB}" sibTransId="{2D3A6B29-451A-4C5E-A2FD-749D681B5E09}"/>
    <dgm:cxn modelId="{179E1E69-6625-4DCF-8039-5068C9CB7D7B}" type="presOf" srcId="{DA586EB2-2828-4F92-B4ED-8AE43390837B}" destId="{4A9B230C-C64B-40D4-8623-004C448BBDBA}" srcOrd="0" destOrd="0" presId="urn:microsoft.com/office/officeart/2005/8/layout/hProcess7"/>
    <dgm:cxn modelId="{17847575-DBBD-481F-89D4-9290CD8A9FFF}" srcId="{E9D76AB6-83CA-4AC8-8EC8-0E1A07A83312}" destId="{9F3E64AC-5A1F-4814-A904-2FA257979F7F}" srcOrd="0" destOrd="0" parTransId="{2000447B-C138-4F64-A9F6-369C912AC889}" sibTransId="{C832105C-C722-4B7A-A5BD-FDA565C3949B}"/>
    <dgm:cxn modelId="{D2776B78-96F3-4EB1-ABC5-61BFB796EB40}" type="presOf" srcId="{D76C5207-6D6B-46CD-9AE6-962C43DD81A8}" destId="{C7E74677-B2E9-49CF-AEFD-DC36B7B72830}" srcOrd="1" destOrd="0" presId="urn:microsoft.com/office/officeart/2005/8/layout/hProcess7"/>
    <dgm:cxn modelId="{77484C87-0BF5-48B8-8130-3ADE6A340D05}" type="presOf" srcId="{D2699D7A-E0CC-454F-B647-47661E02DFFE}" destId="{ED6B45F4-8161-4B3E-9972-8D9ADEE1C406}" srcOrd="0" destOrd="1" presId="urn:microsoft.com/office/officeart/2005/8/layout/hProcess7"/>
    <dgm:cxn modelId="{14BB4995-B041-44AA-BCA8-851BB237D64E}" srcId="{D76C5207-6D6B-46CD-9AE6-962C43DD81A8}" destId="{F81BEC1F-93D9-46CB-914D-87EBE6213430}" srcOrd="1" destOrd="0" parTransId="{BBADFC4D-7354-4692-BFE0-56B1F33A7535}" sibTransId="{4A9AD0D6-0FF5-455D-8336-AC9605114FBC}"/>
    <dgm:cxn modelId="{5B00F2A0-87B2-45AA-AEB7-8E78E27393F0}" srcId="{D76C5207-6D6B-46CD-9AE6-962C43DD81A8}" destId="{D667BB65-9418-464F-AF88-F84380E4457C}" srcOrd="0" destOrd="0" parTransId="{99D2B5CB-6B4E-4BCF-8C41-9ABA13EF824D}" sibTransId="{BC8E9547-8059-4EC9-B882-A385EF875953}"/>
    <dgm:cxn modelId="{5ECED9B7-5A7D-48C1-AB47-EC7B6FA15F65}" type="presOf" srcId="{DA586EB2-2828-4F92-B4ED-8AE43390837B}" destId="{C62E7D05-F786-4E12-A87D-826F09B9ABE6}" srcOrd="1" destOrd="0" presId="urn:microsoft.com/office/officeart/2005/8/layout/hProcess7"/>
    <dgm:cxn modelId="{E0D003B9-162A-41ED-9E9E-326EC0A6A3F9}" type="presOf" srcId="{6FDB2753-04C5-4FF7-8320-6D842549ED79}" destId="{ED6B45F4-8161-4B3E-9972-8D9ADEE1C406}" srcOrd="0" destOrd="3" presId="urn:microsoft.com/office/officeart/2005/8/layout/hProcess7"/>
    <dgm:cxn modelId="{BC6266BE-D32D-4DD4-959B-C739FC0A61DC}" type="presOf" srcId="{D667BB65-9418-464F-AF88-F84380E4457C}" destId="{C3807BEF-868E-4E67-B8C5-CE3138A86BC9}" srcOrd="0" destOrd="0" presId="urn:microsoft.com/office/officeart/2005/8/layout/hProcess7"/>
    <dgm:cxn modelId="{505C87C0-B518-4A0C-875C-E208F6AF0DE3}" srcId="{F9B6BBEA-64A6-44CF-AFB3-6BC833E2EF27}" destId="{DA586EB2-2828-4F92-B4ED-8AE43390837B}" srcOrd="1" destOrd="0" parTransId="{235792EA-84F3-45DB-A28D-15557D84DDB4}" sibTransId="{AE003E47-2FC1-467E-98EB-390346FEE2D2}"/>
    <dgm:cxn modelId="{82DD15C2-51D1-4A72-AB5A-89CBB1A18395}" type="presOf" srcId="{D76C5207-6D6B-46CD-9AE6-962C43DD81A8}" destId="{257BE660-FE40-4D22-BFE0-90DEA8153CC2}" srcOrd="0" destOrd="0" presId="urn:microsoft.com/office/officeart/2005/8/layout/hProcess7"/>
    <dgm:cxn modelId="{1E3BB6C8-C55C-46BB-887D-64FDCBA319DD}" srcId="{DA586EB2-2828-4F92-B4ED-8AE43390837B}" destId="{F5E91385-9219-4669-A2A9-B674462265F9}" srcOrd="0" destOrd="0" parTransId="{A567E430-B1F4-4ADD-88D8-E768CF986329}" sibTransId="{1732C267-144F-4204-86BA-8D3DBE2574A7}"/>
    <dgm:cxn modelId="{C89B89CD-C216-4D91-9A7C-6A04C5A79F8B}" type="presOf" srcId="{F9B6BBEA-64A6-44CF-AFB3-6BC833E2EF27}" destId="{D866C19B-7031-4FAE-A926-68C3497D68A9}" srcOrd="0" destOrd="0" presId="urn:microsoft.com/office/officeart/2005/8/layout/hProcess7"/>
    <dgm:cxn modelId="{9520AECE-21EA-4B42-8204-DAD971547AED}" type="presOf" srcId="{6132386F-755F-492B-824D-748D7932037B}" destId="{ED6B45F4-8161-4B3E-9972-8D9ADEE1C406}" srcOrd="0" destOrd="2" presId="urn:microsoft.com/office/officeart/2005/8/layout/hProcess7"/>
    <dgm:cxn modelId="{394E85D3-4A87-4089-A2E3-BFF5885EF018}" srcId="{F9B6BBEA-64A6-44CF-AFB3-6BC833E2EF27}" destId="{D76C5207-6D6B-46CD-9AE6-962C43DD81A8}" srcOrd="0" destOrd="0" parTransId="{02712402-5847-4325-997D-E30DE39FDD64}" sibTransId="{927D9D89-5066-413F-B22A-DAD066D6DF60}"/>
    <dgm:cxn modelId="{4A5D71E1-DC05-4387-9E30-A16CC4667D04}" srcId="{E9D76AB6-83CA-4AC8-8EC8-0E1A07A83312}" destId="{ACEA4995-D051-4E97-88A3-775B6EE3826C}" srcOrd="2" destOrd="0" parTransId="{C7B5FAAF-40B3-41BC-9EEA-3C601704B6AE}" sibTransId="{7699AEE4-6471-4C00-97E1-C0AC685416A5}"/>
    <dgm:cxn modelId="{1ED41FEA-DC14-40B3-9997-52B0963DAC9E}" srcId="{E9D76AB6-83CA-4AC8-8EC8-0E1A07A83312}" destId="{C1A1543A-5827-48C9-A45F-8D7D39096BAC}" srcOrd="1" destOrd="0" parTransId="{778FEEF8-111A-4EF0-97AB-F70347C6A1D2}" sibTransId="{283B024B-47AE-4EB1-B6A4-22AFC263B8AB}"/>
    <dgm:cxn modelId="{36B4C3EB-C025-4CA1-ACA0-1CCC6C5C1909}" srcId="{DA586EB2-2828-4F92-B4ED-8AE43390837B}" destId="{6132386F-755F-492B-824D-748D7932037B}" srcOrd="2" destOrd="0" parTransId="{C941571B-0132-420F-8CD9-23BBD9540FE4}" sibTransId="{A377994C-090C-49A5-9D6E-3DA06D8D3984}"/>
    <dgm:cxn modelId="{FF4751F3-A73C-41A6-89B0-78E227142F30}" type="presOf" srcId="{ACEA4995-D051-4E97-88A3-775B6EE3826C}" destId="{DDD111C9-053A-4A41-888F-37B335188703}" srcOrd="0" destOrd="2" presId="urn:microsoft.com/office/officeart/2005/8/layout/hProcess7"/>
    <dgm:cxn modelId="{C2307FF7-E0C2-44F3-9F73-19FC4C898A30}" srcId="{F9B6BBEA-64A6-44CF-AFB3-6BC833E2EF27}" destId="{E9D76AB6-83CA-4AC8-8EC8-0E1A07A83312}" srcOrd="2" destOrd="0" parTransId="{11E0956A-13BB-4E3F-AB09-C34692A29D7F}" sibTransId="{028DA9D4-47DB-4CBD-B30B-DFCFE71612B4}"/>
    <dgm:cxn modelId="{218EB5FD-C732-4E55-820D-F6E365940DEE}" type="presOf" srcId="{E9D76AB6-83CA-4AC8-8EC8-0E1A07A83312}" destId="{349C7B9F-87EF-4563-9693-0A6950D7F51A}" srcOrd="0" destOrd="0" presId="urn:microsoft.com/office/officeart/2005/8/layout/hProcess7"/>
    <dgm:cxn modelId="{503BF1E7-C9EC-4731-BE0B-13C5CFA21117}" type="presParOf" srcId="{D866C19B-7031-4FAE-A926-68C3497D68A9}" destId="{2A7763B9-8D52-4817-BEDE-76183DD2B584}" srcOrd="0" destOrd="0" presId="urn:microsoft.com/office/officeart/2005/8/layout/hProcess7"/>
    <dgm:cxn modelId="{DF6B08F3-7B77-4065-92EC-772FF72BE427}" type="presParOf" srcId="{2A7763B9-8D52-4817-BEDE-76183DD2B584}" destId="{257BE660-FE40-4D22-BFE0-90DEA8153CC2}" srcOrd="0" destOrd="0" presId="urn:microsoft.com/office/officeart/2005/8/layout/hProcess7"/>
    <dgm:cxn modelId="{B20BF49F-C3E2-4DFD-BC31-8A6A0F7AB78B}" type="presParOf" srcId="{2A7763B9-8D52-4817-BEDE-76183DD2B584}" destId="{C7E74677-B2E9-49CF-AEFD-DC36B7B72830}" srcOrd="1" destOrd="0" presId="urn:microsoft.com/office/officeart/2005/8/layout/hProcess7"/>
    <dgm:cxn modelId="{383CB267-F0AD-45ED-A73F-A4EBC71587CB}" type="presParOf" srcId="{2A7763B9-8D52-4817-BEDE-76183DD2B584}" destId="{C3807BEF-868E-4E67-B8C5-CE3138A86BC9}" srcOrd="2" destOrd="0" presId="urn:microsoft.com/office/officeart/2005/8/layout/hProcess7"/>
    <dgm:cxn modelId="{C6572F77-5233-4FC3-9982-CA87B7261B6D}" type="presParOf" srcId="{D866C19B-7031-4FAE-A926-68C3497D68A9}" destId="{D18BC9CC-AA0B-41FB-B6FA-CF8234324DE7}" srcOrd="1" destOrd="0" presId="urn:microsoft.com/office/officeart/2005/8/layout/hProcess7"/>
    <dgm:cxn modelId="{069C9832-9E83-4751-A596-A9CA56FA23ED}" type="presParOf" srcId="{D866C19B-7031-4FAE-A926-68C3497D68A9}" destId="{F9CF4735-1DC8-48C4-880D-5E4745EE5A3F}" srcOrd="2" destOrd="0" presId="urn:microsoft.com/office/officeart/2005/8/layout/hProcess7"/>
    <dgm:cxn modelId="{17A3FD57-3B2A-4752-85AD-0C41128F5C71}" type="presParOf" srcId="{F9CF4735-1DC8-48C4-880D-5E4745EE5A3F}" destId="{0C6D093A-72E1-4AD1-89CC-709F86FBD379}" srcOrd="0" destOrd="0" presId="urn:microsoft.com/office/officeart/2005/8/layout/hProcess7"/>
    <dgm:cxn modelId="{365F0B16-3D05-411E-A84F-DBB583EA718F}" type="presParOf" srcId="{F9CF4735-1DC8-48C4-880D-5E4745EE5A3F}" destId="{90368AD4-BB24-4305-BD32-E55958725081}" srcOrd="1" destOrd="0" presId="urn:microsoft.com/office/officeart/2005/8/layout/hProcess7"/>
    <dgm:cxn modelId="{1EDE1624-84EB-48F5-966D-5690EC120CB2}" type="presParOf" srcId="{F9CF4735-1DC8-48C4-880D-5E4745EE5A3F}" destId="{11AE6DF4-ED3B-49E1-9700-5CCF90E54D15}" srcOrd="2" destOrd="0" presId="urn:microsoft.com/office/officeart/2005/8/layout/hProcess7"/>
    <dgm:cxn modelId="{32DF54D5-F724-4682-AFA3-C4F36748AFD6}" type="presParOf" srcId="{D866C19B-7031-4FAE-A926-68C3497D68A9}" destId="{FE7B640B-FE0F-4C5A-BEB7-8E2242A6EF76}" srcOrd="3" destOrd="0" presId="urn:microsoft.com/office/officeart/2005/8/layout/hProcess7"/>
    <dgm:cxn modelId="{5D39AE38-5A74-4718-B1F6-F5C2D485AAFF}" type="presParOf" srcId="{D866C19B-7031-4FAE-A926-68C3497D68A9}" destId="{064213A0-6DBB-486B-A99B-68A0F7FB5C5D}" srcOrd="4" destOrd="0" presId="urn:microsoft.com/office/officeart/2005/8/layout/hProcess7"/>
    <dgm:cxn modelId="{427231FB-44DF-4776-99E9-AB3C7A5F263D}" type="presParOf" srcId="{064213A0-6DBB-486B-A99B-68A0F7FB5C5D}" destId="{4A9B230C-C64B-40D4-8623-004C448BBDBA}" srcOrd="0" destOrd="0" presId="urn:microsoft.com/office/officeart/2005/8/layout/hProcess7"/>
    <dgm:cxn modelId="{CB000570-11DF-4B2A-996B-A1555FE29352}" type="presParOf" srcId="{064213A0-6DBB-486B-A99B-68A0F7FB5C5D}" destId="{C62E7D05-F786-4E12-A87D-826F09B9ABE6}" srcOrd="1" destOrd="0" presId="urn:microsoft.com/office/officeart/2005/8/layout/hProcess7"/>
    <dgm:cxn modelId="{9F2189FB-E929-48CF-898B-B3CB77A05179}" type="presParOf" srcId="{064213A0-6DBB-486B-A99B-68A0F7FB5C5D}" destId="{ED6B45F4-8161-4B3E-9972-8D9ADEE1C406}" srcOrd="2" destOrd="0" presId="urn:microsoft.com/office/officeart/2005/8/layout/hProcess7"/>
    <dgm:cxn modelId="{E7F8A696-C2F7-42A0-B714-2E209A4F6100}" type="presParOf" srcId="{D866C19B-7031-4FAE-A926-68C3497D68A9}" destId="{F79F07A9-827F-40E5-8C39-8B7C599800AE}" srcOrd="5" destOrd="0" presId="urn:microsoft.com/office/officeart/2005/8/layout/hProcess7"/>
    <dgm:cxn modelId="{0AEDF7D0-83E3-40ED-A58E-D7E5711E6BF0}" type="presParOf" srcId="{D866C19B-7031-4FAE-A926-68C3497D68A9}" destId="{50DA0D85-75AB-4BF5-82DD-B77E40D0F1D2}" srcOrd="6" destOrd="0" presId="urn:microsoft.com/office/officeart/2005/8/layout/hProcess7"/>
    <dgm:cxn modelId="{AECF19C3-63B4-4327-B033-31E859CD1EEE}" type="presParOf" srcId="{50DA0D85-75AB-4BF5-82DD-B77E40D0F1D2}" destId="{163A8207-42B4-4161-BB94-9B3605FA609B}" srcOrd="0" destOrd="0" presId="urn:microsoft.com/office/officeart/2005/8/layout/hProcess7"/>
    <dgm:cxn modelId="{EFFE8D5A-64EF-43FA-B732-1C84F6B373BB}" type="presParOf" srcId="{50DA0D85-75AB-4BF5-82DD-B77E40D0F1D2}" destId="{F459DF40-5627-4305-8266-61A95B66B6EE}" srcOrd="1" destOrd="0" presId="urn:microsoft.com/office/officeart/2005/8/layout/hProcess7"/>
    <dgm:cxn modelId="{7CF7662A-26C6-4812-A685-F8929F3F6A22}" type="presParOf" srcId="{50DA0D85-75AB-4BF5-82DD-B77E40D0F1D2}" destId="{2EBA46D0-E746-456B-91AC-3198D865E8C1}" srcOrd="2" destOrd="0" presId="urn:microsoft.com/office/officeart/2005/8/layout/hProcess7"/>
    <dgm:cxn modelId="{5B2BB465-F2D8-4590-B314-8594D13879EA}" type="presParOf" srcId="{D866C19B-7031-4FAE-A926-68C3497D68A9}" destId="{56347DC6-0176-405A-AB57-1C88E8EF6BDD}" srcOrd="7" destOrd="0" presId="urn:microsoft.com/office/officeart/2005/8/layout/hProcess7"/>
    <dgm:cxn modelId="{AE6511C8-0124-42F7-8982-25B2D015B2D0}" type="presParOf" srcId="{D866C19B-7031-4FAE-A926-68C3497D68A9}" destId="{19220630-7889-4F68-9B4D-AD94271F7AAF}" srcOrd="8" destOrd="0" presId="urn:microsoft.com/office/officeart/2005/8/layout/hProcess7"/>
    <dgm:cxn modelId="{C65214F0-3A62-4700-909E-E7FC69DCEF41}" type="presParOf" srcId="{19220630-7889-4F68-9B4D-AD94271F7AAF}" destId="{349C7B9F-87EF-4563-9693-0A6950D7F51A}" srcOrd="0" destOrd="0" presId="urn:microsoft.com/office/officeart/2005/8/layout/hProcess7"/>
    <dgm:cxn modelId="{1C57952E-A7FF-4B36-9C46-2591A3E083FB}" type="presParOf" srcId="{19220630-7889-4F68-9B4D-AD94271F7AAF}" destId="{4FDA4427-3E5B-4D07-96DD-5AEBE09E8811}" srcOrd="1" destOrd="0" presId="urn:microsoft.com/office/officeart/2005/8/layout/hProcess7"/>
    <dgm:cxn modelId="{68DD0AC9-1EB7-42CE-92CB-221B91239BE9}" type="presParOf" srcId="{19220630-7889-4F68-9B4D-AD94271F7AAF}" destId="{DDD111C9-053A-4A41-888F-37B335188703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5660220-653E-4475-8791-8ACFD91618E4}" type="doc">
      <dgm:prSet loTypeId="urn:microsoft.com/office/officeart/2005/8/layout/vList4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5C20F57-C077-4A63-BD1B-D2CEB997DC8B}">
      <dgm:prSet phldrT="[Text]"/>
      <dgm:spPr/>
      <dgm:t>
        <a:bodyPr/>
        <a:lstStyle/>
        <a:p>
          <a:r>
            <a:rPr lang="en-US" b="1" dirty="0"/>
            <a:t>National data infrastructure</a:t>
          </a:r>
        </a:p>
      </dgm:t>
    </dgm:pt>
    <dgm:pt modelId="{5717196C-FD79-4CF9-B814-CFBE6DB9CBA0}" type="parTrans" cxnId="{C9FD12F7-0DB6-4658-9D31-A595C19E8A72}">
      <dgm:prSet/>
      <dgm:spPr/>
      <dgm:t>
        <a:bodyPr/>
        <a:lstStyle/>
        <a:p>
          <a:endParaRPr lang="en-US"/>
        </a:p>
      </dgm:t>
    </dgm:pt>
    <dgm:pt modelId="{3B8AB49A-4B27-4606-91F9-E7751EE13C5E}" type="sibTrans" cxnId="{C9FD12F7-0DB6-4658-9D31-A595C19E8A72}">
      <dgm:prSet/>
      <dgm:spPr/>
      <dgm:t>
        <a:bodyPr/>
        <a:lstStyle/>
        <a:p>
          <a:endParaRPr lang="en-US"/>
        </a:p>
      </dgm:t>
    </dgm:pt>
    <dgm:pt modelId="{8EE68A0D-A845-4936-B49C-6B1A271CFD62}">
      <dgm:prSet phldrT="[Text]"/>
      <dgm:spPr/>
      <dgm:t>
        <a:bodyPr/>
        <a:lstStyle/>
        <a:p>
          <a:r>
            <a:rPr lang="en-US" dirty="0"/>
            <a:t>Build and maintain Tier 1 nodes and services</a:t>
          </a:r>
        </a:p>
      </dgm:t>
    </dgm:pt>
    <dgm:pt modelId="{B85FE321-936C-43D4-9707-057CF3F088A3}" type="parTrans" cxnId="{8D190751-DEFC-496D-A2DF-A9552C521C01}">
      <dgm:prSet/>
      <dgm:spPr/>
      <dgm:t>
        <a:bodyPr/>
        <a:lstStyle/>
        <a:p>
          <a:endParaRPr lang="en-US"/>
        </a:p>
      </dgm:t>
    </dgm:pt>
    <dgm:pt modelId="{D99918DC-0F83-4E4C-BAF9-059940EED797}" type="sibTrans" cxnId="{8D190751-DEFC-496D-A2DF-A9552C521C01}">
      <dgm:prSet/>
      <dgm:spPr/>
      <dgm:t>
        <a:bodyPr/>
        <a:lstStyle/>
        <a:p>
          <a:endParaRPr lang="en-US"/>
        </a:p>
      </dgm:t>
    </dgm:pt>
    <dgm:pt modelId="{FC9FE4C7-86D1-45A2-8D45-2FF9CDBEB8B9}">
      <dgm:prSet phldrT="[Text]"/>
      <dgm:spPr/>
      <dgm:t>
        <a:bodyPr/>
        <a:lstStyle/>
        <a:p>
          <a:r>
            <a:rPr lang="en-US" dirty="0"/>
            <a:t>Start Tier 2 domain nodes</a:t>
          </a:r>
        </a:p>
      </dgm:t>
    </dgm:pt>
    <dgm:pt modelId="{A58BBC64-1B10-4558-8976-6B49F51A1E9A}" type="parTrans" cxnId="{6B9F97D3-C385-44F7-A0E4-2C44EE41B429}">
      <dgm:prSet/>
      <dgm:spPr/>
      <dgm:t>
        <a:bodyPr/>
        <a:lstStyle/>
        <a:p>
          <a:endParaRPr lang="en-US"/>
        </a:p>
      </dgm:t>
    </dgm:pt>
    <dgm:pt modelId="{A323B8CA-4C0B-47FE-B1FD-D7C34FA6895D}" type="sibTrans" cxnId="{6B9F97D3-C385-44F7-A0E4-2C44EE41B429}">
      <dgm:prSet/>
      <dgm:spPr/>
      <dgm:t>
        <a:bodyPr/>
        <a:lstStyle/>
        <a:p>
          <a:endParaRPr lang="en-US"/>
        </a:p>
      </dgm:t>
    </dgm:pt>
    <dgm:pt modelId="{6E4D40D3-3678-4635-9FE5-CD1C7E47363B}" type="pres">
      <dgm:prSet presAssocID="{95660220-653E-4475-8791-8ACFD91618E4}" presName="linear" presStyleCnt="0">
        <dgm:presLayoutVars>
          <dgm:dir/>
          <dgm:resizeHandles val="exact"/>
        </dgm:presLayoutVars>
      </dgm:prSet>
      <dgm:spPr/>
    </dgm:pt>
    <dgm:pt modelId="{CDBD1408-0E3C-4016-BEE2-245A6E82B8D2}" type="pres">
      <dgm:prSet presAssocID="{B5C20F57-C077-4A63-BD1B-D2CEB997DC8B}" presName="comp" presStyleCnt="0"/>
      <dgm:spPr/>
    </dgm:pt>
    <dgm:pt modelId="{8F426455-B47B-4CCB-B2B8-E358B06C2A06}" type="pres">
      <dgm:prSet presAssocID="{B5C20F57-C077-4A63-BD1B-D2CEB997DC8B}" presName="box" presStyleLbl="node1" presStyleIdx="0" presStyleCnt="1" custLinFactNeighborX="5502" custLinFactNeighborY="-3781"/>
      <dgm:spPr/>
    </dgm:pt>
    <dgm:pt modelId="{88F5E5B5-5B6D-4D9A-9483-B34FC9B33D05}" type="pres">
      <dgm:prSet presAssocID="{B5C20F57-C077-4A63-BD1B-D2CEB997DC8B}" presName="img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17000" r="-17000"/>
          </a:stretch>
        </a:blipFill>
      </dgm:spPr>
    </dgm:pt>
    <dgm:pt modelId="{3DB60AF7-08F7-49A0-9E34-334A80299AF4}" type="pres">
      <dgm:prSet presAssocID="{B5C20F57-C077-4A63-BD1B-D2CEB997DC8B}" presName="text" presStyleLbl="node1" presStyleIdx="0" presStyleCnt="1">
        <dgm:presLayoutVars>
          <dgm:bulletEnabled val="1"/>
        </dgm:presLayoutVars>
      </dgm:prSet>
      <dgm:spPr/>
    </dgm:pt>
  </dgm:ptLst>
  <dgm:cxnLst>
    <dgm:cxn modelId="{157B571A-6EF5-4F50-BDB0-196F515918F7}" type="presOf" srcId="{8EE68A0D-A845-4936-B49C-6B1A271CFD62}" destId="{3DB60AF7-08F7-49A0-9E34-334A80299AF4}" srcOrd="1" destOrd="1" presId="urn:microsoft.com/office/officeart/2005/8/layout/vList4"/>
    <dgm:cxn modelId="{9CCC1628-9965-420C-9573-F707EE534C9B}" type="presOf" srcId="{8EE68A0D-A845-4936-B49C-6B1A271CFD62}" destId="{8F426455-B47B-4CCB-B2B8-E358B06C2A06}" srcOrd="0" destOrd="1" presId="urn:microsoft.com/office/officeart/2005/8/layout/vList4"/>
    <dgm:cxn modelId="{EA096C39-2353-4476-ADDE-69D6D9D82B7D}" type="presOf" srcId="{B5C20F57-C077-4A63-BD1B-D2CEB997DC8B}" destId="{3DB60AF7-08F7-49A0-9E34-334A80299AF4}" srcOrd="1" destOrd="0" presId="urn:microsoft.com/office/officeart/2005/8/layout/vList4"/>
    <dgm:cxn modelId="{40CF9F3E-2112-46A0-8856-95719DAAEEB2}" type="presOf" srcId="{FC9FE4C7-86D1-45A2-8D45-2FF9CDBEB8B9}" destId="{3DB60AF7-08F7-49A0-9E34-334A80299AF4}" srcOrd="1" destOrd="2" presId="urn:microsoft.com/office/officeart/2005/8/layout/vList4"/>
    <dgm:cxn modelId="{8D190751-DEFC-496D-A2DF-A9552C521C01}" srcId="{B5C20F57-C077-4A63-BD1B-D2CEB997DC8B}" destId="{8EE68A0D-A845-4936-B49C-6B1A271CFD62}" srcOrd="0" destOrd="0" parTransId="{B85FE321-936C-43D4-9707-057CF3F088A3}" sibTransId="{D99918DC-0F83-4E4C-BAF9-059940EED797}"/>
    <dgm:cxn modelId="{A84B9A71-17E6-4EA3-AA52-440172E367CA}" type="presOf" srcId="{95660220-653E-4475-8791-8ACFD91618E4}" destId="{6E4D40D3-3678-4635-9FE5-CD1C7E47363B}" srcOrd="0" destOrd="0" presId="urn:microsoft.com/office/officeart/2005/8/layout/vList4"/>
    <dgm:cxn modelId="{980A03A7-9EDF-4277-B193-531962973257}" type="presOf" srcId="{B5C20F57-C077-4A63-BD1B-D2CEB997DC8B}" destId="{8F426455-B47B-4CCB-B2B8-E358B06C2A06}" srcOrd="0" destOrd="0" presId="urn:microsoft.com/office/officeart/2005/8/layout/vList4"/>
    <dgm:cxn modelId="{6B9F97D3-C385-44F7-A0E4-2C44EE41B429}" srcId="{B5C20F57-C077-4A63-BD1B-D2CEB997DC8B}" destId="{FC9FE4C7-86D1-45A2-8D45-2FF9CDBEB8B9}" srcOrd="1" destOrd="0" parTransId="{A58BBC64-1B10-4558-8976-6B49F51A1E9A}" sibTransId="{A323B8CA-4C0B-47FE-B1FD-D7C34FA6895D}"/>
    <dgm:cxn modelId="{13C49ED9-FF5E-4B7C-9AF2-CB5B6BFD9A9E}" type="presOf" srcId="{FC9FE4C7-86D1-45A2-8D45-2FF9CDBEB8B9}" destId="{8F426455-B47B-4CCB-B2B8-E358B06C2A06}" srcOrd="0" destOrd="2" presId="urn:microsoft.com/office/officeart/2005/8/layout/vList4"/>
    <dgm:cxn modelId="{C9FD12F7-0DB6-4658-9D31-A595C19E8A72}" srcId="{95660220-653E-4475-8791-8ACFD91618E4}" destId="{B5C20F57-C077-4A63-BD1B-D2CEB997DC8B}" srcOrd="0" destOrd="0" parTransId="{5717196C-FD79-4CF9-B814-CFBE6DB9CBA0}" sibTransId="{3B8AB49A-4B27-4606-91F9-E7751EE13C5E}"/>
    <dgm:cxn modelId="{336479D5-2138-44F3-BC48-0BA89E903658}" type="presParOf" srcId="{6E4D40D3-3678-4635-9FE5-CD1C7E47363B}" destId="{CDBD1408-0E3C-4016-BEE2-245A6E82B8D2}" srcOrd="0" destOrd="0" presId="urn:microsoft.com/office/officeart/2005/8/layout/vList4"/>
    <dgm:cxn modelId="{F4566314-AC8C-4634-BED0-227D642ACAFA}" type="presParOf" srcId="{CDBD1408-0E3C-4016-BEE2-245A6E82B8D2}" destId="{8F426455-B47B-4CCB-B2B8-E358B06C2A06}" srcOrd="0" destOrd="0" presId="urn:microsoft.com/office/officeart/2005/8/layout/vList4"/>
    <dgm:cxn modelId="{4BB2A84D-588C-4889-9111-4E5CC7A75032}" type="presParOf" srcId="{CDBD1408-0E3C-4016-BEE2-245A6E82B8D2}" destId="{88F5E5B5-5B6D-4D9A-9483-B34FC9B33D05}" srcOrd="1" destOrd="0" presId="urn:microsoft.com/office/officeart/2005/8/layout/vList4"/>
    <dgm:cxn modelId="{8F3D3496-8EBC-49DA-A2A0-E964A43C2B8C}" type="presParOf" srcId="{CDBD1408-0E3C-4016-BEE2-245A6E82B8D2}" destId="{3DB60AF7-08F7-49A0-9E34-334A80299AF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34A946D-AE5E-4A72-8B8F-FEC69247C751}" type="doc">
      <dgm:prSet loTypeId="urn:microsoft.com/office/officeart/2005/8/layout/vList4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2AB11FC-5024-45B5-A307-2487E8BCBF74}">
      <dgm:prSet phldrT="[Text]"/>
      <dgm:spPr/>
      <dgm:t>
        <a:bodyPr/>
        <a:lstStyle/>
        <a:p>
          <a:r>
            <a:rPr lang="en-US" b="1" dirty="0"/>
            <a:t>Develop capacity and skills </a:t>
          </a:r>
        </a:p>
      </dgm:t>
    </dgm:pt>
    <dgm:pt modelId="{BB2E9C80-CFF9-4040-92AF-F4C039CFBBB9}" type="parTrans" cxnId="{D47A6AD4-8A44-4FDB-B51F-F32CA2EC440E}">
      <dgm:prSet/>
      <dgm:spPr/>
      <dgm:t>
        <a:bodyPr/>
        <a:lstStyle/>
        <a:p>
          <a:endParaRPr lang="en-US"/>
        </a:p>
      </dgm:t>
    </dgm:pt>
    <dgm:pt modelId="{FDD201BA-B3E6-41E6-AA1A-969C345A3360}" type="sibTrans" cxnId="{D47A6AD4-8A44-4FDB-B51F-F32CA2EC440E}">
      <dgm:prSet/>
      <dgm:spPr/>
      <dgm:t>
        <a:bodyPr/>
        <a:lstStyle/>
        <a:p>
          <a:endParaRPr lang="en-US"/>
        </a:p>
      </dgm:t>
    </dgm:pt>
    <dgm:pt modelId="{4E0E094F-BC9B-4E8A-B6CE-DDD25B5FE96E}">
      <dgm:prSet phldrT="[Text]"/>
      <dgm:spPr/>
      <dgm:t>
        <a:bodyPr/>
        <a:lstStyle/>
        <a:p>
          <a:r>
            <a:rPr lang="en-US" dirty="0"/>
            <a:t>Support e-Research </a:t>
          </a:r>
          <a:r>
            <a:rPr lang="en-US" dirty="0" err="1"/>
            <a:t>programmes</a:t>
          </a:r>
          <a:endParaRPr lang="en-US" dirty="0"/>
        </a:p>
      </dgm:t>
    </dgm:pt>
    <dgm:pt modelId="{DE6DF7E7-9BD6-4B77-84E8-B65FE35AA754}" type="parTrans" cxnId="{4BDEB554-E6A0-4F87-B1BA-E809C575A6C9}">
      <dgm:prSet/>
      <dgm:spPr/>
      <dgm:t>
        <a:bodyPr/>
        <a:lstStyle/>
        <a:p>
          <a:endParaRPr lang="en-US"/>
        </a:p>
      </dgm:t>
    </dgm:pt>
    <dgm:pt modelId="{170A5A7D-E18F-4641-8D56-AEBDAFA386E6}" type="sibTrans" cxnId="{4BDEB554-E6A0-4F87-B1BA-E809C575A6C9}">
      <dgm:prSet/>
      <dgm:spPr/>
      <dgm:t>
        <a:bodyPr/>
        <a:lstStyle/>
        <a:p>
          <a:endParaRPr lang="en-US"/>
        </a:p>
      </dgm:t>
    </dgm:pt>
    <dgm:pt modelId="{3553E938-4D55-4287-A041-88A5E98D17B0}">
      <dgm:prSet phldrT="[Text]"/>
      <dgm:spPr/>
      <dgm:t>
        <a:bodyPr/>
        <a:lstStyle/>
        <a:p>
          <a:r>
            <a:rPr lang="en-US" dirty="0"/>
            <a:t>Coordinate training workshops</a:t>
          </a:r>
        </a:p>
      </dgm:t>
    </dgm:pt>
    <dgm:pt modelId="{19F81E91-F043-43B3-864C-2FB882CD42C8}" type="parTrans" cxnId="{26CFBCEE-4900-4F52-B1A6-13698E1564BD}">
      <dgm:prSet/>
      <dgm:spPr/>
      <dgm:t>
        <a:bodyPr/>
        <a:lstStyle/>
        <a:p>
          <a:endParaRPr lang="en-US"/>
        </a:p>
      </dgm:t>
    </dgm:pt>
    <dgm:pt modelId="{6C912A19-8172-49B9-8730-E7862F8AD864}" type="sibTrans" cxnId="{26CFBCEE-4900-4F52-B1A6-13698E1564BD}">
      <dgm:prSet/>
      <dgm:spPr/>
      <dgm:t>
        <a:bodyPr/>
        <a:lstStyle/>
        <a:p>
          <a:endParaRPr lang="en-US"/>
        </a:p>
      </dgm:t>
    </dgm:pt>
    <dgm:pt modelId="{3870053A-31EB-4211-A9F5-871692131505}" type="pres">
      <dgm:prSet presAssocID="{034A946D-AE5E-4A72-8B8F-FEC69247C751}" presName="linear" presStyleCnt="0">
        <dgm:presLayoutVars>
          <dgm:dir/>
          <dgm:resizeHandles val="exact"/>
        </dgm:presLayoutVars>
      </dgm:prSet>
      <dgm:spPr/>
    </dgm:pt>
    <dgm:pt modelId="{7805BF5A-A38A-47E5-96D6-153D8BCBFAD3}" type="pres">
      <dgm:prSet presAssocID="{12AB11FC-5024-45B5-A307-2487E8BCBF74}" presName="comp" presStyleCnt="0"/>
      <dgm:spPr/>
    </dgm:pt>
    <dgm:pt modelId="{9C91B342-2C3D-4AEA-9DFF-9FA519F49488}" type="pres">
      <dgm:prSet presAssocID="{12AB11FC-5024-45B5-A307-2487E8BCBF74}" presName="box" presStyleLbl="node1" presStyleIdx="0" presStyleCnt="1" custLinFactNeighborX="-8136" custLinFactNeighborY="-20624"/>
      <dgm:spPr/>
    </dgm:pt>
    <dgm:pt modelId="{F1E6C19D-8B0E-421B-A482-73AF66B903C2}" type="pres">
      <dgm:prSet presAssocID="{12AB11FC-5024-45B5-A307-2487E8BCBF74}" presName="img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29000" r="-29000"/>
          </a:stretch>
        </a:blipFill>
      </dgm:spPr>
    </dgm:pt>
    <dgm:pt modelId="{8A07ED18-662D-4EAE-B031-0AC21C960A62}" type="pres">
      <dgm:prSet presAssocID="{12AB11FC-5024-45B5-A307-2487E8BCBF74}" presName="text" presStyleLbl="node1" presStyleIdx="0" presStyleCnt="1">
        <dgm:presLayoutVars>
          <dgm:bulletEnabled val="1"/>
        </dgm:presLayoutVars>
      </dgm:prSet>
      <dgm:spPr/>
    </dgm:pt>
  </dgm:ptLst>
  <dgm:cxnLst>
    <dgm:cxn modelId="{921E0102-9BAC-4CB6-8091-E90887236E88}" type="presOf" srcId="{4E0E094F-BC9B-4E8A-B6CE-DDD25B5FE96E}" destId="{9C91B342-2C3D-4AEA-9DFF-9FA519F49488}" srcOrd="0" destOrd="1" presId="urn:microsoft.com/office/officeart/2005/8/layout/vList4"/>
    <dgm:cxn modelId="{293C7605-08EC-4E5F-8243-BFCEA260BA7A}" type="presOf" srcId="{4E0E094F-BC9B-4E8A-B6CE-DDD25B5FE96E}" destId="{8A07ED18-662D-4EAE-B031-0AC21C960A62}" srcOrd="1" destOrd="1" presId="urn:microsoft.com/office/officeart/2005/8/layout/vList4"/>
    <dgm:cxn modelId="{46D67914-394C-4B0A-8213-B50589134D36}" type="presOf" srcId="{3553E938-4D55-4287-A041-88A5E98D17B0}" destId="{8A07ED18-662D-4EAE-B031-0AC21C960A62}" srcOrd="1" destOrd="2" presId="urn:microsoft.com/office/officeart/2005/8/layout/vList4"/>
    <dgm:cxn modelId="{0F85172B-2C00-4E3F-B5A1-7102D07A7FDF}" type="presOf" srcId="{12AB11FC-5024-45B5-A307-2487E8BCBF74}" destId="{8A07ED18-662D-4EAE-B031-0AC21C960A62}" srcOrd="1" destOrd="0" presId="urn:microsoft.com/office/officeart/2005/8/layout/vList4"/>
    <dgm:cxn modelId="{4BDEB554-E6A0-4F87-B1BA-E809C575A6C9}" srcId="{12AB11FC-5024-45B5-A307-2487E8BCBF74}" destId="{4E0E094F-BC9B-4E8A-B6CE-DDD25B5FE96E}" srcOrd="0" destOrd="0" parTransId="{DE6DF7E7-9BD6-4B77-84E8-B65FE35AA754}" sibTransId="{170A5A7D-E18F-4641-8D56-AEBDAFA386E6}"/>
    <dgm:cxn modelId="{1B614A58-6F62-4E8E-AC48-36171459111C}" type="presOf" srcId="{12AB11FC-5024-45B5-A307-2487E8BCBF74}" destId="{9C91B342-2C3D-4AEA-9DFF-9FA519F49488}" srcOrd="0" destOrd="0" presId="urn:microsoft.com/office/officeart/2005/8/layout/vList4"/>
    <dgm:cxn modelId="{0A7DC892-A424-4C1C-800C-B6BB31A86794}" type="presOf" srcId="{3553E938-4D55-4287-A041-88A5E98D17B0}" destId="{9C91B342-2C3D-4AEA-9DFF-9FA519F49488}" srcOrd="0" destOrd="2" presId="urn:microsoft.com/office/officeart/2005/8/layout/vList4"/>
    <dgm:cxn modelId="{A56AE1B4-5B76-4B1B-82D2-7FAABF67A4EF}" type="presOf" srcId="{034A946D-AE5E-4A72-8B8F-FEC69247C751}" destId="{3870053A-31EB-4211-A9F5-871692131505}" srcOrd="0" destOrd="0" presId="urn:microsoft.com/office/officeart/2005/8/layout/vList4"/>
    <dgm:cxn modelId="{D47A6AD4-8A44-4FDB-B51F-F32CA2EC440E}" srcId="{034A946D-AE5E-4A72-8B8F-FEC69247C751}" destId="{12AB11FC-5024-45B5-A307-2487E8BCBF74}" srcOrd="0" destOrd="0" parTransId="{BB2E9C80-CFF9-4040-92AF-F4C039CFBBB9}" sibTransId="{FDD201BA-B3E6-41E6-AA1A-969C345A3360}"/>
    <dgm:cxn modelId="{26CFBCEE-4900-4F52-B1A6-13698E1564BD}" srcId="{12AB11FC-5024-45B5-A307-2487E8BCBF74}" destId="{3553E938-4D55-4287-A041-88A5E98D17B0}" srcOrd="1" destOrd="0" parTransId="{19F81E91-F043-43B3-864C-2FB882CD42C8}" sibTransId="{6C912A19-8172-49B9-8730-E7862F8AD864}"/>
    <dgm:cxn modelId="{9A2CB798-3D77-4FCD-83EC-9EBE59F0891E}" type="presParOf" srcId="{3870053A-31EB-4211-A9F5-871692131505}" destId="{7805BF5A-A38A-47E5-96D6-153D8BCBFAD3}" srcOrd="0" destOrd="0" presId="urn:microsoft.com/office/officeart/2005/8/layout/vList4"/>
    <dgm:cxn modelId="{0150C6E0-30FE-4519-A17F-DDDC5430C549}" type="presParOf" srcId="{7805BF5A-A38A-47E5-96D6-153D8BCBFAD3}" destId="{9C91B342-2C3D-4AEA-9DFF-9FA519F49488}" srcOrd="0" destOrd="0" presId="urn:microsoft.com/office/officeart/2005/8/layout/vList4"/>
    <dgm:cxn modelId="{B28031AB-8DC7-4D7D-A54F-39F5B0D62E23}" type="presParOf" srcId="{7805BF5A-A38A-47E5-96D6-153D8BCBFAD3}" destId="{F1E6C19D-8B0E-421B-A482-73AF66B903C2}" srcOrd="1" destOrd="0" presId="urn:microsoft.com/office/officeart/2005/8/layout/vList4"/>
    <dgm:cxn modelId="{44622BD0-3BDB-48E5-814E-6187F437EE29}" type="presParOf" srcId="{7805BF5A-A38A-47E5-96D6-153D8BCBFAD3}" destId="{8A07ED18-662D-4EAE-B031-0AC21C960A6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E748C6B-0853-4B11-9AF8-4A666F01F30C}" type="doc">
      <dgm:prSet loTypeId="urn:microsoft.com/office/officeart/2005/8/layout/hList6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ZA"/>
        </a:p>
      </dgm:t>
    </dgm:pt>
    <dgm:pt modelId="{A425543B-FE36-463D-80E4-AF9CC38DF797}">
      <dgm:prSet phldrT="[Text]"/>
      <dgm:spPr/>
      <dgm:t>
        <a:bodyPr/>
        <a:lstStyle/>
        <a:p>
          <a:r>
            <a:rPr lang="en-ZA" dirty="0">
              <a:solidFill>
                <a:schemeClr val="tx1"/>
              </a:solidFill>
            </a:rPr>
            <a:t>Internal access</a:t>
          </a:r>
        </a:p>
      </dgm:t>
    </dgm:pt>
    <dgm:pt modelId="{2A1E8A7A-DDA3-4971-9769-2D6ACFD99B5B}" type="parTrans" cxnId="{1121B43D-C25E-46EB-A2D9-D9F9B620E787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5D44B824-F5E2-417D-8A23-09D647A9EC78}" type="sibTrans" cxnId="{1121B43D-C25E-46EB-A2D9-D9F9B620E787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DF28A8D0-76DB-4933-8F5D-41D710B42458}">
      <dgm:prSet phldrT="[Text]"/>
      <dgm:spPr/>
      <dgm:t>
        <a:bodyPr/>
        <a:lstStyle/>
        <a:p>
          <a:r>
            <a:rPr lang="en-ZA" dirty="0">
              <a:solidFill>
                <a:schemeClr val="tx1"/>
              </a:solidFill>
            </a:rPr>
            <a:t>Private</a:t>
          </a:r>
        </a:p>
      </dgm:t>
    </dgm:pt>
    <dgm:pt modelId="{E77E7412-B17E-4B09-962C-BC3154887E86}" type="parTrans" cxnId="{2DD18345-88CE-4BA0-9529-9DD2ECFC7686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978115C0-C94E-48CE-B1E5-E6B4332F6936}" type="sibTrans" cxnId="{2DD18345-88CE-4BA0-9529-9DD2ECFC7686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929D7290-1BD2-4087-BB64-D1BF5D79130E}">
      <dgm:prSet phldrT="[Text]"/>
      <dgm:spPr>
        <a:noFill/>
        <a:ln>
          <a:solidFill>
            <a:schemeClr val="accent2"/>
          </a:solidFill>
        </a:ln>
      </dgm:spPr>
      <dgm:t>
        <a:bodyPr/>
        <a:lstStyle/>
        <a:p>
          <a:r>
            <a:rPr lang="en-ZA" dirty="0">
              <a:solidFill>
                <a:schemeClr val="bg2">
                  <a:lumMod val="75000"/>
                </a:schemeClr>
              </a:solidFill>
            </a:rPr>
            <a:t>Named access</a:t>
          </a:r>
        </a:p>
      </dgm:t>
    </dgm:pt>
    <dgm:pt modelId="{E924B5B2-AF9A-4A8F-947D-98C2F10B7D56}" type="parTrans" cxnId="{B775AC45-C497-4475-8174-E2520FF062BD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411BD1F8-9383-4E79-9CDC-F5FED17C5FBB}" type="sibTrans" cxnId="{B775AC45-C497-4475-8174-E2520FF062BD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5FE5BCAB-9E98-47FA-A160-A1EFE41BC681}">
      <dgm:prSet phldrT="[Text]"/>
      <dgm:spPr>
        <a:noFill/>
        <a:ln>
          <a:solidFill>
            <a:schemeClr val="accent2"/>
          </a:solidFill>
        </a:ln>
      </dgm:spPr>
      <dgm:t>
        <a:bodyPr/>
        <a:lstStyle/>
        <a:p>
          <a:r>
            <a:rPr lang="en-ZA" dirty="0">
              <a:solidFill>
                <a:schemeClr val="bg2">
                  <a:lumMod val="75000"/>
                </a:schemeClr>
              </a:solidFill>
            </a:rPr>
            <a:t>Assigned by contract</a:t>
          </a:r>
        </a:p>
      </dgm:t>
    </dgm:pt>
    <dgm:pt modelId="{1F2F404D-0B6C-4A0C-A027-BBDD79F88861}" type="parTrans" cxnId="{D6E737AE-06FF-4150-8BCA-85DFADE12EBE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916EF65D-1A0A-4B63-A77C-1C0CA2848017}" type="sibTrans" cxnId="{D6E737AE-06FF-4150-8BCA-85DFADE12EBE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165BB6EA-5FFE-4140-8F50-ADC2B1A54CD4}">
      <dgm:prSet phldrT="[Text]"/>
      <dgm:spPr>
        <a:noFill/>
        <a:ln>
          <a:solidFill>
            <a:schemeClr val="accent2"/>
          </a:solidFill>
        </a:ln>
      </dgm:spPr>
      <dgm:t>
        <a:bodyPr/>
        <a:lstStyle/>
        <a:p>
          <a:r>
            <a:rPr lang="en-ZA">
              <a:solidFill>
                <a:schemeClr val="bg2">
                  <a:lumMod val="75000"/>
                </a:schemeClr>
              </a:solidFill>
            </a:rPr>
            <a:t>Regulation authorised</a:t>
          </a:r>
          <a:endParaRPr lang="en-ZA" dirty="0">
            <a:solidFill>
              <a:schemeClr val="bg2">
                <a:lumMod val="75000"/>
              </a:schemeClr>
            </a:solidFill>
          </a:endParaRPr>
        </a:p>
      </dgm:t>
    </dgm:pt>
    <dgm:pt modelId="{27CBB39E-9217-4C8A-901E-E17652302021}" type="parTrans" cxnId="{A325A4A9-D526-46B0-BA59-3420FF131134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9BAA3391-5781-4037-91C9-1D03B5098F31}" type="sibTrans" cxnId="{A325A4A9-D526-46B0-BA59-3420FF131134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36765EB6-2AEC-4E9C-B599-07A1AFE3514D}">
      <dgm:prSet phldrT="[Text]"/>
      <dgm:spPr/>
      <dgm:t>
        <a:bodyPr/>
        <a:lstStyle/>
        <a:p>
          <a:r>
            <a:rPr lang="en-ZA" dirty="0">
              <a:solidFill>
                <a:schemeClr val="tx1"/>
              </a:solidFill>
            </a:rPr>
            <a:t>Group based access</a:t>
          </a:r>
        </a:p>
      </dgm:t>
    </dgm:pt>
    <dgm:pt modelId="{3C81D9E7-6EDB-4092-BA28-07544CF7639B}" type="parTrans" cxnId="{62E07FC5-06A1-4BC4-A2DB-F9F0FA619393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E59CEEF7-259D-4A90-B6DB-845CA44EC931}" type="sibTrans" cxnId="{62E07FC5-06A1-4BC4-A2DB-F9F0FA619393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23085AE4-F6BD-405D-9316-D1CAE573CE89}">
      <dgm:prSet phldrT="[Text]"/>
      <dgm:spPr/>
      <dgm:t>
        <a:bodyPr/>
        <a:lstStyle/>
        <a:p>
          <a:r>
            <a:rPr lang="en-ZA" dirty="0">
              <a:solidFill>
                <a:schemeClr val="tx1"/>
              </a:solidFill>
            </a:rPr>
            <a:t>Project assigned </a:t>
          </a:r>
        </a:p>
      </dgm:t>
    </dgm:pt>
    <dgm:pt modelId="{F76B1A31-E43E-43D6-8D44-FCB25C17FBA2}" type="parTrans" cxnId="{805E9CEC-99D4-4731-962F-4EBAF85E3011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B1D04ED2-136E-4990-A027-44E7D97994A3}" type="sibTrans" cxnId="{805E9CEC-99D4-4731-962F-4EBAF85E3011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2310033C-96A8-4F8D-A68F-101A72A01FDB}">
      <dgm:prSet phldrT="[Text]"/>
      <dgm:spPr/>
      <dgm:t>
        <a:bodyPr/>
        <a:lstStyle/>
        <a:p>
          <a:r>
            <a:rPr lang="en-ZA" dirty="0">
              <a:solidFill>
                <a:schemeClr val="tx1"/>
              </a:solidFill>
            </a:rPr>
            <a:t>Selected membership</a:t>
          </a:r>
        </a:p>
      </dgm:t>
    </dgm:pt>
    <dgm:pt modelId="{30299D1E-ADF7-4A38-9648-7054301CF85C}" type="parTrans" cxnId="{25CC7DBC-85C2-498C-AFAB-E618088C9FC2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DD47ABF8-9382-4145-B0E9-4C2058DC3FAE}" type="sibTrans" cxnId="{25CC7DBC-85C2-498C-AFAB-E618088C9FC2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2E3A993D-71D7-4126-AD60-BB05538379C2}">
      <dgm:prSet phldrT="[Text]"/>
      <dgm:spPr/>
      <dgm:t>
        <a:bodyPr/>
        <a:lstStyle/>
        <a:p>
          <a:r>
            <a:rPr lang="en-ZA" dirty="0">
              <a:solidFill>
                <a:schemeClr val="tx1"/>
              </a:solidFill>
            </a:rPr>
            <a:t>Sensitive</a:t>
          </a:r>
        </a:p>
      </dgm:t>
    </dgm:pt>
    <dgm:pt modelId="{AAAF4F54-5F14-486C-83A6-5AFA9685EB7A}" type="parTrans" cxnId="{9AFD7AEE-8008-494D-8E27-792F1652FA9F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2000B47F-C5C9-4D7B-8BA6-D383BF254722}" type="sibTrans" cxnId="{9AFD7AEE-8008-494D-8E27-792F1652FA9F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247D4D0F-95D1-4243-9089-EFEF8FCB7202}">
      <dgm:prSet phldrT="[Text]"/>
      <dgm:spPr/>
      <dgm:t>
        <a:bodyPr/>
        <a:lstStyle/>
        <a:p>
          <a:r>
            <a:rPr lang="en-ZA" dirty="0">
              <a:solidFill>
                <a:schemeClr val="tx1"/>
              </a:solidFill>
            </a:rPr>
            <a:t>Confidential</a:t>
          </a:r>
        </a:p>
      </dgm:t>
    </dgm:pt>
    <dgm:pt modelId="{EA4A7B65-8221-4506-A660-309C8B407701}" type="parTrans" cxnId="{55014DDC-EDDB-4549-9DA2-3D94B7FFE1B4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11135A3D-A670-4C6D-A89D-A7D2E909A121}" type="sibTrans" cxnId="{55014DDC-EDDB-4549-9DA2-3D94B7FFE1B4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5297A0B0-6D1E-43B5-B413-5BE73198C991}">
      <dgm:prSet phldrT="[Text]"/>
      <dgm:spPr>
        <a:noFill/>
        <a:ln>
          <a:solidFill>
            <a:schemeClr val="accent2"/>
          </a:solidFill>
        </a:ln>
      </dgm:spPr>
      <dgm:t>
        <a:bodyPr/>
        <a:lstStyle/>
        <a:p>
          <a:r>
            <a:rPr lang="en-ZA" dirty="0">
              <a:solidFill>
                <a:schemeClr val="bg2">
                  <a:lumMod val="75000"/>
                </a:schemeClr>
              </a:solidFill>
            </a:rPr>
            <a:t>Public access</a:t>
          </a:r>
        </a:p>
      </dgm:t>
    </dgm:pt>
    <dgm:pt modelId="{C7FE9704-F1C0-467E-A7C4-B3609199E9F1}" type="parTrans" cxnId="{2711DAE2-9400-47E9-B237-C3983F6EEE02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339996FC-04FC-4C6A-83E6-79B72F9137E2}" type="sibTrans" cxnId="{2711DAE2-9400-47E9-B237-C3983F6EEE02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86BB1887-392C-4DC6-A964-142180BC3A9B}">
      <dgm:prSet phldrT="[Text]"/>
      <dgm:spPr>
        <a:noFill/>
        <a:ln>
          <a:solidFill>
            <a:schemeClr val="accent2"/>
          </a:solidFill>
        </a:ln>
      </dgm:spPr>
      <dgm:t>
        <a:bodyPr/>
        <a:lstStyle/>
        <a:p>
          <a:r>
            <a:rPr lang="en-ZA" dirty="0">
              <a:solidFill>
                <a:schemeClr val="bg2">
                  <a:lumMod val="75000"/>
                </a:schemeClr>
              </a:solidFill>
            </a:rPr>
            <a:t>Licence that limits use</a:t>
          </a:r>
        </a:p>
      </dgm:t>
    </dgm:pt>
    <dgm:pt modelId="{0DE7BC6E-AC15-4166-B5BC-7A7E530270D7}" type="parTrans" cxnId="{B83EC1F9-025D-4769-BF08-9DF87E26C42E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9E876773-C591-4CB9-8484-58EF43021136}" type="sibTrans" cxnId="{B83EC1F9-025D-4769-BF08-9DF87E26C42E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B977ECB0-B324-490C-943D-78D394800536}">
      <dgm:prSet phldrT="[Text]"/>
      <dgm:spPr>
        <a:noFill/>
        <a:ln>
          <a:solidFill>
            <a:schemeClr val="accent2"/>
          </a:solidFill>
        </a:ln>
      </dgm:spPr>
      <dgm:t>
        <a:bodyPr/>
        <a:lstStyle/>
        <a:p>
          <a:r>
            <a:rPr lang="en-ZA" dirty="0">
              <a:solidFill>
                <a:schemeClr val="bg2">
                  <a:lumMod val="75000"/>
                </a:schemeClr>
              </a:solidFill>
            </a:rPr>
            <a:t>Terms and conditions</a:t>
          </a:r>
        </a:p>
      </dgm:t>
    </dgm:pt>
    <dgm:pt modelId="{63A0C8F3-35B9-451A-B6F2-5A8CF4624201}" type="parTrans" cxnId="{DBBE82B0-610D-49F4-AF1C-7379476378A7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23534075-D4AF-4207-A8DB-ECE359E51519}" type="sibTrans" cxnId="{DBBE82B0-610D-49F4-AF1C-7379476378A7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E43EA5CE-4022-43FD-8290-84BD98D2A417}">
      <dgm:prSet phldrT="[Text]"/>
      <dgm:spPr/>
      <dgm:t>
        <a:bodyPr/>
        <a:lstStyle/>
        <a:p>
          <a:r>
            <a:rPr lang="en-ZA" dirty="0">
              <a:solidFill>
                <a:schemeClr val="tx1"/>
              </a:solidFill>
            </a:rPr>
            <a:t>Anyone</a:t>
          </a:r>
        </a:p>
      </dgm:t>
    </dgm:pt>
    <dgm:pt modelId="{109C86A6-C9D8-4133-AFB6-1A2B6BEF4E57}" type="parTrans" cxnId="{280B8BC7-C8D0-4268-895D-B87FCF2224E8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2C7AF1B7-AAD1-4C45-A67B-253751E27390}" type="sibTrans" cxnId="{280B8BC7-C8D0-4268-895D-B87FCF2224E8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66AF3F6C-2BD1-457F-9AEF-E5F34CB19D34}">
      <dgm:prSet phldrT="[Text]"/>
      <dgm:spPr/>
      <dgm:t>
        <a:bodyPr/>
        <a:lstStyle/>
        <a:p>
          <a:r>
            <a:rPr lang="en-ZA" dirty="0">
              <a:solidFill>
                <a:schemeClr val="tx1"/>
              </a:solidFill>
            </a:rPr>
            <a:t>Open to public</a:t>
          </a:r>
        </a:p>
      </dgm:t>
    </dgm:pt>
    <dgm:pt modelId="{7A5DCF73-0CFA-4641-8918-B990A407D864}" type="parTrans" cxnId="{4C75EDAE-E89C-458B-9B5B-1B25374EAF1C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F966D243-5E56-4FD0-ACBD-FB283AE7D0BE}" type="sibTrans" cxnId="{4C75EDAE-E89C-458B-9B5B-1B25374EAF1C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CA22C17B-6CC0-4F44-8B60-2C20DD781609}">
      <dgm:prSet phldrT="[Text]"/>
      <dgm:spPr/>
      <dgm:t>
        <a:bodyPr/>
        <a:lstStyle/>
        <a:p>
          <a:r>
            <a:rPr lang="en-ZA" dirty="0">
              <a:solidFill>
                <a:schemeClr val="tx1"/>
              </a:solidFill>
            </a:rPr>
            <a:t>No limits on use</a:t>
          </a:r>
        </a:p>
      </dgm:t>
    </dgm:pt>
    <dgm:pt modelId="{08700F6A-050C-4B17-ABA5-645F29A0D4BD}" type="parTrans" cxnId="{76C3B131-F6D2-42C4-9694-519E48033CB9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725C17E8-4195-4B86-86F2-214AC0A93028}" type="sibTrans" cxnId="{76C3B131-F6D2-42C4-9694-519E48033CB9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CB409B32-0721-442F-8E99-D47546EBD101}">
      <dgm:prSet phldrT="[Text]"/>
      <dgm:spPr/>
      <dgm:t>
        <a:bodyPr/>
        <a:lstStyle/>
        <a:p>
          <a:r>
            <a:rPr lang="en-ZA" dirty="0">
              <a:solidFill>
                <a:schemeClr val="tx1"/>
              </a:solidFill>
            </a:rPr>
            <a:t>Weather data</a:t>
          </a:r>
        </a:p>
      </dgm:t>
    </dgm:pt>
    <dgm:pt modelId="{D489D4CC-6327-4ED1-92E8-3292334ED2DE}" type="parTrans" cxnId="{928DC7B0-9284-44AF-B944-514F4D54359B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5CE36A2C-7130-4011-8B0C-E4D40F024D20}" type="sibTrans" cxnId="{928DC7B0-9284-44AF-B944-514F4D54359B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CC034EB1-0128-4D7E-8723-4781FAF58075}">
      <dgm:prSet phldrT="[Text]"/>
      <dgm:spPr/>
      <dgm:t>
        <a:bodyPr/>
        <a:lstStyle/>
        <a:p>
          <a:endParaRPr lang="en-ZA" dirty="0">
            <a:solidFill>
              <a:schemeClr val="tx1"/>
            </a:solidFill>
          </a:endParaRPr>
        </a:p>
      </dgm:t>
    </dgm:pt>
    <dgm:pt modelId="{C223EC22-48E6-4CE0-9335-87309BF3F5D9}" type="parTrans" cxnId="{AC5F7239-6C04-4C80-B2E9-7076527DAB54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301D6DFC-CB92-4C18-A403-24BEC3032ED1}" type="sibTrans" cxnId="{AC5F7239-6C04-4C80-B2E9-7076527DAB54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DAB29CFB-B5E3-4C0F-A4DC-08FD39C1F66B}">
      <dgm:prSet phldrT="[Text]"/>
      <dgm:spPr>
        <a:noFill/>
        <a:ln>
          <a:solidFill>
            <a:schemeClr val="accent2"/>
          </a:solidFill>
        </a:ln>
      </dgm:spPr>
      <dgm:t>
        <a:bodyPr/>
        <a:lstStyle/>
        <a:p>
          <a:r>
            <a:rPr lang="en-ZA" dirty="0">
              <a:solidFill>
                <a:schemeClr val="bg2">
                  <a:lumMod val="75000"/>
                </a:schemeClr>
              </a:solidFill>
            </a:rPr>
            <a:t>Geospatial data</a:t>
          </a:r>
        </a:p>
      </dgm:t>
    </dgm:pt>
    <dgm:pt modelId="{B9EADA6A-40CD-42B5-8044-D474E6EF90BE}" type="parTrans" cxnId="{A44203F6-A721-4E1C-A892-BBB00A61A5C5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99DDFC1E-C941-466D-AE04-11E7E2C605F7}" type="sibTrans" cxnId="{A44203F6-A721-4E1C-A892-BBB00A61A5C5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BB52B154-FE77-44B2-9E77-039A4A92E9E5}">
      <dgm:prSet phldrT="[Text]"/>
      <dgm:spPr>
        <a:noFill/>
        <a:ln>
          <a:solidFill>
            <a:schemeClr val="accent2"/>
          </a:solidFill>
        </a:ln>
      </dgm:spPr>
      <dgm:t>
        <a:bodyPr/>
        <a:lstStyle/>
        <a:p>
          <a:endParaRPr lang="en-ZA" dirty="0">
            <a:solidFill>
              <a:schemeClr val="bg2">
                <a:lumMod val="75000"/>
              </a:schemeClr>
            </a:solidFill>
          </a:endParaRPr>
        </a:p>
      </dgm:t>
    </dgm:pt>
    <dgm:pt modelId="{C8A31D7F-A515-45D3-846C-3412F2EB4D27}" type="parTrans" cxnId="{7A4D0413-3EBD-4224-A328-B8A40A260E26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BA4A3FEF-8378-4742-BBC5-B95AA138F4E3}" type="sibTrans" cxnId="{7A4D0413-3EBD-4224-A328-B8A40A260E26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FE94D06B-D077-40C3-A0D7-795FECF90E08}">
      <dgm:prSet phldrT="[Text]"/>
      <dgm:spPr/>
      <dgm:t>
        <a:bodyPr/>
        <a:lstStyle/>
        <a:p>
          <a:r>
            <a:rPr lang="en-ZA" dirty="0">
              <a:solidFill>
                <a:schemeClr val="tx1"/>
              </a:solidFill>
            </a:rPr>
            <a:t>Genomic data</a:t>
          </a:r>
        </a:p>
      </dgm:t>
    </dgm:pt>
    <dgm:pt modelId="{15E1F8B3-FECA-49C4-AE63-E52A53E8A507}" type="parTrans" cxnId="{16BC90BD-B1D5-4A44-B200-5E1CD8AFB663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377A0B64-6FEB-4625-9473-34D1F5945D95}" type="sibTrans" cxnId="{16BC90BD-B1D5-4A44-B200-5E1CD8AFB663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CADE1588-4884-437C-BC8A-C62041B43EE8}">
      <dgm:prSet phldrT="[Text]"/>
      <dgm:spPr>
        <a:noFill/>
        <a:ln>
          <a:solidFill>
            <a:schemeClr val="accent2"/>
          </a:solidFill>
        </a:ln>
      </dgm:spPr>
      <dgm:t>
        <a:bodyPr/>
        <a:lstStyle/>
        <a:p>
          <a:r>
            <a:rPr lang="en-ZA" dirty="0">
              <a:solidFill>
                <a:schemeClr val="bg2">
                  <a:lumMod val="75000"/>
                </a:schemeClr>
              </a:solidFill>
            </a:rPr>
            <a:t>Drivers licences</a:t>
          </a:r>
        </a:p>
      </dgm:t>
    </dgm:pt>
    <dgm:pt modelId="{C2ADFA8A-1C16-4AD0-9ED5-7FE400AB8389}" type="parTrans" cxnId="{4B37473F-1631-4A1B-8129-226985EBA94D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C24B3AC6-E96F-4FE9-ACF1-B437E0671508}" type="sibTrans" cxnId="{4B37473F-1631-4A1B-8129-226985EBA94D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13BF5431-C029-4D57-9D9C-C15EBC443E7F}">
      <dgm:prSet phldrT="[Text]"/>
      <dgm:spPr/>
      <dgm:t>
        <a:bodyPr/>
        <a:lstStyle/>
        <a:p>
          <a:r>
            <a:rPr lang="en-ZA" dirty="0">
              <a:solidFill>
                <a:schemeClr val="tx1"/>
              </a:solidFill>
            </a:rPr>
            <a:t>Surveillance data</a:t>
          </a:r>
        </a:p>
      </dgm:t>
    </dgm:pt>
    <dgm:pt modelId="{1D562432-F9E4-49E5-816E-E41BF8CCE937}" type="parTrans" cxnId="{C2145A6A-5DC5-49E4-9842-499B51BD771A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FADBB222-7884-4EB3-AD90-2C05DD5C7A19}" type="sibTrans" cxnId="{C2145A6A-5DC5-49E4-9842-499B51BD771A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578B0566-377B-4E59-8985-091B0077F3D5}">
      <dgm:prSet phldrT="[Text]"/>
      <dgm:spPr/>
      <dgm:t>
        <a:bodyPr/>
        <a:lstStyle/>
        <a:p>
          <a:endParaRPr lang="en-ZA" dirty="0">
            <a:solidFill>
              <a:schemeClr val="tx1"/>
            </a:solidFill>
          </a:endParaRPr>
        </a:p>
      </dgm:t>
    </dgm:pt>
    <dgm:pt modelId="{6026296F-5E8F-4A21-9FA3-67A7D78AB32B}" type="parTrans" cxnId="{B21A25B3-41D2-40D0-82DE-9DA41D3C101A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A36C7C69-4B6F-423F-A53E-D28E4288FAB6}" type="sibTrans" cxnId="{B21A25B3-41D2-40D0-82DE-9DA41D3C101A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A64DC409-7B89-406A-9495-6657B009D8BD}">
      <dgm:prSet phldrT="[Text]"/>
      <dgm:spPr/>
      <dgm:t>
        <a:bodyPr/>
        <a:lstStyle/>
        <a:p>
          <a:endParaRPr lang="en-ZA" dirty="0">
            <a:solidFill>
              <a:schemeClr val="tx1"/>
            </a:solidFill>
          </a:endParaRPr>
        </a:p>
      </dgm:t>
    </dgm:pt>
    <dgm:pt modelId="{77021AF5-5CB6-4EF2-A149-C7C2D68C3660}" type="parTrans" cxnId="{228E18C6-D41D-412A-8C35-B13CC585F686}">
      <dgm:prSet/>
      <dgm:spPr/>
      <dgm:t>
        <a:bodyPr/>
        <a:lstStyle/>
        <a:p>
          <a:endParaRPr lang="en-ZA"/>
        </a:p>
      </dgm:t>
    </dgm:pt>
    <dgm:pt modelId="{C68C44C6-3272-4211-921F-75C67BD977DD}" type="sibTrans" cxnId="{228E18C6-D41D-412A-8C35-B13CC585F686}">
      <dgm:prSet/>
      <dgm:spPr/>
      <dgm:t>
        <a:bodyPr/>
        <a:lstStyle/>
        <a:p>
          <a:endParaRPr lang="en-ZA"/>
        </a:p>
      </dgm:t>
    </dgm:pt>
    <dgm:pt modelId="{6BD7A769-FB6D-4700-9C60-221F1FB1B197}">
      <dgm:prSet phldrT="[Text]"/>
      <dgm:spPr/>
      <dgm:t>
        <a:bodyPr/>
        <a:lstStyle/>
        <a:p>
          <a:endParaRPr lang="en-ZA" dirty="0">
            <a:solidFill>
              <a:schemeClr val="tx1"/>
            </a:solidFill>
          </a:endParaRPr>
        </a:p>
      </dgm:t>
    </dgm:pt>
    <dgm:pt modelId="{36F07EAD-E37B-48FE-B257-FF04F497D436}" type="parTrans" cxnId="{D8D389ED-FE5E-4E64-ACDC-1B7F5815D21D}">
      <dgm:prSet/>
      <dgm:spPr/>
      <dgm:t>
        <a:bodyPr/>
        <a:lstStyle/>
        <a:p>
          <a:endParaRPr lang="en-ZA"/>
        </a:p>
      </dgm:t>
    </dgm:pt>
    <dgm:pt modelId="{B4EB25D7-3F27-4F48-A87F-262705911BCB}" type="sibTrans" cxnId="{D8D389ED-FE5E-4E64-ACDC-1B7F5815D21D}">
      <dgm:prSet/>
      <dgm:spPr/>
      <dgm:t>
        <a:bodyPr/>
        <a:lstStyle/>
        <a:p>
          <a:endParaRPr lang="en-ZA"/>
        </a:p>
      </dgm:t>
    </dgm:pt>
    <dgm:pt modelId="{F045AA26-9DBC-4D88-BF81-6B50A36F81F7}">
      <dgm:prSet phldrT="[Text]"/>
      <dgm:spPr/>
      <dgm:t>
        <a:bodyPr/>
        <a:lstStyle/>
        <a:p>
          <a:endParaRPr lang="en-ZA" dirty="0">
            <a:solidFill>
              <a:schemeClr val="tx1"/>
            </a:solidFill>
          </a:endParaRPr>
        </a:p>
      </dgm:t>
    </dgm:pt>
    <dgm:pt modelId="{2F97F5E3-BD2A-417A-B8A1-8BF20CA55703}" type="parTrans" cxnId="{0D4AE9CA-E477-4E53-B583-BDF10BC1A0BC}">
      <dgm:prSet/>
      <dgm:spPr/>
      <dgm:t>
        <a:bodyPr/>
        <a:lstStyle/>
        <a:p>
          <a:endParaRPr lang="en-ZA"/>
        </a:p>
      </dgm:t>
    </dgm:pt>
    <dgm:pt modelId="{DCCFC0C8-B54C-4D03-925F-5A85D76D3BD5}" type="sibTrans" cxnId="{0D4AE9CA-E477-4E53-B583-BDF10BC1A0BC}">
      <dgm:prSet/>
      <dgm:spPr/>
      <dgm:t>
        <a:bodyPr/>
        <a:lstStyle/>
        <a:p>
          <a:endParaRPr lang="en-ZA"/>
        </a:p>
      </dgm:t>
    </dgm:pt>
    <dgm:pt modelId="{44E33936-3CCB-4929-BB08-7DFD02975542}">
      <dgm:prSet phldrT="[Text]"/>
      <dgm:spPr/>
      <dgm:t>
        <a:bodyPr/>
        <a:lstStyle/>
        <a:p>
          <a:endParaRPr lang="en-ZA" dirty="0">
            <a:solidFill>
              <a:schemeClr val="tx1"/>
            </a:solidFill>
          </a:endParaRPr>
        </a:p>
      </dgm:t>
    </dgm:pt>
    <dgm:pt modelId="{7C6F7394-FCB4-45AA-A015-40C30932B61A}" type="parTrans" cxnId="{5D226E7A-6441-4C17-858F-793E742DCE87}">
      <dgm:prSet/>
      <dgm:spPr/>
      <dgm:t>
        <a:bodyPr/>
        <a:lstStyle/>
        <a:p>
          <a:endParaRPr lang="en-ZA"/>
        </a:p>
      </dgm:t>
    </dgm:pt>
    <dgm:pt modelId="{0067A359-59D8-4649-942E-91D35D6F0887}" type="sibTrans" cxnId="{5D226E7A-6441-4C17-858F-793E742DCE87}">
      <dgm:prSet/>
      <dgm:spPr/>
      <dgm:t>
        <a:bodyPr/>
        <a:lstStyle/>
        <a:p>
          <a:endParaRPr lang="en-ZA"/>
        </a:p>
      </dgm:t>
    </dgm:pt>
    <dgm:pt modelId="{098C62A2-B8D3-425D-9363-EF95F5239610}">
      <dgm:prSet phldrT="[Text]"/>
      <dgm:spPr>
        <a:noFill/>
        <a:ln>
          <a:solidFill>
            <a:schemeClr val="accent2"/>
          </a:solidFill>
        </a:ln>
      </dgm:spPr>
      <dgm:t>
        <a:bodyPr/>
        <a:lstStyle/>
        <a:p>
          <a:endParaRPr lang="en-ZA" dirty="0">
            <a:solidFill>
              <a:schemeClr val="bg2">
                <a:lumMod val="75000"/>
              </a:schemeClr>
            </a:solidFill>
          </a:endParaRPr>
        </a:p>
      </dgm:t>
    </dgm:pt>
    <dgm:pt modelId="{DF5205E1-43A5-4464-BAD8-E91C80309171}" type="sibTrans" cxnId="{A602AAC3-DF74-424B-9ED1-8C9A4A465E12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57961582-5340-4D31-9390-091C32DF53A6}" type="parTrans" cxnId="{A602AAC3-DF74-424B-9ED1-8C9A4A465E12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30BEC6BA-BA33-495C-9261-CE9AB54475C1}" type="pres">
      <dgm:prSet presAssocID="{FE748C6B-0853-4B11-9AF8-4A666F01F30C}" presName="Name0" presStyleCnt="0">
        <dgm:presLayoutVars>
          <dgm:dir/>
          <dgm:resizeHandles val="exact"/>
        </dgm:presLayoutVars>
      </dgm:prSet>
      <dgm:spPr/>
    </dgm:pt>
    <dgm:pt modelId="{95A9A7DF-AD90-48D9-AB5C-C013C5CB0479}" type="pres">
      <dgm:prSet presAssocID="{A425543B-FE36-463D-80E4-AF9CC38DF797}" presName="node" presStyleLbl="node1" presStyleIdx="0" presStyleCnt="5">
        <dgm:presLayoutVars>
          <dgm:bulletEnabled val="1"/>
        </dgm:presLayoutVars>
      </dgm:prSet>
      <dgm:spPr/>
    </dgm:pt>
    <dgm:pt modelId="{C10E45FB-CB0F-4359-8C40-205475D50167}" type="pres">
      <dgm:prSet presAssocID="{5D44B824-F5E2-417D-8A23-09D647A9EC78}" presName="sibTrans" presStyleCnt="0"/>
      <dgm:spPr/>
    </dgm:pt>
    <dgm:pt modelId="{69F37AEE-736A-48FA-9648-901048814F71}" type="pres">
      <dgm:prSet presAssocID="{929D7290-1BD2-4087-BB64-D1BF5D79130E}" presName="node" presStyleLbl="node1" presStyleIdx="1" presStyleCnt="5">
        <dgm:presLayoutVars>
          <dgm:bulletEnabled val="1"/>
        </dgm:presLayoutVars>
      </dgm:prSet>
      <dgm:spPr/>
    </dgm:pt>
    <dgm:pt modelId="{ADF36CCA-E698-481F-92B9-C1D4E0B429D1}" type="pres">
      <dgm:prSet presAssocID="{411BD1F8-9383-4E79-9CDC-F5FED17C5FBB}" presName="sibTrans" presStyleCnt="0"/>
      <dgm:spPr/>
    </dgm:pt>
    <dgm:pt modelId="{6A53DFFF-55A1-4B33-9448-92BCAC59B50E}" type="pres">
      <dgm:prSet presAssocID="{36765EB6-2AEC-4E9C-B599-07A1AFE3514D}" presName="node" presStyleLbl="node1" presStyleIdx="2" presStyleCnt="5">
        <dgm:presLayoutVars>
          <dgm:bulletEnabled val="1"/>
        </dgm:presLayoutVars>
      </dgm:prSet>
      <dgm:spPr/>
    </dgm:pt>
    <dgm:pt modelId="{7CFC8022-8398-4393-A5E1-C6416A0611C6}" type="pres">
      <dgm:prSet presAssocID="{E59CEEF7-259D-4A90-B6DB-845CA44EC931}" presName="sibTrans" presStyleCnt="0"/>
      <dgm:spPr/>
    </dgm:pt>
    <dgm:pt modelId="{BB68239C-04E5-4299-8935-6406D89B6B06}" type="pres">
      <dgm:prSet presAssocID="{5297A0B0-6D1E-43B5-B413-5BE73198C991}" presName="node" presStyleLbl="node1" presStyleIdx="3" presStyleCnt="5">
        <dgm:presLayoutVars>
          <dgm:bulletEnabled val="1"/>
        </dgm:presLayoutVars>
      </dgm:prSet>
      <dgm:spPr/>
    </dgm:pt>
    <dgm:pt modelId="{7B349D45-D547-40D0-B216-146FCF346D2C}" type="pres">
      <dgm:prSet presAssocID="{339996FC-04FC-4C6A-83E6-79B72F9137E2}" presName="sibTrans" presStyleCnt="0"/>
      <dgm:spPr/>
    </dgm:pt>
    <dgm:pt modelId="{68D9D939-23DD-46A8-9742-9413D3B7A067}" type="pres">
      <dgm:prSet presAssocID="{E43EA5CE-4022-43FD-8290-84BD98D2A417}" presName="node" presStyleLbl="node1" presStyleIdx="4" presStyleCnt="5">
        <dgm:presLayoutVars>
          <dgm:bulletEnabled val="1"/>
        </dgm:presLayoutVars>
      </dgm:prSet>
      <dgm:spPr/>
    </dgm:pt>
  </dgm:ptLst>
  <dgm:cxnLst>
    <dgm:cxn modelId="{6511A200-1B8B-476B-8FD6-84FCC2B05E62}" type="presOf" srcId="{FE748C6B-0853-4B11-9AF8-4A666F01F30C}" destId="{30BEC6BA-BA33-495C-9261-CE9AB54475C1}" srcOrd="0" destOrd="0" presId="urn:microsoft.com/office/officeart/2005/8/layout/hList6"/>
    <dgm:cxn modelId="{89E27502-3EDF-401C-B235-1D3D4EFD0209}" type="presOf" srcId="{2E3A993D-71D7-4126-AD60-BB05538379C2}" destId="{95A9A7DF-AD90-48D9-AB5C-C013C5CB0479}" srcOrd="0" destOrd="3" presId="urn:microsoft.com/office/officeart/2005/8/layout/hList6"/>
    <dgm:cxn modelId="{A096E30A-3596-48BC-9BCE-11D570FEA3A0}" type="presOf" srcId="{929D7290-1BD2-4087-BB64-D1BF5D79130E}" destId="{69F37AEE-736A-48FA-9648-901048814F71}" srcOrd="0" destOrd="0" presId="urn:microsoft.com/office/officeart/2005/8/layout/hList6"/>
    <dgm:cxn modelId="{7A4D0413-3EBD-4224-A328-B8A40A260E26}" srcId="{5297A0B0-6D1E-43B5-B413-5BE73198C991}" destId="{BB52B154-FE77-44B2-9E77-039A4A92E9E5}" srcOrd="2" destOrd="0" parTransId="{C8A31D7F-A515-45D3-846C-3412F2EB4D27}" sibTransId="{BA4A3FEF-8378-4742-BBC5-B95AA138F4E3}"/>
    <dgm:cxn modelId="{8F50DB17-D93E-4A80-B273-F45748438A2B}" type="presOf" srcId="{2310033C-96A8-4F8D-A68F-101A72A01FDB}" destId="{6A53DFFF-55A1-4B33-9448-92BCAC59B50E}" srcOrd="0" destOrd="2" presId="urn:microsoft.com/office/officeart/2005/8/layout/hList6"/>
    <dgm:cxn modelId="{60670628-60CB-4524-BE7C-099596AB65A6}" type="presOf" srcId="{23085AE4-F6BD-405D-9316-D1CAE573CE89}" destId="{6A53DFFF-55A1-4B33-9448-92BCAC59B50E}" srcOrd="0" destOrd="1" presId="urn:microsoft.com/office/officeart/2005/8/layout/hList6"/>
    <dgm:cxn modelId="{76C3B131-F6D2-42C4-9694-519E48033CB9}" srcId="{E43EA5CE-4022-43FD-8290-84BD98D2A417}" destId="{CA22C17B-6CC0-4F44-8B60-2C20DD781609}" srcOrd="1" destOrd="0" parTransId="{08700F6A-050C-4B17-ABA5-645F29A0D4BD}" sibTransId="{725C17E8-4195-4B86-86F2-214AC0A93028}"/>
    <dgm:cxn modelId="{AC5F7239-6C04-4C80-B2E9-7076527DAB54}" srcId="{E43EA5CE-4022-43FD-8290-84BD98D2A417}" destId="{CC034EB1-0128-4D7E-8723-4781FAF58075}" srcOrd="4" destOrd="0" parTransId="{C223EC22-48E6-4CE0-9335-87309BF3F5D9}" sibTransId="{301D6DFC-CB92-4C18-A403-24BEC3032ED1}"/>
    <dgm:cxn modelId="{1121B43D-C25E-46EB-A2D9-D9F9B620E787}" srcId="{FE748C6B-0853-4B11-9AF8-4A666F01F30C}" destId="{A425543B-FE36-463D-80E4-AF9CC38DF797}" srcOrd="0" destOrd="0" parTransId="{2A1E8A7A-DDA3-4971-9769-2D6ACFD99B5B}" sibTransId="{5D44B824-F5E2-417D-8A23-09D647A9EC78}"/>
    <dgm:cxn modelId="{4B37473F-1631-4A1B-8129-226985EBA94D}" srcId="{929D7290-1BD2-4087-BB64-D1BF5D79130E}" destId="{CADE1588-4884-437C-BC8A-C62041B43EE8}" srcOrd="3" destOrd="0" parTransId="{C2ADFA8A-1C16-4AD0-9ED5-7FE400AB8389}" sibTransId="{C24B3AC6-E96F-4FE9-ACF1-B437E0671508}"/>
    <dgm:cxn modelId="{E06E8C5E-0AF1-44DB-8E3B-B82B8CBA8692}" type="presOf" srcId="{5FE5BCAB-9E98-47FA-A160-A1EFE41BC681}" destId="{69F37AEE-736A-48FA-9648-901048814F71}" srcOrd="0" destOrd="1" presId="urn:microsoft.com/office/officeart/2005/8/layout/hList6"/>
    <dgm:cxn modelId="{2DD18345-88CE-4BA0-9529-9DD2ECFC7686}" srcId="{A425543B-FE36-463D-80E4-AF9CC38DF797}" destId="{DF28A8D0-76DB-4933-8F5D-41D710B42458}" srcOrd="0" destOrd="0" parTransId="{E77E7412-B17E-4B09-962C-BC3154887E86}" sibTransId="{978115C0-C94E-48CE-B1E5-E6B4332F6936}"/>
    <dgm:cxn modelId="{B775AC45-C497-4475-8174-E2520FF062BD}" srcId="{FE748C6B-0853-4B11-9AF8-4A666F01F30C}" destId="{929D7290-1BD2-4087-BB64-D1BF5D79130E}" srcOrd="1" destOrd="0" parTransId="{E924B5B2-AF9A-4A8F-947D-98C2F10B7D56}" sibTransId="{411BD1F8-9383-4E79-9CDC-F5FED17C5FBB}"/>
    <dgm:cxn modelId="{A0631447-21D2-40F8-B799-D05A3EAD6D06}" type="presOf" srcId="{DAB29CFB-B5E3-4C0F-A4DC-08FD39C1F66B}" destId="{BB68239C-04E5-4299-8935-6406D89B6B06}" srcOrd="0" destOrd="4" presId="urn:microsoft.com/office/officeart/2005/8/layout/hList6"/>
    <dgm:cxn modelId="{C2145A6A-5DC5-49E4-9842-499B51BD771A}" srcId="{A425543B-FE36-463D-80E4-AF9CC38DF797}" destId="{13BF5431-C029-4D57-9D9C-C15EBC443E7F}" srcOrd="5" destOrd="0" parTransId="{1D562432-F9E4-49E5-816E-E41BF8CCE937}" sibTransId="{FADBB222-7884-4EB3-AD90-2C05DD5C7A19}"/>
    <dgm:cxn modelId="{049D464B-3D75-4BAF-A203-404D28B703B1}" type="presOf" srcId="{FE94D06B-D077-40C3-A0D7-795FECF90E08}" destId="{6A53DFFF-55A1-4B33-9448-92BCAC59B50E}" srcOrd="0" destOrd="4" presId="urn:microsoft.com/office/officeart/2005/8/layout/hList6"/>
    <dgm:cxn modelId="{3163526D-FD23-42CE-84D4-23BD5E56FE4A}" type="presOf" srcId="{165BB6EA-5FFE-4140-8F50-ADC2B1A54CD4}" destId="{69F37AEE-736A-48FA-9648-901048814F71}" srcOrd="0" destOrd="2" presId="urn:microsoft.com/office/officeart/2005/8/layout/hList6"/>
    <dgm:cxn modelId="{688B014E-7A3D-4D18-8470-6540BA2CEE9F}" type="presOf" srcId="{578B0566-377B-4E59-8985-091B0077F3D5}" destId="{95A9A7DF-AD90-48D9-AB5C-C013C5CB0479}" srcOrd="0" destOrd="5" presId="urn:microsoft.com/office/officeart/2005/8/layout/hList6"/>
    <dgm:cxn modelId="{08A14375-E5E9-4655-886A-83A3F1C4679E}" type="presOf" srcId="{BB52B154-FE77-44B2-9E77-039A4A92E9E5}" destId="{BB68239C-04E5-4299-8935-6406D89B6B06}" srcOrd="0" destOrd="3" presId="urn:microsoft.com/office/officeart/2005/8/layout/hList6"/>
    <dgm:cxn modelId="{5D226E7A-6441-4C17-858F-793E742DCE87}" srcId="{A425543B-FE36-463D-80E4-AF9CC38DF797}" destId="{44E33936-3CCB-4929-BB08-7DFD02975542}" srcOrd="3" destOrd="0" parTransId="{7C6F7394-FCB4-45AA-A015-40C30932B61A}" sibTransId="{0067A359-59D8-4649-942E-91D35D6F0887}"/>
    <dgm:cxn modelId="{6855D187-3839-4096-9A13-E5DA99B25361}" type="presOf" srcId="{66AF3F6C-2BD1-457F-9AEF-E5F34CB19D34}" destId="{68D9D939-23DD-46A8-9742-9413D3B7A067}" srcOrd="0" destOrd="1" presId="urn:microsoft.com/office/officeart/2005/8/layout/hList6"/>
    <dgm:cxn modelId="{DFDDE990-3CB0-493F-8846-DDB4B41655F2}" type="presOf" srcId="{44E33936-3CCB-4929-BB08-7DFD02975542}" destId="{95A9A7DF-AD90-48D9-AB5C-C013C5CB0479}" srcOrd="0" destOrd="4" presId="urn:microsoft.com/office/officeart/2005/8/layout/hList6"/>
    <dgm:cxn modelId="{527FD392-7C4F-468B-AE0B-CB6343BD9C0C}" type="presOf" srcId="{F045AA26-9DBC-4D88-BF81-6B50A36F81F7}" destId="{6A53DFFF-55A1-4B33-9448-92BCAC59B50E}" srcOrd="0" destOrd="3" presId="urn:microsoft.com/office/officeart/2005/8/layout/hList6"/>
    <dgm:cxn modelId="{8D76C1A1-C324-4BDC-802F-41BB764BF04A}" type="presOf" srcId="{86BB1887-392C-4DC6-A964-142180BC3A9B}" destId="{BB68239C-04E5-4299-8935-6406D89B6B06}" srcOrd="0" destOrd="1" presId="urn:microsoft.com/office/officeart/2005/8/layout/hList6"/>
    <dgm:cxn modelId="{F53131A6-398C-4714-8D66-538C08CC4066}" type="presOf" srcId="{DF28A8D0-76DB-4933-8F5D-41D710B42458}" destId="{95A9A7DF-AD90-48D9-AB5C-C013C5CB0479}" srcOrd="0" destOrd="1" presId="urn:microsoft.com/office/officeart/2005/8/layout/hList6"/>
    <dgm:cxn modelId="{6E690AA9-4931-4232-A570-B2AECABD728E}" type="presOf" srcId="{098C62A2-B8D3-425D-9363-EF95F5239610}" destId="{69F37AEE-736A-48FA-9648-901048814F71}" srcOrd="0" destOrd="3" presId="urn:microsoft.com/office/officeart/2005/8/layout/hList6"/>
    <dgm:cxn modelId="{A325A4A9-D526-46B0-BA59-3420FF131134}" srcId="{929D7290-1BD2-4087-BB64-D1BF5D79130E}" destId="{165BB6EA-5FFE-4140-8F50-ADC2B1A54CD4}" srcOrd="1" destOrd="0" parTransId="{27CBB39E-9217-4C8A-901E-E17652302021}" sibTransId="{9BAA3391-5781-4037-91C9-1D03B5098F31}"/>
    <dgm:cxn modelId="{D6E737AE-06FF-4150-8BCA-85DFADE12EBE}" srcId="{929D7290-1BD2-4087-BB64-D1BF5D79130E}" destId="{5FE5BCAB-9E98-47FA-A160-A1EFE41BC681}" srcOrd="0" destOrd="0" parTransId="{1F2F404D-0B6C-4A0C-A027-BBDD79F88861}" sibTransId="{916EF65D-1A0A-4B63-A77C-1C0CA2848017}"/>
    <dgm:cxn modelId="{4C75EDAE-E89C-458B-9B5B-1B25374EAF1C}" srcId="{E43EA5CE-4022-43FD-8290-84BD98D2A417}" destId="{66AF3F6C-2BD1-457F-9AEF-E5F34CB19D34}" srcOrd="0" destOrd="0" parTransId="{7A5DCF73-0CFA-4641-8918-B990A407D864}" sibTransId="{F966D243-5E56-4FD0-ACBD-FB283AE7D0BE}"/>
    <dgm:cxn modelId="{49776BAF-210F-4235-A859-4A76AD546991}" type="presOf" srcId="{6BD7A769-FB6D-4700-9C60-221F1FB1B197}" destId="{68D9D939-23DD-46A8-9742-9413D3B7A067}" srcOrd="0" destOrd="4" presId="urn:microsoft.com/office/officeart/2005/8/layout/hList6"/>
    <dgm:cxn modelId="{DBBE82B0-610D-49F4-AF1C-7379476378A7}" srcId="{5297A0B0-6D1E-43B5-B413-5BE73198C991}" destId="{B977ECB0-B324-490C-943D-78D394800536}" srcOrd="1" destOrd="0" parTransId="{63A0C8F3-35B9-451A-B6F2-5A8CF4624201}" sibTransId="{23534075-D4AF-4207-A8DB-ECE359E51519}"/>
    <dgm:cxn modelId="{928DC7B0-9284-44AF-B944-514F4D54359B}" srcId="{E43EA5CE-4022-43FD-8290-84BD98D2A417}" destId="{CB409B32-0721-442F-8E99-D47546EBD101}" srcOrd="5" destOrd="0" parTransId="{D489D4CC-6327-4ED1-92E8-3292334ED2DE}" sibTransId="{5CE36A2C-7130-4011-8B0C-E4D40F024D20}"/>
    <dgm:cxn modelId="{9AF952B2-0870-4AF5-A4BB-8F6D1DDC787E}" type="presOf" srcId="{CB409B32-0721-442F-8E99-D47546EBD101}" destId="{68D9D939-23DD-46A8-9742-9413D3B7A067}" srcOrd="0" destOrd="6" presId="urn:microsoft.com/office/officeart/2005/8/layout/hList6"/>
    <dgm:cxn modelId="{200BB9B2-6E64-4C71-A12A-A09D0BE70FCD}" type="presOf" srcId="{5297A0B0-6D1E-43B5-B413-5BE73198C991}" destId="{BB68239C-04E5-4299-8935-6406D89B6B06}" srcOrd="0" destOrd="0" presId="urn:microsoft.com/office/officeart/2005/8/layout/hList6"/>
    <dgm:cxn modelId="{B21A25B3-41D2-40D0-82DE-9DA41D3C101A}" srcId="{A425543B-FE36-463D-80E4-AF9CC38DF797}" destId="{578B0566-377B-4E59-8985-091B0077F3D5}" srcOrd="4" destOrd="0" parTransId="{6026296F-5E8F-4A21-9FA3-67A7D78AB32B}" sibTransId="{A36C7C69-4B6F-423F-A53E-D28E4288FAB6}"/>
    <dgm:cxn modelId="{25CC7DBC-85C2-498C-AFAB-E618088C9FC2}" srcId="{36765EB6-2AEC-4E9C-B599-07A1AFE3514D}" destId="{2310033C-96A8-4F8D-A68F-101A72A01FDB}" srcOrd="1" destOrd="0" parTransId="{30299D1E-ADF7-4A38-9648-7054301CF85C}" sibTransId="{DD47ABF8-9382-4145-B0E9-4C2058DC3FAE}"/>
    <dgm:cxn modelId="{16BC90BD-B1D5-4A44-B200-5E1CD8AFB663}" srcId="{36765EB6-2AEC-4E9C-B599-07A1AFE3514D}" destId="{FE94D06B-D077-40C3-A0D7-795FECF90E08}" srcOrd="3" destOrd="0" parTransId="{15E1F8B3-FECA-49C4-AE63-E52A53E8A507}" sibTransId="{377A0B64-6FEB-4625-9473-34D1F5945D95}"/>
    <dgm:cxn modelId="{A602AAC3-DF74-424B-9ED1-8C9A4A465E12}" srcId="{929D7290-1BD2-4087-BB64-D1BF5D79130E}" destId="{098C62A2-B8D3-425D-9363-EF95F5239610}" srcOrd="2" destOrd="0" parTransId="{57961582-5340-4D31-9390-091C32DF53A6}" sibTransId="{DF5205E1-43A5-4464-BAD8-E91C80309171}"/>
    <dgm:cxn modelId="{62E07FC5-06A1-4BC4-A2DB-F9F0FA619393}" srcId="{FE748C6B-0853-4B11-9AF8-4A666F01F30C}" destId="{36765EB6-2AEC-4E9C-B599-07A1AFE3514D}" srcOrd="2" destOrd="0" parTransId="{3C81D9E7-6EDB-4092-BA28-07544CF7639B}" sibTransId="{E59CEEF7-259D-4A90-B6DB-845CA44EC931}"/>
    <dgm:cxn modelId="{228E18C6-D41D-412A-8C35-B13CC585F686}" srcId="{E43EA5CE-4022-43FD-8290-84BD98D2A417}" destId="{A64DC409-7B89-406A-9495-6657B009D8BD}" srcOrd="2" destOrd="0" parTransId="{77021AF5-5CB6-4EF2-A149-C7C2D68C3660}" sibTransId="{C68C44C6-3272-4211-921F-75C67BD977DD}"/>
    <dgm:cxn modelId="{280B8BC7-C8D0-4268-895D-B87FCF2224E8}" srcId="{FE748C6B-0853-4B11-9AF8-4A666F01F30C}" destId="{E43EA5CE-4022-43FD-8290-84BD98D2A417}" srcOrd="4" destOrd="0" parTransId="{109C86A6-C9D8-4133-AFB6-1A2B6BEF4E57}" sibTransId="{2C7AF1B7-AAD1-4C45-A67B-253751E27390}"/>
    <dgm:cxn modelId="{E8CAFDC7-5111-4408-8D66-D20F3626D4AE}" type="presOf" srcId="{A425543B-FE36-463D-80E4-AF9CC38DF797}" destId="{95A9A7DF-AD90-48D9-AB5C-C013C5CB0479}" srcOrd="0" destOrd="0" presId="urn:microsoft.com/office/officeart/2005/8/layout/hList6"/>
    <dgm:cxn modelId="{683C32C8-664C-423C-9D2E-7D862E0C7E8A}" type="presOf" srcId="{247D4D0F-95D1-4243-9089-EFEF8FCB7202}" destId="{95A9A7DF-AD90-48D9-AB5C-C013C5CB0479}" srcOrd="0" destOrd="2" presId="urn:microsoft.com/office/officeart/2005/8/layout/hList6"/>
    <dgm:cxn modelId="{7EF4D7C8-63B5-446A-9B97-597237189B8D}" type="presOf" srcId="{B977ECB0-B324-490C-943D-78D394800536}" destId="{BB68239C-04E5-4299-8935-6406D89B6B06}" srcOrd="0" destOrd="2" presId="urn:microsoft.com/office/officeart/2005/8/layout/hList6"/>
    <dgm:cxn modelId="{0D4AE9CA-E477-4E53-B583-BDF10BC1A0BC}" srcId="{36765EB6-2AEC-4E9C-B599-07A1AFE3514D}" destId="{F045AA26-9DBC-4D88-BF81-6B50A36F81F7}" srcOrd="2" destOrd="0" parTransId="{2F97F5E3-BD2A-417A-B8A1-8BF20CA55703}" sibTransId="{DCCFC0C8-B54C-4D03-925F-5A85D76D3BD5}"/>
    <dgm:cxn modelId="{973F5BD4-FB9F-4519-8546-A966225C59F7}" type="presOf" srcId="{CA22C17B-6CC0-4F44-8B60-2C20DD781609}" destId="{68D9D939-23DD-46A8-9742-9413D3B7A067}" srcOrd="0" destOrd="2" presId="urn:microsoft.com/office/officeart/2005/8/layout/hList6"/>
    <dgm:cxn modelId="{FC1FFFD8-014D-41C3-A46A-C2F25C6EEDB7}" type="presOf" srcId="{36765EB6-2AEC-4E9C-B599-07A1AFE3514D}" destId="{6A53DFFF-55A1-4B33-9448-92BCAC59B50E}" srcOrd="0" destOrd="0" presId="urn:microsoft.com/office/officeart/2005/8/layout/hList6"/>
    <dgm:cxn modelId="{6357CFD9-5883-471A-8729-46F741ED36F2}" type="presOf" srcId="{CC034EB1-0128-4D7E-8723-4781FAF58075}" destId="{68D9D939-23DD-46A8-9742-9413D3B7A067}" srcOrd="0" destOrd="5" presId="urn:microsoft.com/office/officeart/2005/8/layout/hList6"/>
    <dgm:cxn modelId="{2B4C31DA-1332-434A-9157-6E14A838B714}" type="presOf" srcId="{A64DC409-7B89-406A-9495-6657B009D8BD}" destId="{68D9D939-23DD-46A8-9742-9413D3B7A067}" srcOrd="0" destOrd="3" presId="urn:microsoft.com/office/officeart/2005/8/layout/hList6"/>
    <dgm:cxn modelId="{55014DDC-EDDB-4549-9DA2-3D94B7FFE1B4}" srcId="{A425543B-FE36-463D-80E4-AF9CC38DF797}" destId="{247D4D0F-95D1-4243-9089-EFEF8FCB7202}" srcOrd="1" destOrd="0" parTransId="{EA4A7B65-8221-4506-A660-309C8B407701}" sibTransId="{11135A3D-A670-4C6D-A89D-A7D2E909A121}"/>
    <dgm:cxn modelId="{806162E0-914E-4006-BD29-586884A16AEB}" type="presOf" srcId="{E43EA5CE-4022-43FD-8290-84BD98D2A417}" destId="{68D9D939-23DD-46A8-9742-9413D3B7A067}" srcOrd="0" destOrd="0" presId="urn:microsoft.com/office/officeart/2005/8/layout/hList6"/>
    <dgm:cxn modelId="{2711DAE2-9400-47E9-B237-C3983F6EEE02}" srcId="{FE748C6B-0853-4B11-9AF8-4A666F01F30C}" destId="{5297A0B0-6D1E-43B5-B413-5BE73198C991}" srcOrd="3" destOrd="0" parTransId="{C7FE9704-F1C0-467E-A7C4-B3609199E9F1}" sibTransId="{339996FC-04FC-4C6A-83E6-79B72F9137E2}"/>
    <dgm:cxn modelId="{805E9CEC-99D4-4731-962F-4EBAF85E3011}" srcId="{36765EB6-2AEC-4E9C-B599-07A1AFE3514D}" destId="{23085AE4-F6BD-405D-9316-D1CAE573CE89}" srcOrd="0" destOrd="0" parTransId="{F76B1A31-E43E-43D6-8D44-FCB25C17FBA2}" sibTransId="{B1D04ED2-136E-4990-A027-44E7D97994A3}"/>
    <dgm:cxn modelId="{D8D389ED-FE5E-4E64-ACDC-1B7F5815D21D}" srcId="{E43EA5CE-4022-43FD-8290-84BD98D2A417}" destId="{6BD7A769-FB6D-4700-9C60-221F1FB1B197}" srcOrd="3" destOrd="0" parTransId="{36F07EAD-E37B-48FE-B257-FF04F497D436}" sibTransId="{B4EB25D7-3F27-4F48-A87F-262705911BCB}"/>
    <dgm:cxn modelId="{9AFD7AEE-8008-494D-8E27-792F1652FA9F}" srcId="{A425543B-FE36-463D-80E4-AF9CC38DF797}" destId="{2E3A993D-71D7-4126-AD60-BB05538379C2}" srcOrd="2" destOrd="0" parTransId="{AAAF4F54-5F14-486C-83A6-5AFA9685EB7A}" sibTransId="{2000B47F-C5C9-4D7B-8BA6-D383BF254722}"/>
    <dgm:cxn modelId="{68452BF1-D0E4-4B53-A0B3-7CC8B6C1F901}" type="presOf" srcId="{13BF5431-C029-4D57-9D9C-C15EBC443E7F}" destId="{95A9A7DF-AD90-48D9-AB5C-C013C5CB0479}" srcOrd="0" destOrd="6" presId="urn:microsoft.com/office/officeart/2005/8/layout/hList6"/>
    <dgm:cxn modelId="{A44203F6-A721-4E1C-A892-BBB00A61A5C5}" srcId="{5297A0B0-6D1E-43B5-B413-5BE73198C991}" destId="{DAB29CFB-B5E3-4C0F-A4DC-08FD39C1F66B}" srcOrd="3" destOrd="0" parTransId="{B9EADA6A-40CD-42B5-8044-D474E6EF90BE}" sibTransId="{99DDFC1E-C941-466D-AE04-11E7E2C605F7}"/>
    <dgm:cxn modelId="{B83EC1F9-025D-4769-BF08-9DF87E26C42E}" srcId="{5297A0B0-6D1E-43B5-B413-5BE73198C991}" destId="{86BB1887-392C-4DC6-A964-142180BC3A9B}" srcOrd="0" destOrd="0" parTransId="{0DE7BC6E-AC15-4166-B5BC-7A7E530270D7}" sibTransId="{9E876773-C591-4CB9-8484-58EF43021136}"/>
    <dgm:cxn modelId="{B420D1FD-1704-480E-8619-00AE17281F0F}" type="presOf" srcId="{CADE1588-4884-437C-BC8A-C62041B43EE8}" destId="{69F37AEE-736A-48FA-9648-901048814F71}" srcOrd="0" destOrd="4" presId="urn:microsoft.com/office/officeart/2005/8/layout/hList6"/>
    <dgm:cxn modelId="{B3F163F0-764B-4C71-AB71-F6A486D12BFB}" type="presParOf" srcId="{30BEC6BA-BA33-495C-9261-CE9AB54475C1}" destId="{95A9A7DF-AD90-48D9-AB5C-C013C5CB0479}" srcOrd="0" destOrd="0" presId="urn:microsoft.com/office/officeart/2005/8/layout/hList6"/>
    <dgm:cxn modelId="{4C035845-4E35-4599-8A68-93C51A5063C9}" type="presParOf" srcId="{30BEC6BA-BA33-495C-9261-CE9AB54475C1}" destId="{C10E45FB-CB0F-4359-8C40-205475D50167}" srcOrd="1" destOrd="0" presId="urn:microsoft.com/office/officeart/2005/8/layout/hList6"/>
    <dgm:cxn modelId="{D0DDECD7-3C1E-4BBA-AC53-7F044D52364A}" type="presParOf" srcId="{30BEC6BA-BA33-495C-9261-CE9AB54475C1}" destId="{69F37AEE-736A-48FA-9648-901048814F71}" srcOrd="2" destOrd="0" presId="urn:microsoft.com/office/officeart/2005/8/layout/hList6"/>
    <dgm:cxn modelId="{49461A33-C8DD-4AFA-BBE2-25077513B4B6}" type="presParOf" srcId="{30BEC6BA-BA33-495C-9261-CE9AB54475C1}" destId="{ADF36CCA-E698-481F-92B9-C1D4E0B429D1}" srcOrd="3" destOrd="0" presId="urn:microsoft.com/office/officeart/2005/8/layout/hList6"/>
    <dgm:cxn modelId="{5D904483-83BD-4178-B295-7634ADB74C22}" type="presParOf" srcId="{30BEC6BA-BA33-495C-9261-CE9AB54475C1}" destId="{6A53DFFF-55A1-4B33-9448-92BCAC59B50E}" srcOrd="4" destOrd="0" presId="urn:microsoft.com/office/officeart/2005/8/layout/hList6"/>
    <dgm:cxn modelId="{C73ED293-6B2C-400D-9886-2982786CB59E}" type="presParOf" srcId="{30BEC6BA-BA33-495C-9261-CE9AB54475C1}" destId="{7CFC8022-8398-4393-A5E1-C6416A0611C6}" srcOrd="5" destOrd="0" presId="urn:microsoft.com/office/officeart/2005/8/layout/hList6"/>
    <dgm:cxn modelId="{B345C985-5E28-44B7-8F85-ECAE6D8A13F5}" type="presParOf" srcId="{30BEC6BA-BA33-495C-9261-CE9AB54475C1}" destId="{BB68239C-04E5-4299-8935-6406D89B6B06}" srcOrd="6" destOrd="0" presId="urn:microsoft.com/office/officeart/2005/8/layout/hList6"/>
    <dgm:cxn modelId="{A28A7532-FB10-414B-BFD5-64D0EDD357B8}" type="presParOf" srcId="{30BEC6BA-BA33-495C-9261-CE9AB54475C1}" destId="{7B349D45-D547-40D0-B216-146FCF346D2C}" srcOrd="7" destOrd="0" presId="urn:microsoft.com/office/officeart/2005/8/layout/hList6"/>
    <dgm:cxn modelId="{98937446-E772-4ECF-9EBA-70E3B4775E99}" type="presParOf" srcId="{30BEC6BA-BA33-495C-9261-CE9AB54475C1}" destId="{68D9D939-23DD-46A8-9742-9413D3B7A067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D8AE117-D687-4645-A5DE-E031BDAC8A0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9E957D4-A651-4929-BD85-C70AEE79C763}">
      <dgm:prSet phldrT="[Text]"/>
      <dgm:spPr/>
      <dgm:t>
        <a:bodyPr/>
        <a:lstStyle/>
        <a:p>
          <a:r>
            <a:rPr lang="en-ZA" dirty="0" err="1">
              <a:solidFill>
                <a:schemeClr val="tx1"/>
              </a:solidFill>
            </a:rPr>
            <a:t>DSubscribe</a:t>
          </a:r>
          <a:endParaRPr lang="en-GB" dirty="0">
            <a:solidFill>
              <a:schemeClr val="tx1"/>
            </a:solidFill>
          </a:endParaRPr>
        </a:p>
      </dgm:t>
    </dgm:pt>
    <dgm:pt modelId="{F58FCB69-F9FA-47C4-ABB4-B61C4FA44576}" type="parTrans" cxnId="{9A6A5D39-3782-4B21-B21D-06FDD0E11C5B}">
      <dgm:prSet/>
      <dgm:spPr/>
      <dgm:t>
        <a:bodyPr/>
        <a:lstStyle/>
        <a:p>
          <a:endParaRPr lang="en-GB"/>
        </a:p>
      </dgm:t>
    </dgm:pt>
    <dgm:pt modelId="{A6ECB997-8377-4904-8BF5-657C78A84EA7}" type="sibTrans" cxnId="{9A6A5D39-3782-4B21-B21D-06FDD0E11C5B}">
      <dgm:prSet/>
      <dgm:spPr/>
      <dgm:t>
        <a:bodyPr/>
        <a:lstStyle/>
        <a:p>
          <a:endParaRPr lang="en-GB"/>
        </a:p>
      </dgm:t>
    </dgm:pt>
    <dgm:pt modelId="{4534F877-D4B5-4FBD-84BF-692BED2B3E71}">
      <dgm:prSet phldrT="[Text]"/>
      <dgm:spPr/>
      <dgm:t>
        <a:bodyPr/>
        <a:lstStyle/>
        <a:p>
          <a:r>
            <a:rPr lang="en-ZA" dirty="0"/>
            <a:t>Subscribe as DIRISA user</a:t>
          </a:r>
          <a:endParaRPr lang="en-GB" dirty="0"/>
        </a:p>
      </dgm:t>
    </dgm:pt>
    <dgm:pt modelId="{2A303D41-6AA3-43BD-BF1B-93E9ADCB9ADF}" type="parTrans" cxnId="{6A19F141-62EB-436F-85D5-0F560A8389E7}">
      <dgm:prSet/>
      <dgm:spPr/>
      <dgm:t>
        <a:bodyPr/>
        <a:lstStyle/>
        <a:p>
          <a:endParaRPr lang="en-GB"/>
        </a:p>
      </dgm:t>
    </dgm:pt>
    <dgm:pt modelId="{392333B2-B3D2-4DD5-9776-77BC239413CE}" type="sibTrans" cxnId="{6A19F141-62EB-436F-85D5-0F560A8389E7}">
      <dgm:prSet/>
      <dgm:spPr/>
      <dgm:t>
        <a:bodyPr/>
        <a:lstStyle/>
        <a:p>
          <a:endParaRPr lang="en-GB"/>
        </a:p>
      </dgm:t>
    </dgm:pt>
    <dgm:pt modelId="{E23BCD7A-72AA-4169-9936-11B2FC5778A1}">
      <dgm:prSet phldrT="[Text]"/>
      <dgm:spPr/>
      <dgm:t>
        <a:bodyPr/>
        <a:lstStyle/>
        <a:p>
          <a:r>
            <a:rPr lang="en-ZA" dirty="0" err="1">
              <a:solidFill>
                <a:schemeClr val="tx1"/>
              </a:solidFill>
            </a:rPr>
            <a:t>DataDrop</a:t>
          </a:r>
          <a:endParaRPr lang="en-GB" dirty="0">
            <a:solidFill>
              <a:schemeClr val="tx1"/>
            </a:solidFill>
          </a:endParaRPr>
        </a:p>
      </dgm:t>
    </dgm:pt>
    <dgm:pt modelId="{6ABC17F4-A2BA-4CEC-A99D-91C84EB346BC}" type="parTrans" cxnId="{27F0328E-8C52-4657-83AE-D8BA9BC0FDF8}">
      <dgm:prSet/>
      <dgm:spPr/>
      <dgm:t>
        <a:bodyPr/>
        <a:lstStyle/>
        <a:p>
          <a:endParaRPr lang="en-GB"/>
        </a:p>
      </dgm:t>
    </dgm:pt>
    <dgm:pt modelId="{B6DC6950-D2EA-480B-BD7B-9048E2EA5500}" type="sibTrans" cxnId="{27F0328E-8C52-4657-83AE-D8BA9BC0FDF8}">
      <dgm:prSet/>
      <dgm:spPr/>
      <dgm:t>
        <a:bodyPr/>
        <a:lstStyle/>
        <a:p>
          <a:endParaRPr lang="en-GB"/>
        </a:p>
      </dgm:t>
    </dgm:pt>
    <dgm:pt modelId="{89D4075D-0735-4926-BEC5-CAC35D1D48A7}">
      <dgm:prSet phldrT="[Text]"/>
      <dgm:spPr/>
      <dgm:t>
        <a:bodyPr/>
        <a:lstStyle/>
        <a:p>
          <a:r>
            <a:rPr lang="en-ZA" dirty="0"/>
            <a:t>Deposit and store  data reliably</a:t>
          </a:r>
          <a:endParaRPr lang="en-GB" dirty="0"/>
        </a:p>
      </dgm:t>
    </dgm:pt>
    <dgm:pt modelId="{6565AF8D-4A09-46B5-85E7-7C480056CD3C}" type="parTrans" cxnId="{48C6EEB1-67D1-484A-8B80-5228FDBB5828}">
      <dgm:prSet/>
      <dgm:spPr/>
      <dgm:t>
        <a:bodyPr/>
        <a:lstStyle/>
        <a:p>
          <a:endParaRPr lang="en-GB"/>
        </a:p>
      </dgm:t>
    </dgm:pt>
    <dgm:pt modelId="{AA5EA31A-FE92-440A-850F-19762BE75BA1}" type="sibTrans" cxnId="{48C6EEB1-67D1-484A-8B80-5228FDBB5828}">
      <dgm:prSet/>
      <dgm:spPr/>
      <dgm:t>
        <a:bodyPr/>
        <a:lstStyle/>
        <a:p>
          <a:endParaRPr lang="en-GB"/>
        </a:p>
      </dgm:t>
    </dgm:pt>
    <dgm:pt modelId="{76D74A63-EA7E-4963-9A9E-CEC9D85008D5}">
      <dgm:prSet phldrT="[Text]"/>
      <dgm:spPr/>
      <dgm:t>
        <a:bodyPr/>
        <a:lstStyle/>
        <a:p>
          <a:r>
            <a:rPr lang="en-ZA" dirty="0" err="1">
              <a:solidFill>
                <a:schemeClr val="tx1"/>
              </a:solidFill>
            </a:rPr>
            <a:t>FindGet</a:t>
          </a:r>
          <a:endParaRPr lang="en-GB" dirty="0">
            <a:solidFill>
              <a:schemeClr val="tx1"/>
            </a:solidFill>
          </a:endParaRPr>
        </a:p>
      </dgm:t>
    </dgm:pt>
    <dgm:pt modelId="{5F79A924-D2CD-4E4F-ACD3-B1E44BE55680}" type="parTrans" cxnId="{663722A5-6094-4712-9F53-C6A2FE0DD014}">
      <dgm:prSet/>
      <dgm:spPr/>
      <dgm:t>
        <a:bodyPr/>
        <a:lstStyle/>
        <a:p>
          <a:endParaRPr lang="en-GB"/>
        </a:p>
      </dgm:t>
    </dgm:pt>
    <dgm:pt modelId="{61139C97-889A-49AB-91D7-81F03EC1F273}" type="sibTrans" cxnId="{663722A5-6094-4712-9F53-C6A2FE0DD014}">
      <dgm:prSet/>
      <dgm:spPr/>
      <dgm:t>
        <a:bodyPr/>
        <a:lstStyle/>
        <a:p>
          <a:endParaRPr lang="en-GB"/>
        </a:p>
      </dgm:t>
    </dgm:pt>
    <dgm:pt modelId="{B634C783-E8B4-49E3-8E11-A4E39C027E14}">
      <dgm:prSet phldrT="[Text]"/>
      <dgm:spPr/>
      <dgm:t>
        <a:bodyPr/>
        <a:lstStyle/>
        <a:p>
          <a:r>
            <a:rPr lang="en-ZA" dirty="0"/>
            <a:t>Discover, download data sets</a:t>
          </a:r>
          <a:endParaRPr lang="en-GB" dirty="0"/>
        </a:p>
      </dgm:t>
    </dgm:pt>
    <dgm:pt modelId="{9310FB38-2191-41E6-86BC-E0472EAA053E}" type="parTrans" cxnId="{92D6B45F-A041-4DD4-A476-53456591D99D}">
      <dgm:prSet/>
      <dgm:spPr/>
      <dgm:t>
        <a:bodyPr/>
        <a:lstStyle/>
        <a:p>
          <a:endParaRPr lang="en-GB"/>
        </a:p>
      </dgm:t>
    </dgm:pt>
    <dgm:pt modelId="{4FC6171C-E509-4D85-B997-92E84CFEAE47}" type="sibTrans" cxnId="{92D6B45F-A041-4DD4-A476-53456591D99D}">
      <dgm:prSet/>
      <dgm:spPr/>
      <dgm:t>
        <a:bodyPr/>
        <a:lstStyle/>
        <a:p>
          <a:endParaRPr lang="en-GB"/>
        </a:p>
      </dgm:t>
    </dgm:pt>
    <dgm:pt modelId="{EC522428-0C4D-46B9-89A9-C755027305F1}">
      <dgm:prSet phldrT="[Text]"/>
      <dgm:spPr/>
      <dgm:t>
        <a:bodyPr/>
        <a:lstStyle/>
        <a:p>
          <a:r>
            <a:rPr lang="en-ZA" dirty="0" err="1">
              <a:solidFill>
                <a:schemeClr val="tx1"/>
              </a:solidFill>
            </a:rPr>
            <a:t>SafeShare</a:t>
          </a:r>
          <a:endParaRPr lang="en-GB" dirty="0">
            <a:solidFill>
              <a:schemeClr val="tx1"/>
            </a:solidFill>
          </a:endParaRPr>
        </a:p>
      </dgm:t>
    </dgm:pt>
    <dgm:pt modelId="{B25B1EF8-666B-4718-AE77-79E795A5B6A0}" type="parTrans" cxnId="{C6E9D88A-AF37-415E-BAAB-5B91B7CBFDD0}">
      <dgm:prSet/>
      <dgm:spPr/>
      <dgm:t>
        <a:bodyPr/>
        <a:lstStyle/>
        <a:p>
          <a:endParaRPr lang="en-GB"/>
        </a:p>
      </dgm:t>
    </dgm:pt>
    <dgm:pt modelId="{3DD2435B-2757-4115-9F51-806BE482D2B5}" type="sibTrans" cxnId="{C6E9D88A-AF37-415E-BAAB-5B91B7CBFDD0}">
      <dgm:prSet/>
      <dgm:spPr/>
      <dgm:t>
        <a:bodyPr/>
        <a:lstStyle/>
        <a:p>
          <a:endParaRPr lang="en-GB"/>
        </a:p>
      </dgm:t>
    </dgm:pt>
    <dgm:pt modelId="{4A4E037C-1B96-4854-95C0-EDFF4ED4D39E}">
      <dgm:prSet phldrT="[Text]"/>
      <dgm:spPr/>
      <dgm:t>
        <a:bodyPr/>
        <a:lstStyle/>
        <a:p>
          <a:r>
            <a:rPr lang="en-ZA" dirty="0" err="1">
              <a:solidFill>
                <a:schemeClr val="tx1"/>
              </a:solidFill>
            </a:rPr>
            <a:t>DataStage</a:t>
          </a:r>
          <a:endParaRPr lang="en-GB" dirty="0">
            <a:solidFill>
              <a:schemeClr val="tx1"/>
            </a:solidFill>
          </a:endParaRPr>
        </a:p>
      </dgm:t>
    </dgm:pt>
    <dgm:pt modelId="{35749CB4-6D50-45ED-A1FE-1FF4215F76DE}" type="parTrans" cxnId="{1DC47E67-330D-47EC-AF6D-B56FE488D88D}">
      <dgm:prSet/>
      <dgm:spPr/>
      <dgm:t>
        <a:bodyPr/>
        <a:lstStyle/>
        <a:p>
          <a:endParaRPr lang="en-GB"/>
        </a:p>
      </dgm:t>
    </dgm:pt>
    <dgm:pt modelId="{3822A603-BB00-4728-B84D-D96C9A601B9F}" type="sibTrans" cxnId="{1DC47E67-330D-47EC-AF6D-B56FE488D88D}">
      <dgm:prSet/>
      <dgm:spPr/>
      <dgm:t>
        <a:bodyPr/>
        <a:lstStyle/>
        <a:p>
          <a:endParaRPr lang="en-GB"/>
        </a:p>
      </dgm:t>
    </dgm:pt>
    <dgm:pt modelId="{FDE67940-67F2-44CA-9430-4950A4E3036F}">
      <dgm:prSet phldrT="[Text]"/>
      <dgm:spPr/>
      <dgm:t>
        <a:bodyPr/>
        <a:lstStyle/>
        <a:p>
          <a:r>
            <a:rPr lang="en-ZA" dirty="0"/>
            <a:t>Safely share data with users</a:t>
          </a:r>
          <a:endParaRPr lang="en-GB" dirty="0"/>
        </a:p>
      </dgm:t>
    </dgm:pt>
    <dgm:pt modelId="{E61C1034-CB82-4FA2-97ED-268577306DCC}" type="parTrans" cxnId="{F680B6EB-7572-4DBC-82D4-2E8697EC708D}">
      <dgm:prSet/>
      <dgm:spPr/>
      <dgm:t>
        <a:bodyPr/>
        <a:lstStyle/>
        <a:p>
          <a:endParaRPr lang="en-GB"/>
        </a:p>
      </dgm:t>
    </dgm:pt>
    <dgm:pt modelId="{85B2082A-DEE0-4340-8509-B38707876EDF}" type="sibTrans" cxnId="{F680B6EB-7572-4DBC-82D4-2E8697EC708D}">
      <dgm:prSet/>
      <dgm:spPr/>
      <dgm:t>
        <a:bodyPr/>
        <a:lstStyle/>
        <a:p>
          <a:endParaRPr lang="en-GB"/>
        </a:p>
      </dgm:t>
    </dgm:pt>
    <dgm:pt modelId="{6AF7E030-B9CB-4BE2-81D2-4426783D1956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ZA" dirty="0"/>
            <a:t>Prepare data for HPC</a:t>
          </a:r>
          <a:endParaRPr lang="en-GB" dirty="0"/>
        </a:p>
      </dgm:t>
    </dgm:pt>
    <dgm:pt modelId="{BF564CB0-A0FE-4087-8C20-1B5720B6E951}" type="parTrans" cxnId="{5AFC4117-F278-464C-A2A8-3CC533C1BEFC}">
      <dgm:prSet/>
      <dgm:spPr/>
      <dgm:t>
        <a:bodyPr/>
        <a:lstStyle/>
        <a:p>
          <a:endParaRPr lang="en-GB"/>
        </a:p>
      </dgm:t>
    </dgm:pt>
    <dgm:pt modelId="{CAE75A3C-5C7D-45C7-A5E2-5DD6FDBB73D3}" type="sibTrans" cxnId="{5AFC4117-F278-464C-A2A8-3CC533C1BEFC}">
      <dgm:prSet/>
      <dgm:spPr/>
      <dgm:t>
        <a:bodyPr/>
        <a:lstStyle/>
        <a:p>
          <a:endParaRPr lang="en-GB"/>
        </a:p>
      </dgm:t>
    </dgm:pt>
    <dgm:pt modelId="{EFE17BB8-AD3D-48C0-A6D0-96762587F655}" type="pres">
      <dgm:prSet presAssocID="{8D8AE117-D687-4645-A5DE-E031BDAC8A04}" presName="Name0" presStyleCnt="0">
        <dgm:presLayoutVars>
          <dgm:dir/>
          <dgm:animLvl val="lvl"/>
          <dgm:resizeHandles val="exact"/>
        </dgm:presLayoutVars>
      </dgm:prSet>
      <dgm:spPr/>
    </dgm:pt>
    <dgm:pt modelId="{414E4CD5-A0C8-465A-9457-3C4F22CDAECD}" type="pres">
      <dgm:prSet presAssocID="{19E957D4-A651-4929-BD85-C70AEE79C763}" presName="composite" presStyleCnt="0"/>
      <dgm:spPr/>
    </dgm:pt>
    <dgm:pt modelId="{17B65357-907C-4C15-B831-69B4D6DEFD82}" type="pres">
      <dgm:prSet presAssocID="{19E957D4-A651-4929-BD85-C70AEE79C763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913E62DA-75EA-4A6A-AD1E-484A3667D125}" type="pres">
      <dgm:prSet presAssocID="{19E957D4-A651-4929-BD85-C70AEE79C763}" presName="desTx" presStyleLbl="alignAccFollowNode1" presStyleIdx="0" presStyleCnt="5">
        <dgm:presLayoutVars>
          <dgm:bulletEnabled val="1"/>
        </dgm:presLayoutVars>
      </dgm:prSet>
      <dgm:spPr/>
    </dgm:pt>
    <dgm:pt modelId="{1C54AED3-D2DD-4CCB-BB25-918EDC2F7542}" type="pres">
      <dgm:prSet presAssocID="{A6ECB997-8377-4904-8BF5-657C78A84EA7}" presName="space" presStyleCnt="0"/>
      <dgm:spPr/>
    </dgm:pt>
    <dgm:pt modelId="{D63A229B-DE50-4314-A55A-CD0FBFE12BFF}" type="pres">
      <dgm:prSet presAssocID="{E23BCD7A-72AA-4169-9936-11B2FC5778A1}" presName="composite" presStyleCnt="0"/>
      <dgm:spPr/>
    </dgm:pt>
    <dgm:pt modelId="{5A941E18-5B02-4D6F-A375-9211A83EE8F4}" type="pres">
      <dgm:prSet presAssocID="{E23BCD7A-72AA-4169-9936-11B2FC5778A1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BBD5C3D8-A576-419C-9165-779FF534B627}" type="pres">
      <dgm:prSet presAssocID="{E23BCD7A-72AA-4169-9936-11B2FC5778A1}" presName="desTx" presStyleLbl="alignAccFollowNode1" presStyleIdx="1" presStyleCnt="5">
        <dgm:presLayoutVars>
          <dgm:bulletEnabled val="1"/>
        </dgm:presLayoutVars>
      </dgm:prSet>
      <dgm:spPr/>
    </dgm:pt>
    <dgm:pt modelId="{E93AF59A-7B56-404A-9332-179CDC7FA644}" type="pres">
      <dgm:prSet presAssocID="{B6DC6950-D2EA-480B-BD7B-9048E2EA5500}" presName="space" presStyleCnt="0"/>
      <dgm:spPr/>
    </dgm:pt>
    <dgm:pt modelId="{EDA678FC-BDBC-4401-9935-71DEDB957A37}" type="pres">
      <dgm:prSet presAssocID="{76D74A63-EA7E-4963-9A9E-CEC9D85008D5}" presName="composite" presStyleCnt="0"/>
      <dgm:spPr/>
    </dgm:pt>
    <dgm:pt modelId="{CE82D82D-5312-438A-BDDE-12B96CADBBE1}" type="pres">
      <dgm:prSet presAssocID="{76D74A63-EA7E-4963-9A9E-CEC9D85008D5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27E4FD43-E468-4802-9E74-41F11C09F3F6}" type="pres">
      <dgm:prSet presAssocID="{76D74A63-EA7E-4963-9A9E-CEC9D85008D5}" presName="desTx" presStyleLbl="alignAccFollowNode1" presStyleIdx="2" presStyleCnt="5">
        <dgm:presLayoutVars>
          <dgm:bulletEnabled val="1"/>
        </dgm:presLayoutVars>
      </dgm:prSet>
      <dgm:spPr/>
    </dgm:pt>
    <dgm:pt modelId="{CE6BEA18-28C2-4B38-AAE5-044C1E12A43D}" type="pres">
      <dgm:prSet presAssocID="{61139C97-889A-49AB-91D7-81F03EC1F273}" presName="space" presStyleCnt="0"/>
      <dgm:spPr/>
    </dgm:pt>
    <dgm:pt modelId="{DA4A043F-0842-4E58-921F-20C9035FDE82}" type="pres">
      <dgm:prSet presAssocID="{EC522428-0C4D-46B9-89A9-C755027305F1}" presName="composite" presStyleCnt="0"/>
      <dgm:spPr/>
    </dgm:pt>
    <dgm:pt modelId="{1B7FE742-20C4-4B16-A916-80C89563B502}" type="pres">
      <dgm:prSet presAssocID="{EC522428-0C4D-46B9-89A9-C755027305F1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E18F90DB-E283-44DD-8784-87559F814329}" type="pres">
      <dgm:prSet presAssocID="{EC522428-0C4D-46B9-89A9-C755027305F1}" presName="desTx" presStyleLbl="alignAccFollowNode1" presStyleIdx="3" presStyleCnt="5">
        <dgm:presLayoutVars>
          <dgm:bulletEnabled val="1"/>
        </dgm:presLayoutVars>
      </dgm:prSet>
      <dgm:spPr/>
    </dgm:pt>
    <dgm:pt modelId="{543CFC70-9C66-4A16-A045-838AF4FDDEDC}" type="pres">
      <dgm:prSet presAssocID="{3DD2435B-2757-4115-9F51-806BE482D2B5}" presName="space" presStyleCnt="0"/>
      <dgm:spPr/>
    </dgm:pt>
    <dgm:pt modelId="{7C93D0A1-4376-4F6C-B170-C8B1E87FD45B}" type="pres">
      <dgm:prSet presAssocID="{4A4E037C-1B96-4854-95C0-EDFF4ED4D39E}" presName="composite" presStyleCnt="0"/>
      <dgm:spPr/>
    </dgm:pt>
    <dgm:pt modelId="{053BA899-133E-4CE1-9B28-4819DEB0DBF5}" type="pres">
      <dgm:prSet presAssocID="{4A4E037C-1B96-4854-95C0-EDFF4ED4D39E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1361EE9B-618D-478C-91F1-3A206E8C78B7}" type="pres">
      <dgm:prSet presAssocID="{4A4E037C-1B96-4854-95C0-EDFF4ED4D39E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9C56CC13-61C3-4405-9106-E7D361D25122}" type="presOf" srcId="{B634C783-E8B4-49E3-8E11-A4E39C027E14}" destId="{27E4FD43-E468-4802-9E74-41F11C09F3F6}" srcOrd="0" destOrd="0" presId="urn:microsoft.com/office/officeart/2005/8/layout/hList1"/>
    <dgm:cxn modelId="{5AFC4117-F278-464C-A2A8-3CC533C1BEFC}" srcId="{4A4E037C-1B96-4854-95C0-EDFF4ED4D39E}" destId="{6AF7E030-B9CB-4BE2-81D2-4426783D1956}" srcOrd="0" destOrd="0" parTransId="{BF564CB0-A0FE-4087-8C20-1B5720B6E951}" sibTransId="{CAE75A3C-5C7D-45C7-A5E2-5DD6FDBB73D3}"/>
    <dgm:cxn modelId="{8515E738-B15E-4039-A184-4079716E8969}" type="presOf" srcId="{4534F877-D4B5-4FBD-84BF-692BED2B3E71}" destId="{913E62DA-75EA-4A6A-AD1E-484A3667D125}" srcOrd="0" destOrd="0" presId="urn:microsoft.com/office/officeart/2005/8/layout/hList1"/>
    <dgm:cxn modelId="{9A6A5D39-3782-4B21-B21D-06FDD0E11C5B}" srcId="{8D8AE117-D687-4645-A5DE-E031BDAC8A04}" destId="{19E957D4-A651-4929-BD85-C70AEE79C763}" srcOrd="0" destOrd="0" parTransId="{F58FCB69-F9FA-47C4-ABB4-B61C4FA44576}" sibTransId="{A6ECB997-8377-4904-8BF5-657C78A84EA7}"/>
    <dgm:cxn modelId="{92D6B45F-A041-4DD4-A476-53456591D99D}" srcId="{76D74A63-EA7E-4963-9A9E-CEC9D85008D5}" destId="{B634C783-E8B4-49E3-8E11-A4E39C027E14}" srcOrd="0" destOrd="0" parTransId="{9310FB38-2191-41E6-86BC-E0472EAA053E}" sibTransId="{4FC6171C-E509-4D85-B997-92E84CFEAE47}"/>
    <dgm:cxn modelId="{6A19F141-62EB-436F-85D5-0F560A8389E7}" srcId="{19E957D4-A651-4929-BD85-C70AEE79C763}" destId="{4534F877-D4B5-4FBD-84BF-692BED2B3E71}" srcOrd="0" destOrd="0" parTransId="{2A303D41-6AA3-43BD-BF1B-93E9ADCB9ADF}" sibTransId="{392333B2-B3D2-4DD5-9776-77BC239413CE}"/>
    <dgm:cxn modelId="{53516046-5357-4305-BF28-A0C10E4C10DF}" type="presOf" srcId="{8D8AE117-D687-4645-A5DE-E031BDAC8A04}" destId="{EFE17BB8-AD3D-48C0-A6D0-96762587F655}" srcOrd="0" destOrd="0" presId="urn:microsoft.com/office/officeart/2005/8/layout/hList1"/>
    <dgm:cxn modelId="{1DC47E67-330D-47EC-AF6D-B56FE488D88D}" srcId="{8D8AE117-D687-4645-A5DE-E031BDAC8A04}" destId="{4A4E037C-1B96-4854-95C0-EDFF4ED4D39E}" srcOrd="4" destOrd="0" parTransId="{35749CB4-6D50-45ED-A1FE-1FF4215F76DE}" sibTransId="{3822A603-BB00-4728-B84D-D96C9A601B9F}"/>
    <dgm:cxn modelId="{00F75E49-BC35-4B73-878F-E76C610646FD}" type="presOf" srcId="{76D74A63-EA7E-4963-9A9E-CEC9D85008D5}" destId="{CE82D82D-5312-438A-BDDE-12B96CADBBE1}" srcOrd="0" destOrd="0" presId="urn:microsoft.com/office/officeart/2005/8/layout/hList1"/>
    <dgm:cxn modelId="{DD8F8758-F27F-4BE5-934C-A9BE54BFD88B}" type="presOf" srcId="{4A4E037C-1B96-4854-95C0-EDFF4ED4D39E}" destId="{053BA899-133E-4CE1-9B28-4819DEB0DBF5}" srcOrd="0" destOrd="0" presId="urn:microsoft.com/office/officeart/2005/8/layout/hList1"/>
    <dgm:cxn modelId="{58AA6084-C278-411B-8578-9A62B8079DA9}" type="presOf" srcId="{FDE67940-67F2-44CA-9430-4950A4E3036F}" destId="{E18F90DB-E283-44DD-8784-87559F814329}" srcOrd="0" destOrd="0" presId="urn:microsoft.com/office/officeart/2005/8/layout/hList1"/>
    <dgm:cxn modelId="{C6E9D88A-AF37-415E-BAAB-5B91B7CBFDD0}" srcId="{8D8AE117-D687-4645-A5DE-E031BDAC8A04}" destId="{EC522428-0C4D-46B9-89A9-C755027305F1}" srcOrd="3" destOrd="0" parTransId="{B25B1EF8-666B-4718-AE77-79E795A5B6A0}" sibTransId="{3DD2435B-2757-4115-9F51-806BE482D2B5}"/>
    <dgm:cxn modelId="{27F0328E-8C52-4657-83AE-D8BA9BC0FDF8}" srcId="{8D8AE117-D687-4645-A5DE-E031BDAC8A04}" destId="{E23BCD7A-72AA-4169-9936-11B2FC5778A1}" srcOrd="1" destOrd="0" parTransId="{6ABC17F4-A2BA-4CEC-A99D-91C84EB346BC}" sibTransId="{B6DC6950-D2EA-480B-BD7B-9048E2EA5500}"/>
    <dgm:cxn modelId="{663722A5-6094-4712-9F53-C6A2FE0DD014}" srcId="{8D8AE117-D687-4645-A5DE-E031BDAC8A04}" destId="{76D74A63-EA7E-4963-9A9E-CEC9D85008D5}" srcOrd="2" destOrd="0" parTransId="{5F79A924-D2CD-4E4F-ACD3-B1E44BE55680}" sibTransId="{61139C97-889A-49AB-91D7-81F03EC1F273}"/>
    <dgm:cxn modelId="{48C6EEB1-67D1-484A-8B80-5228FDBB5828}" srcId="{E23BCD7A-72AA-4169-9936-11B2FC5778A1}" destId="{89D4075D-0735-4926-BEC5-CAC35D1D48A7}" srcOrd="0" destOrd="0" parTransId="{6565AF8D-4A09-46B5-85E7-7C480056CD3C}" sibTransId="{AA5EA31A-FE92-440A-850F-19762BE75BA1}"/>
    <dgm:cxn modelId="{050C4FBC-1381-4320-9638-ECE010B0375B}" type="presOf" srcId="{E23BCD7A-72AA-4169-9936-11B2FC5778A1}" destId="{5A941E18-5B02-4D6F-A375-9211A83EE8F4}" srcOrd="0" destOrd="0" presId="urn:microsoft.com/office/officeart/2005/8/layout/hList1"/>
    <dgm:cxn modelId="{DFE5A2C7-B0DE-4A2C-A023-2429F44ADCAB}" type="presOf" srcId="{19E957D4-A651-4929-BD85-C70AEE79C763}" destId="{17B65357-907C-4C15-B831-69B4D6DEFD82}" srcOrd="0" destOrd="0" presId="urn:microsoft.com/office/officeart/2005/8/layout/hList1"/>
    <dgm:cxn modelId="{242D44DB-315C-421D-B3ED-FF8F20AFD270}" type="presOf" srcId="{EC522428-0C4D-46B9-89A9-C755027305F1}" destId="{1B7FE742-20C4-4B16-A916-80C89563B502}" srcOrd="0" destOrd="0" presId="urn:microsoft.com/office/officeart/2005/8/layout/hList1"/>
    <dgm:cxn modelId="{F680B6EB-7572-4DBC-82D4-2E8697EC708D}" srcId="{EC522428-0C4D-46B9-89A9-C755027305F1}" destId="{FDE67940-67F2-44CA-9430-4950A4E3036F}" srcOrd="0" destOrd="0" parTransId="{E61C1034-CB82-4FA2-97ED-268577306DCC}" sibTransId="{85B2082A-DEE0-4340-8509-B38707876EDF}"/>
    <dgm:cxn modelId="{2B9B3CEC-45FD-4662-AEBB-55491477E227}" type="presOf" srcId="{89D4075D-0735-4926-BEC5-CAC35D1D48A7}" destId="{BBD5C3D8-A576-419C-9165-779FF534B627}" srcOrd="0" destOrd="0" presId="urn:microsoft.com/office/officeart/2005/8/layout/hList1"/>
    <dgm:cxn modelId="{89A5D6F9-1612-44FA-8ECB-1B9BEF3319F7}" type="presOf" srcId="{6AF7E030-B9CB-4BE2-81D2-4426783D1956}" destId="{1361EE9B-618D-478C-91F1-3A206E8C78B7}" srcOrd="0" destOrd="0" presId="urn:microsoft.com/office/officeart/2005/8/layout/hList1"/>
    <dgm:cxn modelId="{B8670BD5-F790-4AB3-9229-D211EC4A3646}" type="presParOf" srcId="{EFE17BB8-AD3D-48C0-A6D0-96762587F655}" destId="{414E4CD5-A0C8-465A-9457-3C4F22CDAECD}" srcOrd="0" destOrd="0" presId="urn:microsoft.com/office/officeart/2005/8/layout/hList1"/>
    <dgm:cxn modelId="{114B82DC-0452-4043-A324-C65A766EA76C}" type="presParOf" srcId="{414E4CD5-A0C8-465A-9457-3C4F22CDAECD}" destId="{17B65357-907C-4C15-B831-69B4D6DEFD82}" srcOrd="0" destOrd="0" presId="urn:microsoft.com/office/officeart/2005/8/layout/hList1"/>
    <dgm:cxn modelId="{B9A488D1-9399-4938-8D5F-D453F8ABF14B}" type="presParOf" srcId="{414E4CD5-A0C8-465A-9457-3C4F22CDAECD}" destId="{913E62DA-75EA-4A6A-AD1E-484A3667D125}" srcOrd="1" destOrd="0" presId="urn:microsoft.com/office/officeart/2005/8/layout/hList1"/>
    <dgm:cxn modelId="{3BB065FC-833A-49EF-A789-41F4E4967026}" type="presParOf" srcId="{EFE17BB8-AD3D-48C0-A6D0-96762587F655}" destId="{1C54AED3-D2DD-4CCB-BB25-918EDC2F7542}" srcOrd="1" destOrd="0" presId="urn:microsoft.com/office/officeart/2005/8/layout/hList1"/>
    <dgm:cxn modelId="{31337F96-9B44-46F0-A973-18DF91DC886D}" type="presParOf" srcId="{EFE17BB8-AD3D-48C0-A6D0-96762587F655}" destId="{D63A229B-DE50-4314-A55A-CD0FBFE12BFF}" srcOrd="2" destOrd="0" presId="urn:microsoft.com/office/officeart/2005/8/layout/hList1"/>
    <dgm:cxn modelId="{14956B5C-9770-4921-91B3-DB0139173EA0}" type="presParOf" srcId="{D63A229B-DE50-4314-A55A-CD0FBFE12BFF}" destId="{5A941E18-5B02-4D6F-A375-9211A83EE8F4}" srcOrd="0" destOrd="0" presId="urn:microsoft.com/office/officeart/2005/8/layout/hList1"/>
    <dgm:cxn modelId="{C6DE5DB8-26BF-4507-8B37-AC4C17D61880}" type="presParOf" srcId="{D63A229B-DE50-4314-A55A-CD0FBFE12BFF}" destId="{BBD5C3D8-A576-419C-9165-779FF534B627}" srcOrd="1" destOrd="0" presId="urn:microsoft.com/office/officeart/2005/8/layout/hList1"/>
    <dgm:cxn modelId="{9517DAD1-1102-453F-8005-703F15D46DCE}" type="presParOf" srcId="{EFE17BB8-AD3D-48C0-A6D0-96762587F655}" destId="{E93AF59A-7B56-404A-9332-179CDC7FA644}" srcOrd="3" destOrd="0" presId="urn:microsoft.com/office/officeart/2005/8/layout/hList1"/>
    <dgm:cxn modelId="{E27EEB76-E3F6-4BC8-B47F-7C3948CD737B}" type="presParOf" srcId="{EFE17BB8-AD3D-48C0-A6D0-96762587F655}" destId="{EDA678FC-BDBC-4401-9935-71DEDB957A37}" srcOrd="4" destOrd="0" presId="urn:microsoft.com/office/officeart/2005/8/layout/hList1"/>
    <dgm:cxn modelId="{D954DEC3-71F7-4C27-B03F-E041F2A69DA7}" type="presParOf" srcId="{EDA678FC-BDBC-4401-9935-71DEDB957A37}" destId="{CE82D82D-5312-438A-BDDE-12B96CADBBE1}" srcOrd="0" destOrd="0" presId="urn:microsoft.com/office/officeart/2005/8/layout/hList1"/>
    <dgm:cxn modelId="{51128156-4F70-433B-BADA-9228662F0514}" type="presParOf" srcId="{EDA678FC-BDBC-4401-9935-71DEDB957A37}" destId="{27E4FD43-E468-4802-9E74-41F11C09F3F6}" srcOrd="1" destOrd="0" presId="urn:microsoft.com/office/officeart/2005/8/layout/hList1"/>
    <dgm:cxn modelId="{27CB19BD-5997-4D84-AC08-05D603D5EA92}" type="presParOf" srcId="{EFE17BB8-AD3D-48C0-A6D0-96762587F655}" destId="{CE6BEA18-28C2-4B38-AAE5-044C1E12A43D}" srcOrd="5" destOrd="0" presId="urn:microsoft.com/office/officeart/2005/8/layout/hList1"/>
    <dgm:cxn modelId="{7A73DBB2-7423-4717-942A-61FEB620542C}" type="presParOf" srcId="{EFE17BB8-AD3D-48C0-A6D0-96762587F655}" destId="{DA4A043F-0842-4E58-921F-20C9035FDE82}" srcOrd="6" destOrd="0" presId="urn:microsoft.com/office/officeart/2005/8/layout/hList1"/>
    <dgm:cxn modelId="{3916D4A2-0995-436A-8875-17CB6921F130}" type="presParOf" srcId="{DA4A043F-0842-4E58-921F-20C9035FDE82}" destId="{1B7FE742-20C4-4B16-A916-80C89563B502}" srcOrd="0" destOrd="0" presId="urn:microsoft.com/office/officeart/2005/8/layout/hList1"/>
    <dgm:cxn modelId="{6C075671-599C-4A37-AA2D-59625DB5B0E0}" type="presParOf" srcId="{DA4A043F-0842-4E58-921F-20C9035FDE82}" destId="{E18F90DB-E283-44DD-8784-87559F814329}" srcOrd="1" destOrd="0" presId="urn:microsoft.com/office/officeart/2005/8/layout/hList1"/>
    <dgm:cxn modelId="{95F0C9C3-97F7-4D0C-B304-BFE6C9253DFD}" type="presParOf" srcId="{EFE17BB8-AD3D-48C0-A6D0-96762587F655}" destId="{543CFC70-9C66-4A16-A045-838AF4FDDEDC}" srcOrd="7" destOrd="0" presId="urn:microsoft.com/office/officeart/2005/8/layout/hList1"/>
    <dgm:cxn modelId="{A24C458D-15CD-4CFF-AD75-914802557C80}" type="presParOf" srcId="{EFE17BB8-AD3D-48C0-A6D0-96762587F655}" destId="{7C93D0A1-4376-4F6C-B170-C8B1E87FD45B}" srcOrd="8" destOrd="0" presId="urn:microsoft.com/office/officeart/2005/8/layout/hList1"/>
    <dgm:cxn modelId="{DB1E18B3-A41C-4FEF-8BAE-0DF5EECC71DD}" type="presParOf" srcId="{7C93D0A1-4376-4F6C-B170-C8B1E87FD45B}" destId="{053BA899-133E-4CE1-9B28-4819DEB0DBF5}" srcOrd="0" destOrd="0" presId="urn:microsoft.com/office/officeart/2005/8/layout/hList1"/>
    <dgm:cxn modelId="{AB389AED-6145-456E-ABEF-D2A7BBFC7C5B}" type="presParOf" srcId="{7C93D0A1-4376-4F6C-B170-C8B1E87FD45B}" destId="{1361EE9B-618D-478C-91F1-3A206E8C78B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07DCA2-F058-463F-B246-2126D54C0D26}">
      <dsp:nvSpPr>
        <dsp:cNvPr id="0" name=""/>
        <dsp:cNvSpPr/>
      </dsp:nvSpPr>
      <dsp:spPr>
        <a:xfrm>
          <a:off x="921" y="0"/>
          <a:ext cx="6142786" cy="117743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Map the current landscape of </a:t>
          </a:r>
          <a:r>
            <a:rPr lang="en-ZA" sz="2100" kern="1200" dirty="0"/>
            <a:t>data and data science initiatives in Africa</a:t>
          </a:r>
        </a:p>
      </dsp:txBody>
      <dsp:txXfrm>
        <a:off x="35407" y="34486"/>
        <a:ext cx="4872245" cy="1108459"/>
      </dsp:txXfrm>
    </dsp:sp>
    <dsp:sp modelId="{065C59A2-8B2A-42A4-A130-15F683490508}">
      <dsp:nvSpPr>
        <dsp:cNvPr id="0" name=""/>
        <dsp:cNvSpPr/>
      </dsp:nvSpPr>
      <dsp:spPr>
        <a:xfrm>
          <a:off x="542010" y="1373670"/>
          <a:ext cx="6142786" cy="1177431"/>
        </a:xfrm>
        <a:prstGeom prst="roundRect">
          <a:avLst>
            <a:gd name="adj" fmla="val 1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100" kern="1200" dirty="0"/>
            <a:t>Build a pan-African open science community and network</a:t>
          </a:r>
        </a:p>
      </dsp:txBody>
      <dsp:txXfrm>
        <a:off x="576496" y="1408156"/>
        <a:ext cx="4766473" cy="1108459"/>
      </dsp:txXfrm>
    </dsp:sp>
    <dsp:sp modelId="{7243A3B6-52C6-488C-8171-17933E17747D}">
      <dsp:nvSpPr>
        <dsp:cNvPr id="0" name=""/>
        <dsp:cNvSpPr/>
      </dsp:nvSpPr>
      <dsp:spPr>
        <a:xfrm>
          <a:off x="1084021" y="2747340"/>
          <a:ext cx="6142786" cy="1177431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100" kern="1200" dirty="0"/>
            <a:t>Develop frameworks for policy, incentives, training and technical </a:t>
          </a:r>
          <a:r>
            <a:rPr lang="en-US" sz="2100" kern="1200" dirty="0"/>
            <a:t>requirements that will inform </a:t>
          </a:r>
          <a:r>
            <a:rPr lang="en-ZA" sz="2100" kern="1200" dirty="0"/>
            <a:t>the operational platform.</a:t>
          </a:r>
        </a:p>
      </dsp:txBody>
      <dsp:txXfrm>
        <a:off x="1118507" y="2781826"/>
        <a:ext cx="4766473" cy="1108459"/>
      </dsp:txXfrm>
    </dsp:sp>
    <dsp:sp modelId="{190B2225-C456-48AB-9901-B05D74682BE4}">
      <dsp:nvSpPr>
        <dsp:cNvPr id="0" name=""/>
        <dsp:cNvSpPr/>
      </dsp:nvSpPr>
      <dsp:spPr>
        <a:xfrm>
          <a:off x="5377456" y="892885"/>
          <a:ext cx="765330" cy="76533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3400" kern="1200"/>
        </a:p>
      </dsp:txBody>
      <dsp:txXfrm>
        <a:off x="5549655" y="892885"/>
        <a:ext cx="420932" cy="575911"/>
      </dsp:txXfrm>
    </dsp:sp>
    <dsp:sp modelId="{0D77C4FC-352E-4DBE-ADC5-989ACEA33EF4}">
      <dsp:nvSpPr>
        <dsp:cNvPr id="0" name=""/>
        <dsp:cNvSpPr/>
      </dsp:nvSpPr>
      <dsp:spPr>
        <a:xfrm>
          <a:off x="5919466" y="2258706"/>
          <a:ext cx="765330" cy="76533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3400" kern="1200"/>
        </a:p>
      </dsp:txBody>
      <dsp:txXfrm>
        <a:off x="6091665" y="2258706"/>
        <a:ext cx="420932" cy="5759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3503FD-B9E9-4420-8C36-BC6DAD726199}">
      <dsp:nvSpPr>
        <dsp:cNvPr id="0" name=""/>
        <dsp:cNvSpPr/>
      </dsp:nvSpPr>
      <dsp:spPr>
        <a:xfrm>
          <a:off x="0" y="3629213"/>
          <a:ext cx="11354439" cy="81720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400" kern="1200" dirty="0"/>
            <a:t>Tier 3 (Institutional)</a:t>
          </a:r>
        </a:p>
      </dsp:txBody>
      <dsp:txXfrm>
        <a:off x="0" y="3629213"/>
        <a:ext cx="3406331" cy="817209"/>
      </dsp:txXfrm>
    </dsp:sp>
    <dsp:sp modelId="{E6051764-CC0E-4A8D-813C-0E7F797F37CA}">
      <dsp:nvSpPr>
        <dsp:cNvPr id="0" name=""/>
        <dsp:cNvSpPr/>
      </dsp:nvSpPr>
      <dsp:spPr>
        <a:xfrm>
          <a:off x="0" y="2675802"/>
          <a:ext cx="11354439" cy="81720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400" kern="1200" dirty="0"/>
            <a:t>Tier 2 (Regional/Thematic)</a:t>
          </a:r>
        </a:p>
      </dsp:txBody>
      <dsp:txXfrm>
        <a:off x="0" y="2675802"/>
        <a:ext cx="3406331" cy="817209"/>
      </dsp:txXfrm>
    </dsp:sp>
    <dsp:sp modelId="{7EA9BC24-5AC5-49B1-A203-B2F7DA54AB96}">
      <dsp:nvSpPr>
        <dsp:cNvPr id="0" name=""/>
        <dsp:cNvSpPr/>
      </dsp:nvSpPr>
      <dsp:spPr>
        <a:xfrm>
          <a:off x="0" y="1722392"/>
          <a:ext cx="11354439" cy="81720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400" kern="1200" dirty="0"/>
            <a:t>Tier 1 (National)</a:t>
          </a:r>
        </a:p>
      </dsp:txBody>
      <dsp:txXfrm>
        <a:off x="0" y="1722392"/>
        <a:ext cx="3406331" cy="817209"/>
      </dsp:txXfrm>
    </dsp:sp>
    <dsp:sp modelId="{18B4D6FA-55FF-4D26-A6D6-4C6A8F568389}">
      <dsp:nvSpPr>
        <dsp:cNvPr id="0" name=""/>
        <dsp:cNvSpPr/>
      </dsp:nvSpPr>
      <dsp:spPr>
        <a:xfrm>
          <a:off x="0" y="768981"/>
          <a:ext cx="11354439" cy="81720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400" kern="1200" dirty="0"/>
            <a:t>Tier 0 (Global)</a:t>
          </a:r>
        </a:p>
      </dsp:txBody>
      <dsp:txXfrm>
        <a:off x="0" y="768981"/>
        <a:ext cx="3406331" cy="817209"/>
      </dsp:txXfrm>
    </dsp:sp>
    <dsp:sp modelId="{86AB4F13-5BA1-4FDE-82D8-4D8AA5338DBC}">
      <dsp:nvSpPr>
        <dsp:cNvPr id="0" name=""/>
        <dsp:cNvSpPr/>
      </dsp:nvSpPr>
      <dsp:spPr>
        <a:xfrm>
          <a:off x="6067050" y="837082"/>
          <a:ext cx="1021511" cy="6810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kern="1200" dirty="0"/>
            <a:t>CERN, SKA</a:t>
          </a:r>
        </a:p>
      </dsp:txBody>
      <dsp:txXfrm>
        <a:off x="6086996" y="857028"/>
        <a:ext cx="981619" cy="641115"/>
      </dsp:txXfrm>
    </dsp:sp>
    <dsp:sp modelId="{C849DDBB-5191-4362-AE04-15282E42AA8E}">
      <dsp:nvSpPr>
        <dsp:cNvPr id="0" name=""/>
        <dsp:cNvSpPr/>
      </dsp:nvSpPr>
      <dsp:spPr>
        <a:xfrm>
          <a:off x="4585858" y="1518089"/>
          <a:ext cx="1991947" cy="272403"/>
        </a:xfrm>
        <a:custGeom>
          <a:avLst/>
          <a:gdLst/>
          <a:ahLst/>
          <a:cxnLst/>
          <a:rect l="0" t="0" r="0" b="0"/>
          <a:pathLst>
            <a:path>
              <a:moveTo>
                <a:pt x="1991947" y="0"/>
              </a:moveTo>
              <a:lnTo>
                <a:pt x="1991947" y="136201"/>
              </a:lnTo>
              <a:lnTo>
                <a:pt x="0" y="136201"/>
              </a:lnTo>
              <a:lnTo>
                <a:pt x="0" y="27240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443F7F-9EEE-4CBF-8282-F5B62E81A0CC}">
      <dsp:nvSpPr>
        <dsp:cNvPr id="0" name=""/>
        <dsp:cNvSpPr/>
      </dsp:nvSpPr>
      <dsp:spPr>
        <a:xfrm>
          <a:off x="4024997" y="1790492"/>
          <a:ext cx="1121721" cy="6810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kern="1200" dirty="0"/>
            <a:t>ARDC  (</a:t>
          </a:r>
          <a:r>
            <a:rPr lang="en-ZA" sz="1800" kern="1200" dirty="0" err="1"/>
            <a:t>Aust</a:t>
          </a:r>
          <a:r>
            <a:rPr lang="en-ZA" sz="1800" kern="1200" dirty="0"/>
            <a:t>)</a:t>
          </a:r>
        </a:p>
      </dsp:txBody>
      <dsp:txXfrm>
        <a:off x="4044943" y="1810438"/>
        <a:ext cx="1081829" cy="641115"/>
      </dsp:txXfrm>
    </dsp:sp>
    <dsp:sp modelId="{569415B3-CFF1-4DFB-BB63-A44AFFE6852F}">
      <dsp:nvSpPr>
        <dsp:cNvPr id="0" name=""/>
        <dsp:cNvSpPr/>
      </dsp:nvSpPr>
      <dsp:spPr>
        <a:xfrm>
          <a:off x="3921876" y="2471500"/>
          <a:ext cx="663982" cy="272403"/>
        </a:xfrm>
        <a:custGeom>
          <a:avLst/>
          <a:gdLst/>
          <a:ahLst/>
          <a:cxnLst/>
          <a:rect l="0" t="0" r="0" b="0"/>
          <a:pathLst>
            <a:path>
              <a:moveTo>
                <a:pt x="663982" y="0"/>
              </a:moveTo>
              <a:lnTo>
                <a:pt x="663982" y="136201"/>
              </a:lnTo>
              <a:lnTo>
                <a:pt x="0" y="136201"/>
              </a:lnTo>
              <a:lnTo>
                <a:pt x="0" y="27240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F51CA8-8E48-49E6-9CC5-FD181B3660AB}">
      <dsp:nvSpPr>
        <dsp:cNvPr id="0" name=""/>
        <dsp:cNvSpPr/>
      </dsp:nvSpPr>
      <dsp:spPr>
        <a:xfrm>
          <a:off x="3411120" y="2743903"/>
          <a:ext cx="1021511" cy="6810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kern="1200" dirty="0"/>
            <a:t>Nectar</a:t>
          </a:r>
        </a:p>
      </dsp:txBody>
      <dsp:txXfrm>
        <a:off x="3431066" y="2763849"/>
        <a:ext cx="981619" cy="641115"/>
      </dsp:txXfrm>
    </dsp:sp>
    <dsp:sp modelId="{7CC3953B-CC34-4E5D-99AD-D37C58F2FFB8}">
      <dsp:nvSpPr>
        <dsp:cNvPr id="0" name=""/>
        <dsp:cNvSpPr/>
      </dsp:nvSpPr>
      <dsp:spPr>
        <a:xfrm>
          <a:off x="4585858" y="2471500"/>
          <a:ext cx="663982" cy="2724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201"/>
              </a:lnTo>
              <a:lnTo>
                <a:pt x="663982" y="136201"/>
              </a:lnTo>
              <a:lnTo>
                <a:pt x="663982" y="27240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F570CA-C866-4B7D-BB2A-48058CB69AEB}">
      <dsp:nvSpPr>
        <dsp:cNvPr id="0" name=""/>
        <dsp:cNvSpPr/>
      </dsp:nvSpPr>
      <dsp:spPr>
        <a:xfrm>
          <a:off x="4739085" y="2743903"/>
          <a:ext cx="1021511" cy="6810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kern="1200" dirty="0"/>
            <a:t>ANDS</a:t>
          </a:r>
        </a:p>
      </dsp:txBody>
      <dsp:txXfrm>
        <a:off x="4759031" y="2763849"/>
        <a:ext cx="981619" cy="641115"/>
      </dsp:txXfrm>
    </dsp:sp>
    <dsp:sp modelId="{6518B8F8-A41B-48A6-B426-A8D3AD0D1FE2}">
      <dsp:nvSpPr>
        <dsp:cNvPr id="0" name=""/>
        <dsp:cNvSpPr/>
      </dsp:nvSpPr>
      <dsp:spPr>
        <a:xfrm>
          <a:off x="5963928" y="1518089"/>
          <a:ext cx="613877" cy="272403"/>
        </a:xfrm>
        <a:custGeom>
          <a:avLst/>
          <a:gdLst/>
          <a:ahLst/>
          <a:cxnLst/>
          <a:rect l="0" t="0" r="0" b="0"/>
          <a:pathLst>
            <a:path>
              <a:moveTo>
                <a:pt x="613877" y="0"/>
              </a:moveTo>
              <a:lnTo>
                <a:pt x="613877" y="136201"/>
              </a:lnTo>
              <a:lnTo>
                <a:pt x="0" y="136201"/>
              </a:lnTo>
              <a:lnTo>
                <a:pt x="0" y="27240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048B95-8C03-4712-BF02-6FE8F535EC51}">
      <dsp:nvSpPr>
        <dsp:cNvPr id="0" name=""/>
        <dsp:cNvSpPr/>
      </dsp:nvSpPr>
      <dsp:spPr>
        <a:xfrm>
          <a:off x="5453172" y="1790492"/>
          <a:ext cx="1021511" cy="6810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kern="1200" dirty="0"/>
            <a:t>JISC (UK)</a:t>
          </a:r>
        </a:p>
      </dsp:txBody>
      <dsp:txXfrm>
        <a:off x="5473118" y="1810438"/>
        <a:ext cx="981619" cy="641115"/>
      </dsp:txXfrm>
    </dsp:sp>
    <dsp:sp modelId="{E3A8AC6E-9C47-467A-827B-1B6BB8814885}">
      <dsp:nvSpPr>
        <dsp:cNvPr id="0" name=""/>
        <dsp:cNvSpPr/>
      </dsp:nvSpPr>
      <dsp:spPr>
        <a:xfrm>
          <a:off x="6577805" y="1518089"/>
          <a:ext cx="714087" cy="2724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201"/>
              </a:lnTo>
              <a:lnTo>
                <a:pt x="714087" y="136201"/>
              </a:lnTo>
              <a:lnTo>
                <a:pt x="714087" y="27240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F457E4-91F1-4DB1-BCE9-068C286E0D4B}">
      <dsp:nvSpPr>
        <dsp:cNvPr id="0" name=""/>
        <dsp:cNvSpPr/>
      </dsp:nvSpPr>
      <dsp:spPr>
        <a:xfrm>
          <a:off x="6781137" y="1790492"/>
          <a:ext cx="1021511" cy="6810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kern="1200" dirty="0"/>
            <a:t>EUDAT (EU)</a:t>
          </a:r>
        </a:p>
      </dsp:txBody>
      <dsp:txXfrm>
        <a:off x="6801083" y="1810438"/>
        <a:ext cx="981619" cy="641115"/>
      </dsp:txXfrm>
    </dsp:sp>
    <dsp:sp modelId="{7D13A9D1-B10F-4D64-A004-EEEC97CD3061}">
      <dsp:nvSpPr>
        <dsp:cNvPr id="0" name=""/>
        <dsp:cNvSpPr/>
      </dsp:nvSpPr>
      <dsp:spPr>
        <a:xfrm>
          <a:off x="6577805" y="1518089"/>
          <a:ext cx="2042052" cy="2724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201"/>
              </a:lnTo>
              <a:lnTo>
                <a:pt x="2042052" y="136201"/>
              </a:lnTo>
              <a:lnTo>
                <a:pt x="2042052" y="27240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A80CE9-E80C-4213-A1CC-B92866E18D5F}">
      <dsp:nvSpPr>
        <dsp:cNvPr id="0" name=""/>
        <dsp:cNvSpPr/>
      </dsp:nvSpPr>
      <dsp:spPr>
        <a:xfrm>
          <a:off x="8109102" y="1790492"/>
          <a:ext cx="1021511" cy="681007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b="1" kern="1200" dirty="0"/>
            <a:t>NICIS</a:t>
          </a:r>
          <a:br>
            <a:rPr lang="en-ZA" sz="1800" b="1" kern="1200" dirty="0"/>
          </a:br>
          <a:r>
            <a:rPr lang="en-ZA" sz="1800" b="1" kern="1200" dirty="0"/>
            <a:t>(SA)</a:t>
          </a:r>
        </a:p>
      </dsp:txBody>
      <dsp:txXfrm>
        <a:off x="8129048" y="1810438"/>
        <a:ext cx="981619" cy="641115"/>
      </dsp:txXfrm>
    </dsp:sp>
    <dsp:sp modelId="{50E9D90A-C0D3-4DC0-BA02-854412C88A6C}">
      <dsp:nvSpPr>
        <dsp:cNvPr id="0" name=""/>
        <dsp:cNvSpPr/>
      </dsp:nvSpPr>
      <dsp:spPr>
        <a:xfrm>
          <a:off x="7291893" y="2471500"/>
          <a:ext cx="1327964" cy="272403"/>
        </a:xfrm>
        <a:custGeom>
          <a:avLst/>
          <a:gdLst/>
          <a:ahLst/>
          <a:cxnLst/>
          <a:rect l="0" t="0" r="0" b="0"/>
          <a:pathLst>
            <a:path>
              <a:moveTo>
                <a:pt x="1327964" y="0"/>
              </a:moveTo>
              <a:lnTo>
                <a:pt x="1327964" y="136201"/>
              </a:lnTo>
              <a:lnTo>
                <a:pt x="0" y="136201"/>
              </a:lnTo>
              <a:lnTo>
                <a:pt x="0" y="27240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D9F7C7-6096-4EEC-B3E7-A3996C482F14}">
      <dsp:nvSpPr>
        <dsp:cNvPr id="0" name=""/>
        <dsp:cNvSpPr/>
      </dsp:nvSpPr>
      <dsp:spPr>
        <a:xfrm>
          <a:off x="6781137" y="2743903"/>
          <a:ext cx="1021511" cy="681007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kern="1200" dirty="0"/>
            <a:t>SANSA</a:t>
          </a:r>
        </a:p>
      </dsp:txBody>
      <dsp:txXfrm>
        <a:off x="6801083" y="2763849"/>
        <a:ext cx="981619" cy="641115"/>
      </dsp:txXfrm>
    </dsp:sp>
    <dsp:sp modelId="{606F165A-B565-4FAA-BD37-CD8F3E995B7E}">
      <dsp:nvSpPr>
        <dsp:cNvPr id="0" name=""/>
        <dsp:cNvSpPr/>
      </dsp:nvSpPr>
      <dsp:spPr>
        <a:xfrm>
          <a:off x="8574138" y="2471500"/>
          <a:ext cx="91440" cy="2724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240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938404-3D8C-4D05-963C-543644F16128}">
      <dsp:nvSpPr>
        <dsp:cNvPr id="0" name=""/>
        <dsp:cNvSpPr/>
      </dsp:nvSpPr>
      <dsp:spPr>
        <a:xfrm>
          <a:off x="8109102" y="2743903"/>
          <a:ext cx="1021511" cy="681007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kern="1200" dirty="0"/>
            <a:t>SAEON</a:t>
          </a:r>
        </a:p>
      </dsp:txBody>
      <dsp:txXfrm>
        <a:off x="8129048" y="2763849"/>
        <a:ext cx="981619" cy="641115"/>
      </dsp:txXfrm>
    </dsp:sp>
    <dsp:sp modelId="{94A3DBBF-CA7D-4021-B757-56E35123BDCF}">
      <dsp:nvSpPr>
        <dsp:cNvPr id="0" name=""/>
        <dsp:cNvSpPr/>
      </dsp:nvSpPr>
      <dsp:spPr>
        <a:xfrm>
          <a:off x="8619858" y="2471500"/>
          <a:ext cx="1327964" cy="2724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201"/>
              </a:lnTo>
              <a:lnTo>
                <a:pt x="1327964" y="136201"/>
              </a:lnTo>
              <a:lnTo>
                <a:pt x="1327964" y="27240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59DA46-D7A5-423F-8D4F-5B8DCD4F5EBD}">
      <dsp:nvSpPr>
        <dsp:cNvPr id="0" name=""/>
        <dsp:cNvSpPr/>
      </dsp:nvSpPr>
      <dsp:spPr>
        <a:xfrm>
          <a:off x="9437067" y="2743903"/>
          <a:ext cx="1021511" cy="681007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kern="1200" dirty="0" err="1"/>
            <a:t>Ilifu</a:t>
          </a:r>
          <a:endParaRPr lang="en-ZA" sz="1800" kern="1200" dirty="0"/>
        </a:p>
      </dsp:txBody>
      <dsp:txXfrm>
        <a:off x="9457013" y="2763849"/>
        <a:ext cx="981619" cy="641115"/>
      </dsp:txXfrm>
    </dsp:sp>
    <dsp:sp modelId="{28E1CA7D-5E23-4498-9AF6-3733F937EFC5}">
      <dsp:nvSpPr>
        <dsp:cNvPr id="0" name=""/>
        <dsp:cNvSpPr/>
      </dsp:nvSpPr>
      <dsp:spPr>
        <a:xfrm>
          <a:off x="9283840" y="3424911"/>
          <a:ext cx="663982" cy="272403"/>
        </a:xfrm>
        <a:custGeom>
          <a:avLst/>
          <a:gdLst/>
          <a:ahLst/>
          <a:cxnLst/>
          <a:rect l="0" t="0" r="0" b="0"/>
          <a:pathLst>
            <a:path>
              <a:moveTo>
                <a:pt x="663982" y="0"/>
              </a:moveTo>
              <a:lnTo>
                <a:pt x="663982" y="136201"/>
              </a:lnTo>
              <a:lnTo>
                <a:pt x="0" y="136201"/>
              </a:lnTo>
              <a:lnTo>
                <a:pt x="0" y="27240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CF6CFA-CD58-40F2-8ADF-28321562466A}">
      <dsp:nvSpPr>
        <dsp:cNvPr id="0" name=""/>
        <dsp:cNvSpPr/>
      </dsp:nvSpPr>
      <dsp:spPr>
        <a:xfrm>
          <a:off x="8773085" y="3697314"/>
          <a:ext cx="1021511" cy="681007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kern="1200" dirty="0"/>
            <a:t>IDIA</a:t>
          </a:r>
        </a:p>
      </dsp:txBody>
      <dsp:txXfrm>
        <a:off x="8793031" y="3717260"/>
        <a:ext cx="981619" cy="641115"/>
      </dsp:txXfrm>
    </dsp:sp>
    <dsp:sp modelId="{68B2F4BB-AC6F-44AD-8BFA-4883F22C11FF}">
      <dsp:nvSpPr>
        <dsp:cNvPr id="0" name=""/>
        <dsp:cNvSpPr/>
      </dsp:nvSpPr>
      <dsp:spPr>
        <a:xfrm>
          <a:off x="9947823" y="3424911"/>
          <a:ext cx="663982" cy="2724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201"/>
              </a:lnTo>
              <a:lnTo>
                <a:pt x="663982" y="136201"/>
              </a:lnTo>
              <a:lnTo>
                <a:pt x="663982" y="27240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D024B1-1DF3-4330-8E7B-CEDDB8BA971F}">
      <dsp:nvSpPr>
        <dsp:cNvPr id="0" name=""/>
        <dsp:cNvSpPr/>
      </dsp:nvSpPr>
      <dsp:spPr>
        <a:xfrm>
          <a:off x="10101049" y="3697314"/>
          <a:ext cx="1021511" cy="681007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kern="1200" dirty="0"/>
            <a:t>H3ABioNet</a:t>
          </a:r>
        </a:p>
      </dsp:txBody>
      <dsp:txXfrm>
        <a:off x="10120995" y="3717260"/>
        <a:ext cx="981619" cy="6411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7BE660-FE40-4D22-BFE0-90DEA8153CC2}">
      <dsp:nvSpPr>
        <dsp:cNvPr id="0" name=""/>
        <dsp:cNvSpPr/>
      </dsp:nvSpPr>
      <dsp:spPr>
        <a:xfrm>
          <a:off x="795" y="403961"/>
          <a:ext cx="3424758" cy="4109710"/>
        </a:xfrm>
        <a:prstGeom prst="roundRect">
          <a:avLst>
            <a:gd name="adj" fmla="val 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93345" bIns="0" numCol="1" spcCol="1270" anchor="t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Prototyping &amp; Experimental</a:t>
          </a:r>
        </a:p>
      </dsp:txBody>
      <dsp:txXfrm rot="16200000">
        <a:off x="-1341709" y="1746467"/>
        <a:ext cx="3369962" cy="684951"/>
      </dsp:txXfrm>
    </dsp:sp>
    <dsp:sp modelId="{C3807BEF-868E-4E67-B8C5-CE3138A86BC9}">
      <dsp:nvSpPr>
        <dsp:cNvPr id="0" name=""/>
        <dsp:cNvSpPr/>
      </dsp:nvSpPr>
      <dsp:spPr>
        <a:xfrm>
          <a:off x="685747" y="403961"/>
          <a:ext cx="2551445" cy="410971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b="1" kern="1200" dirty="0"/>
            <a:t>NICIS ACE Lab</a:t>
          </a:r>
          <a:endParaRPr lang="en-US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kern="1200" dirty="0"/>
            <a:t>Research, experimental prototyping and development of bespoke services and modules for local conditions  (Sandboxes for e.g., CEPH, iRODS, </a:t>
          </a:r>
          <a:r>
            <a:rPr lang="en-ZA" sz="2000" kern="1200" dirty="0" err="1"/>
            <a:t>PoCs</a:t>
          </a:r>
          <a:r>
            <a:rPr lang="en-ZA" sz="2000" kern="1200" dirty="0"/>
            <a:t>, Hypervisors, etc)</a:t>
          </a:r>
        </a:p>
      </dsp:txBody>
      <dsp:txXfrm>
        <a:off x="685747" y="403961"/>
        <a:ext cx="2551445" cy="4109710"/>
      </dsp:txXfrm>
    </dsp:sp>
    <dsp:sp modelId="{4A9B230C-C64B-40D4-8623-004C448BBDBA}">
      <dsp:nvSpPr>
        <dsp:cNvPr id="0" name=""/>
        <dsp:cNvSpPr/>
      </dsp:nvSpPr>
      <dsp:spPr>
        <a:xfrm>
          <a:off x="3545420" y="403961"/>
          <a:ext cx="3424758" cy="4109710"/>
        </a:xfrm>
        <a:prstGeom prst="roundRect">
          <a:avLst>
            <a:gd name="adj" fmla="val 5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93345" bIns="0" numCol="1" spcCol="1270" anchor="t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Staging Area</a:t>
          </a:r>
        </a:p>
      </dsp:txBody>
      <dsp:txXfrm rot="16200000">
        <a:off x="2202915" y="1746467"/>
        <a:ext cx="3369962" cy="684951"/>
      </dsp:txXfrm>
    </dsp:sp>
    <dsp:sp modelId="{90368AD4-BB24-4305-BD32-E55958725081}">
      <dsp:nvSpPr>
        <dsp:cNvPr id="0" name=""/>
        <dsp:cNvSpPr/>
      </dsp:nvSpPr>
      <dsp:spPr>
        <a:xfrm rot="5400000">
          <a:off x="3260589" y="3669911"/>
          <a:ext cx="603909" cy="51371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6B45F4-8161-4B3E-9972-8D9ADEE1C406}">
      <dsp:nvSpPr>
        <dsp:cNvPr id="0" name=""/>
        <dsp:cNvSpPr/>
      </dsp:nvSpPr>
      <dsp:spPr>
        <a:xfrm>
          <a:off x="4230372" y="403961"/>
          <a:ext cx="2551445" cy="410971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b="1" kern="1200" dirty="0"/>
            <a:t>NICIS  Pilot Cloud</a:t>
          </a:r>
          <a:endParaRPr lang="en-US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kern="1200" dirty="0"/>
            <a:t>Verification, Alpha and Beta testing of services and applications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b="1" kern="1200" dirty="0"/>
            <a:t>NICIS Local Cloud (Pre-production)</a:t>
          </a:r>
          <a:endParaRPr lang="en-ZA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kern="1200" dirty="0"/>
            <a:t>Self-developed cloud providing failover, to be moved into full production</a:t>
          </a:r>
        </a:p>
      </dsp:txBody>
      <dsp:txXfrm>
        <a:off x="4230372" y="403961"/>
        <a:ext cx="2551445" cy="4109710"/>
      </dsp:txXfrm>
    </dsp:sp>
    <dsp:sp modelId="{349C7B9F-87EF-4563-9693-0A6950D7F51A}">
      <dsp:nvSpPr>
        <dsp:cNvPr id="0" name=""/>
        <dsp:cNvSpPr/>
      </dsp:nvSpPr>
      <dsp:spPr>
        <a:xfrm>
          <a:off x="7090045" y="403961"/>
          <a:ext cx="3424758" cy="4109710"/>
        </a:xfrm>
        <a:prstGeom prst="roundRect">
          <a:avLst>
            <a:gd name="adj" fmla="val 5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93345" bIns="0" numCol="1" spcCol="1270" anchor="t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South African Research Cloud</a:t>
          </a:r>
        </a:p>
      </dsp:txBody>
      <dsp:txXfrm rot="16200000">
        <a:off x="5747540" y="1746467"/>
        <a:ext cx="3369962" cy="684951"/>
      </dsp:txXfrm>
    </dsp:sp>
    <dsp:sp modelId="{F459DF40-5627-4305-8266-61A95B66B6EE}">
      <dsp:nvSpPr>
        <dsp:cNvPr id="0" name=""/>
        <dsp:cNvSpPr/>
      </dsp:nvSpPr>
      <dsp:spPr>
        <a:xfrm rot="5400000">
          <a:off x="6805214" y="3669911"/>
          <a:ext cx="603909" cy="51371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D111C9-053A-4A41-888F-37B335188703}">
      <dsp:nvSpPr>
        <dsp:cNvPr id="0" name=""/>
        <dsp:cNvSpPr/>
      </dsp:nvSpPr>
      <dsp:spPr>
        <a:xfrm>
          <a:off x="7774997" y="403961"/>
          <a:ext cx="2551445" cy="410971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b="1" kern="1200" dirty="0" err="1"/>
            <a:t>StackNICIS</a:t>
          </a:r>
          <a:r>
            <a:rPr lang="en-ZA" sz="2000" b="1" kern="1200" dirty="0"/>
            <a:t> </a:t>
          </a:r>
          <a:endParaRPr lang="en-US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kern="1200" dirty="0"/>
            <a:t>Operational services supporting public sector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kern="1200" dirty="0"/>
            <a:t>User cloud services for compute- and data- intensive research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kern="1200" dirty="0"/>
            <a:t>COVID, Bioinformatics, Climate Change,…</a:t>
          </a:r>
        </a:p>
      </dsp:txBody>
      <dsp:txXfrm>
        <a:off x="7774997" y="403961"/>
        <a:ext cx="2551445" cy="41097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426455-B47B-4CCB-B2B8-E358B06C2A06}">
      <dsp:nvSpPr>
        <dsp:cNvPr id="0" name=""/>
        <dsp:cNvSpPr/>
      </dsp:nvSpPr>
      <dsp:spPr>
        <a:xfrm>
          <a:off x="0" y="0"/>
          <a:ext cx="6900599" cy="130810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National data infrastructure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Build and maintain Tier 1 nodes and services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Start Tier 2 domain nodes</a:t>
          </a:r>
        </a:p>
      </dsp:txBody>
      <dsp:txXfrm>
        <a:off x="1510930" y="0"/>
        <a:ext cx="5389668" cy="1308106"/>
      </dsp:txXfrm>
    </dsp:sp>
    <dsp:sp modelId="{88F5E5B5-5B6D-4D9A-9483-B34FC9B33D05}">
      <dsp:nvSpPr>
        <dsp:cNvPr id="0" name=""/>
        <dsp:cNvSpPr/>
      </dsp:nvSpPr>
      <dsp:spPr>
        <a:xfrm>
          <a:off x="130810" y="130810"/>
          <a:ext cx="1380119" cy="104648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91B342-2C3D-4AEA-9DFF-9FA519F49488}">
      <dsp:nvSpPr>
        <dsp:cNvPr id="0" name=""/>
        <dsp:cNvSpPr/>
      </dsp:nvSpPr>
      <dsp:spPr>
        <a:xfrm>
          <a:off x="0" y="0"/>
          <a:ext cx="6983612" cy="130810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Develop capacity and skills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Support e-Research </a:t>
          </a:r>
          <a:r>
            <a:rPr lang="en-US" sz="2000" kern="1200" dirty="0" err="1"/>
            <a:t>programmes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Coordinate training workshops</a:t>
          </a:r>
        </a:p>
      </dsp:txBody>
      <dsp:txXfrm>
        <a:off x="1527533" y="0"/>
        <a:ext cx="5456079" cy="1308106"/>
      </dsp:txXfrm>
    </dsp:sp>
    <dsp:sp modelId="{F1E6C19D-8B0E-421B-A482-73AF66B903C2}">
      <dsp:nvSpPr>
        <dsp:cNvPr id="0" name=""/>
        <dsp:cNvSpPr/>
      </dsp:nvSpPr>
      <dsp:spPr>
        <a:xfrm>
          <a:off x="130810" y="130810"/>
          <a:ext cx="1396722" cy="104648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29000" r="-29000"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A9A7DF-AD90-48D9-AB5C-C013C5CB0479}">
      <dsp:nvSpPr>
        <dsp:cNvPr id="0" name=""/>
        <dsp:cNvSpPr/>
      </dsp:nvSpPr>
      <dsp:spPr>
        <a:xfrm rot="16200000">
          <a:off x="-623894" y="629863"/>
          <a:ext cx="3354144" cy="2094417"/>
        </a:xfrm>
        <a:prstGeom prst="flowChartManualOperation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2953" bIns="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100" kern="1200" dirty="0">
              <a:solidFill>
                <a:schemeClr val="tx1"/>
              </a:solidFill>
            </a:rPr>
            <a:t>Internal access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600" kern="1200" dirty="0">
              <a:solidFill>
                <a:schemeClr val="tx1"/>
              </a:solidFill>
            </a:rPr>
            <a:t>Private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600" kern="1200" dirty="0">
              <a:solidFill>
                <a:schemeClr val="tx1"/>
              </a:solidFill>
            </a:rPr>
            <a:t>Confidential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600" kern="1200" dirty="0">
              <a:solidFill>
                <a:schemeClr val="tx1"/>
              </a:solidFill>
            </a:rPr>
            <a:t>Sensitive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ZA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ZA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600" kern="1200" dirty="0">
              <a:solidFill>
                <a:schemeClr val="tx1"/>
              </a:solidFill>
            </a:rPr>
            <a:t>Surveillance data</a:t>
          </a:r>
        </a:p>
      </dsp:txBody>
      <dsp:txXfrm rot="5400000">
        <a:off x="5970" y="670828"/>
        <a:ext cx="2094417" cy="2012486"/>
      </dsp:txXfrm>
    </dsp:sp>
    <dsp:sp modelId="{69F37AEE-736A-48FA-9648-901048814F71}">
      <dsp:nvSpPr>
        <dsp:cNvPr id="0" name=""/>
        <dsp:cNvSpPr/>
      </dsp:nvSpPr>
      <dsp:spPr>
        <a:xfrm rot="16200000">
          <a:off x="1627604" y="629863"/>
          <a:ext cx="3354144" cy="2094417"/>
        </a:xfrm>
        <a:prstGeom prst="flowChartManualOperation">
          <a:avLst/>
        </a:prstGeom>
        <a:noFill/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2953" bIns="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100" kern="1200" dirty="0">
              <a:solidFill>
                <a:schemeClr val="bg2">
                  <a:lumMod val="75000"/>
                </a:schemeClr>
              </a:solidFill>
            </a:rPr>
            <a:t>Named access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600" kern="1200" dirty="0">
              <a:solidFill>
                <a:schemeClr val="bg2">
                  <a:lumMod val="75000"/>
                </a:schemeClr>
              </a:solidFill>
            </a:rPr>
            <a:t>Assigned by contract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600" kern="1200">
              <a:solidFill>
                <a:schemeClr val="bg2">
                  <a:lumMod val="75000"/>
                </a:schemeClr>
              </a:solidFill>
            </a:rPr>
            <a:t>Regulation authorised</a:t>
          </a:r>
          <a:endParaRPr lang="en-ZA" sz="1600" kern="1200" dirty="0">
            <a:solidFill>
              <a:schemeClr val="bg2">
                <a:lumMod val="75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ZA" sz="1600" kern="1200" dirty="0">
            <a:solidFill>
              <a:schemeClr val="bg2">
                <a:lumMod val="75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600" kern="1200" dirty="0">
              <a:solidFill>
                <a:schemeClr val="bg2">
                  <a:lumMod val="75000"/>
                </a:schemeClr>
              </a:solidFill>
            </a:rPr>
            <a:t>Drivers licences</a:t>
          </a:r>
        </a:p>
      </dsp:txBody>
      <dsp:txXfrm rot="5400000">
        <a:off x="2257468" y="670828"/>
        <a:ext cx="2094417" cy="2012486"/>
      </dsp:txXfrm>
    </dsp:sp>
    <dsp:sp modelId="{6A53DFFF-55A1-4B33-9448-92BCAC59B50E}">
      <dsp:nvSpPr>
        <dsp:cNvPr id="0" name=""/>
        <dsp:cNvSpPr/>
      </dsp:nvSpPr>
      <dsp:spPr>
        <a:xfrm rot="16200000">
          <a:off x="3879103" y="629863"/>
          <a:ext cx="3354144" cy="2094417"/>
        </a:xfrm>
        <a:prstGeom prst="flowChartManualOperation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2953" bIns="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100" kern="1200" dirty="0">
              <a:solidFill>
                <a:schemeClr val="tx1"/>
              </a:solidFill>
            </a:rPr>
            <a:t>Group based access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600" kern="1200" dirty="0">
              <a:solidFill>
                <a:schemeClr val="tx1"/>
              </a:solidFill>
            </a:rPr>
            <a:t>Project assigned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600" kern="1200" dirty="0">
              <a:solidFill>
                <a:schemeClr val="tx1"/>
              </a:solidFill>
            </a:rPr>
            <a:t>Selected membership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ZA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600" kern="1200" dirty="0">
              <a:solidFill>
                <a:schemeClr val="tx1"/>
              </a:solidFill>
            </a:rPr>
            <a:t>Genomic data</a:t>
          </a:r>
        </a:p>
      </dsp:txBody>
      <dsp:txXfrm rot="5400000">
        <a:off x="4508967" y="670828"/>
        <a:ext cx="2094417" cy="2012486"/>
      </dsp:txXfrm>
    </dsp:sp>
    <dsp:sp modelId="{BB68239C-04E5-4299-8935-6406D89B6B06}">
      <dsp:nvSpPr>
        <dsp:cNvPr id="0" name=""/>
        <dsp:cNvSpPr/>
      </dsp:nvSpPr>
      <dsp:spPr>
        <a:xfrm rot="16200000">
          <a:off x="6130602" y="629863"/>
          <a:ext cx="3354144" cy="2094417"/>
        </a:xfrm>
        <a:prstGeom prst="flowChartManualOperation">
          <a:avLst/>
        </a:prstGeom>
        <a:noFill/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2953" bIns="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100" kern="1200" dirty="0">
              <a:solidFill>
                <a:schemeClr val="bg2">
                  <a:lumMod val="75000"/>
                </a:schemeClr>
              </a:solidFill>
            </a:rPr>
            <a:t>Public access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600" kern="1200" dirty="0">
              <a:solidFill>
                <a:schemeClr val="bg2">
                  <a:lumMod val="75000"/>
                </a:schemeClr>
              </a:solidFill>
            </a:rPr>
            <a:t>Licence that limits use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600" kern="1200" dirty="0">
              <a:solidFill>
                <a:schemeClr val="bg2">
                  <a:lumMod val="75000"/>
                </a:schemeClr>
              </a:solidFill>
            </a:rPr>
            <a:t>Terms and conditions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ZA" sz="1600" kern="1200" dirty="0">
            <a:solidFill>
              <a:schemeClr val="bg2">
                <a:lumMod val="75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600" kern="1200" dirty="0">
              <a:solidFill>
                <a:schemeClr val="bg2">
                  <a:lumMod val="75000"/>
                </a:schemeClr>
              </a:solidFill>
            </a:rPr>
            <a:t>Geospatial data</a:t>
          </a:r>
        </a:p>
      </dsp:txBody>
      <dsp:txXfrm rot="5400000">
        <a:off x="6760466" y="670828"/>
        <a:ext cx="2094417" cy="2012486"/>
      </dsp:txXfrm>
    </dsp:sp>
    <dsp:sp modelId="{68D9D939-23DD-46A8-9742-9413D3B7A067}">
      <dsp:nvSpPr>
        <dsp:cNvPr id="0" name=""/>
        <dsp:cNvSpPr/>
      </dsp:nvSpPr>
      <dsp:spPr>
        <a:xfrm rot="16200000">
          <a:off x="8382101" y="629863"/>
          <a:ext cx="3354144" cy="2094417"/>
        </a:xfrm>
        <a:prstGeom prst="flowChartManualOperation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2953" bIns="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100" kern="1200" dirty="0">
              <a:solidFill>
                <a:schemeClr val="tx1"/>
              </a:solidFill>
            </a:rPr>
            <a:t>Anyone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600" kern="1200" dirty="0">
              <a:solidFill>
                <a:schemeClr val="tx1"/>
              </a:solidFill>
            </a:rPr>
            <a:t>Open to public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600" kern="1200" dirty="0">
              <a:solidFill>
                <a:schemeClr val="tx1"/>
              </a:solidFill>
            </a:rPr>
            <a:t>No limits on use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ZA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ZA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ZA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600" kern="1200" dirty="0">
              <a:solidFill>
                <a:schemeClr val="tx1"/>
              </a:solidFill>
            </a:rPr>
            <a:t>Weather data</a:t>
          </a:r>
        </a:p>
      </dsp:txBody>
      <dsp:txXfrm rot="5400000">
        <a:off x="9011965" y="670828"/>
        <a:ext cx="2094417" cy="201248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B65357-907C-4C15-B831-69B4D6DEFD82}">
      <dsp:nvSpPr>
        <dsp:cNvPr id="0" name=""/>
        <dsp:cNvSpPr/>
      </dsp:nvSpPr>
      <dsp:spPr>
        <a:xfrm>
          <a:off x="4370" y="402123"/>
          <a:ext cx="1675447" cy="633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200" kern="1200" dirty="0" err="1">
              <a:solidFill>
                <a:schemeClr val="tx1"/>
              </a:solidFill>
            </a:rPr>
            <a:t>DSubscribe</a:t>
          </a:r>
          <a:endParaRPr lang="en-GB" sz="2200" kern="1200" dirty="0">
            <a:solidFill>
              <a:schemeClr val="tx1"/>
            </a:solidFill>
          </a:endParaRPr>
        </a:p>
      </dsp:txBody>
      <dsp:txXfrm>
        <a:off x="4370" y="402123"/>
        <a:ext cx="1675447" cy="633600"/>
      </dsp:txXfrm>
    </dsp:sp>
    <dsp:sp modelId="{913E62DA-75EA-4A6A-AD1E-484A3667D125}">
      <dsp:nvSpPr>
        <dsp:cNvPr id="0" name=""/>
        <dsp:cNvSpPr/>
      </dsp:nvSpPr>
      <dsp:spPr>
        <a:xfrm>
          <a:off x="4370" y="1035723"/>
          <a:ext cx="1675447" cy="15474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2200" kern="1200" dirty="0"/>
            <a:t>Subscribe as DIRISA user</a:t>
          </a:r>
          <a:endParaRPr lang="en-GB" sz="2200" kern="1200" dirty="0"/>
        </a:p>
      </dsp:txBody>
      <dsp:txXfrm>
        <a:off x="4370" y="1035723"/>
        <a:ext cx="1675447" cy="1547493"/>
      </dsp:txXfrm>
    </dsp:sp>
    <dsp:sp modelId="{5A941E18-5B02-4D6F-A375-9211A83EE8F4}">
      <dsp:nvSpPr>
        <dsp:cNvPr id="0" name=""/>
        <dsp:cNvSpPr/>
      </dsp:nvSpPr>
      <dsp:spPr>
        <a:xfrm>
          <a:off x="1914381" y="402123"/>
          <a:ext cx="1675447" cy="633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200" kern="1200" dirty="0" err="1">
              <a:solidFill>
                <a:schemeClr val="tx1"/>
              </a:solidFill>
            </a:rPr>
            <a:t>DataDrop</a:t>
          </a:r>
          <a:endParaRPr lang="en-GB" sz="2200" kern="1200" dirty="0">
            <a:solidFill>
              <a:schemeClr val="tx1"/>
            </a:solidFill>
          </a:endParaRPr>
        </a:p>
      </dsp:txBody>
      <dsp:txXfrm>
        <a:off x="1914381" y="402123"/>
        <a:ext cx="1675447" cy="633600"/>
      </dsp:txXfrm>
    </dsp:sp>
    <dsp:sp modelId="{BBD5C3D8-A576-419C-9165-779FF534B627}">
      <dsp:nvSpPr>
        <dsp:cNvPr id="0" name=""/>
        <dsp:cNvSpPr/>
      </dsp:nvSpPr>
      <dsp:spPr>
        <a:xfrm>
          <a:off x="1914381" y="1035723"/>
          <a:ext cx="1675447" cy="15474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2200" kern="1200" dirty="0"/>
            <a:t>Deposit and store  data reliably</a:t>
          </a:r>
          <a:endParaRPr lang="en-GB" sz="2200" kern="1200" dirty="0"/>
        </a:p>
      </dsp:txBody>
      <dsp:txXfrm>
        <a:off x="1914381" y="1035723"/>
        <a:ext cx="1675447" cy="1547493"/>
      </dsp:txXfrm>
    </dsp:sp>
    <dsp:sp modelId="{CE82D82D-5312-438A-BDDE-12B96CADBBE1}">
      <dsp:nvSpPr>
        <dsp:cNvPr id="0" name=""/>
        <dsp:cNvSpPr/>
      </dsp:nvSpPr>
      <dsp:spPr>
        <a:xfrm>
          <a:off x="3824391" y="402123"/>
          <a:ext cx="1675447" cy="633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200" kern="1200" dirty="0" err="1">
              <a:solidFill>
                <a:schemeClr val="tx1"/>
              </a:solidFill>
            </a:rPr>
            <a:t>FindGet</a:t>
          </a:r>
          <a:endParaRPr lang="en-GB" sz="2200" kern="1200" dirty="0">
            <a:solidFill>
              <a:schemeClr val="tx1"/>
            </a:solidFill>
          </a:endParaRPr>
        </a:p>
      </dsp:txBody>
      <dsp:txXfrm>
        <a:off x="3824391" y="402123"/>
        <a:ext cx="1675447" cy="633600"/>
      </dsp:txXfrm>
    </dsp:sp>
    <dsp:sp modelId="{27E4FD43-E468-4802-9E74-41F11C09F3F6}">
      <dsp:nvSpPr>
        <dsp:cNvPr id="0" name=""/>
        <dsp:cNvSpPr/>
      </dsp:nvSpPr>
      <dsp:spPr>
        <a:xfrm>
          <a:off x="3824391" y="1035723"/>
          <a:ext cx="1675447" cy="15474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2200" kern="1200" dirty="0"/>
            <a:t>Discover, download data sets</a:t>
          </a:r>
          <a:endParaRPr lang="en-GB" sz="2200" kern="1200" dirty="0"/>
        </a:p>
      </dsp:txBody>
      <dsp:txXfrm>
        <a:off x="3824391" y="1035723"/>
        <a:ext cx="1675447" cy="1547493"/>
      </dsp:txXfrm>
    </dsp:sp>
    <dsp:sp modelId="{1B7FE742-20C4-4B16-A916-80C89563B502}">
      <dsp:nvSpPr>
        <dsp:cNvPr id="0" name=""/>
        <dsp:cNvSpPr/>
      </dsp:nvSpPr>
      <dsp:spPr>
        <a:xfrm>
          <a:off x="5734402" y="402123"/>
          <a:ext cx="1675447" cy="633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200" kern="1200" dirty="0" err="1">
              <a:solidFill>
                <a:schemeClr val="tx1"/>
              </a:solidFill>
            </a:rPr>
            <a:t>SafeShare</a:t>
          </a:r>
          <a:endParaRPr lang="en-GB" sz="2200" kern="1200" dirty="0">
            <a:solidFill>
              <a:schemeClr val="tx1"/>
            </a:solidFill>
          </a:endParaRPr>
        </a:p>
      </dsp:txBody>
      <dsp:txXfrm>
        <a:off x="5734402" y="402123"/>
        <a:ext cx="1675447" cy="633600"/>
      </dsp:txXfrm>
    </dsp:sp>
    <dsp:sp modelId="{E18F90DB-E283-44DD-8784-87559F814329}">
      <dsp:nvSpPr>
        <dsp:cNvPr id="0" name=""/>
        <dsp:cNvSpPr/>
      </dsp:nvSpPr>
      <dsp:spPr>
        <a:xfrm>
          <a:off x="5734402" y="1035723"/>
          <a:ext cx="1675447" cy="15474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2200" kern="1200" dirty="0"/>
            <a:t>Safely share data with users</a:t>
          </a:r>
          <a:endParaRPr lang="en-GB" sz="2200" kern="1200" dirty="0"/>
        </a:p>
      </dsp:txBody>
      <dsp:txXfrm>
        <a:off x="5734402" y="1035723"/>
        <a:ext cx="1675447" cy="1547493"/>
      </dsp:txXfrm>
    </dsp:sp>
    <dsp:sp modelId="{053BA899-133E-4CE1-9B28-4819DEB0DBF5}">
      <dsp:nvSpPr>
        <dsp:cNvPr id="0" name=""/>
        <dsp:cNvSpPr/>
      </dsp:nvSpPr>
      <dsp:spPr>
        <a:xfrm>
          <a:off x="7644412" y="402123"/>
          <a:ext cx="1675447" cy="633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200" kern="1200" dirty="0" err="1">
              <a:solidFill>
                <a:schemeClr val="tx1"/>
              </a:solidFill>
            </a:rPr>
            <a:t>DataStage</a:t>
          </a:r>
          <a:endParaRPr lang="en-GB" sz="2200" kern="1200" dirty="0">
            <a:solidFill>
              <a:schemeClr val="tx1"/>
            </a:solidFill>
          </a:endParaRPr>
        </a:p>
      </dsp:txBody>
      <dsp:txXfrm>
        <a:off x="7644412" y="402123"/>
        <a:ext cx="1675447" cy="633600"/>
      </dsp:txXfrm>
    </dsp:sp>
    <dsp:sp modelId="{1361EE9B-618D-478C-91F1-3A206E8C78B7}">
      <dsp:nvSpPr>
        <dsp:cNvPr id="0" name=""/>
        <dsp:cNvSpPr/>
      </dsp:nvSpPr>
      <dsp:spPr>
        <a:xfrm>
          <a:off x="7644412" y="1035723"/>
          <a:ext cx="1675447" cy="15474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ZA" sz="2200" kern="1200" dirty="0"/>
            <a:t>Prepare data for HPC</a:t>
          </a:r>
          <a:endParaRPr lang="en-GB" sz="2200" kern="1200" dirty="0"/>
        </a:p>
      </dsp:txBody>
      <dsp:txXfrm>
        <a:off x="7644412" y="1035723"/>
        <a:ext cx="1675447" cy="15474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880A-4B8D-4DBC-AB8E-246AEC275B0E}" type="datetimeFigureOut">
              <a:rPr lang="en-ZA" smtClean="0"/>
              <a:t>19 Oct 2021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E00B4-B4F3-4FB7-AFF8-56886B5B866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21656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880A-4B8D-4DBC-AB8E-246AEC275B0E}" type="datetimeFigureOut">
              <a:rPr lang="en-ZA" smtClean="0"/>
              <a:t>19 Oct 2021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E00B4-B4F3-4FB7-AFF8-56886B5B866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36999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880A-4B8D-4DBC-AB8E-246AEC275B0E}" type="datetimeFigureOut">
              <a:rPr lang="en-ZA" smtClean="0"/>
              <a:t>19 Oct 2021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E00B4-B4F3-4FB7-AFF8-56886B5B866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12943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880A-4B8D-4DBC-AB8E-246AEC275B0E}" type="datetimeFigureOut">
              <a:rPr lang="en-ZA" smtClean="0"/>
              <a:t>19 Oct 2021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E00B4-B4F3-4FB7-AFF8-56886B5B866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79068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880A-4B8D-4DBC-AB8E-246AEC275B0E}" type="datetimeFigureOut">
              <a:rPr lang="en-ZA" smtClean="0"/>
              <a:t>19 Oct 2021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E00B4-B4F3-4FB7-AFF8-56886B5B866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00789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880A-4B8D-4DBC-AB8E-246AEC275B0E}" type="datetimeFigureOut">
              <a:rPr lang="en-ZA" smtClean="0"/>
              <a:t>19 Oct 2021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E00B4-B4F3-4FB7-AFF8-56886B5B866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69894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880A-4B8D-4DBC-AB8E-246AEC275B0E}" type="datetimeFigureOut">
              <a:rPr lang="en-ZA" smtClean="0"/>
              <a:t>19 Oct 2021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E00B4-B4F3-4FB7-AFF8-56886B5B866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20831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880A-4B8D-4DBC-AB8E-246AEC275B0E}" type="datetimeFigureOut">
              <a:rPr lang="en-ZA" smtClean="0"/>
              <a:t>19 Oct 2021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E00B4-B4F3-4FB7-AFF8-56886B5B866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56732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880A-4B8D-4DBC-AB8E-246AEC275B0E}" type="datetimeFigureOut">
              <a:rPr lang="en-ZA" smtClean="0"/>
              <a:t>19 Oct 2021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E00B4-B4F3-4FB7-AFF8-56886B5B866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94055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880A-4B8D-4DBC-AB8E-246AEC275B0E}" type="datetimeFigureOut">
              <a:rPr lang="en-ZA" smtClean="0"/>
              <a:t>19 Oct 2021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E00B4-B4F3-4FB7-AFF8-56886B5B866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80001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880A-4B8D-4DBC-AB8E-246AEC275B0E}" type="datetimeFigureOut">
              <a:rPr lang="en-ZA" smtClean="0"/>
              <a:t>19 Oct 2021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E00B4-B4F3-4FB7-AFF8-56886B5B866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77717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E880A-4B8D-4DBC-AB8E-246AEC275B0E}" type="datetimeFigureOut">
              <a:rPr lang="en-ZA" smtClean="0"/>
              <a:t>19 Oct 2021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E00B4-B4F3-4FB7-AFF8-56886B5B866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96601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hyperlink" Target="http://ttoes.wordpress.com/2012/01/" TargetMode="Externa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26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image" Target="../media/image28.png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image" Target="../media/image2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nrf.ac.za/media-room/news/nrf-south-africa-host-aosp-project-offic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-1440" b="1"/>
          <a:stretch/>
        </p:blipFill>
        <p:spPr>
          <a:xfrm>
            <a:off x="1" y="188260"/>
            <a:ext cx="5203818" cy="664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1270" b="1176"/>
          <a:stretch/>
        </p:blipFill>
        <p:spPr>
          <a:xfrm>
            <a:off x="8028616" y="399010"/>
            <a:ext cx="4163384" cy="645899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203819" y="1458955"/>
            <a:ext cx="6804405" cy="2111288"/>
          </a:xfrm>
        </p:spPr>
        <p:txBody>
          <a:bodyPr>
            <a:normAutofit/>
          </a:bodyPr>
          <a:lstStyle/>
          <a:p>
            <a:pPr algn="l"/>
            <a:r>
              <a:rPr lang="en-US" sz="4400" dirty="0"/>
              <a:t>The African Open Science Platform (AOSP) and South African Open Science Cloud</a:t>
            </a:r>
            <a:endParaRPr lang="en-ZA" sz="44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5203819" y="3914071"/>
            <a:ext cx="6804405" cy="2111288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/>
              <a:t>Second Global Open Science Cloud (GOSC) Workshop </a:t>
            </a:r>
            <a:endParaRPr lang="en-ZA" dirty="0"/>
          </a:p>
          <a:p>
            <a:pPr algn="l"/>
            <a:r>
              <a:rPr lang="en-ZA" dirty="0"/>
              <a:t>22 October 2021</a:t>
            </a:r>
          </a:p>
          <a:p>
            <a:pPr algn="l"/>
            <a:endParaRPr lang="en-ZA" dirty="0"/>
          </a:p>
          <a:p>
            <a:pPr algn="l"/>
            <a:r>
              <a:rPr lang="en-ZA" dirty="0"/>
              <a:t>Anwar Vahed</a:t>
            </a:r>
          </a:p>
          <a:p>
            <a:pPr algn="l"/>
            <a:r>
              <a:rPr lang="en-ZA" dirty="0"/>
              <a:t>NICIS - DIRISA</a:t>
            </a:r>
          </a:p>
        </p:txBody>
      </p:sp>
    </p:spTree>
    <p:extLst>
      <p:ext uri="{BB962C8B-B14F-4D97-AF65-F5344CB8AC3E}">
        <p14:creationId xmlns:p14="http://schemas.microsoft.com/office/powerpoint/2010/main" val="2839738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5341A-7B9F-45B8-949B-5138A7EDA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National Integrated Cyberinfrastructure System (NICIS)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20DA6-284B-4C09-8762-07AE2BF9D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902" y="1880402"/>
            <a:ext cx="4542822" cy="46189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dirty="0"/>
              <a:t>Cyber platform for research</a:t>
            </a:r>
          </a:p>
          <a:p>
            <a:r>
              <a:rPr lang="en-ZA" dirty="0"/>
              <a:t>Close internal integration; federated globally and locally </a:t>
            </a:r>
          </a:p>
          <a:p>
            <a:r>
              <a:rPr lang="en-US" sz="2800" dirty="0"/>
              <a:t>Large </a:t>
            </a:r>
            <a:r>
              <a:rPr lang="en-US" dirty="0"/>
              <a:t>s</a:t>
            </a:r>
            <a:r>
              <a:rPr lang="en-US" sz="2800" dirty="0"/>
              <a:t>cale science </a:t>
            </a:r>
            <a:r>
              <a:rPr lang="en-ZA" dirty="0"/>
              <a:t>&amp; cross-cutting </a:t>
            </a:r>
            <a:r>
              <a:rPr lang="en-US" sz="2800" dirty="0"/>
              <a:t>projects (SKA, CERN, Bioinformatics, Climate Change, Astronomy, 4IR, SADC CI)</a:t>
            </a:r>
          </a:p>
          <a:p>
            <a:r>
              <a:rPr lang="en-ZA" dirty="0"/>
              <a:t> </a:t>
            </a:r>
          </a:p>
          <a:p>
            <a:endParaRPr lang="en-ZA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F612CCB-7A89-40F6-9651-A8BFAA62A05E}"/>
              </a:ext>
            </a:extLst>
          </p:cNvPr>
          <p:cNvCxnSpPr>
            <a:stCxn id="35" idx="2"/>
          </p:cNvCxnSpPr>
          <p:nvPr/>
        </p:nvCxnSpPr>
        <p:spPr>
          <a:xfrm>
            <a:off x="8086129" y="2382862"/>
            <a:ext cx="379240" cy="1164822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3166332-FA31-4B04-9AB6-014BBF73D6E8}"/>
              </a:ext>
            </a:extLst>
          </p:cNvPr>
          <p:cNvCxnSpPr>
            <a:stCxn id="36" idx="6"/>
          </p:cNvCxnSpPr>
          <p:nvPr/>
        </p:nvCxnSpPr>
        <p:spPr>
          <a:xfrm flipH="1">
            <a:off x="8851260" y="2390206"/>
            <a:ext cx="363618" cy="1189663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D88DFFE-BDF7-4242-8C5C-DA6AE1FB9F23}"/>
              </a:ext>
            </a:extLst>
          </p:cNvPr>
          <p:cNvCxnSpPr>
            <a:stCxn id="44" idx="1"/>
          </p:cNvCxnSpPr>
          <p:nvPr/>
        </p:nvCxnSpPr>
        <p:spPr>
          <a:xfrm>
            <a:off x="6335182" y="2150461"/>
            <a:ext cx="509958" cy="1402215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30BE574-5086-4D0B-A880-C4BC594473CD}"/>
              </a:ext>
            </a:extLst>
          </p:cNvPr>
          <p:cNvCxnSpPr>
            <a:stCxn id="44" idx="3"/>
          </p:cNvCxnSpPr>
          <p:nvPr/>
        </p:nvCxnSpPr>
        <p:spPr>
          <a:xfrm flipH="1">
            <a:off x="7530458" y="2150461"/>
            <a:ext cx="532916" cy="1402215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AA78ED4-7A6C-40EE-B097-E1CEB3B0126C}"/>
              </a:ext>
            </a:extLst>
          </p:cNvPr>
          <p:cNvCxnSpPr>
            <a:stCxn id="41" idx="3"/>
          </p:cNvCxnSpPr>
          <p:nvPr/>
        </p:nvCxnSpPr>
        <p:spPr>
          <a:xfrm flipH="1">
            <a:off x="6902474" y="2699815"/>
            <a:ext cx="395355" cy="8528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AD00A29-EB8A-4A69-9ED9-58EA8F480A10}"/>
              </a:ext>
            </a:extLst>
          </p:cNvPr>
          <p:cNvCxnSpPr>
            <a:stCxn id="41" idx="1"/>
          </p:cNvCxnSpPr>
          <p:nvPr/>
        </p:nvCxnSpPr>
        <p:spPr>
          <a:xfrm>
            <a:off x="5569637" y="2699815"/>
            <a:ext cx="399096" cy="8206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0FCC42E-12C3-41D3-B121-384D719B4607}"/>
              </a:ext>
            </a:extLst>
          </p:cNvPr>
          <p:cNvCxnSpPr>
            <a:stCxn id="52" idx="1"/>
          </p:cNvCxnSpPr>
          <p:nvPr/>
        </p:nvCxnSpPr>
        <p:spPr>
          <a:xfrm>
            <a:off x="10037001" y="2123311"/>
            <a:ext cx="494454" cy="1429365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9209B40-72DD-485E-BDEB-0A4CCAF86405}"/>
              </a:ext>
            </a:extLst>
          </p:cNvPr>
          <p:cNvCxnSpPr>
            <a:stCxn id="52" idx="3"/>
          </p:cNvCxnSpPr>
          <p:nvPr/>
        </p:nvCxnSpPr>
        <p:spPr>
          <a:xfrm flipH="1">
            <a:off x="11220068" y="2123311"/>
            <a:ext cx="498934" cy="1429365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EEDED9E-8BAD-4DE5-A8CB-690FCF9383CB}"/>
              </a:ext>
            </a:extLst>
          </p:cNvPr>
          <p:cNvCxnSpPr>
            <a:stCxn id="48" idx="3"/>
          </p:cNvCxnSpPr>
          <p:nvPr/>
        </p:nvCxnSpPr>
        <p:spPr>
          <a:xfrm flipH="1">
            <a:off x="9901516" y="2808825"/>
            <a:ext cx="333226" cy="70224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DE2D4D3-0EA2-4086-A869-CF011C124790}"/>
              </a:ext>
            </a:extLst>
          </p:cNvPr>
          <p:cNvCxnSpPr>
            <a:stCxn id="48" idx="1"/>
          </p:cNvCxnSpPr>
          <p:nvPr/>
        </p:nvCxnSpPr>
        <p:spPr>
          <a:xfrm>
            <a:off x="8434542" y="2808825"/>
            <a:ext cx="367486" cy="70224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3584913-4D70-44CE-A3AE-742F3355C987}"/>
              </a:ext>
            </a:extLst>
          </p:cNvPr>
          <p:cNvCxnSpPr>
            <a:stCxn id="31" idx="6"/>
          </p:cNvCxnSpPr>
          <p:nvPr/>
        </p:nvCxnSpPr>
        <p:spPr>
          <a:xfrm flipH="1">
            <a:off x="8258751" y="3181663"/>
            <a:ext cx="275382" cy="329406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FC3B449-D4A7-469D-903D-B6D2D6816EC1}"/>
              </a:ext>
            </a:extLst>
          </p:cNvPr>
          <p:cNvCxnSpPr>
            <a:stCxn id="33" idx="1"/>
          </p:cNvCxnSpPr>
          <p:nvPr/>
        </p:nvCxnSpPr>
        <p:spPr>
          <a:xfrm>
            <a:off x="6733933" y="3172179"/>
            <a:ext cx="337082" cy="33889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A949D43B-9428-4472-8CF6-4B9A49B9353F}"/>
              </a:ext>
            </a:extLst>
          </p:cNvPr>
          <p:cNvSpPr/>
          <p:nvPr/>
        </p:nvSpPr>
        <p:spPr>
          <a:xfrm>
            <a:off x="5873690" y="4012966"/>
            <a:ext cx="5472608" cy="162248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ZA" dirty="0">
                <a:solidFill>
                  <a:schemeClr val="tx1"/>
                </a:solidFill>
              </a:rPr>
              <a:t>Core</a:t>
            </a:r>
          </a:p>
          <a:p>
            <a:pPr algn="r"/>
            <a:r>
              <a:rPr lang="en-ZA" dirty="0">
                <a:solidFill>
                  <a:schemeClr val="tx1"/>
                </a:solidFill>
              </a:rPr>
              <a:t>services</a:t>
            </a:r>
          </a:p>
          <a:p>
            <a:pPr algn="r"/>
            <a:endParaRPr lang="en-ZA" dirty="0">
              <a:solidFill>
                <a:schemeClr val="tx1"/>
              </a:solidFill>
            </a:endParaRPr>
          </a:p>
          <a:p>
            <a:pPr algn="r"/>
            <a:r>
              <a:rPr lang="en-ZA" dirty="0">
                <a:solidFill>
                  <a:schemeClr val="tx1"/>
                </a:solidFill>
              </a:rPr>
              <a:t>Networked</a:t>
            </a:r>
          </a:p>
          <a:p>
            <a:pPr algn="r"/>
            <a:r>
              <a:rPr lang="en-ZA" dirty="0">
                <a:solidFill>
                  <a:schemeClr val="tx1"/>
                </a:solidFill>
              </a:rPr>
              <a:t>resources</a:t>
            </a:r>
          </a:p>
        </p:txBody>
      </p:sp>
      <p:sp>
        <p:nvSpPr>
          <p:cNvPr id="18" name="Rounded Rectangle 16">
            <a:extLst>
              <a:ext uri="{FF2B5EF4-FFF2-40B4-BE49-F238E27FC236}">
                <a16:creationId xmlns:a16="http://schemas.microsoft.com/office/drawing/2014/main" id="{F1C900DF-E837-4954-BBE6-E30DAEABCBE8}"/>
              </a:ext>
            </a:extLst>
          </p:cNvPr>
          <p:cNvSpPr/>
          <p:nvPr/>
        </p:nvSpPr>
        <p:spPr>
          <a:xfrm rot="16200000" flipH="1">
            <a:off x="3476934" y="3658550"/>
            <a:ext cx="3746115" cy="367859"/>
          </a:xfrm>
          <a:prstGeom prst="roundRect">
            <a:avLst>
              <a:gd name="adj" fmla="val 1128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b" anchorCtr="1"/>
          <a:lstStyle/>
          <a:p>
            <a:pPr algn="ctr"/>
            <a:endParaRPr lang="en-ZA" dirty="0">
              <a:solidFill>
                <a:schemeClr val="tx1"/>
              </a:solidFill>
            </a:endParaRPr>
          </a:p>
          <a:p>
            <a:pPr algn="ctr"/>
            <a:endParaRPr lang="en-ZA" dirty="0">
              <a:solidFill>
                <a:schemeClr val="tx1"/>
              </a:solidFill>
            </a:endParaRPr>
          </a:p>
          <a:p>
            <a:pPr algn="ctr"/>
            <a:endParaRPr lang="en-ZA" dirty="0">
              <a:solidFill>
                <a:schemeClr val="tx1"/>
              </a:solidFill>
            </a:endParaRPr>
          </a:p>
          <a:p>
            <a:pPr algn="ctr"/>
            <a:endParaRPr lang="en-ZA" dirty="0">
              <a:solidFill>
                <a:schemeClr val="tx1"/>
              </a:solidFill>
            </a:endParaRPr>
          </a:p>
          <a:p>
            <a:pPr algn="ctr"/>
            <a:r>
              <a:rPr lang="en-ZA" dirty="0">
                <a:solidFill>
                  <a:schemeClr val="tx1"/>
                </a:solidFill>
              </a:rPr>
              <a:t>Skills &amp; expertise</a:t>
            </a:r>
          </a:p>
        </p:txBody>
      </p:sp>
      <p:sp>
        <p:nvSpPr>
          <p:cNvPr id="19" name="Rounded Rectangle 19">
            <a:extLst>
              <a:ext uri="{FF2B5EF4-FFF2-40B4-BE49-F238E27FC236}">
                <a16:creationId xmlns:a16="http://schemas.microsoft.com/office/drawing/2014/main" id="{D8428BE9-6214-41DE-AF1B-5C0CE8D24B36}"/>
              </a:ext>
            </a:extLst>
          </p:cNvPr>
          <p:cNvSpPr/>
          <p:nvPr/>
        </p:nvSpPr>
        <p:spPr>
          <a:xfrm>
            <a:off x="5968733" y="3906224"/>
            <a:ext cx="1329096" cy="1809313"/>
          </a:xfrm>
          <a:prstGeom prst="roundRect">
            <a:avLst>
              <a:gd name="adj" fmla="val 10906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en-Z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Computing Services (CHPC)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ounded Rectangle 20">
            <a:extLst>
              <a:ext uri="{FF2B5EF4-FFF2-40B4-BE49-F238E27FC236}">
                <a16:creationId xmlns:a16="http://schemas.microsoft.com/office/drawing/2014/main" id="{A31E5818-20E1-411F-9C55-A402B756AA2E}"/>
              </a:ext>
            </a:extLst>
          </p:cNvPr>
          <p:cNvSpPr/>
          <p:nvPr/>
        </p:nvSpPr>
        <p:spPr>
          <a:xfrm>
            <a:off x="7385858" y="3915338"/>
            <a:ext cx="1337679" cy="1800200"/>
          </a:xfrm>
          <a:prstGeom prst="roundRect">
            <a:avLst>
              <a:gd name="adj" fmla="val 8489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36000" rIns="36000" rtlCol="0" anchor="b" anchorCtr="1"/>
          <a:lstStyle/>
          <a:p>
            <a:pPr algn="ctr"/>
            <a:r>
              <a:rPr lang="en-Z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Networking Services (</a:t>
            </a:r>
            <a:r>
              <a:rPr lang="en-Z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SANReN</a:t>
            </a:r>
            <a:r>
              <a:rPr lang="en-Z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" name="Picture 2" descr="C:\Users\AVahed\Pictures\chpc.jpg">
            <a:extLst>
              <a:ext uri="{FF2B5EF4-FFF2-40B4-BE49-F238E27FC236}">
                <a16:creationId xmlns:a16="http://schemas.microsoft.com/office/drawing/2014/main" id="{431528F7-031C-4CB4-9462-688E0A2FD5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3"/>
          <a:stretch/>
        </p:blipFill>
        <p:spPr bwMode="auto">
          <a:xfrm>
            <a:off x="6042243" y="4009259"/>
            <a:ext cx="1182076" cy="7138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Picture 3" descr="C:\Users\AVahed\Pictures\SanrenNetworkMap.png">
            <a:extLst>
              <a:ext uri="{FF2B5EF4-FFF2-40B4-BE49-F238E27FC236}">
                <a16:creationId xmlns:a16="http://schemas.microsoft.com/office/drawing/2014/main" id="{52C8B51A-5A2E-4269-8F24-380DD068E4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13"/>
          <a:stretch/>
        </p:blipFill>
        <p:spPr bwMode="auto">
          <a:xfrm>
            <a:off x="7447534" y="4012420"/>
            <a:ext cx="1193663" cy="7186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3" name="Rounded Rectangle 23">
            <a:extLst>
              <a:ext uri="{FF2B5EF4-FFF2-40B4-BE49-F238E27FC236}">
                <a16:creationId xmlns:a16="http://schemas.microsoft.com/office/drawing/2014/main" id="{9A9F2F9E-7E1B-4476-9173-1EE6DC333C88}"/>
              </a:ext>
            </a:extLst>
          </p:cNvPr>
          <p:cNvSpPr/>
          <p:nvPr/>
        </p:nvSpPr>
        <p:spPr>
          <a:xfrm>
            <a:off x="8803398" y="3915338"/>
            <a:ext cx="1329096" cy="1800200"/>
          </a:xfrm>
          <a:prstGeom prst="roundRect">
            <a:avLst>
              <a:gd name="adj" fmla="val 10906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en-Z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Services (DIRISA)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Picture 4" descr="C:\Users\AVahed\Pictures\deploymentData.png">
            <a:extLst>
              <a:ext uri="{FF2B5EF4-FFF2-40B4-BE49-F238E27FC236}">
                <a16:creationId xmlns:a16="http://schemas.microsoft.com/office/drawing/2014/main" id="{9F682DBA-EAC9-4E4C-80D2-D706392313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5" r="25512"/>
          <a:stretch/>
        </p:blipFill>
        <p:spPr bwMode="auto">
          <a:xfrm>
            <a:off x="8888505" y="4009259"/>
            <a:ext cx="1180027" cy="7106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5" name="Rounded Rectangle 25">
            <a:extLst>
              <a:ext uri="{FF2B5EF4-FFF2-40B4-BE49-F238E27FC236}">
                <a16:creationId xmlns:a16="http://schemas.microsoft.com/office/drawing/2014/main" id="{E37D7189-15DA-445C-BF4C-8CE958D9708B}"/>
              </a:ext>
            </a:extLst>
          </p:cNvPr>
          <p:cNvSpPr/>
          <p:nvPr/>
        </p:nvSpPr>
        <p:spPr>
          <a:xfrm>
            <a:off x="5875986" y="3463848"/>
            <a:ext cx="5470312" cy="371257"/>
          </a:xfrm>
          <a:prstGeom prst="roundRect">
            <a:avLst>
              <a:gd name="adj" fmla="val 1128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b" anchorCtr="1"/>
          <a:lstStyle/>
          <a:p>
            <a:pPr algn="ctr"/>
            <a:r>
              <a:rPr lang="en-ZA" dirty="0">
                <a:solidFill>
                  <a:schemeClr val="tx1"/>
                </a:solidFill>
              </a:rPr>
              <a:t>Data intensive research environments (Cloud)</a:t>
            </a:r>
          </a:p>
        </p:txBody>
      </p:sp>
      <p:sp>
        <p:nvSpPr>
          <p:cNvPr id="26" name="Up-Down Arrow 26">
            <a:extLst>
              <a:ext uri="{FF2B5EF4-FFF2-40B4-BE49-F238E27FC236}">
                <a16:creationId xmlns:a16="http://schemas.microsoft.com/office/drawing/2014/main" id="{09FB2DD9-0AD9-4849-9BF5-CBA44D9F76D0}"/>
              </a:ext>
            </a:extLst>
          </p:cNvPr>
          <p:cNvSpPr/>
          <p:nvPr/>
        </p:nvSpPr>
        <p:spPr>
          <a:xfrm>
            <a:off x="10768274" y="4713764"/>
            <a:ext cx="144016" cy="267289"/>
          </a:xfrm>
          <a:prstGeom prst="up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70338F8-D5D7-407D-A712-1F4167200002}"/>
              </a:ext>
            </a:extLst>
          </p:cNvPr>
          <p:cNvCxnSpPr>
            <a:stCxn id="40" idx="6"/>
            <a:endCxn id="47" idx="3"/>
          </p:cNvCxnSpPr>
          <p:nvPr/>
        </p:nvCxnSpPr>
        <p:spPr>
          <a:xfrm>
            <a:off x="7117809" y="2712250"/>
            <a:ext cx="1684219" cy="1414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BDE481B-C20C-4249-A7BA-1695B1C7CB32}"/>
              </a:ext>
            </a:extLst>
          </p:cNvPr>
          <p:cNvCxnSpPr>
            <a:stCxn id="32" idx="6"/>
            <a:endCxn id="47" idx="4"/>
          </p:cNvCxnSpPr>
          <p:nvPr/>
        </p:nvCxnSpPr>
        <p:spPr>
          <a:xfrm flipV="1">
            <a:off x="8387510" y="2876240"/>
            <a:ext cx="978044" cy="30286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4D3F121-87E2-479F-AD1F-6530F0C96647}"/>
              </a:ext>
            </a:extLst>
          </p:cNvPr>
          <p:cNvCxnSpPr>
            <a:stCxn id="37" idx="3"/>
            <a:endCxn id="51" idx="3"/>
          </p:cNvCxnSpPr>
          <p:nvPr/>
        </p:nvCxnSpPr>
        <p:spPr>
          <a:xfrm flipV="1">
            <a:off x="9214878" y="2208773"/>
            <a:ext cx="1179410" cy="17408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CD7DC24-F349-4485-AC96-EE5BEE918E9F}"/>
              </a:ext>
            </a:extLst>
          </p:cNvPr>
          <p:cNvCxnSpPr>
            <a:stCxn id="37" idx="1"/>
            <a:endCxn id="43" idx="5"/>
          </p:cNvCxnSpPr>
          <p:nvPr/>
        </p:nvCxnSpPr>
        <p:spPr>
          <a:xfrm flipH="1" flipV="1">
            <a:off x="7682993" y="2221630"/>
            <a:ext cx="523773" cy="16123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F6F9EFAF-BEED-402F-BF3F-E3611041102E}"/>
              </a:ext>
            </a:extLst>
          </p:cNvPr>
          <p:cNvSpPr/>
          <p:nvPr/>
        </p:nvSpPr>
        <p:spPr>
          <a:xfrm>
            <a:off x="6733902" y="3034275"/>
            <a:ext cx="1800231" cy="29477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898C73F-D61F-465A-93D9-7EC81D7643AF}"/>
              </a:ext>
            </a:extLst>
          </p:cNvPr>
          <p:cNvSpPr/>
          <p:nvPr/>
        </p:nvSpPr>
        <p:spPr>
          <a:xfrm>
            <a:off x="6845140" y="3102163"/>
            <a:ext cx="1542370" cy="153889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endParaRPr lang="en-GB" sz="16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F9B7F3C-9D84-4E6E-AE57-90F01532E5D8}"/>
              </a:ext>
            </a:extLst>
          </p:cNvPr>
          <p:cNvSpPr txBox="1"/>
          <p:nvPr/>
        </p:nvSpPr>
        <p:spPr>
          <a:xfrm>
            <a:off x="6733933" y="3018290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400" dirty="0"/>
              <a:t>Materials &amp; Manuf.</a:t>
            </a:r>
            <a:endParaRPr lang="en-GB" sz="1400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043913F-D4E6-4E14-A3A0-D0F8069A3E77}"/>
              </a:ext>
            </a:extLst>
          </p:cNvPr>
          <p:cNvGrpSpPr/>
          <p:nvPr/>
        </p:nvGrpSpPr>
        <p:grpSpPr>
          <a:xfrm>
            <a:off x="8086129" y="2221630"/>
            <a:ext cx="1187660" cy="322464"/>
            <a:chOff x="6948264" y="4253538"/>
            <a:chExt cx="1187660" cy="322464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028FB0F-D867-48C7-AAC0-269AA27C6BFA}"/>
                </a:ext>
              </a:extLst>
            </p:cNvPr>
            <p:cNvSpPr/>
            <p:nvPr/>
          </p:nvSpPr>
          <p:spPr>
            <a:xfrm>
              <a:off x="6948264" y="4253538"/>
              <a:ext cx="1187660" cy="322464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B0BE24B5-07BB-48C1-B4CE-7DA39F97A4CB}"/>
                </a:ext>
              </a:extLst>
            </p:cNvPr>
            <p:cNvSpPr/>
            <p:nvPr/>
          </p:nvSpPr>
          <p:spPr>
            <a:xfrm>
              <a:off x="7029122" y="4314102"/>
              <a:ext cx="1047891" cy="216024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endParaRPr lang="en-GB" sz="1600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15C8190-9677-4305-91A8-307F70653E26}"/>
                </a:ext>
              </a:extLst>
            </p:cNvPr>
            <p:cNvSpPr txBox="1"/>
            <p:nvPr/>
          </p:nvSpPr>
          <p:spPr>
            <a:xfrm>
              <a:off x="7068901" y="4260881"/>
              <a:ext cx="10081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400" dirty="0"/>
                <a:t>Energy</a:t>
              </a:r>
              <a:endParaRPr lang="en-GB" sz="1400" dirty="0"/>
            </a:p>
          </p:txBody>
        </p:sp>
      </p:grp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5D62DB8-DB62-4648-9958-94358D01E03C}"/>
              </a:ext>
            </a:extLst>
          </p:cNvPr>
          <p:cNvCxnSpPr>
            <a:stCxn id="40" idx="0"/>
          </p:cNvCxnSpPr>
          <p:nvPr/>
        </p:nvCxnSpPr>
        <p:spPr>
          <a:xfrm flipV="1">
            <a:off x="6433733" y="2059969"/>
            <a:ext cx="348499" cy="54426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0526890D-9E41-4A4F-8022-1E837EBD75C6}"/>
              </a:ext>
            </a:extLst>
          </p:cNvPr>
          <p:cNvSpPr/>
          <p:nvPr/>
        </p:nvSpPr>
        <p:spPr>
          <a:xfrm>
            <a:off x="5569637" y="2570797"/>
            <a:ext cx="1728192" cy="2829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F59A6B3E-4032-4439-A259-4D3766EFA855}"/>
              </a:ext>
            </a:extLst>
          </p:cNvPr>
          <p:cNvSpPr/>
          <p:nvPr/>
        </p:nvSpPr>
        <p:spPr>
          <a:xfrm>
            <a:off x="5749657" y="2604238"/>
            <a:ext cx="1368152" cy="21602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endParaRPr lang="en-GB" sz="16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509F766-4B0F-4C48-B597-57E64361842D}"/>
              </a:ext>
            </a:extLst>
          </p:cNvPr>
          <p:cNvSpPr txBox="1"/>
          <p:nvPr/>
        </p:nvSpPr>
        <p:spPr>
          <a:xfrm>
            <a:off x="5569637" y="2545926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400" dirty="0"/>
              <a:t>Earth &amp; Environment</a:t>
            </a:r>
            <a:endParaRPr lang="en-GB" sz="1400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9B0318B0-49CE-45E2-B368-28FFFDE945FC}"/>
              </a:ext>
            </a:extLst>
          </p:cNvPr>
          <p:cNvSpPr/>
          <p:nvPr/>
        </p:nvSpPr>
        <p:spPr>
          <a:xfrm>
            <a:off x="6335182" y="2003801"/>
            <a:ext cx="1728192" cy="29332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FB871CC9-3B9F-4E77-8F2F-BF62A6143597}"/>
              </a:ext>
            </a:extLst>
          </p:cNvPr>
          <p:cNvSpPr/>
          <p:nvPr/>
        </p:nvSpPr>
        <p:spPr>
          <a:xfrm>
            <a:off x="6515202" y="2037242"/>
            <a:ext cx="1368152" cy="216024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endParaRPr lang="en-GB" sz="16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2F677C0-9F39-4035-AB93-610D3A871142}"/>
              </a:ext>
            </a:extLst>
          </p:cNvPr>
          <p:cNvSpPr txBox="1"/>
          <p:nvPr/>
        </p:nvSpPr>
        <p:spPr>
          <a:xfrm>
            <a:off x="6335182" y="1996572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400" dirty="0" err="1"/>
              <a:t>Phy</a:t>
            </a:r>
            <a:r>
              <a:rPr lang="en-ZA" sz="1400" dirty="0"/>
              <a:t> </a:t>
            </a:r>
            <a:r>
              <a:rPr lang="en-ZA" sz="1400" dirty="0" err="1"/>
              <a:t>Sci</a:t>
            </a:r>
            <a:r>
              <a:rPr lang="en-ZA" sz="1400" dirty="0"/>
              <a:t> &amp; Eng.</a:t>
            </a:r>
            <a:endParaRPr lang="en-GB" sz="1400" dirty="0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13A1EBC-E3A7-453C-9F15-A89F4C68CBF9}"/>
              </a:ext>
            </a:extLst>
          </p:cNvPr>
          <p:cNvCxnSpPr>
            <a:stCxn id="47" idx="6"/>
            <a:endCxn id="51" idx="4"/>
          </p:cNvCxnSpPr>
          <p:nvPr/>
        </p:nvCxnSpPr>
        <p:spPr>
          <a:xfrm flipV="1">
            <a:off x="10162499" y="2239592"/>
            <a:ext cx="715504" cy="55970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:a16="http://schemas.microsoft.com/office/drawing/2014/main" id="{7ECDFD6A-26F9-427B-81B0-4A038F2822C9}"/>
              </a:ext>
            </a:extLst>
          </p:cNvPr>
          <p:cNvSpPr/>
          <p:nvPr/>
        </p:nvSpPr>
        <p:spPr>
          <a:xfrm>
            <a:off x="8344297" y="2654463"/>
            <a:ext cx="1980691" cy="28966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2209B403-C418-4AFA-8A33-405A8C5ADD88}"/>
              </a:ext>
            </a:extLst>
          </p:cNvPr>
          <p:cNvSpPr/>
          <p:nvPr/>
        </p:nvSpPr>
        <p:spPr>
          <a:xfrm>
            <a:off x="8568608" y="2722351"/>
            <a:ext cx="1593891" cy="153889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endParaRPr lang="en-GB" sz="16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CE87668-D5D0-434F-A46B-CA89D1D78388}"/>
              </a:ext>
            </a:extLst>
          </p:cNvPr>
          <p:cNvSpPr txBox="1"/>
          <p:nvPr/>
        </p:nvSpPr>
        <p:spPr>
          <a:xfrm>
            <a:off x="8434542" y="2654936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400" dirty="0"/>
              <a:t>Humans &amp; Society</a:t>
            </a:r>
            <a:endParaRPr lang="en-GB" sz="1400" dirty="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0149514-8947-44B9-86A5-D9DEDC5F218C}"/>
              </a:ext>
            </a:extLst>
          </p:cNvPr>
          <p:cNvGrpSpPr/>
          <p:nvPr/>
        </p:nvGrpSpPr>
        <p:grpSpPr>
          <a:xfrm>
            <a:off x="10013906" y="1996572"/>
            <a:ext cx="1728192" cy="275596"/>
            <a:chOff x="3707904" y="3356992"/>
            <a:chExt cx="1080120" cy="141453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70FA3CB1-50E5-4C36-B435-72A4E4EDD41E}"/>
                </a:ext>
              </a:extLst>
            </p:cNvPr>
            <p:cNvSpPr/>
            <p:nvPr/>
          </p:nvSpPr>
          <p:spPr>
            <a:xfrm>
              <a:off x="3707904" y="3356992"/>
              <a:ext cx="1080120" cy="141453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521E0820-081C-49C6-9AFF-F18295D151AB}"/>
                </a:ext>
              </a:extLst>
            </p:cNvPr>
            <p:cNvSpPr/>
            <p:nvPr/>
          </p:nvSpPr>
          <p:spPr>
            <a:xfrm>
              <a:off x="3820417" y="3373713"/>
              <a:ext cx="855095" cy="108012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784BFEE0-E93F-4208-BB98-6927CED0606E}"/>
              </a:ext>
            </a:extLst>
          </p:cNvPr>
          <p:cNvSpPr txBox="1"/>
          <p:nvPr/>
        </p:nvSpPr>
        <p:spPr>
          <a:xfrm>
            <a:off x="10037001" y="1969422"/>
            <a:ext cx="1682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400" dirty="0"/>
              <a:t>Health, Bio &amp; Food</a:t>
            </a: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A0A57-7917-48F9-83B1-CBFB0C56C2BD}" type="slidenum">
              <a:rPr lang="en-ZA" smtClean="0"/>
              <a:t>10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16530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925EEF7-7234-478A-8010-5523625CC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NICIS &amp; South African Research Cloud</a:t>
            </a:r>
          </a:p>
        </p:txBody>
      </p:sp>
      <p:graphicFrame>
        <p:nvGraphicFramePr>
          <p:cNvPr id="16" name="Content Placeholder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7852740"/>
              </p:ext>
            </p:extLst>
          </p:nvPr>
        </p:nvGraphicFramePr>
        <p:xfrm>
          <a:off x="418780" y="1506071"/>
          <a:ext cx="11354439" cy="5215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A0A57-7917-48F9-83B1-CBFB0C56C2BD}" type="slidenum">
              <a:rPr lang="en-ZA" smtClean="0"/>
              <a:t>11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39733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7915"/>
          </a:xfrm>
        </p:spPr>
        <p:txBody>
          <a:bodyPr/>
          <a:lstStyle/>
          <a:p>
            <a:r>
              <a:rPr lang="en-ZA" dirty="0"/>
              <a:t>SA Research Cloud </a:t>
            </a:r>
            <a:r>
              <a:rPr lang="en-ZA" dirty="0">
                <a:sym typeface="Wingdings" panose="05000000000000000000" pitchFamily="2" charset="2"/>
              </a:rPr>
              <a:t> </a:t>
            </a:r>
            <a:r>
              <a:rPr lang="en-ZA" dirty="0"/>
              <a:t>SA Open Science Cloud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1724600"/>
              </p:ext>
            </p:extLst>
          </p:nvPr>
        </p:nvGraphicFramePr>
        <p:xfrm>
          <a:off x="838200" y="1237128"/>
          <a:ext cx="10515600" cy="4917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Hexagon 10"/>
          <p:cNvSpPr/>
          <p:nvPr/>
        </p:nvSpPr>
        <p:spPr>
          <a:xfrm>
            <a:off x="838200" y="5978009"/>
            <a:ext cx="10515600" cy="353507"/>
          </a:xfrm>
          <a:prstGeom prst="hex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ZA" dirty="0"/>
              <a:t>Internal                                                                                                                                         External</a:t>
            </a:r>
          </a:p>
        </p:txBody>
      </p:sp>
    </p:spTree>
    <p:extLst>
      <p:ext uri="{BB962C8B-B14F-4D97-AF65-F5344CB8AC3E}">
        <p14:creationId xmlns:p14="http://schemas.microsoft.com/office/powerpoint/2010/main" val="239788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189" y="365125"/>
            <a:ext cx="10841611" cy="1325563"/>
          </a:xfrm>
        </p:spPr>
        <p:txBody>
          <a:bodyPr/>
          <a:lstStyle/>
          <a:p>
            <a:r>
              <a:rPr lang="en-ZA" dirty="0"/>
              <a:t>Centre for High Performance Computing (CHPC)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189" y="1748018"/>
            <a:ext cx="6897139" cy="47448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ZA" b="1" dirty="0" err="1"/>
              <a:t>Lengau</a:t>
            </a:r>
            <a:r>
              <a:rPr lang="en-ZA" b="1" dirty="0"/>
              <a:t> Cluster.  1+ PFLOP</a:t>
            </a:r>
          </a:p>
          <a:p>
            <a:r>
              <a:rPr lang="en-US" dirty="0"/>
              <a:t>1,039 PowerEdge servers, </a:t>
            </a:r>
            <a:r>
              <a:rPr lang="en-ZA" dirty="0"/>
              <a:t>24,192 </a:t>
            </a:r>
            <a:r>
              <a:rPr lang="en-US" dirty="0"/>
              <a:t>Intel Xeon processors, 5 PB storage capacity; 56 GB/s </a:t>
            </a:r>
            <a:r>
              <a:rPr lang="en-US" dirty="0" err="1"/>
              <a:t>Infiniband</a:t>
            </a:r>
            <a:r>
              <a:rPr lang="en-US" dirty="0"/>
              <a:t> interconnect</a:t>
            </a:r>
          </a:p>
          <a:p>
            <a:r>
              <a:rPr lang="en-US" dirty="0">
                <a:sym typeface="Symbol"/>
              </a:rPr>
              <a:t>335 registered Research Programmes; 1291 registered users [2018]</a:t>
            </a:r>
          </a:p>
          <a:p>
            <a:r>
              <a:rPr lang="en-US" dirty="0">
                <a:sym typeface="Symbol"/>
              </a:rPr>
              <a:t>161 active research projects [2018]</a:t>
            </a:r>
          </a:p>
          <a:p>
            <a:r>
              <a:rPr lang="en-ZA" dirty="0">
                <a:sym typeface="Symbol"/>
              </a:rPr>
              <a:t>GPU cluster: 24 V100’s</a:t>
            </a:r>
          </a:p>
          <a:p>
            <a:r>
              <a:rPr lang="en-ZA" dirty="0">
                <a:sym typeface="Symbol"/>
              </a:rPr>
              <a:t>Big Data analytics and Machine Learning applications optimised </a:t>
            </a:r>
            <a:r>
              <a:rPr lang="mr-IN" dirty="0">
                <a:sym typeface="Symbol"/>
              </a:rPr>
              <a:t>–</a:t>
            </a:r>
            <a:r>
              <a:rPr lang="en-ZA" dirty="0">
                <a:sym typeface="Symbol"/>
              </a:rPr>
              <a:t> TensorFlow, MongoDB, </a:t>
            </a:r>
            <a:r>
              <a:rPr lang="en-ZA" dirty="0" err="1">
                <a:sym typeface="Symbol"/>
              </a:rPr>
              <a:t>SciDB</a:t>
            </a:r>
            <a:r>
              <a:rPr lang="en-ZA" dirty="0">
                <a:sym typeface="Symbol"/>
              </a:rPr>
              <a:t>, etc</a:t>
            </a:r>
          </a:p>
        </p:txBody>
      </p:sp>
      <p:pic>
        <p:nvPicPr>
          <p:cNvPr id="1032" name="Picture 8" descr="DSC_8017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637" y="4899660"/>
            <a:ext cx="3648173" cy="181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5" r="16263"/>
          <a:stretch/>
        </p:blipFill>
        <p:spPr bwMode="auto">
          <a:xfrm>
            <a:off x="8031637" y="1275579"/>
            <a:ext cx="3648174" cy="183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_V4A752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637" y="3108323"/>
            <a:ext cx="3648173" cy="1792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0876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Research Domain Usage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08289"/>
            <a:ext cx="5181600" cy="4668674"/>
          </a:xfrm>
        </p:spPr>
        <p:txBody>
          <a:bodyPr/>
          <a:lstStyle/>
          <a:p>
            <a:pPr marL="0" indent="0">
              <a:buNone/>
            </a:pPr>
            <a:r>
              <a:rPr lang="en-ZA" dirty="0"/>
              <a:t>Percentage of research projects</a:t>
            </a:r>
          </a:p>
          <a:p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08289"/>
            <a:ext cx="5181600" cy="4668674"/>
          </a:xfrm>
        </p:spPr>
        <p:txBody>
          <a:bodyPr/>
          <a:lstStyle/>
          <a:p>
            <a:pPr marL="0" indent="0">
              <a:buNone/>
            </a:pPr>
            <a:r>
              <a:rPr lang="en-ZA" dirty="0"/>
              <a:t>Domain distribution – percentage core hours used</a:t>
            </a:r>
          </a:p>
          <a:p>
            <a:endParaRPr lang="en-ZA" dirty="0"/>
          </a:p>
          <a:p>
            <a:endParaRPr lang="en-Z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09325E-62E4-094D-BA64-E500D77CE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435786"/>
            <a:ext cx="5334000" cy="39652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D100A7-D2B9-A647-ACA0-90CAAC505E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268" y="2303810"/>
            <a:ext cx="5457717" cy="374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401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/>
              <a:t>SANReN</a:t>
            </a:r>
            <a:r>
              <a:rPr lang="en-ZA" dirty="0"/>
              <a:t>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753" y="1690688"/>
            <a:ext cx="10515600" cy="448627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Access to Global Network Architecture (GNA) for large science data transfers</a:t>
            </a:r>
          </a:p>
          <a:p>
            <a:r>
              <a:rPr lang="en-US" dirty="0" err="1"/>
              <a:t>Eduroam</a:t>
            </a:r>
            <a:endParaRPr lang="en-US" dirty="0"/>
          </a:p>
          <a:p>
            <a:r>
              <a:rPr lang="en-US" dirty="0" err="1"/>
              <a:t>perfSONAR</a:t>
            </a:r>
            <a:endParaRPr lang="en-US" dirty="0"/>
          </a:p>
          <a:p>
            <a:r>
              <a:rPr lang="en-US" dirty="0"/>
              <a:t>SA Federated Identities for Research and Education (SAFIRE) </a:t>
            </a:r>
            <a:r>
              <a:rPr lang="mr-IN" dirty="0"/>
              <a:t>–</a:t>
            </a:r>
            <a:r>
              <a:rPr lang="en-US" dirty="0"/>
              <a:t> Single sign-on to all </a:t>
            </a:r>
            <a:r>
              <a:rPr lang="en-US" dirty="0" err="1"/>
              <a:t>eduGAIN</a:t>
            </a:r>
            <a:r>
              <a:rPr lang="en-US" dirty="0"/>
              <a:t> services</a:t>
            </a:r>
          </a:p>
          <a:p>
            <a:r>
              <a:rPr lang="en-US" dirty="0" err="1"/>
              <a:t>SA_Grid</a:t>
            </a:r>
            <a:r>
              <a:rPr lang="en-US" dirty="0"/>
              <a:t> computing services</a:t>
            </a:r>
          </a:p>
          <a:p>
            <a:r>
              <a:rPr lang="en-US" dirty="0"/>
              <a:t>Peering and transit (DTN) services locally and globally</a:t>
            </a:r>
          </a:p>
          <a:p>
            <a:r>
              <a:rPr lang="en-US" dirty="0"/>
              <a:t>Computer Security Incidence Response Team (CSIRT)</a:t>
            </a:r>
          </a:p>
          <a:p>
            <a:r>
              <a:rPr lang="en-US" dirty="0"/>
              <a:t>PoC Science Demilitarized Zone (DMZ) service</a:t>
            </a:r>
          </a:p>
          <a:p>
            <a:r>
              <a:rPr lang="en-US" dirty="0"/>
              <a:t>Security certificate issuing</a:t>
            </a:r>
          </a:p>
        </p:txBody>
      </p:sp>
    </p:spTree>
    <p:extLst>
      <p:ext uri="{BB962C8B-B14F-4D97-AF65-F5344CB8AC3E}">
        <p14:creationId xmlns:p14="http://schemas.microsoft.com/office/powerpoint/2010/main" val="1426066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3713" y="145142"/>
            <a:ext cx="9506857" cy="659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695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B9CBC-265E-44CA-AE55-914CE4DAC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DIRISA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CA4B7ED-07F0-4FFC-AEA2-DBD19D9932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7213326"/>
              </p:ext>
            </p:extLst>
          </p:nvPr>
        </p:nvGraphicFramePr>
        <p:xfrm>
          <a:off x="3930728" y="1421871"/>
          <a:ext cx="6900599" cy="1308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565C8FD-C957-4DB5-81CA-B4C8C2CE098E}"/>
              </a:ext>
            </a:extLst>
          </p:cNvPr>
          <p:cNvGraphicFramePr/>
          <p:nvPr/>
        </p:nvGraphicFramePr>
        <p:xfrm>
          <a:off x="1373456" y="4973801"/>
          <a:ext cx="6983612" cy="1308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CDEDFEA-16AA-4046-8867-F5FC98FEF5AF}"/>
              </a:ext>
            </a:extLst>
          </p:cNvPr>
          <p:cNvSpPr/>
          <p:nvPr/>
        </p:nvSpPr>
        <p:spPr>
          <a:xfrm>
            <a:off x="8465755" y="2887497"/>
            <a:ext cx="2365572" cy="3471564"/>
          </a:xfrm>
          <a:prstGeom prst="roundRect">
            <a:avLst>
              <a:gd name="adj" fmla="val 9702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ZA" sz="2600" b="1" dirty="0"/>
              <a:t>Manage research data</a:t>
            </a:r>
            <a:endParaRPr lang="en-ZA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000" dirty="0"/>
              <a:t>Deploy RDM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000" dirty="0"/>
              <a:t>Develop user  policies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39574EA-9DC5-4471-BC1B-471358ADD093}"/>
              </a:ext>
            </a:extLst>
          </p:cNvPr>
          <p:cNvSpPr/>
          <p:nvPr/>
        </p:nvSpPr>
        <p:spPr>
          <a:xfrm>
            <a:off x="1373458" y="1389168"/>
            <a:ext cx="2318377" cy="3427113"/>
          </a:xfrm>
          <a:prstGeom prst="roundRect">
            <a:avLst>
              <a:gd name="adj" fmla="val 8154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ZA" sz="2600" b="1" dirty="0"/>
              <a:t>Advocate and coordinate</a:t>
            </a:r>
            <a:endParaRPr lang="en-ZA" sz="105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000" dirty="0"/>
              <a:t>Coordinate initiatives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000" dirty="0"/>
              <a:t>Stakeholder engagement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2642F6-B415-428B-ABA6-C1A98329F755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rcRect t="13413" b="16979"/>
          <a:stretch/>
        </p:blipFill>
        <p:spPr>
          <a:xfrm>
            <a:off x="1583981" y="1519182"/>
            <a:ext cx="1955454" cy="10997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3652FB-23FD-413D-922E-48DE7496135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904" y="3003738"/>
            <a:ext cx="2121274" cy="10796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276A5243-C1A1-4624-9A2A-8B873D781F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9" t="19355" r="10439" b="16514"/>
          <a:stretch/>
        </p:blipFill>
        <p:spPr bwMode="auto">
          <a:xfrm>
            <a:off x="4105835" y="2887497"/>
            <a:ext cx="3980329" cy="1883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A0A57-7917-48F9-83B1-CBFB0C56C2BD}" type="slidenum">
              <a:rPr lang="en-ZA" smtClean="0"/>
              <a:t>17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036501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925EEF7-7234-478A-8010-5523625CC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South African Research Data Commons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A14E9F-13E5-4A0B-966E-D61FFB3C5B2D}"/>
              </a:ext>
            </a:extLst>
          </p:cNvPr>
          <p:cNvSpPr txBox="1"/>
          <p:nvPr/>
        </p:nvSpPr>
        <p:spPr>
          <a:xfrm>
            <a:off x="8527930" y="2074946"/>
            <a:ext cx="3099512" cy="415498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ZA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Phase 2: Collaborative Research Environments</a:t>
            </a:r>
          </a:p>
          <a:p>
            <a:pPr algn="ctr"/>
            <a:endParaRPr lang="en-ZA" sz="2400" b="1" dirty="0">
              <a:solidFill>
                <a:schemeClr val="tx1"/>
              </a:solidFill>
            </a:endParaRPr>
          </a:p>
          <a:p>
            <a:pPr algn="ctr"/>
            <a:endParaRPr lang="en-ZA" sz="2400" b="1" dirty="0">
              <a:solidFill>
                <a:schemeClr val="tx1"/>
              </a:solidFill>
            </a:endParaRPr>
          </a:p>
          <a:p>
            <a:pPr algn="ctr"/>
            <a:r>
              <a:rPr lang="en-ZA" sz="2400" dirty="0">
                <a:solidFill>
                  <a:schemeClr val="tx1"/>
                </a:solidFill>
              </a:rPr>
              <a:t>My data management plans</a:t>
            </a:r>
          </a:p>
          <a:p>
            <a:pPr algn="ctr"/>
            <a:r>
              <a:rPr lang="en-ZA" sz="2400" dirty="0">
                <a:solidFill>
                  <a:schemeClr val="tx1"/>
                </a:solidFill>
              </a:rPr>
              <a:t>My workflows </a:t>
            </a:r>
          </a:p>
          <a:p>
            <a:pPr algn="ctr"/>
            <a:r>
              <a:rPr lang="en-ZA" sz="2400" dirty="0">
                <a:solidFill>
                  <a:schemeClr val="tx1"/>
                </a:solidFill>
              </a:rPr>
              <a:t>My data sets and outputs</a:t>
            </a:r>
          </a:p>
          <a:p>
            <a:pPr algn="ctr"/>
            <a:r>
              <a:rPr lang="en-ZA" sz="2400" dirty="0">
                <a:solidFill>
                  <a:schemeClr val="tx1"/>
                </a:solidFill>
              </a:rPr>
              <a:t>My communities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6A67A5-2268-437B-8379-D5A4668BB3B7}"/>
              </a:ext>
            </a:extLst>
          </p:cNvPr>
          <p:cNvSpPr txBox="1"/>
          <p:nvPr/>
        </p:nvSpPr>
        <p:spPr>
          <a:xfrm>
            <a:off x="1001224" y="1467406"/>
            <a:ext cx="6545765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ZA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Phase 1: Research Data Management</a:t>
            </a:r>
            <a:endParaRPr lang="en-ZA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Google Shape;237;p29"/>
          <p:cNvSpPr/>
          <p:nvPr/>
        </p:nvSpPr>
        <p:spPr>
          <a:xfrm>
            <a:off x="397767" y="4539057"/>
            <a:ext cx="1697816" cy="572420"/>
          </a:xfrm>
          <a:prstGeom prst="rect">
            <a:avLst/>
          </a:prstGeom>
          <a:solidFill>
            <a:srgbClr val="599BD5"/>
          </a:solidFill>
          <a:ln w="12700" cap="flat" cmpd="sng">
            <a:solidFill>
              <a:srgbClr val="599BD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238;p29"/>
          <p:cNvSpPr txBox="1"/>
          <p:nvPr/>
        </p:nvSpPr>
        <p:spPr>
          <a:xfrm>
            <a:off x="397767" y="4539057"/>
            <a:ext cx="1697816" cy="5724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8000" tIns="73150" rIns="128000" bIns="731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ZA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DataDrop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239;p29"/>
          <p:cNvSpPr/>
          <p:nvPr/>
        </p:nvSpPr>
        <p:spPr>
          <a:xfrm>
            <a:off x="397767" y="5111477"/>
            <a:ext cx="1697816" cy="1118453"/>
          </a:xfrm>
          <a:prstGeom prst="rect">
            <a:avLst/>
          </a:prstGeom>
          <a:solidFill>
            <a:srgbClr val="CFDEEF">
              <a:alpha val="89803"/>
            </a:srgbClr>
          </a:solidFill>
          <a:ln w="12700" cap="flat" cmpd="sng">
            <a:solidFill>
              <a:srgbClr val="CFDEEF">
                <a:alpha val="89803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40;p29"/>
          <p:cNvSpPr txBox="1"/>
          <p:nvPr/>
        </p:nvSpPr>
        <p:spPr>
          <a:xfrm>
            <a:off x="397767" y="5111477"/>
            <a:ext cx="1697816" cy="1118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000" tIns="96000" rIns="128000" bIns="144000" anchor="t" anchorCtr="0">
            <a:noAutofit/>
          </a:bodyPr>
          <a:lstStyle/>
          <a:p>
            <a:pPr marL="171450" marR="0" lvl="1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-ZA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Deposit and store  data reliably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42;p29"/>
          <p:cNvSpPr txBox="1"/>
          <p:nvPr/>
        </p:nvSpPr>
        <p:spPr>
          <a:xfrm>
            <a:off x="5693371" y="3143639"/>
            <a:ext cx="1697816" cy="5724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8000" tIns="73150" rIns="128000" bIns="731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ZA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FindGet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45;p29"/>
          <p:cNvSpPr/>
          <p:nvPr/>
        </p:nvSpPr>
        <p:spPr>
          <a:xfrm>
            <a:off x="2546722" y="4539057"/>
            <a:ext cx="1697816" cy="572420"/>
          </a:xfrm>
          <a:prstGeom prst="rect">
            <a:avLst/>
          </a:prstGeom>
          <a:solidFill>
            <a:srgbClr val="599BD5"/>
          </a:solidFill>
          <a:ln w="12700" cap="flat" cmpd="sng">
            <a:solidFill>
              <a:srgbClr val="599BD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46;p29"/>
          <p:cNvSpPr txBox="1"/>
          <p:nvPr/>
        </p:nvSpPr>
        <p:spPr>
          <a:xfrm>
            <a:off x="2546722" y="4539057"/>
            <a:ext cx="1697816" cy="5724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8000" tIns="73150" rIns="128000" bIns="731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ZA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DMPSA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47;p29"/>
          <p:cNvSpPr/>
          <p:nvPr/>
        </p:nvSpPr>
        <p:spPr>
          <a:xfrm>
            <a:off x="2546722" y="5111477"/>
            <a:ext cx="1697816" cy="1118453"/>
          </a:xfrm>
          <a:prstGeom prst="rect">
            <a:avLst/>
          </a:prstGeom>
          <a:solidFill>
            <a:srgbClr val="CFDEEF">
              <a:alpha val="89803"/>
            </a:srgbClr>
          </a:solidFill>
          <a:ln w="12700" cap="flat" cmpd="sng">
            <a:solidFill>
              <a:srgbClr val="CFDEEF">
                <a:alpha val="89803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48;p29"/>
          <p:cNvSpPr txBox="1"/>
          <p:nvPr/>
        </p:nvSpPr>
        <p:spPr>
          <a:xfrm>
            <a:off x="2546722" y="5111477"/>
            <a:ext cx="1697816" cy="1118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000" tIns="96000" rIns="128000" bIns="144000" anchor="t" anchorCtr="0">
            <a:noAutofit/>
          </a:bodyPr>
          <a:lstStyle/>
          <a:p>
            <a:pPr marL="171450" marR="0" lvl="1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-ZA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 data management plans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49;p29"/>
          <p:cNvSpPr/>
          <p:nvPr/>
        </p:nvSpPr>
        <p:spPr>
          <a:xfrm>
            <a:off x="5659294" y="4539057"/>
            <a:ext cx="1697816" cy="572420"/>
          </a:xfrm>
          <a:prstGeom prst="rect">
            <a:avLst/>
          </a:prstGeom>
          <a:solidFill>
            <a:srgbClr val="599BD5"/>
          </a:solidFill>
          <a:ln w="12700" cap="flat" cmpd="sng">
            <a:solidFill>
              <a:srgbClr val="599BD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250;p29"/>
          <p:cNvSpPr txBox="1"/>
          <p:nvPr/>
        </p:nvSpPr>
        <p:spPr>
          <a:xfrm>
            <a:off x="5659294" y="4539057"/>
            <a:ext cx="1697816" cy="5724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8000" tIns="73150" rIns="128000" bIns="731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ZA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DPreserve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251;p29"/>
          <p:cNvSpPr/>
          <p:nvPr/>
        </p:nvSpPr>
        <p:spPr>
          <a:xfrm>
            <a:off x="5659294" y="5111477"/>
            <a:ext cx="1697816" cy="1118453"/>
          </a:xfrm>
          <a:prstGeom prst="rect">
            <a:avLst/>
          </a:prstGeom>
          <a:solidFill>
            <a:srgbClr val="CFDEEF">
              <a:alpha val="89803"/>
            </a:srgbClr>
          </a:solidFill>
          <a:ln w="12700" cap="flat" cmpd="sng">
            <a:solidFill>
              <a:srgbClr val="CFDEEF">
                <a:alpha val="89803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252;p29"/>
          <p:cNvSpPr txBox="1"/>
          <p:nvPr/>
        </p:nvSpPr>
        <p:spPr>
          <a:xfrm>
            <a:off x="5659294" y="5111477"/>
            <a:ext cx="1697816" cy="1118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000" tIns="96000" rIns="128000" bIns="144000" anchor="t" anchorCtr="0">
            <a:noAutofit/>
          </a:bodyPr>
          <a:lstStyle/>
          <a:p>
            <a:pPr marL="171450" marR="0" lvl="1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-ZA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Store data for a long time 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" name="Google Shape;254;p29"/>
          <p:cNvGrpSpPr/>
          <p:nvPr/>
        </p:nvGrpSpPr>
        <p:grpSpPr>
          <a:xfrm>
            <a:off x="1001224" y="2382573"/>
            <a:ext cx="1545498" cy="513399"/>
            <a:chOff x="4016" y="266754"/>
            <a:chExt cx="1539733" cy="604800"/>
          </a:xfrm>
        </p:grpSpPr>
        <p:sp>
          <p:nvSpPr>
            <p:cNvPr id="36" name="Google Shape;255;p29"/>
            <p:cNvSpPr/>
            <p:nvPr/>
          </p:nvSpPr>
          <p:spPr>
            <a:xfrm>
              <a:off x="4016" y="266754"/>
              <a:ext cx="1539733" cy="6048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56;p29"/>
            <p:cNvSpPr txBox="1"/>
            <p:nvPr/>
          </p:nvSpPr>
          <p:spPr>
            <a:xfrm>
              <a:off x="4016" y="266754"/>
              <a:ext cx="1539733" cy="6048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49350" tIns="85325" rIns="149350" bIns="85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ZA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Subscribe</a:t>
              </a: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" name="Google Shape;257;p29"/>
          <p:cNvSpPr/>
          <p:nvPr/>
        </p:nvSpPr>
        <p:spPr>
          <a:xfrm>
            <a:off x="1001224" y="2904348"/>
            <a:ext cx="1545499" cy="912264"/>
          </a:xfrm>
          <a:prstGeom prst="rect">
            <a:avLst/>
          </a:prstGeom>
          <a:solidFill>
            <a:srgbClr val="CFDEEF">
              <a:alpha val="89803"/>
            </a:srgbClr>
          </a:solidFill>
          <a:ln w="9525" cap="flat" cmpd="sng">
            <a:solidFill>
              <a:srgbClr val="CFDEEF">
                <a:alpha val="89803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ZA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Register at DIRISA </a:t>
            </a:r>
            <a:endParaRPr dirty="0"/>
          </a:p>
        </p:txBody>
      </p:sp>
      <p:grpSp>
        <p:nvGrpSpPr>
          <p:cNvPr id="39" name="Google Shape;259;p29"/>
          <p:cNvGrpSpPr/>
          <p:nvPr/>
        </p:nvGrpSpPr>
        <p:grpSpPr>
          <a:xfrm>
            <a:off x="3166930" y="2371313"/>
            <a:ext cx="1545499" cy="526730"/>
            <a:chOff x="4016" y="266754"/>
            <a:chExt cx="1539733" cy="604800"/>
          </a:xfrm>
        </p:grpSpPr>
        <p:sp>
          <p:nvSpPr>
            <p:cNvPr id="41" name="Google Shape;260;p29"/>
            <p:cNvSpPr/>
            <p:nvPr/>
          </p:nvSpPr>
          <p:spPr>
            <a:xfrm>
              <a:off x="4016" y="266754"/>
              <a:ext cx="1539733" cy="6048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61;p29"/>
            <p:cNvSpPr txBox="1"/>
            <p:nvPr/>
          </p:nvSpPr>
          <p:spPr>
            <a:xfrm>
              <a:off x="4016" y="266754"/>
              <a:ext cx="1539733" cy="6048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49350" tIns="85325" rIns="149350" bIns="85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ZA" sz="18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DLogin</a:t>
              </a: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" name="Google Shape;262;p29"/>
          <p:cNvSpPr/>
          <p:nvPr/>
        </p:nvSpPr>
        <p:spPr>
          <a:xfrm>
            <a:off x="3166931" y="2903217"/>
            <a:ext cx="1545499" cy="891363"/>
          </a:xfrm>
          <a:prstGeom prst="rect">
            <a:avLst/>
          </a:prstGeom>
          <a:solidFill>
            <a:srgbClr val="CFDEEF">
              <a:alpha val="89803"/>
            </a:srgbClr>
          </a:solidFill>
          <a:ln w="9525" cap="flat" cmpd="sng">
            <a:solidFill>
              <a:srgbClr val="CFDEEF">
                <a:alpha val="89803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ZA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Authenticate DIRISA user</a:t>
            </a:r>
            <a:endParaRPr dirty="0"/>
          </a:p>
        </p:txBody>
      </p:sp>
      <p:sp>
        <p:nvSpPr>
          <p:cNvPr id="44" name="Google Shape;264;p29"/>
          <p:cNvSpPr/>
          <p:nvPr/>
        </p:nvSpPr>
        <p:spPr>
          <a:xfrm rot="5400000">
            <a:off x="3789040" y="882032"/>
            <a:ext cx="218290" cy="7297607"/>
          </a:xfrm>
          <a:prstGeom prst="leftBracket">
            <a:avLst>
              <a:gd name="adj" fmla="val 8333"/>
            </a:avLst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265;p29"/>
          <p:cNvSpPr/>
          <p:nvPr/>
        </p:nvSpPr>
        <p:spPr>
          <a:xfrm>
            <a:off x="3753904" y="3824162"/>
            <a:ext cx="371549" cy="58997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267;p29"/>
          <p:cNvSpPr txBox="1"/>
          <p:nvPr/>
        </p:nvSpPr>
        <p:spPr>
          <a:xfrm>
            <a:off x="5693884" y="2357853"/>
            <a:ext cx="1697303" cy="567495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49350" tIns="85325" rIns="149350" bIns="853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n-ZA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Mint DOI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A0A57-7917-48F9-83B1-CBFB0C56C2BD}" type="slidenum">
              <a:rPr lang="en-ZA" smtClean="0"/>
              <a:t>18</a:t>
            </a:fld>
            <a:endParaRPr lang="en-ZA"/>
          </a:p>
        </p:txBody>
      </p:sp>
      <p:sp>
        <p:nvSpPr>
          <p:cNvPr id="4" name="Right Arrow 3"/>
          <p:cNvSpPr/>
          <p:nvPr/>
        </p:nvSpPr>
        <p:spPr>
          <a:xfrm>
            <a:off x="2551415" y="2958353"/>
            <a:ext cx="615516" cy="3913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6" name="Straight Connector 5"/>
          <p:cNvCxnSpPr/>
          <p:nvPr/>
        </p:nvCxnSpPr>
        <p:spPr>
          <a:xfrm>
            <a:off x="4538546" y="5341434"/>
            <a:ext cx="775060" cy="0"/>
          </a:xfrm>
          <a:prstGeom prst="line">
            <a:avLst/>
          </a:prstGeom>
          <a:ln w="38100" cmpd="sng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49152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4AB14-BD09-469F-86C6-024B63F4B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9369"/>
            <a:ext cx="10515600" cy="1325563"/>
          </a:xfrm>
        </p:spPr>
        <p:txBody>
          <a:bodyPr/>
          <a:lstStyle/>
          <a:p>
            <a:r>
              <a:rPr lang="en-ZA" dirty="0"/>
              <a:t>Data Access Model: Open by Default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C4FC5A79-8031-49E5-AD79-6021651F9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4B730D0-5358-4DDC-B51D-B147DE1621EE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50CC66-1988-4F89-A670-5C51881E2F4A}"/>
              </a:ext>
            </a:extLst>
          </p:cNvPr>
          <p:cNvSpPr txBox="1"/>
          <p:nvPr/>
        </p:nvSpPr>
        <p:spPr>
          <a:xfrm>
            <a:off x="539824" y="2213782"/>
            <a:ext cx="11112351" cy="36933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74000">
                <a:schemeClr val="accent2">
                  <a:lumMod val="40000"/>
                  <a:lumOff val="60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ZA" b="1" dirty="0"/>
              <a:t>Closed                                                                                  Shared                                                                                         Open</a:t>
            </a:r>
          </a:p>
        </p:txBody>
      </p:sp>
      <p:graphicFrame>
        <p:nvGraphicFramePr>
          <p:cNvPr id="9" name="Content Placeholder 16">
            <a:extLst>
              <a:ext uri="{FF2B5EF4-FFF2-40B4-BE49-F238E27FC236}">
                <a16:creationId xmlns:a16="http://schemas.microsoft.com/office/drawing/2014/main" id="{125AF77E-E810-4763-B23C-AA2F336B5D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934779"/>
              </p:ext>
            </p:extLst>
          </p:nvPr>
        </p:nvGraphicFramePr>
        <p:xfrm>
          <a:off x="539823" y="2654016"/>
          <a:ext cx="11112351" cy="3354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56210815-CA76-464F-BA17-AD3DE451111C}"/>
              </a:ext>
            </a:extLst>
          </p:cNvPr>
          <p:cNvSpPr txBox="1"/>
          <p:nvPr/>
        </p:nvSpPr>
        <p:spPr>
          <a:xfrm>
            <a:off x="539824" y="6062328"/>
            <a:ext cx="11112351" cy="36933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74000">
                <a:schemeClr val="accent2">
                  <a:lumMod val="40000"/>
                  <a:lumOff val="60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ZA" b="1" dirty="0"/>
              <a:t>Personal                                                                           Private                                                                                         Public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D061FD-314F-4432-B8EE-D6A06CA9F0AD}"/>
              </a:ext>
            </a:extLst>
          </p:cNvPr>
          <p:cNvSpPr txBox="1"/>
          <p:nvPr/>
        </p:nvSpPr>
        <p:spPr>
          <a:xfrm>
            <a:off x="539822" y="6431660"/>
            <a:ext cx="11112353" cy="36933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74000">
                <a:schemeClr val="accent2">
                  <a:lumMod val="40000"/>
                  <a:lumOff val="60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ZA" b="1" dirty="0"/>
              <a:t>Small                                                                             Medium                                                                                           Big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1A04A93-15C5-4C69-8D30-041B18E263A3}"/>
              </a:ext>
            </a:extLst>
          </p:cNvPr>
          <p:cNvSpPr/>
          <p:nvPr/>
        </p:nvSpPr>
        <p:spPr>
          <a:xfrm>
            <a:off x="539822" y="1363396"/>
            <a:ext cx="11112351" cy="61397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ZA" sz="3600" i="1" dirty="0">
                <a:solidFill>
                  <a:schemeClr val="tx1"/>
                </a:solidFill>
              </a:rPr>
              <a:t>FAIR: “As open as possible; as closed as necessary”</a:t>
            </a:r>
          </a:p>
        </p:txBody>
      </p:sp>
    </p:spTree>
    <p:extLst>
      <p:ext uri="{BB962C8B-B14F-4D97-AF65-F5344CB8AC3E}">
        <p14:creationId xmlns:p14="http://schemas.microsoft.com/office/powerpoint/2010/main" val="812666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55FF3-D928-4543-949B-A2087C70B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ZA"/>
              <a:t>African Open Science Platform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167BA-20F7-43FE-9628-D7AB495A9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24" y="1346116"/>
            <a:ext cx="8195480" cy="393991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ZA" dirty="0"/>
              <a:t>Launched December 2018 to “</a:t>
            </a:r>
            <a:r>
              <a:rPr lang="en-US" i="1" dirty="0"/>
              <a:t>put African scientists at the cutting edge of contemporary data-intensive science</a:t>
            </a:r>
            <a:r>
              <a:rPr lang="en-US" dirty="0"/>
              <a:t>” </a:t>
            </a:r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r>
              <a:rPr lang="en-ZA" dirty="0"/>
              <a:t>Building blocks</a:t>
            </a:r>
          </a:p>
          <a:p>
            <a:r>
              <a:rPr lang="en-ZA" sz="2800" dirty="0"/>
              <a:t>Federated cyberinfrastructure, policies and enabling practices to support open science</a:t>
            </a:r>
          </a:p>
          <a:p>
            <a:r>
              <a:rPr lang="en-ZA" sz="2800" dirty="0"/>
              <a:t>Network of excellence in open science supporting scientists in  using data resources to maximise scientific, social and economic benefit</a:t>
            </a:r>
          </a:p>
        </p:txBody>
      </p:sp>
      <p:pic>
        <p:nvPicPr>
          <p:cNvPr id="1030" name="Picture 6" descr="See the source image">
            <a:extLst>
              <a:ext uri="{FF2B5EF4-FFF2-40B4-BE49-F238E27FC236}">
                <a16:creationId xmlns:a16="http://schemas.microsoft.com/office/drawing/2014/main" id="{53B44421-D7E2-4FF6-B101-05A48F0F2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24" y="5274733"/>
            <a:ext cx="2986889" cy="98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ee the source image">
            <a:extLst>
              <a:ext uri="{FF2B5EF4-FFF2-40B4-BE49-F238E27FC236}">
                <a16:creationId xmlns:a16="http://schemas.microsoft.com/office/drawing/2014/main" id="{55AC3971-F654-46C6-88DC-F62F2D49B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388" y="5944597"/>
            <a:ext cx="1475308" cy="60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ee the source image">
            <a:extLst>
              <a:ext uri="{FF2B5EF4-FFF2-40B4-BE49-F238E27FC236}">
                <a16:creationId xmlns:a16="http://schemas.microsoft.com/office/drawing/2014/main" id="{55367825-848D-455A-B66E-5C80BCC5B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374" y="5410956"/>
            <a:ext cx="1381162" cy="60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ee the source image">
            <a:extLst>
              <a:ext uri="{FF2B5EF4-FFF2-40B4-BE49-F238E27FC236}">
                <a16:creationId xmlns:a16="http://schemas.microsoft.com/office/drawing/2014/main" id="{F8140859-182F-4222-90B9-BEB7CCD21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619" y="5955273"/>
            <a:ext cx="2539451" cy="73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ee the source image">
            <a:extLst>
              <a:ext uri="{FF2B5EF4-FFF2-40B4-BE49-F238E27FC236}">
                <a16:creationId xmlns:a16="http://schemas.microsoft.com/office/drawing/2014/main" id="{429935DC-BE30-46B7-9D41-3B39605A5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240" y="5611672"/>
            <a:ext cx="1911045" cy="107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8A1EDDA-654A-4473-AAB6-DAB2F17403DB}"/>
              </a:ext>
            </a:extLst>
          </p:cNvPr>
          <p:cNvCxnSpPr/>
          <p:nvPr/>
        </p:nvCxnSpPr>
        <p:spPr>
          <a:xfrm flipV="1">
            <a:off x="373224" y="5200600"/>
            <a:ext cx="11371721" cy="4174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4" name="Content Placeholder 6" descr="Text&#10;&#10;Description automatically generated">
            <a:extLst>
              <a:ext uri="{FF2B5EF4-FFF2-40B4-BE49-F238E27FC236}">
                <a16:creationId xmlns:a16="http://schemas.microsoft.com/office/drawing/2014/main" id="{E3133CBE-7E16-4AD6-A762-33DFA68977B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4" t="760" r="-4114" b="13861"/>
          <a:stretch/>
        </p:blipFill>
        <p:spPr>
          <a:xfrm>
            <a:off x="8568704" y="1477036"/>
            <a:ext cx="3036197" cy="364493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536F015-49FA-45E7-9B75-7159ADD3D9B1}"/>
              </a:ext>
            </a:extLst>
          </p:cNvPr>
          <p:cNvSpPr txBox="1"/>
          <p:nvPr/>
        </p:nvSpPr>
        <p:spPr>
          <a:xfrm>
            <a:off x="8381285" y="5242349"/>
            <a:ext cx="34346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dirty="0"/>
              <a:t>https://zenodo.org/record/2222418#.YTs_-o4zbb0</a:t>
            </a:r>
          </a:p>
        </p:txBody>
      </p:sp>
    </p:spTree>
    <p:extLst>
      <p:ext uri="{BB962C8B-B14F-4D97-AF65-F5344CB8AC3E}">
        <p14:creationId xmlns:p14="http://schemas.microsoft.com/office/powerpoint/2010/main" val="10292842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DIRISA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9542"/>
            <a:ext cx="10515600" cy="4921134"/>
          </a:xfrm>
        </p:spPr>
        <p:txBody>
          <a:bodyPr>
            <a:normAutofit fontScale="92500" lnSpcReduction="10000"/>
          </a:bodyPr>
          <a:lstStyle/>
          <a:p>
            <a:r>
              <a:rPr lang="en-ZA" dirty="0"/>
              <a:t>Data Infrastructure and Cloud Services: SAAS and IAAS</a:t>
            </a:r>
          </a:p>
          <a:p>
            <a:pPr lvl="1"/>
            <a:r>
              <a:rPr lang="en-ZA" dirty="0"/>
              <a:t>8PB data store with iRODS (Online/Active “Hot” storage)</a:t>
            </a:r>
          </a:p>
          <a:p>
            <a:pPr lvl="1"/>
            <a:r>
              <a:rPr lang="en-ZA" dirty="0"/>
              <a:t>40PB archive deployed in 2022 (Archival/Passive “Cold” repository)</a:t>
            </a:r>
          </a:p>
          <a:p>
            <a:r>
              <a:rPr lang="en-ZA" dirty="0"/>
              <a:t>Research Data Management</a:t>
            </a:r>
          </a:p>
          <a:p>
            <a:pPr lvl="1"/>
            <a:r>
              <a:rPr lang="en-ZA" dirty="0"/>
              <a:t>RDM policy recommendations</a:t>
            </a:r>
          </a:p>
          <a:p>
            <a:pPr lvl="1"/>
            <a:r>
              <a:rPr lang="en-ZA" dirty="0"/>
              <a:t>Data Management Planning Tool; </a:t>
            </a:r>
            <a:r>
              <a:rPr lang="en-ZA" dirty="0" err="1"/>
              <a:t>DataCite</a:t>
            </a:r>
            <a:r>
              <a:rPr lang="en-ZA" dirty="0"/>
              <a:t> DOI Minting service</a:t>
            </a:r>
          </a:p>
          <a:p>
            <a:r>
              <a:rPr lang="en-ZA" dirty="0"/>
              <a:t>HCD and Coordination</a:t>
            </a:r>
          </a:p>
          <a:p>
            <a:pPr lvl="1"/>
            <a:r>
              <a:rPr lang="en-ZA" dirty="0"/>
              <a:t>National MSc in eScience, training, workshops</a:t>
            </a:r>
          </a:p>
          <a:p>
            <a:r>
              <a:rPr lang="en-ZA" dirty="0"/>
              <a:t>Advocacy &amp; Outreach</a:t>
            </a:r>
          </a:p>
          <a:p>
            <a:pPr lvl="1"/>
            <a:r>
              <a:rPr lang="en-ZA" dirty="0"/>
              <a:t>Local: DSI, DCDT, </a:t>
            </a:r>
            <a:r>
              <a:rPr lang="en-ZA" dirty="0" err="1"/>
              <a:t>USAf</a:t>
            </a:r>
            <a:r>
              <a:rPr lang="en-ZA" dirty="0"/>
              <a:t>, ASSAF, NRF.  Global: RDA, DCC, CODATA, WDS, SKA</a:t>
            </a:r>
          </a:p>
          <a:p>
            <a:r>
              <a:rPr lang="en-ZA" dirty="0"/>
              <a:t>Thought Leadership</a:t>
            </a:r>
          </a:p>
          <a:p>
            <a:pPr lvl="1"/>
            <a:r>
              <a:rPr lang="en-ZA" dirty="0"/>
              <a:t>National Big Data strategy</a:t>
            </a:r>
          </a:p>
          <a:p>
            <a:pPr lvl="1"/>
            <a:r>
              <a:rPr lang="en-ZA" dirty="0"/>
              <a:t>Open Science Policy Framework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A0A57-7917-48F9-83B1-CBFB0C56C2BD}" type="slidenum">
              <a:rPr lang="en-ZA" smtClean="0"/>
              <a:t>20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055761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ZA" dirty="0"/>
              <a:t>Thank you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  <a:p>
            <a:pPr algn="r"/>
            <a:r>
              <a:rPr lang="en-ZA" dirty="0"/>
              <a:t>avahed@csir.co.za</a:t>
            </a:r>
          </a:p>
        </p:txBody>
      </p:sp>
    </p:spTree>
    <p:extLst>
      <p:ext uri="{BB962C8B-B14F-4D97-AF65-F5344CB8AC3E}">
        <p14:creationId xmlns:p14="http://schemas.microsoft.com/office/powerpoint/2010/main" val="39417643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Extra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188923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/>
              <a:t>SARDaC</a:t>
            </a:r>
            <a:r>
              <a:rPr lang="en-ZA" dirty="0"/>
              <a:t> Cloud Services (1)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A0A57-7917-48F9-83B1-CBFB0C56C2BD}" type="slidenum">
              <a:rPr lang="en-ZA" smtClean="0"/>
              <a:t>23</a:t>
            </a:fld>
            <a:endParaRPr lang="en-ZA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1925"/>
          <a:stretch/>
        </p:blipFill>
        <p:spPr>
          <a:xfrm>
            <a:off x="704384" y="1387049"/>
            <a:ext cx="10488527" cy="515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1151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/>
              <a:t>SARDaC</a:t>
            </a:r>
            <a:r>
              <a:rPr lang="en-ZA" dirty="0"/>
              <a:t> Cloud Services (2)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3273"/>
          <a:stretch/>
        </p:blipFill>
        <p:spPr>
          <a:xfrm>
            <a:off x="838199" y="1429789"/>
            <a:ext cx="9800063" cy="517882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A0A57-7917-48F9-83B1-CBFB0C56C2BD}" type="slidenum">
              <a:rPr lang="en-ZA" smtClean="0"/>
              <a:t>24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455458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DMP Tool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007" y="550163"/>
            <a:ext cx="8608740" cy="617131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A0A57-7917-48F9-83B1-CBFB0C56C2BD}" type="slidenum">
              <a:rPr lang="en-ZA" smtClean="0"/>
              <a:t>25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747229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NICIS Strategic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4356"/>
            <a:ext cx="10515600" cy="5004262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ZA" dirty="0"/>
              <a:t>Establish and maintain a </a:t>
            </a:r>
            <a:r>
              <a:rPr lang="en-ZA" b="1" dirty="0"/>
              <a:t>world class and relevant national integrated cyberinfrastructure system </a:t>
            </a:r>
            <a:r>
              <a:rPr lang="en-ZA" dirty="0"/>
              <a:t>supporting research and teaching</a:t>
            </a:r>
          </a:p>
          <a:p>
            <a:pPr lvl="0"/>
            <a:r>
              <a:rPr lang="en-ZA" b="1" dirty="0"/>
              <a:t>Enable and promote </a:t>
            </a:r>
            <a:r>
              <a:rPr lang="en-ZA" b="1" i="1" dirty="0"/>
              <a:t>e</a:t>
            </a:r>
            <a:r>
              <a:rPr lang="en-ZA" b="1" dirty="0"/>
              <a:t>-Research.</a:t>
            </a:r>
            <a:r>
              <a:rPr lang="en-ZA" dirty="0"/>
              <a:t> Promote new forms of research, including fostering of </a:t>
            </a:r>
            <a:r>
              <a:rPr lang="en-ZA" b="1" dirty="0"/>
              <a:t>national and international collaboration,</a:t>
            </a:r>
            <a:r>
              <a:rPr lang="en-ZA" dirty="0"/>
              <a:t> that address national development priorities by supporting research ecosystems and virtual communities</a:t>
            </a:r>
          </a:p>
          <a:p>
            <a:pPr lvl="0"/>
            <a:r>
              <a:rPr lang="en-ZA" dirty="0"/>
              <a:t>Position South Africa to take part in, host and </a:t>
            </a:r>
            <a:r>
              <a:rPr lang="en-ZA" b="1" dirty="0"/>
              <a:t>lead large scale global research and science projects</a:t>
            </a:r>
            <a:r>
              <a:rPr lang="en-ZA" dirty="0"/>
              <a:t>, with a specific focus on grand science, through continental leadership in cyberinfrastructure</a:t>
            </a:r>
          </a:p>
          <a:p>
            <a:pPr lvl="0"/>
            <a:r>
              <a:rPr lang="en-ZA" dirty="0"/>
              <a:t>Provide </a:t>
            </a:r>
            <a:r>
              <a:rPr lang="en-ZA" b="1" dirty="0"/>
              <a:t>thought leadership</a:t>
            </a:r>
            <a:r>
              <a:rPr lang="en-ZA" dirty="0"/>
              <a:t> to South Africa’s evolving cyberinfrastructure strategy and facilitate uptake of cyberinfrastructure</a:t>
            </a:r>
          </a:p>
          <a:p>
            <a:pPr lvl="0"/>
            <a:r>
              <a:rPr lang="en-ZA" dirty="0"/>
              <a:t>Foster the development of </a:t>
            </a:r>
            <a:r>
              <a:rPr lang="en-ZA" b="1" dirty="0"/>
              <a:t>human capacity in cyberinfrastructure and the application of cyberinfrastructure </a:t>
            </a:r>
            <a:r>
              <a:rPr lang="en-ZA" dirty="0"/>
              <a:t>and contribute to the </a:t>
            </a:r>
            <a:r>
              <a:rPr lang="en-ZA" b="1" dirty="0"/>
              <a:t>transformation</a:t>
            </a:r>
            <a:r>
              <a:rPr lang="en-ZA" dirty="0"/>
              <a:t> of this sector.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616760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/>
              <a:t>Lengau</a:t>
            </a:r>
            <a:r>
              <a:rPr lang="en-ZA" dirty="0"/>
              <a:t> Cluster Usage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047AACA-41A1-C440-8676-FFFB925EE6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0999375"/>
              </p:ext>
            </p:extLst>
          </p:nvPr>
        </p:nvGraphicFramePr>
        <p:xfrm>
          <a:off x="621383" y="1825625"/>
          <a:ext cx="4912151" cy="4377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EFFEB7E-0F2A-7044-957E-035C24684E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0489034"/>
              </p:ext>
            </p:extLst>
          </p:nvPr>
        </p:nvGraphicFramePr>
        <p:xfrm>
          <a:off x="6315959" y="1902627"/>
          <a:ext cx="5275382" cy="4223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290360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/>
              <a:t>SANReN Status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6569"/>
            <a:ext cx="10515600" cy="5184742"/>
          </a:xfrm>
        </p:spPr>
        <p:txBody>
          <a:bodyPr>
            <a:normAutofit/>
          </a:bodyPr>
          <a:lstStyle/>
          <a:p>
            <a:pPr lvl="1"/>
            <a:r>
              <a:rPr lang="en-US" altLang="en-US" dirty="0"/>
              <a:t>Total available broadband capacity (TABC) provided by whole network 3.3 </a:t>
            </a:r>
            <a:r>
              <a:rPr lang="en-US" altLang="en-US" dirty="0" err="1"/>
              <a:t>Gbps</a:t>
            </a:r>
            <a:endParaRPr lang="en-US" altLang="en-US" dirty="0"/>
          </a:p>
          <a:p>
            <a:pPr lvl="1"/>
            <a:r>
              <a:rPr lang="en-US" altLang="en-US" dirty="0"/>
              <a:t>Service more than 1.2 million users (students, researchers, lecturers, etc.) daily</a:t>
            </a:r>
          </a:p>
          <a:p>
            <a:pPr lvl="1"/>
            <a:r>
              <a:rPr lang="en-US" altLang="en-US" dirty="0"/>
              <a:t>All 26 public universities connected, most research councils, larger research initiatives (e.g. SKA, SALT) </a:t>
            </a:r>
          </a:p>
          <a:p>
            <a:pPr lvl="1"/>
            <a:r>
              <a:rPr lang="en-US" altLang="en-US" dirty="0"/>
              <a:t>Multiple 100 </a:t>
            </a:r>
            <a:r>
              <a:rPr lang="en-US" altLang="en-US" dirty="0" err="1"/>
              <a:t>Gbps</a:t>
            </a:r>
            <a:r>
              <a:rPr lang="en-US" altLang="en-US" dirty="0"/>
              <a:t> links make up the national backbone network</a:t>
            </a:r>
          </a:p>
          <a:p>
            <a:pPr lvl="1"/>
            <a:r>
              <a:rPr lang="en-US" altLang="en-US" dirty="0"/>
              <a:t>Several major metro networks (Johannesburg, Tshwane, </a:t>
            </a:r>
            <a:r>
              <a:rPr lang="en-US" altLang="en-US" dirty="0" err="1"/>
              <a:t>Ethekwini</a:t>
            </a:r>
            <a:r>
              <a:rPr lang="en-US" altLang="en-US" dirty="0"/>
              <a:t>, Cape Town, Bloemfontein, East London), new metros under way (e.g. Pietermaritzburg), upgrades to 100 </a:t>
            </a:r>
            <a:r>
              <a:rPr lang="en-US" altLang="en-US" dirty="0" err="1"/>
              <a:t>Gbps</a:t>
            </a:r>
            <a:r>
              <a:rPr lang="en-US" altLang="en-US" dirty="0"/>
              <a:t> for various</a:t>
            </a:r>
          </a:p>
          <a:p>
            <a:pPr lvl="1"/>
            <a:r>
              <a:rPr lang="en-US" altLang="en-US" dirty="0" err="1"/>
              <a:t>SANReN</a:t>
            </a:r>
            <a:r>
              <a:rPr lang="en-US" altLang="en-US" dirty="0"/>
              <a:t> owns 7.3% of total available capacity on the West Africa Cable System (WACS) undersea cable</a:t>
            </a:r>
          </a:p>
          <a:p>
            <a:pPr lvl="1"/>
            <a:r>
              <a:rPr lang="en-US" altLang="en-US" dirty="0" err="1"/>
              <a:t>SANReN</a:t>
            </a:r>
            <a:r>
              <a:rPr lang="en-US" altLang="en-US" dirty="0"/>
              <a:t> and TENET have jointly connected more than 300 beneficiary sites</a:t>
            </a:r>
          </a:p>
        </p:txBody>
      </p:sp>
    </p:spTree>
    <p:extLst>
      <p:ext uri="{BB962C8B-B14F-4D97-AF65-F5344CB8AC3E}">
        <p14:creationId xmlns:p14="http://schemas.microsoft.com/office/powerpoint/2010/main" val="35283891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4">
            <a:extLst>
              <a:ext uri="{FF2B5EF4-FFF2-40B4-BE49-F238E27FC236}">
                <a16:creationId xmlns:a16="http://schemas.microsoft.com/office/drawing/2014/main" id="{A741815A-497C-4595-9693-491BC042E0A5}"/>
              </a:ext>
            </a:extLst>
          </p:cNvPr>
          <p:cNvSpPr/>
          <p:nvPr/>
        </p:nvSpPr>
        <p:spPr>
          <a:xfrm>
            <a:off x="1261520" y="1790735"/>
            <a:ext cx="9668957" cy="3606830"/>
          </a:xfrm>
          <a:prstGeom prst="roundRect">
            <a:avLst>
              <a:gd name="adj" fmla="val 386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South African Research Data Commons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ZA" dirty="0"/>
              <a:t>  </a:t>
            </a:r>
          </a:p>
          <a:p>
            <a:endParaRPr lang="en-ZA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8F75F82F-2245-49BE-A034-B86A00EB61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1710771"/>
              </p:ext>
            </p:extLst>
          </p:nvPr>
        </p:nvGraphicFramePr>
        <p:xfrm>
          <a:off x="1433884" y="1632827"/>
          <a:ext cx="9324231" cy="2985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B6BD8292-7254-45DB-AA61-82B1654B7BBB}"/>
              </a:ext>
            </a:extLst>
          </p:cNvPr>
          <p:cNvSpPr/>
          <p:nvPr/>
        </p:nvSpPr>
        <p:spPr>
          <a:xfrm>
            <a:off x="1920369" y="4606562"/>
            <a:ext cx="2304256" cy="4170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dirty="0"/>
              <a:t>User documentation</a:t>
            </a:r>
            <a:endParaRPr lang="en-GB" dirty="0"/>
          </a:p>
        </p:txBody>
      </p:sp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DC513249-DC17-4F9E-94F9-1AFF7B4FE3D6}"/>
              </a:ext>
            </a:extLst>
          </p:cNvPr>
          <p:cNvSpPr/>
          <p:nvPr/>
        </p:nvSpPr>
        <p:spPr>
          <a:xfrm>
            <a:off x="4527960" y="4606562"/>
            <a:ext cx="2304256" cy="4170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dirty="0"/>
              <a:t>Help &amp; support</a:t>
            </a:r>
            <a:endParaRPr lang="en-GB" dirty="0"/>
          </a:p>
        </p:txBody>
      </p:sp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89C48392-2A2D-40FA-9B9F-4288CD702779}"/>
              </a:ext>
            </a:extLst>
          </p:cNvPr>
          <p:cNvSpPr/>
          <p:nvPr/>
        </p:nvSpPr>
        <p:spPr>
          <a:xfrm>
            <a:off x="7340045" y="4575146"/>
            <a:ext cx="2780197" cy="4170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dirty="0"/>
              <a:t>Core services (DMP, PID)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2866371" y="588586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ZA" dirty="0"/>
              <a:t>(</a:t>
            </a:r>
            <a:r>
              <a:rPr lang="en-ZA" u="sng" dirty="0"/>
              <a:t>Benchmarks</a:t>
            </a:r>
            <a:r>
              <a:rPr lang="en-ZA" dirty="0"/>
              <a:t>: EUDAT, ANDS, JISC, </a:t>
            </a:r>
            <a:r>
              <a:rPr lang="en-ZA" dirty="0" err="1"/>
              <a:t>Escience</a:t>
            </a:r>
            <a:r>
              <a:rPr lang="en-ZA" dirty="0"/>
              <a:t>, Data.gov,…)</a:t>
            </a:r>
          </a:p>
        </p:txBody>
      </p:sp>
    </p:spTree>
    <p:extLst>
      <p:ext uri="{BB962C8B-B14F-4D97-AF65-F5344CB8AC3E}">
        <p14:creationId xmlns:p14="http://schemas.microsoft.com/office/powerpoint/2010/main" val="1773670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457B7-2108-4617-9BD2-D2F3E8DD2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Strands of activity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F08FF-B903-4F45-AD83-6D8307A78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en-ZA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Enablers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ZA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A federated network of computational facilities and services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ZA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Software tools and advice on policies and practices of research data management</a:t>
            </a:r>
          </a:p>
          <a:p>
            <a:pPr marL="0" indent="0" algn="l">
              <a:buNone/>
            </a:pPr>
            <a:r>
              <a:rPr lang="en-ZA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Applications</a:t>
            </a:r>
          </a:p>
          <a:p>
            <a:pPr marL="514350" indent="-514350" algn="l">
              <a:buFont typeface="+mj-lt"/>
              <a:buAutoNum type="arabicPeriod" startAt="3"/>
            </a:pPr>
            <a:r>
              <a:rPr lang="en-ZA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Data Science and AI Institute at the cutting edge of data analytics</a:t>
            </a:r>
          </a:p>
          <a:p>
            <a:pPr marL="514350" indent="-514350" algn="l">
              <a:buFont typeface="+mj-lt"/>
              <a:buAutoNum type="arabicPeriod" startAt="3"/>
            </a:pPr>
            <a:r>
              <a:rPr lang="en-ZA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Priority application programmes: e.g. cities, health, biosphere, agriculture.</a:t>
            </a:r>
          </a:p>
          <a:p>
            <a:pPr marL="514350" indent="-514350" algn="l">
              <a:buFont typeface="+mj-lt"/>
              <a:buAutoNum type="arabicPeriod" startAt="3"/>
            </a:pPr>
            <a:r>
              <a:rPr lang="en-ZA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Network for Education and Skills in data and information.</a:t>
            </a:r>
          </a:p>
          <a:p>
            <a:pPr marL="514350" indent="-514350" algn="l">
              <a:buFont typeface="+mj-lt"/>
              <a:buAutoNum type="arabicPeriod" startAt="3"/>
            </a:pPr>
            <a:r>
              <a:rPr lang="en-ZA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Network for Open Science Access and Dialogue.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850602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Conceptual Architecture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74" y="1531031"/>
            <a:ext cx="10625626" cy="494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1167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Tiered data infrastructure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372" y="1690688"/>
            <a:ext cx="8743788" cy="489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6321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DIRISA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5996"/>
            <a:ext cx="10515600" cy="46309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ZA" dirty="0"/>
              <a:t>National research data integrator for data intensive research (discovery, access, (re)use, preservation,…)</a:t>
            </a:r>
          </a:p>
          <a:p>
            <a:pPr marL="0" indent="0">
              <a:buNone/>
            </a:pPr>
            <a:endParaRPr lang="en-ZA" sz="1600" dirty="0"/>
          </a:p>
          <a:p>
            <a:pPr marL="457200" indent="-457200">
              <a:buFont typeface="+mj-lt"/>
              <a:buAutoNum type="arabicPeriod"/>
            </a:pPr>
            <a:r>
              <a:rPr lang="en-ZA" dirty="0"/>
              <a:t>Provides </a:t>
            </a:r>
            <a:r>
              <a:rPr lang="en-ZA" b="1" dirty="0"/>
              <a:t>national research data infrastructure</a:t>
            </a:r>
            <a:r>
              <a:rPr lang="en-ZA" dirty="0"/>
              <a:t>. Technologies and services also harvesting federated data nodes</a:t>
            </a:r>
          </a:p>
          <a:p>
            <a:pPr marL="457200" indent="-457200">
              <a:buFont typeface="+mj-lt"/>
              <a:buAutoNum type="arabicPeriod"/>
            </a:pPr>
            <a:r>
              <a:rPr lang="en-ZA" dirty="0"/>
              <a:t>Coordinates </a:t>
            </a:r>
            <a:r>
              <a:rPr lang="en-ZA" b="1" dirty="0"/>
              <a:t>human capital</a:t>
            </a:r>
            <a:r>
              <a:rPr lang="en-ZA" dirty="0"/>
              <a:t> </a:t>
            </a:r>
            <a:r>
              <a:rPr lang="en-ZA" b="1" dirty="0"/>
              <a:t>development </a:t>
            </a:r>
            <a:r>
              <a:rPr lang="en-ZA" dirty="0"/>
              <a:t>in data intensive research</a:t>
            </a:r>
          </a:p>
          <a:p>
            <a:pPr marL="457200" indent="-457200">
              <a:buFont typeface="+mj-lt"/>
              <a:buAutoNum type="arabicPeriod"/>
            </a:pPr>
            <a:r>
              <a:rPr lang="en-ZA" dirty="0"/>
              <a:t>Develops strategies, guidelines for </a:t>
            </a:r>
            <a:r>
              <a:rPr lang="en-ZA" b="1" dirty="0"/>
              <a:t>research data management</a:t>
            </a:r>
            <a:r>
              <a:rPr lang="en-ZA" dirty="0"/>
              <a:t> towards recommendations for data and open data. </a:t>
            </a:r>
          </a:p>
          <a:p>
            <a:pPr marL="457200" indent="-457200">
              <a:buFont typeface="+mj-lt"/>
              <a:buAutoNum type="arabicPeriod"/>
            </a:pPr>
            <a:r>
              <a:rPr lang="en-ZA" b="1" dirty="0"/>
              <a:t>Advocates and promotes</a:t>
            </a:r>
            <a:r>
              <a:rPr lang="en-ZA" dirty="0"/>
              <a:t> data intensive research, recognising data contributions</a:t>
            </a:r>
          </a:p>
          <a:p>
            <a:pPr marL="457200" indent="-457200">
              <a:buFont typeface="+mj-lt"/>
              <a:buAutoNum type="arabicPeriod"/>
            </a:pPr>
            <a:r>
              <a:rPr lang="en-ZA" b="1" dirty="0"/>
              <a:t>Coordinates</a:t>
            </a:r>
            <a:r>
              <a:rPr lang="en-ZA" dirty="0"/>
              <a:t> and provide strategic input for data intensive research</a:t>
            </a:r>
          </a:p>
        </p:txBody>
      </p:sp>
    </p:spTree>
    <p:extLst>
      <p:ext uri="{BB962C8B-B14F-4D97-AF65-F5344CB8AC3E}">
        <p14:creationId xmlns:p14="http://schemas.microsoft.com/office/powerpoint/2010/main" val="1058638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/>
              <a:t>Activities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ZA" dirty="0"/>
              <a:t>National data infrastructure</a:t>
            </a:r>
          </a:p>
          <a:p>
            <a:pPr lvl="1"/>
            <a:r>
              <a:rPr lang="en-ZA" dirty="0"/>
              <a:t>South African Open Science Cloud: Subscription/Registration, Data Deposit Tool,…</a:t>
            </a:r>
          </a:p>
          <a:p>
            <a:pPr lvl="1"/>
            <a:r>
              <a:rPr lang="en-ZA" dirty="0" err="1"/>
              <a:t>Ilifu</a:t>
            </a:r>
            <a:endParaRPr lang="en-ZA" dirty="0"/>
          </a:p>
          <a:p>
            <a:r>
              <a:rPr lang="en-ZA" dirty="0"/>
              <a:t>HCD</a:t>
            </a:r>
          </a:p>
          <a:p>
            <a:pPr lvl="1"/>
            <a:r>
              <a:rPr lang="en-ZA" dirty="0"/>
              <a:t>NEPTTP. Masters in </a:t>
            </a:r>
            <a:r>
              <a:rPr lang="en-ZA" dirty="0" err="1"/>
              <a:t>eScience</a:t>
            </a:r>
            <a:r>
              <a:rPr lang="en-ZA" dirty="0"/>
              <a:t> </a:t>
            </a:r>
            <a:r>
              <a:rPr lang="en-ZA" dirty="0" err="1"/>
              <a:t>MAsters</a:t>
            </a:r>
            <a:endParaRPr lang="en-ZA" dirty="0"/>
          </a:p>
          <a:p>
            <a:pPr lvl="1"/>
            <a:r>
              <a:rPr lang="en-ZA" dirty="0"/>
              <a:t>Data Carpentry and other tutorial workshops</a:t>
            </a:r>
          </a:p>
          <a:p>
            <a:r>
              <a:rPr lang="en-ZA" dirty="0"/>
              <a:t>Research data management </a:t>
            </a:r>
          </a:p>
          <a:p>
            <a:pPr lvl="1"/>
            <a:r>
              <a:rPr lang="en-ZA" dirty="0"/>
              <a:t>Drafts of AUP (Acceptable Use Policy)</a:t>
            </a:r>
          </a:p>
          <a:p>
            <a:pPr lvl="1"/>
            <a:r>
              <a:rPr lang="en-ZA" dirty="0"/>
              <a:t>Services and products policy (FAIR and Open)</a:t>
            </a:r>
          </a:p>
          <a:p>
            <a:r>
              <a:rPr lang="en-ZA" dirty="0"/>
              <a:t>Outreach</a:t>
            </a:r>
          </a:p>
          <a:p>
            <a:pPr lvl="1"/>
            <a:r>
              <a:rPr lang="en-ZA" dirty="0"/>
              <a:t>National Data workshop</a:t>
            </a:r>
          </a:p>
          <a:p>
            <a:r>
              <a:rPr lang="en-ZA" dirty="0"/>
              <a:t>Strategic</a:t>
            </a:r>
          </a:p>
          <a:p>
            <a:pPr lvl="1"/>
            <a:r>
              <a:rPr lang="en-ZA" dirty="0"/>
              <a:t>Big data strategy</a:t>
            </a:r>
          </a:p>
          <a:p>
            <a:pPr lvl="1"/>
            <a:r>
              <a:rPr lang="en-ZA" dirty="0"/>
              <a:t>Open Science Framework</a:t>
            </a:r>
          </a:p>
        </p:txBody>
      </p:sp>
    </p:spTree>
    <p:extLst>
      <p:ext uri="{BB962C8B-B14F-4D97-AF65-F5344CB8AC3E}">
        <p14:creationId xmlns:p14="http://schemas.microsoft.com/office/powerpoint/2010/main" val="3986805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C68D5-0AEE-4F41-88C3-F41D8F78B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Pilot Phase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C04F3CF-1E90-408F-A286-F16322D2C6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8962776"/>
              </p:ext>
            </p:extLst>
          </p:nvPr>
        </p:nvGraphicFramePr>
        <p:xfrm>
          <a:off x="274320" y="1690688"/>
          <a:ext cx="7226808" cy="3924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B21B4299-3FB5-4FC2-984A-C22773B7D96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944" y="2750"/>
            <a:ext cx="4098437" cy="4668520"/>
          </a:xfrm>
          <a:prstGeom prst="rect">
            <a:avLst/>
          </a:prstGeom>
        </p:spPr>
      </p:pic>
      <p:pic>
        <p:nvPicPr>
          <p:cNvPr id="8" name="Picture 7" descr="Table&#10;&#10;Description automatically generated with medium confidence">
            <a:extLst>
              <a:ext uri="{FF2B5EF4-FFF2-40B4-BE49-F238E27FC236}">
                <a16:creationId xmlns:a16="http://schemas.microsoft.com/office/drawing/2014/main" id="{8AAE2C36-B1B2-4F30-B79C-3DDDEA2B2A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789" y="0"/>
            <a:ext cx="2991211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D633C1E-F692-45F6-9C6B-CA8DDCC2FDAA}"/>
              </a:ext>
            </a:extLst>
          </p:cNvPr>
          <p:cNvSpPr txBox="1"/>
          <p:nvPr/>
        </p:nvSpPr>
        <p:spPr>
          <a:xfrm>
            <a:off x="838200" y="6031210"/>
            <a:ext cx="60990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2400" dirty="0"/>
              <a:t>https://www.nrf.ac.za/search/node/aosp</a:t>
            </a:r>
          </a:p>
        </p:txBody>
      </p:sp>
    </p:spTree>
    <p:extLst>
      <p:ext uri="{BB962C8B-B14F-4D97-AF65-F5344CB8AC3E}">
        <p14:creationId xmlns:p14="http://schemas.microsoft.com/office/powerpoint/2010/main" val="759969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B1A08-C6C4-4CD0-9626-39BA07396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ZA" dirty="0"/>
              <a:t>So far ...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124266-CC14-4FBE-94AE-BD98B5E86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016" y="1481963"/>
            <a:ext cx="10515600" cy="5029835"/>
          </a:xfrm>
        </p:spPr>
        <p:txBody>
          <a:bodyPr>
            <a:normAutofit fontScale="92500" lnSpcReduction="20000"/>
          </a:bodyPr>
          <a:lstStyle/>
          <a:p>
            <a:r>
              <a:rPr lang="en-ZA" dirty="0"/>
              <a:t>AOSP Advisory Council</a:t>
            </a:r>
          </a:p>
          <a:p>
            <a:r>
              <a:rPr lang="en-ZA" dirty="0"/>
              <a:t>AOSP Technical Advisory Board</a:t>
            </a:r>
          </a:p>
          <a:p>
            <a:r>
              <a:rPr lang="en-US" dirty="0"/>
              <a:t>Roadmap for Open Science on Africa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NRF South Africa hosts the AOSP Project Office</a:t>
            </a:r>
            <a:endParaRPr lang="en-US" dirty="0"/>
          </a:p>
          <a:p>
            <a:r>
              <a:rPr lang="en-ZA" dirty="0"/>
              <a:t>AOSP Director</a:t>
            </a:r>
          </a:p>
          <a:p>
            <a:endParaRPr lang="en-ZA" dirty="0"/>
          </a:p>
          <a:p>
            <a:pPr marL="0" indent="0">
              <a:buNone/>
            </a:pPr>
            <a:r>
              <a:rPr lang="en-US" b="1" dirty="0"/>
              <a:t>AOSP Summary of Frameworks</a:t>
            </a:r>
          </a:p>
          <a:p>
            <a:r>
              <a:rPr lang="en-US" dirty="0"/>
              <a:t>Policy Development</a:t>
            </a:r>
          </a:p>
          <a:p>
            <a:r>
              <a:rPr lang="en-US" dirty="0"/>
              <a:t>Incentives</a:t>
            </a:r>
          </a:p>
          <a:p>
            <a:r>
              <a:rPr lang="en-US" dirty="0"/>
              <a:t>Data Skills and Training</a:t>
            </a:r>
          </a:p>
          <a:p>
            <a:r>
              <a:rPr lang="en-US" dirty="0"/>
              <a:t>Data Infrastructure Roadmap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489F91C-1A28-4A34-83A5-7056A9123E6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48663" y="127381"/>
            <a:ext cx="6143337" cy="581120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1EFD358-555C-4762-A795-9B01EE7E604D}"/>
              </a:ext>
            </a:extLst>
          </p:cNvPr>
          <p:cNvSpPr txBox="1"/>
          <p:nvPr/>
        </p:nvSpPr>
        <p:spPr>
          <a:xfrm>
            <a:off x="6384036" y="5991662"/>
            <a:ext cx="52989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Map of political willingness on the African continent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1774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5257C-CC08-41C6-8EFF-DF9D5EC27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/>
          <a:lstStyle/>
          <a:p>
            <a:r>
              <a:rPr lang="en-ZA" dirty="0"/>
              <a:t>Next Phase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D1CF754-B21F-41FB-8C0D-A99D84888F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2668" y="1219200"/>
            <a:ext cx="11166664" cy="5638800"/>
          </a:xfrm>
        </p:spPr>
      </p:pic>
    </p:spTree>
    <p:extLst>
      <p:ext uri="{BB962C8B-B14F-4D97-AF65-F5344CB8AC3E}">
        <p14:creationId xmlns:p14="http://schemas.microsoft.com/office/powerpoint/2010/main" val="602152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B0FAE-C1D2-4CBE-B587-22FB193C0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2687"/>
          </a:xfrm>
        </p:spPr>
        <p:txBody>
          <a:bodyPr/>
          <a:lstStyle/>
          <a:p>
            <a:r>
              <a:rPr lang="en-ZA" dirty="0"/>
              <a:t>South African Open Science Framework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040F23-3230-4C04-B228-DE8D7394BE2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4963" y="1536840"/>
            <a:ext cx="6784025" cy="4789446"/>
          </a:xfrm>
          <a:prstGeom prst="rect">
            <a:avLst/>
          </a:prstGeom>
        </p:spPr>
      </p:pic>
      <p:pic>
        <p:nvPicPr>
          <p:cNvPr id="14" name="Content Placeholder 1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C302FCA4-8A28-44AA-A64B-1878C8FBD8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005" y="1536840"/>
            <a:ext cx="3399795" cy="4789446"/>
          </a:xfrm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3425628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0813E-C9C0-46A2-BE5B-5CB39032D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Open Science Framework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0EED5-19D3-47D7-976A-3FED302EDC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867783"/>
          </a:xfrm>
        </p:spPr>
        <p:txBody>
          <a:bodyPr>
            <a:normAutofit lnSpcReduction="10000"/>
          </a:bodyPr>
          <a:lstStyle/>
          <a:p>
            <a:r>
              <a:rPr lang="en-ZA" dirty="0"/>
              <a:t>Establish Open Science Advisory Board</a:t>
            </a:r>
          </a:p>
          <a:p>
            <a:r>
              <a:rPr lang="en-ZA" dirty="0"/>
              <a:t>Policy Actions</a:t>
            </a:r>
          </a:p>
          <a:p>
            <a:pPr lvl="1"/>
            <a:r>
              <a:rPr lang="en-ZA" dirty="0"/>
              <a:t>Open Science Policy</a:t>
            </a:r>
          </a:p>
          <a:p>
            <a:pPr lvl="1"/>
            <a:r>
              <a:rPr lang="en-ZA" dirty="0"/>
              <a:t>Ethical Code</a:t>
            </a:r>
          </a:p>
          <a:p>
            <a:pPr lvl="1"/>
            <a:r>
              <a:rPr lang="en-ZA" dirty="0"/>
              <a:t>Review IP policies</a:t>
            </a:r>
          </a:p>
          <a:p>
            <a:pPr lvl="1"/>
            <a:r>
              <a:rPr lang="en-ZA" dirty="0"/>
              <a:t>Acknowledge and Reward</a:t>
            </a:r>
          </a:p>
          <a:p>
            <a:r>
              <a:rPr lang="en-ZA" dirty="0"/>
              <a:t>HRD Actions</a:t>
            </a:r>
          </a:p>
          <a:p>
            <a:pPr lvl="1"/>
            <a:r>
              <a:rPr lang="en-ZA" dirty="0"/>
              <a:t>HRD Strategy and Training Platform</a:t>
            </a:r>
          </a:p>
          <a:p>
            <a:pPr lvl="1"/>
            <a:r>
              <a:rPr lang="en-ZA" dirty="0"/>
              <a:t>Advocate and Promote Adoption</a:t>
            </a:r>
          </a:p>
          <a:p>
            <a:pPr lvl="1"/>
            <a:r>
              <a:rPr lang="en-ZA" dirty="0"/>
              <a:t>Career Pathways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DE5B7CE-21EB-4781-A772-70B77118B7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667251"/>
          </a:xfrm>
        </p:spPr>
        <p:txBody>
          <a:bodyPr>
            <a:normAutofit lnSpcReduction="10000"/>
          </a:bodyPr>
          <a:lstStyle/>
          <a:p>
            <a:r>
              <a:rPr lang="en-ZA" dirty="0"/>
              <a:t>Financing and Resources</a:t>
            </a:r>
          </a:p>
          <a:p>
            <a:pPr lvl="1"/>
            <a:r>
              <a:rPr lang="en-ZA" dirty="0"/>
              <a:t>Repurpose existing funding</a:t>
            </a:r>
          </a:p>
          <a:p>
            <a:pPr lvl="1"/>
            <a:r>
              <a:rPr lang="en-ZA" dirty="0"/>
              <a:t>Resource DIRISA</a:t>
            </a:r>
          </a:p>
          <a:p>
            <a:pPr lvl="1"/>
            <a:r>
              <a:rPr lang="en-ZA" dirty="0"/>
              <a:t>Innovation Centres</a:t>
            </a:r>
          </a:p>
          <a:p>
            <a:pPr lvl="1"/>
            <a:endParaRPr lang="en-ZA" dirty="0"/>
          </a:p>
          <a:p>
            <a:r>
              <a:rPr lang="en-ZA" dirty="0"/>
              <a:t>Governance and Management</a:t>
            </a:r>
          </a:p>
          <a:p>
            <a:pPr lvl="1"/>
            <a:r>
              <a:rPr lang="en-ZA" dirty="0"/>
              <a:t>Targets and Implementation Plan </a:t>
            </a:r>
          </a:p>
          <a:p>
            <a:pPr lvl="1"/>
            <a:endParaRPr lang="en-ZA" dirty="0"/>
          </a:p>
          <a:p>
            <a:r>
              <a:rPr lang="en-ZA" dirty="0"/>
              <a:t>Metrics, Monitoring and Evaluation</a:t>
            </a:r>
          </a:p>
          <a:p>
            <a:pPr lvl="1"/>
            <a:r>
              <a:rPr lang="en-ZA" dirty="0"/>
              <a:t>50% Open by 2025</a:t>
            </a:r>
          </a:p>
          <a:p>
            <a:pPr lvl="1"/>
            <a:r>
              <a:rPr lang="en-ZA" dirty="0"/>
              <a:t>Open Data Archives</a:t>
            </a:r>
          </a:p>
        </p:txBody>
      </p:sp>
    </p:spTree>
    <p:extLst>
      <p:ext uri="{BB962C8B-B14F-4D97-AF65-F5344CB8AC3E}">
        <p14:creationId xmlns:p14="http://schemas.microsoft.com/office/powerpoint/2010/main" val="2802311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AE3B5-55C5-4FDD-96F8-AEDB72447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South African Open Science Cloud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9B3502A-C040-49F4-997E-401AFBBD7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dirty="0"/>
              <a:t>Further SA-EU Dialogue: EOSC, on establishment of SAOSC</a:t>
            </a:r>
          </a:p>
          <a:p>
            <a:r>
              <a:rPr lang="en-ZA" dirty="0"/>
              <a:t>Local and Global Linkages (SANSA, ILIFU, H3BioNet SADC, EOSC, ARDC, GOSC,…)</a:t>
            </a:r>
          </a:p>
          <a:p>
            <a:r>
              <a:rPr lang="en-ZA" dirty="0"/>
              <a:t>NICIS the implementation agent</a:t>
            </a:r>
          </a:p>
          <a:p>
            <a:r>
              <a:rPr lang="en-ZA" dirty="0"/>
              <a:t>NICIS Platform: South African Research Cloud to be adapted</a:t>
            </a:r>
          </a:p>
          <a:p>
            <a:r>
              <a:rPr lang="en-ZA" dirty="0"/>
              <a:t>Policies and Regulations</a:t>
            </a:r>
          </a:p>
          <a:p>
            <a:pPr lvl="1"/>
            <a:r>
              <a:rPr lang="en-ZA" dirty="0"/>
              <a:t>Publicly Funded Research Organisations </a:t>
            </a:r>
          </a:p>
          <a:p>
            <a:pPr lvl="1"/>
            <a:r>
              <a:rPr lang="en-ZA" dirty="0"/>
              <a:t>Data Preservation</a:t>
            </a:r>
          </a:p>
          <a:p>
            <a:pPr lvl="1"/>
            <a:r>
              <a:rPr lang="en-ZA" dirty="0"/>
              <a:t>Recognition and Accreditation</a:t>
            </a:r>
          </a:p>
          <a:p>
            <a:pPr lvl="1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70044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1420</TotalTime>
  <Words>1583</Words>
  <Application>Microsoft Office PowerPoint</Application>
  <PresentationFormat>Widescreen</PresentationFormat>
  <Paragraphs>303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Roboto</vt:lpstr>
      <vt:lpstr>Office Theme</vt:lpstr>
      <vt:lpstr>The African Open Science Platform (AOSP) and South African Open Science Cloud</vt:lpstr>
      <vt:lpstr>African Open Science Platform</vt:lpstr>
      <vt:lpstr>Strands of activity</vt:lpstr>
      <vt:lpstr>Pilot Phase</vt:lpstr>
      <vt:lpstr>So far ...</vt:lpstr>
      <vt:lpstr>Next Phase</vt:lpstr>
      <vt:lpstr>South African Open Science Framework</vt:lpstr>
      <vt:lpstr>Open Science Framework Recommendations</vt:lpstr>
      <vt:lpstr>South African Open Science Cloud</vt:lpstr>
      <vt:lpstr>National Integrated Cyberinfrastructure System (NICIS)</vt:lpstr>
      <vt:lpstr>NICIS &amp; South African Research Cloud</vt:lpstr>
      <vt:lpstr>SA Research Cloud  SA Open Science Cloud</vt:lpstr>
      <vt:lpstr>Centre for High Performance Computing (CHPC)</vt:lpstr>
      <vt:lpstr>Research Domain Usage</vt:lpstr>
      <vt:lpstr>SANReN Services</vt:lpstr>
      <vt:lpstr>PowerPoint Presentation</vt:lpstr>
      <vt:lpstr>DIRISA</vt:lpstr>
      <vt:lpstr>South African Research Data Commons</vt:lpstr>
      <vt:lpstr>Data Access Model: Open by Default</vt:lpstr>
      <vt:lpstr>DIRISA Activities</vt:lpstr>
      <vt:lpstr>Thank you</vt:lpstr>
      <vt:lpstr>Extra</vt:lpstr>
      <vt:lpstr>SARDaC Cloud Services (1)</vt:lpstr>
      <vt:lpstr>SARDaC Cloud Services (2)</vt:lpstr>
      <vt:lpstr>DMP Tool</vt:lpstr>
      <vt:lpstr>NICIS Strategic Objectives</vt:lpstr>
      <vt:lpstr>Lengau Cluster Usage</vt:lpstr>
      <vt:lpstr>SANReN Status</vt:lpstr>
      <vt:lpstr>South African Research Data Commons</vt:lpstr>
      <vt:lpstr>Conceptual Architecture</vt:lpstr>
      <vt:lpstr>Tiered data infrastructure</vt:lpstr>
      <vt:lpstr>DIRISA</vt:lpstr>
      <vt:lpstr>Activities</vt:lpstr>
    </vt:vector>
  </TitlesOfParts>
  <Company>CSIR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AVahed</dc:creator>
  <cp:lastModifiedBy>Anwar Vahed</cp:lastModifiedBy>
  <cp:revision>39</cp:revision>
  <dcterms:created xsi:type="dcterms:W3CDTF">2021-06-08T10:45:12Z</dcterms:created>
  <dcterms:modified xsi:type="dcterms:W3CDTF">2021-10-19T14:08:30Z</dcterms:modified>
</cp:coreProperties>
</file>