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50" r:id="rId2"/>
    <p:sldMasterId id="2147483656" r:id="rId3"/>
    <p:sldMasterId id="2147483658" r:id="rId4"/>
  </p:sldMasterIdLst>
  <p:notesMasterIdLst>
    <p:notesMasterId r:id="rId15"/>
  </p:notesMasterIdLst>
  <p:sldIdLst>
    <p:sldId id="256" r:id="rId5"/>
    <p:sldId id="257" r:id="rId6"/>
    <p:sldId id="265" r:id="rId7"/>
    <p:sldId id="267" r:id="rId8"/>
    <p:sldId id="269" r:id="rId9"/>
    <p:sldId id="260" r:id="rId10"/>
    <p:sldId id="261" r:id="rId11"/>
    <p:sldId id="270" r:id="rId12"/>
    <p:sldId id="263" r:id="rId13"/>
    <p:sldId id="264"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 roundtripDataSignature="AMtx7miWKwsGVRd9ct3tkzMTyi3houWXG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8BA"/>
    <a:srgbClr val="F186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860EE6-03BB-294B-83EE-76E65329CF61}" v="12" dt="2021-06-23T08:00:11.776"/>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customschemas.google.com/relationships/presentationmetadata" Target="metadata"/><Relationship Id="rId2" Type="http://schemas.openxmlformats.org/officeDocument/2006/relationships/slideMaster" Target="slideMasters/slideMaster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 " userId="8abda1f0-1b0b-49b7-9637-b6a834f2ab33" providerId="ADAL" clId="{B6860EE6-03BB-294B-83EE-76E65329CF61}"/>
    <pc:docChg chg="undo custSel modSld">
      <pc:chgData name=" " userId="8abda1f0-1b0b-49b7-9637-b6a834f2ab33" providerId="ADAL" clId="{B6860EE6-03BB-294B-83EE-76E65329CF61}" dt="2021-06-23T08:01:18.029" v="300" actId="1076"/>
      <pc:docMkLst>
        <pc:docMk/>
      </pc:docMkLst>
      <pc:sldChg chg="modSp mod">
        <pc:chgData name=" " userId="8abda1f0-1b0b-49b7-9637-b6a834f2ab33" providerId="ADAL" clId="{B6860EE6-03BB-294B-83EE-76E65329CF61}" dt="2021-06-22T14:18:54.623" v="186" actId="2710"/>
        <pc:sldMkLst>
          <pc:docMk/>
          <pc:sldMk cId="0" sldId="257"/>
        </pc:sldMkLst>
        <pc:spChg chg="mod">
          <ac:chgData name=" " userId="8abda1f0-1b0b-49b7-9637-b6a834f2ab33" providerId="ADAL" clId="{B6860EE6-03BB-294B-83EE-76E65329CF61}" dt="2021-06-22T14:17:35.708" v="157" actId="20577"/>
          <ac:spMkLst>
            <pc:docMk/>
            <pc:sldMk cId="0" sldId="257"/>
            <ac:spMk id="120" creationId="{00000000-0000-0000-0000-000000000000}"/>
          </ac:spMkLst>
        </pc:spChg>
        <pc:spChg chg="mod">
          <ac:chgData name=" " userId="8abda1f0-1b0b-49b7-9637-b6a834f2ab33" providerId="ADAL" clId="{B6860EE6-03BB-294B-83EE-76E65329CF61}" dt="2021-06-22T14:17:51.507" v="173" actId="14100"/>
          <ac:spMkLst>
            <pc:docMk/>
            <pc:sldMk cId="0" sldId="257"/>
            <ac:spMk id="122" creationId="{00000000-0000-0000-0000-000000000000}"/>
          </ac:spMkLst>
        </pc:spChg>
        <pc:spChg chg="mod">
          <ac:chgData name=" " userId="8abda1f0-1b0b-49b7-9637-b6a834f2ab33" providerId="ADAL" clId="{B6860EE6-03BB-294B-83EE-76E65329CF61}" dt="2021-06-22T14:18:54.623" v="186" actId="2710"/>
          <ac:spMkLst>
            <pc:docMk/>
            <pc:sldMk cId="0" sldId="257"/>
            <ac:spMk id="123" creationId="{00000000-0000-0000-0000-000000000000}"/>
          </ac:spMkLst>
        </pc:spChg>
      </pc:sldChg>
      <pc:sldChg chg="addSp delSp modSp mod">
        <pc:chgData name=" " userId="8abda1f0-1b0b-49b7-9637-b6a834f2ab33" providerId="ADAL" clId="{B6860EE6-03BB-294B-83EE-76E65329CF61}" dt="2021-06-22T14:19:57.204" v="193" actId="255"/>
        <pc:sldMkLst>
          <pc:docMk/>
          <pc:sldMk cId="0" sldId="260"/>
        </pc:sldMkLst>
        <pc:spChg chg="add mod">
          <ac:chgData name=" " userId="8abda1f0-1b0b-49b7-9637-b6a834f2ab33" providerId="ADAL" clId="{B6860EE6-03BB-294B-83EE-76E65329CF61}" dt="2021-06-22T14:18:24.756" v="181"/>
          <ac:spMkLst>
            <pc:docMk/>
            <pc:sldMk cId="0" sldId="260"/>
            <ac:spMk id="10" creationId="{F7EF3654-FB93-7E4C-882F-8B287736D7C1}"/>
          </ac:spMkLst>
        </pc:spChg>
        <pc:spChg chg="add mod">
          <ac:chgData name=" " userId="8abda1f0-1b0b-49b7-9637-b6a834f2ab33" providerId="ADAL" clId="{B6860EE6-03BB-294B-83EE-76E65329CF61}" dt="2021-06-22T14:18:24.756" v="181"/>
          <ac:spMkLst>
            <pc:docMk/>
            <pc:sldMk cId="0" sldId="260"/>
            <ac:spMk id="11" creationId="{1D2C5B64-CC43-DE46-9DC3-1EDC5DAE511E}"/>
          </ac:spMkLst>
        </pc:spChg>
        <pc:spChg chg="mod">
          <ac:chgData name=" " userId="8abda1f0-1b0b-49b7-9637-b6a834f2ab33" providerId="ADAL" clId="{B6860EE6-03BB-294B-83EE-76E65329CF61}" dt="2021-06-22T14:19:57.204" v="193" actId="255"/>
          <ac:spMkLst>
            <pc:docMk/>
            <pc:sldMk cId="0" sldId="260"/>
            <ac:spMk id="147" creationId="{00000000-0000-0000-0000-000000000000}"/>
          </ac:spMkLst>
        </pc:spChg>
        <pc:spChg chg="del">
          <ac:chgData name=" " userId="8abda1f0-1b0b-49b7-9637-b6a834f2ab33" providerId="ADAL" clId="{B6860EE6-03BB-294B-83EE-76E65329CF61}" dt="2021-06-22T14:18:24.098" v="180" actId="478"/>
          <ac:spMkLst>
            <pc:docMk/>
            <pc:sldMk cId="0" sldId="260"/>
            <ac:spMk id="149" creationId="{00000000-0000-0000-0000-000000000000}"/>
          </ac:spMkLst>
        </pc:spChg>
        <pc:spChg chg="del">
          <ac:chgData name=" " userId="8abda1f0-1b0b-49b7-9637-b6a834f2ab33" providerId="ADAL" clId="{B6860EE6-03BB-294B-83EE-76E65329CF61}" dt="2021-06-22T14:18:24.098" v="180" actId="478"/>
          <ac:spMkLst>
            <pc:docMk/>
            <pc:sldMk cId="0" sldId="260"/>
            <ac:spMk id="150" creationId="{00000000-0000-0000-0000-000000000000}"/>
          </ac:spMkLst>
        </pc:spChg>
      </pc:sldChg>
      <pc:sldChg chg="addSp delSp modSp mod">
        <pc:chgData name=" " userId="8abda1f0-1b0b-49b7-9637-b6a834f2ab33" providerId="ADAL" clId="{B6860EE6-03BB-294B-83EE-76E65329CF61}" dt="2021-06-22T14:23:09.839" v="280" actId="20577"/>
        <pc:sldMkLst>
          <pc:docMk/>
          <pc:sldMk cId="0" sldId="261"/>
        </pc:sldMkLst>
        <pc:spChg chg="add mod">
          <ac:chgData name=" " userId="8abda1f0-1b0b-49b7-9637-b6a834f2ab33" providerId="ADAL" clId="{B6860EE6-03BB-294B-83EE-76E65329CF61}" dt="2021-06-22T14:18:30.661" v="183"/>
          <ac:spMkLst>
            <pc:docMk/>
            <pc:sldMk cId="0" sldId="261"/>
            <ac:spMk id="10" creationId="{529A9998-962E-9841-9AE0-06DC0E2629AB}"/>
          </ac:spMkLst>
        </pc:spChg>
        <pc:spChg chg="add mod">
          <ac:chgData name=" " userId="8abda1f0-1b0b-49b7-9637-b6a834f2ab33" providerId="ADAL" clId="{B6860EE6-03BB-294B-83EE-76E65329CF61}" dt="2021-06-22T14:18:30.661" v="183"/>
          <ac:spMkLst>
            <pc:docMk/>
            <pc:sldMk cId="0" sldId="261"/>
            <ac:spMk id="11" creationId="{3F18ABE9-6332-C848-A210-A28E3E270056}"/>
          </ac:spMkLst>
        </pc:spChg>
        <pc:spChg chg="mod">
          <ac:chgData name=" " userId="8abda1f0-1b0b-49b7-9637-b6a834f2ab33" providerId="ADAL" clId="{B6860EE6-03BB-294B-83EE-76E65329CF61}" dt="2021-06-22T14:23:09.839" v="280" actId="20577"/>
          <ac:spMkLst>
            <pc:docMk/>
            <pc:sldMk cId="0" sldId="261"/>
            <ac:spMk id="156" creationId="{00000000-0000-0000-0000-000000000000}"/>
          </ac:spMkLst>
        </pc:spChg>
        <pc:spChg chg="del">
          <ac:chgData name=" " userId="8abda1f0-1b0b-49b7-9637-b6a834f2ab33" providerId="ADAL" clId="{B6860EE6-03BB-294B-83EE-76E65329CF61}" dt="2021-06-22T14:18:30.137" v="182" actId="478"/>
          <ac:spMkLst>
            <pc:docMk/>
            <pc:sldMk cId="0" sldId="261"/>
            <ac:spMk id="158" creationId="{00000000-0000-0000-0000-000000000000}"/>
          </ac:spMkLst>
        </pc:spChg>
        <pc:spChg chg="del">
          <ac:chgData name=" " userId="8abda1f0-1b0b-49b7-9637-b6a834f2ab33" providerId="ADAL" clId="{B6860EE6-03BB-294B-83EE-76E65329CF61}" dt="2021-06-22T14:18:30.137" v="182" actId="478"/>
          <ac:spMkLst>
            <pc:docMk/>
            <pc:sldMk cId="0" sldId="261"/>
            <ac:spMk id="159" creationId="{00000000-0000-0000-0000-000000000000}"/>
          </ac:spMkLst>
        </pc:spChg>
      </pc:sldChg>
      <pc:sldChg chg="delSp mod">
        <pc:chgData name=" " userId="8abda1f0-1b0b-49b7-9637-b6a834f2ab33" providerId="ADAL" clId="{B6860EE6-03BB-294B-83EE-76E65329CF61}" dt="2021-06-22T13:53:10.643" v="1" actId="478"/>
        <pc:sldMkLst>
          <pc:docMk/>
          <pc:sldMk cId="0" sldId="263"/>
        </pc:sldMkLst>
        <pc:spChg chg="del">
          <ac:chgData name=" " userId="8abda1f0-1b0b-49b7-9637-b6a834f2ab33" providerId="ADAL" clId="{B6860EE6-03BB-294B-83EE-76E65329CF61}" dt="2021-06-22T13:53:09.601" v="0" actId="478"/>
          <ac:spMkLst>
            <pc:docMk/>
            <pc:sldMk cId="0" sldId="263"/>
            <ac:spMk id="173" creationId="{00000000-0000-0000-0000-000000000000}"/>
          </ac:spMkLst>
        </pc:spChg>
        <pc:spChg chg="del">
          <ac:chgData name=" " userId="8abda1f0-1b0b-49b7-9637-b6a834f2ab33" providerId="ADAL" clId="{B6860EE6-03BB-294B-83EE-76E65329CF61}" dt="2021-06-22T13:53:10.643" v="1" actId="478"/>
          <ac:spMkLst>
            <pc:docMk/>
            <pc:sldMk cId="0" sldId="263"/>
            <ac:spMk id="174" creationId="{00000000-0000-0000-0000-000000000000}"/>
          </ac:spMkLst>
        </pc:spChg>
      </pc:sldChg>
      <pc:sldChg chg="addSp delSp modSp mod">
        <pc:chgData name=" " userId="8abda1f0-1b0b-49b7-9637-b6a834f2ab33" providerId="ADAL" clId="{B6860EE6-03BB-294B-83EE-76E65329CF61}" dt="2021-06-23T07:59:34.989" v="281" actId="20577"/>
        <pc:sldMkLst>
          <pc:docMk/>
          <pc:sldMk cId="73211198" sldId="265"/>
        </pc:sldMkLst>
        <pc:spChg chg="add mod">
          <ac:chgData name=" " userId="8abda1f0-1b0b-49b7-9637-b6a834f2ab33" providerId="ADAL" clId="{B6860EE6-03BB-294B-83EE-76E65329CF61}" dt="2021-06-22T14:18:01.305" v="175"/>
          <ac:spMkLst>
            <pc:docMk/>
            <pc:sldMk cId="73211198" sldId="265"/>
            <ac:spMk id="12" creationId="{2D5A8FA7-A1FB-C34C-AF5F-E376A551F44E}"/>
          </ac:spMkLst>
        </pc:spChg>
        <pc:spChg chg="add mod">
          <ac:chgData name=" " userId="8abda1f0-1b0b-49b7-9637-b6a834f2ab33" providerId="ADAL" clId="{B6860EE6-03BB-294B-83EE-76E65329CF61}" dt="2021-06-22T14:18:01.305" v="175"/>
          <ac:spMkLst>
            <pc:docMk/>
            <pc:sldMk cId="73211198" sldId="265"/>
            <ac:spMk id="13" creationId="{9811EA4D-6F1D-5F44-8BC2-1596919A17C5}"/>
          </ac:spMkLst>
        </pc:spChg>
        <pc:spChg chg="mod">
          <ac:chgData name=" " userId="8abda1f0-1b0b-49b7-9637-b6a834f2ab33" providerId="ADAL" clId="{B6860EE6-03BB-294B-83EE-76E65329CF61}" dt="2021-06-23T07:59:34.989" v="281" actId="20577"/>
          <ac:spMkLst>
            <pc:docMk/>
            <pc:sldMk cId="73211198" sldId="265"/>
            <ac:spMk id="129" creationId="{00000000-0000-0000-0000-000000000000}"/>
          </ac:spMkLst>
        </pc:spChg>
        <pc:spChg chg="del">
          <ac:chgData name=" " userId="8abda1f0-1b0b-49b7-9637-b6a834f2ab33" providerId="ADAL" clId="{B6860EE6-03BB-294B-83EE-76E65329CF61}" dt="2021-06-22T14:18:00.211" v="174" actId="478"/>
          <ac:spMkLst>
            <pc:docMk/>
            <pc:sldMk cId="73211198" sldId="265"/>
            <ac:spMk id="131" creationId="{00000000-0000-0000-0000-000000000000}"/>
          </ac:spMkLst>
        </pc:spChg>
        <pc:spChg chg="del">
          <ac:chgData name=" " userId="8abda1f0-1b0b-49b7-9637-b6a834f2ab33" providerId="ADAL" clId="{B6860EE6-03BB-294B-83EE-76E65329CF61}" dt="2021-06-22T14:18:00.211" v="174" actId="478"/>
          <ac:spMkLst>
            <pc:docMk/>
            <pc:sldMk cId="73211198" sldId="265"/>
            <ac:spMk id="132" creationId="{00000000-0000-0000-0000-000000000000}"/>
          </ac:spMkLst>
        </pc:spChg>
      </pc:sldChg>
      <pc:sldChg chg="addSp delSp modSp mod">
        <pc:chgData name=" " userId="8abda1f0-1b0b-49b7-9637-b6a834f2ab33" providerId="ADAL" clId="{B6860EE6-03BB-294B-83EE-76E65329CF61}" dt="2021-06-23T08:01:18.029" v="300" actId="1076"/>
        <pc:sldMkLst>
          <pc:docMk/>
          <pc:sldMk cId="572609096" sldId="267"/>
        </pc:sldMkLst>
        <pc:spChg chg="mod">
          <ac:chgData name=" " userId="8abda1f0-1b0b-49b7-9637-b6a834f2ab33" providerId="ADAL" clId="{B6860EE6-03BB-294B-83EE-76E65329CF61}" dt="2021-06-22T14:19:23.875" v="189" actId="2711"/>
          <ac:spMkLst>
            <pc:docMk/>
            <pc:sldMk cId="572609096" sldId="267"/>
            <ac:spMk id="8" creationId="{102BD32D-B28F-4AC5-A5DD-91A1E97FD1A4}"/>
          </ac:spMkLst>
        </pc:spChg>
        <pc:spChg chg="mod">
          <ac:chgData name=" " userId="8abda1f0-1b0b-49b7-9637-b6a834f2ab33" providerId="ADAL" clId="{B6860EE6-03BB-294B-83EE-76E65329CF61}" dt="2021-06-23T08:00:46.335" v="294" actId="1076"/>
          <ac:spMkLst>
            <pc:docMk/>
            <pc:sldMk cId="572609096" sldId="267"/>
            <ac:spMk id="20" creationId="{9EE3A8B4-3010-485B-86EF-8CD6EBB919B7}"/>
          </ac:spMkLst>
        </pc:spChg>
        <pc:spChg chg="mod">
          <ac:chgData name=" " userId="8abda1f0-1b0b-49b7-9637-b6a834f2ab33" providerId="ADAL" clId="{B6860EE6-03BB-294B-83EE-76E65329CF61}" dt="2021-06-23T08:00:54.886" v="295" actId="1076"/>
          <ac:spMkLst>
            <pc:docMk/>
            <pc:sldMk cId="572609096" sldId="267"/>
            <ac:spMk id="21" creationId="{3F1DA65C-AB88-4667-9B59-960E349E05A4}"/>
          </ac:spMkLst>
        </pc:spChg>
        <pc:spChg chg="mod">
          <ac:chgData name=" " userId="8abda1f0-1b0b-49b7-9637-b6a834f2ab33" providerId="ADAL" clId="{B6860EE6-03BB-294B-83EE-76E65329CF61}" dt="2021-06-23T08:01:00.702" v="296" actId="1076"/>
          <ac:spMkLst>
            <pc:docMk/>
            <pc:sldMk cId="572609096" sldId="267"/>
            <ac:spMk id="22" creationId="{78A79D4B-3CE2-4DF0-9087-DA00055306F5}"/>
          </ac:spMkLst>
        </pc:spChg>
        <pc:spChg chg="mod">
          <ac:chgData name=" " userId="8abda1f0-1b0b-49b7-9637-b6a834f2ab33" providerId="ADAL" clId="{B6860EE6-03BB-294B-83EE-76E65329CF61}" dt="2021-06-23T08:01:03.814" v="297" actId="1076"/>
          <ac:spMkLst>
            <pc:docMk/>
            <pc:sldMk cId="572609096" sldId="267"/>
            <ac:spMk id="23" creationId="{34E9AB5A-122B-4F8C-96F7-6257B57D1C05}"/>
          </ac:spMkLst>
        </pc:spChg>
        <pc:spChg chg="mod">
          <ac:chgData name=" " userId="8abda1f0-1b0b-49b7-9637-b6a834f2ab33" providerId="ADAL" clId="{B6860EE6-03BB-294B-83EE-76E65329CF61}" dt="2021-06-23T08:01:12.397" v="299" actId="1076"/>
          <ac:spMkLst>
            <pc:docMk/>
            <pc:sldMk cId="572609096" sldId="267"/>
            <ac:spMk id="24" creationId="{B021EDCC-6F48-4293-8E04-88A31CCFD3F2}"/>
          </ac:spMkLst>
        </pc:spChg>
        <pc:spChg chg="mod">
          <ac:chgData name=" " userId="8abda1f0-1b0b-49b7-9637-b6a834f2ab33" providerId="ADAL" clId="{B6860EE6-03BB-294B-83EE-76E65329CF61}" dt="2021-06-23T08:01:18.029" v="300" actId="1076"/>
          <ac:spMkLst>
            <pc:docMk/>
            <pc:sldMk cId="572609096" sldId="267"/>
            <ac:spMk id="25" creationId="{47BAAC0B-6BDB-4EB9-83A2-BAC311E6152A}"/>
          </ac:spMkLst>
        </pc:spChg>
        <pc:spChg chg="add mod">
          <ac:chgData name=" " userId="8abda1f0-1b0b-49b7-9637-b6a834f2ab33" providerId="ADAL" clId="{B6860EE6-03BB-294B-83EE-76E65329CF61}" dt="2021-06-22T14:18:11.954" v="177"/>
          <ac:spMkLst>
            <pc:docMk/>
            <pc:sldMk cId="572609096" sldId="267"/>
            <ac:spMk id="27" creationId="{08B54695-383A-DF40-A25C-038AC6E745AD}"/>
          </ac:spMkLst>
        </pc:spChg>
        <pc:spChg chg="add mod">
          <ac:chgData name=" " userId="8abda1f0-1b0b-49b7-9637-b6a834f2ab33" providerId="ADAL" clId="{B6860EE6-03BB-294B-83EE-76E65329CF61}" dt="2021-06-22T14:18:11.954" v="177"/>
          <ac:spMkLst>
            <pc:docMk/>
            <pc:sldMk cId="572609096" sldId="267"/>
            <ac:spMk id="28" creationId="{40AFEF51-F7BA-0441-993B-E9459DC493B5}"/>
          </ac:spMkLst>
        </pc:spChg>
        <pc:spChg chg="mod">
          <ac:chgData name=" " userId="8abda1f0-1b0b-49b7-9637-b6a834f2ab33" providerId="ADAL" clId="{B6860EE6-03BB-294B-83EE-76E65329CF61}" dt="2021-06-22T14:19:13.573" v="188" actId="2711"/>
          <ac:spMkLst>
            <pc:docMk/>
            <pc:sldMk cId="572609096" sldId="267"/>
            <ac:spMk id="129" creationId="{00000000-0000-0000-0000-000000000000}"/>
          </ac:spMkLst>
        </pc:spChg>
        <pc:spChg chg="del">
          <ac:chgData name=" " userId="8abda1f0-1b0b-49b7-9637-b6a834f2ab33" providerId="ADAL" clId="{B6860EE6-03BB-294B-83EE-76E65329CF61}" dt="2021-06-22T14:18:11.250" v="176" actId="478"/>
          <ac:spMkLst>
            <pc:docMk/>
            <pc:sldMk cId="572609096" sldId="267"/>
            <ac:spMk id="131" creationId="{00000000-0000-0000-0000-000000000000}"/>
          </ac:spMkLst>
        </pc:spChg>
        <pc:spChg chg="del">
          <ac:chgData name=" " userId="8abda1f0-1b0b-49b7-9637-b6a834f2ab33" providerId="ADAL" clId="{B6860EE6-03BB-294B-83EE-76E65329CF61}" dt="2021-06-22T14:18:11.250" v="176" actId="478"/>
          <ac:spMkLst>
            <pc:docMk/>
            <pc:sldMk cId="572609096" sldId="267"/>
            <ac:spMk id="132" creationId="{00000000-0000-0000-0000-000000000000}"/>
          </ac:spMkLst>
        </pc:spChg>
        <pc:picChg chg="mod">
          <ac:chgData name=" " userId="8abda1f0-1b0b-49b7-9637-b6a834f2ab33" providerId="ADAL" clId="{B6860EE6-03BB-294B-83EE-76E65329CF61}" dt="2021-06-23T07:59:49.576" v="282" actId="1076"/>
          <ac:picMkLst>
            <pc:docMk/>
            <pc:sldMk cId="572609096" sldId="267"/>
            <ac:picMk id="10" creationId="{8BB926F6-E534-403E-B7D6-F42A936593E5}"/>
          </ac:picMkLst>
        </pc:picChg>
        <pc:picChg chg="mod">
          <ac:chgData name=" " userId="8abda1f0-1b0b-49b7-9637-b6a834f2ab33" providerId="ADAL" clId="{B6860EE6-03BB-294B-83EE-76E65329CF61}" dt="2021-06-23T07:59:53.512" v="283" actId="1076"/>
          <ac:picMkLst>
            <pc:docMk/>
            <pc:sldMk cId="572609096" sldId="267"/>
            <ac:picMk id="11" creationId="{A068AD3F-360C-4E94-9EE4-E03696E9F512}"/>
          </ac:picMkLst>
        </pc:picChg>
        <pc:picChg chg="mod">
          <ac:chgData name=" " userId="8abda1f0-1b0b-49b7-9637-b6a834f2ab33" providerId="ADAL" clId="{B6860EE6-03BB-294B-83EE-76E65329CF61}" dt="2021-06-23T08:00:07.712" v="286" actId="1076"/>
          <ac:picMkLst>
            <pc:docMk/>
            <pc:sldMk cId="572609096" sldId="267"/>
            <ac:picMk id="12" creationId="{917DF14C-FE10-4FA6-8ABE-8FB62A109CB7}"/>
          </ac:picMkLst>
        </pc:picChg>
        <pc:picChg chg="mod">
          <ac:chgData name=" " userId="8abda1f0-1b0b-49b7-9637-b6a834f2ab33" providerId="ADAL" clId="{B6860EE6-03BB-294B-83EE-76E65329CF61}" dt="2021-06-23T08:00:04.376" v="285" actId="1076"/>
          <ac:picMkLst>
            <pc:docMk/>
            <pc:sldMk cId="572609096" sldId="267"/>
            <ac:picMk id="13" creationId="{E9ADFCE6-BAEC-43E0-A4A1-4DCBDC9A3273}"/>
          </ac:picMkLst>
        </pc:picChg>
        <pc:picChg chg="mod">
          <ac:chgData name=" " userId="8abda1f0-1b0b-49b7-9637-b6a834f2ab33" providerId="ADAL" clId="{B6860EE6-03BB-294B-83EE-76E65329CF61}" dt="2021-06-23T08:00:11.775" v="287" actId="1076"/>
          <ac:picMkLst>
            <pc:docMk/>
            <pc:sldMk cId="572609096" sldId="267"/>
            <ac:picMk id="1026" creationId="{08D9EE72-C018-4662-81E6-94EB47BD95C7}"/>
          </ac:picMkLst>
        </pc:picChg>
        <pc:picChg chg="mod">
          <ac:chgData name=" " userId="8abda1f0-1b0b-49b7-9637-b6a834f2ab33" providerId="ADAL" clId="{B6860EE6-03BB-294B-83EE-76E65329CF61}" dt="2021-06-23T07:59:58.544" v="284" actId="1076"/>
          <ac:picMkLst>
            <pc:docMk/>
            <pc:sldMk cId="572609096" sldId="267"/>
            <ac:picMk id="1028" creationId="{43C27F12-FC25-4A8B-8072-73074F699B72}"/>
          </ac:picMkLst>
        </pc:picChg>
      </pc:sldChg>
      <pc:sldChg chg="addSp delSp modSp mod">
        <pc:chgData name=" " userId="8abda1f0-1b0b-49b7-9637-b6a834f2ab33" providerId="ADAL" clId="{B6860EE6-03BB-294B-83EE-76E65329CF61}" dt="2021-06-22T14:19:46.498" v="191" actId="2711"/>
        <pc:sldMkLst>
          <pc:docMk/>
          <pc:sldMk cId="650796221" sldId="269"/>
        </pc:sldMkLst>
        <pc:spChg chg="add mod">
          <ac:chgData name=" " userId="8abda1f0-1b0b-49b7-9637-b6a834f2ab33" providerId="ADAL" clId="{B6860EE6-03BB-294B-83EE-76E65329CF61}" dt="2021-06-22T14:18:19.426" v="179"/>
          <ac:spMkLst>
            <pc:docMk/>
            <pc:sldMk cId="650796221" sldId="269"/>
            <ac:spMk id="10" creationId="{0D34FEAE-22FA-E64A-A515-62C33199BD76}"/>
          </ac:spMkLst>
        </pc:spChg>
        <pc:spChg chg="add mod">
          <ac:chgData name=" " userId="8abda1f0-1b0b-49b7-9637-b6a834f2ab33" providerId="ADAL" clId="{B6860EE6-03BB-294B-83EE-76E65329CF61}" dt="2021-06-22T14:18:19.426" v="179"/>
          <ac:spMkLst>
            <pc:docMk/>
            <pc:sldMk cId="650796221" sldId="269"/>
            <ac:spMk id="11" creationId="{55348421-D59B-BD4D-B46C-CECDB036A592}"/>
          </ac:spMkLst>
        </pc:spChg>
        <pc:spChg chg="mod">
          <ac:chgData name=" " userId="8abda1f0-1b0b-49b7-9637-b6a834f2ab33" providerId="ADAL" clId="{B6860EE6-03BB-294B-83EE-76E65329CF61}" dt="2021-06-22T14:19:46.498" v="191" actId="2711"/>
          <ac:spMkLst>
            <pc:docMk/>
            <pc:sldMk cId="650796221" sldId="269"/>
            <ac:spMk id="138" creationId="{00000000-0000-0000-0000-000000000000}"/>
          </ac:spMkLst>
        </pc:spChg>
        <pc:spChg chg="del">
          <ac:chgData name=" " userId="8abda1f0-1b0b-49b7-9637-b6a834f2ab33" providerId="ADAL" clId="{B6860EE6-03BB-294B-83EE-76E65329CF61}" dt="2021-06-22T14:18:18.554" v="178" actId="478"/>
          <ac:spMkLst>
            <pc:docMk/>
            <pc:sldMk cId="650796221" sldId="269"/>
            <ac:spMk id="140" creationId="{00000000-0000-0000-0000-000000000000}"/>
          </ac:spMkLst>
        </pc:spChg>
        <pc:spChg chg="del">
          <ac:chgData name=" " userId="8abda1f0-1b0b-49b7-9637-b6a834f2ab33" providerId="ADAL" clId="{B6860EE6-03BB-294B-83EE-76E65329CF61}" dt="2021-06-22T14:18:18.554" v="178" actId="478"/>
          <ac:spMkLst>
            <pc:docMk/>
            <pc:sldMk cId="650796221" sldId="269"/>
            <ac:spMk id="141" creationId="{00000000-0000-0000-0000-000000000000}"/>
          </ac:spMkLst>
        </pc:spChg>
      </pc:sldChg>
      <pc:sldChg chg="addSp delSp modSp mod">
        <pc:chgData name=" " userId="8abda1f0-1b0b-49b7-9637-b6a834f2ab33" providerId="ADAL" clId="{B6860EE6-03BB-294B-83EE-76E65329CF61}" dt="2021-06-22T14:20:53.850" v="206" actId="2711"/>
        <pc:sldMkLst>
          <pc:docMk/>
          <pc:sldMk cId="1158750957" sldId="270"/>
        </pc:sldMkLst>
        <pc:spChg chg="add mod">
          <ac:chgData name=" " userId="8abda1f0-1b0b-49b7-9637-b6a834f2ab33" providerId="ADAL" clId="{B6860EE6-03BB-294B-83EE-76E65329CF61}" dt="2021-06-22T14:18:35.283" v="185"/>
          <ac:spMkLst>
            <pc:docMk/>
            <pc:sldMk cId="1158750957" sldId="270"/>
            <ac:spMk id="10" creationId="{B1944FBC-E5B5-4747-9DF3-06F4511D7493}"/>
          </ac:spMkLst>
        </pc:spChg>
        <pc:spChg chg="mod">
          <ac:chgData name=" " userId="8abda1f0-1b0b-49b7-9637-b6a834f2ab33" providerId="ADAL" clId="{B6860EE6-03BB-294B-83EE-76E65329CF61}" dt="2021-06-22T14:20:53.850" v="206" actId="2711"/>
          <ac:spMkLst>
            <pc:docMk/>
            <pc:sldMk cId="1158750957" sldId="270"/>
            <ac:spMk id="11" creationId="{CEB4C337-B9F5-4A7D-A2D4-5FCE00E234E2}"/>
          </ac:spMkLst>
        </pc:spChg>
        <pc:spChg chg="add mod">
          <ac:chgData name=" " userId="8abda1f0-1b0b-49b7-9637-b6a834f2ab33" providerId="ADAL" clId="{B6860EE6-03BB-294B-83EE-76E65329CF61}" dt="2021-06-22T14:18:35.283" v="185"/>
          <ac:spMkLst>
            <pc:docMk/>
            <pc:sldMk cId="1158750957" sldId="270"/>
            <ac:spMk id="12" creationId="{3393C6E1-D138-1A4E-91C5-D741380305B4}"/>
          </ac:spMkLst>
        </pc:spChg>
        <pc:spChg chg="del">
          <ac:chgData name=" " userId="8abda1f0-1b0b-49b7-9637-b6a834f2ab33" providerId="ADAL" clId="{B6860EE6-03BB-294B-83EE-76E65329CF61}" dt="2021-06-22T14:18:34.745" v="184" actId="478"/>
          <ac:spMkLst>
            <pc:docMk/>
            <pc:sldMk cId="1158750957" sldId="270"/>
            <ac:spMk id="167" creationId="{00000000-0000-0000-0000-000000000000}"/>
          </ac:spMkLst>
        </pc:spChg>
        <pc:spChg chg="del">
          <ac:chgData name=" " userId="8abda1f0-1b0b-49b7-9637-b6a834f2ab33" providerId="ADAL" clId="{B6860EE6-03BB-294B-83EE-76E65329CF61}" dt="2021-06-22T14:18:34.745" v="184" actId="478"/>
          <ac:spMkLst>
            <pc:docMk/>
            <pc:sldMk cId="1158750957" sldId="270"/>
            <ac:spMk id="16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 name="Google Shape;10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 name="Google Shape;12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71874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 name="Google Shape;12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72361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e0cad59e7d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ge0cad59e7d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65703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e0cad59e7d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ge0cad59e7d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0cad59e7d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ge0cad59e7d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e0cad59e7d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ge0cad59e7d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45625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8"/>
        <p:cNvGrpSpPr/>
        <p:nvPr/>
      </p:nvGrpSpPr>
      <p:grpSpPr>
        <a:xfrm>
          <a:off x="0" y="0"/>
          <a:ext cx="0" cy="0"/>
          <a:chOff x="0" y="0"/>
          <a:chExt cx="0" cy="0"/>
        </a:xfrm>
      </p:grpSpPr>
      <p:sp>
        <p:nvSpPr>
          <p:cNvPr id="19" name="Google Shape;19;p10"/>
          <p:cNvSpPr txBox="1">
            <a:spLocks noGrp="1"/>
          </p:cNvSpPr>
          <p:nvPr>
            <p:ph type="body" idx="1"/>
          </p:nvPr>
        </p:nvSpPr>
        <p:spPr>
          <a:xfrm>
            <a:off x="727710" y="695714"/>
            <a:ext cx="6365279" cy="43662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3300"/>
              <a:buFont typeface="Arial"/>
              <a:buNone/>
              <a:defRPr sz="33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 name="Google Shape;20;p10"/>
          <p:cNvSpPr txBox="1">
            <a:spLocks noGrp="1"/>
          </p:cNvSpPr>
          <p:nvPr>
            <p:ph type="body" idx="2"/>
          </p:nvPr>
        </p:nvSpPr>
        <p:spPr>
          <a:xfrm>
            <a:off x="727711" y="1236848"/>
            <a:ext cx="6365081" cy="48458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 name="Google Shape;21;p10"/>
          <p:cNvSpPr txBox="1">
            <a:spLocks noGrp="1"/>
          </p:cNvSpPr>
          <p:nvPr>
            <p:ph type="body" idx="3"/>
          </p:nvPr>
        </p:nvSpPr>
        <p:spPr>
          <a:xfrm>
            <a:off x="727710" y="1837855"/>
            <a:ext cx="4100513" cy="95678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p10"/>
          <p:cNvSpPr txBox="1"/>
          <p:nvPr/>
        </p:nvSpPr>
        <p:spPr>
          <a:xfrm>
            <a:off x="643782" y="3581033"/>
            <a:ext cx="2257778" cy="967894"/>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Clr>
                <a:srgbClr val="000000"/>
              </a:buClr>
              <a:buSzPts val="1000"/>
              <a:buFont typeface="Arial"/>
              <a:buNone/>
            </a:pPr>
            <a:r>
              <a:rPr lang="en-GB" sz="1000" b="1" i="0" u="none" strike="noStrike" cap="none">
                <a:solidFill>
                  <a:schemeClr val="lt1"/>
                </a:solidFill>
                <a:latin typeface="Arial"/>
                <a:ea typeface="Arial"/>
                <a:cs typeface="Arial"/>
                <a:sym typeface="Arial"/>
              </a:rPr>
              <a:t>Dissemination level: </a:t>
            </a:r>
            <a:endParaRPr sz="1000" b="1" i="0" u="none" strike="noStrike" cap="none">
              <a:solidFill>
                <a:schemeClr val="lt1"/>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000"/>
              <a:buFont typeface="Arial"/>
              <a:buNone/>
            </a:pPr>
            <a:r>
              <a:rPr lang="en-GB" sz="1000" b="1" i="0" u="none" strike="noStrike" cap="none">
                <a:solidFill>
                  <a:schemeClr val="lt1"/>
                </a:solidFill>
                <a:latin typeface="Arial"/>
                <a:ea typeface="Arial"/>
                <a:cs typeface="Arial"/>
                <a:sym typeface="Arial"/>
              </a:rPr>
              <a:t>Disclosing Party: </a:t>
            </a:r>
            <a:endParaRPr sz="1000" b="1" i="0" u="none" strike="noStrike" cap="none">
              <a:solidFill>
                <a:schemeClr val="lt1"/>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000"/>
              <a:buFont typeface="Arial"/>
              <a:buNone/>
            </a:pPr>
            <a:r>
              <a:rPr lang="en-GB" sz="1000" b="1" i="0" u="none" strike="noStrike" cap="none">
                <a:solidFill>
                  <a:schemeClr val="lt1"/>
                </a:solidFill>
                <a:latin typeface="Arial"/>
                <a:ea typeface="Arial"/>
                <a:cs typeface="Arial"/>
                <a:sym typeface="Arial"/>
              </a:rPr>
              <a:t>Recipient Party:</a:t>
            </a:r>
            <a:endParaRPr sz="1400" b="0" i="0" u="none" strike="noStrike" cap="none">
              <a:solidFill>
                <a:srgbClr val="000000"/>
              </a:solidFill>
              <a:latin typeface="Arial"/>
              <a:ea typeface="Arial"/>
              <a:cs typeface="Arial"/>
              <a:sym typeface="Arial"/>
            </a:endParaRPr>
          </a:p>
        </p:txBody>
      </p:sp>
      <p:sp>
        <p:nvSpPr>
          <p:cNvPr id="23" name="Google Shape;23;p10"/>
          <p:cNvSpPr txBox="1">
            <a:spLocks noGrp="1"/>
          </p:cNvSpPr>
          <p:nvPr>
            <p:ph type="body" idx="4"/>
          </p:nvPr>
        </p:nvSpPr>
        <p:spPr>
          <a:xfrm>
            <a:off x="1983568" y="3635168"/>
            <a:ext cx="4100513" cy="316664"/>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4" name="Google Shape;24;p10"/>
          <p:cNvSpPr txBox="1">
            <a:spLocks noGrp="1"/>
          </p:cNvSpPr>
          <p:nvPr>
            <p:ph type="body" idx="5"/>
          </p:nvPr>
        </p:nvSpPr>
        <p:spPr>
          <a:xfrm>
            <a:off x="1983567" y="4263329"/>
            <a:ext cx="4100513" cy="316664"/>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5" name="Google Shape;25;p10"/>
          <p:cNvSpPr txBox="1">
            <a:spLocks noGrp="1"/>
          </p:cNvSpPr>
          <p:nvPr>
            <p:ph type="body" idx="6"/>
          </p:nvPr>
        </p:nvSpPr>
        <p:spPr>
          <a:xfrm>
            <a:off x="1983568" y="3946665"/>
            <a:ext cx="4100513" cy="316664"/>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6" name="Google Shape;26;p1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template)">
  <p:cSld name="1_Title and content (template)">
    <p:spTree>
      <p:nvGrpSpPr>
        <p:cNvPr id="1" name="Shape 37"/>
        <p:cNvGrpSpPr/>
        <p:nvPr/>
      </p:nvGrpSpPr>
      <p:grpSpPr>
        <a:xfrm>
          <a:off x="0" y="0"/>
          <a:ext cx="0" cy="0"/>
          <a:chOff x="0" y="0"/>
          <a:chExt cx="0" cy="0"/>
        </a:xfrm>
      </p:grpSpPr>
      <p:sp>
        <p:nvSpPr>
          <p:cNvPr id="38" name="Google Shape;38;p12"/>
          <p:cNvSpPr txBox="1">
            <a:spLocks noGrp="1"/>
          </p:cNvSpPr>
          <p:nvPr>
            <p:ph type="subTitle" idx="1"/>
          </p:nvPr>
        </p:nvSpPr>
        <p:spPr>
          <a:xfrm>
            <a:off x="420612" y="875101"/>
            <a:ext cx="7552568" cy="369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7F7F7F"/>
              </a:buClr>
              <a:buSzPts val="2000"/>
              <a:buFont typeface="Arial"/>
              <a:buNone/>
              <a:defRPr sz="2000" b="0" i="1" u="none" strike="noStrike" cap="none">
                <a:solidFill>
                  <a:srgbClr val="7F7F7F"/>
                </a:solidFill>
                <a:latin typeface="Arial"/>
                <a:ea typeface="Arial"/>
                <a:cs typeface="Arial"/>
                <a:sym typeface="Arial"/>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39" name="Google Shape;39;p12"/>
          <p:cNvSpPr txBox="1">
            <a:spLocks noGrp="1"/>
          </p:cNvSpPr>
          <p:nvPr>
            <p:ph type="title"/>
          </p:nvPr>
        </p:nvSpPr>
        <p:spPr>
          <a:xfrm>
            <a:off x="420611" y="457508"/>
            <a:ext cx="7552569" cy="341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500"/>
              <a:buFont typeface="Calibri"/>
              <a:buNone/>
              <a:defRPr sz="2500" b="1" i="0" u="none" strike="noStrike" cap="none">
                <a:solidFill>
                  <a:srgbClr val="0E67A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0" name="Google Shape;40;p12"/>
          <p:cNvSpPr txBox="1">
            <a:spLocks noGrp="1"/>
          </p:cNvSpPr>
          <p:nvPr>
            <p:ph type="dt" idx="10"/>
          </p:nvPr>
        </p:nvSpPr>
        <p:spPr>
          <a:xfrm>
            <a:off x="7898890" y="4780436"/>
            <a:ext cx="804031" cy="274637"/>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2"/>
          <p:cNvSpPr txBox="1">
            <a:spLocks noGrp="1"/>
          </p:cNvSpPr>
          <p:nvPr>
            <p:ph type="ftr" idx="11"/>
          </p:nvPr>
        </p:nvSpPr>
        <p:spPr>
          <a:xfrm>
            <a:off x="5544542" y="4773860"/>
            <a:ext cx="2031698" cy="28415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2"/>
          <p:cNvSpPr txBox="1">
            <a:spLocks noGrp="1"/>
          </p:cNvSpPr>
          <p:nvPr>
            <p:ph type="sldNum" idx="12"/>
          </p:nvPr>
        </p:nvSpPr>
        <p:spPr>
          <a:xfrm>
            <a:off x="8758371" y="4773860"/>
            <a:ext cx="332375" cy="28605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emplate)">
  <p:cSld name="Title and content (template)">
    <p:spTree>
      <p:nvGrpSpPr>
        <p:cNvPr id="1" name="Shape 43"/>
        <p:cNvGrpSpPr/>
        <p:nvPr/>
      </p:nvGrpSpPr>
      <p:grpSpPr>
        <a:xfrm>
          <a:off x="0" y="0"/>
          <a:ext cx="0" cy="0"/>
          <a:chOff x="0" y="0"/>
          <a:chExt cx="0" cy="0"/>
        </a:xfrm>
      </p:grpSpPr>
      <p:sp>
        <p:nvSpPr>
          <p:cNvPr id="44" name="Google Shape;44;p13"/>
          <p:cNvSpPr txBox="1">
            <a:spLocks noGrp="1"/>
          </p:cNvSpPr>
          <p:nvPr>
            <p:ph type="subTitle" idx="1"/>
          </p:nvPr>
        </p:nvSpPr>
        <p:spPr>
          <a:xfrm>
            <a:off x="347370" y="729114"/>
            <a:ext cx="7553240" cy="369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7F7F7F"/>
              </a:buClr>
              <a:buSzPts val="2000"/>
              <a:buFont typeface="Arial"/>
              <a:buNone/>
              <a:defRPr sz="2000" b="0" i="1" u="none" strike="noStrike" cap="none">
                <a:solidFill>
                  <a:srgbClr val="7F7F7F"/>
                </a:solidFill>
                <a:latin typeface="Arial"/>
                <a:ea typeface="Arial"/>
                <a:cs typeface="Arial"/>
                <a:sym typeface="Arial"/>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45" name="Google Shape;45;p13"/>
          <p:cNvSpPr txBox="1">
            <a:spLocks noGrp="1"/>
          </p:cNvSpPr>
          <p:nvPr>
            <p:ph type="title"/>
          </p:nvPr>
        </p:nvSpPr>
        <p:spPr>
          <a:xfrm>
            <a:off x="347370" y="359374"/>
            <a:ext cx="7553240" cy="341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500"/>
              <a:buFont typeface="Calibri"/>
              <a:buNone/>
              <a:defRPr sz="2500" b="1" i="0" u="none" strike="noStrike" cap="none">
                <a:solidFill>
                  <a:srgbClr val="0E67A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6" name="Google Shape;46;p13"/>
          <p:cNvSpPr txBox="1">
            <a:spLocks noGrp="1"/>
          </p:cNvSpPr>
          <p:nvPr>
            <p:ph type="dt" idx="10"/>
          </p:nvPr>
        </p:nvSpPr>
        <p:spPr>
          <a:xfrm>
            <a:off x="7898890" y="4780436"/>
            <a:ext cx="804031" cy="274637"/>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3"/>
          <p:cNvSpPr txBox="1">
            <a:spLocks noGrp="1"/>
          </p:cNvSpPr>
          <p:nvPr>
            <p:ph type="ftr" idx="11"/>
          </p:nvPr>
        </p:nvSpPr>
        <p:spPr>
          <a:xfrm>
            <a:off x="5544542" y="4773860"/>
            <a:ext cx="2031698" cy="28415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3"/>
          <p:cNvSpPr txBox="1">
            <a:spLocks noGrp="1"/>
          </p:cNvSpPr>
          <p:nvPr>
            <p:ph type="sldNum" idx="12"/>
          </p:nvPr>
        </p:nvSpPr>
        <p:spPr>
          <a:xfrm>
            <a:off x="8758371" y="4773860"/>
            <a:ext cx="332375" cy="28605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49" name="Google Shape;49;p13"/>
          <p:cNvSpPr txBox="1">
            <a:spLocks noGrp="1"/>
          </p:cNvSpPr>
          <p:nvPr>
            <p:ph type="body" idx="2"/>
          </p:nvPr>
        </p:nvSpPr>
        <p:spPr>
          <a:xfrm>
            <a:off x="347663" y="1190625"/>
            <a:ext cx="7504112" cy="3492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F0801A"/>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Noto Sans Symbols"/>
              <a:buChar char="⮚"/>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ext 2 columns">
  <p:cSld name="1_Text 2 columns">
    <p:spTree>
      <p:nvGrpSpPr>
        <p:cNvPr id="1" name="Shape 50"/>
        <p:cNvGrpSpPr/>
        <p:nvPr/>
      </p:nvGrpSpPr>
      <p:grpSpPr>
        <a:xfrm>
          <a:off x="0" y="0"/>
          <a:ext cx="0" cy="0"/>
          <a:chOff x="0" y="0"/>
          <a:chExt cx="0" cy="0"/>
        </a:xfrm>
      </p:grpSpPr>
      <p:sp>
        <p:nvSpPr>
          <p:cNvPr id="51" name="Google Shape;51;p14"/>
          <p:cNvSpPr txBox="1">
            <a:spLocks noGrp="1"/>
          </p:cNvSpPr>
          <p:nvPr>
            <p:ph type="dt" idx="10"/>
          </p:nvPr>
        </p:nvSpPr>
        <p:spPr>
          <a:xfrm>
            <a:off x="7898890" y="4780436"/>
            <a:ext cx="804031" cy="274637"/>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5544542" y="4773860"/>
            <a:ext cx="2031698" cy="28415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758371" y="4773860"/>
            <a:ext cx="332375" cy="28605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54" name="Google Shape;54;p14"/>
          <p:cNvSpPr txBox="1">
            <a:spLocks noGrp="1"/>
          </p:cNvSpPr>
          <p:nvPr>
            <p:ph type="subTitle" idx="1"/>
          </p:nvPr>
        </p:nvSpPr>
        <p:spPr>
          <a:xfrm>
            <a:off x="347369" y="729114"/>
            <a:ext cx="7529050" cy="369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7F7F7F"/>
              </a:buClr>
              <a:buSzPts val="2000"/>
              <a:buFont typeface="Arial"/>
              <a:buNone/>
              <a:defRPr sz="2000" b="0" i="1" u="none" strike="noStrike" cap="none">
                <a:solidFill>
                  <a:srgbClr val="7F7F7F"/>
                </a:solidFill>
                <a:latin typeface="Arial"/>
                <a:ea typeface="Arial"/>
                <a:cs typeface="Arial"/>
                <a:sym typeface="Arial"/>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55" name="Google Shape;55;p14"/>
          <p:cNvSpPr txBox="1">
            <a:spLocks noGrp="1"/>
          </p:cNvSpPr>
          <p:nvPr>
            <p:ph type="title"/>
          </p:nvPr>
        </p:nvSpPr>
        <p:spPr>
          <a:xfrm>
            <a:off x="347368" y="359374"/>
            <a:ext cx="7529049" cy="341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500"/>
              <a:buFont typeface="Calibri"/>
              <a:buNone/>
              <a:defRPr sz="2500" b="1" i="0" u="none" strike="noStrike" cap="none">
                <a:solidFill>
                  <a:srgbClr val="0E67A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6" name="Google Shape;56;p14"/>
          <p:cNvSpPr txBox="1">
            <a:spLocks noGrp="1"/>
          </p:cNvSpPr>
          <p:nvPr>
            <p:ph type="body" idx="2"/>
          </p:nvPr>
        </p:nvSpPr>
        <p:spPr>
          <a:xfrm>
            <a:off x="347369" y="1154494"/>
            <a:ext cx="3821069" cy="350060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EF82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7" name="Google Shape;57;p14"/>
          <p:cNvSpPr txBox="1">
            <a:spLocks noGrp="1"/>
          </p:cNvSpPr>
          <p:nvPr>
            <p:ph type="body" idx="3"/>
          </p:nvPr>
        </p:nvSpPr>
        <p:spPr>
          <a:xfrm>
            <a:off x="4499631" y="1154494"/>
            <a:ext cx="3821069" cy="350060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EF82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3 Columns">
  <p:cSld name="1_3 Columns">
    <p:spTree>
      <p:nvGrpSpPr>
        <p:cNvPr id="1" name="Shape 58"/>
        <p:cNvGrpSpPr/>
        <p:nvPr/>
      </p:nvGrpSpPr>
      <p:grpSpPr>
        <a:xfrm>
          <a:off x="0" y="0"/>
          <a:ext cx="0" cy="0"/>
          <a:chOff x="0" y="0"/>
          <a:chExt cx="0" cy="0"/>
        </a:xfrm>
      </p:grpSpPr>
      <p:sp>
        <p:nvSpPr>
          <p:cNvPr id="59" name="Google Shape;59;p15"/>
          <p:cNvSpPr txBox="1">
            <a:spLocks noGrp="1"/>
          </p:cNvSpPr>
          <p:nvPr>
            <p:ph type="dt" idx="10"/>
          </p:nvPr>
        </p:nvSpPr>
        <p:spPr>
          <a:xfrm>
            <a:off x="7898890" y="4780436"/>
            <a:ext cx="804031" cy="274637"/>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5"/>
          <p:cNvSpPr txBox="1">
            <a:spLocks noGrp="1"/>
          </p:cNvSpPr>
          <p:nvPr>
            <p:ph type="ftr" idx="11"/>
          </p:nvPr>
        </p:nvSpPr>
        <p:spPr>
          <a:xfrm>
            <a:off x="5544542" y="4773860"/>
            <a:ext cx="2031698" cy="28415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5"/>
          <p:cNvSpPr txBox="1">
            <a:spLocks noGrp="1"/>
          </p:cNvSpPr>
          <p:nvPr>
            <p:ph type="sldNum" idx="12"/>
          </p:nvPr>
        </p:nvSpPr>
        <p:spPr>
          <a:xfrm>
            <a:off x="8758371" y="4773860"/>
            <a:ext cx="332375" cy="28605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62" name="Google Shape;62;p15"/>
          <p:cNvSpPr txBox="1">
            <a:spLocks noGrp="1"/>
          </p:cNvSpPr>
          <p:nvPr>
            <p:ph type="subTitle" idx="1"/>
          </p:nvPr>
        </p:nvSpPr>
        <p:spPr>
          <a:xfrm>
            <a:off x="347370" y="729114"/>
            <a:ext cx="7558078" cy="369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7F7F7F"/>
              </a:buClr>
              <a:buSzPts val="2000"/>
              <a:buFont typeface="Arial"/>
              <a:buNone/>
              <a:defRPr sz="2000" b="0" i="1" u="none" strike="noStrike" cap="none">
                <a:solidFill>
                  <a:srgbClr val="7F7F7F"/>
                </a:solidFill>
                <a:latin typeface="Arial"/>
                <a:ea typeface="Arial"/>
                <a:cs typeface="Arial"/>
                <a:sym typeface="Arial"/>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63" name="Google Shape;63;p15"/>
          <p:cNvSpPr txBox="1">
            <a:spLocks noGrp="1"/>
          </p:cNvSpPr>
          <p:nvPr>
            <p:ph type="title"/>
          </p:nvPr>
        </p:nvSpPr>
        <p:spPr>
          <a:xfrm>
            <a:off x="347369" y="358385"/>
            <a:ext cx="7558077" cy="341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500"/>
              <a:buFont typeface="Calibri"/>
              <a:buNone/>
              <a:defRPr sz="2500" b="1" i="0" u="none" strike="noStrike" cap="none">
                <a:solidFill>
                  <a:srgbClr val="0E67A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4" name="Google Shape;64;p15"/>
          <p:cNvSpPr txBox="1">
            <a:spLocks noGrp="1"/>
          </p:cNvSpPr>
          <p:nvPr>
            <p:ph type="body" idx="2"/>
          </p:nvPr>
        </p:nvSpPr>
        <p:spPr>
          <a:xfrm>
            <a:off x="347370" y="1154494"/>
            <a:ext cx="2681580" cy="350060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EF82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5" name="Google Shape;65;p15"/>
          <p:cNvSpPr txBox="1">
            <a:spLocks noGrp="1"/>
          </p:cNvSpPr>
          <p:nvPr>
            <p:ph type="body" idx="3"/>
          </p:nvPr>
        </p:nvSpPr>
        <p:spPr>
          <a:xfrm>
            <a:off x="5962650" y="1154493"/>
            <a:ext cx="2681580" cy="350060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EF82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6" name="Google Shape;66;p15"/>
          <p:cNvSpPr txBox="1">
            <a:spLocks noGrp="1"/>
          </p:cNvSpPr>
          <p:nvPr>
            <p:ph type="body" idx="4"/>
          </p:nvPr>
        </p:nvSpPr>
        <p:spPr>
          <a:xfrm>
            <a:off x="3155010" y="1154494"/>
            <a:ext cx="2681580" cy="350060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EF82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ext + image">
  <p:cSld name="1_Text + image">
    <p:spTree>
      <p:nvGrpSpPr>
        <p:cNvPr id="1" name="Shape 67"/>
        <p:cNvGrpSpPr/>
        <p:nvPr/>
      </p:nvGrpSpPr>
      <p:grpSpPr>
        <a:xfrm>
          <a:off x="0" y="0"/>
          <a:ext cx="0" cy="0"/>
          <a:chOff x="0" y="0"/>
          <a:chExt cx="0" cy="0"/>
        </a:xfrm>
      </p:grpSpPr>
      <p:sp>
        <p:nvSpPr>
          <p:cNvPr id="68" name="Google Shape;68;p16"/>
          <p:cNvSpPr txBox="1">
            <a:spLocks noGrp="1"/>
          </p:cNvSpPr>
          <p:nvPr>
            <p:ph type="dt" idx="10"/>
          </p:nvPr>
        </p:nvSpPr>
        <p:spPr>
          <a:xfrm>
            <a:off x="7898890" y="4780436"/>
            <a:ext cx="804031" cy="274637"/>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6"/>
          <p:cNvSpPr txBox="1">
            <a:spLocks noGrp="1"/>
          </p:cNvSpPr>
          <p:nvPr>
            <p:ph type="ftr" idx="11"/>
          </p:nvPr>
        </p:nvSpPr>
        <p:spPr>
          <a:xfrm>
            <a:off x="5544542" y="4773860"/>
            <a:ext cx="2031698" cy="28415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6"/>
          <p:cNvSpPr txBox="1">
            <a:spLocks noGrp="1"/>
          </p:cNvSpPr>
          <p:nvPr>
            <p:ph type="sldNum" idx="12"/>
          </p:nvPr>
        </p:nvSpPr>
        <p:spPr>
          <a:xfrm>
            <a:off x="8758371" y="4773860"/>
            <a:ext cx="332375" cy="28605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71" name="Google Shape;71;p16"/>
          <p:cNvSpPr txBox="1">
            <a:spLocks noGrp="1"/>
          </p:cNvSpPr>
          <p:nvPr>
            <p:ph type="subTitle" idx="1"/>
          </p:nvPr>
        </p:nvSpPr>
        <p:spPr>
          <a:xfrm>
            <a:off x="347368" y="729114"/>
            <a:ext cx="7553241" cy="369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7F7F7F"/>
              </a:buClr>
              <a:buSzPts val="2000"/>
              <a:buFont typeface="Arial"/>
              <a:buNone/>
              <a:defRPr sz="2000" b="0" i="1" u="none" strike="noStrike" cap="none">
                <a:solidFill>
                  <a:srgbClr val="7F7F7F"/>
                </a:solidFill>
                <a:latin typeface="Arial"/>
                <a:ea typeface="Arial"/>
                <a:cs typeface="Arial"/>
                <a:sym typeface="Arial"/>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2" name="Google Shape;72;p16"/>
          <p:cNvSpPr txBox="1">
            <a:spLocks noGrp="1"/>
          </p:cNvSpPr>
          <p:nvPr>
            <p:ph type="title"/>
          </p:nvPr>
        </p:nvSpPr>
        <p:spPr>
          <a:xfrm>
            <a:off x="347368" y="359288"/>
            <a:ext cx="7553240" cy="341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500"/>
              <a:buFont typeface="Calibri"/>
              <a:buNone/>
              <a:defRPr sz="2500" b="1" i="0" u="none" strike="noStrike" cap="none">
                <a:solidFill>
                  <a:srgbClr val="0E67A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3" name="Google Shape;73;p16"/>
          <p:cNvSpPr txBox="1">
            <a:spLocks noGrp="1"/>
          </p:cNvSpPr>
          <p:nvPr>
            <p:ph type="body" idx="2"/>
          </p:nvPr>
        </p:nvSpPr>
        <p:spPr>
          <a:xfrm>
            <a:off x="347369" y="1154494"/>
            <a:ext cx="3821069" cy="350060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EF82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4" name="Google Shape;74;p16"/>
          <p:cNvSpPr>
            <a:spLocks noGrp="1"/>
          </p:cNvSpPr>
          <p:nvPr>
            <p:ph type="pic" idx="3"/>
          </p:nvPr>
        </p:nvSpPr>
        <p:spPr>
          <a:xfrm>
            <a:off x="4357981" y="1154666"/>
            <a:ext cx="4438650" cy="350043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F0801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949504" y="1842458"/>
            <a:ext cx="4728900" cy="341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500"/>
              <a:buFont typeface="Calibri"/>
              <a:buNone/>
              <a:defRPr sz="25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4" name="Google Shape;84;p18"/>
          <p:cNvSpPr txBox="1">
            <a:spLocks noGrp="1"/>
          </p:cNvSpPr>
          <p:nvPr>
            <p:ph type="subTitle" idx="1"/>
          </p:nvPr>
        </p:nvSpPr>
        <p:spPr>
          <a:xfrm>
            <a:off x="949503" y="2301671"/>
            <a:ext cx="4728900" cy="369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7F7F7F"/>
              </a:buClr>
              <a:buSzPts val="2000"/>
              <a:buFont typeface="Arial"/>
              <a:buNone/>
              <a:defRPr sz="2000" b="0" i="1" u="none" strike="noStrike" cap="none">
                <a:solidFill>
                  <a:schemeClr val="lt1"/>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85" name="Google Shape;85;p1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01"/>
        <p:cNvGrpSpPr/>
        <p:nvPr/>
      </p:nvGrpSpPr>
      <p:grpSpPr>
        <a:xfrm>
          <a:off x="0" y="0"/>
          <a:ext cx="0" cy="0"/>
          <a:chOff x="0" y="0"/>
          <a:chExt cx="0" cy="0"/>
        </a:xfrm>
      </p:grpSpPr>
      <p:sp>
        <p:nvSpPr>
          <p:cNvPr id="102" name="Google Shape;102;p2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7.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egi.eu/projects/egi-ace" TargetMode="External"/><Relationship Id="rId7" Type="http://schemas.openxmlformats.org/officeDocument/2006/relationships/hyperlink" Target="https://twitter.com/EGI_eInfra?ref_src=twsrc%5Egoogle%7Ctwcamp%5Eserp%7Ctwgr%5Eauthor" TargetMode="External"/><Relationship Id="rId2" Type="http://schemas.openxmlformats.org/officeDocument/2006/relationships/theme" Target="../theme/theme4.xml"/><Relationship Id="rId1" Type="http://schemas.openxmlformats.org/officeDocument/2006/relationships/slideLayout" Target="../slideLayouts/slideLayout8.xml"/><Relationship Id="rId6" Type="http://schemas.openxmlformats.org/officeDocument/2006/relationships/image" Target="../media/image4.png"/><Relationship Id="rId11" Type="http://schemas.openxmlformats.org/officeDocument/2006/relationships/hyperlink" Target="https://twitter.com/egi_einfra" TargetMode="External"/><Relationship Id="rId5" Type="http://schemas.openxmlformats.org/officeDocument/2006/relationships/hyperlink" Target="https://www.linkedin.com/company/egi-foundation" TargetMode="External"/><Relationship Id="rId10" Type="http://schemas.openxmlformats.org/officeDocument/2006/relationships/hyperlink" Target="https://nl.linkedin.com/company/egi-foundation" TargetMode="External"/><Relationship Id="rId4" Type="http://schemas.openxmlformats.org/officeDocument/2006/relationships/image" Target="../media/image1.png"/><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p:nvPr/>
        </p:nvSpPr>
        <p:spPr>
          <a:xfrm>
            <a:off x="5915" y="0"/>
            <a:ext cx="9143999" cy="5143500"/>
          </a:xfrm>
          <a:prstGeom prst="rect">
            <a:avLst/>
          </a:prstGeom>
          <a:solidFill>
            <a:srgbClr val="EF8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11" name="Google Shape;11;p9"/>
          <p:cNvSpPr/>
          <p:nvPr/>
        </p:nvSpPr>
        <p:spPr>
          <a:xfrm rot="5400000" flipH="1">
            <a:off x="2009236" y="-2014752"/>
            <a:ext cx="5143500" cy="9173003"/>
          </a:xfrm>
          <a:custGeom>
            <a:avLst/>
            <a:gdLst/>
            <a:ahLst/>
            <a:cxnLst/>
            <a:rect l="l" t="t" r="r" b="b"/>
            <a:pathLst>
              <a:path w="3824383" h="4627079" extrusionOk="0">
                <a:moveTo>
                  <a:pt x="2607273" y="9077"/>
                </a:moveTo>
                <a:lnTo>
                  <a:pt x="3824383" y="11865"/>
                </a:lnTo>
                <a:lnTo>
                  <a:pt x="3824383" y="4623476"/>
                </a:lnTo>
                <a:lnTo>
                  <a:pt x="1418" y="4627079"/>
                </a:lnTo>
                <a:cubicBezTo>
                  <a:pt x="945" y="3911813"/>
                  <a:pt x="473" y="3196546"/>
                  <a:pt x="0" y="2481280"/>
                </a:cubicBezTo>
                <a:cubicBezTo>
                  <a:pt x="579040" y="2243155"/>
                  <a:pt x="327586" y="807721"/>
                  <a:pt x="692711" y="385446"/>
                </a:cubicBezTo>
                <a:cubicBezTo>
                  <a:pt x="1258101" y="-75694"/>
                  <a:pt x="2219038" y="2249"/>
                  <a:pt x="2607273" y="9077"/>
                </a:cubicBezTo>
                <a:close/>
              </a:path>
            </a:pathLst>
          </a:custGeom>
          <a:solidFill>
            <a:srgbClr val="0067B1">
              <a:alpha val="8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GB" sz="1050" b="0"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12" name="Google Shape;12;p9"/>
          <p:cNvGrpSpPr/>
          <p:nvPr/>
        </p:nvGrpSpPr>
        <p:grpSpPr>
          <a:xfrm>
            <a:off x="7934475" y="1"/>
            <a:ext cx="1070977" cy="1107924"/>
            <a:chOff x="10195294" y="-38496"/>
            <a:chExt cx="1996706" cy="1864094"/>
          </a:xfrm>
        </p:grpSpPr>
        <p:sp>
          <p:nvSpPr>
            <p:cNvPr id="13" name="Google Shape;13;p9"/>
            <p:cNvSpPr/>
            <p:nvPr/>
          </p:nvSpPr>
          <p:spPr>
            <a:xfrm rot="5400000">
              <a:off x="10261600" y="-104802"/>
              <a:ext cx="1864094" cy="1996706"/>
            </a:xfrm>
            <a:prstGeom prst="flowChartDelay">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pic>
          <p:nvPicPr>
            <p:cNvPr id="14" name="Google Shape;14;p9" descr="A picture containing background pattern&#10;&#10;Description automatically generated"/>
            <p:cNvPicPr preferRelativeResize="0"/>
            <p:nvPr/>
          </p:nvPicPr>
          <p:blipFill rotWithShape="1">
            <a:blip r:embed="rId3">
              <a:alphaModFix/>
            </a:blip>
            <a:srcRect/>
            <a:stretch/>
          </p:blipFill>
          <p:spPr>
            <a:xfrm>
              <a:off x="10358002" y="184067"/>
              <a:ext cx="1683183" cy="987165"/>
            </a:xfrm>
            <a:prstGeom prst="rect">
              <a:avLst/>
            </a:prstGeom>
            <a:noFill/>
            <a:ln>
              <a:noFill/>
            </a:ln>
          </p:spPr>
        </p:pic>
      </p:grpSp>
      <p:pic>
        <p:nvPicPr>
          <p:cNvPr id="15" name="Google Shape;15;p9" descr="De Europese vlag | Europese Unie"/>
          <p:cNvPicPr preferRelativeResize="0"/>
          <p:nvPr/>
        </p:nvPicPr>
        <p:blipFill rotWithShape="1">
          <a:blip r:embed="rId4">
            <a:alphaModFix/>
          </a:blip>
          <a:srcRect/>
          <a:stretch/>
        </p:blipFill>
        <p:spPr>
          <a:xfrm>
            <a:off x="796795" y="4775240"/>
            <a:ext cx="375285" cy="250031"/>
          </a:xfrm>
          <a:prstGeom prst="rect">
            <a:avLst/>
          </a:prstGeom>
          <a:noFill/>
          <a:ln>
            <a:noFill/>
          </a:ln>
        </p:spPr>
      </p:pic>
      <p:sp>
        <p:nvSpPr>
          <p:cNvPr id="16" name="Google Shape;16;p9"/>
          <p:cNvSpPr txBox="1"/>
          <p:nvPr/>
        </p:nvSpPr>
        <p:spPr>
          <a:xfrm>
            <a:off x="1136324" y="4797911"/>
            <a:ext cx="3080623" cy="240030"/>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chemeClr val="lt1"/>
              </a:buClr>
              <a:buSzPts val="600"/>
              <a:buFont typeface="Arial"/>
              <a:buNone/>
            </a:pPr>
            <a:r>
              <a:rPr lang="en-GB" sz="600" b="1" i="0" u="none" strike="noStrike" cap="none">
                <a:solidFill>
                  <a:schemeClr val="lt1"/>
                </a:solidFill>
                <a:latin typeface="Arial"/>
                <a:ea typeface="Arial"/>
                <a:cs typeface="Arial"/>
                <a:sym typeface="Arial"/>
              </a:rPr>
              <a:t>EGI-ACE receives funding from the European Union's Horizon 2020 research and innovation programme under grant agreement no. 101017567.</a:t>
            </a:r>
            <a:endParaRPr sz="600" b="1" i="0" u="none" strike="noStrike" cap="none">
              <a:solidFill>
                <a:schemeClr val="lt1"/>
              </a:solidFill>
              <a:latin typeface="Arial"/>
              <a:ea typeface="Arial"/>
              <a:cs typeface="Arial"/>
              <a:sym typeface="Arial"/>
            </a:endParaRPr>
          </a:p>
        </p:txBody>
      </p:sp>
      <p:sp>
        <p:nvSpPr>
          <p:cNvPr id="17" name="Google Shape;17;p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
        <p:cNvGrpSpPr/>
        <p:nvPr/>
      </p:nvGrpSpPr>
      <p:grpSpPr>
        <a:xfrm>
          <a:off x="0" y="0"/>
          <a:ext cx="0" cy="0"/>
          <a:chOff x="0" y="0"/>
          <a:chExt cx="0" cy="0"/>
        </a:xfrm>
      </p:grpSpPr>
      <p:sp>
        <p:nvSpPr>
          <p:cNvPr id="28" name="Google Shape;28;p11"/>
          <p:cNvSpPr/>
          <p:nvPr/>
        </p:nvSpPr>
        <p:spPr>
          <a:xfrm rot="-5400000" flipH="1">
            <a:off x="7921035" y="3920535"/>
            <a:ext cx="948400" cy="1497530"/>
          </a:xfrm>
          <a:custGeom>
            <a:avLst/>
            <a:gdLst/>
            <a:ahLst/>
            <a:cxnLst/>
            <a:rect l="l" t="t" r="r" b="b"/>
            <a:pathLst>
              <a:path w="3804471" h="4612449" extrusionOk="0">
                <a:moveTo>
                  <a:pt x="3685877" y="0"/>
                </a:moveTo>
                <a:lnTo>
                  <a:pt x="3804471" y="838"/>
                </a:lnTo>
                <a:lnTo>
                  <a:pt x="3804471" y="4612449"/>
                </a:lnTo>
                <a:lnTo>
                  <a:pt x="0" y="4612449"/>
                </a:lnTo>
                <a:lnTo>
                  <a:pt x="186163" y="4536246"/>
                </a:lnTo>
                <a:cubicBezTo>
                  <a:pt x="765203" y="4298121"/>
                  <a:pt x="1477197" y="3986971"/>
                  <a:pt x="1842322" y="3564696"/>
                </a:cubicBezTo>
                <a:cubicBezTo>
                  <a:pt x="2572572" y="2720146"/>
                  <a:pt x="2296347" y="1802571"/>
                  <a:pt x="2566222" y="1031046"/>
                </a:cubicBezTo>
                <a:cubicBezTo>
                  <a:pt x="2751761" y="500623"/>
                  <a:pt x="3171407" y="36229"/>
                  <a:pt x="3685877" y="0"/>
                </a:cubicBezTo>
                <a:close/>
              </a:path>
            </a:pathLst>
          </a:custGeom>
          <a:solidFill>
            <a:srgbClr val="0067B1">
              <a:alpha val="8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29" name="Google Shape;29;p11"/>
          <p:cNvSpPr/>
          <p:nvPr/>
        </p:nvSpPr>
        <p:spPr>
          <a:xfrm flipH="1">
            <a:off x="-1" y="4404220"/>
            <a:ext cx="843095" cy="739280"/>
          </a:xfrm>
          <a:custGeom>
            <a:avLst/>
            <a:gdLst/>
            <a:ahLst/>
            <a:cxnLst/>
            <a:rect l="l" t="t" r="r" b="b"/>
            <a:pathLst>
              <a:path w="3804471" h="4612449" extrusionOk="0">
                <a:moveTo>
                  <a:pt x="3685877" y="0"/>
                </a:moveTo>
                <a:lnTo>
                  <a:pt x="3804471" y="838"/>
                </a:lnTo>
                <a:lnTo>
                  <a:pt x="3804471" y="4612449"/>
                </a:lnTo>
                <a:lnTo>
                  <a:pt x="0" y="4612449"/>
                </a:lnTo>
                <a:lnTo>
                  <a:pt x="186163" y="4536246"/>
                </a:lnTo>
                <a:cubicBezTo>
                  <a:pt x="765203" y="4298121"/>
                  <a:pt x="1477197" y="3986971"/>
                  <a:pt x="1842322" y="3564696"/>
                </a:cubicBezTo>
                <a:cubicBezTo>
                  <a:pt x="2572572" y="2720146"/>
                  <a:pt x="2296347" y="1802571"/>
                  <a:pt x="2566222" y="1031046"/>
                </a:cubicBezTo>
                <a:cubicBezTo>
                  <a:pt x="2751761" y="500623"/>
                  <a:pt x="3171407" y="36229"/>
                  <a:pt x="3685877" y="0"/>
                </a:cubicBezTo>
                <a:close/>
              </a:path>
            </a:pathLst>
          </a:custGeom>
          <a:solidFill>
            <a:srgbClr val="EF8200">
              <a:alpha val="8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EF8200"/>
              </a:solidFill>
              <a:latin typeface="Arial"/>
              <a:ea typeface="Arial"/>
              <a:cs typeface="Arial"/>
              <a:sym typeface="Arial"/>
            </a:endParaRPr>
          </a:p>
        </p:txBody>
      </p:sp>
      <p:sp>
        <p:nvSpPr>
          <p:cNvPr id="30" name="Google Shape;30;p11"/>
          <p:cNvSpPr/>
          <p:nvPr/>
        </p:nvSpPr>
        <p:spPr>
          <a:xfrm rot="5400000" flipH="1">
            <a:off x="128209" y="-128211"/>
            <a:ext cx="962782" cy="1219201"/>
          </a:xfrm>
          <a:custGeom>
            <a:avLst/>
            <a:gdLst/>
            <a:ahLst/>
            <a:cxnLst/>
            <a:rect l="l" t="t" r="r" b="b"/>
            <a:pathLst>
              <a:path w="3804471" h="4612449" extrusionOk="0">
                <a:moveTo>
                  <a:pt x="3685877" y="0"/>
                </a:moveTo>
                <a:lnTo>
                  <a:pt x="3804471" y="838"/>
                </a:lnTo>
                <a:lnTo>
                  <a:pt x="3804471" y="4612449"/>
                </a:lnTo>
                <a:lnTo>
                  <a:pt x="0" y="4612449"/>
                </a:lnTo>
                <a:lnTo>
                  <a:pt x="186163" y="4536246"/>
                </a:lnTo>
                <a:cubicBezTo>
                  <a:pt x="765203" y="4298121"/>
                  <a:pt x="1477197" y="3986971"/>
                  <a:pt x="1842322" y="3564696"/>
                </a:cubicBezTo>
                <a:cubicBezTo>
                  <a:pt x="2572572" y="2720146"/>
                  <a:pt x="2296347" y="1802571"/>
                  <a:pt x="2566222" y="1031046"/>
                </a:cubicBezTo>
                <a:cubicBezTo>
                  <a:pt x="2751761" y="500623"/>
                  <a:pt x="3171407" y="36229"/>
                  <a:pt x="3685877" y="0"/>
                </a:cubicBezTo>
                <a:close/>
              </a:path>
            </a:pathLst>
          </a:custGeom>
          <a:solidFill>
            <a:srgbClr val="0067B1">
              <a:alpha val="8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1" name="Google Shape;31;p11"/>
          <p:cNvSpPr txBox="1">
            <a:spLocks noGrp="1"/>
          </p:cNvSpPr>
          <p:nvPr>
            <p:ph type="dt" idx="10"/>
          </p:nvPr>
        </p:nvSpPr>
        <p:spPr>
          <a:xfrm>
            <a:off x="7898890" y="4780436"/>
            <a:ext cx="804031" cy="274637"/>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2" name="Google Shape;32;p11"/>
          <p:cNvSpPr txBox="1">
            <a:spLocks noGrp="1"/>
          </p:cNvSpPr>
          <p:nvPr>
            <p:ph type="ftr" idx="11"/>
          </p:nvPr>
        </p:nvSpPr>
        <p:spPr>
          <a:xfrm>
            <a:off x="5544542" y="4773860"/>
            <a:ext cx="2031698" cy="28415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3" name="Google Shape;33;p11"/>
          <p:cNvSpPr txBox="1">
            <a:spLocks noGrp="1"/>
          </p:cNvSpPr>
          <p:nvPr>
            <p:ph type="sldNum" idx="12"/>
          </p:nvPr>
        </p:nvSpPr>
        <p:spPr>
          <a:xfrm>
            <a:off x="8758371" y="4773860"/>
            <a:ext cx="332375" cy="286052"/>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grpSp>
        <p:nvGrpSpPr>
          <p:cNvPr id="34" name="Google Shape;34;p11"/>
          <p:cNvGrpSpPr/>
          <p:nvPr/>
        </p:nvGrpSpPr>
        <p:grpSpPr>
          <a:xfrm>
            <a:off x="7934475" y="1"/>
            <a:ext cx="1070977" cy="1107924"/>
            <a:chOff x="10195294" y="-38496"/>
            <a:chExt cx="1996706" cy="1864094"/>
          </a:xfrm>
        </p:grpSpPr>
        <p:sp>
          <p:nvSpPr>
            <p:cNvPr id="35" name="Google Shape;35;p11"/>
            <p:cNvSpPr/>
            <p:nvPr/>
          </p:nvSpPr>
          <p:spPr>
            <a:xfrm rot="5400000">
              <a:off x="10261600" y="-104802"/>
              <a:ext cx="1864094" cy="1996706"/>
            </a:xfrm>
            <a:prstGeom prst="flowChartDelay">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pic>
          <p:nvPicPr>
            <p:cNvPr id="36" name="Google Shape;36;p11" descr="A picture containing background pattern&#10;&#10;Description automatically generated"/>
            <p:cNvPicPr preferRelativeResize="0"/>
            <p:nvPr/>
          </p:nvPicPr>
          <p:blipFill rotWithShape="1">
            <a:blip r:embed="rId7">
              <a:alphaModFix/>
            </a:blip>
            <a:srcRect/>
            <a:stretch/>
          </p:blipFill>
          <p:spPr>
            <a:xfrm>
              <a:off x="10358002" y="184067"/>
              <a:ext cx="1683183" cy="987165"/>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
        <p:cNvGrpSpPr/>
        <p:nvPr/>
      </p:nvGrpSpPr>
      <p:grpSpPr>
        <a:xfrm>
          <a:off x="0" y="0"/>
          <a:ext cx="0" cy="0"/>
          <a:chOff x="0" y="0"/>
          <a:chExt cx="0" cy="0"/>
        </a:xfrm>
      </p:grpSpPr>
      <p:pic>
        <p:nvPicPr>
          <p:cNvPr id="76" name="Google Shape;76;p17"/>
          <p:cNvPicPr preferRelativeResize="0"/>
          <p:nvPr/>
        </p:nvPicPr>
        <p:blipFill rotWithShape="1">
          <a:blip r:embed="rId3">
            <a:alphaModFix/>
          </a:blip>
          <a:srcRect l="10706" t="2901" r="40786" b="-495"/>
          <a:stretch/>
        </p:blipFill>
        <p:spPr>
          <a:xfrm>
            <a:off x="5350873" y="0"/>
            <a:ext cx="3806687" cy="5180966"/>
          </a:xfrm>
          <a:prstGeom prst="rect">
            <a:avLst/>
          </a:prstGeom>
          <a:noFill/>
          <a:ln>
            <a:noFill/>
          </a:ln>
        </p:spPr>
      </p:pic>
      <p:sp>
        <p:nvSpPr>
          <p:cNvPr id="77" name="Google Shape;77;p17"/>
          <p:cNvSpPr/>
          <p:nvPr/>
        </p:nvSpPr>
        <p:spPr>
          <a:xfrm rot="-7235639">
            <a:off x="-554524" y="-1659678"/>
            <a:ext cx="7801870" cy="8462860"/>
          </a:xfrm>
          <a:custGeom>
            <a:avLst/>
            <a:gdLst/>
            <a:ahLst/>
            <a:cxnLst/>
            <a:rect l="l" t="t" r="r" b="b"/>
            <a:pathLst>
              <a:path w="10337685" h="11109864" extrusionOk="0">
                <a:moveTo>
                  <a:pt x="10337685" y="3490386"/>
                </a:moveTo>
                <a:lnTo>
                  <a:pt x="5832618" y="11109864"/>
                </a:lnTo>
                <a:lnTo>
                  <a:pt x="5775875" y="11080836"/>
                </a:lnTo>
                <a:cubicBezTo>
                  <a:pt x="5695574" y="11041953"/>
                  <a:pt x="5613939" y="11006746"/>
                  <a:pt x="5531765" y="10975405"/>
                </a:cubicBezTo>
                <a:cubicBezTo>
                  <a:pt x="4780452" y="10696213"/>
                  <a:pt x="3961522" y="10659477"/>
                  <a:pt x="3172643" y="10483146"/>
                </a:cubicBezTo>
                <a:cubicBezTo>
                  <a:pt x="2778204" y="10398654"/>
                  <a:pt x="2378130" y="10264569"/>
                  <a:pt x="2029709" y="10064359"/>
                </a:cubicBezTo>
                <a:cubicBezTo>
                  <a:pt x="1681287" y="9864149"/>
                  <a:pt x="1384518" y="9597814"/>
                  <a:pt x="1196690" y="9248825"/>
                </a:cubicBezTo>
                <a:cubicBezTo>
                  <a:pt x="926216" y="8749219"/>
                  <a:pt x="888652" y="8102669"/>
                  <a:pt x="445377" y="7742660"/>
                </a:cubicBezTo>
                <a:cubicBezTo>
                  <a:pt x="355219" y="7672863"/>
                  <a:pt x="255670" y="7617759"/>
                  <a:pt x="152364" y="7568166"/>
                </a:cubicBezTo>
                <a:lnTo>
                  <a:pt x="0" y="7499874"/>
                </a:lnTo>
                <a:lnTo>
                  <a:pt x="1079898" y="5673429"/>
                </a:lnTo>
                <a:lnTo>
                  <a:pt x="4434351" y="0"/>
                </a:lnTo>
                <a:close/>
              </a:path>
            </a:pathLst>
          </a:custGeom>
          <a:solidFill>
            <a:srgbClr val="0067B1"/>
          </a:solidFill>
          <a:ln w="12700" cap="flat" cmpd="sng">
            <a:solidFill>
              <a:srgbClr val="0067B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grpSp>
        <p:nvGrpSpPr>
          <p:cNvPr id="78" name="Google Shape;78;p17"/>
          <p:cNvGrpSpPr/>
          <p:nvPr/>
        </p:nvGrpSpPr>
        <p:grpSpPr>
          <a:xfrm>
            <a:off x="7507923" y="0"/>
            <a:ext cx="1497530" cy="1398071"/>
            <a:chOff x="10195294" y="-38496"/>
            <a:chExt cx="1996706" cy="1864094"/>
          </a:xfrm>
        </p:grpSpPr>
        <p:sp>
          <p:nvSpPr>
            <p:cNvPr id="79" name="Google Shape;79;p17"/>
            <p:cNvSpPr/>
            <p:nvPr/>
          </p:nvSpPr>
          <p:spPr>
            <a:xfrm rot="5400000">
              <a:off x="10261600" y="-104802"/>
              <a:ext cx="1864094" cy="1996706"/>
            </a:xfrm>
            <a:prstGeom prst="flowChartDelay">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pic>
          <p:nvPicPr>
            <p:cNvPr id="80" name="Google Shape;80;p17" descr="A picture containing background pattern&#10;&#10;Description automatically generated"/>
            <p:cNvPicPr preferRelativeResize="0"/>
            <p:nvPr/>
          </p:nvPicPr>
          <p:blipFill rotWithShape="1">
            <a:blip r:embed="rId4">
              <a:alphaModFix/>
            </a:blip>
            <a:srcRect/>
            <a:stretch/>
          </p:blipFill>
          <p:spPr>
            <a:xfrm>
              <a:off x="10358002" y="184067"/>
              <a:ext cx="1683183" cy="987165"/>
            </a:xfrm>
            <a:prstGeom prst="rect">
              <a:avLst/>
            </a:prstGeom>
            <a:noFill/>
            <a:ln>
              <a:noFill/>
            </a:ln>
          </p:spPr>
        </p:pic>
      </p:grpSp>
      <p:sp>
        <p:nvSpPr>
          <p:cNvPr id="81" name="Google Shape;81;p1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7"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7" name="Google Shape;87;p19"/>
          <p:cNvSpPr/>
          <p:nvPr/>
        </p:nvSpPr>
        <p:spPr>
          <a:xfrm>
            <a:off x="-1" y="0"/>
            <a:ext cx="9143999" cy="5143500"/>
          </a:xfrm>
          <a:prstGeom prst="rect">
            <a:avLst/>
          </a:prstGeom>
          <a:solidFill>
            <a:srgbClr val="EF8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88" name="Google Shape;88;p19"/>
          <p:cNvSpPr/>
          <p:nvPr/>
        </p:nvSpPr>
        <p:spPr>
          <a:xfrm rot="-5400000" flipH="1">
            <a:off x="2994343" y="-1000059"/>
            <a:ext cx="3155315" cy="9144002"/>
          </a:xfrm>
          <a:custGeom>
            <a:avLst/>
            <a:gdLst/>
            <a:ahLst/>
            <a:cxnLst/>
            <a:rect l="l" t="t" r="r" b="b"/>
            <a:pathLst>
              <a:path w="3804471" h="4612449" extrusionOk="0">
                <a:moveTo>
                  <a:pt x="3685877" y="0"/>
                </a:moveTo>
                <a:lnTo>
                  <a:pt x="3804471" y="838"/>
                </a:lnTo>
                <a:lnTo>
                  <a:pt x="3804471" y="4612449"/>
                </a:lnTo>
                <a:lnTo>
                  <a:pt x="0" y="4612449"/>
                </a:lnTo>
                <a:lnTo>
                  <a:pt x="186163" y="4536246"/>
                </a:lnTo>
                <a:cubicBezTo>
                  <a:pt x="765203" y="4298121"/>
                  <a:pt x="1477197" y="3986971"/>
                  <a:pt x="1842322" y="3564696"/>
                </a:cubicBezTo>
                <a:cubicBezTo>
                  <a:pt x="2572572" y="2720146"/>
                  <a:pt x="2296347" y="1802571"/>
                  <a:pt x="2566222" y="1031046"/>
                </a:cubicBezTo>
                <a:cubicBezTo>
                  <a:pt x="2751761" y="500623"/>
                  <a:pt x="3171407" y="36229"/>
                  <a:pt x="3685877" y="0"/>
                </a:cubicBezTo>
                <a:close/>
              </a:path>
            </a:pathLst>
          </a:custGeom>
          <a:solidFill>
            <a:srgbClr val="0067B1">
              <a:alpha val="8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89" name="Google Shape;89;p19"/>
          <p:cNvSpPr txBox="1"/>
          <p:nvPr/>
        </p:nvSpPr>
        <p:spPr>
          <a:xfrm>
            <a:off x="746267" y="1422572"/>
            <a:ext cx="2545890" cy="4154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GB" sz="1050" b="0" i="0" u="none" strike="noStrike" cap="none">
                <a:solidFill>
                  <a:schemeClr val="lt1"/>
                </a:solidFill>
                <a:latin typeface="Arial"/>
                <a:ea typeface="Arial"/>
                <a:cs typeface="Arial"/>
                <a:sym typeface="Arial"/>
              </a:rPr>
              <a:t>Contact: </a:t>
            </a:r>
            <a:r>
              <a:rPr lang="en-GB" sz="1050" b="1" i="0" u="none" strike="noStrike" cap="none">
                <a:solidFill>
                  <a:schemeClr val="lt1"/>
                </a:solidFill>
                <a:latin typeface="Arial"/>
                <a:ea typeface="Arial"/>
                <a:cs typeface="Arial"/>
                <a:sym typeface="Arial"/>
              </a:rPr>
              <a:t>egi-ace-po@mailman.egi.eu</a:t>
            </a:r>
            <a:endParaRPr sz="105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GB" sz="1050" b="0" i="0" u="none" strike="noStrike" cap="none">
                <a:solidFill>
                  <a:schemeClr val="lt1"/>
                </a:solidFill>
                <a:latin typeface="Arial"/>
                <a:ea typeface="Arial"/>
                <a:cs typeface="Arial"/>
                <a:sym typeface="Arial"/>
              </a:rPr>
              <a:t>Website: </a:t>
            </a:r>
            <a:r>
              <a:rPr lang="en-GB" sz="1050" b="1" i="0" u="sng" strike="noStrike" cap="none">
                <a:solidFill>
                  <a:schemeClr val="hlink"/>
                </a:solidFill>
                <a:latin typeface="Arial"/>
                <a:ea typeface="Arial"/>
                <a:cs typeface="Arial"/>
                <a:sym typeface="Arial"/>
                <a:hlinkClick r:id="rId3"/>
              </a:rPr>
              <a:t>www.egi.eu/projects/egi-ace</a:t>
            </a:r>
            <a:endParaRPr sz="1050" b="0" i="0" u="none" strike="noStrike" cap="none">
              <a:solidFill>
                <a:schemeClr val="lt1"/>
              </a:solidFill>
              <a:latin typeface="Arial"/>
              <a:ea typeface="Arial"/>
              <a:cs typeface="Arial"/>
              <a:sym typeface="Arial"/>
            </a:endParaRPr>
          </a:p>
        </p:txBody>
      </p:sp>
      <p:grpSp>
        <p:nvGrpSpPr>
          <p:cNvPr id="90" name="Google Shape;90;p19"/>
          <p:cNvGrpSpPr/>
          <p:nvPr/>
        </p:nvGrpSpPr>
        <p:grpSpPr>
          <a:xfrm>
            <a:off x="7507923" y="0"/>
            <a:ext cx="1497530" cy="1398071"/>
            <a:chOff x="10195294" y="-38496"/>
            <a:chExt cx="1996706" cy="1864094"/>
          </a:xfrm>
        </p:grpSpPr>
        <p:sp>
          <p:nvSpPr>
            <p:cNvPr id="91" name="Google Shape;91;p19"/>
            <p:cNvSpPr/>
            <p:nvPr/>
          </p:nvSpPr>
          <p:spPr>
            <a:xfrm rot="5400000">
              <a:off x="10261600" y="-104802"/>
              <a:ext cx="1864094" cy="1996706"/>
            </a:xfrm>
            <a:prstGeom prst="flowChartDelay">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pic>
          <p:nvPicPr>
            <p:cNvPr id="92" name="Google Shape;92;p19" descr="A picture containing background pattern&#10;&#10;Description automatically generated"/>
            <p:cNvPicPr preferRelativeResize="0"/>
            <p:nvPr/>
          </p:nvPicPr>
          <p:blipFill rotWithShape="1">
            <a:blip r:embed="rId4">
              <a:alphaModFix/>
            </a:blip>
            <a:srcRect/>
            <a:stretch/>
          </p:blipFill>
          <p:spPr>
            <a:xfrm>
              <a:off x="10358002" y="184067"/>
              <a:ext cx="1683183" cy="987165"/>
            </a:xfrm>
            <a:prstGeom prst="rect">
              <a:avLst/>
            </a:prstGeom>
            <a:noFill/>
            <a:ln>
              <a:noFill/>
            </a:ln>
          </p:spPr>
        </p:pic>
      </p:grpSp>
      <p:pic>
        <p:nvPicPr>
          <p:cNvPr id="93" name="Google Shape;93;p19">
            <a:hlinkClick r:id="rId5"/>
          </p:cNvPr>
          <p:cNvPicPr preferRelativeResize="0"/>
          <p:nvPr/>
        </p:nvPicPr>
        <p:blipFill rotWithShape="1">
          <a:blip r:embed="rId6">
            <a:alphaModFix/>
          </a:blip>
          <a:srcRect/>
          <a:stretch/>
        </p:blipFill>
        <p:spPr>
          <a:xfrm>
            <a:off x="836432" y="1957316"/>
            <a:ext cx="296010" cy="296010"/>
          </a:xfrm>
          <a:prstGeom prst="rect">
            <a:avLst/>
          </a:prstGeom>
          <a:noFill/>
          <a:ln>
            <a:noFill/>
          </a:ln>
        </p:spPr>
      </p:pic>
      <p:pic>
        <p:nvPicPr>
          <p:cNvPr id="94" name="Google Shape;94;p19" descr="Afbeelding met bijl, vectorafbeeldingen&#10;&#10;Automatisch gegenereerde beschrijving">
            <a:hlinkClick r:id="rId7"/>
          </p:cNvPr>
          <p:cNvPicPr preferRelativeResize="0"/>
          <p:nvPr/>
        </p:nvPicPr>
        <p:blipFill rotWithShape="1">
          <a:blip r:embed="rId8">
            <a:alphaModFix/>
          </a:blip>
          <a:srcRect/>
          <a:stretch/>
        </p:blipFill>
        <p:spPr>
          <a:xfrm>
            <a:off x="807572" y="2341022"/>
            <a:ext cx="353729" cy="353729"/>
          </a:xfrm>
          <a:prstGeom prst="rect">
            <a:avLst/>
          </a:prstGeom>
          <a:noFill/>
          <a:ln>
            <a:noFill/>
          </a:ln>
        </p:spPr>
      </p:pic>
      <p:sp>
        <p:nvSpPr>
          <p:cNvPr id="95" name="Google Shape;95;p19"/>
          <p:cNvSpPr txBox="1"/>
          <p:nvPr/>
        </p:nvSpPr>
        <p:spPr>
          <a:xfrm>
            <a:off x="746267" y="868288"/>
            <a:ext cx="3671888" cy="528638"/>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chemeClr val="lt1"/>
              </a:buClr>
              <a:buSzPts val="3300"/>
              <a:buFont typeface="Arial"/>
              <a:buNone/>
            </a:pPr>
            <a:r>
              <a:rPr lang="en-GB" sz="3300" b="0" i="0" u="none" strike="noStrike" cap="none">
                <a:solidFill>
                  <a:schemeClr val="lt1"/>
                </a:solidFill>
                <a:latin typeface="Calibri"/>
                <a:ea typeface="Calibri"/>
                <a:cs typeface="Calibri"/>
                <a:sym typeface="Calibri"/>
              </a:rPr>
              <a:t>Thank you!</a:t>
            </a:r>
            <a:endParaRPr sz="3300" b="0" i="0" u="none" strike="noStrike" cap="none">
              <a:solidFill>
                <a:schemeClr val="lt1"/>
              </a:solidFill>
              <a:latin typeface="Calibri"/>
              <a:ea typeface="Calibri"/>
              <a:cs typeface="Calibri"/>
              <a:sym typeface="Calibri"/>
            </a:endParaRPr>
          </a:p>
        </p:txBody>
      </p:sp>
      <p:pic>
        <p:nvPicPr>
          <p:cNvPr id="96" name="Google Shape;96;p19" descr="De Europese vlag | Europese Unie"/>
          <p:cNvPicPr preferRelativeResize="0"/>
          <p:nvPr/>
        </p:nvPicPr>
        <p:blipFill rotWithShape="1">
          <a:blip r:embed="rId9">
            <a:alphaModFix/>
          </a:blip>
          <a:srcRect/>
          <a:stretch/>
        </p:blipFill>
        <p:spPr>
          <a:xfrm>
            <a:off x="796795" y="4775240"/>
            <a:ext cx="375285" cy="250031"/>
          </a:xfrm>
          <a:prstGeom prst="rect">
            <a:avLst/>
          </a:prstGeom>
          <a:noFill/>
          <a:ln>
            <a:noFill/>
          </a:ln>
        </p:spPr>
      </p:pic>
      <p:sp>
        <p:nvSpPr>
          <p:cNvPr id="97" name="Google Shape;97;p19"/>
          <p:cNvSpPr txBox="1"/>
          <p:nvPr/>
        </p:nvSpPr>
        <p:spPr>
          <a:xfrm>
            <a:off x="1132442" y="1967860"/>
            <a:ext cx="1181734"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050"/>
              <a:buFont typeface="Arial"/>
              <a:buNone/>
            </a:pPr>
            <a:r>
              <a:rPr lang="en-GB" sz="1050" b="1" i="0" u="sng" strike="noStrike" cap="none">
                <a:solidFill>
                  <a:schemeClr val="hlink"/>
                </a:solidFill>
                <a:latin typeface="Arial"/>
                <a:ea typeface="Arial"/>
                <a:cs typeface="Arial"/>
                <a:sym typeface="Arial"/>
                <a:hlinkClick r:id="rId10"/>
              </a:rPr>
              <a:t>EGI Foundation</a:t>
            </a:r>
            <a:endParaRPr sz="1050" b="1" i="0" u="none" strike="noStrike" cap="none">
              <a:solidFill>
                <a:schemeClr val="lt1"/>
              </a:solidFill>
              <a:latin typeface="Arial"/>
              <a:ea typeface="Arial"/>
              <a:cs typeface="Arial"/>
              <a:sym typeface="Arial"/>
            </a:endParaRPr>
          </a:p>
        </p:txBody>
      </p:sp>
      <p:sp>
        <p:nvSpPr>
          <p:cNvPr id="98" name="Google Shape;98;p19"/>
          <p:cNvSpPr txBox="1"/>
          <p:nvPr/>
        </p:nvSpPr>
        <p:spPr>
          <a:xfrm>
            <a:off x="1132442" y="2356445"/>
            <a:ext cx="989373"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GB" sz="1050" b="1" i="0" u="sng" strike="noStrike" cap="none">
                <a:solidFill>
                  <a:schemeClr val="hlink"/>
                </a:solidFill>
                <a:latin typeface="Arial"/>
                <a:ea typeface="Arial"/>
                <a:cs typeface="Arial"/>
                <a:sym typeface="Arial"/>
                <a:hlinkClick r:id="rId11"/>
              </a:rPr>
              <a:t>@EGI_eInfra</a:t>
            </a:r>
            <a:endParaRPr sz="1050" b="1" i="0" u="none" strike="noStrike" cap="none">
              <a:solidFill>
                <a:schemeClr val="lt1"/>
              </a:solidFill>
              <a:latin typeface="Arial"/>
              <a:ea typeface="Arial"/>
              <a:cs typeface="Arial"/>
              <a:sym typeface="Arial"/>
            </a:endParaRPr>
          </a:p>
        </p:txBody>
      </p:sp>
      <p:sp>
        <p:nvSpPr>
          <p:cNvPr id="99" name="Google Shape;99;p19"/>
          <p:cNvSpPr txBox="1"/>
          <p:nvPr/>
        </p:nvSpPr>
        <p:spPr>
          <a:xfrm>
            <a:off x="1172080" y="4767263"/>
            <a:ext cx="3080623" cy="240030"/>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chemeClr val="lt1"/>
              </a:buClr>
              <a:buSzPts val="600"/>
              <a:buFont typeface="Arial"/>
              <a:buNone/>
            </a:pPr>
            <a:r>
              <a:rPr lang="en-GB" sz="600" b="0" i="0" u="none" strike="noStrike" cap="none">
                <a:solidFill>
                  <a:schemeClr val="lt1"/>
                </a:solidFill>
                <a:latin typeface="Arial"/>
                <a:ea typeface="Arial"/>
                <a:cs typeface="Arial"/>
                <a:sym typeface="Arial"/>
              </a:rPr>
              <a:t>EGI-ACE receives funding from the European Union's Horizon 2020 research and innovation programme under grant agreement no. 101017567.</a:t>
            </a:r>
            <a:endParaRPr sz="600" b="0" i="0" u="none" strike="noStrike" cap="none">
              <a:solidFill>
                <a:schemeClr val="lt1"/>
              </a:solidFill>
              <a:latin typeface="Arial"/>
              <a:ea typeface="Arial"/>
              <a:cs typeface="Arial"/>
              <a:sym typeface="Arial"/>
            </a:endParaRPr>
          </a:p>
        </p:txBody>
      </p:sp>
      <p:sp>
        <p:nvSpPr>
          <p:cNvPr id="100" name="Google Shape;100;p1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emf"/><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emf"/><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7.emf"/><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
          <p:cNvSpPr txBox="1">
            <a:spLocks noGrp="1"/>
          </p:cNvSpPr>
          <p:nvPr>
            <p:ph type="body" idx="1"/>
          </p:nvPr>
        </p:nvSpPr>
        <p:spPr>
          <a:xfrm>
            <a:off x="727710" y="695714"/>
            <a:ext cx="6365279" cy="436621"/>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00000"/>
              </a:lnSpc>
              <a:spcBef>
                <a:spcPts val="0"/>
              </a:spcBef>
              <a:spcAft>
                <a:spcPts val="0"/>
              </a:spcAft>
              <a:buSzPct val="100000"/>
              <a:buNone/>
            </a:pPr>
            <a:r>
              <a:rPr lang="en-GB"/>
              <a:t>EGI-ACE Open Call no.1</a:t>
            </a:r>
            <a:endParaRPr/>
          </a:p>
        </p:txBody>
      </p:sp>
      <p:sp>
        <p:nvSpPr>
          <p:cNvPr id="108" name="Google Shape;108;p1"/>
          <p:cNvSpPr txBox="1">
            <a:spLocks noGrp="1"/>
          </p:cNvSpPr>
          <p:nvPr>
            <p:ph type="body" idx="2"/>
          </p:nvPr>
        </p:nvSpPr>
        <p:spPr>
          <a:xfrm>
            <a:off x="727711" y="1160648"/>
            <a:ext cx="6365100" cy="484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Checkpoint meeting with Shepherds</a:t>
            </a:r>
            <a:endParaRPr/>
          </a:p>
        </p:txBody>
      </p:sp>
      <p:sp>
        <p:nvSpPr>
          <p:cNvPr id="109" name="Google Shape;109;p1"/>
          <p:cNvSpPr txBox="1">
            <a:spLocks noGrp="1"/>
          </p:cNvSpPr>
          <p:nvPr>
            <p:ph type="body" idx="3"/>
          </p:nvPr>
        </p:nvSpPr>
        <p:spPr>
          <a:xfrm>
            <a:off x="727710" y="2523655"/>
            <a:ext cx="4100400" cy="9567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900"/>
              <a:buNone/>
            </a:pPr>
            <a:r>
              <a:rPr lang="en-GB" sz="1200"/>
              <a:t>Stefano Nicotri</a:t>
            </a:r>
            <a:endParaRPr sz="1200"/>
          </a:p>
          <a:p>
            <a:pPr marL="0" lvl="0" indent="0" algn="l" rtl="0">
              <a:lnSpc>
                <a:spcPct val="100000"/>
              </a:lnSpc>
              <a:spcBef>
                <a:spcPts val="0"/>
              </a:spcBef>
              <a:spcAft>
                <a:spcPts val="0"/>
              </a:spcAft>
              <a:buSzPts val="900"/>
              <a:buNone/>
            </a:pPr>
            <a:r>
              <a:rPr lang="en-GB" sz="1200"/>
              <a:t>INFN</a:t>
            </a:r>
            <a:endParaRPr sz="1200"/>
          </a:p>
        </p:txBody>
      </p:sp>
      <p:sp>
        <p:nvSpPr>
          <p:cNvPr id="110" name="Google Shape;110;p1"/>
          <p:cNvSpPr txBox="1">
            <a:spLocks noGrp="1"/>
          </p:cNvSpPr>
          <p:nvPr>
            <p:ph type="body" idx="4"/>
          </p:nvPr>
        </p:nvSpPr>
        <p:spPr>
          <a:xfrm>
            <a:off x="1983568" y="3635168"/>
            <a:ext cx="4100513" cy="316664"/>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900"/>
              <a:buNone/>
            </a:pPr>
            <a:endParaRPr/>
          </a:p>
        </p:txBody>
      </p:sp>
      <p:sp>
        <p:nvSpPr>
          <p:cNvPr id="111" name="Google Shape;111;p1"/>
          <p:cNvSpPr txBox="1">
            <a:spLocks noGrp="1"/>
          </p:cNvSpPr>
          <p:nvPr>
            <p:ph type="body" idx="5"/>
          </p:nvPr>
        </p:nvSpPr>
        <p:spPr>
          <a:xfrm>
            <a:off x="1983567" y="4263329"/>
            <a:ext cx="4100513" cy="316664"/>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900"/>
              <a:buNone/>
            </a:pPr>
            <a:endParaRPr/>
          </a:p>
        </p:txBody>
      </p:sp>
      <p:sp>
        <p:nvSpPr>
          <p:cNvPr id="112" name="Google Shape;112;p1"/>
          <p:cNvSpPr txBox="1">
            <a:spLocks noGrp="1"/>
          </p:cNvSpPr>
          <p:nvPr>
            <p:ph type="body" idx="6"/>
          </p:nvPr>
        </p:nvSpPr>
        <p:spPr>
          <a:xfrm>
            <a:off x="1983568" y="3946665"/>
            <a:ext cx="4100513" cy="316664"/>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900"/>
              <a:buNone/>
            </a:pPr>
            <a:endParaRPr/>
          </a:p>
        </p:txBody>
      </p:sp>
      <p:sp>
        <p:nvSpPr>
          <p:cNvPr id="113" name="Google Shape;113;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GB"/>
              <a:t>1</a:t>
            </a:fld>
            <a:endParaRPr/>
          </a:p>
        </p:txBody>
      </p:sp>
      <p:sp>
        <p:nvSpPr>
          <p:cNvPr id="114" name="Google Shape;114;p1"/>
          <p:cNvSpPr txBox="1">
            <a:spLocks noGrp="1"/>
          </p:cNvSpPr>
          <p:nvPr>
            <p:ph type="body" idx="2"/>
          </p:nvPr>
        </p:nvSpPr>
        <p:spPr>
          <a:xfrm>
            <a:off x="727711" y="1846448"/>
            <a:ext cx="6365100" cy="484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800"/>
              <a:t>eHoney</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txBox="1">
            <a:spLocks noGrp="1"/>
          </p:cNvSpPr>
          <p:nvPr>
            <p:ph type="title"/>
          </p:nvPr>
        </p:nvSpPr>
        <p:spPr>
          <a:xfrm>
            <a:off x="420611" y="457508"/>
            <a:ext cx="7552569" cy="341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E67AD"/>
              </a:buClr>
              <a:buSzPts val="2500"/>
              <a:buFont typeface="Calibri"/>
              <a:buNone/>
            </a:pPr>
            <a:r>
              <a:rPr lang="en-GB"/>
              <a:t>Outline</a:t>
            </a:r>
            <a:endParaRPr>
              <a:solidFill>
                <a:srgbClr val="FF0000"/>
              </a:solidFill>
            </a:endParaRPr>
          </a:p>
        </p:txBody>
      </p:sp>
      <p:sp>
        <p:nvSpPr>
          <p:cNvPr id="120" name="Google Shape;120;p2"/>
          <p:cNvSpPr txBox="1">
            <a:spLocks noGrp="1"/>
          </p:cNvSpPr>
          <p:nvPr>
            <p:ph type="dt" idx="10"/>
          </p:nvPr>
        </p:nvSpPr>
        <p:spPr>
          <a:xfrm>
            <a:off x="7769351" y="4779625"/>
            <a:ext cx="1038000" cy="2745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GB" dirty="0"/>
              <a:t>23/06/2021</a:t>
            </a:r>
            <a:endParaRPr dirty="0"/>
          </a:p>
        </p:txBody>
      </p:sp>
      <p:sp>
        <p:nvSpPr>
          <p:cNvPr id="121" name="Google Shape;121;p2"/>
          <p:cNvSpPr txBox="1">
            <a:spLocks noGrp="1"/>
          </p:cNvSpPr>
          <p:nvPr>
            <p:ph type="sldNum" idx="12"/>
          </p:nvPr>
        </p:nvSpPr>
        <p:spPr>
          <a:xfrm>
            <a:off x="8758371" y="4773860"/>
            <a:ext cx="332375" cy="286052"/>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GB"/>
              <a:t>2</a:t>
            </a:fld>
            <a:endParaRPr/>
          </a:p>
        </p:txBody>
      </p:sp>
      <p:sp>
        <p:nvSpPr>
          <p:cNvPr id="122" name="Google Shape;122;p2"/>
          <p:cNvSpPr txBox="1">
            <a:spLocks noGrp="1"/>
          </p:cNvSpPr>
          <p:nvPr>
            <p:ph type="dt" idx="10"/>
          </p:nvPr>
        </p:nvSpPr>
        <p:spPr>
          <a:xfrm>
            <a:off x="6512118" y="4779625"/>
            <a:ext cx="1142583" cy="274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dirty="0" err="1">
                <a:solidFill>
                  <a:srgbClr val="0067B1"/>
                </a:solidFill>
              </a:rPr>
              <a:t>eHoney</a:t>
            </a:r>
            <a:r>
              <a:rPr lang="en-GB" dirty="0">
                <a:solidFill>
                  <a:srgbClr val="0067B1"/>
                </a:solidFill>
              </a:rPr>
              <a:t> use-case</a:t>
            </a:r>
            <a:endParaRPr dirty="0">
              <a:solidFill>
                <a:srgbClr val="0067B1"/>
              </a:solidFill>
            </a:endParaRPr>
          </a:p>
        </p:txBody>
      </p:sp>
      <p:sp>
        <p:nvSpPr>
          <p:cNvPr id="123" name="Google Shape;123;p2"/>
          <p:cNvSpPr txBox="1">
            <a:spLocks noGrp="1"/>
          </p:cNvSpPr>
          <p:nvPr>
            <p:ph type="body" idx="1"/>
          </p:nvPr>
        </p:nvSpPr>
        <p:spPr>
          <a:xfrm>
            <a:off x="347663" y="1343025"/>
            <a:ext cx="7504200" cy="3492600"/>
          </a:xfrm>
          <a:prstGeom prst="rect">
            <a:avLst/>
          </a:prstGeom>
          <a:noFill/>
          <a:ln>
            <a:noFill/>
          </a:ln>
        </p:spPr>
        <p:txBody>
          <a:bodyPr spcFirstLastPara="1" wrap="square" lIns="91425" tIns="45700" rIns="91425" bIns="45700" anchor="t" anchorCtr="0">
            <a:noAutofit/>
          </a:bodyPr>
          <a:lstStyle/>
          <a:p>
            <a:pPr marL="457200" marR="0" lvl="0" indent="-317500" algn="l" rtl="0">
              <a:lnSpc>
                <a:spcPct val="200000"/>
              </a:lnSpc>
              <a:spcBef>
                <a:spcPts val="0"/>
              </a:spcBef>
              <a:spcAft>
                <a:spcPts val="0"/>
              </a:spcAft>
              <a:buClr>
                <a:srgbClr val="7F7F7F"/>
              </a:buClr>
              <a:buSzPts val="1400"/>
              <a:buFont typeface="Arial"/>
              <a:buChar char="●"/>
            </a:pPr>
            <a:r>
              <a:rPr lang="en-GB" sz="2000" b="0" i="1" u="none" strike="noStrike" cap="none" dirty="0">
                <a:solidFill>
                  <a:srgbClr val="7F7F7F"/>
                </a:solidFill>
                <a:latin typeface="Arial"/>
                <a:ea typeface="Arial"/>
                <a:cs typeface="Arial"/>
                <a:sym typeface="Arial"/>
              </a:rPr>
              <a:t>Background about the scientific use case</a:t>
            </a:r>
            <a:endParaRPr sz="2000" b="0" i="1" u="none" strike="noStrike" cap="none" dirty="0">
              <a:solidFill>
                <a:srgbClr val="7F7F7F"/>
              </a:solidFill>
              <a:latin typeface="Arial"/>
              <a:ea typeface="Arial"/>
              <a:cs typeface="Arial"/>
              <a:sym typeface="Arial"/>
            </a:endParaRPr>
          </a:p>
          <a:p>
            <a:pPr marL="457200" marR="0" lvl="0" indent="-317500" algn="l" rtl="0">
              <a:lnSpc>
                <a:spcPct val="200000"/>
              </a:lnSpc>
              <a:spcBef>
                <a:spcPts val="0"/>
              </a:spcBef>
              <a:spcAft>
                <a:spcPts val="0"/>
              </a:spcAft>
              <a:buClr>
                <a:srgbClr val="7F7F7F"/>
              </a:buClr>
              <a:buSzPts val="1400"/>
              <a:buFont typeface="Arial"/>
              <a:buChar char="●"/>
            </a:pPr>
            <a:r>
              <a:rPr lang="en-GB" sz="2000" b="0" i="1" u="none" strike="noStrike" cap="none" dirty="0">
                <a:solidFill>
                  <a:srgbClr val="7F7F7F"/>
                </a:solidFill>
                <a:latin typeface="Arial"/>
                <a:ea typeface="Arial"/>
                <a:cs typeface="Arial"/>
                <a:sym typeface="Arial"/>
              </a:rPr>
              <a:t>Ambition, Impact and Challenges</a:t>
            </a:r>
            <a:endParaRPr sz="2000" b="0" i="1" u="none" strike="noStrike" cap="none" dirty="0">
              <a:solidFill>
                <a:srgbClr val="7F7F7F"/>
              </a:solidFill>
              <a:latin typeface="Arial"/>
              <a:ea typeface="Arial"/>
              <a:cs typeface="Arial"/>
              <a:sym typeface="Arial"/>
            </a:endParaRPr>
          </a:p>
          <a:p>
            <a:pPr marL="457200" marR="0" lvl="0" indent="-317500" algn="l" rtl="0">
              <a:lnSpc>
                <a:spcPct val="200000"/>
              </a:lnSpc>
              <a:spcBef>
                <a:spcPts val="0"/>
              </a:spcBef>
              <a:spcAft>
                <a:spcPts val="0"/>
              </a:spcAft>
              <a:buClr>
                <a:srgbClr val="7F7F7F"/>
              </a:buClr>
              <a:buSzPts val="1400"/>
              <a:buFont typeface="Arial"/>
              <a:buChar char="●"/>
            </a:pPr>
            <a:r>
              <a:rPr lang="en-GB" sz="2000" b="0" i="1" u="none" strike="noStrike" cap="none" dirty="0">
                <a:solidFill>
                  <a:srgbClr val="7F7F7F"/>
                </a:solidFill>
                <a:latin typeface="Arial"/>
                <a:ea typeface="Arial"/>
                <a:cs typeface="Arial"/>
                <a:sym typeface="Arial"/>
              </a:rPr>
              <a:t>Integration Support</a:t>
            </a:r>
            <a:endParaRPr sz="2000" b="0" i="1" u="none" strike="noStrike" cap="none" dirty="0">
              <a:solidFill>
                <a:srgbClr val="7F7F7F"/>
              </a:solidFill>
              <a:latin typeface="Arial"/>
              <a:ea typeface="Arial"/>
              <a:cs typeface="Arial"/>
              <a:sym typeface="Arial"/>
            </a:endParaRPr>
          </a:p>
          <a:p>
            <a:pPr marL="457200" marR="0" lvl="0" indent="-317500" algn="l" rtl="0">
              <a:lnSpc>
                <a:spcPct val="200000"/>
              </a:lnSpc>
              <a:spcBef>
                <a:spcPts val="0"/>
              </a:spcBef>
              <a:spcAft>
                <a:spcPts val="0"/>
              </a:spcAft>
              <a:buClr>
                <a:srgbClr val="7F7F7F"/>
              </a:buClr>
              <a:buSzPts val="1400"/>
              <a:buFont typeface="Arial"/>
              <a:buChar char="●"/>
            </a:pPr>
            <a:r>
              <a:rPr lang="en-GB" sz="2000" b="0" i="1" u="none" strike="noStrike" cap="none" dirty="0">
                <a:solidFill>
                  <a:srgbClr val="7F7F7F"/>
                </a:solidFill>
                <a:latin typeface="Arial"/>
                <a:ea typeface="Arial"/>
                <a:cs typeface="Arial"/>
                <a:sym typeface="Arial"/>
              </a:rPr>
              <a:t>Capacity Requirements</a:t>
            </a:r>
            <a:endParaRPr sz="2000" b="0" i="1" u="none" strike="noStrike" cap="none" dirty="0">
              <a:solidFill>
                <a:srgbClr val="7F7F7F"/>
              </a:solidFill>
              <a:latin typeface="Arial"/>
              <a:ea typeface="Arial"/>
              <a:cs typeface="Arial"/>
              <a:sym typeface="Arial"/>
            </a:endParaRPr>
          </a:p>
          <a:p>
            <a:pPr marL="457200" marR="0" lvl="0" indent="-317500" algn="l" rtl="0">
              <a:lnSpc>
                <a:spcPct val="200000"/>
              </a:lnSpc>
              <a:spcBef>
                <a:spcPts val="0"/>
              </a:spcBef>
              <a:spcAft>
                <a:spcPts val="0"/>
              </a:spcAft>
              <a:buClr>
                <a:srgbClr val="7F7F7F"/>
              </a:buClr>
              <a:buSzPts val="1400"/>
              <a:buFont typeface="Arial"/>
              <a:buChar char="●"/>
            </a:pPr>
            <a:r>
              <a:rPr lang="en-GB" sz="2000" b="0" i="1" u="none" strike="noStrike" cap="none" dirty="0">
                <a:solidFill>
                  <a:srgbClr val="7F7F7F"/>
                </a:solidFill>
                <a:latin typeface="Arial"/>
                <a:ea typeface="Arial"/>
                <a:cs typeface="Arial"/>
                <a:sym typeface="Arial"/>
              </a:rPr>
              <a:t>Timeline</a:t>
            </a:r>
            <a:endParaRPr sz="2000" b="0" i="1" u="none" strike="noStrike" cap="none" dirty="0">
              <a:solidFill>
                <a:srgbClr val="7F7F7F"/>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3"/>
          <p:cNvSpPr txBox="1">
            <a:spLocks noGrp="1"/>
          </p:cNvSpPr>
          <p:nvPr>
            <p:ph type="title"/>
          </p:nvPr>
        </p:nvSpPr>
        <p:spPr>
          <a:xfrm>
            <a:off x="347370" y="359374"/>
            <a:ext cx="7553240" cy="341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E67AD"/>
              </a:buClr>
              <a:buSzPts val="2500"/>
              <a:buFont typeface="Calibri"/>
              <a:buNone/>
            </a:pPr>
            <a:r>
              <a:rPr lang="en-GB" dirty="0"/>
              <a:t>Background about the scientific use case</a:t>
            </a:r>
            <a:endParaRPr dirty="0"/>
          </a:p>
        </p:txBody>
      </p:sp>
      <p:sp>
        <p:nvSpPr>
          <p:cNvPr id="129" name="Google Shape;129;p3"/>
          <p:cNvSpPr txBox="1">
            <a:spLocks noGrp="1"/>
          </p:cNvSpPr>
          <p:nvPr>
            <p:ph type="body" idx="2"/>
          </p:nvPr>
        </p:nvSpPr>
        <p:spPr>
          <a:xfrm>
            <a:off x="204788" y="974162"/>
            <a:ext cx="6176727" cy="3492500"/>
          </a:xfrm>
          <a:prstGeom prst="rect">
            <a:avLst/>
          </a:prstGeom>
          <a:noFill/>
          <a:ln>
            <a:noFill/>
          </a:ln>
        </p:spPr>
        <p:txBody>
          <a:bodyPr spcFirstLastPara="1" wrap="square" lIns="91425" tIns="45700" rIns="91425" bIns="45700" anchor="t" anchorCtr="0">
            <a:noAutofit/>
          </a:bodyPr>
          <a:lstStyle/>
          <a:p>
            <a:pPr marL="0" indent="0" algn="just">
              <a:buClr>
                <a:schemeClr val="dk1"/>
              </a:buClr>
              <a:buSzPts val="1100"/>
            </a:pPr>
            <a:r>
              <a:rPr lang="en-GB" sz="1600" b="1" dirty="0">
                <a:solidFill>
                  <a:srgbClr val="1C78BA"/>
                </a:solidFill>
                <a:effectLst/>
                <a:latin typeface="+mn-lt"/>
                <a:ea typeface="Calibri" panose="020F0502020204030204" pitchFamily="34" charset="0"/>
              </a:rPr>
              <a:t>Objective of the use case</a:t>
            </a:r>
          </a:p>
          <a:p>
            <a:pPr marL="285750" indent="-285750" algn="just">
              <a:buClr>
                <a:schemeClr val="dk1"/>
              </a:buClr>
              <a:buSzPts val="1100"/>
              <a:buFont typeface="Arial" panose="020B0604020202020204" pitchFamily="34" charset="0"/>
              <a:buChar char="•"/>
            </a:pPr>
            <a:r>
              <a:rPr lang="en-GB" sz="1600" dirty="0" err="1">
                <a:effectLst/>
                <a:latin typeface="+mn-lt"/>
                <a:ea typeface="Calibri" panose="020F0502020204030204" pitchFamily="34" charset="0"/>
              </a:rPr>
              <a:t>eHoney</a:t>
            </a:r>
            <a:r>
              <a:rPr lang="en-GB" sz="1600" dirty="0">
                <a:effectLst/>
                <a:latin typeface="+mn-lt"/>
                <a:ea typeface="Calibri" panose="020F0502020204030204" pitchFamily="34" charset="0"/>
              </a:rPr>
              <a:t> aims at setting up a new avenue to analyse the effect of climate change on the biodiversity using retrospectively archived honey samples.</a:t>
            </a:r>
          </a:p>
          <a:p>
            <a:pPr marL="0" indent="0" algn="just">
              <a:buClr>
                <a:schemeClr val="dk1"/>
              </a:buClr>
              <a:buSzPts val="1100"/>
            </a:pPr>
            <a:endParaRPr lang="en-GB" sz="1600" b="1" dirty="0">
              <a:solidFill>
                <a:srgbClr val="1C78BA"/>
              </a:solidFill>
              <a:effectLst/>
              <a:latin typeface="+mn-lt"/>
              <a:ea typeface="Calibri" panose="020F0502020204030204" pitchFamily="34" charset="0"/>
            </a:endParaRPr>
          </a:p>
          <a:p>
            <a:pPr marL="0" indent="0" algn="just">
              <a:buClr>
                <a:schemeClr val="dk1"/>
              </a:buClr>
              <a:buSzPts val="1100"/>
            </a:pPr>
            <a:r>
              <a:rPr lang="en-GB" sz="1600" b="1" dirty="0">
                <a:solidFill>
                  <a:srgbClr val="1C78BA"/>
                </a:solidFill>
                <a:effectLst/>
                <a:latin typeface="+mn-lt"/>
                <a:ea typeface="Calibri" panose="020F0502020204030204" pitchFamily="34" charset="0"/>
              </a:rPr>
              <a:t>Approach</a:t>
            </a:r>
            <a:endParaRPr lang="en-US" sz="1600" dirty="0">
              <a:effectLst/>
              <a:latin typeface="+mn-lt"/>
              <a:ea typeface="Calibri" panose="020F0502020204030204" pitchFamily="34" charset="0"/>
            </a:endParaRPr>
          </a:p>
          <a:p>
            <a:pPr marL="285750" indent="-285750" algn="just">
              <a:buClr>
                <a:schemeClr val="dk1"/>
              </a:buClr>
              <a:buSzPts val="1100"/>
              <a:buFont typeface="Arial" panose="020B0604020202020204" pitchFamily="34" charset="0"/>
              <a:buChar char="•"/>
            </a:pPr>
            <a:r>
              <a:rPr lang="en-GB" sz="1600" dirty="0" err="1">
                <a:effectLst/>
                <a:latin typeface="+mn-lt"/>
                <a:ea typeface="Calibri" panose="020F0502020204030204" pitchFamily="34" charset="0"/>
              </a:rPr>
              <a:t>eHoney</a:t>
            </a:r>
            <a:r>
              <a:rPr lang="en-GB" sz="1600" dirty="0">
                <a:effectLst/>
                <a:latin typeface="+mn-lt"/>
                <a:ea typeface="Calibri" panose="020F0502020204030204" pitchFamily="34" charset="0"/>
              </a:rPr>
              <a:t> relies on the bioinformatics analysis of environmental DNA (eDNA) information derived from more than 500 honey samples produced over the last decade.</a:t>
            </a:r>
          </a:p>
          <a:p>
            <a:pPr marL="285750" indent="-285750" algn="just">
              <a:buClr>
                <a:schemeClr val="dk1"/>
              </a:buClr>
              <a:buSzPts val="1100"/>
              <a:buFont typeface="Arial" panose="020B0604020202020204" pitchFamily="34" charset="0"/>
              <a:buChar char="•"/>
            </a:pPr>
            <a:endParaRPr lang="en-GB" sz="1600" dirty="0">
              <a:latin typeface="+mn-lt"/>
              <a:ea typeface="Calibri" panose="020F0502020204030204" pitchFamily="34" charset="0"/>
            </a:endParaRPr>
          </a:p>
          <a:p>
            <a:pPr marL="0" indent="0" algn="just">
              <a:buClr>
                <a:schemeClr val="dk1"/>
              </a:buClr>
              <a:buSzPts val="1100"/>
            </a:pPr>
            <a:r>
              <a:rPr lang="en-GB" sz="1600" b="1" dirty="0">
                <a:solidFill>
                  <a:srgbClr val="1C78BA"/>
                </a:solidFill>
                <a:effectLst/>
                <a:latin typeface="+mn-lt"/>
                <a:ea typeface="Calibri" panose="020F0502020204030204" pitchFamily="34" charset="0"/>
              </a:rPr>
              <a:t>Adopter</a:t>
            </a:r>
          </a:p>
          <a:p>
            <a:pPr marL="285750" indent="-285750" algn="just">
              <a:buClr>
                <a:schemeClr val="dk1"/>
              </a:buClr>
              <a:buSzPts val="1100"/>
              <a:buFont typeface="Arial" panose="020B0604020202020204" pitchFamily="34" charset="0"/>
              <a:buChar char="•"/>
            </a:pPr>
            <a:r>
              <a:rPr lang="en-US" sz="1600" dirty="0">
                <a:effectLst/>
                <a:latin typeface="+mn-lt"/>
                <a:ea typeface="Calibri" panose="020F0502020204030204" pitchFamily="34" charset="0"/>
              </a:rPr>
              <a:t>The Animal and Food Genomics Group of the Department of Agricultural and Food Sciences of the University of Bologna (Bologna, Italy). </a:t>
            </a:r>
          </a:p>
          <a:p>
            <a:pPr marL="285750" indent="-285750" algn="just">
              <a:buClr>
                <a:schemeClr val="dk1"/>
              </a:buClr>
              <a:buSzPts val="1100"/>
              <a:buFont typeface="Arial" panose="020B0604020202020204" pitchFamily="34" charset="0"/>
              <a:buChar char="•"/>
            </a:pPr>
            <a:r>
              <a:rPr lang="en-US" sz="1600" dirty="0">
                <a:latin typeface="+mn-lt"/>
                <a:ea typeface="Calibri" panose="020F0502020204030204" pitchFamily="34" charset="0"/>
              </a:rPr>
              <a:t>The scientific community (through </a:t>
            </a:r>
            <a:r>
              <a:rPr lang="en-GB" sz="1600" dirty="0">
                <a:effectLst/>
                <a:latin typeface="+mn-lt"/>
                <a:ea typeface="Calibri" panose="020F0502020204030204" pitchFamily="34" charset="0"/>
              </a:rPr>
              <a:t>Open Access and FAIR data</a:t>
            </a:r>
            <a:r>
              <a:rPr lang="en-US" sz="1600" dirty="0">
                <a:latin typeface="+mn-lt"/>
                <a:ea typeface="Calibri" panose="020F0502020204030204" pitchFamily="34" charset="0"/>
              </a:rPr>
              <a:t>) </a:t>
            </a:r>
            <a:endParaRPr sz="1600" dirty="0">
              <a:latin typeface="+mn-lt"/>
            </a:endParaRPr>
          </a:p>
        </p:txBody>
      </p:sp>
      <p:sp>
        <p:nvSpPr>
          <p:cNvPr id="130" name="Google Shape;130;p3"/>
          <p:cNvSpPr txBox="1">
            <a:spLocks noGrp="1"/>
          </p:cNvSpPr>
          <p:nvPr>
            <p:ph type="sldNum" idx="12"/>
          </p:nvPr>
        </p:nvSpPr>
        <p:spPr>
          <a:xfrm>
            <a:off x="8758371" y="4773860"/>
            <a:ext cx="332400" cy="2862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GB"/>
              <a:t>3</a:t>
            </a:fld>
            <a:endParaRPr/>
          </a:p>
        </p:txBody>
      </p:sp>
      <p:sp>
        <p:nvSpPr>
          <p:cNvPr id="8" name="Rectangle 2">
            <a:extLst>
              <a:ext uri="{FF2B5EF4-FFF2-40B4-BE49-F238E27FC236}">
                <a16:creationId xmlns:a16="http://schemas.microsoft.com/office/drawing/2014/main" id="{D944CFF8-ECB0-4D7F-B502-A9E62BA37A8F}"/>
              </a:ext>
            </a:extLst>
          </p:cNvPr>
          <p:cNvSpPr>
            <a:spLocks noChangeArrowheads="1"/>
          </p:cNvSpPr>
          <p:nvPr/>
        </p:nvSpPr>
        <p:spPr bwMode="auto">
          <a:xfrm>
            <a:off x="6487658" y="186975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pSp>
        <p:nvGrpSpPr>
          <p:cNvPr id="4" name="Gruppo 3">
            <a:extLst>
              <a:ext uri="{FF2B5EF4-FFF2-40B4-BE49-F238E27FC236}">
                <a16:creationId xmlns:a16="http://schemas.microsoft.com/office/drawing/2014/main" id="{BED264EC-C454-4EA8-A187-45876C7FA761}"/>
              </a:ext>
            </a:extLst>
          </p:cNvPr>
          <p:cNvGrpSpPr/>
          <p:nvPr/>
        </p:nvGrpSpPr>
        <p:grpSpPr>
          <a:xfrm>
            <a:off x="6283017" y="974162"/>
            <a:ext cx="2807754" cy="3300424"/>
            <a:chOff x="6331294" y="987651"/>
            <a:chExt cx="2807754" cy="3300424"/>
          </a:xfrm>
        </p:grpSpPr>
        <p:pic>
          <p:nvPicPr>
            <p:cNvPr id="7" name="Immagine 17">
              <a:extLst>
                <a:ext uri="{FF2B5EF4-FFF2-40B4-BE49-F238E27FC236}">
                  <a16:creationId xmlns:a16="http://schemas.microsoft.com/office/drawing/2014/main" id="{18E72C9E-941A-4B75-8012-34FF39C499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294" t="22327" r="56558" b="31676"/>
            <a:stretch>
              <a:fillRect/>
            </a:stretch>
          </p:blipFill>
          <p:spPr bwMode="auto">
            <a:xfrm rot="2990233" flipH="1">
              <a:off x="6472282" y="1514435"/>
              <a:ext cx="797986" cy="107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2">
              <a:extLst>
                <a:ext uri="{FF2B5EF4-FFF2-40B4-BE49-F238E27FC236}">
                  <a16:creationId xmlns:a16="http://schemas.microsoft.com/office/drawing/2014/main" id="{2C27415D-5603-4511-9592-32558685EDBD}"/>
                </a:ext>
              </a:extLst>
            </p:cNvPr>
            <p:cNvPicPr>
              <a:picLocks noChangeAspect="1"/>
            </p:cNvPicPr>
            <p:nvPr/>
          </p:nvPicPr>
          <p:blipFill rotWithShape="1">
            <a:blip r:embed="rId4"/>
            <a:srcRect l="5453" b="9785"/>
            <a:stretch/>
          </p:blipFill>
          <p:spPr>
            <a:xfrm>
              <a:off x="6580023" y="2451230"/>
              <a:ext cx="2559025" cy="1836845"/>
            </a:xfrm>
            <a:prstGeom prst="rect">
              <a:avLst/>
            </a:prstGeom>
          </p:spPr>
        </p:pic>
        <p:pic>
          <p:nvPicPr>
            <p:cNvPr id="10" name="Immagine 16">
              <a:extLst>
                <a:ext uri="{FF2B5EF4-FFF2-40B4-BE49-F238E27FC236}">
                  <a16:creationId xmlns:a16="http://schemas.microsoft.com/office/drawing/2014/main" id="{E2E0DFE2-9555-4F9F-99E8-EB8EF4E22B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8769" y="987651"/>
              <a:ext cx="2030048" cy="2133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Google Shape;120;p2">
            <a:extLst>
              <a:ext uri="{FF2B5EF4-FFF2-40B4-BE49-F238E27FC236}">
                <a16:creationId xmlns:a16="http://schemas.microsoft.com/office/drawing/2014/main" id="{2D5A8FA7-A1FB-C34C-AF5F-E376A551F44E}"/>
              </a:ext>
            </a:extLst>
          </p:cNvPr>
          <p:cNvSpPr txBox="1">
            <a:spLocks noGrp="1"/>
          </p:cNvSpPr>
          <p:nvPr>
            <p:ph type="dt" idx="10"/>
          </p:nvPr>
        </p:nvSpPr>
        <p:spPr>
          <a:xfrm>
            <a:off x="7769351" y="4779625"/>
            <a:ext cx="1038000" cy="2745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GB" dirty="0"/>
              <a:t>23/06/2021</a:t>
            </a:r>
            <a:endParaRPr dirty="0"/>
          </a:p>
        </p:txBody>
      </p:sp>
      <p:sp>
        <p:nvSpPr>
          <p:cNvPr id="13" name="Google Shape;122;p2">
            <a:extLst>
              <a:ext uri="{FF2B5EF4-FFF2-40B4-BE49-F238E27FC236}">
                <a16:creationId xmlns:a16="http://schemas.microsoft.com/office/drawing/2014/main" id="{9811EA4D-6F1D-5F44-8BC2-1596919A17C5}"/>
              </a:ext>
            </a:extLst>
          </p:cNvPr>
          <p:cNvSpPr txBox="1">
            <a:spLocks/>
          </p:cNvSpPr>
          <p:nvPr/>
        </p:nvSpPr>
        <p:spPr>
          <a:xfrm>
            <a:off x="6512118" y="4779625"/>
            <a:ext cx="1142583" cy="2745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ctr"/>
            <a:r>
              <a:rPr lang="en-GB">
                <a:solidFill>
                  <a:srgbClr val="0067B1"/>
                </a:solidFill>
              </a:rPr>
              <a:t>eHoney use-case</a:t>
            </a:r>
            <a:endParaRPr lang="en-GB" dirty="0">
              <a:solidFill>
                <a:srgbClr val="0067B1"/>
              </a:solidFill>
            </a:endParaRPr>
          </a:p>
        </p:txBody>
      </p:sp>
    </p:spTree>
    <p:extLst>
      <p:ext uri="{BB962C8B-B14F-4D97-AF65-F5344CB8AC3E}">
        <p14:creationId xmlns:p14="http://schemas.microsoft.com/office/powerpoint/2010/main" val="73211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3"/>
          <p:cNvSpPr txBox="1">
            <a:spLocks noGrp="1"/>
          </p:cNvSpPr>
          <p:nvPr>
            <p:ph type="title"/>
          </p:nvPr>
        </p:nvSpPr>
        <p:spPr>
          <a:xfrm>
            <a:off x="347370" y="359374"/>
            <a:ext cx="7553240" cy="341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E67AD"/>
              </a:buClr>
              <a:buSzPts val="2500"/>
              <a:buFont typeface="Calibri"/>
              <a:buNone/>
            </a:pPr>
            <a:r>
              <a:rPr lang="en-GB"/>
              <a:t>Background about the scientific use case</a:t>
            </a:r>
            <a:endParaRPr/>
          </a:p>
        </p:txBody>
      </p:sp>
      <p:sp>
        <p:nvSpPr>
          <p:cNvPr id="129" name="Google Shape;129;p3"/>
          <p:cNvSpPr txBox="1">
            <a:spLocks noGrp="1"/>
          </p:cNvSpPr>
          <p:nvPr>
            <p:ph type="body" idx="2"/>
          </p:nvPr>
        </p:nvSpPr>
        <p:spPr>
          <a:xfrm>
            <a:off x="347663" y="949996"/>
            <a:ext cx="7504112" cy="1571826"/>
          </a:xfrm>
          <a:prstGeom prst="rect">
            <a:avLst/>
          </a:prstGeom>
          <a:noFill/>
          <a:ln>
            <a:noFill/>
          </a:ln>
        </p:spPr>
        <p:txBody>
          <a:bodyPr spcFirstLastPara="1" wrap="square" lIns="91425" tIns="45700" rIns="91425" bIns="45700" anchor="t" anchorCtr="0">
            <a:noAutofit/>
          </a:bodyPr>
          <a:lstStyle/>
          <a:p>
            <a:pPr marL="0" indent="0" algn="just">
              <a:buClr>
                <a:schemeClr val="dk1"/>
              </a:buClr>
              <a:buSzPts val="1100"/>
            </a:pPr>
            <a:r>
              <a:rPr lang="en-US" sz="1800" b="1" dirty="0">
                <a:solidFill>
                  <a:srgbClr val="1C78BA"/>
                </a:solidFill>
                <a:latin typeface="+mn-lt"/>
              </a:rPr>
              <a:t>Team members</a:t>
            </a:r>
          </a:p>
          <a:p>
            <a:pPr marL="285750" indent="-285750" algn="just">
              <a:buClr>
                <a:schemeClr val="dk1"/>
              </a:buClr>
              <a:buSzPts val="1100"/>
              <a:buFont typeface="Arial" panose="020B0604020202020204" pitchFamily="34" charset="0"/>
              <a:buChar char="•"/>
            </a:pPr>
            <a:r>
              <a:rPr lang="en-US" sz="1800" dirty="0">
                <a:effectLst/>
                <a:latin typeface="+mn-lt"/>
                <a:ea typeface="Calibri" panose="020F0502020204030204" pitchFamily="34" charset="0"/>
              </a:rPr>
              <a:t>Located </a:t>
            </a:r>
            <a:r>
              <a:rPr lang="en-US" sz="1800" dirty="0">
                <a:latin typeface="+mn-lt"/>
                <a:ea typeface="Calibri" panose="020F0502020204030204" pitchFamily="34" charset="0"/>
              </a:rPr>
              <a:t>at the </a:t>
            </a:r>
            <a:r>
              <a:rPr lang="en-US" sz="1800" dirty="0">
                <a:effectLst/>
                <a:latin typeface="+mn-lt"/>
                <a:ea typeface="Calibri" panose="020F0502020204030204" pitchFamily="34" charset="0"/>
              </a:rPr>
              <a:t>University of Bologna, Bologna, Italy (IT)</a:t>
            </a:r>
          </a:p>
          <a:p>
            <a:pPr marL="285750" indent="-285750" algn="just">
              <a:buClr>
                <a:schemeClr val="dk1"/>
              </a:buClr>
              <a:buSzPts val="1100"/>
              <a:buFont typeface="Arial" panose="020B0604020202020204" pitchFamily="34" charset="0"/>
              <a:buChar char="•"/>
            </a:pPr>
            <a:r>
              <a:rPr lang="en-US" sz="1800" dirty="0">
                <a:latin typeface="+mn-lt"/>
                <a:ea typeface="Calibri" panose="020F0502020204030204" pitchFamily="34" charset="0"/>
              </a:rPr>
              <a:t>Scientists are s</a:t>
            </a:r>
            <a:r>
              <a:rPr lang="en-US" sz="1800" dirty="0">
                <a:effectLst/>
                <a:latin typeface="+mn-lt"/>
                <a:ea typeface="Calibri" panose="020F0502020204030204" pitchFamily="34" charset="0"/>
              </a:rPr>
              <a:t>pecialized in apiculture genomics and eDNA analyses</a:t>
            </a:r>
          </a:p>
          <a:p>
            <a:pPr marL="285750" indent="-285750" algn="just">
              <a:buClr>
                <a:schemeClr val="dk1"/>
              </a:buClr>
              <a:buSzPts val="1100"/>
              <a:buFont typeface="Arial" panose="020B0604020202020204" pitchFamily="34" charset="0"/>
              <a:buChar char="•"/>
            </a:pPr>
            <a:r>
              <a:rPr lang="en-US" sz="1800" dirty="0">
                <a:latin typeface="+mn-lt"/>
              </a:rPr>
              <a:t>Scientists have different backgrounds, including Bioinformatics (dry-lab) and Molecular Biology/Genetics (wet-lab)</a:t>
            </a:r>
          </a:p>
          <a:p>
            <a:pPr marL="285750" indent="-285750" algn="just">
              <a:buClr>
                <a:schemeClr val="dk1"/>
              </a:buClr>
              <a:buSzPts val="1100"/>
              <a:buFont typeface="Arial" panose="020B0604020202020204" pitchFamily="34" charset="0"/>
              <a:buChar char="•"/>
            </a:pPr>
            <a:endParaRPr lang="en-US" sz="1800" dirty="0">
              <a:latin typeface="+mn-lt"/>
            </a:endParaRPr>
          </a:p>
          <a:p>
            <a:pPr marL="285750" indent="-285750" algn="just">
              <a:buClr>
                <a:schemeClr val="dk1"/>
              </a:buClr>
              <a:buSzPts val="1100"/>
              <a:buFont typeface="Arial" panose="020B0604020202020204" pitchFamily="34" charset="0"/>
              <a:buChar char="•"/>
            </a:pPr>
            <a:endParaRPr lang="en-US" dirty="0">
              <a:latin typeface="+mn-lt"/>
            </a:endParaRPr>
          </a:p>
        </p:txBody>
      </p:sp>
      <p:sp>
        <p:nvSpPr>
          <p:cNvPr id="8" name="Segnaposto testo 2">
            <a:extLst>
              <a:ext uri="{FF2B5EF4-FFF2-40B4-BE49-F238E27FC236}">
                <a16:creationId xmlns:a16="http://schemas.microsoft.com/office/drawing/2014/main" id="{102BD32D-B28F-4AC5-A5DD-91A1E97FD1A4}"/>
              </a:ext>
            </a:extLst>
          </p:cNvPr>
          <p:cNvSpPr>
            <a:spLocks noGrp="1"/>
          </p:cNvSpPr>
          <p:nvPr/>
        </p:nvSpPr>
        <p:spPr>
          <a:xfrm>
            <a:off x="565925" y="3801305"/>
            <a:ext cx="1140154" cy="871802"/>
          </a:xfrm>
          <a:prstGeom prst="rect">
            <a:avLst/>
          </a:prstGeom>
          <a:ln>
            <a:noFill/>
          </a:ln>
        </p:spPr>
        <p:txBody>
          <a:bodyPr lIns="0"/>
          <a:lstStyle>
            <a:lvl1pPr marL="0" indent="0" algn="l" defTabSz="914400" rtl="0" eaLnBrk="1" latinLnBrk="0" hangingPunct="1">
              <a:spcBef>
                <a:spcPct val="20000"/>
              </a:spcBef>
              <a:buFont typeface="Arial" panose="020B0604020202020204" pitchFamily="34" charset="0"/>
              <a:buNone/>
              <a:defRPr sz="1800" kern="1200" baseline="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it-IT" sz="1400" b="1" dirty="0">
                <a:solidFill>
                  <a:srgbClr val="F18622"/>
                </a:solidFill>
                <a:latin typeface="+mn-lt"/>
                <a:cs typeface="Calibri" panose="020F0502020204030204" pitchFamily="34" charset="0"/>
              </a:rPr>
              <a:t>L. Fontanesi</a:t>
            </a:r>
          </a:p>
          <a:p>
            <a:pPr>
              <a:spcBef>
                <a:spcPts val="0"/>
              </a:spcBef>
            </a:pPr>
            <a:r>
              <a:rPr lang="it-IT" sz="1400" b="1" dirty="0">
                <a:latin typeface="+mn-lt"/>
                <a:cs typeface="Calibri" panose="020F0502020204030204" pitchFamily="34" charset="0"/>
              </a:rPr>
              <a:t>Professor</a:t>
            </a:r>
          </a:p>
          <a:p>
            <a:pPr>
              <a:spcBef>
                <a:spcPts val="0"/>
              </a:spcBef>
            </a:pPr>
            <a:r>
              <a:rPr lang="it-IT" sz="1400" b="1" dirty="0">
                <a:latin typeface="+mn-lt"/>
                <a:cs typeface="Calibri" panose="020F0502020204030204" pitchFamily="34" charset="0"/>
              </a:rPr>
              <a:t>Group leader</a:t>
            </a:r>
          </a:p>
        </p:txBody>
      </p:sp>
      <p:pic>
        <p:nvPicPr>
          <p:cNvPr id="9" name="Picture 2" descr="Luca Fontanesi">
            <a:extLst>
              <a:ext uri="{FF2B5EF4-FFF2-40B4-BE49-F238E27FC236}">
                <a16:creationId xmlns:a16="http://schemas.microsoft.com/office/drawing/2014/main" id="{7FD4F4A4-44A9-4BBA-AFB3-9F0BCDE9B6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701" b="40334"/>
          <a:stretch/>
        </p:blipFill>
        <p:spPr bwMode="auto">
          <a:xfrm>
            <a:off x="568879" y="2650304"/>
            <a:ext cx="1072208"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Giuseppina Schiavo">
            <a:extLst>
              <a:ext uri="{FF2B5EF4-FFF2-40B4-BE49-F238E27FC236}">
                <a16:creationId xmlns:a16="http://schemas.microsoft.com/office/drawing/2014/main" id="{8BB926F6-E534-403E-B7D6-F42A936593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5856" y="2650304"/>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Samuele Bovo">
            <a:extLst>
              <a:ext uri="{FF2B5EF4-FFF2-40B4-BE49-F238E27FC236}">
                <a16:creationId xmlns:a16="http://schemas.microsoft.com/office/drawing/2014/main" id="{A068AD3F-360C-4E94-9EE4-E03696E9F5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2221" y="2650304"/>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Valerio Joe Utzeri">
            <a:extLst>
              <a:ext uri="{FF2B5EF4-FFF2-40B4-BE49-F238E27FC236}">
                <a16:creationId xmlns:a16="http://schemas.microsoft.com/office/drawing/2014/main" id="{917DF14C-FE10-4FA6-8ABE-8FB62A109C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7885" y="2638384"/>
            <a:ext cx="835359"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Anisa Ribani">
            <a:extLst>
              <a:ext uri="{FF2B5EF4-FFF2-40B4-BE49-F238E27FC236}">
                <a16:creationId xmlns:a16="http://schemas.microsoft.com/office/drawing/2014/main" id="{E9ADFCE6-BAEC-43E0-A4A1-4DCBDC9A327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8884" r="25218"/>
          <a:stretch/>
        </p:blipFill>
        <p:spPr bwMode="auto">
          <a:xfrm>
            <a:off x="5410629" y="2638384"/>
            <a:ext cx="90880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Valeria TAURISANO | PhD Student | MSc Biodiversity and Evolution |  University of Bologna, Bologna | UNIBO | Department of Agri-Food Sciences  and Technologies">
            <a:extLst>
              <a:ext uri="{FF2B5EF4-FFF2-40B4-BE49-F238E27FC236}">
                <a16:creationId xmlns:a16="http://schemas.microsoft.com/office/drawing/2014/main" id="{08D9EE72-C018-4662-81E6-94EB47BD95C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75756" y="2650304"/>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ohamad Ballan — Università di Bologna — Home Page">
            <a:extLst>
              <a:ext uri="{FF2B5EF4-FFF2-40B4-BE49-F238E27FC236}">
                <a16:creationId xmlns:a16="http://schemas.microsoft.com/office/drawing/2014/main" id="{43C27F12-FC25-4A8B-8072-73074F699B7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01425" y="2650304"/>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20" name="Segnaposto testo 2">
            <a:extLst>
              <a:ext uri="{FF2B5EF4-FFF2-40B4-BE49-F238E27FC236}">
                <a16:creationId xmlns:a16="http://schemas.microsoft.com/office/drawing/2014/main" id="{9EE3A8B4-3010-485B-86EF-8CD6EBB919B7}"/>
              </a:ext>
            </a:extLst>
          </p:cNvPr>
          <p:cNvSpPr>
            <a:spLocks noGrp="1"/>
          </p:cNvSpPr>
          <p:nvPr/>
        </p:nvSpPr>
        <p:spPr>
          <a:xfrm>
            <a:off x="1765856" y="3832702"/>
            <a:ext cx="1226365" cy="871802"/>
          </a:xfrm>
          <a:prstGeom prst="rect">
            <a:avLst/>
          </a:prstGeom>
          <a:ln>
            <a:noFill/>
          </a:ln>
        </p:spPr>
        <p:txBody>
          <a:bodyPr lIns="0"/>
          <a:lstStyle>
            <a:lvl1pPr marL="0" indent="0" algn="l" defTabSz="914400" rtl="0" eaLnBrk="1" latinLnBrk="0" hangingPunct="1">
              <a:spcBef>
                <a:spcPct val="20000"/>
              </a:spcBef>
              <a:buFont typeface="Arial" panose="020B0604020202020204" pitchFamily="34" charset="0"/>
              <a:buNone/>
              <a:defRPr sz="1800" kern="1200" baseline="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it-IT" sz="1400" b="1" dirty="0">
                <a:solidFill>
                  <a:srgbClr val="F18622"/>
                </a:solidFill>
                <a:latin typeface="+mn-lt"/>
                <a:cs typeface="Calibri" panose="020F0502020204030204" pitchFamily="34" charset="0"/>
              </a:rPr>
              <a:t>G. Schiavo</a:t>
            </a:r>
          </a:p>
          <a:p>
            <a:pPr>
              <a:spcBef>
                <a:spcPts val="0"/>
              </a:spcBef>
            </a:pPr>
            <a:r>
              <a:rPr lang="it-IT" sz="1400" b="1" dirty="0" err="1">
                <a:latin typeface="+mn-lt"/>
                <a:cs typeface="Calibri" panose="020F0502020204030204" pitchFamily="34" charset="0"/>
              </a:rPr>
              <a:t>Researcher</a:t>
            </a:r>
            <a:endParaRPr lang="it-IT" sz="1400" b="1" dirty="0">
              <a:latin typeface="+mn-lt"/>
              <a:cs typeface="Calibri" panose="020F0502020204030204" pitchFamily="34" charset="0"/>
            </a:endParaRPr>
          </a:p>
          <a:p>
            <a:pPr>
              <a:spcBef>
                <a:spcPts val="0"/>
              </a:spcBef>
            </a:pPr>
            <a:r>
              <a:rPr lang="it-IT" sz="1400" b="1" dirty="0">
                <a:latin typeface="+mn-lt"/>
                <a:cs typeface="Calibri" panose="020F0502020204030204" pitchFamily="34" charset="0"/>
              </a:rPr>
              <a:t>Dry lab</a:t>
            </a:r>
          </a:p>
        </p:txBody>
      </p:sp>
      <p:sp>
        <p:nvSpPr>
          <p:cNvPr id="21" name="Segnaposto testo 2">
            <a:extLst>
              <a:ext uri="{FF2B5EF4-FFF2-40B4-BE49-F238E27FC236}">
                <a16:creationId xmlns:a16="http://schemas.microsoft.com/office/drawing/2014/main" id="{3F1DA65C-AB88-4667-9B59-960E349E05A4}"/>
              </a:ext>
            </a:extLst>
          </p:cNvPr>
          <p:cNvSpPr>
            <a:spLocks noGrp="1"/>
          </p:cNvSpPr>
          <p:nvPr/>
        </p:nvSpPr>
        <p:spPr>
          <a:xfrm>
            <a:off x="2947591" y="3827154"/>
            <a:ext cx="1226365" cy="871802"/>
          </a:xfrm>
          <a:prstGeom prst="rect">
            <a:avLst/>
          </a:prstGeom>
          <a:ln>
            <a:noFill/>
          </a:ln>
        </p:spPr>
        <p:txBody>
          <a:bodyPr lIns="0"/>
          <a:lstStyle>
            <a:lvl1pPr marL="0" indent="0" algn="l" defTabSz="914400" rtl="0" eaLnBrk="1" latinLnBrk="0" hangingPunct="1">
              <a:spcBef>
                <a:spcPct val="20000"/>
              </a:spcBef>
              <a:buFont typeface="Arial" panose="020B0604020202020204" pitchFamily="34" charset="0"/>
              <a:buNone/>
              <a:defRPr sz="1800" kern="1200" baseline="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it-IT" sz="1400" b="1" dirty="0">
                <a:solidFill>
                  <a:srgbClr val="F18622"/>
                </a:solidFill>
                <a:latin typeface="+mn-lt"/>
                <a:cs typeface="Calibri" panose="020F0502020204030204" pitchFamily="34" charset="0"/>
              </a:rPr>
              <a:t>S. Bovo</a:t>
            </a:r>
          </a:p>
          <a:p>
            <a:pPr>
              <a:spcBef>
                <a:spcPts val="0"/>
              </a:spcBef>
            </a:pPr>
            <a:r>
              <a:rPr lang="it-IT" sz="1400" b="1" dirty="0" err="1">
                <a:latin typeface="+mn-lt"/>
                <a:cs typeface="Calibri" panose="020F0502020204030204" pitchFamily="34" charset="0"/>
              </a:rPr>
              <a:t>Researcher</a:t>
            </a:r>
            <a:endParaRPr lang="it-IT" sz="1400" b="1" dirty="0">
              <a:latin typeface="+mn-lt"/>
              <a:cs typeface="Calibri" panose="020F0502020204030204" pitchFamily="34" charset="0"/>
            </a:endParaRPr>
          </a:p>
          <a:p>
            <a:pPr>
              <a:spcBef>
                <a:spcPts val="0"/>
              </a:spcBef>
            </a:pPr>
            <a:r>
              <a:rPr lang="it-IT" sz="1400" b="1" dirty="0">
                <a:latin typeface="+mn-lt"/>
                <a:cs typeface="Calibri" panose="020F0502020204030204" pitchFamily="34" charset="0"/>
              </a:rPr>
              <a:t>Dry lab</a:t>
            </a:r>
          </a:p>
        </p:txBody>
      </p:sp>
      <p:sp>
        <p:nvSpPr>
          <p:cNvPr id="22" name="Segnaposto testo 2">
            <a:extLst>
              <a:ext uri="{FF2B5EF4-FFF2-40B4-BE49-F238E27FC236}">
                <a16:creationId xmlns:a16="http://schemas.microsoft.com/office/drawing/2014/main" id="{78A79D4B-3CE2-4DF0-9087-DA00055306F5}"/>
              </a:ext>
            </a:extLst>
          </p:cNvPr>
          <p:cNvSpPr>
            <a:spLocks noGrp="1"/>
          </p:cNvSpPr>
          <p:nvPr/>
        </p:nvSpPr>
        <p:spPr>
          <a:xfrm>
            <a:off x="4197172" y="3834946"/>
            <a:ext cx="1226365" cy="871802"/>
          </a:xfrm>
          <a:prstGeom prst="rect">
            <a:avLst/>
          </a:prstGeom>
          <a:ln>
            <a:noFill/>
          </a:ln>
        </p:spPr>
        <p:txBody>
          <a:bodyPr lIns="0"/>
          <a:lstStyle>
            <a:lvl1pPr marL="0" indent="0" algn="l" defTabSz="914400" rtl="0" eaLnBrk="1" latinLnBrk="0" hangingPunct="1">
              <a:spcBef>
                <a:spcPct val="20000"/>
              </a:spcBef>
              <a:buFont typeface="Arial" panose="020B0604020202020204" pitchFamily="34" charset="0"/>
              <a:buNone/>
              <a:defRPr sz="1800" kern="1200" baseline="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it-IT" sz="1400" b="1" dirty="0">
                <a:solidFill>
                  <a:srgbClr val="F18622"/>
                </a:solidFill>
                <a:latin typeface="+mn-lt"/>
                <a:cs typeface="Calibri" panose="020F0502020204030204" pitchFamily="34" charset="0"/>
              </a:rPr>
              <a:t>M. Ballan</a:t>
            </a:r>
          </a:p>
          <a:p>
            <a:pPr>
              <a:spcBef>
                <a:spcPts val="0"/>
              </a:spcBef>
            </a:pPr>
            <a:r>
              <a:rPr lang="it-IT" sz="1400" b="1" dirty="0">
                <a:latin typeface="+mn-lt"/>
                <a:cs typeface="Calibri" panose="020F0502020204030204" pitchFamily="34" charset="0"/>
              </a:rPr>
              <a:t>PhD </a:t>
            </a:r>
            <a:r>
              <a:rPr lang="it-IT" sz="1400" b="1" dirty="0" err="1">
                <a:latin typeface="+mn-lt"/>
                <a:cs typeface="Calibri" panose="020F0502020204030204" pitchFamily="34" charset="0"/>
              </a:rPr>
              <a:t>student</a:t>
            </a:r>
            <a:endParaRPr lang="it-IT" sz="1400" b="1" dirty="0">
              <a:latin typeface="+mn-lt"/>
              <a:cs typeface="Calibri" panose="020F0502020204030204" pitchFamily="34" charset="0"/>
            </a:endParaRPr>
          </a:p>
          <a:p>
            <a:pPr>
              <a:spcBef>
                <a:spcPts val="0"/>
              </a:spcBef>
            </a:pPr>
            <a:r>
              <a:rPr lang="it-IT" sz="1400" b="1" dirty="0">
                <a:latin typeface="+mn-lt"/>
                <a:cs typeface="Calibri" panose="020F0502020204030204" pitchFamily="34" charset="0"/>
              </a:rPr>
              <a:t>Dry lab</a:t>
            </a:r>
          </a:p>
        </p:txBody>
      </p:sp>
      <p:sp>
        <p:nvSpPr>
          <p:cNvPr id="23" name="Segnaposto testo 2">
            <a:extLst>
              <a:ext uri="{FF2B5EF4-FFF2-40B4-BE49-F238E27FC236}">
                <a16:creationId xmlns:a16="http://schemas.microsoft.com/office/drawing/2014/main" id="{34E9AB5A-122B-4F8C-96F7-6257B57D1C05}"/>
              </a:ext>
            </a:extLst>
          </p:cNvPr>
          <p:cNvSpPr>
            <a:spLocks noGrp="1"/>
          </p:cNvSpPr>
          <p:nvPr/>
        </p:nvSpPr>
        <p:spPr>
          <a:xfrm>
            <a:off x="5402123" y="3837780"/>
            <a:ext cx="1226365" cy="871802"/>
          </a:xfrm>
          <a:prstGeom prst="rect">
            <a:avLst/>
          </a:prstGeom>
          <a:ln>
            <a:noFill/>
          </a:ln>
        </p:spPr>
        <p:txBody>
          <a:bodyPr lIns="0"/>
          <a:lstStyle>
            <a:lvl1pPr marL="0" indent="0" algn="l" defTabSz="914400" rtl="0" eaLnBrk="1" latinLnBrk="0" hangingPunct="1">
              <a:spcBef>
                <a:spcPct val="20000"/>
              </a:spcBef>
              <a:buFont typeface="Arial" panose="020B0604020202020204" pitchFamily="34" charset="0"/>
              <a:buNone/>
              <a:defRPr sz="1800" kern="1200" baseline="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it-IT" sz="1400" b="1" dirty="0">
                <a:solidFill>
                  <a:srgbClr val="F18622"/>
                </a:solidFill>
                <a:latin typeface="+mn-lt"/>
                <a:cs typeface="Calibri" panose="020F0502020204030204" pitchFamily="34" charset="0"/>
              </a:rPr>
              <a:t>A. </a:t>
            </a:r>
            <a:r>
              <a:rPr lang="it-IT" sz="1400" b="1" dirty="0" err="1">
                <a:solidFill>
                  <a:srgbClr val="F18622"/>
                </a:solidFill>
                <a:latin typeface="+mn-lt"/>
                <a:cs typeface="Calibri" panose="020F0502020204030204" pitchFamily="34" charset="0"/>
              </a:rPr>
              <a:t>Ribani</a:t>
            </a:r>
            <a:endParaRPr lang="it-IT" sz="1400" b="1" dirty="0">
              <a:solidFill>
                <a:srgbClr val="F18622"/>
              </a:solidFill>
              <a:latin typeface="+mn-lt"/>
              <a:cs typeface="Calibri" panose="020F0502020204030204" pitchFamily="34" charset="0"/>
            </a:endParaRPr>
          </a:p>
          <a:p>
            <a:pPr>
              <a:spcBef>
                <a:spcPts val="0"/>
              </a:spcBef>
            </a:pPr>
            <a:r>
              <a:rPr lang="it-IT" sz="1400" b="1" dirty="0" err="1">
                <a:latin typeface="+mn-lt"/>
                <a:cs typeface="Calibri" panose="020F0502020204030204" pitchFamily="34" charset="0"/>
              </a:rPr>
              <a:t>PostDoc</a:t>
            </a:r>
            <a:endParaRPr lang="it-IT" sz="1400" b="1" dirty="0">
              <a:latin typeface="+mn-lt"/>
              <a:cs typeface="Calibri" panose="020F0502020204030204" pitchFamily="34" charset="0"/>
            </a:endParaRPr>
          </a:p>
          <a:p>
            <a:pPr>
              <a:spcBef>
                <a:spcPts val="0"/>
              </a:spcBef>
            </a:pPr>
            <a:r>
              <a:rPr lang="it-IT" sz="1400" b="1" dirty="0">
                <a:latin typeface="+mn-lt"/>
                <a:cs typeface="Calibri" panose="020F0502020204030204" pitchFamily="34" charset="0"/>
              </a:rPr>
              <a:t>Wet lab</a:t>
            </a:r>
          </a:p>
        </p:txBody>
      </p:sp>
      <p:sp>
        <p:nvSpPr>
          <p:cNvPr id="24" name="Segnaposto testo 2">
            <a:extLst>
              <a:ext uri="{FF2B5EF4-FFF2-40B4-BE49-F238E27FC236}">
                <a16:creationId xmlns:a16="http://schemas.microsoft.com/office/drawing/2014/main" id="{B021EDCC-6F48-4293-8E04-88A31CCFD3F2}"/>
              </a:ext>
            </a:extLst>
          </p:cNvPr>
          <p:cNvSpPr>
            <a:spLocks noGrp="1"/>
          </p:cNvSpPr>
          <p:nvPr/>
        </p:nvSpPr>
        <p:spPr>
          <a:xfrm>
            <a:off x="7375756" y="3835171"/>
            <a:ext cx="1226365" cy="871802"/>
          </a:xfrm>
          <a:prstGeom prst="rect">
            <a:avLst/>
          </a:prstGeom>
          <a:ln>
            <a:noFill/>
          </a:ln>
        </p:spPr>
        <p:txBody>
          <a:bodyPr lIns="0"/>
          <a:lstStyle>
            <a:lvl1pPr marL="0" indent="0" algn="l" defTabSz="914400" rtl="0" eaLnBrk="1" latinLnBrk="0" hangingPunct="1">
              <a:spcBef>
                <a:spcPct val="20000"/>
              </a:spcBef>
              <a:buFont typeface="Arial" panose="020B0604020202020204" pitchFamily="34" charset="0"/>
              <a:buNone/>
              <a:defRPr sz="1800" kern="1200" baseline="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it-IT" sz="1400" b="1" dirty="0">
                <a:solidFill>
                  <a:srgbClr val="F18622"/>
                </a:solidFill>
                <a:latin typeface="+mn-lt"/>
                <a:cs typeface="Calibri" panose="020F0502020204030204" pitchFamily="34" charset="0"/>
              </a:rPr>
              <a:t>V. Taurisano</a:t>
            </a:r>
          </a:p>
          <a:p>
            <a:pPr>
              <a:spcBef>
                <a:spcPts val="0"/>
              </a:spcBef>
            </a:pPr>
            <a:r>
              <a:rPr lang="it-IT" sz="1400" b="1" dirty="0">
                <a:latin typeface="+mn-lt"/>
                <a:cs typeface="Calibri" panose="020F0502020204030204" pitchFamily="34" charset="0"/>
              </a:rPr>
              <a:t>PhD </a:t>
            </a:r>
            <a:r>
              <a:rPr lang="it-IT" sz="1400" b="1" dirty="0" err="1">
                <a:latin typeface="+mn-lt"/>
                <a:cs typeface="Calibri" panose="020F0502020204030204" pitchFamily="34" charset="0"/>
              </a:rPr>
              <a:t>student</a:t>
            </a:r>
            <a:endParaRPr lang="it-IT" sz="1400" b="1" dirty="0">
              <a:latin typeface="+mn-lt"/>
              <a:cs typeface="Calibri" panose="020F0502020204030204" pitchFamily="34" charset="0"/>
            </a:endParaRPr>
          </a:p>
          <a:p>
            <a:pPr>
              <a:spcBef>
                <a:spcPts val="0"/>
              </a:spcBef>
            </a:pPr>
            <a:r>
              <a:rPr lang="it-IT" sz="1400" b="1" dirty="0">
                <a:latin typeface="+mn-lt"/>
                <a:cs typeface="Calibri" panose="020F0502020204030204" pitchFamily="34" charset="0"/>
              </a:rPr>
              <a:t>Wet lab</a:t>
            </a:r>
          </a:p>
        </p:txBody>
      </p:sp>
      <p:sp>
        <p:nvSpPr>
          <p:cNvPr id="25" name="Segnaposto testo 2">
            <a:extLst>
              <a:ext uri="{FF2B5EF4-FFF2-40B4-BE49-F238E27FC236}">
                <a16:creationId xmlns:a16="http://schemas.microsoft.com/office/drawing/2014/main" id="{47BAAC0B-6BDB-4EB9-83A2-BAC311E6152A}"/>
              </a:ext>
            </a:extLst>
          </p:cNvPr>
          <p:cNvSpPr>
            <a:spLocks noGrp="1"/>
          </p:cNvSpPr>
          <p:nvPr/>
        </p:nvSpPr>
        <p:spPr>
          <a:xfrm>
            <a:off x="6388940" y="3827154"/>
            <a:ext cx="1226365" cy="925283"/>
          </a:xfrm>
          <a:prstGeom prst="rect">
            <a:avLst/>
          </a:prstGeom>
          <a:ln>
            <a:noFill/>
          </a:ln>
        </p:spPr>
        <p:txBody>
          <a:bodyPr lIns="0"/>
          <a:lstStyle>
            <a:lvl1pPr marL="0" indent="0" algn="l" defTabSz="914400" rtl="0" eaLnBrk="1" latinLnBrk="0" hangingPunct="1">
              <a:spcBef>
                <a:spcPct val="20000"/>
              </a:spcBef>
              <a:buFont typeface="Arial" panose="020B0604020202020204" pitchFamily="34" charset="0"/>
              <a:buNone/>
              <a:defRPr sz="1800" kern="1200" baseline="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it-IT" sz="1400" b="1" dirty="0">
                <a:solidFill>
                  <a:srgbClr val="F18622"/>
                </a:solidFill>
                <a:latin typeface="+mn-lt"/>
                <a:cs typeface="Calibri" panose="020F0502020204030204" pitchFamily="34" charset="0"/>
              </a:rPr>
              <a:t>V.J. Utzeri</a:t>
            </a:r>
          </a:p>
          <a:p>
            <a:pPr>
              <a:spcBef>
                <a:spcPts val="0"/>
              </a:spcBef>
            </a:pPr>
            <a:r>
              <a:rPr lang="it-IT" sz="1400" b="1" dirty="0" err="1">
                <a:latin typeface="+mn-lt"/>
                <a:cs typeface="Calibri" panose="020F0502020204030204" pitchFamily="34" charset="0"/>
              </a:rPr>
              <a:t>PostDoc</a:t>
            </a:r>
            <a:endParaRPr lang="it-IT" sz="1400" b="1" dirty="0">
              <a:latin typeface="+mn-lt"/>
              <a:cs typeface="Calibri" panose="020F0502020204030204" pitchFamily="34" charset="0"/>
            </a:endParaRPr>
          </a:p>
          <a:p>
            <a:pPr>
              <a:spcBef>
                <a:spcPts val="0"/>
              </a:spcBef>
            </a:pPr>
            <a:r>
              <a:rPr lang="it-IT" sz="1400" b="1" dirty="0">
                <a:latin typeface="+mn-lt"/>
                <a:cs typeface="Calibri" panose="020F0502020204030204" pitchFamily="34" charset="0"/>
              </a:rPr>
              <a:t>Wet lab</a:t>
            </a:r>
          </a:p>
        </p:txBody>
      </p:sp>
      <p:sp>
        <p:nvSpPr>
          <p:cNvPr id="26" name="Google Shape;130;p3">
            <a:extLst>
              <a:ext uri="{FF2B5EF4-FFF2-40B4-BE49-F238E27FC236}">
                <a16:creationId xmlns:a16="http://schemas.microsoft.com/office/drawing/2014/main" id="{BB2D4ECC-D9CB-4EFA-9A50-59C6EC050193}"/>
              </a:ext>
            </a:extLst>
          </p:cNvPr>
          <p:cNvSpPr txBox="1">
            <a:spLocks noGrp="1"/>
          </p:cNvSpPr>
          <p:nvPr>
            <p:ph type="sldNum" idx="12"/>
          </p:nvPr>
        </p:nvSpPr>
        <p:spPr>
          <a:xfrm>
            <a:off x="8758371" y="4773860"/>
            <a:ext cx="332400" cy="2862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r>
              <a:rPr lang="en-GB" dirty="0"/>
              <a:t>5</a:t>
            </a:r>
            <a:endParaRPr dirty="0"/>
          </a:p>
        </p:txBody>
      </p:sp>
      <p:sp>
        <p:nvSpPr>
          <p:cNvPr id="27" name="Google Shape;120;p2">
            <a:extLst>
              <a:ext uri="{FF2B5EF4-FFF2-40B4-BE49-F238E27FC236}">
                <a16:creationId xmlns:a16="http://schemas.microsoft.com/office/drawing/2014/main" id="{08B54695-383A-DF40-A25C-038AC6E745AD}"/>
              </a:ext>
            </a:extLst>
          </p:cNvPr>
          <p:cNvSpPr txBox="1">
            <a:spLocks noGrp="1"/>
          </p:cNvSpPr>
          <p:nvPr>
            <p:ph type="dt" idx="10"/>
          </p:nvPr>
        </p:nvSpPr>
        <p:spPr>
          <a:xfrm>
            <a:off x="7769351" y="4779625"/>
            <a:ext cx="1038000" cy="2745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GB" dirty="0"/>
              <a:t>23/06/2021</a:t>
            </a:r>
            <a:endParaRPr dirty="0"/>
          </a:p>
        </p:txBody>
      </p:sp>
      <p:sp>
        <p:nvSpPr>
          <p:cNvPr id="28" name="Google Shape;122;p2">
            <a:extLst>
              <a:ext uri="{FF2B5EF4-FFF2-40B4-BE49-F238E27FC236}">
                <a16:creationId xmlns:a16="http://schemas.microsoft.com/office/drawing/2014/main" id="{40AFEF51-F7BA-0441-993B-E9459DC493B5}"/>
              </a:ext>
            </a:extLst>
          </p:cNvPr>
          <p:cNvSpPr txBox="1">
            <a:spLocks/>
          </p:cNvSpPr>
          <p:nvPr/>
        </p:nvSpPr>
        <p:spPr>
          <a:xfrm>
            <a:off x="6512118" y="4779625"/>
            <a:ext cx="1142583" cy="2745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ctr"/>
            <a:r>
              <a:rPr lang="en-GB">
                <a:solidFill>
                  <a:srgbClr val="0067B1"/>
                </a:solidFill>
              </a:rPr>
              <a:t>eHoney use-case</a:t>
            </a:r>
            <a:endParaRPr lang="en-GB" dirty="0">
              <a:solidFill>
                <a:srgbClr val="0067B1"/>
              </a:solidFill>
            </a:endParaRPr>
          </a:p>
        </p:txBody>
      </p:sp>
    </p:spTree>
    <p:extLst>
      <p:ext uri="{BB962C8B-B14F-4D97-AF65-F5344CB8AC3E}">
        <p14:creationId xmlns:p14="http://schemas.microsoft.com/office/powerpoint/2010/main" val="572609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e0cad59e7d_0_1"/>
          <p:cNvSpPr txBox="1">
            <a:spLocks noGrp="1"/>
          </p:cNvSpPr>
          <p:nvPr>
            <p:ph type="title"/>
          </p:nvPr>
        </p:nvSpPr>
        <p:spPr>
          <a:xfrm>
            <a:off x="347370" y="359374"/>
            <a:ext cx="7553100" cy="341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E67AD"/>
              </a:buClr>
              <a:buSzPts val="2500"/>
              <a:buFont typeface="Calibri"/>
              <a:buNone/>
            </a:pPr>
            <a:r>
              <a:rPr lang="en-GB" dirty="0"/>
              <a:t>Ambition, Impact, Challenge(s)</a:t>
            </a:r>
            <a:endParaRPr dirty="0"/>
          </a:p>
        </p:txBody>
      </p:sp>
      <p:sp>
        <p:nvSpPr>
          <p:cNvPr id="138" name="Google Shape;138;ge0cad59e7d_0_1"/>
          <p:cNvSpPr txBox="1">
            <a:spLocks noGrp="1"/>
          </p:cNvSpPr>
          <p:nvPr>
            <p:ph type="body" idx="2"/>
          </p:nvPr>
        </p:nvSpPr>
        <p:spPr>
          <a:xfrm>
            <a:off x="347663" y="1046688"/>
            <a:ext cx="7785684" cy="3737438"/>
          </a:xfrm>
          <a:prstGeom prst="rect">
            <a:avLst/>
          </a:prstGeom>
          <a:noFill/>
          <a:ln>
            <a:noFill/>
          </a:ln>
        </p:spPr>
        <p:txBody>
          <a:bodyPr spcFirstLastPara="1" wrap="square" lIns="91425" tIns="45700" rIns="91425" bIns="45700" anchor="t" anchorCtr="0">
            <a:noAutofit/>
          </a:bodyPr>
          <a:lstStyle/>
          <a:p>
            <a:pPr marL="0" indent="0" algn="just">
              <a:buClr>
                <a:schemeClr val="dk1"/>
              </a:buClr>
              <a:buSzPts val="1100"/>
            </a:pPr>
            <a:r>
              <a:rPr lang="en-US" sz="1800" b="1" dirty="0">
                <a:solidFill>
                  <a:srgbClr val="1C78BA"/>
                </a:solidFill>
                <a:latin typeface="+mn-lt"/>
                <a:cs typeface="Calibri" panose="020F0502020204030204" pitchFamily="34" charset="0"/>
              </a:rPr>
              <a:t>Ambition: </a:t>
            </a:r>
            <a:r>
              <a:rPr lang="en-US" sz="1800" dirty="0">
                <a:latin typeface="+mn-lt"/>
                <a:cs typeface="Calibri" panose="020F0502020204030204" pitchFamily="34" charset="0"/>
              </a:rPr>
              <a:t>a</a:t>
            </a:r>
            <a:r>
              <a:rPr lang="en-GB" sz="1800" dirty="0" err="1">
                <a:effectLst/>
                <a:latin typeface="+mn-lt"/>
                <a:ea typeface="Calibri" panose="020F0502020204030204" pitchFamily="34" charset="0"/>
                <a:cs typeface="Calibri" panose="020F0502020204030204" pitchFamily="34" charset="0"/>
              </a:rPr>
              <a:t>nalyse</a:t>
            </a:r>
            <a:r>
              <a:rPr lang="en-GB" sz="1800" dirty="0">
                <a:effectLst/>
                <a:latin typeface="+mn-lt"/>
                <a:ea typeface="Calibri" panose="020F0502020204030204" pitchFamily="34" charset="0"/>
                <a:cs typeface="Calibri" panose="020F0502020204030204" pitchFamily="34" charset="0"/>
              </a:rPr>
              <a:t> the effect of climate change on the biodiversity  via </a:t>
            </a:r>
            <a:r>
              <a:rPr lang="en-US" sz="1800" dirty="0">
                <a:latin typeface="+mn-lt"/>
                <a:cs typeface="Calibri" panose="020F0502020204030204" pitchFamily="34" charset="0"/>
              </a:rPr>
              <a:t>an efficient process of eDNA sequence annotation from honey sample (i.e. big data processing), including algorithm redefinition and pipeline scaling up.</a:t>
            </a:r>
          </a:p>
          <a:p>
            <a:pPr marL="0" indent="0" algn="just">
              <a:buClr>
                <a:schemeClr val="dk1"/>
              </a:buClr>
              <a:buSzPts val="1100"/>
            </a:pPr>
            <a:endParaRPr lang="en-US" sz="1800" dirty="0">
              <a:latin typeface="+mn-lt"/>
              <a:cs typeface="Calibri" panose="020F0502020204030204" pitchFamily="34" charset="0"/>
            </a:endParaRPr>
          </a:p>
          <a:p>
            <a:pPr marL="0" indent="0" algn="just">
              <a:buClr>
                <a:schemeClr val="dk1"/>
              </a:buClr>
              <a:buSzPts val="1100"/>
            </a:pPr>
            <a:r>
              <a:rPr lang="en-US" sz="1800" b="1" dirty="0">
                <a:solidFill>
                  <a:srgbClr val="1C78BA"/>
                </a:solidFill>
                <a:latin typeface="+mn-lt"/>
                <a:cs typeface="Calibri" panose="020F0502020204030204" pitchFamily="34" charset="0"/>
              </a:rPr>
              <a:t>Impact: </a:t>
            </a:r>
            <a:r>
              <a:rPr lang="en-US" sz="1800" dirty="0">
                <a:solidFill>
                  <a:srgbClr val="F18622"/>
                </a:solidFill>
                <a:latin typeface="+mn-lt"/>
                <a:cs typeface="Calibri" panose="020F0502020204030204" pitchFamily="34" charset="0"/>
              </a:rPr>
              <a:t>it would be possible to rapidly process eDNA sequences from honey and monitor, in real time, the level of </a:t>
            </a:r>
            <a:r>
              <a:rPr lang="en-GB" sz="1800" dirty="0">
                <a:effectLst/>
                <a:latin typeface="+mn-lt"/>
                <a:ea typeface="Calibri" panose="020F0502020204030204" pitchFamily="34" charset="0"/>
                <a:cs typeface="Calibri" panose="020F0502020204030204" pitchFamily="34" charset="0"/>
              </a:rPr>
              <a:t>biodiversity and the effect of climate change .</a:t>
            </a:r>
            <a:endParaRPr lang="en-US" sz="1800" dirty="0">
              <a:solidFill>
                <a:srgbClr val="F18622"/>
              </a:solidFill>
              <a:latin typeface="+mn-lt"/>
              <a:cs typeface="Calibri" panose="020F0502020204030204" pitchFamily="34" charset="0"/>
            </a:endParaRPr>
          </a:p>
          <a:p>
            <a:pPr marL="0" indent="0" algn="just">
              <a:buClr>
                <a:schemeClr val="dk1"/>
              </a:buClr>
              <a:buSzPts val="1100"/>
            </a:pPr>
            <a:r>
              <a:rPr lang="en-US" sz="1800" dirty="0">
                <a:latin typeface="+mn-lt"/>
                <a:cs typeface="Calibri" panose="020F0502020204030204" pitchFamily="34" charset="0"/>
              </a:rPr>
              <a:t> </a:t>
            </a:r>
            <a:endParaRPr lang="en-US" sz="1800" b="1" dirty="0">
              <a:solidFill>
                <a:srgbClr val="1C78BA"/>
              </a:solidFill>
              <a:latin typeface="+mn-lt"/>
              <a:cs typeface="Calibri" panose="020F0502020204030204" pitchFamily="34" charset="0"/>
            </a:endParaRPr>
          </a:p>
          <a:p>
            <a:pPr marL="0" lvl="0" indent="0" algn="just" rtl="0">
              <a:lnSpc>
                <a:spcPct val="100000"/>
              </a:lnSpc>
              <a:spcBef>
                <a:spcPts val="0"/>
              </a:spcBef>
              <a:spcAft>
                <a:spcPts val="0"/>
              </a:spcAft>
              <a:buClr>
                <a:schemeClr val="dk1"/>
              </a:buClr>
              <a:buSzPts val="1100"/>
              <a:buFont typeface="Arial"/>
              <a:buNone/>
            </a:pPr>
            <a:r>
              <a:rPr lang="en-US" sz="1800" b="1" dirty="0">
                <a:solidFill>
                  <a:srgbClr val="1C78BA"/>
                </a:solidFill>
                <a:latin typeface="+mn-lt"/>
                <a:cs typeface="Calibri" panose="020F0502020204030204" pitchFamily="34" charset="0"/>
              </a:rPr>
              <a:t>Challenge: </a:t>
            </a:r>
            <a:r>
              <a:rPr lang="en-US" sz="1800" dirty="0">
                <a:solidFill>
                  <a:srgbClr val="F18622"/>
                </a:solidFill>
                <a:latin typeface="+mn-lt"/>
                <a:cs typeface="Calibri" panose="020F0502020204030204" pitchFamily="34" charset="0"/>
              </a:rPr>
              <a:t>comp</a:t>
            </a:r>
            <a:r>
              <a:rPr lang="en-US" sz="1800" dirty="0">
                <a:latin typeface="+mn-lt"/>
                <a:cs typeface="Calibri" panose="020F0502020204030204" pitchFamily="34" charset="0"/>
              </a:rPr>
              <a:t>utational analyses of the eDNA sequencing datasets represent the major bottleneck  of the project (DNA sequencer produces up to billions of DNA sequences that need to be processed in order to determine the source organism) in a process called sequence annotation. The Implementation of an efficient and scalable bioinformatics pipeline represent for a rapid data processing represent a challenge.</a:t>
            </a:r>
            <a:endParaRPr sz="1800" dirty="0">
              <a:latin typeface="+mn-lt"/>
            </a:endParaRPr>
          </a:p>
        </p:txBody>
      </p:sp>
      <p:sp>
        <p:nvSpPr>
          <p:cNvPr id="139" name="Google Shape;139;ge0cad59e7d_0_1"/>
          <p:cNvSpPr txBox="1">
            <a:spLocks noGrp="1"/>
          </p:cNvSpPr>
          <p:nvPr>
            <p:ph type="sldNum" idx="12"/>
          </p:nvPr>
        </p:nvSpPr>
        <p:spPr>
          <a:xfrm>
            <a:off x="8758371" y="4773860"/>
            <a:ext cx="332400" cy="2862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GB"/>
              <a:t>5</a:t>
            </a:fld>
            <a:endParaRPr/>
          </a:p>
        </p:txBody>
      </p:sp>
      <p:pic>
        <p:nvPicPr>
          <p:cNvPr id="7" name="Immagine 17">
            <a:extLst>
              <a:ext uri="{FF2B5EF4-FFF2-40B4-BE49-F238E27FC236}">
                <a16:creationId xmlns:a16="http://schemas.microsoft.com/office/drawing/2014/main" id="{CB09EA1D-1B0C-4CDF-BDB1-21DC49368A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294" t="22327" r="56558" b="31676"/>
          <a:stretch>
            <a:fillRect/>
          </a:stretch>
        </p:blipFill>
        <p:spPr bwMode="auto">
          <a:xfrm rot="5400000" flipH="1">
            <a:off x="8382346" y="1353700"/>
            <a:ext cx="53201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16">
            <a:extLst>
              <a:ext uri="{FF2B5EF4-FFF2-40B4-BE49-F238E27FC236}">
                <a16:creationId xmlns:a16="http://schemas.microsoft.com/office/drawing/2014/main" id="{EFCD18AB-669A-4B76-9890-3653C52105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8351" y="2185450"/>
            <a:ext cx="720000" cy="756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8">
            <a:extLst>
              <a:ext uri="{FF2B5EF4-FFF2-40B4-BE49-F238E27FC236}">
                <a16:creationId xmlns:a16="http://schemas.microsoft.com/office/drawing/2014/main" id="{809F5D67-CC92-42EB-B8BD-BF0902626E4B}"/>
              </a:ext>
            </a:extLst>
          </p:cNvPr>
          <p:cNvPicPr>
            <a:picLocks noChangeAspect="1"/>
          </p:cNvPicPr>
          <p:nvPr/>
        </p:nvPicPr>
        <p:blipFill rotWithShape="1">
          <a:blip r:embed="rId5"/>
          <a:srcRect l="5453" r="19948" b="9785"/>
          <a:stretch/>
        </p:blipFill>
        <p:spPr>
          <a:xfrm>
            <a:off x="8288351" y="3198957"/>
            <a:ext cx="720000" cy="655003"/>
          </a:xfrm>
          <a:prstGeom prst="rect">
            <a:avLst/>
          </a:prstGeom>
        </p:spPr>
      </p:pic>
      <p:sp>
        <p:nvSpPr>
          <p:cNvPr id="10" name="Google Shape;120;p2">
            <a:extLst>
              <a:ext uri="{FF2B5EF4-FFF2-40B4-BE49-F238E27FC236}">
                <a16:creationId xmlns:a16="http://schemas.microsoft.com/office/drawing/2014/main" id="{0D34FEAE-22FA-E64A-A515-62C33199BD76}"/>
              </a:ext>
            </a:extLst>
          </p:cNvPr>
          <p:cNvSpPr txBox="1">
            <a:spLocks noGrp="1"/>
          </p:cNvSpPr>
          <p:nvPr>
            <p:ph type="dt" idx="10"/>
          </p:nvPr>
        </p:nvSpPr>
        <p:spPr>
          <a:xfrm>
            <a:off x="7769351" y="4779625"/>
            <a:ext cx="1038000" cy="2745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GB" dirty="0"/>
              <a:t>23/06/2021</a:t>
            </a:r>
            <a:endParaRPr dirty="0"/>
          </a:p>
        </p:txBody>
      </p:sp>
      <p:sp>
        <p:nvSpPr>
          <p:cNvPr id="11" name="Google Shape;122;p2">
            <a:extLst>
              <a:ext uri="{FF2B5EF4-FFF2-40B4-BE49-F238E27FC236}">
                <a16:creationId xmlns:a16="http://schemas.microsoft.com/office/drawing/2014/main" id="{55348421-D59B-BD4D-B46C-CECDB036A592}"/>
              </a:ext>
            </a:extLst>
          </p:cNvPr>
          <p:cNvSpPr txBox="1">
            <a:spLocks/>
          </p:cNvSpPr>
          <p:nvPr/>
        </p:nvSpPr>
        <p:spPr>
          <a:xfrm>
            <a:off x="6512118" y="4779625"/>
            <a:ext cx="1142583" cy="2745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ctr"/>
            <a:r>
              <a:rPr lang="en-GB">
                <a:solidFill>
                  <a:srgbClr val="0067B1"/>
                </a:solidFill>
              </a:rPr>
              <a:t>eHoney use-case</a:t>
            </a:r>
            <a:endParaRPr lang="en-GB" dirty="0">
              <a:solidFill>
                <a:srgbClr val="0067B1"/>
              </a:solidFill>
            </a:endParaRPr>
          </a:p>
        </p:txBody>
      </p:sp>
    </p:spTree>
    <p:extLst>
      <p:ext uri="{BB962C8B-B14F-4D97-AF65-F5344CB8AC3E}">
        <p14:creationId xmlns:p14="http://schemas.microsoft.com/office/powerpoint/2010/main" val="650796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e0cad59e7d_0_10"/>
          <p:cNvSpPr txBox="1">
            <a:spLocks noGrp="1"/>
          </p:cNvSpPr>
          <p:nvPr>
            <p:ph type="title"/>
          </p:nvPr>
        </p:nvSpPr>
        <p:spPr>
          <a:xfrm>
            <a:off x="347370" y="359374"/>
            <a:ext cx="7553100" cy="341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E67AD"/>
              </a:buClr>
              <a:buSzPts val="2500"/>
              <a:buFont typeface="Calibri"/>
              <a:buNone/>
            </a:pPr>
            <a:r>
              <a:rPr lang="en-GB"/>
              <a:t>Integration Support</a:t>
            </a:r>
            <a:endParaRPr/>
          </a:p>
        </p:txBody>
      </p:sp>
      <p:sp>
        <p:nvSpPr>
          <p:cNvPr id="147" name="Google Shape;147;ge0cad59e7d_0_10"/>
          <p:cNvSpPr txBox="1">
            <a:spLocks noGrp="1"/>
          </p:cNvSpPr>
          <p:nvPr>
            <p:ph type="body" idx="2"/>
          </p:nvPr>
        </p:nvSpPr>
        <p:spPr>
          <a:xfrm>
            <a:off x="347662" y="1089021"/>
            <a:ext cx="7824185" cy="3492600"/>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0"/>
              </a:spcBef>
              <a:spcAft>
                <a:spcPts val="0"/>
              </a:spcAft>
              <a:buSzPts val="1100"/>
              <a:buFont typeface="Arial" panose="020B0604020202020204" pitchFamily="34" charset="0"/>
              <a:buChar char="•"/>
            </a:pPr>
            <a:r>
              <a:rPr lang="en-US" sz="1600" dirty="0">
                <a:latin typeface="+mn-lt"/>
                <a:ea typeface="Calibri" panose="020F0502020204030204" pitchFamily="34" charset="0"/>
                <a:cs typeface="Calibri" panose="020F0502020204030204" pitchFamily="34" charset="0"/>
              </a:rPr>
              <a:t>Simple eDNA sequencing of one single honey sample can produce raw data for up to 2.7 million of DNA sequences. Data storage requires up to 1.6GB of physical space. Deep metagenomic sequencing can produce 10× the listed amount of data.</a:t>
            </a:r>
          </a:p>
          <a:p>
            <a:pPr marL="285750" lvl="0" indent="-285750" algn="just" rtl="0">
              <a:lnSpc>
                <a:spcPct val="100000"/>
              </a:lnSpc>
              <a:spcBef>
                <a:spcPts val="0"/>
              </a:spcBef>
              <a:spcAft>
                <a:spcPts val="0"/>
              </a:spcAft>
              <a:buSzPts val="1100"/>
              <a:buFont typeface="Arial" panose="020B0604020202020204" pitchFamily="34" charset="0"/>
              <a:buChar char="•"/>
            </a:pPr>
            <a:r>
              <a:rPr lang="en-US" sz="1600" dirty="0">
                <a:latin typeface="+mn-lt"/>
                <a:ea typeface="Calibri" panose="020F0502020204030204" pitchFamily="34" charset="0"/>
                <a:cs typeface="Calibri" panose="020F0502020204030204" pitchFamily="34" charset="0"/>
              </a:rPr>
              <a:t>Available data: 1000 and 500 sequencing datasets coming from a simple and deep metagenomic sequencing, respectively. The raw datasets include a total 8-10 TB of data that will be processed</a:t>
            </a:r>
            <a:endParaRPr lang="en-GB" sz="1600" dirty="0">
              <a:latin typeface="+mn-lt"/>
              <a:ea typeface="Calibri" panose="020F0502020204030204" pitchFamily="34" charset="0"/>
              <a:cs typeface="Calibri" panose="020F0502020204030204" pitchFamily="34" charset="0"/>
            </a:endParaRPr>
          </a:p>
          <a:p>
            <a:pPr marL="285750" lvl="0" indent="-285750" algn="just" rtl="0">
              <a:lnSpc>
                <a:spcPct val="100000"/>
              </a:lnSpc>
              <a:spcBef>
                <a:spcPts val="0"/>
              </a:spcBef>
              <a:spcAft>
                <a:spcPts val="0"/>
              </a:spcAft>
              <a:buSzPts val="1100"/>
              <a:buFont typeface="Arial" panose="020B0604020202020204" pitchFamily="34" charset="0"/>
              <a:buChar char="•"/>
            </a:pPr>
            <a:r>
              <a:rPr lang="en-GB" sz="1600" dirty="0">
                <a:latin typeface="+mn-lt"/>
                <a:ea typeface="Calibri" panose="020F0502020204030204" pitchFamily="34" charset="0"/>
                <a:cs typeface="Calibri" panose="020F0502020204030204" pitchFamily="34" charset="0"/>
              </a:rPr>
              <a:t>T</a:t>
            </a:r>
            <a:r>
              <a:rPr lang="en-GB" sz="1600" dirty="0">
                <a:effectLst/>
                <a:latin typeface="+mn-lt"/>
                <a:ea typeface="Calibri" panose="020F0502020204030204" pitchFamily="34" charset="0"/>
                <a:cs typeface="Calibri" panose="020F0502020204030204" pitchFamily="34" charset="0"/>
              </a:rPr>
              <a:t>he analysis of eDNA sequencing data, currently relies on two small machines, each one equipped with a dual 6-core processor, around 42 GB of RAM and 18TB of storage;</a:t>
            </a:r>
          </a:p>
          <a:p>
            <a:pPr marL="285750" lvl="0" indent="-285750" algn="just" rtl="0">
              <a:lnSpc>
                <a:spcPct val="100000"/>
              </a:lnSpc>
              <a:spcBef>
                <a:spcPts val="0"/>
              </a:spcBef>
              <a:spcAft>
                <a:spcPts val="0"/>
              </a:spcAft>
              <a:buSzPts val="1100"/>
              <a:buFont typeface="Arial" panose="020B0604020202020204" pitchFamily="34" charset="0"/>
              <a:buChar char="•"/>
            </a:pPr>
            <a:r>
              <a:rPr lang="en-GB" sz="1600" dirty="0">
                <a:latin typeface="+mn-lt"/>
                <a:cs typeface="Calibri" panose="020F0502020204030204" pitchFamily="34" charset="0"/>
              </a:rPr>
              <a:t>Based on this setting (using 4 threads), analyses of one eDNA sample can take up to 6 days and needs between 4 to 40 GB of physical space for data/results storage</a:t>
            </a:r>
          </a:p>
          <a:p>
            <a:pPr marL="285750" lvl="0" indent="-285750" algn="just" rtl="0">
              <a:lnSpc>
                <a:spcPct val="100000"/>
              </a:lnSpc>
              <a:spcBef>
                <a:spcPts val="0"/>
              </a:spcBef>
              <a:spcAft>
                <a:spcPts val="0"/>
              </a:spcAft>
              <a:buSzPts val="1100"/>
              <a:buFont typeface="Arial" panose="020B0604020202020204" pitchFamily="34" charset="0"/>
              <a:buChar char="•"/>
            </a:pPr>
            <a:r>
              <a:rPr lang="en-GB" sz="1600" dirty="0">
                <a:latin typeface="+mn-lt"/>
                <a:cs typeface="Calibri" panose="020F0502020204030204" pitchFamily="34" charset="0"/>
              </a:rPr>
              <a:t>Importance of computing performance </a:t>
            </a:r>
            <a:r>
              <a:rPr lang="en-GB" sz="1600" dirty="0">
                <a:latin typeface="+mn-lt"/>
                <a:cs typeface="Calibri" panose="020F0502020204030204" pitchFamily="34" charset="0"/>
                <a:sym typeface="Wingdings" pitchFamily="2" charset="2"/>
              </a:rPr>
              <a:t> bare-metal HPC is to be preferred over cloud resources, at least in the initial stage</a:t>
            </a:r>
            <a:endParaRPr lang="en-GB" sz="1600" dirty="0">
              <a:latin typeface="+mn-lt"/>
              <a:cs typeface="Calibri" panose="020F0502020204030204" pitchFamily="34" charset="0"/>
            </a:endParaRPr>
          </a:p>
          <a:p>
            <a:pPr marL="0" lvl="0" indent="0" algn="just" rtl="0">
              <a:lnSpc>
                <a:spcPct val="100000"/>
              </a:lnSpc>
              <a:spcBef>
                <a:spcPts val="0"/>
              </a:spcBef>
              <a:spcAft>
                <a:spcPts val="0"/>
              </a:spcAft>
              <a:buSzPts val="1400"/>
              <a:buNone/>
            </a:pPr>
            <a:r>
              <a:rPr lang="en-GB" sz="1600" i="1" dirty="0">
                <a:latin typeface="+mn-lt"/>
                <a:cs typeface="Calibri" panose="020F0502020204030204" pitchFamily="34" charset="0"/>
              </a:rPr>
              <a:t> </a:t>
            </a:r>
            <a:endParaRPr sz="1600" i="1" dirty="0">
              <a:latin typeface="+mn-lt"/>
              <a:cs typeface="Calibri" panose="020F0502020204030204" pitchFamily="34" charset="0"/>
            </a:endParaRPr>
          </a:p>
        </p:txBody>
      </p:sp>
      <p:sp>
        <p:nvSpPr>
          <p:cNvPr id="148" name="Google Shape;148;ge0cad59e7d_0_10"/>
          <p:cNvSpPr txBox="1">
            <a:spLocks noGrp="1"/>
          </p:cNvSpPr>
          <p:nvPr>
            <p:ph type="sldNum" idx="12"/>
          </p:nvPr>
        </p:nvSpPr>
        <p:spPr>
          <a:xfrm>
            <a:off x="8758371" y="4773860"/>
            <a:ext cx="332400" cy="2862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GB"/>
              <a:t>6</a:t>
            </a:fld>
            <a:endParaRPr/>
          </a:p>
        </p:txBody>
      </p:sp>
      <p:pic>
        <p:nvPicPr>
          <p:cNvPr id="7" name="Immagine 17">
            <a:extLst>
              <a:ext uri="{FF2B5EF4-FFF2-40B4-BE49-F238E27FC236}">
                <a16:creationId xmlns:a16="http://schemas.microsoft.com/office/drawing/2014/main" id="{798EDB59-3FDE-4E40-911D-5E2524C704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294" t="22327" r="56558" b="31676"/>
          <a:stretch>
            <a:fillRect/>
          </a:stretch>
        </p:blipFill>
        <p:spPr bwMode="auto">
          <a:xfrm rot="5400000" flipH="1">
            <a:off x="8382346" y="1353700"/>
            <a:ext cx="53201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16">
            <a:extLst>
              <a:ext uri="{FF2B5EF4-FFF2-40B4-BE49-F238E27FC236}">
                <a16:creationId xmlns:a16="http://schemas.microsoft.com/office/drawing/2014/main" id="{E86AC490-9F36-4C28-9C84-E045ED7D29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8351" y="2185450"/>
            <a:ext cx="720000" cy="756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8">
            <a:extLst>
              <a:ext uri="{FF2B5EF4-FFF2-40B4-BE49-F238E27FC236}">
                <a16:creationId xmlns:a16="http://schemas.microsoft.com/office/drawing/2014/main" id="{A4EDE69E-2491-4FB7-B788-60C3F44AEFFD}"/>
              </a:ext>
            </a:extLst>
          </p:cNvPr>
          <p:cNvPicPr>
            <a:picLocks noChangeAspect="1"/>
          </p:cNvPicPr>
          <p:nvPr/>
        </p:nvPicPr>
        <p:blipFill rotWithShape="1">
          <a:blip r:embed="rId5"/>
          <a:srcRect l="5453" r="19948" b="9785"/>
          <a:stretch/>
        </p:blipFill>
        <p:spPr>
          <a:xfrm>
            <a:off x="8288351" y="3198957"/>
            <a:ext cx="720000" cy="655003"/>
          </a:xfrm>
          <a:prstGeom prst="rect">
            <a:avLst/>
          </a:prstGeom>
        </p:spPr>
      </p:pic>
      <p:sp>
        <p:nvSpPr>
          <p:cNvPr id="10" name="Google Shape;120;p2">
            <a:extLst>
              <a:ext uri="{FF2B5EF4-FFF2-40B4-BE49-F238E27FC236}">
                <a16:creationId xmlns:a16="http://schemas.microsoft.com/office/drawing/2014/main" id="{F7EF3654-FB93-7E4C-882F-8B287736D7C1}"/>
              </a:ext>
            </a:extLst>
          </p:cNvPr>
          <p:cNvSpPr txBox="1">
            <a:spLocks noGrp="1"/>
          </p:cNvSpPr>
          <p:nvPr>
            <p:ph type="dt" idx="10"/>
          </p:nvPr>
        </p:nvSpPr>
        <p:spPr>
          <a:xfrm>
            <a:off x="7769351" y="4779625"/>
            <a:ext cx="1038000" cy="2745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GB" dirty="0"/>
              <a:t>23/06/2021</a:t>
            </a:r>
            <a:endParaRPr dirty="0"/>
          </a:p>
        </p:txBody>
      </p:sp>
      <p:sp>
        <p:nvSpPr>
          <p:cNvPr id="11" name="Google Shape;122;p2">
            <a:extLst>
              <a:ext uri="{FF2B5EF4-FFF2-40B4-BE49-F238E27FC236}">
                <a16:creationId xmlns:a16="http://schemas.microsoft.com/office/drawing/2014/main" id="{1D2C5B64-CC43-DE46-9DC3-1EDC5DAE511E}"/>
              </a:ext>
            </a:extLst>
          </p:cNvPr>
          <p:cNvSpPr txBox="1">
            <a:spLocks/>
          </p:cNvSpPr>
          <p:nvPr/>
        </p:nvSpPr>
        <p:spPr>
          <a:xfrm>
            <a:off x="6512118" y="4779625"/>
            <a:ext cx="1142583" cy="2745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ctr"/>
            <a:r>
              <a:rPr lang="en-GB">
                <a:solidFill>
                  <a:srgbClr val="0067B1"/>
                </a:solidFill>
              </a:rPr>
              <a:t>eHoney use-case</a:t>
            </a:r>
            <a:endParaRPr lang="en-GB" dirty="0">
              <a:solidFill>
                <a:srgbClr val="0067B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e0cad59e7d_0_19"/>
          <p:cNvSpPr txBox="1">
            <a:spLocks noGrp="1"/>
          </p:cNvSpPr>
          <p:nvPr>
            <p:ph type="title"/>
          </p:nvPr>
        </p:nvSpPr>
        <p:spPr>
          <a:xfrm>
            <a:off x="347370" y="359374"/>
            <a:ext cx="7553100" cy="341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E67AD"/>
              </a:buClr>
              <a:buSzPts val="2500"/>
              <a:buFont typeface="Calibri"/>
              <a:buNone/>
            </a:pPr>
            <a:r>
              <a:rPr lang="en-GB"/>
              <a:t>Capacity Requirements</a:t>
            </a:r>
            <a:endParaRPr/>
          </a:p>
        </p:txBody>
      </p:sp>
      <p:sp>
        <p:nvSpPr>
          <p:cNvPr id="156" name="Google Shape;156;ge0cad59e7d_0_19"/>
          <p:cNvSpPr txBox="1">
            <a:spLocks noGrp="1"/>
          </p:cNvSpPr>
          <p:nvPr>
            <p:ph type="body" idx="2"/>
          </p:nvPr>
        </p:nvSpPr>
        <p:spPr>
          <a:xfrm>
            <a:off x="347663" y="1190625"/>
            <a:ext cx="7504200" cy="3492600"/>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Clr>
                <a:schemeClr val="dk1"/>
              </a:buClr>
              <a:buSzPts val="1100"/>
              <a:buFont typeface="Arial" panose="020B0604020202020204" pitchFamily="34" charset="0"/>
              <a:buChar char="•"/>
            </a:pPr>
            <a:r>
              <a:rPr lang="en-GB" sz="1800" dirty="0">
                <a:effectLst/>
                <a:latin typeface="+mn-lt"/>
                <a:ea typeface="Calibri" panose="020F0502020204030204" pitchFamily="34" charset="0"/>
              </a:rPr>
              <a:t>The datasets locally available include about 8-10TB of metagenomics raw data that will be processed. An estimated total of 30TB will be required by the project, including the output of </a:t>
            </a:r>
            <a:r>
              <a:rPr lang="en-GB" sz="1800">
                <a:effectLst/>
                <a:latin typeface="+mn-lt"/>
                <a:ea typeface="Calibri" panose="020F0502020204030204" pitchFamily="34" charset="0"/>
              </a:rPr>
              <a:t>the analyses.</a:t>
            </a:r>
            <a:endParaRPr lang="en-GB" sz="1800" dirty="0">
              <a:effectLst/>
              <a:latin typeface="+mn-lt"/>
              <a:ea typeface="Calibri" panose="020F0502020204030204" pitchFamily="34" charset="0"/>
            </a:endParaRPr>
          </a:p>
          <a:p>
            <a:pPr marL="285750" lvl="0" indent="-285750" algn="l" rtl="0">
              <a:lnSpc>
                <a:spcPct val="100000"/>
              </a:lnSpc>
              <a:spcBef>
                <a:spcPts val="0"/>
              </a:spcBef>
              <a:spcAft>
                <a:spcPts val="0"/>
              </a:spcAft>
              <a:buClr>
                <a:schemeClr val="dk1"/>
              </a:buClr>
              <a:buSzPts val="1100"/>
              <a:buFont typeface="Arial" panose="020B0604020202020204" pitchFamily="34" charset="0"/>
              <a:buChar char="•"/>
            </a:pPr>
            <a:endParaRPr lang="en-GB" sz="1800" dirty="0">
              <a:latin typeface="+mn-lt"/>
              <a:ea typeface="Calibri" panose="020F0502020204030204" pitchFamily="34" charset="0"/>
            </a:endParaRPr>
          </a:p>
          <a:p>
            <a:pPr marL="285750" lvl="0" indent="-285750" algn="l" rtl="0">
              <a:lnSpc>
                <a:spcPct val="100000"/>
              </a:lnSpc>
              <a:spcBef>
                <a:spcPts val="0"/>
              </a:spcBef>
              <a:spcAft>
                <a:spcPts val="0"/>
              </a:spcAft>
              <a:buClr>
                <a:schemeClr val="dk1"/>
              </a:buClr>
              <a:buSzPts val="1100"/>
              <a:buFont typeface="Arial" panose="020B0604020202020204" pitchFamily="34" charset="0"/>
              <a:buChar char="•"/>
            </a:pPr>
            <a:r>
              <a:rPr lang="en-GB" sz="1800" dirty="0">
                <a:latin typeface="+mn-lt"/>
                <a:ea typeface="Calibri" panose="020F0502020204030204" pitchFamily="34" charset="0"/>
              </a:rPr>
              <a:t>8 slots of memory (currently 4 are used), up to 20Gb of RAM for the analysis of each eDNA (honey) sample. This, together with the re-definition of the currently used pipeline used for data analysis, is expected to scale-up the process of DNA annotation.</a:t>
            </a:r>
          </a:p>
          <a:p>
            <a:pPr marL="0" lvl="0" indent="0" algn="l" rtl="0">
              <a:lnSpc>
                <a:spcPct val="100000"/>
              </a:lnSpc>
              <a:spcBef>
                <a:spcPts val="0"/>
              </a:spcBef>
              <a:spcAft>
                <a:spcPts val="0"/>
              </a:spcAft>
              <a:buClr>
                <a:schemeClr val="dk1"/>
              </a:buClr>
              <a:buSzPts val="1100"/>
            </a:pPr>
            <a:endParaRPr lang="en-GB" sz="1800" dirty="0">
              <a:latin typeface="+mn-lt"/>
              <a:ea typeface="Calibri" panose="020F0502020204030204" pitchFamily="34" charset="0"/>
            </a:endParaRPr>
          </a:p>
          <a:p>
            <a:pPr marL="285750" lvl="0" indent="-285750" algn="l" rtl="0">
              <a:lnSpc>
                <a:spcPct val="100000"/>
              </a:lnSpc>
              <a:spcBef>
                <a:spcPts val="0"/>
              </a:spcBef>
              <a:spcAft>
                <a:spcPts val="0"/>
              </a:spcAft>
              <a:buClr>
                <a:schemeClr val="dk1"/>
              </a:buClr>
              <a:buSzPts val="1100"/>
              <a:buFont typeface="Arial" panose="020B0604020202020204" pitchFamily="34" charset="0"/>
              <a:buChar char="•"/>
            </a:pPr>
            <a:endParaRPr lang="en-US" dirty="0">
              <a:latin typeface="+mn-lt"/>
            </a:endParaRPr>
          </a:p>
          <a:p>
            <a:pPr marL="0" lvl="0" indent="0" algn="l" rtl="0">
              <a:lnSpc>
                <a:spcPct val="100000"/>
              </a:lnSpc>
              <a:spcBef>
                <a:spcPts val="0"/>
              </a:spcBef>
              <a:spcAft>
                <a:spcPts val="0"/>
              </a:spcAft>
              <a:buSzPts val="1400"/>
              <a:buNone/>
            </a:pPr>
            <a:endParaRPr dirty="0">
              <a:latin typeface="+mn-lt"/>
            </a:endParaRPr>
          </a:p>
        </p:txBody>
      </p:sp>
      <p:sp>
        <p:nvSpPr>
          <p:cNvPr id="157" name="Google Shape;157;ge0cad59e7d_0_19"/>
          <p:cNvSpPr txBox="1">
            <a:spLocks noGrp="1"/>
          </p:cNvSpPr>
          <p:nvPr>
            <p:ph type="sldNum" idx="12"/>
          </p:nvPr>
        </p:nvSpPr>
        <p:spPr>
          <a:xfrm>
            <a:off x="8758371" y="4773860"/>
            <a:ext cx="332400" cy="2862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GB"/>
              <a:t>7</a:t>
            </a:fld>
            <a:endParaRPr/>
          </a:p>
        </p:txBody>
      </p:sp>
      <p:pic>
        <p:nvPicPr>
          <p:cNvPr id="7" name="Immagine 17">
            <a:extLst>
              <a:ext uri="{FF2B5EF4-FFF2-40B4-BE49-F238E27FC236}">
                <a16:creationId xmlns:a16="http://schemas.microsoft.com/office/drawing/2014/main" id="{C92835D3-8F42-4AB1-B9B8-417D2A19AE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294" t="22327" r="56558" b="31676"/>
          <a:stretch>
            <a:fillRect/>
          </a:stretch>
        </p:blipFill>
        <p:spPr bwMode="auto">
          <a:xfrm rot="5400000" flipH="1">
            <a:off x="8382346" y="1353700"/>
            <a:ext cx="53201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16">
            <a:extLst>
              <a:ext uri="{FF2B5EF4-FFF2-40B4-BE49-F238E27FC236}">
                <a16:creationId xmlns:a16="http://schemas.microsoft.com/office/drawing/2014/main" id="{BA483D50-A11F-42BF-895D-D666D920FA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8351" y="2185450"/>
            <a:ext cx="720000" cy="756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8">
            <a:extLst>
              <a:ext uri="{FF2B5EF4-FFF2-40B4-BE49-F238E27FC236}">
                <a16:creationId xmlns:a16="http://schemas.microsoft.com/office/drawing/2014/main" id="{AC410529-DB43-485B-A36B-99212EBEFC09}"/>
              </a:ext>
            </a:extLst>
          </p:cNvPr>
          <p:cNvPicPr>
            <a:picLocks noChangeAspect="1"/>
          </p:cNvPicPr>
          <p:nvPr/>
        </p:nvPicPr>
        <p:blipFill rotWithShape="1">
          <a:blip r:embed="rId5"/>
          <a:srcRect l="5453" r="19948" b="9785"/>
          <a:stretch/>
        </p:blipFill>
        <p:spPr>
          <a:xfrm>
            <a:off x="8288351" y="3198957"/>
            <a:ext cx="720000" cy="655003"/>
          </a:xfrm>
          <a:prstGeom prst="rect">
            <a:avLst/>
          </a:prstGeom>
        </p:spPr>
      </p:pic>
      <p:sp>
        <p:nvSpPr>
          <p:cNvPr id="10" name="Google Shape;120;p2">
            <a:extLst>
              <a:ext uri="{FF2B5EF4-FFF2-40B4-BE49-F238E27FC236}">
                <a16:creationId xmlns:a16="http://schemas.microsoft.com/office/drawing/2014/main" id="{529A9998-962E-9841-9AE0-06DC0E2629AB}"/>
              </a:ext>
            </a:extLst>
          </p:cNvPr>
          <p:cNvSpPr txBox="1">
            <a:spLocks noGrp="1"/>
          </p:cNvSpPr>
          <p:nvPr>
            <p:ph type="dt" idx="10"/>
          </p:nvPr>
        </p:nvSpPr>
        <p:spPr>
          <a:xfrm>
            <a:off x="7769351" y="4779625"/>
            <a:ext cx="1038000" cy="2745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GB" dirty="0"/>
              <a:t>23/06/2021</a:t>
            </a:r>
            <a:endParaRPr dirty="0"/>
          </a:p>
        </p:txBody>
      </p:sp>
      <p:sp>
        <p:nvSpPr>
          <p:cNvPr id="11" name="Google Shape;122;p2">
            <a:extLst>
              <a:ext uri="{FF2B5EF4-FFF2-40B4-BE49-F238E27FC236}">
                <a16:creationId xmlns:a16="http://schemas.microsoft.com/office/drawing/2014/main" id="{3F18ABE9-6332-C848-A210-A28E3E270056}"/>
              </a:ext>
            </a:extLst>
          </p:cNvPr>
          <p:cNvSpPr txBox="1">
            <a:spLocks/>
          </p:cNvSpPr>
          <p:nvPr/>
        </p:nvSpPr>
        <p:spPr>
          <a:xfrm>
            <a:off x="6512118" y="4779625"/>
            <a:ext cx="1142583" cy="2745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ctr"/>
            <a:r>
              <a:rPr lang="en-GB">
                <a:solidFill>
                  <a:srgbClr val="0067B1"/>
                </a:solidFill>
              </a:rPr>
              <a:t>eHoney use-case</a:t>
            </a:r>
            <a:endParaRPr lang="en-GB" dirty="0">
              <a:solidFill>
                <a:srgbClr val="0067B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e0cad59e7d_0_33"/>
          <p:cNvSpPr txBox="1">
            <a:spLocks noGrp="1"/>
          </p:cNvSpPr>
          <p:nvPr>
            <p:ph type="title"/>
          </p:nvPr>
        </p:nvSpPr>
        <p:spPr>
          <a:xfrm>
            <a:off x="347370" y="359374"/>
            <a:ext cx="7553100" cy="341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E67AD"/>
              </a:buClr>
              <a:buSzPts val="2500"/>
              <a:buFont typeface="Calibri"/>
              <a:buNone/>
            </a:pPr>
            <a:r>
              <a:rPr lang="en-GB"/>
              <a:t>Timeline</a:t>
            </a:r>
            <a:endParaRPr/>
          </a:p>
        </p:txBody>
      </p:sp>
      <p:sp>
        <p:nvSpPr>
          <p:cNvPr id="166" name="Google Shape;166;ge0cad59e7d_0_33"/>
          <p:cNvSpPr txBox="1">
            <a:spLocks noGrp="1"/>
          </p:cNvSpPr>
          <p:nvPr>
            <p:ph type="sldNum" idx="12"/>
          </p:nvPr>
        </p:nvSpPr>
        <p:spPr>
          <a:xfrm>
            <a:off x="8758371" y="4773860"/>
            <a:ext cx="332400" cy="2862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GB"/>
              <a:t>8</a:t>
            </a:fld>
            <a:endParaRPr/>
          </a:p>
        </p:txBody>
      </p:sp>
      <p:sp>
        <p:nvSpPr>
          <p:cNvPr id="11" name="Google Shape;147;ge0cad59e7d_0_10">
            <a:extLst>
              <a:ext uri="{FF2B5EF4-FFF2-40B4-BE49-F238E27FC236}">
                <a16:creationId xmlns:a16="http://schemas.microsoft.com/office/drawing/2014/main" id="{CEB4C337-B9F5-4A7D-A2D4-5FCE00E234E2}"/>
              </a:ext>
            </a:extLst>
          </p:cNvPr>
          <p:cNvSpPr txBox="1">
            <a:spLocks noGrp="1"/>
          </p:cNvSpPr>
          <p:nvPr>
            <p:ph type="body" idx="2"/>
          </p:nvPr>
        </p:nvSpPr>
        <p:spPr>
          <a:xfrm>
            <a:off x="198135" y="2789716"/>
            <a:ext cx="8723866" cy="168603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pPr>
            <a:r>
              <a:rPr lang="en-US" sz="1600" dirty="0">
                <a:latin typeface="+mn-lt"/>
              </a:rPr>
              <a:t>The use case will last 16 months and it will have the following activities:</a:t>
            </a:r>
          </a:p>
          <a:p>
            <a:pPr marL="285750" lvl="0" indent="-285750" algn="l" rtl="0">
              <a:lnSpc>
                <a:spcPct val="100000"/>
              </a:lnSpc>
              <a:spcBef>
                <a:spcPts val="0"/>
              </a:spcBef>
              <a:spcAft>
                <a:spcPts val="0"/>
              </a:spcAft>
              <a:buSzPts val="1100"/>
              <a:buFont typeface="Arial" panose="020B0604020202020204" pitchFamily="34" charset="0"/>
              <a:buChar char="•"/>
            </a:pPr>
            <a:r>
              <a:rPr lang="en-US" sz="1600" dirty="0">
                <a:latin typeface="+mn-lt"/>
              </a:rPr>
              <a:t>Q1.0: set up the pipelines for eDNA read annotation. Two approaches will be tested;</a:t>
            </a:r>
          </a:p>
          <a:p>
            <a:pPr marL="285750" lvl="0" indent="-285750" algn="l" rtl="0">
              <a:lnSpc>
                <a:spcPct val="100000"/>
              </a:lnSpc>
              <a:spcBef>
                <a:spcPts val="0"/>
              </a:spcBef>
              <a:spcAft>
                <a:spcPts val="0"/>
              </a:spcAft>
              <a:buSzPts val="1100"/>
              <a:buFont typeface="Arial" panose="020B0604020202020204" pitchFamily="34" charset="0"/>
              <a:buChar char="•"/>
            </a:pPr>
            <a:r>
              <a:rPr lang="en-US" sz="1600" dirty="0">
                <a:latin typeface="+mn-lt"/>
              </a:rPr>
              <a:t>Q2.0: analysis of the whole datasets;</a:t>
            </a:r>
          </a:p>
          <a:p>
            <a:pPr marL="285750" lvl="0" indent="-285750" algn="l" rtl="0">
              <a:lnSpc>
                <a:spcPct val="100000"/>
              </a:lnSpc>
              <a:spcBef>
                <a:spcPts val="0"/>
              </a:spcBef>
              <a:spcAft>
                <a:spcPts val="0"/>
              </a:spcAft>
              <a:buSzPts val="1100"/>
              <a:buFont typeface="Arial" panose="020B0604020202020204" pitchFamily="34" charset="0"/>
              <a:buChar char="•"/>
            </a:pPr>
            <a:r>
              <a:rPr lang="en-US" sz="1600" dirty="0">
                <a:latin typeface="+mn-lt"/>
              </a:rPr>
              <a:t>Q3.0: interpretation of the data;</a:t>
            </a:r>
          </a:p>
          <a:p>
            <a:pPr marL="285750" lvl="0" indent="-285750" algn="l" rtl="0">
              <a:lnSpc>
                <a:spcPct val="100000"/>
              </a:lnSpc>
              <a:spcBef>
                <a:spcPts val="0"/>
              </a:spcBef>
              <a:spcAft>
                <a:spcPts val="0"/>
              </a:spcAft>
              <a:buSzPts val="1100"/>
              <a:buFont typeface="Arial" panose="020B0604020202020204" pitchFamily="34" charset="0"/>
              <a:buChar char="•"/>
            </a:pPr>
            <a:r>
              <a:rPr lang="en-US" sz="1600" dirty="0">
                <a:latin typeface="+mn-lt"/>
              </a:rPr>
              <a:t>Q4.0: comparisons of results from the two approaches and re-definition of algorithms;</a:t>
            </a:r>
          </a:p>
          <a:p>
            <a:pPr marL="285750" lvl="0" indent="-285750" algn="l" rtl="0">
              <a:lnSpc>
                <a:spcPct val="100000"/>
              </a:lnSpc>
              <a:spcBef>
                <a:spcPts val="0"/>
              </a:spcBef>
              <a:spcAft>
                <a:spcPts val="0"/>
              </a:spcAft>
              <a:buSzPts val="1100"/>
              <a:buFont typeface="Arial" panose="020B0604020202020204" pitchFamily="34" charset="0"/>
              <a:buChar char="•"/>
            </a:pPr>
            <a:r>
              <a:rPr lang="en-US" sz="1600" dirty="0">
                <a:latin typeface="+mn-lt"/>
              </a:rPr>
              <a:t>Q4.1: construction of Open and FAIR based databases and preparation of Open Access publications</a:t>
            </a:r>
            <a:endParaRPr sz="1600" i="1" dirty="0">
              <a:latin typeface="+mn-lt"/>
            </a:endParaRPr>
          </a:p>
        </p:txBody>
      </p:sp>
      <p:graphicFrame>
        <p:nvGraphicFramePr>
          <p:cNvPr id="2" name="Tabella 2">
            <a:extLst>
              <a:ext uri="{FF2B5EF4-FFF2-40B4-BE49-F238E27FC236}">
                <a16:creationId xmlns:a16="http://schemas.microsoft.com/office/drawing/2014/main" id="{B307817D-B9B1-49E4-BF76-329E0520613A}"/>
              </a:ext>
            </a:extLst>
          </p:cNvPr>
          <p:cNvGraphicFramePr>
            <a:graphicFrameLocks noGrp="1"/>
          </p:cNvGraphicFramePr>
          <p:nvPr>
            <p:extLst>
              <p:ext uri="{D42A27DB-BD31-4B8C-83A1-F6EECF244321}">
                <p14:modId xmlns:p14="http://schemas.microsoft.com/office/powerpoint/2010/main" val="1848193854"/>
              </p:ext>
            </p:extLst>
          </p:nvPr>
        </p:nvGraphicFramePr>
        <p:xfrm>
          <a:off x="1693570" y="1236589"/>
          <a:ext cx="5602158" cy="1477865"/>
        </p:xfrm>
        <a:graphic>
          <a:graphicData uri="http://schemas.openxmlformats.org/drawingml/2006/table">
            <a:tbl>
              <a:tblPr firstRow="1" bandRow="1">
                <a:tableStyleId>{5940675A-B579-460E-94D1-54222C63F5DA}</a:tableStyleId>
              </a:tblPr>
              <a:tblGrid>
                <a:gridCol w="510728">
                  <a:extLst>
                    <a:ext uri="{9D8B030D-6E8A-4147-A177-3AD203B41FA5}">
                      <a16:colId xmlns:a16="http://schemas.microsoft.com/office/drawing/2014/main" val="1244311673"/>
                    </a:ext>
                  </a:extLst>
                </a:gridCol>
                <a:gridCol w="287655">
                  <a:extLst>
                    <a:ext uri="{9D8B030D-6E8A-4147-A177-3AD203B41FA5}">
                      <a16:colId xmlns:a16="http://schemas.microsoft.com/office/drawing/2014/main" val="1831129248"/>
                    </a:ext>
                  </a:extLst>
                </a:gridCol>
                <a:gridCol w="287655">
                  <a:extLst>
                    <a:ext uri="{9D8B030D-6E8A-4147-A177-3AD203B41FA5}">
                      <a16:colId xmlns:a16="http://schemas.microsoft.com/office/drawing/2014/main" val="461439806"/>
                    </a:ext>
                  </a:extLst>
                </a:gridCol>
                <a:gridCol w="287655">
                  <a:extLst>
                    <a:ext uri="{9D8B030D-6E8A-4147-A177-3AD203B41FA5}">
                      <a16:colId xmlns:a16="http://schemas.microsoft.com/office/drawing/2014/main" val="376165854"/>
                    </a:ext>
                  </a:extLst>
                </a:gridCol>
                <a:gridCol w="287655">
                  <a:extLst>
                    <a:ext uri="{9D8B030D-6E8A-4147-A177-3AD203B41FA5}">
                      <a16:colId xmlns:a16="http://schemas.microsoft.com/office/drawing/2014/main" val="3690194257"/>
                    </a:ext>
                  </a:extLst>
                </a:gridCol>
                <a:gridCol w="287655">
                  <a:extLst>
                    <a:ext uri="{9D8B030D-6E8A-4147-A177-3AD203B41FA5}">
                      <a16:colId xmlns:a16="http://schemas.microsoft.com/office/drawing/2014/main" val="615837721"/>
                    </a:ext>
                  </a:extLst>
                </a:gridCol>
                <a:gridCol w="287655">
                  <a:extLst>
                    <a:ext uri="{9D8B030D-6E8A-4147-A177-3AD203B41FA5}">
                      <a16:colId xmlns:a16="http://schemas.microsoft.com/office/drawing/2014/main" val="543405297"/>
                    </a:ext>
                  </a:extLst>
                </a:gridCol>
                <a:gridCol w="287655">
                  <a:extLst>
                    <a:ext uri="{9D8B030D-6E8A-4147-A177-3AD203B41FA5}">
                      <a16:colId xmlns:a16="http://schemas.microsoft.com/office/drawing/2014/main" val="3708719153"/>
                    </a:ext>
                  </a:extLst>
                </a:gridCol>
                <a:gridCol w="287655">
                  <a:extLst>
                    <a:ext uri="{9D8B030D-6E8A-4147-A177-3AD203B41FA5}">
                      <a16:colId xmlns:a16="http://schemas.microsoft.com/office/drawing/2014/main" val="3103594374"/>
                    </a:ext>
                  </a:extLst>
                </a:gridCol>
                <a:gridCol w="287655">
                  <a:extLst>
                    <a:ext uri="{9D8B030D-6E8A-4147-A177-3AD203B41FA5}">
                      <a16:colId xmlns:a16="http://schemas.microsoft.com/office/drawing/2014/main" val="3484693585"/>
                    </a:ext>
                  </a:extLst>
                </a:gridCol>
                <a:gridCol w="357505">
                  <a:extLst>
                    <a:ext uri="{9D8B030D-6E8A-4147-A177-3AD203B41FA5}">
                      <a16:colId xmlns:a16="http://schemas.microsoft.com/office/drawing/2014/main" val="730264904"/>
                    </a:ext>
                  </a:extLst>
                </a:gridCol>
                <a:gridCol w="357505">
                  <a:extLst>
                    <a:ext uri="{9D8B030D-6E8A-4147-A177-3AD203B41FA5}">
                      <a16:colId xmlns:a16="http://schemas.microsoft.com/office/drawing/2014/main" val="3008912175"/>
                    </a:ext>
                  </a:extLst>
                </a:gridCol>
                <a:gridCol w="357505">
                  <a:extLst>
                    <a:ext uri="{9D8B030D-6E8A-4147-A177-3AD203B41FA5}">
                      <a16:colId xmlns:a16="http://schemas.microsoft.com/office/drawing/2014/main" val="2357961873"/>
                    </a:ext>
                  </a:extLst>
                </a:gridCol>
                <a:gridCol w="357505">
                  <a:extLst>
                    <a:ext uri="{9D8B030D-6E8A-4147-A177-3AD203B41FA5}">
                      <a16:colId xmlns:a16="http://schemas.microsoft.com/office/drawing/2014/main" val="2764659987"/>
                    </a:ext>
                  </a:extLst>
                </a:gridCol>
                <a:gridCol w="357505">
                  <a:extLst>
                    <a:ext uri="{9D8B030D-6E8A-4147-A177-3AD203B41FA5}">
                      <a16:colId xmlns:a16="http://schemas.microsoft.com/office/drawing/2014/main" val="1675683262"/>
                    </a:ext>
                  </a:extLst>
                </a:gridCol>
                <a:gridCol w="357505">
                  <a:extLst>
                    <a:ext uri="{9D8B030D-6E8A-4147-A177-3AD203B41FA5}">
                      <a16:colId xmlns:a16="http://schemas.microsoft.com/office/drawing/2014/main" val="2830487771"/>
                    </a:ext>
                  </a:extLst>
                </a:gridCol>
                <a:gridCol w="357505">
                  <a:extLst>
                    <a:ext uri="{9D8B030D-6E8A-4147-A177-3AD203B41FA5}">
                      <a16:colId xmlns:a16="http://schemas.microsoft.com/office/drawing/2014/main" val="2991264906"/>
                    </a:ext>
                  </a:extLst>
                </a:gridCol>
              </a:tblGrid>
              <a:tr h="230518">
                <a:tc>
                  <a:txBody>
                    <a:bodyPr/>
                    <a:lstStyle/>
                    <a:p>
                      <a:endParaRPr lang="en-US" sz="1000" dirty="0">
                        <a:solidFill>
                          <a:srgbClr val="F18622"/>
                        </a:solidFill>
                      </a:endParaRPr>
                    </a:p>
                  </a:txBody>
                  <a:tcPr/>
                </a:tc>
                <a:tc>
                  <a:txBody>
                    <a:bodyPr/>
                    <a:lstStyle/>
                    <a:p>
                      <a:r>
                        <a:rPr lang="it-IT" sz="1000" b="1" dirty="0">
                          <a:solidFill>
                            <a:srgbClr val="F18622"/>
                          </a:solidFill>
                        </a:rPr>
                        <a:t>1</a:t>
                      </a:r>
                      <a:endParaRPr lang="en-US" sz="1000" b="1" dirty="0">
                        <a:solidFill>
                          <a:srgbClr val="F18622"/>
                        </a:solidFill>
                      </a:endParaRPr>
                    </a:p>
                  </a:txBody>
                  <a:tcPr/>
                </a:tc>
                <a:tc>
                  <a:txBody>
                    <a:bodyPr/>
                    <a:lstStyle/>
                    <a:p>
                      <a:r>
                        <a:rPr lang="it-IT" sz="1000" b="1" dirty="0">
                          <a:solidFill>
                            <a:srgbClr val="F18622"/>
                          </a:solidFill>
                        </a:rPr>
                        <a:t>2</a:t>
                      </a:r>
                      <a:endParaRPr lang="en-US" sz="1000" b="1" dirty="0">
                        <a:solidFill>
                          <a:srgbClr val="F18622"/>
                        </a:solidFill>
                      </a:endParaRPr>
                    </a:p>
                  </a:txBody>
                  <a:tcPr/>
                </a:tc>
                <a:tc>
                  <a:txBody>
                    <a:bodyPr/>
                    <a:lstStyle/>
                    <a:p>
                      <a:r>
                        <a:rPr lang="it-IT" sz="1000" b="1" dirty="0">
                          <a:solidFill>
                            <a:srgbClr val="F18622"/>
                          </a:solidFill>
                        </a:rPr>
                        <a:t>3</a:t>
                      </a:r>
                      <a:endParaRPr lang="en-US" sz="1000" b="1" dirty="0">
                        <a:solidFill>
                          <a:srgbClr val="F18622"/>
                        </a:solidFill>
                      </a:endParaRPr>
                    </a:p>
                  </a:txBody>
                  <a:tcPr/>
                </a:tc>
                <a:tc>
                  <a:txBody>
                    <a:bodyPr/>
                    <a:lstStyle/>
                    <a:p>
                      <a:r>
                        <a:rPr lang="it-IT" sz="1000" b="1" dirty="0">
                          <a:solidFill>
                            <a:srgbClr val="F18622"/>
                          </a:solidFill>
                        </a:rPr>
                        <a:t>4</a:t>
                      </a:r>
                      <a:endParaRPr lang="en-US" sz="1000" b="1" dirty="0">
                        <a:solidFill>
                          <a:srgbClr val="F18622"/>
                        </a:solidFill>
                      </a:endParaRPr>
                    </a:p>
                  </a:txBody>
                  <a:tcPr/>
                </a:tc>
                <a:tc>
                  <a:txBody>
                    <a:bodyPr/>
                    <a:lstStyle/>
                    <a:p>
                      <a:r>
                        <a:rPr lang="it-IT" sz="1000" b="1" dirty="0">
                          <a:solidFill>
                            <a:srgbClr val="F18622"/>
                          </a:solidFill>
                        </a:rPr>
                        <a:t>5</a:t>
                      </a:r>
                      <a:endParaRPr lang="en-US" sz="1000" b="1" dirty="0">
                        <a:solidFill>
                          <a:srgbClr val="F18622"/>
                        </a:solidFill>
                      </a:endParaRPr>
                    </a:p>
                  </a:txBody>
                  <a:tcPr/>
                </a:tc>
                <a:tc>
                  <a:txBody>
                    <a:bodyPr/>
                    <a:lstStyle/>
                    <a:p>
                      <a:r>
                        <a:rPr lang="it-IT" sz="1000" b="1" dirty="0">
                          <a:solidFill>
                            <a:srgbClr val="F18622"/>
                          </a:solidFill>
                        </a:rPr>
                        <a:t>6</a:t>
                      </a:r>
                      <a:endParaRPr lang="en-US" sz="1000" b="1" dirty="0">
                        <a:solidFill>
                          <a:srgbClr val="F18622"/>
                        </a:solidFill>
                      </a:endParaRPr>
                    </a:p>
                  </a:txBody>
                  <a:tcPr/>
                </a:tc>
                <a:tc>
                  <a:txBody>
                    <a:bodyPr/>
                    <a:lstStyle/>
                    <a:p>
                      <a:r>
                        <a:rPr lang="it-IT" sz="1000" b="1" dirty="0">
                          <a:solidFill>
                            <a:srgbClr val="F18622"/>
                          </a:solidFill>
                        </a:rPr>
                        <a:t>7</a:t>
                      </a:r>
                      <a:endParaRPr lang="en-US" sz="1000" b="1" dirty="0">
                        <a:solidFill>
                          <a:srgbClr val="F18622"/>
                        </a:solidFill>
                      </a:endParaRPr>
                    </a:p>
                  </a:txBody>
                  <a:tcPr/>
                </a:tc>
                <a:tc>
                  <a:txBody>
                    <a:bodyPr/>
                    <a:lstStyle/>
                    <a:p>
                      <a:r>
                        <a:rPr lang="it-IT" sz="1000" b="1" dirty="0">
                          <a:solidFill>
                            <a:srgbClr val="F18622"/>
                          </a:solidFill>
                        </a:rPr>
                        <a:t>8</a:t>
                      </a:r>
                      <a:endParaRPr lang="en-US" sz="1000" b="1" dirty="0">
                        <a:solidFill>
                          <a:srgbClr val="F18622"/>
                        </a:solidFill>
                      </a:endParaRPr>
                    </a:p>
                  </a:txBody>
                  <a:tcPr/>
                </a:tc>
                <a:tc>
                  <a:txBody>
                    <a:bodyPr/>
                    <a:lstStyle/>
                    <a:p>
                      <a:r>
                        <a:rPr lang="it-IT" sz="1000" b="1" dirty="0">
                          <a:solidFill>
                            <a:srgbClr val="F18622"/>
                          </a:solidFill>
                        </a:rPr>
                        <a:t>9</a:t>
                      </a:r>
                      <a:endParaRPr lang="en-US" sz="1000" b="1" dirty="0">
                        <a:solidFill>
                          <a:srgbClr val="F18622"/>
                        </a:solidFill>
                      </a:endParaRPr>
                    </a:p>
                  </a:txBody>
                  <a:tcPr/>
                </a:tc>
                <a:tc>
                  <a:txBody>
                    <a:bodyPr/>
                    <a:lstStyle/>
                    <a:p>
                      <a:r>
                        <a:rPr lang="it-IT" sz="1000" b="1" dirty="0">
                          <a:solidFill>
                            <a:srgbClr val="F18622"/>
                          </a:solidFill>
                        </a:rPr>
                        <a:t>10</a:t>
                      </a:r>
                      <a:endParaRPr lang="en-US" sz="1000" b="1" dirty="0">
                        <a:solidFill>
                          <a:srgbClr val="F18622"/>
                        </a:solidFill>
                      </a:endParaRPr>
                    </a:p>
                  </a:txBody>
                  <a:tcPr/>
                </a:tc>
                <a:tc>
                  <a:txBody>
                    <a:bodyPr/>
                    <a:lstStyle/>
                    <a:p>
                      <a:r>
                        <a:rPr lang="it-IT" sz="1000" b="1" dirty="0">
                          <a:solidFill>
                            <a:srgbClr val="F18622"/>
                          </a:solidFill>
                        </a:rPr>
                        <a:t>11</a:t>
                      </a:r>
                      <a:endParaRPr lang="en-US" sz="1000" b="1" dirty="0">
                        <a:solidFill>
                          <a:srgbClr val="F18622"/>
                        </a:solidFill>
                      </a:endParaRPr>
                    </a:p>
                  </a:txBody>
                  <a:tcPr/>
                </a:tc>
                <a:tc>
                  <a:txBody>
                    <a:bodyPr/>
                    <a:lstStyle/>
                    <a:p>
                      <a:r>
                        <a:rPr lang="it-IT" sz="1000" b="1" dirty="0">
                          <a:solidFill>
                            <a:srgbClr val="F18622"/>
                          </a:solidFill>
                        </a:rPr>
                        <a:t>12</a:t>
                      </a:r>
                      <a:endParaRPr lang="en-US" sz="1000" b="1" dirty="0">
                        <a:solidFill>
                          <a:srgbClr val="F18622"/>
                        </a:solidFill>
                      </a:endParaRPr>
                    </a:p>
                  </a:txBody>
                  <a:tcPr/>
                </a:tc>
                <a:tc>
                  <a:txBody>
                    <a:bodyPr/>
                    <a:lstStyle/>
                    <a:p>
                      <a:r>
                        <a:rPr lang="it-IT" sz="1000" b="1" dirty="0">
                          <a:solidFill>
                            <a:srgbClr val="F18622"/>
                          </a:solidFill>
                        </a:rPr>
                        <a:t>13</a:t>
                      </a:r>
                      <a:endParaRPr lang="en-US" sz="1000" b="1" dirty="0">
                        <a:solidFill>
                          <a:srgbClr val="F18622"/>
                        </a:solidFill>
                      </a:endParaRPr>
                    </a:p>
                  </a:txBody>
                  <a:tcPr/>
                </a:tc>
                <a:tc>
                  <a:txBody>
                    <a:bodyPr/>
                    <a:lstStyle/>
                    <a:p>
                      <a:r>
                        <a:rPr lang="it-IT" sz="1000" b="1" dirty="0">
                          <a:solidFill>
                            <a:srgbClr val="F18622"/>
                          </a:solidFill>
                        </a:rPr>
                        <a:t>14</a:t>
                      </a:r>
                      <a:endParaRPr lang="en-US" sz="1000" b="1" dirty="0">
                        <a:solidFill>
                          <a:srgbClr val="F18622"/>
                        </a:solidFill>
                      </a:endParaRPr>
                    </a:p>
                  </a:txBody>
                  <a:tcPr/>
                </a:tc>
                <a:tc>
                  <a:txBody>
                    <a:bodyPr/>
                    <a:lstStyle/>
                    <a:p>
                      <a:r>
                        <a:rPr lang="it-IT" sz="1000" b="1" dirty="0">
                          <a:solidFill>
                            <a:srgbClr val="F18622"/>
                          </a:solidFill>
                        </a:rPr>
                        <a:t>15</a:t>
                      </a:r>
                      <a:endParaRPr lang="en-US" sz="1000" b="1" dirty="0">
                        <a:solidFill>
                          <a:srgbClr val="F18622"/>
                        </a:solidFill>
                      </a:endParaRPr>
                    </a:p>
                  </a:txBody>
                  <a:tcPr/>
                </a:tc>
                <a:tc>
                  <a:txBody>
                    <a:bodyPr/>
                    <a:lstStyle/>
                    <a:p>
                      <a:r>
                        <a:rPr lang="it-IT" sz="1000" b="1" dirty="0">
                          <a:solidFill>
                            <a:srgbClr val="F18622"/>
                          </a:solidFill>
                        </a:rPr>
                        <a:t>16</a:t>
                      </a:r>
                      <a:endParaRPr lang="en-US" sz="1000" b="1" dirty="0">
                        <a:solidFill>
                          <a:srgbClr val="F18622"/>
                        </a:solidFill>
                      </a:endParaRPr>
                    </a:p>
                  </a:txBody>
                  <a:tcPr/>
                </a:tc>
                <a:extLst>
                  <a:ext uri="{0D108BD9-81ED-4DB2-BD59-A6C34878D82A}">
                    <a16:rowId xmlns:a16="http://schemas.microsoft.com/office/drawing/2014/main" val="835019053"/>
                  </a:ext>
                </a:extLst>
              </a:tr>
              <a:tr h="258665">
                <a:tc>
                  <a:txBody>
                    <a:bodyPr/>
                    <a:lstStyle/>
                    <a:p>
                      <a:r>
                        <a:rPr lang="it-IT" sz="1000" b="1" dirty="0">
                          <a:solidFill>
                            <a:srgbClr val="F18622"/>
                          </a:solidFill>
                        </a:rPr>
                        <a:t>Q1.0</a:t>
                      </a:r>
                      <a:endParaRPr lang="en-US" sz="1000" b="1" dirty="0">
                        <a:solidFill>
                          <a:srgbClr val="F18622"/>
                        </a:solidFill>
                      </a:endParaRPr>
                    </a:p>
                  </a:txBody>
                  <a:tcPr/>
                </a:tc>
                <a:tc>
                  <a:txBody>
                    <a:bodyPr/>
                    <a:lstStyle/>
                    <a:p>
                      <a:endParaRPr lang="en-US" sz="1000" dirty="0">
                        <a:solidFill>
                          <a:srgbClr val="F18622"/>
                        </a:solidFill>
                      </a:endParaRPr>
                    </a:p>
                  </a:txBody>
                  <a:tcPr>
                    <a:solidFill>
                      <a:srgbClr val="1C78BA"/>
                    </a:solidFill>
                  </a:tcPr>
                </a:tc>
                <a:tc>
                  <a:txBody>
                    <a:bodyPr/>
                    <a:lstStyle/>
                    <a:p>
                      <a:endParaRPr lang="en-US" sz="1000" dirty="0">
                        <a:solidFill>
                          <a:srgbClr val="F18622"/>
                        </a:solidFill>
                      </a:endParaRPr>
                    </a:p>
                  </a:txBody>
                  <a:tcPr>
                    <a:solidFill>
                      <a:srgbClr val="1C78BA"/>
                    </a:solidFill>
                  </a:tcPr>
                </a:tc>
                <a:tc>
                  <a:txBody>
                    <a:bodyPr/>
                    <a:lstStyle/>
                    <a:p>
                      <a:endParaRPr lang="en-US" sz="1000" dirty="0">
                        <a:solidFill>
                          <a:srgbClr val="F18622"/>
                        </a:solidFill>
                      </a:endParaRPr>
                    </a:p>
                  </a:txBody>
                  <a:tcPr>
                    <a:solidFill>
                      <a:srgbClr val="1C78BA"/>
                    </a:solidFill>
                  </a:tcPr>
                </a:tc>
                <a:tc>
                  <a:txBody>
                    <a:bodyPr/>
                    <a:lstStyle/>
                    <a:p>
                      <a:endParaRPr lang="en-US" sz="1000" dirty="0">
                        <a:solidFill>
                          <a:srgbClr val="F18622"/>
                        </a:solidFill>
                      </a:endParaRPr>
                    </a:p>
                  </a:txBody>
                  <a:tcPr>
                    <a:solidFill>
                      <a:srgbClr val="1C78BA"/>
                    </a:solidFill>
                  </a:tcPr>
                </a:tc>
                <a:tc>
                  <a:txBody>
                    <a:bodyPr/>
                    <a:lstStyle/>
                    <a:p>
                      <a:endParaRPr lang="en-US" sz="1000" dirty="0">
                        <a:solidFill>
                          <a:srgbClr val="F18622"/>
                        </a:solidFill>
                      </a:endParaRPr>
                    </a:p>
                  </a:txBody>
                  <a:tcPr/>
                </a:tc>
                <a:tc>
                  <a:txBody>
                    <a:bodyPr/>
                    <a:lstStyle/>
                    <a:p>
                      <a:endParaRPr lang="en-US" sz="1000">
                        <a:solidFill>
                          <a:srgbClr val="F18622"/>
                        </a:solidFill>
                      </a:endParaRPr>
                    </a:p>
                  </a:txBody>
                  <a:tcPr/>
                </a:tc>
                <a:tc>
                  <a:txBody>
                    <a:bodyPr/>
                    <a:lstStyle/>
                    <a:p>
                      <a:endParaRPr lang="en-US" sz="1000">
                        <a:solidFill>
                          <a:srgbClr val="F18622"/>
                        </a:solidFill>
                      </a:endParaRPr>
                    </a:p>
                  </a:txBody>
                  <a:tcPr/>
                </a:tc>
                <a:tc>
                  <a:txBody>
                    <a:bodyPr/>
                    <a:lstStyle/>
                    <a:p>
                      <a:endParaRPr lang="en-US" sz="1000">
                        <a:solidFill>
                          <a:srgbClr val="F18622"/>
                        </a:solidFill>
                      </a:endParaRPr>
                    </a:p>
                  </a:txBody>
                  <a:tcPr/>
                </a:tc>
                <a:tc>
                  <a:txBody>
                    <a:bodyPr/>
                    <a:lstStyle/>
                    <a:p>
                      <a:endParaRPr lang="en-US" sz="1000">
                        <a:solidFill>
                          <a:srgbClr val="F18622"/>
                        </a:solidFill>
                      </a:endParaRPr>
                    </a:p>
                  </a:txBody>
                  <a:tcPr/>
                </a:tc>
                <a:tc>
                  <a:txBody>
                    <a:bodyPr/>
                    <a:lstStyle/>
                    <a:p>
                      <a:endParaRPr lang="en-US" sz="1000">
                        <a:solidFill>
                          <a:srgbClr val="F18622"/>
                        </a:solidFill>
                      </a:endParaRPr>
                    </a:p>
                  </a:txBody>
                  <a:tcPr/>
                </a:tc>
                <a:tc>
                  <a:txBody>
                    <a:bodyPr/>
                    <a:lstStyle/>
                    <a:p>
                      <a:endParaRPr lang="en-US" sz="1000">
                        <a:solidFill>
                          <a:srgbClr val="F18622"/>
                        </a:solidFill>
                      </a:endParaRPr>
                    </a:p>
                  </a:txBody>
                  <a:tcPr/>
                </a:tc>
                <a:tc>
                  <a:txBody>
                    <a:bodyPr/>
                    <a:lstStyle/>
                    <a:p>
                      <a:endParaRPr lang="en-US" sz="1000">
                        <a:solidFill>
                          <a:srgbClr val="F18622"/>
                        </a:solidFill>
                      </a:endParaRPr>
                    </a:p>
                  </a:txBody>
                  <a:tcPr/>
                </a:tc>
                <a:tc>
                  <a:txBody>
                    <a:bodyPr/>
                    <a:lstStyle/>
                    <a:p>
                      <a:endParaRPr lang="en-US" sz="1000">
                        <a:solidFill>
                          <a:srgbClr val="F18622"/>
                        </a:solidFill>
                      </a:endParaRPr>
                    </a:p>
                  </a:txBody>
                  <a:tcPr/>
                </a:tc>
                <a:tc>
                  <a:txBody>
                    <a:bodyPr/>
                    <a:lstStyle/>
                    <a:p>
                      <a:endParaRPr lang="en-US" sz="1000">
                        <a:solidFill>
                          <a:srgbClr val="F18622"/>
                        </a:solidFill>
                      </a:endParaRPr>
                    </a:p>
                  </a:txBody>
                  <a:tcPr/>
                </a:tc>
                <a:tc>
                  <a:txBody>
                    <a:bodyPr/>
                    <a:lstStyle/>
                    <a:p>
                      <a:endParaRPr lang="en-US" sz="1000">
                        <a:solidFill>
                          <a:srgbClr val="F18622"/>
                        </a:solidFill>
                      </a:endParaRPr>
                    </a:p>
                  </a:txBody>
                  <a:tcPr/>
                </a:tc>
                <a:tc>
                  <a:txBody>
                    <a:bodyPr/>
                    <a:lstStyle/>
                    <a:p>
                      <a:endParaRPr lang="en-US" sz="1000">
                        <a:solidFill>
                          <a:srgbClr val="F18622"/>
                        </a:solidFill>
                      </a:endParaRPr>
                    </a:p>
                  </a:txBody>
                  <a:tcPr/>
                </a:tc>
                <a:extLst>
                  <a:ext uri="{0D108BD9-81ED-4DB2-BD59-A6C34878D82A}">
                    <a16:rowId xmlns:a16="http://schemas.microsoft.com/office/drawing/2014/main" val="799879743"/>
                  </a:ext>
                </a:extLst>
              </a:tr>
              <a:tr h="0">
                <a:tc>
                  <a:txBody>
                    <a:bodyPr/>
                    <a:lstStyle/>
                    <a:p>
                      <a:r>
                        <a:rPr lang="it-IT" sz="1000" b="1" dirty="0">
                          <a:solidFill>
                            <a:srgbClr val="F18622"/>
                          </a:solidFill>
                        </a:rPr>
                        <a:t>Q2.0</a:t>
                      </a:r>
                      <a:endParaRPr lang="en-US" sz="1000" b="1" dirty="0">
                        <a:solidFill>
                          <a:srgbClr val="F18622"/>
                        </a:solidFill>
                      </a:endParaRPr>
                    </a:p>
                  </a:txBody>
                  <a:tcPr/>
                </a:tc>
                <a:tc>
                  <a:txBody>
                    <a:bodyPr/>
                    <a:lstStyle/>
                    <a:p>
                      <a:endParaRPr lang="en-US" sz="1000" dirty="0">
                        <a:solidFill>
                          <a:srgbClr val="F18622"/>
                        </a:solidFill>
                      </a:endParaRPr>
                    </a:p>
                  </a:txBody>
                  <a:tcPr/>
                </a:tc>
                <a:tc>
                  <a:txBody>
                    <a:bodyPr/>
                    <a:lstStyle/>
                    <a:p>
                      <a:endParaRPr lang="en-US" sz="1000" dirty="0">
                        <a:solidFill>
                          <a:srgbClr val="F18622"/>
                        </a:solidFill>
                      </a:endParaRPr>
                    </a:p>
                  </a:txBody>
                  <a:tcPr/>
                </a:tc>
                <a:tc>
                  <a:txBody>
                    <a:bodyPr/>
                    <a:lstStyle/>
                    <a:p>
                      <a:endParaRPr lang="en-US" sz="1000" dirty="0">
                        <a:solidFill>
                          <a:srgbClr val="F18622"/>
                        </a:solidFill>
                      </a:endParaRPr>
                    </a:p>
                  </a:txBody>
                  <a:tcPr/>
                </a:tc>
                <a:tc>
                  <a:txBody>
                    <a:bodyPr/>
                    <a:lstStyle/>
                    <a:p>
                      <a:endParaRPr lang="en-US" sz="1000" dirty="0">
                        <a:solidFill>
                          <a:srgbClr val="F18622"/>
                        </a:solidFill>
                      </a:endParaRPr>
                    </a:p>
                  </a:txBody>
                  <a:tcPr/>
                </a:tc>
                <a:tc>
                  <a:txBody>
                    <a:bodyPr/>
                    <a:lstStyle/>
                    <a:p>
                      <a:endParaRPr lang="en-US" sz="1000" dirty="0">
                        <a:solidFill>
                          <a:srgbClr val="F18622"/>
                        </a:solidFill>
                      </a:endParaRPr>
                    </a:p>
                  </a:txBody>
                  <a:tcPr>
                    <a:solidFill>
                      <a:srgbClr val="1C78BA"/>
                    </a:solidFill>
                  </a:tcPr>
                </a:tc>
                <a:tc>
                  <a:txBody>
                    <a:bodyPr/>
                    <a:lstStyle/>
                    <a:p>
                      <a:endParaRPr lang="en-US" sz="1000" dirty="0">
                        <a:solidFill>
                          <a:srgbClr val="F18622"/>
                        </a:solidFill>
                      </a:endParaRPr>
                    </a:p>
                  </a:txBody>
                  <a:tcPr>
                    <a:solidFill>
                      <a:srgbClr val="1C78BA"/>
                    </a:solidFill>
                  </a:tcPr>
                </a:tc>
                <a:tc>
                  <a:txBody>
                    <a:bodyPr/>
                    <a:lstStyle/>
                    <a:p>
                      <a:endParaRPr lang="en-US" sz="1000" dirty="0">
                        <a:solidFill>
                          <a:srgbClr val="F18622"/>
                        </a:solidFill>
                      </a:endParaRPr>
                    </a:p>
                  </a:txBody>
                  <a:tcPr>
                    <a:solidFill>
                      <a:srgbClr val="1C78BA"/>
                    </a:solidFill>
                  </a:tcPr>
                </a:tc>
                <a:tc>
                  <a:txBody>
                    <a:bodyPr/>
                    <a:lstStyle/>
                    <a:p>
                      <a:endParaRPr lang="en-US" sz="1000" dirty="0">
                        <a:solidFill>
                          <a:srgbClr val="F18622"/>
                        </a:solidFill>
                      </a:endParaRPr>
                    </a:p>
                  </a:txBody>
                  <a:tcPr>
                    <a:solidFill>
                      <a:srgbClr val="1C78BA"/>
                    </a:solidFill>
                  </a:tcPr>
                </a:tc>
                <a:tc>
                  <a:txBody>
                    <a:bodyPr/>
                    <a:lstStyle/>
                    <a:p>
                      <a:endParaRPr lang="en-US" sz="1000" dirty="0">
                        <a:solidFill>
                          <a:srgbClr val="F18622"/>
                        </a:solidFill>
                      </a:endParaRPr>
                    </a:p>
                  </a:txBody>
                  <a:tcPr/>
                </a:tc>
                <a:tc>
                  <a:txBody>
                    <a:bodyPr/>
                    <a:lstStyle/>
                    <a:p>
                      <a:endParaRPr lang="en-US" sz="1000" dirty="0">
                        <a:solidFill>
                          <a:srgbClr val="F18622"/>
                        </a:solidFill>
                      </a:endParaRPr>
                    </a:p>
                  </a:txBody>
                  <a:tcPr/>
                </a:tc>
                <a:tc>
                  <a:txBody>
                    <a:bodyPr/>
                    <a:lstStyle/>
                    <a:p>
                      <a:endParaRPr lang="en-US" sz="1000" dirty="0">
                        <a:solidFill>
                          <a:srgbClr val="F18622"/>
                        </a:solidFill>
                      </a:endParaRPr>
                    </a:p>
                  </a:txBody>
                  <a:tcPr/>
                </a:tc>
                <a:tc>
                  <a:txBody>
                    <a:bodyPr/>
                    <a:lstStyle/>
                    <a:p>
                      <a:endParaRPr lang="en-US" sz="1000">
                        <a:solidFill>
                          <a:srgbClr val="F18622"/>
                        </a:solidFill>
                      </a:endParaRPr>
                    </a:p>
                  </a:txBody>
                  <a:tcPr/>
                </a:tc>
                <a:tc>
                  <a:txBody>
                    <a:bodyPr/>
                    <a:lstStyle/>
                    <a:p>
                      <a:endParaRPr lang="en-US" sz="1000">
                        <a:solidFill>
                          <a:srgbClr val="F18622"/>
                        </a:solidFill>
                      </a:endParaRPr>
                    </a:p>
                  </a:txBody>
                  <a:tcPr/>
                </a:tc>
                <a:tc>
                  <a:txBody>
                    <a:bodyPr/>
                    <a:lstStyle/>
                    <a:p>
                      <a:endParaRPr lang="en-US" sz="1000">
                        <a:solidFill>
                          <a:srgbClr val="F18622"/>
                        </a:solidFill>
                      </a:endParaRPr>
                    </a:p>
                  </a:txBody>
                  <a:tcPr/>
                </a:tc>
                <a:tc>
                  <a:txBody>
                    <a:bodyPr/>
                    <a:lstStyle/>
                    <a:p>
                      <a:endParaRPr lang="en-US" sz="1000">
                        <a:solidFill>
                          <a:srgbClr val="F18622"/>
                        </a:solidFill>
                      </a:endParaRPr>
                    </a:p>
                  </a:txBody>
                  <a:tcPr/>
                </a:tc>
                <a:tc>
                  <a:txBody>
                    <a:bodyPr/>
                    <a:lstStyle/>
                    <a:p>
                      <a:endParaRPr lang="en-US" sz="1000">
                        <a:solidFill>
                          <a:srgbClr val="F18622"/>
                        </a:solidFill>
                      </a:endParaRPr>
                    </a:p>
                  </a:txBody>
                  <a:tcPr/>
                </a:tc>
                <a:extLst>
                  <a:ext uri="{0D108BD9-81ED-4DB2-BD59-A6C34878D82A}">
                    <a16:rowId xmlns:a16="http://schemas.microsoft.com/office/drawing/2014/main" val="2749723915"/>
                  </a:ext>
                </a:extLst>
              </a:tr>
              <a:tr h="144573">
                <a:tc>
                  <a:txBody>
                    <a:bodyPr/>
                    <a:lstStyle/>
                    <a:p>
                      <a:r>
                        <a:rPr lang="it-IT" sz="1000" b="1" dirty="0">
                          <a:solidFill>
                            <a:srgbClr val="F18622"/>
                          </a:solidFill>
                        </a:rPr>
                        <a:t>Q3.0</a:t>
                      </a:r>
                      <a:endParaRPr lang="en-US" sz="1000" b="1" dirty="0">
                        <a:solidFill>
                          <a:srgbClr val="F18622"/>
                        </a:solidFill>
                      </a:endParaRPr>
                    </a:p>
                  </a:txBody>
                  <a:tcPr/>
                </a:tc>
                <a:tc>
                  <a:txBody>
                    <a:bodyPr/>
                    <a:lstStyle/>
                    <a:p>
                      <a:endParaRPr lang="en-US" sz="1000" dirty="0">
                        <a:solidFill>
                          <a:srgbClr val="F18622"/>
                        </a:solidFill>
                      </a:endParaRPr>
                    </a:p>
                  </a:txBody>
                  <a:tcPr/>
                </a:tc>
                <a:tc>
                  <a:txBody>
                    <a:bodyPr/>
                    <a:lstStyle/>
                    <a:p>
                      <a:endParaRPr lang="en-US" sz="1000">
                        <a:solidFill>
                          <a:srgbClr val="F18622"/>
                        </a:solidFill>
                      </a:endParaRPr>
                    </a:p>
                  </a:txBody>
                  <a:tcPr/>
                </a:tc>
                <a:tc>
                  <a:txBody>
                    <a:bodyPr/>
                    <a:lstStyle/>
                    <a:p>
                      <a:endParaRPr lang="en-US" sz="1000">
                        <a:solidFill>
                          <a:srgbClr val="F18622"/>
                        </a:solidFill>
                      </a:endParaRPr>
                    </a:p>
                  </a:txBody>
                  <a:tcPr/>
                </a:tc>
                <a:tc>
                  <a:txBody>
                    <a:bodyPr/>
                    <a:lstStyle/>
                    <a:p>
                      <a:endParaRPr lang="en-US" sz="1000">
                        <a:solidFill>
                          <a:srgbClr val="F18622"/>
                        </a:solidFill>
                      </a:endParaRPr>
                    </a:p>
                  </a:txBody>
                  <a:tcPr/>
                </a:tc>
                <a:tc>
                  <a:txBody>
                    <a:bodyPr/>
                    <a:lstStyle/>
                    <a:p>
                      <a:endParaRPr lang="en-US" sz="1000">
                        <a:solidFill>
                          <a:srgbClr val="F18622"/>
                        </a:solidFill>
                      </a:endParaRPr>
                    </a:p>
                  </a:txBody>
                  <a:tcPr/>
                </a:tc>
                <a:tc>
                  <a:txBody>
                    <a:bodyPr/>
                    <a:lstStyle/>
                    <a:p>
                      <a:endParaRPr lang="en-US" sz="1000">
                        <a:solidFill>
                          <a:srgbClr val="F18622"/>
                        </a:solidFill>
                      </a:endParaRPr>
                    </a:p>
                  </a:txBody>
                  <a:tcPr/>
                </a:tc>
                <a:tc>
                  <a:txBody>
                    <a:bodyPr/>
                    <a:lstStyle/>
                    <a:p>
                      <a:endParaRPr lang="en-US" sz="1000" dirty="0">
                        <a:solidFill>
                          <a:srgbClr val="F18622"/>
                        </a:solidFill>
                      </a:endParaRPr>
                    </a:p>
                  </a:txBody>
                  <a:tcPr/>
                </a:tc>
                <a:tc>
                  <a:txBody>
                    <a:bodyPr/>
                    <a:lstStyle/>
                    <a:p>
                      <a:endParaRPr lang="en-US" sz="1000">
                        <a:solidFill>
                          <a:srgbClr val="F18622"/>
                        </a:solidFill>
                      </a:endParaRPr>
                    </a:p>
                  </a:txBody>
                  <a:tcPr/>
                </a:tc>
                <a:tc>
                  <a:txBody>
                    <a:bodyPr/>
                    <a:lstStyle/>
                    <a:p>
                      <a:endParaRPr lang="en-US" sz="1000" dirty="0">
                        <a:solidFill>
                          <a:srgbClr val="F18622"/>
                        </a:solidFill>
                      </a:endParaRPr>
                    </a:p>
                  </a:txBody>
                  <a:tcPr>
                    <a:solidFill>
                      <a:srgbClr val="1C78BA"/>
                    </a:solidFill>
                  </a:tcPr>
                </a:tc>
                <a:tc>
                  <a:txBody>
                    <a:bodyPr/>
                    <a:lstStyle/>
                    <a:p>
                      <a:endParaRPr lang="en-US" sz="1000" dirty="0">
                        <a:solidFill>
                          <a:srgbClr val="F18622"/>
                        </a:solidFill>
                      </a:endParaRPr>
                    </a:p>
                  </a:txBody>
                  <a:tcPr>
                    <a:solidFill>
                      <a:srgbClr val="1C78BA"/>
                    </a:solidFill>
                  </a:tcPr>
                </a:tc>
                <a:tc>
                  <a:txBody>
                    <a:bodyPr/>
                    <a:lstStyle/>
                    <a:p>
                      <a:endParaRPr lang="en-US" sz="1000" dirty="0">
                        <a:solidFill>
                          <a:srgbClr val="F18622"/>
                        </a:solidFill>
                      </a:endParaRPr>
                    </a:p>
                  </a:txBody>
                  <a:tcPr>
                    <a:solidFill>
                      <a:srgbClr val="1C78BA"/>
                    </a:solidFill>
                  </a:tcPr>
                </a:tc>
                <a:tc>
                  <a:txBody>
                    <a:bodyPr/>
                    <a:lstStyle/>
                    <a:p>
                      <a:endParaRPr lang="en-US" sz="1000" dirty="0">
                        <a:solidFill>
                          <a:srgbClr val="F18622"/>
                        </a:solidFill>
                      </a:endParaRPr>
                    </a:p>
                  </a:txBody>
                  <a:tcPr>
                    <a:solidFill>
                      <a:srgbClr val="1C78BA"/>
                    </a:solidFill>
                  </a:tcPr>
                </a:tc>
                <a:tc>
                  <a:txBody>
                    <a:bodyPr/>
                    <a:lstStyle/>
                    <a:p>
                      <a:endParaRPr lang="en-US" sz="1000" dirty="0">
                        <a:solidFill>
                          <a:srgbClr val="F18622"/>
                        </a:solidFill>
                      </a:endParaRPr>
                    </a:p>
                  </a:txBody>
                  <a:tcPr/>
                </a:tc>
                <a:tc>
                  <a:txBody>
                    <a:bodyPr/>
                    <a:lstStyle/>
                    <a:p>
                      <a:endParaRPr lang="en-US" sz="1000" dirty="0">
                        <a:solidFill>
                          <a:srgbClr val="F18622"/>
                        </a:solidFill>
                      </a:endParaRPr>
                    </a:p>
                  </a:txBody>
                  <a:tcPr/>
                </a:tc>
                <a:tc>
                  <a:txBody>
                    <a:bodyPr/>
                    <a:lstStyle/>
                    <a:p>
                      <a:endParaRPr lang="en-US" sz="1000">
                        <a:solidFill>
                          <a:srgbClr val="F18622"/>
                        </a:solidFill>
                      </a:endParaRPr>
                    </a:p>
                  </a:txBody>
                  <a:tcPr/>
                </a:tc>
                <a:tc>
                  <a:txBody>
                    <a:bodyPr/>
                    <a:lstStyle/>
                    <a:p>
                      <a:endParaRPr lang="en-US" sz="1000">
                        <a:solidFill>
                          <a:srgbClr val="F18622"/>
                        </a:solidFill>
                      </a:endParaRPr>
                    </a:p>
                  </a:txBody>
                  <a:tcPr/>
                </a:tc>
                <a:extLst>
                  <a:ext uri="{0D108BD9-81ED-4DB2-BD59-A6C34878D82A}">
                    <a16:rowId xmlns:a16="http://schemas.microsoft.com/office/drawing/2014/main" val="1635473758"/>
                  </a:ext>
                </a:extLst>
              </a:tr>
              <a:tr h="0">
                <a:tc>
                  <a:txBody>
                    <a:bodyPr/>
                    <a:lstStyle/>
                    <a:p>
                      <a:r>
                        <a:rPr lang="it-IT" sz="1000" b="1" dirty="0">
                          <a:solidFill>
                            <a:srgbClr val="F18622"/>
                          </a:solidFill>
                        </a:rPr>
                        <a:t>Q4.0</a:t>
                      </a:r>
                      <a:endParaRPr lang="en-US" sz="1000" b="1" dirty="0">
                        <a:solidFill>
                          <a:srgbClr val="F18622"/>
                        </a:solidFill>
                      </a:endParaRPr>
                    </a:p>
                  </a:txBody>
                  <a:tcPr/>
                </a:tc>
                <a:tc>
                  <a:txBody>
                    <a:bodyPr/>
                    <a:lstStyle/>
                    <a:p>
                      <a:endParaRPr lang="en-US" sz="1000" dirty="0">
                        <a:solidFill>
                          <a:srgbClr val="F18622"/>
                        </a:solidFill>
                      </a:endParaRPr>
                    </a:p>
                  </a:txBody>
                  <a:tcPr/>
                </a:tc>
                <a:tc>
                  <a:txBody>
                    <a:bodyPr/>
                    <a:lstStyle/>
                    <a:p>
                      <a:endParaRPr lang="en-US" sz="1000" dirty="0">
                        <a:solidFill>
                          <a:srgbClr val="F18622"/>
                        </a:solidFill>
                      </a:endParaRPr>
                    </a:p>
                  </a:txBody>
                  <a:tcPr/>
                </a:tc>
                <a:tc>
                  <a:txBody>
                    <a:bodyPr/>
                    <a:lstStyle/>
                    <a:p>
                      <a:endParaRPr lang="en-US" sz="1000" dirty="0">
                        <a:solidFill>
                          <a:srgbClr val="F18622"/>
                        </a:solidFill>
                      </a:endParaRPr>
                    </a:p>
                  </a:txBody>
                  <a:tcPr/>
                </a:tc>
                <a:tc>
                  <a:txBody>
                    <a:bodyPr/>
                    <a:lstStyle/>
                    <a:p>
                      <a:endParaRPr lang="en-US" sz="1000" dirty="0">
                        <a:solidFill>
                          <a:srgbClr val="F18622"/>
                        </a:solidFill>
                      </a:endParaRPr>
                    </a:p>
                  </a:txBody>
                  <a:tcPr/>
                </a:tc>
                <a:tc>
                  <a:txBody>
                    <a:bodyPr/>
                    <a:lstStyle/>
                    <a:p>
                      <a:endParaRPr lang="en-US" sz="1000" dirty="0">
                        <a:solidFill>
                          <a:srgbClr val="F18622"/>
                        </a:solidFill>
                      </a:endParaRPr>
                    </a:p>
                  </a:txBody>
                  <a:tcPr/>
                </a:tc>
                <a:tc>
                  <a:txBody>
                    <a:bodyPr/>
                    <a:lstStyle/>
                    <a:p>
                      <a:endParaRPr lang="en-US" sz="1000">
                        <a:solidFill>
                          <a:srgbClr val="F18622"/>
                        </a:solidFill>
                      </a:endParaRPr>
                    </a:p>
                  </a:txBody>
                  <a:tcPr/>
                </a:tc>
                <a:tc>
                  <a:txBody>
                    <a:bodyPr/>
                    <a:lstStyle/>
                    <a:p>
                      <a:endParaRPr lang="en-US" sz="1000">
                        <a:solidFill>
                          <a:srgbClr val="F18622"/>
                        </a:solidFill>
                      </a:endParaRPr>
                    </a:p>
                  </a:txBody>
                  <a:tcPr/>
                </a:tc>
                <a:tc>
                  <a:txBody>
                    <a:bodyPr/>
                    <a:lstStyle/>
                    <a:p>
                      <a:endParaRPr lang="en-US" sz="1000">
                        <a:solidFill>
                          <a:srgbClr val="F18622"/>
                        </a:solidFill>
                      </a:endParaRPr>
                    </a:p>
                  </a:txBody>
                  <a:tcPr/>
                </a:tc>
                <a:tc>
                  <a:txBody>
                    <a:bodyPr/>
                    <a:lstStyle/>
                    <a:p>
                      <a:endParaRPr lang="en-US" sz="1000">
                        <a:solidFill>
                          <a:srgbClr val="F18622"/>
                        </a:solidFill>
                      </a:endParaRPr>
                    </a:p>
                  </a:txBody>
                  <a:tcPr/>
                </a:tc>
                <a:tc>
                  <a:txBody>
                    <a:bodyPr/>
                    <a:lstStyle/>
                    <a:p>
                      <a:endParaRPr lang="en-US" sz="1000">
                        <a:solidFill>
                          <a:srgbClr val="F18622"/>
                        </a:solidFill>
                      </a:endParaRPr>
                    </a:p>
                  </a:txBody>
                  <a:tcPr/>
                </a:tc>
                <a:tc>
                  <a:txBody>
                    <a:bodyPr/>
                    <a:lstStyle/>
                    <a:p>
                      <a:endParaRPr lang="en-US" sz="1000" dirty="0">
                        <a:solidFill>
                          <a:srgbClr val="1C78BA"/>
                        </a:solidFill>
                      </a:endParaRPr>
                    </a:p>
                  </a:txBody>
                  <a:tcPr>
                    <a:solidFill>
                      <a:srgbClr val="1C78BA"/>
                    </a:solidFill>
                  </a:tcPr>
                </a:tc>
                <a:tc>
                  <a:txBody>
                    <a:bodyPr/>
                    <a:lstStyle/>
                    <a:p>
                      <a:endParaRPr lang="en-US" sz="1000" dirty="0">
                        <a:solidFill>
                          <a:srgbClr val="1C78BA"/>
                        </a:solidFill>
                      </a:endParaRPr>
                    </a:p>
                  </a:txBody>
                  <a:tcPr>
                    <a:solidFill>
                      <a:srgbClr val="1C78BA"/>
                    </a:solidFill>
                  </a:tcPr>
                </a:tc>
                <a:tc>
                  <a:txBody>
                    <a:bodyPr/>
                    <a:lstStyle/>
                    <a:p>
                      <a:endParaRPr lang="en-US" sz="1000" dirty="0">
                        <a:solidFill>
                          <a:srgbClr val="1C78BA"/>
                        </a:solidFill>
                      </a:endParaRPr>
                    </a:p>
                  </a:txBody>
                  <a:tcPr>
                    <a:solidFill>
                      <a:srgbClr val="1C78BA"/>
                    </a:solidFill>
                  </a:tcPr>
                </a:tc>
                <a:tc>
                  <a:txBody>
                    <a:bodyPr/>
                    <a:lstStyle/>
                    <a:p>
                      <a:endParaRPr lang="en-US" sz="1000" dirty="0">
                        <a:solidFill>
                          <a:srgbClr val="F18622"/>
                        </a:solidFill>
                      </a:endParaRPr>
                    </a:p>
                  </a:txBody>
                  <a:tcPr>
                    <a:solidFill>
                      <a:srgbClr val="1C78BA"/>
                    </a:solidFill>
                  </a:tcPr>
                </a:tc>
                <a:tc>
                  <a:txBody>
                    <a:bodyPr/>
                    <a:lstStyle/>
                    <a:p>
                      <a:endParaRPr lang="en-US" sz="1000" dirty="0">
                        <a:solidFill>
                          <a:srgbClr val="F18622"/>
                        </a:solidFill>
                      </a:endParaRPr>
                    </a:p>
                  </a:txBody>
                  <a:tcPr/>
                </a:tc>
                <a:tc>
                  <a:txBody>
                    <a:bodyPr/>
                    <a:lstStyle/>
                    <a:p>
                      <a:endParaRPr lang="en-US" sz="1000" dirty="0">
                        <a:solidFill>
                          <a:srgbClr val="F18622"/>
                        </a:solidFill>
                      </a:endParaRPr>
                    </a:p>
                  </a:txBody>
                  <a:tcPr/>
                </a:tc>
                <a:extLst>
                  <a:ext uri="{0D108BD9-81ED-4DB2-BD59-A6C34878D82A}">
                    <a16:rowId xmlns:a16="http://schemas.microsoft.com/office/drawing/2014/main" val="3706953486"/>
                  </a:ext>
                </a:extLst>
              </a:tr>
              <a:tr h="12256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000" b="1" dirty="0">
                          <a:solidFill>
                            <a:srgbClr val="F18622"/>
                          </a:solidFill>
                        </a:rPr>
                        <a:t>Q4.1</a:t>
                      </a:r>
                      <a:endParaRPr lang="en-US" sz="1000" b="1" dirty="0">
                        <a:solidFill>
                          <a:srgbClr val="F18622"/>
                        </a:solidFill>
                      </a:endParaRPr>
                    </a:p>
                  </a:txBody>
                  <a:tcPr/>
                </a:tc>
                <a:tc>
                  <a:txBody>
                    <a:bodyPr/>
                    <a:lstStyle/>
                    <a:p>
                      <a:endParaRPr lang="en-US" sz="1000" dirty="0">
                        <a:solidFill>
                          <a:srgbClr val="F18622"/>
                        </a:solidFill>
                      </a:endParaRPr>
                    </a:p>
                  </a:txBody>
                  <a:tcPr/>
                </a:tc>
                <a:tc>
                  <a:txBody>
                    <a:bodyPr/>
                    <a:lstStyle/>
                    <a:p>
                      <a:endParaRPr lang="en-US" sz="1000" dirty="0">
                        <a:solidFill>
                          <a:srgbClr val="F18622"/>
                        </a:solidFill>
                      </a:endParaRPr>
                    </a:p>
                  </a:txBody>
                  <a:tcPr/>
                </a:tc>
                <a:tc>
                  <a:txBody>
                    <a:bodyPr/>
                    <a:lstStyle/>
                    <a:p>
                      <a:endParaRPr lang="en-US" sz="1000" dirty="0">
                        <a:solidFill>
                          <a:srgbClr val="F18622"/>
                        </a:solidFill>
                      </a:endParaRPr>
                    </a:p>
                  </a:txBody>
                  <a:tcPr/>
                </a:tc>
                <a:tc>
                  <a:txBody>
                    <a:bodyPr/>
                    <a:lstStyle/>
                    <a:p>
                      <a:endParaRPr lang="en-US" sz="1000" dirty="0">
                        <a:solidFill>
                          <a:srgbClr val="F18622"/>
                        </a:solidFill>
                      </a:endParaRPr>
                    </a:p>
                  </a:txBody>
                  <a:tcPr/>
                </a:tc>
                <a:tc>
                  <a:txBody>
                    <a:bodyPr/>
                    <a:lstStyle/>
                    <a:p>
                      <a:endParaRPr lang="en-US" sz="1000" dirty="0">
                        <a:solidFill>
                          <a:srgbClr val="F18622"/>
                        </a:solidFill>
                      </a:endParaRPr>
                    </a:p>
                  </a:txBody>
                  <a:tcPr/>
                </a:tc>
                <a:tc>
                  <a:txBody>
                    <a:bodyPr/>
                    <a:lstStyle/>
                    <a:p>
                      <a:endParaRPr lang="en-US" sz="1000" dirty="0">
                        <a:solidFill>
                          <a:srgbClr val="F18622"/>
                        </a:solidFill>
                      </a:endParaRPr>
                    </a:p>
                  </a:txBody>
                  <a:tcPr/>
                </a:tc>
                <a:tc>
                  <a:txBody>
                    <a:bodyPr/>
                    <a:lstStyle/>
                    <a:p>
                      <a:endParaRPr lang="en-US" sz="1000">
                        <a:solidFill>
                          <a:srgbClr val="F18622"/>
                        </a:solidFill>
                      </a:endParaRPr>
                    </a:p>
                  </a:txBody>
                  <a:tcPr/>
                </a:tc>
                <a:tc>
                  <a:txBody>
                    <a:bodyPr/>
                    <a:lstStyle/>
                    <a:p>
                      <a:endParaRPr lang="en-US" sz="1000" dirty="0">
                        <a:solidFill>
                          <a:srgbClr val="F18622"/>
                        </a:solidFill>
                      </a:endParaRPr>
                    </a:p>
                  </a:txBody>
                  <a:tcPr/>
                </a:tc>
                <a:tc>
                  <a:txBody>
                    <a:bodyPr/>
                    <a:lstStyle/>
                    <a:p>
                      <a:endParaRPr lang="en-US" sz="1000">
                        <a:solidFill>
                          <a:srgbClr val="F18622"/>
                        </a:solidFill>
                      </a:endParaRPr>
                    </a:p>
                  </a:txBody>
                  <a:tcPr/>
                </a:tc>
                <a:tc>
                  <a:txBody>
                    <a:bodyPr/>
                    <a:lstStyle/>
                    <a:p>
                      <a:endParaRPr lang="en-US" sz="1000" dirty="0">
                        <a:solidFill>
                          <a:srgbClr val="F18622"/>
                        </a:solidFill>
                      </a:endParaRPr>
                    </a:p>
                  </a:txBody>
                  <a:tcPr/>
                </a:tc>
                <a:tc>
                  <a:txBody>
                    <a:bodyPr/>
                    <a:lstStyle/>
                    <a:p>
                      <a:endParaRPr lang="en-US" sz="1000">
                        <a:solidFill>
                          <a:srgbClr val="F18622"/>
                        </a:solidFill>
                      </a:endParaRPr>
                    </a:p>
                  </a:txBody>
                  <a:tcPr/>
                </a:tc>
                <a:tc>
                  <a:txBody>
                    <a:bodyPr/>
                    <a:lstStyle/>
                    <a:p>
                      <a:endParaRPr lang="en-US" sz="1000" dirty="0">
                        <a:solidFill>
                          <a:srgbClr val="F18622"/>
                        </a:solidFill>
                      </a:endParaRPr>
                    </a:p>
                  </a:txBody>
                  <a:tcPr/>
                </a:tc>
                <a:tc>
                  <a:txBody>
                    <a:bodyPr/>
                    <a:lstStyle/>
                    <a:p>
                      <a:endParaRPr lang="en-US" sz="1000" dirty="0">
                        <a:solidFill>
                          <a:srgbClr val="F18622"/>
                        </a:solidFill>
                      </a:endParaRPr>
                    </a:p>
                  </a:txBody>
                  <a:tcPr/>
                </a:tc>
                <a:tc>
                  <a:txBody>
                    <a:bodyPr/>
                    <a:lstStyle/>
                    <a:p>
                      <a:endParaRPr lang="en-US" sz="1000" dirty="0">
                        <a:solidFill>
                          <a:srgbClr val="F18622"/>
                        </a:solidFill>
                      </a:endParaRPr>
                    </a:p>
                  </a:txBody>
                  <a:tcPr>
                    <a:solidFill>
                      <a:srgbClr val="1C78BA"/>
                    </a:solidFill>
                  </a:tcPr>
                </a:tc>
                <a:tc>
                  <a:txBody>
                    <a:bodyPr/>
                    <a:lstStyle/>
                    <a:p>
                      <a:endParaRPr lang="en-US" sz="1000" dirty="0">
                        <a:solidFill>
                          <a:srgbClr val="F18622"/>
                        </a:solidFill>
                      </a:endParaRPr>
                    </a:p>
                  </a:txBody>
                  <a:tcPr>
                    <a:solidFill>
                      <a:srgbClr val="1C78BA"/>
                    </a:solidFill>
                  </a:tcPr>
                </a:tc>
                <a:tc>
                  <a:txBody>
                    <a:bodyPr/>
                    <a:lstStyle/>
                    <a:p>
                      <a:endParaRPr lang="en-US" sz="1000" dirty="0">
                        <a:solidFill>
                          <a:srgbClr val="F18622"/>
                        </a:solidFill>
                      </a:endParaRPr>
                    </a:p>
                  </a:txBody>
                  <a:tcPr>
                    <a:solidFill>
                      <a:srgbClr val="1C78BA"/>
                    </a:solidFill>
                  </a:tcPr>
                </a:tc>
                <a:extLst>
                  <a:ext uri="{0D108BD9-81ED-4DB2-BD59-A6C34878D82A}">
                    <a16:rowId xmlns:a16="http://schemas.microsoft.com/office/drawing/2014/main" val="333492043"/>
                  </a:ext>
                </a:extLst>
              </a:tr>
            </a:tbl>
          </a:graphicData>
        </a:graphic>
      </p:graphicFrame>
      <p:sp>
        <p:nvSpPr>
          <p:cNvPr id="3" name="CasellaDiTesto 2">
            <a:extLst>
              <a:ext uri="{FF2B5EF4-FFF2-40B4-BE49-F238E27FC236}">
                <a16:creationId xmlns:a16="http://schemas.microsoft.com/office/drawing/2014/main" id="{6107AC85-B4CC-4103-A0CF-8B3A5A3822EE}"/>
              </a:ext>
            </a:extLst>
          </p:cNvPr>
          <p:cNvSpPr txBox="1"/>
          <p:nvPr/>
        </p:nvSpPr>
        <p:spPr>
          <a:xfrm>
            <a:off x="3929187" y="931805"/>
            <a:ext cx="1456267" cy="307777"/>
          </a:xfrm>
          <a:prstGeom prst="rect">
            <a:avLst/>
          </a:prstGeom>
          <a:noFill/>
        </p:spPr>
        <p:txBody>
          <a:bodyPr wrap="square" rtlCol="0">
            <a:spAutoFit/>
          </a:bodyPr>
          <a:lstStyle/>
          <a:p>
            <a:pPr algn="ctr"/>
            <a:r>
              <a:rPr lang="en-US"/>
              <a:t>Months</a:t>
            </a:r>
          </a:p>
        </p:txBody>
      </p:sp>
      <p:sp>
        <p:nvSpPr>
          <p:cNvPr id="9" name="CasellaDiTesto 8">
            <a:extLst>
              <a:ext uri="{FF2B5EF4-FFF2-40B4-BE49-F238E27FC236}">
                <a16:creationId xmlns:a16="http://schemas.microsoft.com/office/drawing/2014/main" id="{54160D0D-D620-4EF1-94E7-66D6F525F122}"/>
              </a:ext>
            </a:extLst>
          </p:cNvPr>
          <p:cNvSpPr txBox="1"/>
          <p:nvPr/>
        </p:nvSpPr>
        <p:spPr>
          <a:xfrm rot="16200000">
            <a:off x="904885" y="1821632"/>
            <a:ext cx="1135795" cy="307777"/>
          </a:xfrm>
          <a:prstGeom prst="rect">
            <a:avLst/>
          </a:prstGeom>
          <a:noFill/>
        </p:spPr>
        <p:txBody>
          <a:bodyPr wrap="square" rtlCol="0">
            <a:spAutoFit/>
          </a:bodyPr>
          <a:lstStyle/>
          <a:p>
            <a:pPr algn="ctr"/>
            <a:r>
              <a:rPr lang="it-IT" dirty="0"/>
              <a:t>Activities</a:t>
            </a:r>
            <a:endParaRPr lang="en-US" dirty="0"/>
          </a:p>
        </p:txBody>
      </p:sp>
      <p:sp>
        <p:nvSpPr>
          <p:cNvPr id="10" name="Google Shape;120;p2">
            <a:extLst>
              <a:ext uri="{FF2B5EF4-FFF2-40B4-BE49-F238E27FC236}">
                <a16:creationId xmlns:a16="http://schemas.microsoft.com/office/drawing/2014/main" id="{B1944FBC-E5B5-4747-9DF3-06F4511D7493}"/>
              </a:ext>
            </a:extLst>
          </p:cNvPr>
          <p:cNvSpPr txBox="1">
            <a:spLocks noGrp="1"/>
          </p:cNvSpPr>
          <p:nvPr>
            <p:ph type="dt" idx="10"/>
          </p:nvPr>
        </p:nvSpPr>
        <p:spPr>
          <a:xfrm>
            <a:off x="7769351" y="4779625"/>
            <a:ext cx="1038000" cy="2745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GB" dirty="0"/>
              <a:t>23/06/2021</a:t>
            </a:r>
            <a:endParaRPr dirty="0"/>
          </a:p>
        </p:txBody>
      </p:sp>
      <p:sp>
        <p:nvSpPr>
          <p:cNvPr id="12" name="Google Shape;122;p2">
            <a:extLst>
              <a:ext uri="{FF2B5EF4-FFF2-40B4-BE49-F238E27FC236}">
                <a16:creationId xmlns:a16="http://schemas.microsoft.com/office/drawing/2014/main" id="{3393C6E1-D138-1A4E-91C5-D741380305B4}"/>
              </a:ext>
            </a:extLst>
          </p:cNvPr>
          <p:cNvSpPr txBox="1">
            <a:spLocks/>
          </p:cNvSpPr>
          <p:nvPr/>
        </p:nvSpPr>
        <p:spPr>
          <a:xfrm>
            <a:off x="6512118" y="4779625"/>
            <a:ext cx="1142583" cy="2745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ctr"/>
            <a:r>
              <a:rPr lang="en-GB">
                <a:solidFill>
                  <a:srgbClr val="0067B1"/>
                </a:solidFill>
              </a:rPr>
              <a:t>eHoney use-case</a:t>
            </a:r>
            <a:endParaRPr lang="en-GB" dirty="0">
              <a:solidFill>
                <a:srgbClr val="0067B1"/>
              </a:solidFill>
            </a:endParaRPr>
          </a:p>
        </p:txBody>
      </p:sp>
    </p:spTree>
    <p:extLst>
      <p:ext uri="{BB962C8B-B14F-4D97-AF65-F5344CB8AC3E}">
        <p14:creationId xmlns:p14="http://schemas.microsoft.com/office/powerpoint/2010/main" val="1158750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HOM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GI-ACE SECTOI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GI_ACE END">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755</Words>
  <Application>Microsoft Macintosh PowerPoint</Application>
  <PresentationFormat>On-screen Show (16:9)</PresentationFormat>
  <Paragraphs>117</Paragraphs>
  <Slides>10</Slides>
  <Notes>10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10</vt:i4>
      </vt:variant>
    </vt:vector>
  </HeadingPairs>
  <TitlesOfParts>
    <vt:vector size="17" baseType="lpstr">
      <vt:lpstr>Arial</vt:lpstr>
      <vt:lpstr>Calibri</vt:lpstr>
      <vt:lpstr>Noto Sans Symbols</vt:lpstr>
      <vt:lpstr>HOME</vt:lpstr>
      <vt:lpstr>CONTENT</vt:lpstr>
      <vt:lpstr>EGI-ACE SECTOIN</vt:lpstr>
      <vt:lpstr>EGI_ACE END</vt:lpstr>
      <vt:lpstr>PowerPoint Presentation</vt:lpstr>
      <vt:lpstr>Outline</vt:lpstr>
      <vt:lpstr>Background about the scientific use case</vt:lpstr>
      <vt:lpstr>Background about the scientific use case</vt:lpstr>
      <vt:lpstr>Ambition, Impact, Challenge(s)</vt:lpstr>
      <vt:lpstr>Integration Support</vt:lpstr>
      <vt:lpstr>Capacity Requirements</vt:lpstr>
      <vt:lpstr>Timeline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Luca Fontanesi</dc:creator>
  <cp:lastModifiedBy>Stefano Nicotri</cp:lastModifiedBy>
  <cp:revision>23</cp:revision>
  <dcterms:modified xsi:type="dcterms:W3CDTF">2021-06-23T08:01:20Z</dcterms:modified>
</cp:coreProperties>
</file>