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9"/>
  </p:notesMasterIdLst>
  <p:sldIdLst>
    <p:sldId id="257" r:id="rId5"/>
    <p:sldId id="258" r:id="rId6"/>
    <p:sldId id="259" r:id="rId7"/>
    <p:sldId id="260" r:id="rId8"/>
  </p:sldIdLst>
  <p:sldSz cx="6858000" cy="5143500"/>
  <p:notesSz cx="6858000" cy="9144000"/>
  <p:defaultTextStyle>
    <a:defPPr>
      <a:defRPr lang="fr-FR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702" autoAdjust="0"/>
    <p:restoredTop sz="93197"/>
  </p:normalViewPr>
  <p:slideViewPr>
    <p:cSldViewPr snapToGrid="0" snapToObjects="1">
      <p:cViewPr varScale="1">
        <p:scale>
          <a:sx n="159" d="100"/>
          <a:sy n="159" d="100"/>
        </p:scale>
        <p:origin x="1384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Century Gothic" panose="020B0502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Century Gothic" panose="020B0502020202020204" pitchFamily="34" charset="0"/>
              </a:defRPr>
            </a:lvl1pPr>
          </a:lstStyle>
          <a:p>
            <a:fld id="{ED1597C8-4075-944C-8AAE-20B28B322C81}" type="datetimeFigureOut">
              <a:rPr lang="fr-FR" smtClean="0"/>
              <a:pPr/>
              <a:t>03/09/2021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Century Gothic" panose="020B0502020202020204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Century Gothic" panose="020B0502020202020204" pitchFamily="34" charset="0"/>
              </a:defRPr>
            </a:lvl1pPr>
          </a:lstStyle>
          <a:p>
            <a:fld id="{911A00D3-8DEF-304F-8985-6DF97AC3999C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2943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b="0" i="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342900" algn="l" defTabSz="685800" rtl="0" eaLnBrk="1" latinLnBrk="0" hangingPunct="1">
      <a:defRPr sz="900" b="0" i="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685800" algn="l" defTabSz="685800" rtl="0" eaLnBrk="1" latinLnBrk="0" hangingPunct="1">
      <a:defRPr sz="900" b="0" i="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028700" algn="l" defTabSz="685800" rtl="0" eaLnBrk="1" latinLnBrk="0" hangingPunct="1">
      <a:defRPr sz="900" b="0" i="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371600" algn="l" defTabSz="685800" rtl="0" eaLnBrk="1" latinLnBrk="0" hangingPunct="1">
      <a:defRPr sz="900" b="0" i="0"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BE" dirty="0"/>
              <a:t>Integrating the Mission &amp; the Summary table – written in red: question marks, in blue; improve wording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1A00D3-8DEF-304F-8985-6DF97AC3999C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50301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8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8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-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CBCED43-F921-47AA-A4F9-4E99D53B4CA5}"/>
              </a:ext>
            </a:extLst>
          </p:cNvPr>
          <p:cNvSpPr/>
          <p:nvPr userDrawn="1"/>
        </p:nvSpPr>
        <p:spPr>
          <a:xfrm>
            <a:off x="-8710" y="-108738"/>
            <a:ext cx="6975567" cy="5278366"/>
          </a:xfrm>
          <a:prstGeom prst="rect">
            <a:avLst/>
          </a:prstGeom>
          <a:solidFill>
            <a:srgbClr val="D035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5AE9DB2-E1B1-794F-B938-CB7BCE42C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253" y="1764152"/>
            <a:ext cx="5736625" cy="17907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00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5BD4A2-0A9C-164F-AD42-08EFF1CA77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253" y="3556429"/>
            <a:ext cx="5736625" cy="1241822"/>
          </a:xfrm>
          <a:prstGeom prst="rect">
            <a:avLst/>
          </a:prstGeom>
        </p:spPr>
        <p:txBody>
          <a:bodyPr tIns="144000"/>
          <a:lstStyle>
            <a:lvl1pPr marL="0" indent="0" algn="l">
              <a:buNone/>
              <a:defRPr sz="1800"/>
            </a:lvl1pPr>
            <a:lvl2pPr marL="257162" indent="0" algn="ctr">
              <a:buNone/>
              <a:defRPr sz="1125"/>
            </a:lvl2pPr>
            <a:lvl3pPr marL="514325" indent="0" algn="ctr">
              <a:buNone/>
              <a:defRPr sz="1013"/>
            </a:lvl3pPr>
            <a:lvl4pPr marL="771487" indent="0" algn="ctr">
              <a:buNone/>
              <a:defRPr sz="900"/>
            </a:lvl4pPr>
            <a:lvl5pPr marL="1028649" indent="0" algn="ctr">
              <a:buNone/>
              <a:defRPr sz="900"/>
            </a:lvl5pPr>
            <a:lvl6pPr marL="1285811" indent="0" algn="ctr">
              <a:buNone/>
              <a:defRPr sz="900"/>
            </a:lvl6pPr>
            <a:lvl7pPr marL="1542973" indent="0" algn="ctr">
              <a:buNone/>
              <a:defRPr sz="900"/>
            </a:lvl7pPr>
            <a:lvl8pPr marL="1800135" indent="0" algn="ctr">
              <a:buNone/>
              <a:defRPr sz="900"/>
            </a:lvl8pPr>
            <a:lvl9pPr marL="2057297" indent="0" algn="ctr">
              <a:buNone/>
              <a:defRPr sz="900"/>
            </a:lvl9pPr>
          </a:lstStyle>
          <a:p>
            <a:r>
              <a:rPr lang="en-GB"/>
              <a:t>Click to edit Master subtitle style</a:t>
            </a:r>
            <a:endParaRPr lang="fr-FR" dirty="0"/>
          </a:p>
        </p:txBody>
      </p:sp>
      <p:pic>
        <p:nvPicPr>
          <p:cNvPr id="7" name="Image 9" descr="Une image contenant table&#10;&#10;Description générée automatiquement">
            <a:extLst>
              <a:ext uri="{FF2B5EF4-FFF2-40B4-BE49-F238E27FC236}">
                <a16:creationId xmlns:a16="http://schemas.microsoft.com/office/drawing/2014/main" id="{0F3797C4-DE00-7047-9BD2-4D6CF60541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9079" y="218615"/>
            <a:ext cx="2069897" cy="844036"/>
          </a:xfrm>
          <a:prstGeom prst="rect">
            <a:avLst/>
          </a:prstGeom>
        </p:spPr>
      </p:pic>
      <p:pic>
        <p:nvPicPr>
          <p:cNvPr id="14" name="Picture 13" descr="A picture containing drawing, room, table&#10;&#10;Description automatically generated">
            <a:extLst>
              <a:ext uri="{FF2B5EF4-FFF2-40B4-BE49-F238E27FC236}">
                <a16:creationId xmlns:a16="http://schemas.microsoft.com/office/drawing/2014/main" id="{72B88658-CFB2-4D95-AE63-40281144D9B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48000" y="180000"/>
            <a:ext cx="6120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182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- two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F0B472E7-7B67-784E-822B-579DABBD5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/>
          <a:lstStyle>
            <a:lvl1pPr algn="r">
              <a:defRPr b="0" i="0">
                <a:latin typeface="Century Gothic" panose="020B0502020202020204" pitchFamily="34" charset="0"/>
              </a:defRPr>
            </a:lvl1pPr>
          </a:lstStyle>
          <a:p>
            <a:fld id="{AC408851-99D8-9A44-B83F-995A95EE6BF9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8E5C3A-117C-F34B-A709-9C2EE92BCA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70513" y="925513"/>
            <a:ext cx="2735596" cy="6207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en-GB" noProof="0"/>
              <a:t>Title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C480BC0-3299-1446-9F79-546DB042BB5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1488" y="1636776"/>
            <a:ext cx="2916000" cy="3130487"/>
          </a:xfrm>
          <a:prstGeom prst="rect">
            <a:avLst/>
          </a:prstGeom>
        </p:spPr>
        <p:txBody>
          <a:bodyPr/>
          <a:lstStyle>
            <a:lvl1pPr marL="257168" marR="0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 sz="1500"/>
            </a:lvl1pPr>
            <a:lvl2pPr marL="385743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2pPr>
            <a:lvl3pPr marL="642905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lvl3pPr>
            <a:lvl4pPr marL="900068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4pPr>
            <a:lvl5pPr marL="1157230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lvl5pPr>
          </a:lstStyle>
          <a:p>
            <a:pPr marL="257168" marR="0" lvl="0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Click to edit Master text styles</a:t>
            </a:r>
          </a:p>
          <a:p>
            <a:pPr marL="257168" marR="0" lvl="1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Second level</a:t>
            </a:r>
          </a:p>
          <a:p>
            <a:pPr marL="257168" marR="0" lvl="2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Third level</a:t>
            </a:r>
          </a:p>
          <a:p>
            <a:pPr marL="257168" marR="0" lvl="3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Fourth level</a:t>
            </a:r>
          </a:p>
          <a:p>
            <a:pPr marL="257168" marR="0" lvl="4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Fifth level</a:t>
            </a:r>
            <a:endParaRPr kumimoji="0" lang="en-GB" sz="1013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A17B7AFD-5B04-9F4F-8D18-C8ADE165465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470513" y="1636774"/>
            <a:ext cx="2916000" cy="3130487"/>
          </a:xfrm>
          <a:prstGeom prst="rect">
            <a:avLst/>
          </a:prstGeom>
        </p:spPr>
        <p:txBody>
          <a:bodyPr/>
          <a:lstStyle>
            <a:lvl1pPr marL="257168" marR="0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 sz="1500"/>
            </a:lvl1pPr>
            <a:lvl2pPr marL="385743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2pPr>
            <a:lvl3pPr marL="642905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lvl3pPr>
            <a:lvl4pPr marL="900068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4pPr>
            <a:lvl5pPr marL="1157230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lvl5pPr>
          </a:lstStyle>
          <a:p>
            <a:pPr marL="257168" marR="0" lvl="0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Click to edit Master text styles</a:t>
            </a:r>
          </a:p>
          <a:p>
            <a:pPr marL="257168" marR="0" lvl="1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Second level</a:t>
            </a:r>
          </a:p>
          <a:p>
            <a:pPr marL="257168" marR="0" lvl="2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Third level</a:t>
            </a:r>
          </a:p>
          <a:p>
            <a:pPr marL="257168" marR="0" lvl="3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Fourth level</a:t>
            </a:r>
          </a:p>
          <a:p>
            <a:pPr marL="257168" marR="0" lvl="4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Fifth level</a:t>
            </a:r>
            <a:endParaRPr kumimoji="0" lang="en-GB" sz="1013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u texte 3">
            <a:extLst>
              <a:ext uri="{FF2B5EF4-FFF2-40B4-BE49-F238E27FC236}">
                <a16:creationId xmlns:a16="http://schemas.microsoft.com/office/drawing/2014/main" id="{D9BAFB23-0BAD-174D-8AEF-36011518339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1489" y="925513"/>
            <a:ext cx="2735596" cy="6207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en-GB" noProof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112294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-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F0B472E7-7B67-784E-822B-579DABBD5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/>
          <a:lstStyle>
            <a:lvl1pPr algn="r">
              <a:defRPr b="0" i="0">
                <a:latin typeface="Century Gothic" panose="020B0502020202020204" pitchFamily="34" charset="0"/>
              </a:defRPr>
            </a:lvl1pPr>
          </a:lstStyle>
          <a:p>
            <a:fld id="{AC408851-99D8-9A44-B83F-995A95EE6BF9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C480BC0-3299-1446-9F79-546DB042BB5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1488" y="925515"/>
            <a:ext cx="2916000" cy="3841748"/>
          </a:xfrm>
          <a:prstGeom prst="rect">
            <a:avLst/>
          </a:prstGeom>
        </p:spPr>
        <p:txBody>
          <a:bodyPr/>
          <a:lstStyle>
            <a:lvl1pPr marL="257168" marR="0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 sz="1500"/>
            </a:lvl1pPr>
            <a:lvl2pPr marL="385743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2pPr>
            <a:lvl3pPr marL="642905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lvl3pPr>
            <a:lvl4pPr marL="900068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4pPr>
            <a:lvl5pPr marL="1157230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lvl5pPr>
          </a:lstStyle>
          <a:p>
            <a:pPr marL="257168" marR="0" lvl="0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Click to edit Master text styles</a:t>
            </a:r>
          </a:p>
          <a:p>
            <a:pPr marL="257168" marR="0" lvl="1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Second level</a:t>
            </a:r>
          </a:p>
          <a:p>
            <a:pPr marL="257168" marR="0" lvl="2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Third level</a:t>
            </a:r>
          </a:p>
          <a:p>
            <a:pPr marL="257168" marR="0" lvl="3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Fourth level</a:t>
            </a:r>
          </a:p>
          <a:p>
            <a:pPr marL="257168" marR="0" lvl="4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Fifth level</a:t>
            </a:r>
            <a:endParaRPr kumimoji="0" lang="en-GB" sz="1013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A17B7AFD-5B04-9F4F-8D18-C8ADE165465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470513" y="925514"/>
            <a:ext cx="2916000" cy="3841748"/>
          </a:xfrm>
          <a:prstGeom prst="rect">
            <a:avLst/>
          </a:prstGeom>
        </p:spPr>
        <p:txBody>
          <a:bodyPr/>
          <a:lstStyle>
            <a:lvl1pPr marL="257168" marR="0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 sz="1500"/>
            </a:lvl1pPr>
            <a:lvl2pPr marL="385743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2pPr>
            <a:lvl3pPr marL="642905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lvl3pPr>
            <a:lvl4pPr marL="900068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4pPr>
            <a:lvl5pPr marL="1157230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lvl5pPr>
          </a:lstStyle>
          <a:p>
            <a:pPr marL="257168" marR="0" lvl="0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Click to edit Master text styles</a:t>
            </a:r>
          </a:p>
          <a:p>
            <a:pPr marL="257168" marR="0" lvl="1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Second level</a:t>
            </a:r>
          </a:p>
          <a:p>
            <a:pPr marL="257168" marR="0" lvl="2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Third level</a:t>
            </a:r>
          </a:p>
          <a:p>
            <a:pPr marL="257168" marR="0" lvl="3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Fourth level</a:t>
            </a:r>
          </a:p>
          <a:p>
            <a:pPr marL="257168" marR="0" lvl="4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Fifth level</a:t>
            </a:r>
            <a:endParaRPr kumimoji="0" lang="en-GB" sz="1013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1966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with title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F0B472E7-7B67-784E-822B-579DABBD5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/>
          <a:lstStyle>
            <a:lvl1pPr algn="r">
              <a:defRPr b="0" i="0">
                <a:latin typeface="Century Gothic" panose="020B0502020202020204" pitchFamily="34" charset="0"/>
              </a:defRPr>
            </a:lvl1pPr>
          </a:lstStyle>
          <a:p>
            <a:fld id="{AC408851-99D8-9A44-B83F-995A95EE6BF9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8E5C3A-117C-F34B-A709-9C2EE92BCA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78707" y="925513"/>
            <a:ext cx="467100" cy="3841750"/>
          </a:xfrm>
          <a:prstGeom prst="rect">
            <a:avLst/>
          </a:prstGeom>
        </p:spPr>
        <p:txBody>
          <a:bodyPr vert="vert">
            <a:norm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en-GB" noProof="0"/>
              <a:t>Title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C480BC0-3299-1446-9F79-546DB042BB5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8114" y="925514"/>
            <a:ext cx="5310595" cy="3841750"/>
          </a:xfrm>
          <a:prstGeom prst="rect">
            <a:avLst/>
          </a:prstGeom>
        </p:spPr>
        <p:txBody>
          <a:bodyPr vert="vert"/>
          <a:lstStyle>
            <a:lvl1pPr marL="257168" marR="0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 sz="1500"/>
            </a:lvl1pPr>
            <a:lvl2pPr marL="385743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2pPr>
            <a:lvl3pPr marL="642905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lvl3pPr>
            <a:lvl4pPr marL="900068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4pPr>
            <a:lvl5pPr marL="1157230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lvl5pPr>
          </a:lstStyle>
          <a:p>
            <a:pPr marL="257168" marR="0" lvl="0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Click to edit Master text styles</a:t>
            </a:r>
          </a:p>
          <a:p>
            <a:pPr marL="257168" marR="0" lvl="1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Second level</a:t>
            </a:r>
          </a:p>
          <a:p>
            <a:pPr marL="257168" marR="0" lvl="2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Third level</a:t>
            </a:r>
          </a:p>
          <a:p>
            <a:pPr marL="257168" marR="0" lvl="3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Fourth level</a:t>
            </a:r>
          </a:p>
          <a:p>
            <a:pPr marL="257168" marR="0" lvl="4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Fifth level</a:t>
            </a:r>
            <a:endParaRPr kumimoji="0" lang="en-GB" sz="1013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6032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C480BC0-3299-1446-9F79-546DB042BB5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8114" y="925514"/>
            <a:ext cx="5777695" cy="3841750"/>
          </a:xfrm>
          <a:prstGeom prst="rect">
            <a:avLst/>
          </a:prstGeom>
        </p:spPr>
        <p:txBody>
          <a:bodyPr vert="vert"/>
          <a:lstStyle>
            <a:lvl1pPr marL="257168" marR="0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 sz="1500"/>
            </a:lvl1pPr>
            <a:lvl2pPr marL="385743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2pPr>
            <a:lvl3pPr marL="642905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lvl3pPr>
            <a:lvl4pPr marL="900068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4pPr>
            <a:lvl5pPr marL="1157230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lvl5pPr>
          </a:lstStyle>
          <a:p>
            <a:pPr marL="257168" marR="0" lvl="0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Click to edit Master text styles</a:t>
            </a:r>
          </a:p>
          <a:p>
            <a:pPr marL="257168" marR="0" lvl="1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Second level</a:t>
            </a:r>
          </a:p>
          <a:p>
            <a:pPr marL="257168" marR="0" lvl="2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Third level</a:t>
            </a:r>
          </a:p>
          <a:p>
            <a:pPr marL="257168" marR="0" lvl="3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Fourth level</a:t>
            </a:r>
          </a:p>
          <a:p>
            <a:pPr marL="257168" marR="0" lvl="4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Fifth level</a:t>
            </a:r>
            <a:endParaRPr kumimoji="0" lang="en-GB" sz="1013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F0B472E7-7B67-784E-822B-579DABBD5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/>
          <a:lstStyle>
            <a:lvl1pPr algn="r">
              <a:defRPr b="0" i="0">
                <a:latin typeface="Century Gothic" panose="020B0502020202020204" pitchFamily="34" charset="0"/>
              </a:defRPr>
            </a:lvl1pPr>
          </a:lstStyle>
          <a:p>
            <a:fld id="{AC408851-99D8-9A44-B83F-995A95EE6BF9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201546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 with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37EC69-9453-C846-B623-A85C38C4B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/>
          <a:lstStyle/>
          <a:p>
            <a:fld id="{AC408851-99D8-9A44-B83F-995A95EE6B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053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37EC69-9453-C846-B623-A85C38C4B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/>
          <a:lstStyle/>
          <a:p>
            <a:fld id="{AC408851-99D8-9A44-B83F-995A95EE6B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691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page single spea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FB50BEBF-B40B-B044-89BB-9712FBD6E516}"/>
              </a:ext>
            </a:extLst>
          </p:cNvPr>
          <p:cNvSpPr/>
          <p:nvPr userDrawn="1"/>
        </p:nvSpPr>
        <p:spPr>
          <a:xfrm>
            <a:off x="-8710" y="-108738"/>
            <a:ext cx="6975567" cy="5278366"/>
          </a:xfrm>
          <a:prstGeom prst="rect">
            <a:avLst/>
          </a:prstGeom>
          <a:solidFill>
            <a:srgbClr val="D035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136ACEE-35D2-584C-A909-5E499AB7A0D1}"/>
              </a:ext>
            </a:extLst>
          </p:cNvPr>
          <p:cNvSpPr txBox="1"/>
          <p:nvPr userDrawn="1"/>
        </p:nvSpPr>
        <p:spPr>
          <a:xfrm>
            <a:off x="528638" y="1385976"/>
            <a:ext cx="36678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sz="3000" b="1" dirty="0" err="1">
                <a:solidFill>
                  <a:schemeClr val="bg1"/>
                </a:solidFill>
              </a:rPr>
              <a:t>Get</a:t>
            </a:r>
            <a:r>
              <a:rPr lang="fr-FR" sz="3000" b="1" dirty="0">
                <a:solidFill>
                  <a:schemeClr val="bg1"/>
                </a:solidFill>
              </a:rPr>
              <a:t> in </a:t>
            </a:r>
            <a:r>
              <a:rPr lang="fr-FR" sz="3000" b="1" dirty="0" err="1">
                <a:solidFill>
                  <a:schemeClr val="bg1"/>
                </a:solidFill>
              </a:rPr>
              <a:t>touch</a:t>
            </a:r>
            <a:r>
              <a:rPr lang="fr-FR" sz="3000" b="1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12" name="Espace réservé pour une image  11">
            <a:extLst>
              <a:ext uri="{FF2B5EF4-FFF2-40B4-BE49-F238E27FC236}">
                <a16:creationId xmlns:a16="http://schemas.microsoft.com/office/drawing/2014/main" id="{DBD5D223-020C-6944-ABAB-4BFD68B7BC7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196442" y="2334035"/>
            <a:ext cx="1350000" cy="180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FR" dirty="0"/>
              <a:t>Picture</a:t>
            </a:r>
          </a:p>
        </p:txBody>
      </p:sp>
      <p:sp>
        <p:nvSpPr>
          <p:cNvPr id="13" name="Espace réservé du texte 3">
            <a:extLst>
              <a:ext uri="{FF2B5EF4-FFF2-40B4-BE49-F238E27FC236}">
                <a16:creationId xmlns:a16="http://schemas.microsoft.com/office/drawing/2014/main" id="{A0FC957F-EDC1-B545-8CE5-818090517C7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8638" y="2831343"/>
            <a:ext cx="3359849" cy="43659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500" b="1"/>
            </a:lvl1pPr>
          </a:lstStyle>
          <a:p>
            <a:pPr lvl="0"/>
            <a:r>
              <a:rPr lang="en-GB" noProof="0"/>
              <a:t>First name last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C40F470-EF6F-BE44-9038-D95BBF7F608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8543" y="3273300"/>
            <a:ext cx="3359944" cy="43659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350"/>
            </a:lvl1pPr>
          </a:lstStyle>
          <a:p>
            <a:pPr lvl="0"/>
            <a:r>
              <a:rPr lang="en-GB" noProof="0"/>
              <a:t>Email address</a:t>
            </a:r>
          </a:p>
        </p:txBody>
      </p:sp>
      <p:pic>
        <p:nvPicPr>
          <p:cNvPr id="16" name="Image 9" descr="Une image contenant table&#10;&#10;Description générée automatiquement">
            <a:extLst>
              <a:ext uri="{FF2B5EF4-FFF2-40B4-BE49-F238E27FC236}">
                <a16:creationId xmlns:a16="http://schemas.microsoft.com/office/drawing/2014/main" id="{5A1FEF99-FF99-A54C-BFA7-9915EBB73F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9079" y="218615"/>
            <a:ext cx="2069897" cy="84403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CCC9B72-7B14-1A4D-B82F-A61FC0C0F231}"/>
              </a:ext>
            </a:extLst>
          </p:cNvPr>
          <p:cNvSpPr txBox="1"/>
          <p:nvPr userDrawn="1"/>
        </p:nvSpPr>
        <p:spPr>
          <a:xfrm>
            <a:off x="960323" y="4230094"/>
            <a:ext cx="1538943" cy="640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3" b="1" dirty="0">
                <a:solidFill>
                  <a:schemeClr val="bg1"/>
                </a:solidFill>
              </a:rPr>
              <a:t>@</a:t>
            </a:r>
            <a:r>
              <a:rPr lang="en-US" sz="1013" b="1" dirty="0" err="1">
                <a:solidFill>
                  <a:schemeClr val="bg1"/>
                </a:solidFill>
              </a:rPr>
              <a:t>TechnopolisGrp</a:t>
            </a:r>
            <a:endParaRPr lang="en-US" sz="1013" b="1" dirty="0">
              <a:solidFill>
                <a:schemeClr val="bg1"/>
              </a:solidFill>
            </a:endParaRPr>
          </a:p>
          <a:p>
            <a:br>
              <a:rPr lang="en-US" sz="1013" b="1" dirty="0">
                <a:solidFill>
                  <a:schemeClr val="bg1"/>
                </a:solidFill>
              </a:rPr>
            </a:br>
            <a:r>
              <a:rPr lang="en-US" sz="525" b="1" dirty="0">
                <a:solidFill>
                  <a:schemeClr val="bg1"/>
                </a:solidFill>
              </a:rPr>
              <a:t> </a:t>
            </a:r>
            <a:br>
              <a:rPr lang="en-US" sz="1013" b="1" dirty="0">
                <a:solidFill>
                  <a:schemeClr val="bg1"/>
                </a:solidFill>
              </a:rPr>
            </a:br>
            <a:r>
              <a:rPr lang="en-US" sz="1013" b="1" dirty="0">
                <a:solidFill>
                  <a:schemeClr val="bg1"/>
                </a:solidFill>
              </a:rPr>
              <a:t>Technopolis-group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74BF917-1DE8-2249-ACA7-BEE2C224A11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4723" y="4265413"/>
            <a:ext cx="255600" cy="25560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79B263A-FDB8-A94E-B4DD-C0CF33EACB3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04723" y="4576059"/>
            <a:ext cx="255600" cy="255600"/>
          </a:xfrm>
          <a:prstGeom prst="rect">
            <a:avLst/>
          </a:prstGeom>
        </p:spPr>
      </p:pic>
      <p:pic>
        <p:nvPicPr>
          <p:cNvPr id="18" name="Picture 17" descr="A picture containing drawing, room, table&#10;&#10;Description automatically generated">
            <a:extLst>
              <a:ext uri="{FF2B5EF4-FFF2-40B4-BE49-F238E27FC236}">
                <a16:creationId xmlns:a16="http://schemas.microsoft.com/office/drawing/2014/main" id="{364E979E-C3F9-48D1-8399-37C312F84FD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048000" y="180000"/>
            <a:ext cx="6120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2463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page two 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8CDB64F-672B-5D41-9F8E-D555F7B6379E}"/>
              </a:ext>
            </a:extLst>
          </p:cNvPr>
          <p:cNvSpPr/>
          <p:nvPr userDrawn="1"/>
        </p:nvSpPr>
        <p:spPr>
          <a:xfrm>
            <a:off x="-8710" y="-108738"/>
            <a:ext cx="6975567" cy="5278366"/>
          </a:xfrm>
          <a:prstGeom prst="rect">
            <a:avLst/>
          </a:prstGeom>
          <a:solidFill>
            <a:srgbClr val="D035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86A078F-E043-6649-8173-9E82F4F16BF1}"/>
              </a:ext>
            </a:extLst>
          </p:cNvPr>
          <p:cNvSpPr txBox="1"/>
          <p:nvPr userDrawn="1"/>
        </p:nvSpPr>
        <p:spPr>
          <a:xfrm>
            <a:off x="960323" y="4230094"/>
            <a:ext cx="1538943" cy="640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13" b="1" dirty="0">
                <a:solidFill>
                  <a:schemeClr val="bg1"/>
                </a:solidFill>
              </a:rPr>
              <a:t>@</a:t>
            </a:r>
            <a:r>
              <a:rPr lang="en-US" sz="1013" b="1" dirty="0" err="1">
                <a:solidFill>
                  <a:schemeClr val="bg1"/>
                </a:solidFill>
              </a:rPr>
              <a:t>TechnopolisGrp</a:t>
            </a:r>
            <a:endParaRPr lang="en-US" sz="1013" b="1" dirty="0">
              <a:solidFill>
                <a:schemeClr val="bg1"/>
              </a:solidFill>
            </a:endParaRPr>
          </a:p>
          <a:p>
            <a:br>
              <a:rPr lang="en-US" sz="1013" b="1" dirty="0">
                <a:solidFill>
                  <a:schemeClr val="bg1"/>
                </a:solidFill>
              </a:rPr>
            </a:br>
            <a:r>
              <a:rPr lang="en-US" sz="525" b="1" dirty="0">
                <a:solidFill>
                  <a:schemeClr val="bg1"/>
                </a:solidFill>
              </a:rPr>
              <a:t> </a:t>
            </a:r>
            <a:br>
              <a:rPr lang="en-US" sz="1013" b="1" dirty="0">
                <a:solidFill>
                  <a:schemeClr val="bg1"/>
                </a:solidFill>
              </a:rPr>
            </a:br>
            <a:r>
              <a:rPr lang="en-US" sz="1013" b="1" dirty="0">
                <a:solidFill>
                  <a:schemeClr val="bg1"/>
                </a:solidFill>
              </a:rPr>
              <a:t>Technopolis-group</a:t>
            </a:r>
          </a:p>
        </p:txBody>
      </p:sp>
      <p:sp>
        <p:nvSpPr>
          <p:cNvPr id="19" name="ZoneTexte 3">
            <a:extLst>
              <a:ext uri="{FF2B5EF4-FFF2-40B4-BE49-F238E27FC236}">
                <a16:creationId xmlns:a16="http://schemas.microsoft.com/office/drawing/2014/main" id="{ADF9DEF6-77A3-4744-9EBF-02E6C86C8310}"/>
              </a:ext>
            </a:extLst>
          </p:cNvPr>
          <p:cNvSpPr txBox="1"/>
          <p:nvPr userDrawn="1"/>
        </p:nvSpPr>
        <p:spPr>
          <a:xfrm>
            <a:off x="528638" y="1030840"/>
            <a:ext cx="36678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000" b="1" noProof="0">
                <a:solidFill>
                  <a:schemeClr val="bg1"/>
                </a:solidFill>
              </a:rPr>
              <a:t>Get in touch!</a:t>
            </a:r>
          </a:p>
        </p:txBody>
      </p:sp>
      <p:sp>
        <p:nvSpPr>
          <p:cNvPr id="20" name="Espace réservé pour une image  11">
            <a:extLst>
              <a:ext uri="{FF2B5EF4-FFF2-40B4-BE49-F238E27FC236}">
                <a16:creationId xmlns:a16="http://schemas.microsoft.com/office/drawing/2014/main" id="{B3B942E4-0971-2648-BC7D-F273AE4C351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196348" y="1814233"/>
            <a:ext cx="720900" cy="9562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/>
            </a:lvl1pPr>
          </a:lstStyle>
          <a:p>
            <a:r>
              <a:rPr lang="fr-FR" dirty="0"/>
              <a:t>Picture</a:t>
            </a:r>
          </a:p>
        </p:txBody>
      </p:sp>
      <p:sp>
        <p:nvSpPr>
          <p:cNvPr id="21" name="Espace réservé du texte 3">
            <a:extLst>
              <a:ext uri="{FF2B5EF4-FFF2-40B4-BE49-F238E27FC236}">
                <a16:creationId xmlns:a16="http://schemas.microsoft.com/office/drawing/2014/main" id="{3A27D777-7F77-1B4F-9B9B-AB0B5BF0A6E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8543" y="1814235"/>
            <a:ext cx="3359849" cy="43659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500" b="1"/>
            </a:lvl1pPr>
          </a:lstStyle>
          <a:p>
            <a:pPr lvl="0"/>
            <a:r>
              <a:rPr lang="en-GB" noProof="0"/>
              <a:t>First name last name</a:t>
            </a: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FCBD4EB0-2968-4B4D-AA07-35BA51D04EF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8447" y="2256195"/>
            <a:ext cx="3359944" cy="43659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350"/>
            </a:lvl1pPr>
          </a:lstStyle>
          <a:p>
            <a:pPr lvl="0"/>
            <a:r>
              <a:rPr lang="en-GB" noProof="0"/>
              <a:t>Email address</a:t>
            </a:r>
          </a:p>
        </p:txBody>
      </p:sp>
      <p:sp>
        <p:nvSpPr>
          <p:cNvPr id="23" name="Espace réservé pour une image  11">
            <a:extLst>
              <a:ext uri="{FF2B5EF4-FFF2-40B4-BE49-F238E27FC236}">
                <a16:creationId xmlns:a16="http://schemas.microsoft.com/office/drawing/2014/main" id="{A4788B48-BB25-9B4B-AE89-5AE1713607F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196348" y="2962979"/>
            <a:ext cx="720900" cy="95626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/>
            </a:lvl1pPr>
          </a:lstStyle>
          <a:p>
            <a:r>
              <a:rPr lang="fr-FR" dirty="0"/>
              <a:t>Picture</a:t>
            </a:r>
          </a:p>
        </p:txBody>
      </p:sp>
      <p:sp>
        <p:nvSpPr>
          <p:cNvPr id="24" name="Espace réservé du texte 3">
            <a:extLst>
              <a:ext uri="{FF2B5EF4-FFF2-40B4-BE49-F238E27FC236}">
                <a16:creationId xmlns:a16="http://schemas.microsoft.com/office/drawing/2014/main" id="{52E189E8-2374-3446-9C42-5A75C8E8183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28543" y="2962981"/>
            <a:ext cx="3359849" cy="43659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500" b="1"/>
            </a:lvl1pPr>
          </a:lstStyle>
          <a:p>
            <a:pPr lvl="0"/>
            <a:r>
              <a:rPr lang="en-GB" noProof="0"/>
              <a:t>First name last name</a:t>
            </a:r>
          </a:p>
        </p:txBody>
      </p: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2FC62E3C-63EF-A546-A293-7894FCC0926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28447" y="3404941"/>
            <a:ext cx="3359944" cy="43659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350"/>
            </a:lvl1pPr>
          </a:lstStyle>
          <a:p>
            <a:pPr lvl="0"/>
            <a:r>
              <a:rPr lang="en-GB" noProof="0"/>
              <a:t>Email address</a:t>
            </a:r>
          </a:p>
        </p:txBody>
      </p:sp>
      <p:pic>
        <p:nvPicPr>
          <p:cNvPr id="26" name="Image 9" descr="Une image contenant table&#10;&#10;Description générée automatiquement">
            <a:extLst>
              <a:ext uri="{FF2B5EF4-FFF2-40B4-BE49-F238E27FC236}">
                <a16:creationId xmlns:a16="http://schemas.microsoft.com/office/drawing/2014/main" id="{7D9809E8-16FB-354A-BF5F-457866660F4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9079" y="218615"/>
            <a:ext cx="2069897" cy="84403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A896D31-CB64-ED4E-8835-CF7F171878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4723" y="4265413"/>
            <a:ext cx="255600" cy="2556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D8B1007-BDCE-604F-B4BC-04E54D57E8B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04723" y="4576059"/>
            <a:ext cx="255600" cy="255600"/>
          </a:xfrm>
          <a:prstGeom prst="rect">
            <a:avLst/>
          </a:prstGeom>
        </p:spPr>
      </p:pic>
      <p:pic>
        <p:nvPicPr>
          <p:cNvPr id="18" name="Picture 17" descr="A picture containing drawing, room, table&#10;&#10;Description automatically generated">
            <a:extLst>
              <a:ext uri="{FF2B5EF4-FFF2-40B4-BE49-F238E27FC236}">
                <a16:creationId xmlns:a16="http://schemas.microsoft.com/office/drawing/2014/main" id="{D707807E-A6B7-4A3D-BB26-A982D44E1A7E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048000" y="180000"/>
            <a:ext cx="6120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7701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17A8C8B-0DB0-0140-BC3C-7D7B2A874EA4}"/>
              </a:ext>
            </a:extLst>
          </p:cNvPr>
          <p:cNvSpPr/>
          <p:nvPr userDrawn="1"/>
        </p:nvSpPr>
        <p:spPr>
          <a:xfrm>
            <a:off x="-23948" y="-134866"/>
            <a:ext cx="6975567" cy="5278366"/>
          </a:xfrm>
          <a:prstGeom prst="rect">
            <a:avLst/>
          </a:prstGeom>
          <a:solidFill>
            <a:srgbClr val="D035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 dirty="0"/>
          </a:p>
        </p:txBody>
      </p:sp>
      <p:pic>
        <p:nvPicPr>
          <p:cNvPr id="9" name="Image 9" descr="Une image contenant table&#10;&#10;Description générée automatiquement">
            <a:extLst>
              <a:ext uri="{FF2B5EF4-FFF2-40B4-BE49-F238E27FC236}">
                <a16:creationId xmlns:a16="http://schemas.microsoft.com/office/drawing/2014/main" id="{4A973CBD-7F14-4049-A135-9F634FF6AE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9079" y="218615"/>
            <a:ext cx="2069897" cy="84403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618D2AF-78B9-FC41-9CE7-9DEE7F38D978}"/>
              </a:ext>
            </a:extLst>
          </p:cNvPr>
          <p:cNvSpPr txBox="1"/>
          <p:nvPr userDrawn="1"/>
        </p:nvSpPr>
        <p:spPr>
          <a:xfrm>
            <a:off x="147788" y="4257058"/>
            <a:ext cx="6710212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1" hangingPunct="1">
              <a:spcBef>
                <a:spcPct val="20000"/>
              </a:spcBef>
              <a:buClr>
                <a:schemeClr val="accent1"/>
              </a:buClr>
              <a:buFont typeface="Times" pitchFamily="-65" charset="0"/>
              <a:buNone/>
            </a:pPr>
            <a:r>
              <a:rPr lang="en-US" sz="1400" dirty="0">
                <a:solidFill>
                  <a:schemeClr val="bg1"/>
                </a:solidFill>
                <a:latin typeface="+mn-lt"/>
              </a:rPr>
              <a:t>Abidjan </a:t>
            </a:r>
            <a:r>
              <a:rPr lang="en-US" sz="1400" b="1" dirty="0">
                <a:solidFill>
                  <a:schemeClr val="tx1"/>
                </a:solidFill>
                <a:latin typeface="+mn-lt"/>
              </a:rPr>
              <a:t>∙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 Amsterdam </a:t>
            </a:r>
            <a:r>
              <a:rPr lang="en-US" sz="1400" b="1" dirty="0">
                <a:solidFill>
                  <a:schemeClr val="tx1"/>
                </a:solidFill>
                <a:latin typeface="+mn-lt"/>
              </a:rPr>
              <a:t>∙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 Berlin </a:t>
            </a:r>
            <a:r>
              <a:rPr lang="en-US" sz="1400" b="1" dirty="0">
                <a:solidFill>
                  <a:schemeClr val="tx1"/>
                </a:solidFill>
                <a:latin typeface="+mn-lt"/>
              </a:rPr>
              <a:t>∙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+mn-lt"/>
              </a:rPr>
              <a:t>Bogot</a:t>
            </a:r>
            <a:r>
              <a:rPr lang="en-GB" sz="1400" dirty="0" err="1">
                <a:solidFill>
                  <a:schemeClr val="bg1"/>
                </a:solidFill>
                <a:latin typeface="+mn-lt"/>
              </a:rPr>
              <a:t>á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1400" b="1" dirty="0">
                <a:solidFill>
                  <a:schemeClr val="tx1"/>
                </a:solidFill>
                <a:latin typeface="+mn-lt"/>
              </a:rPr>
              <a:t>∙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 Brighton </a:t>
            </a:r>
            <a:r>
              <a:rPr lang="en-US" sz="1400" b="1" dirty="0">
                <a:solidFill>
                  <a:schemeClr val="tx1"/>
                </a:solidFill>
                <a:latin typeface="+mn-lt"/>
              </a:rPr>
              <a:t>∙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 Brussels</a:t>
            </a:r>
            <a:r>
              <a:rPr lang="en-US" sz="1400" b="1" dirty="0">
                <a:solidFill>
                  <a:schemeClr val="tx1"/>
                </a:solidFill>
                <a:latin typeface="+mn-lt"/>
              </a:rPr>
              <a:t> ∙ 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Frankfurt/Main </a:t>
            </a:r>
            <a:r>
              <a:rPr lang="en-US" sz="1400" b="1" dirty="0">
                <a:solidFill>
                  <a:schemeClr val="tx1"/>
                </a:solidFill>
                <a:latin typeface="+mn-lt"/>
              </a:rPr>
              <a:t>∙</a:t>
            </a:r>
            <a:endParaRPr lang="en-US" sz="1400" b="1" dirty="0">
              <a:solidFill>
                <a:schemeClr val="bg1"/>
              </a:solidFill>
              <a:latin typeface="+mn-lt"/>
            </a:endParaRPr>
          </a:p>
          <a:p>
            <a:pPr algn="l" eaLnBrk="1" hangingPunct="1">
              <a:spcBef>
                <a:spcPct val="20000"/>
              </a:spcBef>
              <a:buClr>
                <a:schemeClr val="accent1"/>
              </a:buClr>
              <a:buFont typeface="Times" pitchFamily="-65" charset="0"/>
              <a:buNone/>
            </a:pPr>
            <a:r>
              <a:rPr lang="en-US" sz="1400" dirty="0">
                <a:solidFill>
                  <a:schemeClr val="bg1"/>
                </a:solidFill>
                <a:latin typeface="+mn-lt"/>
              </a:rPr>
              <a:t>London </a:t>
            </a:r>
            <a:r>
              <a:rPr lang="en-US" sz="1400" b="1" dirty="0">
                <a:solidFill>
                  <a:schemeClr val="tx1"/>
                </a:solidFill>
                <a:latin typeface="+mn-lt"/>
              </a:rPr>
              <a:t>∙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 Paris </a:t>
            </a:r>
            <a:r>
              <a:rPr lang="en-US" sz="1400" b="1" dirty="0">
                <a:solidFill>
                  <a:schemeClr val="tx1"/>
                </a:solidFill>
                <a:latin typeface="+mn-lt"/>
              </a:rPr>
              <a:t>∙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 Stockholm </a:t>
            </a:r>
            <a:r>
              <a:rPr lang="en-US" sz="1400" b="1" dirty="0">
                <a:solidFill>
                  <a:schemeClr val="tx1"/>
                </a:solidFill>
                <a:latin typeface="+mn-lt"/>
              </a:rPr>
              <a:t>∙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 Tallinn </a:t>
            </a:r>
            <a:r>
              <a:rPr lang="en-US" sz="1400" b="1" dirty="0">
                <a:solidFill>
                  <a:schemeClr val="tx1"/>
                </a:solidFill>
                <a:latin typeface="+mn-lt"/>
              </a:rPr>
              <a:t>∙</a:t>
            </a:r>
            <a:r>
              <a:rPr lang="en-US" sz="1400" dirty="0">
                <a:solidFill>
                  <a:schemeClr val="bg1"/>
                </a:solidFill>
                <a:latin typeface="+mn-lt"/>
              </a:rPr>
              <a:t> Vienna</a:t>
            </a:r>
          </a:p>
        </p:txBody>
      </p:sp>
      <p:pic>
        <p:nvPicPr>
          <p:cNvPr id="11" name="Picture 10" descr="A picture containing drawing, room, table&#10;&#10;Description automatically generated">
            <a:extLst>
              <a:ext uri="{FF2B5EF4-FFF2-40B4-BE49-F238E27FC236}">
                <a16:creationId xmlns:a16="http://schemas.microsoft.com/office/drawing/2014/main" id="{F5C8DEBC-6B38-4621-9DFE-5886D077057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48000" y="180000"/>
            <a:ext cx="612000" cy="6120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BED2D2-5F86-466A-8E40-5039621FD74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9138" y="2290722"/>
            <a:ext cx="5898485" cy="130968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3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0" indent="0">
              <a:buFont typeface="Arial" panose="020B0604020202020204" pitchFamily="34" charset="0"/>
              <a:buNone/>
              <a:defRPr sz="3000" b="1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0" indent="0">
              <a:buFont typeface="Arial" panose="020B0604020202020204" pitchFamily="34" charset="0"/>
              <a:buNone/>
              <a:defRPr sz="3000" b="1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0" indent="0">
              <a:buFont typeface="Arial" panose="020B0604020202020204" pitchFamily="34" charset="0"/>
              <a:buNone/>
              <a:defRPr sz="3000" b="1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0" indent="0">
              <a:buFont typeface="Arial" panose="020B0604020202020204" pitchFamily="34" charset="0"/>
              <a:buNone/>
              <a:defRPr sz="3000" b="1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Click to add closing message</a:t>
            </a:r>
          </a:p>
        </p:txBody>
      </p:sp>
    </p:spTree>
    <p:extLst>
      <p:ext uri="{BB962C8B-B14F-4D97-AF65-F5344CB8AC3E}">
        <p14:creationId xmlns:p14="http://schemas.microsoft.com/office/powerpoint/2010/main" val="18788478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39" userDrawn="1">
          <p15:clr>
            <a:srgbClr val="FBAE40"/>
          </p15:clr>
        </p15:guide>
        <p15:guide id="2" pos="323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-plain with nam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8C09344-FB65-AB42-9B47-5C7155B26993}"/>
              </a:ext>
            </a:extLst>
          </p:cNvPr>
          <p:cNvSpPr/>
          <p:nvPr userDrawn="1"/>
        </p:nvSpPr>
        <p:spPr>
          <a:xfrm>
            <a:off x="-8710" y="-108738"/>
            <a:ext cx="6975567" cy="5278366"/>
          </a:xfrm>
          <a:prstGeom prst="rect">
            <a:avLst/>
          </a:prstGeom>
          <a:solidFill>
            <a:srgbClr val="D0352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5AE9DB2-E1B1-794F-B938-CB7BCE42C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253" y="1764152"/>
            <a:ext cx="5736625" cy="1790700"/>
          </a:xfrm>
          <a:prstGeom prst="rect">
            <a:avLst/>
          </a:prstGeom>
        </p:spPr>
        <p:txBody>
          <a:bodyPr bIns="144000" anchor="b">
            <a:noAutofit/>
          </a:bodyPr>
          <a:lstStyle>
            <a:lvl1pPr algn="l">
              <a:defRPr sz="300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5BD4A2-0A9C-164F-AD42-08EFF1CA77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253" y="3556429"/>
            <a:ext cx="5736625" cy="760884"/>
          </a:xfrm>
          <a:prstGeom prst="rect">
            <a:avLst/>
          </a:prstGeom>
        </p:spPr>
        <p:txBody>
          <a:bodyPr tIns="144000"/>
          <a:lstStyle>
            <a:lvl1pPr marL="0" indent="0" algn="l">
              <a:buNone/>
              <a:defRPr sz="1800"/>
            </a:lvl1pPr>
            <a:lvl2pPr marL="257162" indent="0" algn="ctr">
              <a:buNone/>
              <a:defRPr sz="1125"/>
            </a:lvl2pPr>
            <a:lvl3pPr marL="514325" indent="0" algn="ctr">
              <a:buNone/>
              <a:defRPr sz="1013"/>
            </a:lvl3pPr>
            <a:lvl4pPr marL="771487" indent="0" algn="ctr">
              <a:buNone/>
              <a:defRPr sz="900"/>
            </a:lvl4pPr>
            <a:lvl5pPr marL="1028649" indent="0" algn="ctr">
              <a:buNone/>
              <a:defRPr sz="900"/>
            </a:lvl5pPr>
            <a:lvl6pPr marL="1285811" indent="0" algn="ctr">
              <a:buNone/>
              <a:defRPr sz="900"/>
            </a:lvl6pPr>
            <a:lvl7pPr marL="1542973" indent="0" algn="ctr">
              <a:buNone/>
              <a:defRPr sz="900"/>
            </a:lvl7pPr>
            <a:lvl8pPr marL="1800135" indent="0" algn="ctr">
              <a:buNone/>
              <a:defRPr sz="900"/>
            </a:lvl8pPr>
            <a:lvl9pPr marL="2057297" indent="0" algn="ctr">
              <a:buNone/>
              <a:defRPr sz="900"/>
            </a:lvl9pPr>
          </a:lstStyle>
          <a:p>
            <a:r>
              <a:rPr lang="en-GB"/>
              <a:t>Click to edit Master subtitle style</a:t>
            </a:r>
            <a:endParaRPr lang="fr-FR" dirty="0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33E910ED-D46E-A746-9211-F5F9413279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28639" y="4318003"/>
            <a:ext cx="5736431" cy="5127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GB" noProof="0"/>
              <a:t>Presenter names</a:t>
            </a:r>
          </a:p>
        </p:txBody>
      </p:sp>
      <p:cxnSp>
        <p:nvCxnSpPr>
          <p:cNvPr id="12" name="Connecteur droit 5">
            <a:extLst>
              <a:ext uri="{FF2B5EF4-FFF2-40B4-BE49-F238E27FC236}">
                <a16:creationId xmlns:a16="http://schemas.microsoft.com/office/drawing/2014/main" id="{6063D200-D6B8-644F-9950-3EEAC3C154CF}"/>
              </a:ext>
            </a:extLst>
          </p:cNvPr>
          <p:cNvCxnSpPr>
            <a:cxnSpLocks/>
          </p:cNvCxnSpPr>
          <p:nvPr userDrawn="1"/>
        </p:nvCxnSpPr>
        <p:spPr>
          <a:xfrm>
            <a:off x="528252" y="4317316"/>
            <a:ext cx="0" cy="43319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3" name="Image 9" descr="Une image contenant table&#10;&#10;Description générée automatiquement">
            <a:extLst>
              <a:ext uri="{FF2B5EF4-FFF2-40B4-BE49-F238E27FC236}">
                <a16:creationId xmlns:a16="http://schemas.microsoft.com/office/drawing/2014/main" id="{7FA70E72-1C3A-F849-99C0-FA2EF977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9079" y="218615"/>
            <a:ext cx="2069897" cy="844036"/>
          </a:xfrm>
          <a:prstGeom prst="rect">
            <a:avLst/>
          </a:prstGeom>
        </p:spPr>
      </p:pic>
      <p:pic>
        <p:nvPicPr>
          <p:cNvPr id="11" name="Picture 10" descr="A picture containing drawing, room, table&#10;&#10;Description automatically generated">
            <a:extLst>
              <a:ext uri="{FF2B5EF4-FFF2-40B4-BE49-F238E27FC236}">
                <a16:creationId xmlns:a16="http://schemas.microsoft.com/office/drawing/2014/main" id="{72535C87-3CE0-47ED-AF4D-D6A6E05686F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48000" y="180000"/>
            <a:ext cx="6120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30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E0AE7438-E143-AD4B-AD4B-109473EAEB9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72002" y="994373"/>
            <a:ext cx="2285999" cy="3528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72E4BD-C1A4-B44F-84DE-E9A1DC2D710E}"/>
              </a:ext>
            </a:extLst>
          </p:cNvPr>
          <p:cNvSpPr/>
          <p:nvPr userDrawn="1"/>
        </p:nvSpPr>
        <p:spPr>
          <a:xfrm>
            <a:off x="0" y="994374"/>
            <a:ext cx="4572000" cy="3528000"/>
          </a:xfrm>
          <a:prstGeom prst="rect">
            <a:avLst/>
          </a:prstGeom>
          <a:solidFill>
            <a:srgbClr val="D035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5AE9DB2-E1B1-794F-B938-CB7BCE42C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867" y="1379368"/>
            <a:ext cx="3784002" cy="17907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00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5BD4A2-0A9C-164F-AD42-08EFF1CA77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867" y="3179082"/>
            <a:ext cx="3784002" cy="974929"/>
          </a:xfrm>
          <a:prstGeom prst="rect">
            <a:avLst/>
          </a:prstGeom>
        </p:spPr>
        <p:txBody>
          <a:bodyPr tIns="144000"/>
          <a:lstStyle>
            <a:lvl1pPr marL="0" indent="0" algn="l">
              <a:buNone/>
              <a:defRPr sz="1800"/>
            </a:lvl1pPr>
            <a:lvl2pPr marL="257162" indent="0" algn="ctr">
              <a:buNone/>
              <a:defRPr sz="1125"/>
            </a:lvl2pPr>
            <a:lvl3pPr marL="514325" indent="0" algn="ctr">
              <a:buNone/>
              <a:defRPr sz="1013"/>
            </a:lvl3pPr>
            <a:lvl4pPr marL="771487" indent="0" algn="ctr">
              <a:buNone/>
              <a:defRPr sz="900"/>
            </a:lvl4pPr>
            <a:lvl5pPr marL="1028649" indent="0" algn="ctr">
              <a:buNone/>
              <a:defRPr sz="900"/>
            </a:lvl5pPr>
            <a:lvl6pPr marL="1285811" indent="0" algn="ctr">
              <a:buNone/>
              <a:defRPr sz="900"/>
            </a:lvl6pPr>
            <a:lvl7pPr marL="1542973" indent="0" algn="ctr">
              <a:buNone/>
              <a:defRPr sz="900"/>
            </a:lvl7pPr>
            <a:lvl8pPr marL="1800135" indent="0" algn="ctr">
              <a:buNone/>
              <a:defRPr sz="900"/>
            </a:lvl8pPr>
            <a:lvl9pPr marL="2057297" indent="0" algn="ctr">
              <a:buNone/>
              <a:defRPr sz="900"/>
            </a:lvl9pPr>
          </a:lstStyle>
          <a:p>
            <a:r>
              <a:rPr lang="en-GB"/>
              <a:t>Click to edit Master subtitle style</a:t>
            </a:r>
            <a:endParaRPr lang="fr-FR" dirty="0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1933B31B-65B9-3744-8932-D05A06BFB04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953" t="11364"/>
          <a:stretch/>
        </p:blipFill>
        <p:spPr>
          <a:xfrm>
            <a:off x="0" y="-79124"/>
            <a:ext cx="2512251" cy="1331843"/>
          </a:xfrm>
          <a:prstGeom prst="rect">
            <a:avLst/>
          </a:prstGeom>
        </p:spPr>
      </p:pic>
      <p:pic>
        <p:nvPicPr>
          <p:cNvPr id="9" name="Picture 8" descr="A picture containing drawing, room, table&#10;&#10;Description automatically generated">
            <a:extLst>
              <a:ext uri="{FF2B5EF4-FFF2-40B4-BE49-F238E27FC236}">
                <a16:creationId xmlns:a16="http://schemas.microsoft.com/office/drawing/2014/main" id="{D1249640-C6AD-4CC9-A33E-DA8B9DA8514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48000" y="180000"/>
            <a:ext cx="6120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1417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image + nam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E0AE7438-E143-AD4B-AD4B-109473EAEB9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616972" y="994371"/>
            <a:ext cx="2241029" cy="35208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72E4BD-C1A4-B44F-84DE-E9A1DC2D710E}"/>
              </a:ext>
            </a:extLst>
          </p:cNvPr>
          <p:cNvSpPr/>
          <p:nvPr userDrawn="1"/>
        </p:nvSpPr>
        <p:spPr>
          <a:xfrm>
            <a:off x="1" y="994371"/>
            <a:ext cx="4648142" cy="352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5AE9DB2-E1B1-794F-B938-CB7BCE42C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867" y="1379368"/>
            <a:ext cx="3784002" cy="17907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000" b="1" i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5BD4A2-0A9C-164F-AD42-08EFF1CA77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867" y="3179082"/>
            <a:ext cx="3784002" cy="974929"/>
          </a:xfrm>
          <a:prstGeom prst="rect">
            <a:avLst/>
          </a:prstGeom>
        </p:spPr>
        <p:txBody>
          <a:bodyPr tIns="144000"/>
          <a:lstStyle>
            <a:lvl1pPr marL="0" indent="0" algn="l">
              <a:buNone/>
              <a:defRPr sz="1800"/>
            </a:lvl1pPr>
            <a:lvl2pPr marL="257162" indent="0" algn="ctr">
              <a:buNone/>
              <a:defRPr sz="1125"/>
            </a:lvl2pPr>
            <a:lvl3pPr marL="514325" indent="0" algn="ctr">
              <a:buNone/>
              <a:defRPr sz="1013"/>
            </a:lvl3pPr>
            <a:lvl4pPr marL="771487" indent="0" algn="ctr">
              <a:buNone/>
              <a:defRPr sz="900"/>
            </a:lvl4pPr>
            <a:lvl5pPr marL="1028649" indent="0" algn="ctr">
              <a:buNone/>
              <a:defRPr sz="900"/>
            </a:lvl5pPr>
            <a:lvl6pPr marL="1285811" indent="0" algn="ctr">
              <a:buNone/>
              <a:defRPr sz="900"/>
            </a:lvl6pPr>
            <a:lvl7pPr marL="1542973" indent="0" algn="ctr">
              <a:buNone/>
              <a:defRPr sz="900"/>
            </a:lvl7pPr>
            <a:lvl8pPr marL="1800135" indent="0" algn="ctr">
              <a:buNone/>
              <a:defRPr sz="900"/>
            </a:lvl8pPr>
            <a:lvl9pPr marL="2057297" indent="0" algn="ctr">
              <a:buNone/>
              <a:defRPr sz="900"/>
            </a:lvl9pPr>
          </a:lstStyle>
          <a:p>
            <a:r>
              <a:rPr lang="en-GB"/>
              <a:t>Click to edit Master subtitle style</a:t>
            </a:r>
            <a:endParaRPr lang="fr-FR" dirty="0"/>
          </a:p>
        </p:txBody>
      </p:sp>
      <p:sp>
        <p:nvSpPr>
          <p:cNvPr id="19" name="Espace réservé du texte 8">
            <a:extLst>
              <a:ext uri="{FF2B5EF4-FFF2-40B4-BE49-F238E27FC236}">
                <a16:creationId xmlns:a16="http://schemas.microsoft.com/office/drawing/2014/main" id="{51BB9603-1575-3D47-A7F9-A3C7D7C8C4D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8254" y="4598549"/>
            <a:ext cx="5736431" cy="51276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GB" noProof="0"/>
              <a:t>Presenter names</a:t>
            </a:r>
          </a:p>
        </p:txBody>
      </p:sp>
      <p:cxnSp>
        <p:nvCxnSpPr>
          <p:cNvPr id="20" name="Connecteur droit 5">
            <a:extLst>
              <a:ext uri="{FF2B5EF4-FFF2-40B4-BE49-F238E27FC236}">
                <a16:creationId xmlns:a16="http://schemas.microsoft.com/office/drawing/2014/main" id="{F3D77DB4-4660-F840-812E-676A95D75817}"/>
              </a:ext>
            </a:extLst>
          </p:cNvPr>
          <p:cNvCxnSpPr>
            <a:cxnSpLocks/>
          </p:cNvCxnSpPr>
          <p:nvPr userDrawn="1"/>
        </p:nvCxnSpPr>
        <p:spPr>
          <a:xfrm>
            <a:off x="527867" y="4597862"/>
            <a:ext cx="0" cy="43319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" name="Picture 9" descr="A close up of a logo&#10;&#10;Description automatically generated">
            <a:extLst>
              <a:ext uri="{FF2B5EF4-FFF2-40B4-BE49-F238E27FC236}">
                <a16:creationId xmlns:a16="http://schemas.microsoft.com/office/drawing/2014/main" id="{DE39301A-6EA8-3A47-A7D3-DA40D3C337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953" t="11364"/>
          <a:stretch/>
        </p:blipFill>
        <p:spPr>
          <a:xfrm>
            <a:off x="0" y="-79124"/>
            <a:ext cx="2512251" cy="1331843"/>
          </a:xfrm>
          <a:prstGeom prst="rect">
            <a:avLst/>
          </a:prstGeom>
        </p:spPr>
      </p:pic>
      <p:pic>
        <p:nvPicPr>
          <p:cNvPr id="14" name="Picture 13" descr="A picture containing drawing, room, table&#10;&#10;Description automatically generated">
            <a:extLst>
              <a:ext uri="{FF2B5EF4-FFF2-40B4-BE49-F238E27FC236}">
                <a16:creationId xmlns:a16="http://schemas.microsoft.com/office/drawing/2014/main" id="{EB41EA5D-174F-4A71-B4A9-966447D0CC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48000" y="180000"/>
            <a:ext cx="6120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730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AE9DB2-E1B1-794F-B938-CB7BCE42C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254" y="1587071"/>
            <a:ext cx="5616147" cy="17907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700" b="1" i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5BD4A2-0A9C-164F-AD42-08EFF1CA77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253" y="3586536"/>
            <a:ext cx="5616147" cy="110995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500"/>
            </a:lvl1pPr>
            <a:lvl2pPr marL="257162" indent="0" algn="ctr">
              <a:buNone/>
              <a:defRPr sz="1125"/>
            </a:lvl2pPr>
            <a:lvl3pPr marL="514325" indent="0" algn="ctr">
              <a:buNone/>
              <a:defRPr sz="1013"/>
            </a:lvl3pPr>
            <a:lvl4pPr marL="771487" indent="0" algn="ctr">
              <a:buNone/>
              <a:defRPr sz="900"/>
            </a:lvl4pPr>
            <a:lvl5pPr marL="1028649" indent="0" algn="ctr">
              <a:buNone/>
              <a:defRPr sz="900"/>
            </a:lvl5pPr>
            <a:lvl6pPr marL="1285811" indent="0" algn="ctr">
              <a:buNone/>
              <a:defRPr sz="900"/>
            </a:lvl6pPr>
            <a:lvl7pPr marL="1542973" indent="0" algn="ctr">
              <a:buNone/>
              <a:defRPr sz="900"/>
            </a:lvl7pPr>
            <a:lvl8pPr marL="1800135" indent="0" algn="ctr">
              <a:buNone/>
              <a:defRPr sz="900"/>
            </a:lvl8pPr>
            <a:lvl9pPr marL="2057297" indent="0" algn="ctr">
              <a:buNone/>
              <a:defRPr sz="900"/>
            </a:lvl9pPr>
          </a:lstStyle>
          <a:p>
            <a:r>
              <a:rPr lang="en-GB"/>
              <a:t>Click to edit Master subtitle style</a:t>
            </a:r>
            <a:endParaRPr lang="fr-FR" dirty="0"/>
          </a:p>
        </p:txBody>
      </p:sp>
      <p:cxnSp>
        <p:nvCxnSpPr>
          <p:cNvPr id="7" name="Connecteur droit 16">
            <a:extLst>
              <a:ext uri="{FF2B5EF4-FFF2-40B4-BE49-F238E27FC236}">
                <a16:creationId xmlns:a16="http://schemas.microsoft.com/office/drawing/2014/main" id="{67C9F20A-F961-724C-960A-CC750E89FDFD}"/>
              </a:ext>
            </a:extLst>
          </p:cNvPr>
          <p:cNvCxnSpPr/>
          <p:nvPr userDrawn="1"/>
        </p:nvCxnSpPr>
        <p:spPr>
          <a:xfrm>
            <a:off x="528253" y="3448891"/>
            <a:ext cx="2740819" cy="0"/>
          </a:xfrm>
          <a:prstGeom prst="line">
            <a:avLst/>
          </a:prstGeom>
          <a:ln w="41275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57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title + nam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AE9DB2-E1B1-794F-B938-CB7BCE42C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395" y="1276175"/>
            <a:ext cx="3641412" cy="17907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700" b="1" i="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5BD4A2-0A9C-164F-AD42-08EFF1CA77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395" y="3275640"/>
            <a:ext cx="3641411" cy="110995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500"/>
            </a:lvl1pPr>
            <a:lvl2pPr marL="257162" indent="0" algn="ctr">
              <a:buNone/>
              <a:defRPr sz="1125"/>
            </a:lvl2pPr>
            <a:lvl3pPr marL="514325" indent="0" algn="ctr">
              <a:buNone/>
              <a:defRPr sz="1013"/>
            </a:lvl3pPr>
            <a:lvl4pPr marL="771487" indent="0" algn="ctr">
              <a:buNone/>
              <a:defRPr sz="900"/>
            </a:lvl4pPr>
            <a:lvl5pPr marL="1028649" indent="0" algn="ctr">
              <a:buNone/>
              <a:defRPr sz="900"/>
            </a:lvl5pPr>
            <a:lvl6pPr marL="1285811" indent="0" algn="ctr">
              <a:buNone/>
              <a:defRPr sz="900"/>
            </a:lvl6pPr>
            <a:lvl7pPr marL="1542973" indent="0" algn="ctr">
              <a:buNone/>
              <a:defRPr sz="900"/>
            </a:lvl7pPr>
            <a:lvl8pPr marL="1800135" indent="0" algn="ctr">
              <a:buNone/>
              <a:defRPr sz="900"/>
            </a:lvl8pPr>
            <a:lvl9pPr marL="2057297" indent="0" algn="ctr">
              <a:buNone/>
              <a:defRPr sz="900"/>
            </a:lvl9pPr>
          </a:lstStyle>
          <a:p>
            <a:r>
              <a:rPr lang="en-GB"/>
              <a:t>Click to edit Master subtitle style</a:t>
            </a:r>
            <a:endParaRPr lang="fr-FR" dirty="0"/>
          </a:p>
        </p:txBody>
      </p:sp>
      <p:cxnSp>
        <p:nvCxnSpPr>
          <p:cNvPr id="7" name="Connecteur droit 16">
            <a:extLst>
              <a:ext uri="{FF2B5EF4-FFF2-40B4-BE49-F238E27FC236}">
                <a16:creationId xmlns:a16="http://schemas.microsoft.com/office/drawing/2014/main" id="{67C9F20A-F961-724C-960A-CC750E89FDFD}"/>
              </a:ext>
            </a:extLst>
          </p:cNvPr>
          <p:cNvCxnSpPr/>
          <p:nvPr userDrawn="1"/>
        </p:nvCxnSpPr>
        <p:spPr>
          <a:xfrm>
            <a:off x="521395" y="3137995"/>
            <a:ext cx="2740819" cy="0"/>
          </a:xfrm>
          <a:prstGeom prst="line">
            <a:avLst/>
          </a:prstGeom>
          <a:ln w="41275" cap="rnd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icture Placeholder 11">
            <a:extLst>
              <a:ext uri="{FF2B5EF4-FFF2-40B4-BE49-F238E27FC236}">
                <a16:creationId xmlns:a16="http://schemas.microsoft.com/office/drawing/2014/main" id="{F29DC2A6-D61F-3941-88E3-AF2E542FA6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72002" y="1276175"/>
            <a:ext cx="2285999" cy="310941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99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F0B472E7-7B67-784E-822B-579DABBD5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/>
          <a:lstStyle>
            <a:lvl1pPr algn="r">
              <a:defRPr b="0" i="0">
                <a:latin typeface="Century Gothic" panose="020B0502020202020204" pitchFamily="34" charset="0"/>
              </a:defRPr>
            </a:lvl1pPr>
          </a:lstStyle>
          <a:p>
            <a:fld id="{AC408851-99D8-9A44-B83F-995A95EE6BF9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8E5C3A-117C-F34B-A709-9C2EE92BCA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8114" y="925513"/>
            <a:ext cx="5736235" cy="622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en-GB" noProof="0"/>
              <a:t>Title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C480BC0-3299-1446-9F79-546DB042BB5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8113" y="1636776"/>
            <a:ext cx="5918400" cy="3130487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  <a:lvl2pPr marL="385743" indent="-128582">
              <a:buFontTx/>
              <a:buBlip>
                <a:blip r:embed="rId2"/>
              </a:buBlip>
              <a:defRPr/>
            </a:lvl2pPr>
            <a:lvl3pPr marL="642905" indent="-128582">
              <a:buFontTx/>
              <a:buBlip>
                <a:blip r:embed="rId3"/>
              </a:buBlip>
              <a:defRPr/>
            </a:lvl3pPr>
            <a:lvl4pPr marL="900068" indent="-128582">
              <a:buFontTx/>
              <a:buBlip>
                <a:blip r:embed="rId2"/>
              </a:buBlip>
              <a:defRPr/>
            </a:lvl4pPr>
            <a:lvl5pPr marL="1157230" indent="-128582">
              <a:buFontTx/>
              <a:buBlip>
                <a:blip r:embed="rId3"/>
              </a:buBlip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383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F0B472E7-7B67-784E-822B-579DABBD5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/>
          <a:lstStyle>
            <a:lvl1pPr algn="r">
              <a:defRPr b="0" i="0">
                <a:latin typeface="Century Gothic" panose="020B0502020202020204" pitchFamily="34" charset="0"/>
              </a:defRPr>
            </a:lvl1pPr>
          </a:lstStyle>
          <a:p>
            <a:fld id="{AC408851-99D8-9A44-B83F-995A95EE6BF9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4" name="Content Placeholder 6">
            <a:extLst>
              <a:ext uri="{FF2B5EF4-FFF2-40B4-BE49-F238E27FC236}">
                <a16:creationId xmlns:a16="http://schemas.microsoft.com/office/drawing/2014/main" id="{6B9125EF-8D10-B64D-BBE1-2E0CBC1E38D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9800" y="936173"/>
            <a:ext cx="5918400" cy="3750131"/>
          </a:xfrm>
          <a:prstGeom prst="rect">
            <a:avLst/>
          </a:prstGeom>
        </p:spPr>
        <p:txBody>
          <a:bodyPr/>
          <a:lstStyle>
            <a:lvl1pPr>
              <a:defRPr sz="1500"/>
            </a:lvl1pPr>
            <a:lvl2pPr marL="385743" indent="-128582">
              <a:buFontTx/>
              <a:buBlip>
                <a:blip r:embed="rId2"/>
              </a:buBlip>
              <a:defRPr/>
            </a:lvl2pPr>
            <a:lvl3pPr marL="642905" indent="-128582">
              <a:buFontTx/>
              <a:buBlip>
                <a:blip r:embed="rId3"/>
              </a:buBlip>
              <a:defRPr/>
            </a:lvl3pPr>
            <a:lvl4pPr marL="900068" indent="-128582">
              <a:buFontTx/>
              <a:buBlip>
                <a:blip r:embed="rId2"/>
              </a:buBlip>
              <a:defRPr/>
            </a:lvl4pPr>
            <a:lvl5pPr marL="1157230" indent="-128582">
              <a:buFontTx/>
              <a:buBlip>
                <a:blip r:embed="rId3"/>
              </a:buBlip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308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- o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F0B472E7-7B67-784E-822B-579DABBD5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/>
          <a:lstStyle>
            <a:lvl1pPr algn="r">
              <a:defRPr b="0" i="0">
                <a:latin typeface="Century Gothic" panose="020B0502020202020204" pitchFamily="34" charset="0"/>
              </a:defRPr>
            </a:lvl1pPr>
          </a:lstStyle>
          <a:p>
            <a:fld id="{AC408851-99D8-9A44-B83F-995A95EE6BF9}" type="slidenum">
              <a:rPr lang="fr-FR" smtClean="0"/>
              <a:pPr/>
              <a:t>‹#›</a:t>
            </a:fld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8E5C3A-117C-F34B-A709-9C2EE92BCA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4008" y="925513"/>
            <a:ext cx="5732100" cy="6207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="1"/>
            </a:lvl1pPr>
          </a:lstStyle>
          <a:p>
            <a:pPr lvl="0"/>
            <a:r>
              <a:rPr lang="en-GB" noProof="0"/>
              <a:t>Title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C480BC0-3299-1446-9F79-546DB042BB5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1488" y="1636776"/>
            <a:ext cx="2916000" cy="3130487"/>
          </a:xfrm>
          <a:prstGeom prst="rect">
            <a:avLst/>
          </a:prstGeom>
        </p:spPr>
        <p:txBody>
          <a:bodyPr/>
          <a:lstStyle>
            <a:lvl1pPr marL="257168" marR="0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 sz="1500"/>
            </a:lvl1pPr>
            <a:lvl2pPr marL="385743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2pPr>
            <a:lvl3pPr marL="642905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lvl3pPr>
            <a:lvl4pPr marL="900068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4pPr>
            <a:lvl5pPr marL="1157230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lvl5pPr>
          </a:lstStyle>
          <a:p>
            <a:pPr marL="257168" marR="0" lvl="0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Click to edit Master text styles</a:t>
            </a:r>
          </a:p>
          <a:p>
            <a:pPr marL="257168" marR="0" lvl="1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Second level</a:t>
            </a:r>
          </a:p>
          <a:p>
            <a:pPr marL="257168" marR="0" lvl="2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Third level</a:t>
            </a:r>
          </a:p>
          <a:p>
            <a:pPr marL="257168" marR="0" lvl="3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Fourth level</a:t>
            </a:r>
          </a:p>
          <a:p>
            <a:pPr marL="257168" marR="0" lvl="4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Fifth level</a:t>
            </a:r>
            <a:endParaRPr kumimoji="0" lang="en-GB" sz="1013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A17B7AFD-5B04-9F4F-8D18-C8ADE165465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470513" y="1636774"/>
            <a:ext cx="2916000" cy="3130487"/>
          </a:xfrm>
          <a:prstGeom prst="rect">
            <a:avLst/>
          </a:prstGeom>
        </p:spPr>
        <p:txBody>
          <a:bodyPr/>
          <a:lstStyle>
            <a:lvl1pPr marL="257168" marR="0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 sz="1500"/>
            </a:lvl1pPr>
            <a:lvl2pPr marL="385743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2pPr>
            <a:lvl3pPr marL="642905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lvl3pPr>
            <a:lvl4pPr marL="900068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3"/>
              </a:buBlip>
              <a:tabLst/>
              <a:defRPr/>
            </a:lvl4pPr>
            <a:lvl5pPr marL="1157230" marR="0" indent="-128582" algn="l" defTabSz="514325" rtl="0" eaLnBrk="1" fontAlgn="auto" latinLnBrk="0" hangingPunct="1">
              <a:lnSpc>
                <a:spcPct val="90000"/>
              </a:lnSpc>
              <a:spcBef>
                <a:spcPts val="281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lvl5pPr>
          </a:lstStyle>
          <a:p>
            <a:pPr marL="257168" marR="0" lvl="0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Click to edit Master text styles</a:t>
            </a:r>
          </a:p>
          <a:p>
            <a:pPr marL="257168" marR="0" lvl="1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Second level</a:t>
            </a:r>
          </a:p>
          <a:p>
            <a:pPr marL="257168" marR="0" lvl="2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Third level</a:t>
            </a:r>
          </a:p>
          <a:p>
            <a:pPr marL="257168" marR="0" lvl="3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Fourth level</a:t>
            </a:r>
          </a:p>
          <a:p>
            <a:pPr marL="257168" marR="0" lvl="4" indent="-257168" algn="l" defTabSz="514325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GB" sz="1575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Fifth level</a:t>
            </a:r>
            <a:endParaRPr kumimoji="0" lang="en-GB" sz="1013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926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FBFC0C-E731-AB48-BFCE-836116680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890604"/>
            <a:ext cx="5827044" cy="622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E68DB8B-3F13-414C-9E17-B67413E9F5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1572126"/>
            <a:ext cx="5915025" cy="2984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2" name="Espace réservé du numéro de diapositive 5">
            <a:extLst>
              <a:ext uri="{FF2B5EF4-FFF2-40B4-BE49-F238E27FC236}">
                <a16:creationId xmlns:a16="http://schemas.microsoft.com/office/drawing/2014/main" id="{189B2A73-08F0-3D48-97D2-51161B93B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/>
          <a:lstStyle>
            <a:lvl1pPr algn="r">
              <a:defRPr b="0" i="0">
                <a:latin typeface="Century Gothic" panose="020B0502020202020204" pitchFamily="34" charset="0"/>
              </a:defRPr>
            </a:lvl1pPr>
          </a:lstStyle>
          <a:p>
            <a:fld id="{AC408851-99D8-9A44-B83F-995A95EE6BF9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DCA60322-BF65-5641-99B1-E1D1F76A966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0"/>
          <a:srcRect l="5953" t="11364"/>
          <a:stretch/>
        </p:blipFill>
        <p:spPr>
          <a:xfrm>
            <a:off x="0" y="-79124"/>
            <a:ext cx="2512251" cy="1331843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EF003924-F385-462C-B2AB-D2130C4AE058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6048000" y="180000"/>
            <a:ext cx="6120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900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9" r:id="rId3"/>
    <p:sldLayoutId id="2147483670" r:id="rId4"/>
    <p:sldLayoutId id="2147483660" r:id="rId5"/>
    <p:sldLayoutId id="2147483671" r:id="rId6"/>
    <p:sldLayoutId id="2147483661" r:id="rId7"/>
    <p:sldLayoutId id="2147483664" r:id="rId8"/>
    <p:sldLayoutId id="2147483672" r:id="rId9"/>
    <p:sldLayoutId id="2147483678" r:id="rId10"/>
    <p:sldLayoutId id="2147483679" r:id="rId11"/>
    <p:sldLayoutId id="2147483680" r:id="rId12"/>
    <p:sldLayoutId id="2147483681" r:id="rId13"/>
    <p:sldLayoutId id="2147483655" r:id="rId14"/>
    <p:sldLayoutId id="2147483673" r:id="rId15"/>
    <p:sldLayoutId id="2147483663" r:id="rId16"/>
    <p:sldLayoutId id="2147483676" r:id="rId17"/>
    <p:sldLayoutId id="2147483650" r:id="rId18"/>
  </p:sldLayoutIdLst>
  <p:hf hdr="0" ftr="0"/>
  <p:txStyles>
    <p:titleStyle>
      <a:lvl1pPr algn="l" defTabSz="514325" rtl="0" eaLnBrk="1" latinLnBrk="0" hangingPunct="1">
        <a:lnSpc>
          <a:spcPct val="90000"/>
        </a:lnSpc>
        <a:spcBef>
          <a:spcPct val="0"/>
        </a:spcBef>
        <a:buNone/>
        <a:defRPr sz="1650" b="1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57168" marR="0" indent="-257168" algn="l" defTabSz="514325" rtl="0" eaLnBrk="1" fontAlgn="auto" latinLnBrk="0" hangingPunct="1">
        <a:lnSpc>
          <a:spcPct val="90000"/>
        </a:lnSpc>
        <a:spcBef>
          <a:spcPts val="563"/>
        </a:spcBef>
        <a:spcAft>
          <a:spcPts val="0"/>
        </a:spcAft>
        <a:buClrTx/>
        <a:buSzTx/>
        <a:buFontTx/>
        <a:buBlip>
          <a:blip r:embed="rId22"/>
        </a:buBlip>
        <a:tabLst/>
        <a:defRPr sz="1575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385743" marR="0" indent="-128582" algn="l" defTabSz="514325" rtl="0" eaLnBrk="1" fontAlgn="auto" latinLnBrk="0" hangingPunct="1">
        <a:lnSpc>
          <a:spcPct val="90000"/>
        </a:lnSpc>
        <a:spcBef>
          <a:spcPts val="281"/>
        </a:spcBef>
        <a:spcAft>
          <a:spcPts val="0"/>
        </a:spcAft>
        <a:buClrTx/>
        <a:buSzTx/>
        <a:buFontTx/>
        <a:buBlip>
          <a:blip r:embed="rId23"/>
        </a:buBlip>
        <a:tabLst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05" marR="0" indent="-128582" algn="l" defTabSz="514325" rtl="0" eaLnBrk="1" fontAlgn="auto" latinLnBrk="0" hangingPunct="1">
        <a:lnSpc>
          <a:spcPct val="90000"/>
        </a:lnSpc>
        <a:spcBef>
          <a:spcPts val="281"/>
        </a:spcBef>
        <a:spcAft>
          <a:spcPts val="0"/>
        </a:spcAft>
        <a:buClrTx/>
        <a:buSzTx/>
        <a:buFontTx/>
        <a:buBlip>
          <a:blip r:embed="rId22"/>
        </a:buBlip>
        <a:tabLst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68" marR="0" indent="-128582" algn="l" defTabSz="514325" rtl="0" eaLnBrk="1" fontAlgn="auto" latinLnBrk="0" hangingPunct="1">
        <a:lnSpc>
          <a:spcPct val="90000"/>
        </a:lnSpc>
        <a:spcBef>
          <a:spcPts val="281"/>
        </a:spcBef>
        <a:spcAft>
          <a:spcPts val="0"/>
        </a:spcAft>
        <a:buClrTx/>
        <a:buSzTx/>
        <a:buFontTx/>
        <a:buBlip>
          <a:blip r:embed="rId23"/>
        </a:buBlip>
        <a:tabLst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30" marR="0" indent="-128582" algn="l" defTabSz="514325" rtl="0" eaLnBrk="1" fontAlgn="auto" latinLnBrk="0" hangingPunct="1">
        <a:lnSpc>
          <a:spcPct val="90000"/>
        </a:lnSpc>
        <a:spcBef>
          <a:spcPts val="281"/>
        </a:spcBef>
        <a:spcAft>
          <a:spcPts val="0"/>
        </a:spcAft>
        <a:buClrTx/>
        <a:buSzTx/>
        <a:buFontTx/>
        <a:buBlip>
          <a:blip r:embed="rId22"/>
        </a:buBlip>
        <a:tabLst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392" indent="-128582" algn="l" defTabSz="514325" rtl="0" eaLnBrk="1" latinLnBrk="0" hangingPunct="1">
        <a:lnSpc>
          <a:spcPct val="90000"/>
        </a:lnSpc>
        <a:spcBef>
          <a:spcPts val="281"/>
        </a:spcBef>
        <a:buFontTx/>
        <a:buBlip>
          <a:blip r:embed="rId23"/>
        </a:buBlip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54" indent="-128582" algn="l" defTabSz="51432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17" indent="-128582" algn="l" defTabSz="51432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878" indent="-128582" algn="l" defTabSz="514325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2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25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487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49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11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2973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35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297" algn="l" defTabSz="514325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2ABBB0-3D26-404F-BE45-040E16DBB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8851-99D8-9A44-B83F-995A95EE6BF9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D946FC-E078-E24A-87D4-0F2D1B92DD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Current description of our objectives &amp; related actions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F94272-DF66-E74C-A0FF-E0126C233616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Description of objectives hierarchy – requires </a:t>
            </a:r>
            <a:r>
              <a:rPr lang="en-US" dirty="0">
                <a:solidFill>
                  <a:srgbClr val="D0352D"/>
                </a:solidFill>
              </a:rPr>
              <a:t>streamlining</a:t>
            </a:r>
          </a:p>
          <a:p>
            <a:pPr lvl="1"/>
            <a:r>
              <a:rPr lang="en-US" dirty="0"/>
              <a:t> In Section 1.5 (general, specific, operational)</a:t>
            </a:r>
          </a:p>
          <a:p>
            <a:pPr lvl="1"/>
            <a:r>
              <a:rPr lang="en-US" dirty="0"/>
              <a:t> In description of Task 8.2.1 (general, specific, actions)</a:t>
            </a:r>
          </a:p>
          <a:p>
            <a:pPr lvl="1"/>
            <a:r>
              <a:rPr lang="en-US" dirty="0"/>
              <a:t> Summary in chapter 3 (general, specific, actions)</a:t>
            </a:r>
          </a:p>
          <a:p>
            <a:r>
              <a:rPr lang="en-US" dirty="0"/>
              <a:t>Mission statement &amp; value proposition</a:t>
            </a:r>
          </a:p>
          <a:p>
            <a:pPr marL="128575" lvl="1" indent="0">
              <a:buNone/>
            </a:pPr>
            <a:r>
              <a:rPr lang="en-US" dirty="0"/>
              <a:t>“Our mission is to help remove the barriers between Open Science and Industry by providing a single access point with technical support and consultancy to European SMEs in order to help them integrate EOSC services and become more competitive.”</a:t>
            </a:r>
          </a:p>
          <a:p>
            <a:pPr marL="128575" lvl="1" indent="0">
              <a:buNone/>
            </a:pPr>
            <a:r>
              <a:rPr lang="en-US" dirty="0">
                <a:solidFill>
                  <a:srgbClr val="D0352D"/>
                </a:solidFill>
              </a:rPr>
              <a:t>Rewording:</a:t>
            </a:r>
          </a:p>
          <a:p>
            <a:pPr marL="128575" lvl="1" indent="0">
              <a:buNone/>
            </a:pPr>
            <a:r>
              <a:rPr lang="en-US" dirty="0"/>
              <a:t>“Our mission is to support European SMEs in becoming more competitive and </a:t>
            </a:r>
            <a:r>
              <a:rPr lang="en-US" dirty="0" err="1"/>
              <a:t>digitised</a:t>
            </a:r>
            <a:r>
              <a:rPr lang="en-US" dirty="0"/>
              <a:t> by providing a single access point to EOSC services, research data, and expertise, </a:t>
            </a:r>
            <a:r>
              <a:rPr lang="en-US" i="1" dirty="0"/>
              <a:t>thus helping to remove the barriers between Open Science and Industry and facilitating the integration of EOSC services</a:t>
            </a:r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5727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CBB3C3-C9CC-EB49-8226-F0F90C5B7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8851-99D8-9A44-B83F-995A95EE6BF9}" type="slidenum">
              <a:rPr lang="fr-FR" smtClean="0"/>
              <a:pPr/>
              <a:t>2</a:t>
            </a:fld>
            <a:endParaRPr lang="fr-F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9CC2913-7584-4048-BB07-1F6D2309C1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180"/>
            <a:ext cx="6858000" cy="5075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326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61EBBF-5652-1444-8BDC-CFA94A5F0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8851-99D8-9A44-B83F-995A95EE6BF9}" type="slidenum">
              <a:rPr lang="fr-FR" smtClean="0"/>
              <a:t>3</a:t>
            </a:fld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19DF34-61BE-6441-B56D-ECD538EA6EB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BE" dirty="0"/>
              <a:t>Questions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307A6F-AA59-404B-AA89-EF02601F4E63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BE" dirty="0"/>
              <a:t>SMEs or industry/businesses in general?</a:t>
            </a:r>
          </a:p>
          <a:p>
            <a:r>
              <a:rPr lang="en-BE" dirty="0"/>
              <a:t>Only pilots?</a:t>
            </a:r>
          </a:p>
          <a:p>
            <a:r>
              <a:rPr lang="en-BE" dirty="0"/>
              <a:t>Task 1 – O1.2: only coordinate outreach efforts with industry or also implement?</a:t>
            </a:r>
          </a:p>
          <a:p>
            <a:r>
              <a:rPr lang="en-BE" dirty="0"/>
              <a:t>O7.2: alignment with external initiatives &amp; </a:t>
            </a:r>
            <a:r>
              <a:rPr lang="en-BE" dirty="0">
                <a:solidFill>
                  <a:srgbClr val="C00000"/>
                </a:solidFill>
              </a:rPr>
              <a:t>“EDIH standards”</a:t>
            </a:r>
          </a:p>
          <a:p>
            <a:pPr lvl="1"/>
            <a:r>
              <a:rPr lang="en-GB" dirty="0"/>
              <a:t>A7.3 Alignment with external roadmaps (2017 Digitising European Industry (DEI) WG1 paper) and major EC initiatives for a global DIH landscape</a:t>
            </a:r>
          </a:p>
          <a:p>
            <a:pPr lvl="1"/>
            <a:r>
              <a:rPr lang="en-GB" dirty="0"/>
              <a:t>A7.4 Contribute to the knowledge exchange with other DIH initiatives. </a:t>
            </a:r>
            <a:r>
              <a:rPr lang="en-GB" dirty="0">
                <a:sym typeface="Wingdings" pitchFamily="2" charset="2"/>
              </a:rPr>
              <a:t> </a:t>
            </a:r>
            <a:r>
              <a:rPr lang="en-GB" dirty="0">
                <a:solidFill>
                  <a:srgbClr val="C00000"/>
                </a:solidFill>
                <a:sym typeface="Wingdings" pitchFamily="2" charset="2"/>
              </a:rPr>
              <a:t>overlap with O3.1 &amp; O3.2 ?</a:t>
            </a:r>
          </a:p>
          <a:p>
            <a:pPr lvl="1"/>
            <a:endParaRPr lang="en-BE" dirty="0">
              <a:solidFill>
                <a:srgbClr val="C00000"/>
              </a:solidFill>
            </a:endParaRPr>
          </a:p>
          <a:p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3788813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DE074E-4836-4641-8150-75D05DAB6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4767264"/>
            <a:ext cx="1543050" cy="27384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AC408851-99D8-9A44-B83F-995A95EE6BF9}" type="slidenum">
              <a:rPr lang="fr-FR" sz="1200" smtClean="0"/>
              <a:pPr>
                <a:lnSpc>
                  <a:spcPct val="90000"/>
                </a:lnSpc>
                <a:spcAft>
                  <a:spcPts val="600"/>
                </a:spcAft>
              </a:pPr>
              <a:t>4</a:t>
            </a:fld>
            <a:endParaRPr lang="fr-FR" sz="12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8A08A3-2FBE-9C48-B2F4-E6138C981B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78707" y="925513"/>
            <a:ext cx="467100" cy="3841750"/>
          </a:xfrm>
        </p:spPr>
        <p:txBody>
          <a:bodyPr>
            <a:normAutofit/>
          </a:bodyPr>
          <a:lstStyle/>
          <a:p>
            <a:r>
              <a:rPr lang="en-BE" dirty="0"/>
              <a:t>Rewording – a proposal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A0117C5-0736-0147-85F6-4593D3E47C3D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371584918"/>
              </p:ext>
            </p:extLst>
          </p:nvPr>
        </p:nvGraphicFramePr>
        <p:xfrm>
          <a:off x="468114" y="987897"/>
          <a:ext cx="5310596" cy="3994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572">
                  <a:extLst>
                    <a:ext uri="{9D8B030D-6E8A-4147-A177-3AD203B41FA5}">
                      <a16:colId xmlns:a16="http://schemas.microsoft.com/office/drawing/2014/main" val="254722440"/>
                    </a:ext>
                  </a:extLst>
                </a:gridCol>
                <a:gridCol w="2847024">
                  <a:extLst>
                    <a:ext uri="{9D8B030D-6E8A-4147-A177-3AD203B41FA5}">
                      <a16:colId xmlns:a16="http://schemas.microsoft.com/office/drawing/2014/main" val="4283098315"/>
                    </a:ext>
                  </a:extLst>
                </a:gridCol>
              </a:tblGrid>
              <a:tr h="220415">
                <a:tc>
                  <a:txBody>
                    <a:bodyPr/>
                    <a:lstStyle/>
                    <a:p>
                      <a:r>
                        <a:rPr lang="en-BE" sz="1000"/>
                        <a:t>In current version</a:t>
                      </a:r>
                    </a:p>
                  </a:txBody>
                  <a:tcPr marL="50094" marR="50094" marT="25047" marB="25047"/>
                </a:tc>
                <a:tc>
                  <a:txBody>
                    <a:bodyPr/>
                    <a:lstStyle/>
                    <a:p>
                      <a:r>
                        <a:rPr lang="en-BE" sz="1000"/>
                        <a:t>Proposal</a:t>
                      </a:r>
                    </a:p>
                  </a:txBody>
                  <a:tcPr marL="50094" marR="50094" marT="25047" marB="25047"/>
                </a:tc>
                <a:extLst>
                  <a:ext uri="{0D108BD9-81ED-4DB2-BD59-A6C34878D82A}">
                    <a16:rowId xmlns:a16="http://schemas.microsoft.com/office/drawing/2014/main" val="1817681881"/>
                  </a:ext>
                </a:extLst>
              </a:tr>
              <a:tr h="671262">
                <a:tc>
                  <a:txBody>
                    <a:bodyPr/>
                    <a:lstStyle/>
                    <a:p>
                      <a:r>
                        <a:rPr lang="en-GB" sz="1000"/>
                        <a:t>O4.1 </a:t>
                      </a:r>
                      <a:r>
                        <a:rPr lang="en-GB" sz="1000">
                          <a:solidFill>
                            <a:srgbClr val="0070C0"/>
                          </a:solidFill>
                        </a:rPr>
                        <a:t>Involve </a:t>
                      </a:r>
                      <a:r>
                        <a:rPr lang="en-GB" sz="1000"/>
                        <a:t>companies in the EOSC DIH</a:t>
                      </a:r>
                    </a:p>
                  </a:txBody>
                  <a:tcPr marL="50094" marR="50094" marT="25047" marB="25047"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O</a:t>
                      </a:r>
                      <a:r>
                        <a:rPr lang="en-BE" sz="1000"/>
                        <a:t>4.1. </a:t>
                      </a:r>
                      <a:r>
                        <a:rPr lang="en-BE" sz="1000">
                          <a:solidFill>
                            <a:srgbClr val="0070C0"/>
                          </a:solidFill>
                        </a:rPr>
                        <a:t>Enhance industry </a:t>
                      </a:r>
                      <a:r>
                        <a:rPr lang="en-BE" sz="1000"/>
                        <a:t>participation in the EOSC DIH</a:t>
                      </a:r>
                    </a:p>
                    <a:p>
                      <a:r>
                        <a:rPr lang="en-GB" sz="1000"/>
                        <a:t>O4.1. Enhance </a:t>
                      </a:r>
                      <a:r>
                        <a:rPr lang="en-GB" sz="1000">
                          <a:solidFill>
                            <a:srgbClr val="0070C0"/>
                          </a:solidFill>
                        </a:rPr>
                        <a:t>private sector </a:t>
                      </a:r>
                      <a:r>
                        <a:rPr lang="en-GB" sz="1000"/>
                        <a:t>participation in the EOSC DIH</a:t>
                      </a:r>
                    </a:p>
                  </a:txBody>
                  <a:tcPr marL="50094" marR="50094" marT="25047" marB="25047"/>
                </a:tc>
                <a:extLst>
                  <a:ext uri="{0D108BD9-81ED-4DB2-BD59-A6C34878D82A}">
                    <a16:rowId xmlns:a16="http://schemas.microsoft.com/office/drawing/2014/main" val="488551433"/>
                  </a:ext>
                </a:extLst>
              </a:tr>
              <a:tr h="370697">
                <a:tc>
                  <a:txBody>
                    <a:bodyPr/>
                    <a:lstStyle/>
                    <a:p>
                      <a:r>
                        <a:rPr lang="en-GB" sz="1000"/>
                        <a:t>O6.1 </a:t>
                      </a:r>
                      <a:r>
                        <a:rPr lang="en-GB" sz="1000">
                          <a:solidFill>
                            <a:srgbClr val="0070C0"/>
                          </a:solidFill>
                        </a:rPr>
                        <a:t>Increase</a:t>
                      </a:r>
                      <a:r>
                        <a:rPr lang="en-GB" sz="1000"/>
                        <a:t> the impact of the pilots</a:t>
                      </a:r>
                    </a:p>
                  </a:txBody>
                  <a:tcPr marL="50094" marR="50094" marT="25047" marB="25047"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O6.1 </a:t>
                      </a:r>
                      <a:r>
                        <a:rPr lang="en-GB" sz="1000">
                          <a:solidFill>
                            <a:srgbClr val="0070C0"/>
                          </a:solidFill>
                        </a:rPr>
                        <a:t>Ensure socio-economic </a:t>
                      </a:r>
                      <a:r>
                        <a:rPr lang="en-GB" sz="1000"/>
                        <a:t>impacts of the </a:t>
                      </a:r>
                      <a:r>
                        <a:rPr lang="en-GB" sz="1000">
                          <a:solidFill>
                            <a:srgbClr val="D0352D"/>
                          </a:solidFill>
                        </a:rPr>
                        <a:t>EOSC DIH services provided</a:t>
                      </a:r>
                    </a:p>
                  </a:txBody>
                  <a:tcPr marL="50094" marR="50094" marT="25047" marB="25047"/>
                </a:tc>
                <a:extLst>
                  <a:ext uri="{0D108BD9-81ED-4DB2-BD59-A6C34878D82A}">
                    <a16:rowId xmlns:a16="http://schemas.microsoft.com/office/drawing/2014/main" val="2372524844"/>
                  </a:ext>
                </a:extLst>
              </a:tr>
              <a:tr h="370697">
                <a:tc>
                  <a:txBody>
                    <a:bodyPr/>
                    <a:lstStyle/>
                    <a:p>
                      <a:r>
                        <a:rPr lang="en-GB" sz="1000"/>
                        <a:t>O1.1 Achieve effective management of the EOSC  DIH </a:t>
                      </a:r>
                      <a:r>
                        <a:rPr lang="en-GB" sz="1000">
                          <a:solidFill>
                            <a:srgbClr val="0070C0"/>
                          </a:solidFill>
                        </a:rPr>
                        <a:t>operation</a:t>
                      </a:r>
                    </a:p>
                  </a:txBody>
                  <a:tcPr marL="50094" marR="50094" marT="25047" marB="25047"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O1.1 Achieve an effective management of the EOSC  DIH </a:t>
                      </a:r>
                    </a:p>
                  </a:txBody>
                  <a:tcPr marL="50094" marR="50094" marT="25047" marB="25047"/>
                </a:tc>
                <a:extLst>
                  <a:ext uri="{0D108BD9-81ED-4DB2-BD59-A6C34878D82A}">
                    <a16:rowId xmlns:a16="http://schemas.microsoft.com/office/drawing/2014/main" val="3033771199"/>
                  </a:ext>
                </a:extLst>
              </a:tr>
              <a:tr h="671262">
                <a:tc>
                  <a:txBody>
                    <a:bodyPr/>
                    <a:lstStyle/>
                    <a:p>
                      <a:r>
                        <a:rPr lang="en-GB" sz="1000"/>
                        <a:t>O1.2 </a:t>
                      </a:r>
                      <a:r>
                        <a:rPr lang="en-GB" sz="1000">
                          <a:solidFill>
                            <a:srgbClr val="C00000"/>
                          </a:solidFill>
                        </a:rPr>
                        <a:t>Coordinate</a:t>
                      </a:r>
                      <a:r>
                        <a:rPr lang="en-GB" sz="1000"/>
                        <a:t> external communication &amp; community building mechanisms sustainably to engage with Industry </a:t>
                      </a:r>
                      <a:r>
                        <a:rPr lang="en-GB" sz="1000">
                          <a:solidFill>
                            <a:srgbClr val="0070C0"/>
                          </a:solidFill>
                        </a:rPr>
                        <a:t>stakeholders (customers)</a:t>
                      </a:r>
                    </a:p>
                  </a:txBody>
                  <a:tcPr marL="50094" marR="50094" marT="25047" marB="25047"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O1.2 </a:t>
                      </a:r>
                      <a:r>
                        <a:rPr lang="en-GB" sz="1000">
                          <a:solidFill>
                            <a:srgbClr val="C00000"/>
                          </a:solidFill>
                        </a:rPr>
                        <a:t>Coordinate</a:t>
                      </a:r>
                      <a:r>
                        <a:rPr lang="en-GB" sz="1000"/>
                        <a:t> external communication &amp; community building mechanisms sustainably to engage with Industry</a:t>
                      </a:r>
                      <a:endParaRPr lang="en-BE" sz="1000"/>
                    </a:p>
                  </a:txBody>
                  <a:tcPr marL="50094" marR="50094" marT="25047" marB="25047"/>
                </a:tc>
                <a:extLst>
                  <a:ext uri="{0D108BD9-81ED-4DB2-BD59-A6C34878D82A}">
                    <a16:rowId xmlns:a16="http://schemas.microsoft.com/office/drawing/2014/main" val="2513164353"/>
                  </a:ext>
                </a:extLst>
              </a:tr>
              <a:tr h="671262">
                <a:tc>
                  <a:txBody>
                    <a:bodyPr/>
                    <a:lstStyle/>
                    <a:p>
                      <a:r>
                        <a:rPr lang="en-GB" sz="1000">
                          <a:solidFill>
                            <a:schemeClr val="tx1"/>
                          </a:solidFill>
                        </a:rPr>
                        <a:t>O2.1 Attract new private sector services into EOSC-Core and EOSC-Exchange </a:t>
                      </a:r>
                      <a:r>
                        <a:rPr lang="en-GB" sz="1000">
                          <a:solidFill>
                            <a:srgbClr val="0070C0"/>
                          </a:solidFill>
                        </a:rPr>
                        <a:t>to further grow EOSC with innovative tools and services</a:t>
                      </a:r>
                    </a:p>
                  </a:txBody>
                  <a:tcPr marL="50094" marR="50094" marT="25047" marB="25047"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O2.1 </a:t>
                      </a:r>
                      <a:r>
                        <a:rPr lang="en-GB" sz="1000">
                          <a:solidFill>
                            <a:srgbClr val="0070C0"/>
                          </a:solidFill>
                        </a:rPr>
                        <a:t>Introduce</a:t>
                      </a:r>
                      <a:r>
                        <a:rPr lang="en-GB" sz="1000"/>
                        <a:t> new private sector services into EOSC-Core and EOSC-Exchange</a:t>
                      </a:r>
                    </a:p>
                    <a:p>
                      <a:endParaRPr lang="en-BE" sz="1000"/>
                    </a:p>
                  </a:txBody>
                  <a:tcPr marL="50094" marR="50094" marT="25047" marB="25047"/>
                </a:tc>
                <a:extLst>
                  <a:ext uri="{0D108BD9-81ED-4DB2-BD59-A6C34878D82A}">
                    <a16:rowId xmlns:a16="http://schemas.microsoft.com/office/drawing/2014/main" val="2892319485"/>
                  </a:ext>
                </a:extLst>
              </a:tr>
              <a:tr h="370697">
                <a:tc>
                  <a:txBody>
                    <a:bodyPr/>
                    <a:lstStyle/>
                    <a:p>
                      <a:r>
                        <a:rPr lang="en-GB" sz="1000">
                          <a:solidFill>
                            <a:schemeClr val="tx1"/>
                          </a:solidFill>
                        </a:rPr>
                        <a:t>O2.2 Promote the EOSC services with </a:t>
                      </a:r>
                      <a:r>
                        <a:rPr lang="en-GB" sz="1000">
                          <a:solidFill>
                            <a:srgbClr val="0070C0"/>
                          </a:solidFill>
                        </a:rPr>
                        <a:t>potential exploitation in Industry </a:t>
                      </a:r>
                    </a:p>
                  </a:txBody>
                  <a:tcPr marL="50094" marR="50094" marT="25047" marB="25047"/>
                </a:tc>
                <a:tc>
                  <a:txBody>
                    <a:bodyPr/>
                    <a:lstStyle/>
                    <a:p>
                      <a:r>
                        <a:rPr lang="en-GB" sz="1000"/>
                        <a:t>O2.2 Promote EOSC services with </a:t>
                      </a:r>
                      <a:r>
                        <a:rPr lang="en-GB" sz="1000">
                          <a:solidFill>
                            <a:srgbClr val="0070C0"/>
                          </a:solidFill>
                        </a:rPr>
                        <a:t>a </a:t>
                      </a:r>
                      <a:r>
                        <a:rPr lang="en-GB" sz="1000"/>
                        <a:t>potential </a:t>
                      </a:r>
                      <a:r>
                        <a:rPr lang="en-GB" sz="1000">
                          <a:solidFill>
                            <a:srgbClr val="0070C0"/>
                          </a:solidFill>
                        </a:rPr>
                        <a:t>for industry </a:t>
                      </a:r>
                      <a:r>
                        <a:rPr lang="en-GB" sz="1000"/>
                        <a:t>exploitation</a:t>
                      </a:r>
                    </a:p>
                  </a:txBody>
                  <a:tcPr marL="50094" marR="50094" marT="25047" marB="25047"/>
                </a:tc>
                <a:extLst>
                  <a:ext uri="{0D108BD9-81ED-4DB2-BD59-A6C34878D82A}">
                    <a16:rowId xmlns:a16="http://schemas.microsoft.com/office/drawing/2014/main" val="4192286062"/>
                  </a:ext>
                </a:extLst>
              </a:tr>
              <a:tr h="370697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70C0"/>
                          </a:solidFill>
                        </a:rPr>
                        <a:t>O3.2 Exploit 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the EOSC DIH offer through a </a:t>
                      </a:r>
                      <a:r>
                        <a:rPr lang="en-GB" sz="1000" dirty="0">
                          <a:solidFill>
                            <a:srgbClr val="0070C0"/>
                          </a:solidFill>
                        </a:rPr>
                        <a:t>cascade-based mechanism</a:t>
                      </a:r>
                    </a:p>
                  </a:txBody>
                  <a:tcPr marL="50094" marR="50094" marT="25047" marB="25047"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O3.2 </a:t>
                      </a:r>
                      <a:r>
                        <a:rPr lang="en-GB" sz="1000" dirty="0">
                          <a:solidFill>
                            <a:srgbClr val="0070C0"/>
                          </a:solidFill>
                        </a:rPr>
                        <a:t>Ensure the visibility </a:t>
                      </a:r>
                      <a:r>
                        <a:rPr lang="en-GB" sz="1000" dirty="0"/>
                        <a:t>of the EOSC DIH </a:t>
                      </a:r>
                      <a:r>
                        <a:rPr lang="en-GB" sz="1000" dirty="0">
                          <a:solidFill>
                            <a:srgbClr val="0070C0"/>
                          </a:solidFill>
                        </a:rPr>
                        <a:t>services</a:t>
                      </a:r>
                    </a:p>
                  </a:txBody>
                  <a:tcPr marL="50094" marR="50094" marT="25047" marB="25047"/>
                </a:tc>
                <a:extLst>
                  <a:ext uri="{0D108BD9-81ED-4DB2-BD59-A6C34878D82A}">
                    <a16:rowId xmlns:a16="http://schemas.microsoft.com/office/drawing/2014/main" val="1631383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2867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echnopolis2020">
      <a:dk1>
        <a:srgbClr val="000000"/>
      </a:dk1>
      <a:lt1>
        <a:srgbClr val="FFFFFF"/>
      </a:lt1>
      <a:dk2>
        <a:srgbClr val="CF342C"/>
      </a:dk2>
      <a:lt2>
        <a:srgbClr val="9D9D9D"/>
      </a:lt2>
      <a:accent1>
        <a:srgbClr val="C73C3A"/>
      </a:accent1>
      <a:accent2>
        <a:srgbClr val="6698AF"/>
      </a:accent2>
      <a:accent3>
        <a:srgbClr val="F8C558"/>
      </a:accent3>
      <a:accent4>
        <a:srgbClr val="A69EC1"/>
      </a:accent4>
      <a:accent5>
        <a:srgbClr val="BAD7DA"/>
      </a:accent5>
      <a:accent6>
        <a:srgbClr val="4E9F82"/>
      </a:accent6>
      <a:hlink>
        <a:srgbClr val="C73C3A"/>
      </a:hlink>
      <a:folHlink>
        <a:srgbClr val="A3342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chnopolis2020_4x3 v2.potx" id="{82793E2E-99D5-4255-AD86-8D047A2A5766}" vid="{0AB2452D-14D8-4929-93FD-20CAAB45EE3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1D10D28E931844B1BC583C98DBAF48" ma:contentTypeVersion="" ma:contentTypeDescription="Create a new document." ma:contentTypeScope="" ma:versionID="7ce974b3adf97b076cd50bf39eb1fd6b">
  <xsd:schema xmlns:xsd="http://www.w3.org/2001/XMLSchema" xmlns:xs="http://www.w3.org/2001/XMLSchema" xmlns:p="http://schemas.microsoft.com/office/2006/metadata/properties" xmlns:ns2="60c27e26-a588-4080-9dbb-d15407be415d" xmlns:ns3="7afb5825-12ec-4303-8056-519f273a2a75" targetNamespace="http://schemas.microsoft.com/office/2006/metadata/properties" ma:root="true" ma:fieldsID="579555de625037ff95b7da89a4ca84e4" ns2:_="" ns3:_="">
    <xsd:import namespace="60c27e26-a588-4080-9dbb-d15407be415d"/>
    <xsd:import namespace="7afb5825-12ec-4303-8056-519f273a2a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c27e26-a588-4080-9dbb-d15407be41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fb5825-12ec-4303-8056-519f273a2a7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C42338-BAA1-4129-B994-721FB4F668B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D6FEE8-ECE2-4F94-A29E-010C3C295C8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38BFED6-627F-4420-B323-4C5CC822EA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c27e26-a588-4080-9dbb-d15407be415d"/>
    <ds:schemaRef ds:uri="7afb5825-12ec-4303-8056-519f273a2a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82</TotalTime>
  <Words>422</Words>
  <Application>Microsoft Macintosh PowerPoint</Application>
  <PresentationFormat>Custom</PresentationFormat>
  <Paragraphs>40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</vt:lpstr>
      <vt:lpstr>Thème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 Mahieu</dc:creator>
  <cp:lastModifiedBy>Sy Holsinger</cp:lastModifiedBy>
  <cp:revision>2</cp:revision>
  <dcterms:created xsi:type="dcterms:W3CDTF">2021-09-03T05:51:29Z</dcterms:created>
  <dcterms:modified xsi:type="dcterms:W3CDTF">2021-09-03T07:27:06Z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0x010100CC1D10D28E931844B1BC583C98DBAF48</vt:lpwstr>
  </property>
</Properties>
</file>