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0" r:id="rId2"/>
    <p:sldMasterId id="2147483710" r:id="rId3"/>
    <p:sldMasterId id="2147483680" r:id="rId4"/>
    <p:sldMasterId id="2147483668" r:id="rId5"/>
  </p:sldMasterIdLst>
  <p:notesMasterIdLst>
    <p:notesMasterId r:id="rId12"/>
  </p:notesMasterIdLst>
  <p:handoutMasterIdLst>
    <p:handoutMasterId r:id="rId13"/>
  </p:handoutMasterIdLst>
  <p:sldIdLst>
    <p:sldId id="257" r:id="rId6"/>
    <p:sldId id="262" r:id="rId7"/>
    <p:sldId id="266" r:id="rId8"/>
    <p:sldId id="267" r:id="rId9"/>
    <p:sldId id="268" r:id="rId10"/>
    <p:sldId id="265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ipOTWn2ovmaIS7ikxSgO7wudW4J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80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AB179B-725D-4C61-823C-BFE615B97704}" v="18" dt="2021-12-16T12:54:15.0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72422" autoAdjust="0"/>
  </p:normalViewPr>
  <p:slideViewPr>
    <p:cSldViewPr snapToGrid="0">
      <p:cViewPr>
        <p:scale>
          <a:sx n="110" d="100"/>
          <a:sy n="110" d="100"/>
        </p:scale>
        <p:origin x="8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6264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25" Type="http://customschemas.google.com/relationships/presentationmetadata" Target="metadata"/><Relationship Id="rId2" Type="http://schemas.openxmlformats.org/officeDocument/2006/relationships/slideMaster" Target="slideMasters/slideMaster2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Stokes" userId="8b019cf4-c6d9-4bfd-b7ae-96142093d81f" providerId="ADAL" clId="{7AAB179B-725D-4C61-823C-BFE615B97704}"/>
    <pc:docChg chg="undo custSel addSld modSld addMainMaster modMainMaster">
      <pc:chgData name="Paul Stokes" userId="8b019cf4-c6d9-4bfd-b7ae-96142093d81f" providerId="ADAL" clId="{7AAB179B-725D-4C61-823C-BFE615B97704}" dt="2021-12-16T12:55:35.853" v="514" actId="207"/>
      <pc:docMkLst>
        <pc:docMk/>
      </pc:docMkLst>
      <pc:sldChg chg="addSp delSp modSp new mod modNotesTx">
        <pc:chgData name="Paul Stokes" userId="8b019cf4-c6d9-4bfd-b7ae-96142093d81f" providerId="ADAL" clId="{7AAB179B-725D-4C61-823C-BFE615B97704}" dt="2021-12-16T12:42:27.325" v="386" actId="20577"/>
        <pc:sldMkLst>
          <pc:docMk/>
          <pc:sldMk cId="2315815207" sldId="267"/>
        </pc:sldMkLst>
        <pc:spChg chg="mod">
          <ac:chgData name="Paul Stokes" userId="8b019cf4-c6d9-4bfd-b7ae-96142093d81f" providerId="ADAL" clId="{7AAB179B-725D-4C61-823C-BFE615B97704}" dt="2021-12-16T12:14:14.294" v="25" actId="5793"/>
          <ac:spMkLst>
            <pc:docMk/>
            <pc:sldMk cId="2315815207" sldId="267"/>
            <ac:spMk id="3" creationId="{4F48A365-E4AC-4874-A3BF-257FAB7B1725}"/>
          </ac:spMkLst>
        </pc:spChg>
        <pc:spChg chg="add del mod">
          <ac:chgData name="Paul Stokes" userId="8b019cf4-c6d9-4bfd-b7ae-96142093d81f" providerId="ADAL" clId="{7AAB179B-725D-4C61-823C-BFE615B97704}" dt="2021-12-16T12:41:28.991" v="281" actId="20577"/>
          <ac:spMkLst>
            <pc:docMk/>
            <pc:sldMk cId="2315815207" sldId="267"/>
            <ac:spMk id="4" creationId="{4BFB3152-B1F8-4BB3-BA58-F87EBE21A499}"/>
          </ac:spMkLst>
        </pc:spChg>
        <pc:spChg chg="del">
          <ac:chgData name="Paul Stokes" userId="8b019cf4-c6d9-4bfd-b7ae-96142093d81f" providerId="ADAL" clId="{7AAB179B-725D-4C61-823C-BFE615B97704}" dt="2021-12-16T12:18:57.903" v="31" actId="931"/>
          <ac:spMkLst>
            <pc:docMk/>
            <pc:sldMk cId="2315815207" sldId="267"/>
            <ac:spMk id="5" creationId="{A2E91857-60A3-42EE-A282-04BFEC74DA70}"/>
          </ac:spMkLst>
        </pc:spChg>
        <pc:spChg chg="add del mod">
          <ac:chgData name="Paul Stokes" userId="8b019cf4-c6d9-4bfd-b7ae-96142093d81f" providerId="ADAL" clId="{7AAB179B-725D-4C61-823C-BFE615B97704}" dt="2021-12-16T12:35:19.287" v="48"/>
          <ac:spMkLst>
            <pc:docMk/>
            <pc:sldMk cId="2315815207" sldId="267"/>
            <ac:spMk id="11" creationId="{48258793-924D-4D3C-BF1E-F3BC8D7DFE95}"/>
          </ac:spMkLst>
        </pc:spChg>
        <pc:picChg chg="add del mod">
          <ac:chgData name="Paul Stokes" userId="8b019cf4-c6d9-4bfd-b7ae-96142093d81f" providerId="ADAL" clId="{7AAB179B-725D-4C61-823C-BFE615B97704}" dt="2021-12-16T12:18:45.042" v="30"/>
          <ac:picMkLst>
            <pc:docMk/>
            <pc:sldMk cId="2315815207" sldId="267"/>
            <ac:picMk id="7" creationId="{57B830DD-BC83-48D4-AC80-22CFF0A32BF0}"/>
          </ac:picMkLst>
        </pc:picChg>
        <pc:picChg chg="add del mod">
          <ac:chgData name="Paul Stokes" userId="8b019cf4-c6d9-4bfd-b7ae-96142093d81f" providerId="ADAL" clId="{7AAB179B-725D-4C61-823C-BFE615B97704}" dt="2021-12-16T12:24:10.648" v="47" actId="478"/>
          <ac:picMkLst>
            <pc:docMk/>
            <pc:sldMk cId="2315815207" sldId="267"/>
            <ac:picMk id="9" creationId="{455A9712-9080-4046-AED3-CF6BDBB2A163}"/>
          </ac:picMkLst>
        </pc:picChg>
        <pc:picChg chg="add mod">
          <ac:chgData name="Paul Stokes" userId="8b019cf4-c6d9-4bfd-b7ae-96142093d81f" providerId="ADAL" clId="{7AAB179B-725D-4C61-823C-BFE615B97704}" dt="2021-12-16T12:38:06.669" v="51" actId="14826"/>
          <ac:picMkLst>
            <pc:docMk/>
            <pc:sldMk cId="2315815207" sldId="267"/>
            <ac:picMk id="13" creationId="{EE27203E-F9F6-4F55-B70B-A38C35036A38}"/>
          </ac:picMkLst>
        </pc:picChg>
      </pc:sldChg>
      <pc:sldChg chg="addSp delSp modSp new mod modClrScheme chgLayout modNotesTx">
        <pc:chgData name="Paul Stokes" userId="8b019cf4-c6d9-4bfd-b7ae-96142093d81f" providerId="ADAL" clId="{7AAB179B-725D-4C61-823C-BFE615B97704}" dt="2021-12-16T12:55:35.853" v="514" actId="207"/>
        <pc:sldMkLst>
          <pc:docMk/>
          <pc:sldMk cId="188097255" sldId="268"/>
        </pc:sldMkLst>
        <pc:spChg chg="del mod ord">
          <ac:chgData name="Paul Stokes" userId="8b019cf4-c6d9-4bfd-b7ae-96142093d81f" providerId="ADAL" clId="{7AAB179B-725D-4C61-823C-BFE615B97704}" dt="2021-12-16T12:43:25.448" v="406" actId="700"/>
          <ac:spMkLst>
            <pc:docMk/>
            <pc:sldMk cId="188097255" sldId="268"/>
            <ac:spMk id="2" creationId="{4077DFCB-99A3-4BB0-8574-D450773D9B3D}"/>
          </ac:spMkLst>
        </pc:spChg>
        <pc:spChg chg="mod ord">
          <ac:chgData name="Paul Stokes" userId="8b019cf4-c6d9-4bfd-b7ae-96142093d81f" providerId="ADAL" clId="{7AAB179B-725D-4C61-823C-BFE615B97704}" dt="2021-12-16T12:55:35.853" v="514" actId="207"/>
          <ac:spMkLst>
            <pc:docMk/>
            <pc:sldMk cId="188097255" sldId="268"/>
            <ac:spMk id="3" creationId="{061753D3-7EC6-4C6E-BD54-C8AB63D13EA7}"/>
          </ac:spMkLst>
        </pc:spChg>
        <pc:spChg chg="del mod ord">
          <ac:chgData name="Paul Stokes" userId="8b019cf4-c6d9-4bfd-b7ae-96142093d81f" providerId="ADAL" clId="{7AAB179B-725D-4C61-823C-BFE615B97704}" dt="2021-12-16T12:43:25.448" v="406" actId="700"/>
          <ac:spMkLst>
            <pc:docMk/>
            <pc:sldMk cId="188097255" sldId="268"/>
            <ac:spMk id="4" creationId="{BB3DF42F-34D7-4FB4-854C-ED1AE078A499}"/>
          </ac:spMkLst>
        </pc:spChg>
        <pc:spChg chg="del">
          <ac:chgData name="Paul Stokes" userId="8b019cf4-c6d9-4bfd-b7ae-96142093d81f" providerId="ADAL" clId="{7AAB179B-725D-4C61-823C-BFE615B97704}" dt="2021-12-16T12:43:25.448" v="406" actId="700"/>
          <ac:spMkLst>
            <pc:docMk/>
            <pc:sldMk cId="188097255" sldId="268"/>
            <ac:spMk id="5" creationId="{6F75BEA4-C2E5-404B-842E-C08AD0B67959}"/>
          </ac:spMkLst>
        </pc:spChg>
        <pc:spChg chg="add mod ord">
          <ac:chgData name="Paul Stokes" userId="8b019cf4-c6d9-4bfd-b7ae-96142093d81f" providerId="ADAL" clId="{7AAB179B-725D-4C61-823C-BFE615B97704}" dt="2021-12-16T12:55:29.376" v="512" actId="207"/>
          <ac:spMkLst>
            <pc:docMk/>
            <pc:sldMk cId="188097255" sldId="268"/>
            <ac:spMk id="6" creationId="{8E6E0437-F255-4EAD-BB63-15BA53AC5392}"/>
          </ac:spMkLst>
        </pc:spChg>
        <pc:spChg chg="add del mod ord">
          <ac:chgData name="Paul Stokes" userId="8b019cf4-c6d9-4bfd-b7ae-96142093d81f" providerId="ADAL" clId="{7AAB179B-725D-4C61-823C-BFE615B97704}" dt="2021-12-16T12:47:42.548" v="425" actId="700"/>
          <ac:spMkLst>
            <pc:docMk/>
            <pc:sldMk cId="188097255" sldId="268"/>
            <ac:spMk id="7" creationId="{4164B0B7-A976-4F4A-AD08-4DF3D138EDE3}"/>
          </ac:spMkLst>
        </pc:spChg>
        <pc:picChg chg="add del mod">
          <ac:chgData name="Paul Stokes" userId="8b019cf4-c6d9-4bfd-b7ae-96142093d81f" providerId="ADAL" clId="{7AAB179B-725D-4C61-823C-BFE615B97704}" dt="2021-12-16T12:52:59.358" v="493" actId="478"/>
          <ac:picMkLst>
            <pc:docMk/>
            <pc:sldMk cId="188097255" sldId="268"/>
            <ac:picMk id="9" creationId="{43CFD633-A8EA-493F-97C3-93388B65AC57}"/>
          </ac:picMkLst>
        </pc:picChg>
        <pc:picChg chg="add mod">
          <ac:chgData name="Paul Stokes" userId="8b019cf4-c6d9-4bfd-b7ae-96142093d81f" providerId="ADAL" clId="{7AAB179B-725D-4C61-823C-BFE615B97704}" dt="2021-12-16T12:54:47.537" v="501" actId="1076"/>
          <ac:picMkLst>
            <pc:docMk/>
            <pc:sldMk cId="188097255" sldId="268"/>
            <ac:picMk id="11" creationId="{59E91599-19AF-47F0-B211-254EC4F57C83}"/>
          </ac:picMkLst>
        </pc:picChg>
      </pc:sldChg>
      <pc:sldMasterChg chg="add mod setBg addSldLayout modSldLayout">
        <pc:chgData name="Paul Stokes" userId="8b019cf4-c6d9-4bfd-b7ae-96142093d81f" providerId="ADAL" clId="{7AAB179B-725D-4C61-823C-BFE615B97704}" dt="2021-12-16T12:51:18.483" v="435"/>
        <pc:sldMasterMkLst>
          <pc:docMk/>
          <pc:sldMasterMk cId="126276446" sldId="2147483710"/>
        </pc:sldMasterMkLst>
        <pc:sldLayoutChg chg="add mod replId">
          <pc:chgData name="Paul Stokes" userId="8b019cf4-c6d9-4bfd-b7ae-96142093d81f" providerId="ADAL" clId="{7AAB179B-725D-4C61-823C-BFE615B97704}" dt="2021-12-16T12:48:24.310" v="426" actId="2890"/>
          <pc:sldLayoutMkLst>
            <pc:docMk/>
            <pc:sldMasterMk cId="126276446" sldId="2147483710"/>
            <pc:sldLayoutMk cId="4256402332" sldId="2147483711"/>
          </pc:sldLayoutMkLst>
        </pc:sldLayoutChg>
        <pc:sldLayoutChg chg="add mod replId">
          <pc:chgData name="Paul Stokes" userId="8b019cf4-c6d9-4bfd-b7ae-96142093d81f" providerId="ADAL" clId="{7AAB179B-725D-4C61-823C-BFE615B97704}" dt="2021-12-16T12:48:24.310" v="426" actId="2890"/>
          <pc:sldLayoutMkLst>
            <pc:docMk/>
            <pc:sldMasterMk cId="126276446" sldId="2147483710"/>
            <pc:sldLayoutMk cId="1786769559" sldId="2147483712"/>
          </pc:sldLayoutMkLst>
        </pc:sldLayoutChg>
        <pc:sldLayoutChg chg="add mod replId">
          <pc:chgData name="Paul Stokes" userId="8b019cf4-c6d9-4bfd-b7ae-96142093d81f" providerId="ADAL" clId="{7AAB179B-725D-4C61-823C-BFE615B97704}" dt="2021-12-16T12:48:24.310" v="426" actId="2890"/>
          <pc:sldLayoutMkLst>
            <pc:docMk/>
            <pc:sldMasterMk cId="126276446" sldId="2147483710"/>
            <pc:sldLayoutMk cId="3046243206" sldId="2147483713"/>
          </pc:sldLayoutMkLst>
        </pc:sldLayoutChg>
        <pc:sldLayoutChg chg="add mod replId">
          <pc:chgData name="Paul Stokes" userId="8b019cf4-c6d9-4bfd-b7ae-96142093d81f" providerId="ADAL" clId="{7AAB179B-725D-4C61-823C-BFE615B97704}" dt="2021-12-16T12:48:24.310" v="426" actId="2890"/>
          <pc:sldLayoutMkLst>
            <pc:docMk/>
            <pc:sldMasterMk cId="126276446" sldId="2147483710"/>
            <pc:sldLayoutMk cId="2457424832" sldId="2147483714"/>
          </pc:sldLayoutMkLst>
        </pc:sldLayoutChg>
        <pc:sldLayoutChg chg="add mod replId">
          <pc:chgData name="Paul Stokes" userId="8b019cf4-c6d9-4bfd-b7ae-96142093d81f" providerId="ADAL" clId="{7AAB179B-725D-4C61-823C-BFE615B97704}" dt="2021-12-16T12:48:24.310" v="426" actId="2890"/>
          <pc:sldLayoutMkLst>
            <pc:docMk/>
            <pc:sldMasterMk cId="126276446" sldId="2147483710"/>
            <pc:sldLayoutMk cId="4088311029" sldId="2147483715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D86DC82-3664-4C5B-8B03-8F16E8DF29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72FE4D-8A16-40C1-BB2B-EFB692F494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A21AF4-7592-4B74-B0BC-E44E3D7AC4D3}" type="datetimeFigureOut">
              <a:rPr lang="en-GB" smtClean="0"/>
              <a:t>16/12/2021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5809D3-47C0-4ACE-8BDE-C3A6AB2F41B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744336-98BD-4BB3-957C-62A3ED2F4A5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D0D9A-EEC3-43D0-B031-B99267B12E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5414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0">
              <a:buFont typeface="Arial" panose="020B0604020202020204" pitchFamily="34" charset="0"/>
              <a:buNone/>
            </a:pPr>
            <a:r>
              <a:rPr lang="en-GB" dirty="0"/>
              <a:t>Measurable..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Base line assessment – done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Identify opportunities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some people in the community have experience (9 are tracking metrics)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Some have policies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Some have awareness raising programmes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Some have procurement programmes that are Green aware.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2919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0">
              <a:buFont typeface="Arial" panose="020B0604020202020204" pitchFamily="34" charset="0"/>
              <a:buNone/>
            </a:pPr>
            <a:r>
              <a:rPr lang="en-GB" dirty="0"/>
              <a:t>Measurable Information transfer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209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Webinar – Those who have done say how – attendee numbers. Downloads after the fact.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Resources</a:t>
            </a:r>
          </a:p>
          <a:p>
            <a:pPr marL="539750" lvl="1" indent="-285750">
              <a:buFont typeface="Arial" panose="020B0604020202020204" pitchFamily="34" charset="0"/>
              <a:buChar char="•"/>
            </a:pPr>
            <a:r>
              <a:rPr lang="en-GB" sz="1800" dirty="0"/>
              <a:t>Signposting page – to resources publicly accessible (web stats)</a:t>
            </a:r>
          </a:p>
          <a:p>
            <a:pPr marL="539750" lvl="1" indent="-285750">
              <a:buFont typeface="Arial" panose="020B0604020202020204" pitchFamily="34" charset="0"/>
              <a:buChar char="•"/>
            </a:pPr>
            <a:r>
              <a:rPr lang="en-GB" sz="1800" dirty="0"/>
              <a:t>Hosted resources – those that can be shared but not publicly accessible (web stats)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2</a:t>
            </a:r>
            <a:r>
              <a:rPr lang="en-GB" sz="2400" baseline="30000" dirty="0"/>
              <a:t>nd</a:t>
            </a:r>
            <a:r>
              <a:rPr lang="en-GB" sz="2400" dirty="0"/>
              <a:t> Survey – measure success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Discussion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5021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How?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7164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userDrawn="1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9">
            <a:extLst>
              <a:ext uri="{FF2B5EF4-FFF2-40B4-BE49-F238E27FC236}">
                <a16:creationId xmlns:a16="http://schemas.microsoft.com/office/drawing/2014/main" id="{7BF3C31D-E214-4E4B-8460-6C2BB6E7F8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7710" y="695714"/>
            <a:ext cx="6365279" cy="4366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Click to add title</a:t>
            </a:r>
            <a:endParaRPr lang="nl-NL" dirty="0"/>
          </a:p>
        </p:txBody>
      </p:sp>
      <p:sp>
        <p:nvSpPr>
          <p:cNvPr id="7" name="Tijdelijke aanduiding voor tekst 30">
            <a:extLst>
              <a:ext uri="{FF2B5EF4-FFF2-40B4-BE49-F238E27FC236}">
                <a16:creationId xmlns:a16="http://schemas.microsoft.com/office/drawing/2014/main" id="{23392A60-EBD0-4E8D-9E41-EAC0B7EEC07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7711" y="1236848"/>
            <a:ext cx="6365081" cy="4845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Click to add subtitle</a:t>
            </a:r>
            <a:endParaRPr lang="nl-NL" dirty="0"/>
          </a:p>
        </p:txBody>
      </p:sp>
      <p:sp>
        <p:nvSpPr>
          <p:cNvPr id="8" name="Tijdelijke aanduiding voor tekst 32">
            <a:extLst>
              <a:ext uri="{FF2B5EF4-FFF2-40B4-BE49-F238E27FC236}">
                <a16:creationId xmlns:a16="http://schemas.microsoft.com/office/drawing/2014/main" id="{0A947C82-1068-4956-B75A-B218DCFD31B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7710" y="1837855"/>
            <a:ext cx="4100513" cy="9567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sz="900" dirty="0"/>
              <a:t>Click to add </a:t>
            </a:r>
            <a:r>
              <a:rPr lang="nl-NL" sz="900" dirty="0"/>
              <a:t>name, affiliation, organization/company, date, location</a:t>
            </a:r>
            <a:endParaRPr lang="pl-PL" sz="9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D0AA57-E80E-4BBA-99FC-3240CFDD0A23}"/>
              </a:ext>
            </a:extLst>
          </p:cNvPr>
          <p:cNvSpPr txBox="1"/>
          <p:nvPr userDrawn="1"/>
        </p:nvSpPr>
        <p:spPr>
          <a:xfrm>
            <a:off x="643782" y="3581033"/>
            <a:ext cx="2257778" cy="967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200000"/>
              </a:lnSpc>
            </a:pPr>
            <a:r>
              <a:rPr lang="en-GB" sz="1000" b="1" dirty="0">
                <a:solidFill>
                  <a:schemeClr val="bg1"/>
                </a:solidFill>
              </a:rPr>
              <a:t>Dissemination level: </a:t>
            </a:r>
            <a:endParaRPr lang="pl-PL" sz="1000" b="1" dirty="0">
              <a:solidFill>
                <a:schemeClr val="bg1"/>
              </a:solidFill>
            </a:endParaRPr>
          </a:p>
          <a:p>
            <a:pPr lvl="0">
              <a:lnSpc>
                <a:spcPct val="200000"/>
              </a:lnSpc>
            </a:pPr>
            <a:r>
              <a:rPr lang="en-GB" sz="1000" b="1" dirty="0">
                <a:solidFill>
                  <a:schemeClr val="bg1"/>
                </a:solidFill>
              </a:rPr>
              <a:t>Disclosing Party: </a:t>
            </a:r>
            <a:endParaRPr lang="pl-PL" sz="1000" b="1" dirty="0">
              <a:solidFill>
                <a:schemeClr val="bg1"/>
              </a:solidFill>
            </a:endParaRPr>
          </a:p>
          <a:p>
            <a:pPr lvl="0">
              <a:lnSpc>
                <a:spcPct val="200000"/>
              </a:lnSpc>
            </a:pPr>
            <a:r>
              <a:rPr lang="en-GB" sz="1000" b="1" dirty="0">
                <a:solidFill>
                  <a:schemeClr val="bg1"/>
                </a:solidFill>
              </a:rPr>
              <a:t>Recipient Party:</a:t>
            </a:r>
          </a:p>
        </p:txBody>
      </p:sp>
      <p:sp>
        <p:nvSpPr>
          <p:cNvPr id="10" name="Tijdelijke aanduiding voor tekst 32">
            <a:extLst>
              <a:ext uri="{FF2B5EF4-FFF2-40B4-BE49-F238E27FC236}">
                <a16:creationId xmlns:a16="http://schemas.microsoft.com/office/drawing/2014/main" id="{1E75DED2-B007-4EE8-9ABC-BE582A2E05C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983568" y="3635168"/>
            <a:ext cx="4100513" cy="3166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900" dirty="0">
                <a:solidFill>
                  <a:schemeClr val="bg1"/>
                </a:solidFill>
              </a:rPr>
              <a:t>Public/Confidential </a:t>
            </a:r>
            <a:r>
              <a:rPr lang="en-GB" sz="900" i="1" dirty="0">
                <a:solidFill>
                  <a:schemeClr val="bg1"/>
                </a:solidFill>
              </a:rPr>
              <a:t>If confidential, please define:</a:t>
            </a:r>
            <a:endParaRPr lang="pl-PL" sz="900" i="1" dirty="0">
              <a:solidFill>
                <a:schemeClr val="bg1"/>
              </a:solidFill>
            </a:endParaRPr>
          </a:p>
        </p:txBody>
      </p:sp>
      <p:sp>
        <p:nvSpPr>
          <p:cNvPr id="11" name="Tijdelijke aanduiding voor tekst 32">
            <a:extLst>
              <a:ext uri="{FF2B5EF4-FFF2-40B4-BE49-F238E27FC236}">
                <a16:creationId xmlns:a16="http://schemas.microsoft.com/office/drawing/2014/main" id="{3A31EFB2-189B-432E-8033-201CE96CAE0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983567" y="4263329"/>
            <a:ext cx="4100513" cy="3166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sz="900" dirty="0">
                <a:solidFill>
                  <a:schemeClr val="bg1"/>
                </a:solidFill>
              </a:rPr>
              <a:t>To whom this information is disclosed, default Project consortium</a:t>
            </a:r>
            <a:endParaRPr lang="pl-PL" sz="900" i="1" dirty="0">
              <a:solidFill>
                <a:schemeClr val="bg1"/>
              </a:solidFill>
            </a:endParaRPr>
          </a:p>
        </p:txBody>
      </p:sp>
      <p:sp>
        <p:nvSpPr>
          <p:cNvPr id="12" name="Tijdelijke aanduiding voor tekst 32">
            <a:extLst>
              <a:ext uri="{FF2B5EF4-FFF2-40B4-BE49-F238E27FC236}">
                <a16:creationId xmlns:a16="http://schemas.microsoft.com/office/drawing/2014/main" id="{54AC94B7-DFA7-4ADA-942A-02CD51B4171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983568" y="3946665"/>
            <a:ext cx="4100513" cy="3166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sz="900" i="1" dirty="0">
                <a:solidFill>
                  <a:schemeClr val="bg1"/>
                </a:solidFill>
              </a:rPr>
              <a:t>Who is disclosing the information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D31BD4-C496-4A24-95F1-45F4FD09B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CFCC0-E61E-447C-B3A9-28A8441F947B}" type="datetimeFigureOut">
              <a:rPr lang="en-GB" smtClean="0"/>
              <a:pPr/>
              <a:t>16/12/2021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709EDD-11BB-4C1C-A2B4-FCAFD27B6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99A8AA-5872-4335-AB4F-9B1D9F17E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6C6E1-372D-4C2B-A8DF-CC8B64996CF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Google Shape;40;p7">
            <a:extLst>
              <a:ext uri="{FF2B5EF4-FFF2-40B4-BE49-F238E27FC236}">
                <a16:creationId xmlns:a16="http://schemas.microsoft.com/office/drawing/2014/main" id="{1497CCC7-C276-486F-9145-1B7F987C565C}"/>
              </a:ext>
            </a:extLst>
          </p:cNvPr>
          <p:cNvSpPr txBox="1">
            <a:spLocks noGrp="1"/>
          </p:cNvSpPr>
          <p:nvPr>
            <p:ph type="subTitle" idx="13"/>
          </p:nvPr>
        </p:nvSpPr>
        <p:spPr>
          <a:xfrm>
            <a:off x="347370" y="729114"/>
            <a:ext cx="7558078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1" u="none" strike="noStrike" cap="none"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" name="Google Shape;47;p8">
            <a:extLst>
              <a:ext uri="{FF2B5EF4-FFF2-40B4-BE49-F238E27FC236}">
                <a16:creationId xmlns:a16="http://schemas.microsoft.com/office/drawing/2014/main" id="{66F0F598-511E-4474-8897-38CCB69EB67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7369" y="358385"/>
            <a:ext cx="7558077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sz="2500" b="1" i="0" u="none" strike="noStrike" cap="none">
                <a:solidFill>
                  <a:srgbClr val="0E67A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9482D58-8658-4639-A231-93F11D8E8C8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7370" y="1154494"/>
            <a:ext cx="2681580" cy="350060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F8200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</a:t>
            </a:r>
            <a:r>
              <a:rPr lang="pl-PL" dirty="0"/>
              <a:t>add text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17856AD-2317-4FF1-9E1F-4C47B1D7389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962650" y="1154493"/>
            <a:ext cx="2681580" cy="350060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F8200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</a:t>
            </a:r>
            <a:r>
              <a:rPr lang="pl-PL" dirty="0"/>
              <a:t>add text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C3729B6-28CC-4A97-B03B-B73A04FB042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3155010" y="1154494"/>
            <a:ext cx="2681580" cy="350060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F8200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</a:t>
            </a:r>
            <a:r>
              <a:rPr lang="pl-PL" dirty="0"/>
              <a:t>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42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D31BD4-C496-4A24-95F1-45F4FD09B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CFCC0-E61E-447C-B3A9-28A8441F947B}" type="datetimeFigureOut">
              <a:rPr lang="en-GB" smtClean="0"/>
              <a:pPr/>
              <a:t>16/12/2021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709EDD-11BB-4C1C-A2B4-FCAFD27B6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99A8AA-5872-4335-AB4F-9B1D9F17E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6C6E1-372D-4C2B-A8DF-CC8B64996CF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Google Shape;40;p7">
            <a:extLst>
              <a:ext uri="{FF2B5EF4-FFF2-40B4-BE49-F238E27FC236}">
                <a16:creationId xmlns:a16="http://schemas.microsoft.com/office/drawing/2014/main" id="{1497CCC7-C276-486F-9145-1B7F987C565C}"/>
              </a:ext>
            </a:extLst>
          </p:cNvPr>
          <p:cNvSpPr txBox="1">
            <a:spLocks noGrp="1"/>
          </p:cNvSpPr>
          <p:nvPr>
            <p:ph type="subTitle" idx="13"/>
          </p:nvPr>
        </p:nvSpPr>
        <p:spPr>
          <a:xfrm>
            <a:off x="347368" y="729114"/>
            <a:ext cx="7553241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1" u="none" strike="noStrike" cap="none"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" name="Google Shape;47;p8">
            <a:extLst>
              <a:ext uri="{FF2B5EF4-FFF2-40B4-BE49-F238E27FC236}">
                <a16:creationId xmlns:a16="http://schemas.microsoft.com/office/drawing/2014/main" id="{66F0F598-511E-4474-8897-38CCB69EB67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7368" y="359288"/>
            <a:ext cx="755324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sz="2500" b="1" i="0" u="none" strike="noStrike" cap="none">
                <a:solidFill>
                  <a:srgbClr val="0E67A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9482D58-8658-4639-A231-93F11D8E8C8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7369" y="1154494"/>
            <a:ext cx="3821069" cy="350060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F8200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</a:t>
            </a:r>
            <a:r>
              <a:rPr lang="pl-PL" dirty="0"/>
              <a:t>add text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2BF86E-05D4-471D-8F4F-BF136A31D9E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57981" y="1154666"/>
            <a:ext cx="4438650" cy="35004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801A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8311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64;p11">
            <a:extLst>
              <a:ext uri="{FF2B5EF4-FFF2-40B4-BE49-F238E27FC236}">
                <a16:creationId xmlns:a16="http://schemas.microsoft.com/office/drawing/2014/main" id="{3DFC7B73-B1EC-41FF-A89C-79C9F363508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49504" y="1842458"/>
            <a:ext cx="472890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sz="2500" b="1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1" name="Google Shape;65;p11">
            <a:extLst>
              <a:ext uri="{FF2B5EF4-FFF2-40B4-BE49-F238E27FC236}">
                <a16:creationId xmlns:a16="http://schemas.microsoft.com/office/drawing/2014/main" id="{0D6DA0D1-542A-40F6-9334-4E45E91640F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949503" y="2301671"/>
            <a:ext cx="4728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1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83072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0773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templa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40;p7">
            <a:extLst>
              <a:ext uri="{FF2B5EF4-FFF2-40B4-BE49-F238E27FC236}">
                <a16:creationId xmlns:a16="http://schemas.microsoft.com/office/drawing/2014/main" id="{F65467AF-233E-42B9-A579-C2B502533537}"/>
              </a:ext>
            </a:extLst>
          </p:cNvPr>
          <p:cNvSpPr txBox="1">
            <a:spLocks noGrp="1"/>
          </p:cNvSpPr>
          <p:nvPr>
            <p:ph type="subTitle" idx="10"/>
          </p:nvPr>
        </p:nvSpPr>
        <p:spPr>
          <a:xfrm>
            <a:off x="420612" y="875101"/>
            <a:ext cx="7552568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1" u="none" strike="noStrike" cap="none"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1" name="Google Shape;47;p8">
            <a:extLst>
              <a:ext uri="{FF2B5EF4-FFF2-40B4-BE49-F238E27FC236}">
                <a16:creationId xmlns:a16="http://schemas.microsoft.com/office/drawing/2014/main" id="{9DC567F5-10E1-49C6-B59E-A294C3EC275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0611" y="457508"/>
            <a:ext cx="7552569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sz="2500" b="1" i="0" u="none" strike="noStrike" cap="none">
                <a:solidFill>
                  <a:srgbClr val="0E67A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186E37-E5A6-4819-AA91-B75A2BE66F2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6CFCC0-E61E-447C-B3A9-28A8441F947B}" type="datetimeFigureOut">
              <a:rPr lang="en-GB" smtClean="0"/>
              <a:pPr/>
              <a:t>16/12/2021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3E495A-28C0-4154-8029-CB701C51223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3F9306-9AD9-4354-A3CE-456B6DEED20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2B6C6E1-372D-4C2B-A8DF-CC8B64996CF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0898666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templa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40;p7">
            <a:extLst>
              <a:ext uri="{FF2B5EF4-FFF2-40B4-BE49-F238E27FC236}">
                <a16:creationId xmlns:a16="http://schemas.microsoft.com/office/drawing/2014/main" id="{F65467AF-233E-42B9-A579-C2B502533537}"/>
              </a:ext>
            </a:extLst>
          </p:cNvPr>
          <p:cNvSpPr txBox="1">
            <a:spLocks noGrp="1"/>
          </p:cNvSpPr>
          <p:nvPr>
            <p:ph type="subTitle" idx="10"/>
          </p:nvPr>
        </p:nvSpPr>
        <p:spPr>
          <a:xfrm>
            <a:off x="347370" y="729114"/>
            <a:ext cx="755324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1" u="none" strike="noStrike" cap="none"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1" name="Google Shape;47;p8">
            <a:extLst>
              <a:ext uri="{FF2B5EF4-FFF2-40B4-BE49-F238E27FC236}">
                <a16:creationId xmlns:a16="http://schemas.microsoft.com/office/drawing/2014/main" id="{9DC567F5-10E1-49C6-B59E-A294C3EC275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7370" y="359374"/>
            <a:ext cx="755324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sz="2500" b="1" i="0" u="none" strike="noStrike" cap="none">
                <a:solidFill>
                  <a:srgbClr val="0E67A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EA6EC9-CE80-4F0A-8A64-6B6CA85F7EC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A6CFCC0-E61E-447C-B3A9-28A8441F947B}" type="datetimeFigureOut">
              <a:rPr lang="en-GB" smtClean="0"/>
              <a:pPr/>
              <a:t>16/12/2021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37AD98-57FE-40F9-B66F-71C22DF76EB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A2972E-08C7-46C8-BE30-A31A0121BD9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758371" y="4773860"/>
            <a:ext cx="332375" cy="286052"/>
          </a:xfrm>
        </p:spPr>
        <p:txBody>
          <a:bodyPr/>
          <a:lstStyle/>
          <a:p>
            <a:fld id="{C2B6C6E1-372D-4C2B-A8DF-CC8B64996CF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D28A12-D693-4A53-9A16-4006C4924F8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7663" y="1190625"/>
            <a:ext cx="7504112" cy="34925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801A"/>
                </a:solidFill>
              </a:defRPr>
            </a:lvl1pPr>
            <a:lvl2pPr marL="514350" indent="-171450">
              <a:buFont typeface="Arial" panose="020B0604020202020204" pitchFamily="34" charset="0"/>
              <a:buChar char="○"/>
              <a:defRPr/>
            </a:lvl2pPr>
            <a:lvl3pPr marL="857250" indent="-171450">
              <a:buFont typeface="Arial" panose="020B0604020202020204" pitchFamily="34" charset="0"/>
              <a:buChar char="■"/>
              <a:defRPr/>
            </a:lvl3pPr>
            <a:lvl4pPr marL="1200150" indent="-171450">
              <a:buFont typeface="Arial" panose="020B0604020202020204" pitchFamily="34" charset="0"/>
              <a:buChar char="□"/>
              <a:defRPr/>
            </a:lvl4pPr>
            <a:lvl5pPr marL="1543050" indent="-171450">
              <a:buFont typeface="Wingdings" panose="05000000000000000000" pitchFamily="2" charset="2"/>
              <a:buChar char="Ø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8089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D31BD4-C496-4A24-95F1-45F4FD09B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CFCC0-E61E-447C-B3A9-28A8441F947B}" type="datetimeFigureOut">
              <a:rPr lang="en-GB" smtClean="0"/>
              <a:pPr/>
              <a:t>16/12/2021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709EDD-11BB-4C1C-A2B4-FCAFD27B6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99A8AA-5872-4335-AB4F-9B1D9F17E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6C6E1-372D-4C2B-A8DF-CC8B64996CF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Google Shape;40;p7">
            <a:extLst>
              <a:ext uri="{FF2B5EF4-FFF2-40B4-BE49-F238E27FC236}">
                <a16:creationId xmlns:a16="http://schemas.microsoft.com/office/drawing/2014/main" id="{1497CCC7-C276-486F-9145-1B7F987C565C}"/>
              </a:ext>
            </a:extLst>
          </p:cNvPr>
          <p:cNvSpPr txBox="1">
            <a:spLocks noGrp="1"/>
          </p:cNvSpPr>
          <p:nvPr>
            <p:ph type="subTitle" idx="13"/>
          </p:nvPr>
        </p:nvSpPr>
        <p:spPr>
          <a:xfrm>
            <a:off x="347369" y="729114"/>
            <a:ext cx="752905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1" u="none" strike="noStrike" cap="none"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" name="Google Shape;47;p8">
            <a:extLst>
              <a:ext uri="{FF2B5EF4-FFF2-40B4-BE49-F238E27FC236}">
                <a16:creationId xmlns:a16="http://schemas.microsoft.com/office/drawing/2014/main" id="{66F0F598-511E-4474-8897-38CCB69EB67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7368" y="359374"/>
            <a:ext cx="7529049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sz="2500" b="1" i="0" u="none" strike="noStrike" cap="none">
                <a:solidFill>
                  <a:srgbClr val="0E67A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9482D58-8658-4639-A231-93F11D8E8C8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7369" y="1154494"/>
            <a:ext cx="3821069" cy="350060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F8200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</a:t>
            </a:r>
            <a:r>
              <a:rPr lang="pl-PL" dirty="0"/>
              <a:t>add text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1269DAB-B27B-4855-B426-D11ADEDF3D7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499631" y="1154494"/>
            <a:ext cx="3821069" cy="350060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F8200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</a:t>
            </a:r>
            <a:r>
              <a:rPr lang="pl-PL" dirty="0"/>
              <a:t>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995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D31BD4-C496-4A24-95F1-45F4FD09B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CFCC0-E61E-447C-B3A9-28A8441F947B}" type="datetimeFigureOut">
              <a:rPr lang="en-GB" smtClean="0"/>
              <a:pPr/>
              <a:t>16/12/2021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709EDD-11BB-4C1C-A2B4-FCAFD27B6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99A8AA-5872-4335-AB4F-9B1D9F17E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6C6E1-372D-4C2B-A8DF-CC8B64996CF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Google Shape;40;p7">
            <a:extLst>
              <a:ext uri="{FF2B5EF4-FFF2-40B4-BE49-F238E27FC236}">
                <a16:creationId xmlns:a16="http://schemas.microsoft.com/office/drawing/2014/main" id="{1497CCC7-C276-486F-9145-1B7F987C565C}"/>
              </a:ext>
            </a:extLst>
          </p:cNvPr>
          <p:cNvSpPr txBox="1">
            <a:spLocks noGrp="1"/>
          </p:cNvSpPr>
          <p:nvPr>
            <p:ph type="subTitle" idx="13"/>
          </p:nvPr>
        </p:nvSpPr>
        <p:spPr>
          <a:xfrm>
            <a:off x="347370" y="729114"/>
            <a:ext cx="7558078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1" u="none" strike="noStrike" cap="none"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" name="Google Shape;47;p8">
            <a:extLst>
              <a:ext uri="{FF2B5EF4-FFF2-40B4-BE49-F238E27FC236}">
                <a16:creationId xmlns:a16="http://schemas.microsoft.com/office/drawing/2014/main" id="{66F0F598-511E-4474-8897-38CCB69EB67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7369" y="358385"/>
            <a:ext cx="7558077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sz="2500" b="1" i="0" u="none" strike="noStrike" cap="none">
                <a:solidFill>
                  <a:srgbClr val="0E67A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9482D58-8658-4639-A231-93F11D8E8C8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7370" y="1154494"/>
            <a:ext cx="2681580" cy="350060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F8200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</a:t>
            </a:r>
            <a:r>
              <a:rPr lang="pl-PL" dirty="0"/>
              <a:t>add text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17856AD-2317-4FF1-9E1F-4C47B1D7389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962650" y="1154493"/>
            <a:ext cx="2681580" cy="350060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F8200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</a:t>
            </a:r>
            <a:r>
              <a:rPr lang="pl-PL" dirty="0"/>
              <a:t>add text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C3729B6-28CC-4A97-B03B-B73A04FB042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3155010" y="1154494"/>
            <a:ext cx="2681580" cy="350060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F8200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</a:t>
            </a:r>
            <a:r>
              <a:rPr lang="pl-PL" dirty="0"/>
              <a:t>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235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D31BD4-C496-4A24-95F1-45F4FD09B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CFCC0-E61E-447C-B3A9-28A8441F947B}" type="datetimeFigureOut">
              <a:rPr lang="en-GB" smtClean="0"/>
              <a:pPr/>
              <a:t>16/12/2021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709EDD-11BB-4C1C-A2B4-FCAFD27B6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99A8AA-5872-4335-AB4F-9B1D9F17E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6C6E1-372D-4C2B-A8DF-CC8B64996CF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Google Shape;40;p7">
            <a:extLst>
              <a:ext uri="{FF2B5EF4-FFF2-40B4-BE49-F238E27FC236}">
                <a16:creationId xmlns:a16="http://schemas.microsoft.com/office/drawing/2014/main" id="{1497CCC7-C276-486F-9145-1B7F987C565C}"/>
              </a:ext>
            </a:extLst>
          </p:cNvPr>
          <p:cNvSpPr txBox="1">
            <a:spLocks noGrp="1"/>
          </p:cNvSpPr>
          <p:nvPr>
            <p:ph type="subTitle" idx="13"/>
          </p:nvPr>
        </p:nvSpPr>
        <p:spPr>
          <a:xfrm>
            <a:off x="347368" y="729114"/>
            <a:ext cx="7553241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1" u="none" strike="noStrike" cap="none"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" name="Google Shape;47;p8">
            <a:extLst>
              <a:ext uri="{FF2B5EF4-FFF2-40B4-BE49-F238E27FC236}">
                <a16:creationId xmlns:a16="http://schemas.microsoft.com/office/drawing/2014/main" id="{66F0F598-511E-4474-8897-38CCB69EB67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7368" y="359288"/>
            <a:ext cx="755324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sz="2500" b="1" i="0" u="none" strike="noStrike" cap="none">
                <a:solidFill>
                  <a:srgbClr val="0E67A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9482D58-8658-4639-A231-93F11D8E8C8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7369" y="1154494"/>
            <a:ext cx="3821069" cy="350060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F8200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</a:t>
            </a:r>
            <a:r>
              <a:rPr lang="pl-PL" dirty="0"/>
              <a:t>add text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2BF86E-05D4-471D-8F4F-BF136A31D9E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57981" y="1154666"/>
            <a:ext cx="4438650" cy="35004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801A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3719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templa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40;p7">
            <a:extLst>
              <a:ext uri="{FF2B5EF4-FFF2-40B4-BE49-F238E27FC236}">
                <a16:creationId xmlns:a16="http://schemas.microsoft.com/office/drawing/2014/main" id="{F65467AF-233E-42B9-A579-C2B502533537}"/>
              </a:ext>
            </a:extLst>
          </p:cNvPr>
          <p:cNvSpPr txBox="1">
            <a:spLocks noGrp="1"/>
          </p:cNvSpPr>
          <p:nvPr>
            <p:ph type="subTitle" idx="10"/>
          </p:nvPr>
        </p:nvSpPr>
        <p:spPr>
          <a:xfrm>
            <a:off x="420612" y="875101"/>
            <a:ext cx="7552568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1" u="none" strike="noStrike" cap="none"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1" name="Google Shape;47;p8">
            <a:extLst>
              <a:ext uri="{FF2B5EF4-FFF2-40B4-BE49-F238E27FC236}">
                <a16:creationId xmlns:a16="http://schemas.microsoft.com/office/drawing/2014/main" id="{9DC567F5-10E1-49C6-B59E-A294C3EC275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0611" y="457508"/>
            <a:ext cx="7552569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sz="2500" b="1" i="0" u="none" strike="noStrike" cap="none">
                <a:solidFill>
                  <a:srgbClr val="0E67A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186E37-E5A6-4819-AA91-B75A2BE66F2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6CFCC0-E61E-447C-B3A9-28A8441F947B}" type="datetimeFigureOut">
              <a:rPr lang="en-GB" smtClean="0"/>
              <a:pPr/>
              <a:t>16/12/2021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3E495A-28C0-4154-8029-CB701C51223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3F9306-9AD9-4354-A3CE-456B6DEED20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2B6C6E1-372D-4C2B-A8DF-CC8B64996CF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6402332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templa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40;p7">
            <a:extLst>
              <a:ext uri="{FF2B5EF4-FFF2-40B4-BE49-F238E27FC236}">
                <a16:creationId xmlns:a16="http://schemas.microsoft.com/office/drawing/2014/main" id="{F65467AF-233E-42B9-A579-C2B502533537}"/>
              </a:ext>
            </a:extLst>
          </p:cNvPr>
          <p:cNvSpPr txBox="1">
            <a:spLocks noGrp="1"/>
          </p:cNvSpPr>
          <p:nvPr>
            <p:ph type="subTitle" idx="10"/>
          </p:nvPr>
        </p:nvSpPr>
        <p:spPr>
          <a:xfrm>
            <a:off x="347370" y="729114"/>
            <a:ext cx="755324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1" u="none" strike="noStrike" cap="none"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1" name="Google Shape;47;p8">
            <a:extLst>
              <a:ext uri="{FF2B5EF4-FFF2-40B4-BE49-F238E27FC236}">
                <a16:creationId xmlns:a16="http://schemas.microsoft.com/office/drawing/2014/main" id="{9DC567F5-10E1-49C6-B59E-A294C3EC275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7370" y="359374"/>
            <a:ext cx="7553240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sz="2500" b="1" i="0" u="none" strike="noStrike" cap="none">
                <a:solidFill>
                  <a:srgbClr val="0E67A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EA6EC9-CE80-4F0A-8A64-6B6CA85F7EC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A6CFCC0-E61E-447C-B3A9-28A8441F947B}" type="datetimeFigureOut">
              <a:rPr lang="en-GB" smtClean="0"/>
              <a:pPr/>
              <a:t>16/12/2021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37AD98-57FE-40F9-B66F-71C22DF76EB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A2972E-08C7-46C8-BE30-A31A0121BD9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758371" y="4773860"/>
            <a:ext cx="332375" cy="286052"/>
          </a:xfrm>
        </p:spPr>
        <p:txBody>
          <a:bodyPr/>
          <a:lstStyle/>
          <a:p>
            <a:fld id="{C2B6C6E1-372D-4C2B-A8DF-CC8B64996CF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D28A12-D693-4A53-9A16-4006C4924F8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7663" y="1190625"/>
            <a:ext cx="7504112" cy="34925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801A"/>
                </a:solidFill>
              </a:defRPr>
            </a:lvl1pPr>
            <a:lvl2pPr marL="514350" indent="-171450">
              <a:buFont typeface="Arial" panose="020B0604020202020204" pitchFamily="34" charset="0"/>
              <a:buChar char="○"/>
              <a:defRPr/>
            </a:lvl2pPr>
            <a:lvl3pPr marL="857250" indent="-171450">
              <a:buFont typeface="Arial" panose="020B0604020202020204" pitchFamily="34" charset="0"/>
              <a:buChar char="■"/>
              <a:defRPr/>
            </a:lvl3pPr>
            <a:lvl4pPr marL="1200150" indent="-171450">
              <a:buFont typeface="Arial" panose="020B0604020202020204" pitchFamily="34" charset="0"/>
              <a:buChar char="□"/>
              <a:defRPr/>
            </a:lvl4pPr>
            <a:lvl5pPr marL="1543050" indent="-171450">
              <a:buFont typeface="Wingdings" panose="05000000000000000000" pitchFamily="2" charset="2"/>
              <a:buChar char="Ø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6769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D31BD4-C496-4A24-95F1-45F4FD09B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CFCC0-E61E-447C-B3A9-28A8441F947B}" type="datetimeFigureOut">
              <a:rPr lang="en-GB" smtClean="0"/>
              <a:pPr/>
              <a:t>16/12/2021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709EDD-11BB-4C1C-A2B4-FCAFD27B6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99A8AA-5872-4335-AB4F-9B1D9F17E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6C6E1-372D-4C2B-A8DF-CC8B64996CF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Google Shape;40;p7">
            <a:extLst>
              <a:ext uri="{FF2B5EF4-FFF2-40B4-BE49-F238E27FC236}">
                <a16:creationId xmlns:a16="http://schemas.microsoft.com/office/drawing/2014/main" id="{1497CCC7-C276-486F-9145-1B7F987C565C}"/>
              </a:ext>
            </a:extLst>
          </p:cNvPr>
          <p:cNvSpPr txBox="1">
            <a:spLocks noGrp="1"/>
          </p:cNvSpPr>
          <p:nvPr>
            <p:ph type="subTitle" idx="13"/>
          </p:nvPr>
        </p:nvSpPr>
        <p:spPr>
          <a:xfrm>
            <a:off x="347369" y="729114"/>
            <a:ext cx="752905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000" b="0" i="1" u="none" strike="noStrike" cap="none">
                <a:solidFill>
                  <a:srgbClr val="7F7F7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" name="Google Shape;47;p8">
            <a:extLst>
              <a:ext uri="{FF2B5EF4-FFF2-40B4-BE49-F238E27FC236}">
                <a16:creationId xmlns:a16="http://schemas.microsoft.com/office/drawing/2014/main" id="{66F0F598-511E-4474-8897-38CCB69EB67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7368" y="359374"/>
            <a:ext cx="7529049" cy="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2500"/>
              <a:buFont typeface="Calibri"/>
              <a:buNone/>
              <a:defRPr sz="2500" b="1" i="0" u="none" strike="noStrike" cap="none">
                <a:solidFill>
                  <a:srgbClr val="0E67A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9482D58-8658-4639-A231-93F11D8E8C8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7369" y="1154494"/>
            <a:ext cx="3821069" cy="350060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F8200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</a:t>
            </a:r>
            <a:r>
              <a:rPr lang="pl-PL" dirty="0"/>
              <a:t>add text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1269DAB-B27B-4855-B426-D11ADEDF3D7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499631" y="1154494"/>
            <a:ext cx="3821069" cy="350060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F8200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</a:t>
            </a:r>
            <a:r>
              <a:rPr lang="pl-PL" dirty="0"/>
              <a:t>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243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3.jp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://www.egi.eu/projects/egi-ace" TargetMode="External"/><Relationship Id="rId7" Type="http://schemas.openxmlformats.org/officeDocument/2006/relationships/hyperlink" Target="https://twitter.com/EGI_eInfra?ref_src=twsrc%5Egoogle%7Ctwcamp%5Eserp%7Ctwgr%5Eauthor" TargetMode="External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11" Type="http://schemas.openxmlformats.org/officeDocument/2006/relationships/hyperlink" Target="https://twitter.com/egi_einfra" TargetMode="External"/><Relationship Id="rId5" Type="http://schemas.openxmlformats.org/officeDocument/2006/relationships/hyperlink" Target="https://www.linkedin.com/company/egi-foundation" TargetMode="External"/><Relationship Id="rId10" Type="http://schemas.openxmlformats.org/officeDocument/2006/relationships/hyperlink" Target="https://nl.linkedin.com/company/egi-foundation" TargetMode="External"/><Relationship Id="rId4" Type="http://schemas.openxmlformats.org/officeDocument/2006/relationships/image" Target="../media/image1.png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2A5BDC1C-86CB-4D6B-915A-10D7FF717F5A}"/>
              </a:ext>
            </a:extLst>
          </p:cNvPr>
          <p:cNvSpPr/>
          <p:nvPr userDrawn="1"/>
        </p:nvSpPr>
        <p:spPr>
          <a:xfrm>
            <a:off x="5915" y="0"/>
            <a:ext cx="9143999" cy="5143500"/>
          </a:xfrm>
          <a:prstGeom prst="rect">
            <a:avLst/>
          </a:prstGeom>
          <a:solidFill>
            <a:srgbClr val="EF8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noProof="0" dirty="0"/>
          </a:p>
        </p:txBody>
      </p:sp>
      <p:sp>
        <p:nvSpPr>
          <p:cNvPr id="24" name="Freeform 24">
            <a:extLst>
              <a:ext uri="{FF2B5EF4-FFF2-40B4-BE49-F238E27FC236}">
                <a16:creationId xmlns:a16="http://schemas.microsoft.com/office/drawing/2014/main" id="{4DB6E469-919E-41D9-9D1A-786314BD2E92}"/>
              </a:ext>
            </a:extLst>
          </p:cNvPr>
          <p:cNvSpPr/>
          <p:nvPr userDrawn="1"/>
        </p:nvSpPr>
        <p:spPr>
          <a:xfrm rot="16200000" flipV="1">
            <a:off x="2009236" y="-2014752"/>
            <a:ext cx="5143500" cy="9173003"/>
          </a:xfrm>
          <a:custGeom>
            <a:avLst/>
            <a:gdLst>
              <a:gd name="connsiteX0" fmla="*/ 3685877 w 3804471"/>
              <a:gd name="connsiteY0" fmla="*/ 0 h 4612449"/>
              <a:gd name="connsiteX1" fmla="*/ 3804471 w 3804471"/>
              <a:gd name="connsiteY1" fmla="*/ 838 h 4612449"/>
              <a:gd name="connsiteX2" fmla="*/ 3804471 w 3804471"/>
              <a:gd name="connsiteY2" fmla="*/ 4612449 h 4612449"/>
              <a:gd name="connsiteX3" fmla="*/ 0 w 3804471"/>
              <a:gd name="connsiteY3" fmla="*/ 4612449 h 4612449"/>
              <a:gd name="connsiteX4" fmla="*/ 186163 w 3804471"/>
              <a:gd name="connsiteY4" fmla="*/ 4536246 h 4612449"/>
              <a:gd name="connsiteX5" fmla="*/ 1842322 w 3804471"/>
              <a:gd name="connsiteY5" fmla="*/ 3564696 h 4612449"/>
              <a:gd name="connsiteX6" fmla="*/ 2566222 w 3804471"/>
              <a:gd name="connsiteY6" fmla="*/ 1031046 h 4612449"/>
              <a:gd name="connsiteX7" fmla="*/ 3685877 w 3804471"/>
              <a:gd name="connsiteY7" fmla="*/ 0 h 4612449"/>
              <a:gd name="connsiteX0" fmla="*/ 3685877 w 3804471"/>
              <a:gd name="connsiteY0" fmla="*/ 0 h 4612449"/>
              <a:gd name="connsiteX1" fmla="*/ 3804471 w 3804471"/>
              <a:gd name="connsiteY1" fmla="*/ 838 h 4612449"/>
              <a:gd name="connsiteX2" fmla="*/ 3804471 w 3804471"/>
              <a:gd name="connsiteY2" fmla="*/ 4612449 h 4612449"/>
              <a:gd name="connsiteX3" fmla="*/ 0 w 3804471"/>
              <a:gd name="connsiteY3" fmla="*/ 4612449 h 4612449"/>
              <a:gd name="connsiteX4" fmla="*/ 186163 w 3804471"/>
              <a:gd name="connsiteY4" fmla="*/ 4536246 h 4612449"/>
              <a:gd name="connsiteX5" fmla="*/ 545984 w 3804471"/>
              <a:gd name="connsiteY5" fmla="*/ 1484289 h 4612449"/>
              <a:gd name="connsiteX6" fmla="*/ 2566222 w 3804471"/>
              <a:gd name="connsiteY6" fmla="*/ 1031046 h 4612449"/>
              <a:gd name="connsiteX7" fmla="*/ 3685877 w 3804471"/>
              <a:gd name="connsiteY7" fmla="*/ 0 h 4612449"/>
              <a:gd name="connsiteX0" fmla="*/ 3685877 w 3804471"/>
              <a:gd name="connsiteY0" fmla="*/ 658288 h 5270737"/>
              <a:gd name="connsiteX1" fmla="*/ 3804471 w 3804471"/>
              <a:gd name="connsiteY1" fmla="*/ 659126 h 5270737"/>
              <a:gd name="connsiteX2" fmla="*/ 3804471 w 3804471"/>
              <a:gd name="connsiteY2" fmla="*/ 5270737 h 5270737"/>
              <a:gd name="connsiteX3" fmla="*/ 0 w 3804471"/>
              <a:gd name="connsiteY3" fmla="*/ 5270737 h 5270737"/>
              <a:gd name="connsiteX4" fmla="*/ 186163 w 3804471"/>
              <a:gd name="connsiteY4" fmla="*/ 5194534 h 5270737"/>
              <a:gd name="connsiteX5" fmla="*/ 545984 w 3804471"/>
              <a:gd name="connsiteY5" fmla="*/ 2142577 h 5270737"/>
              <a:gd name="connsiteX6" fmla="*/ 2002597 w 3804471"/>
              <a:gd name="connsiteY6" fmla="*/ 147046 h 5270737"/>
              <a:gd name="connsiteX7" fmla="*/ 3685877 w 3804471"/>
              <a:gd name="connsiteY7" fmla="*/ 658288 h 5270737"/>
              <a:gd name="connsiteX0" fmla="*/ 3685877 w 3804471"/>
              <a:gd name="connsiteY0" fmla="*/ 658288 h 5270737"/>
              <a:gd name="connsiteX1" fmla="*/ 3804471 w 3804471"/>
              <a:gd name="connsiteY1" fmla="*/ 659126 h 5270737"/>
              <a:gd name="connsiteX2" fmla="*/ 3804471 w 3804471"/>
              <a:gd name="connsiteY2" fmla="*/ 5270737 h 5270737"/>
              <a:gd name="connsiteX3" fmla="*/ 0 w 3804471"/>
              <a:gd name="connsiteY3" fmla="*/ 5270737 h 5270737"/>
              <a:gd name="connsiteX4" fmla="*/ 291843 w 3804471"/>
              <a:gd name="connsiteY4" fmla="*/ 2609640 h 5270737"/>
              <a:gd name="connsiteX5" fmla="*/ 545984 w 3804471"/>
              <a:gd name="connsiteY5" fmla="*/ 2142577 h 5270737"/>
              <a:gd name="connsiteX6" fmla="*/ 2002597 w 3804471"/>
              <a:gd name="connsiteY6" fmla="*/ 147046 h 5270737"/>
              <a:gd name="connsiteX7" fmla="*/ 3685877 w 3804471"/>
              <a:gd name="connsiteY7" fmla="*/ 658288 h 5270737"/>
              <a:gd name="connsiteX0" fmla="*/ 3685877 w 3804471"/>
              <a:gd name="connsiteY0" fmla="*/ 658288 h 5270737"/>
              <a:gd name="connsiteX1" fmla="*/ 3804471 w 3804471"/>
              <a:gd name="connsiteY1" fmla="*/ 659126 h 5270737"/>
              <a:gd name="connsiteX2" fmla="*/ 3804471 w 3804471"/>
              <a:gd name="connsiteY2" fmla="*/ 5270737 h 5270737"/>
              <a:gd name="connsiteX3" fmla="*/ 0 w 3804471"/>
              <a:gd name="connsiteY3" fmla="*/ 5270737 h 5270737"/>
              <a:gd name="connsiteX4" fmla="*/ 291843 w 3804471"/>
              <a:gd name="connsiteY4" fmla="*/ 2609640 h 5270737"/>
              <a:gd name="connsiteX5" fmla="*/ 1574600 w 3804471"/>
              <a:gd name="connsiteY5" fmla="*/ 1239306 h 5270737"/>
              <a:gd name="connsiteX6" fmla="*/ 2002597 w 3804471"/>
              <a:gd name="connsiteY6" fmla="*/ 147046 h 5270737"/>
              <a:gd name="connsiteX7" fmla="*/ 3685877 w 3804471"/>
              <a:gd name="connsiteY7" fmla="*/ 658288 h 5270737"/>
              <a:gd name="connsiteX0" fmla="*/ 3685877 w 3804471"/>
              <a:gd name="connsiteY0" fmla="*/ 658288 h 5270737"/>
              <a:gd name="connsiteX1" fmla="*/ 3804471 w 3804471"/>
              <a:gd name="connsiteY1" fmla="*/ 659126 h 5270737"/>
              <a:gd name="connsiteX2" fmla="*/ 3804471 w 3804471"/>
              <a:gd name="connsiteY2" fmla="*/ 5270737 h 5270737"/>
              <a:gd name="connsiteX3" fmla="*/ 0 w 3804471"/>
              <a:gd name="connsiteY3" fmla="*/ 5270737 h 5270737"/>
              <a:gd name="connsiteX4" fmla="*/ 714562 w 3804471"/>
              <a:gd name="connsiteY4" fmla="*/ 1864922 h 5270737"/>
              <a:gd name="connsiteX5" fmla="*/ 1574600 w 3804471"/>
              <a:gd name="connsiteY5" fmla="*/ 1239306 h 5270737"/>
              <a:gd name="connsiteX6" fmla="*/ 2002597 w 3804471"/>
              <a:gd name="connsiteY6" fmla="*/ 147046 h 5270737"/>
              <a:gd name="connsiteX7" fmla="*/ 3685877 w 3804471"/>
              <a:gd name="connsiteY7" fmla="*/ 658288 h 5270737"/>
              <a:gd name="connsiteX0" fmla="*/ 3685877 w 3804471"/>
              <a:gd name="connsiteY0" fmla="*/ 762686 h 5375135"/>
              <a:gd name="connsiteX1" fmla="*/ 3804471 w 3804471"/>
              <a:gd name="connsiteY1" fmla="*/ 763524 h 5375135"/>
              <a:gd name="connsiteX2" fmla="*/ 3804471 w 3804471"/>
              <a:gd name="connsiteY2" fmla="*/ 5375135 h 5375135"/>
              <a:gd name="connsiteX3" fmla="*/ 0 w 3804471"/>
              <a:gd name="connsiteY3" fmla="*/ 5375135 h 5375135"/>
              <a:gd name="connsiteX4" fmla="*/ 714562 w 3804471"/>
              <a:gd name="connsiteY4" fmla="*/ 1969320 h 5375135"/>
              <a:gd name="connsiteX5" fmla="*/ 1574600 w 3804471"/>
              <a:gd name="connsiteY5" fmla="*/ 1343704 h 5375135"/>
              <a:gd name="connsiteX6" fmla="*/ 3221437 w 3804471"/>
              <a:gd name="connsiteY6" fmla="*/ 136133 h 5375135"/>
              <a:gd name="connsiteX7" fmla="*/ 3685877 w 3804471"/>
              <a:gd name="connsiteY7" fmla="*/ 762686 h 5375135"/>
              <a:gd name="connsiteX0" fmla="*/ 4404499 w 4404499"/>
              <a:gd name="connsiteY0" fmla="*/ 59655 h 5551352"/>
              <a:gd name="connsiteX1" fmla="*/ 3804471 w 4404499"/>
              <a:gd name="connsiteY1" fmla="*/ 939741 h 5551352"/>
              <a:gd name="connsiteX2" fmla="*/ 3804471 w 4404499"/>
              <a:gd name="connsiteY2" fmla="*/ 5551352 h 5551352"/>
              <a:gd name="connsiteX3" fmla="*/ 0 w 4404499"/>
              <a:gd name="connsiteY3" fmla="*/ 5551352 h 5551352"/>
              <a:gd name="connsiteX4" fmla="*/ 714562 w 4404499"/>
              <a:gd name="connsiteY4" fmla="*/ 2145537 h 5551352"/>
              <a:gd name="connsiteX5" fmla="*/ 1574600 w 4404499"/>
              <a:gd name="connsiteY5" fmla="*/ 1519921 h 5551352"/>
              <a:gd name="connsiteX6" fmla="*/ 3221437 w 4404499"/>
              <a:gd name="connsiteY6" fmla="*/ 312350 h 5551352"/>
              <a:gd name="connsiteX7" fmla="*/ 4404499 w 4404499"/>
              <a:gd name="connsiteY7" fmla="*/ 59655 h 5551352"/>
              <a:gd name="connsiteX0" fmla="*/ 4746734 w 4746734"/>
              <a:gd name="connsiteY0" fmla="*/ 59655 h 5551352"/>
              <a:gd name="connsiteX1" fmla="*/ 4146706 w 4746734"/>
              <a:gd name="connsiteY1" fmla="*/ 939741 h 5551352"/>
              <a:gd name="connsiteX2" fmla="*/ 4146706 w 4746734"/>
              <a:gd name="connsiteY2" fmla="*/ 5551352 h 5551352"/>
              <a:gd name="connsiteX3" fmla="*/ 342235 w 4746734"/>
              <a:gd name="connsiteY3" fmla="*/ 5551352 h 5551352"/>
              <a:gd name="connsiteX4" fmla="*/ 0 w 4746734"/>
              <a:gd name="connsiteY4" fmla="*/ 3399547 h 5551352"/>
              <a:gd name="connsiteX5" fmla="*/ 1916835 w 4746734"/>
              <a:gd name="connsiteY5" fmla="*/ 1519921 h 5551352"/>
              <a:gd name="connsiteX6" fmla="*/ 3563672 w 4746734"/>
              <a:gd name="connsiteY6" fmla="*/ 312350 h 5551352"/>
              <a:gd name="connsiteX7" fmla="*/ 4746734 w 4746734"/>
              <a:gd name="connsiteY7" fmla="*/ 59655 h 5551352"/>
              <a:gd name="connsiteX0" fmla="*/ 4746734 w 4746734"/>
              <a:gd name="connsiteY0" fmla="*/ 59655 h 5551352"/>
              <a:gd name="connsiteX1" fmla="*/ 4146706 w 4746734"/>
              <a:gd name="connsiteY1" fmla="*/ 939741 h 5551352"/>
              <a:gd name="connsiteX2" fmla="*/ 4146706 w 4746734"/>
              <a:gd name="connsiteY2" fmla="*/ 5551352 h 5551352"/>
              <a:gd name="connsiteX3" fmla="*/ 342235 w 4746734"/>
              <a:gd name="connsiteY3" fmla="*/ 5551352 h 5551352"/>
              <a:gd name="connsiteX4" fmla="*/ 0 w 4746734"/>
              <a:gd name="connsiteY4" fmla="*/ 3399547 h 5551352"/>
              <a:gd name="connsiteX5" fmla="*/ 1015034 w 4746734"/>
              <a:gd name="connsiteY5" fmla="*/ 1313322 h 5551352"/>
              <a:gd name="connsiteX6" fmla="*/ 3563672 w 4746734"/>
              <a:gd name="connsiteY6" fmla="*/ 312350 h 5551352"/>
              <a:gd name="connsiteX7" fmla="*/ 4746734 w 4746734"/>
              <a:gd name="connsiteY7" fmla="*/ 59655 h 5551352"/>
              <a:gd name="connsiteX0" fmla="*/ 4746734 w 4746734"/>
              <a:gd name="connsiteY0" fmla="*/ 0 h 5491697"/>
              <a:gd name="connsiteX1" fmla="*/ 4146706 w 4746734"/>
              <a:gd name="connsiteY1" fmla="*/ 880086 h 5491697"/>
              <a:gd name="connsiteX2" fmla="*/ 4146706 w 4746734"/>
              <a:gd name="connsiteY2" fmla="*/ 5491697 h 5491697"/>
              <a:gd name="connsiteX3" fmla="*/ 342235 w 4746734"/>
              <a:gd name="connsiteY3" fmla="*/ 5491697 h 5491697"/>
              <a:gd name="connsiteX4" fmla="*/ 0 w 4746734"/>
              <a:gd name="connsiteY4" fmla="*/ 3339892 h 5491697"/>
              <a:gd name="connsiteX5" fmla="*/ 1015034 w 4746734"/>
              <a:gd name="connsiteY5" fmla="*/ 1253667 h 5491697"/>
              <a:gd name="connsiteX6" fmla="*/ 2957775 w 4746734"/>
              <a:gd name="connsiteY6" fmla="*/ 776400 h 5491697"/>
              <a:gd name="connsiteX7" fmla="*/ 4746734 w 4746734"/>
              <a:gd name="connsiteY7" fmla="*/ 0 h 5491697"/>
              <a:gd name="connsiteX0" fmla="*/ 4746734 w 4746734"/>
              <a:gd name="connsiteY0" fmla="*/ 1544 h 5493241"/>
              <a:gd name="connsiteX1" fmla="*/ 4146706 w 4746734"/>
              <a:gd name="connsiteY1" fmla="*/ 881630 h 5493241"/>
              <a:gd name="connsiteX2" fmla="*/ 4146706 w 4746734"/>
              <a:gd name="connsiteY2" fmla="*/ 5493241 h 5493241"/>
              <a:gd name="connsiteX3" fmla="*/ 342235 w 4746734"/>
              <a:gd name="connsiteY3" fmla="*/ 5493241 h 5493241"/>
              <a:gd name="connsiteX4" fmla="*/ 0 w 4746734"/>
              <a:gd name="connsiteY4" fmla="*/ 3341436 h 5493241"/>
              <a:gd name="connsiteX5" fmla="*/ 1015034 w 4746734"/>
              <a:gd name="connsiteY5" fmla="*/ 1255211 h 5493241"/>
              <a:gd name="connsiteX6" fmla="*/ 3056411 w 4746734"/>
              <a:gd name="connsiteY6" fmla="*/ 388769 h 5493241"/>
              <a:gd name="connsiteX7" fmla="*/ 4746734 w 4746734"/>
              <a:gd name="connsiteY7" fmla="*/ 1544 h 5493241"/>
              <a:gd name="connsiteX0" fmla="*/ 4429695 w 4429695"/>
              <a:gd name="connsiteY0" fmla="*/ 1544 h 5493241"/>
              <a:gd name="connsiteX1" fmla="*/ 3829667 w 4429695"/>
              <a:gd name="connsiteY1" fmla="*/ 881630 h 5493241"/>
              <a:gd name="connsiteX2" fmla="*/ 3829667 w 4429695"/>
              <a:gd name="connsiteY2" fmla="*/ 5493241 h 5493241"/>
              <a:gd name="connsiteX3" fmla="*/ 25196 w 4429695"/>
              <a:gd name="connsiteY3" fmla="*/ 5493241 h 5493241"/>
              <a:gd name="connsiteX4" fmla="*/ 0 w 4429695"/>
              <a:gd name="connsiteY4" fmla="*/ 3351045 h 5493241"/>
              <a:gd name="connsiteX5" fmla="*/ 697995 w 4429695"/>
              <a:gd name="connsiteY5" fmla="*/ 1255211 h 5493241"/>
              <a:gd name="connsiteX6" fmla="*/ 2739372 w 4429695"/>
              <a:gd name="connsiteY6" fmla="*/ 388769 h 5493241"/>
              <a:gd name="connsiteX7" fmla="*/ 4429695 w 4429695"/>
              <a:gd name="connsiteY7" fmla="*/ 1544 h 5493241"/>
              <a:gd name="connsiteX0" fmla="*/ 4421769 w 4421769"/>
              <a:gd name="connsiteY0" fmla="*/ 1544 h 5493241"/>
              <a:gd name="connsiteX1" fmla="*/ 3821741 w 4421769"/>
              <a:gd name="connsiteY1" fmla="*/ 881630 h 5493241"/>
              <a:gd name="connsiteX2" fmla="*/ 3821741 w 4421769"/>
              <a:gd name="connsiteY2" fmla="*/ 5493241 h 5493241"/>
              <a:gd name="connsiteX3" fmla="*/ 17270 w 4421769"/>
              <a:gd name="connsiteY3" fmla="*/ 5493241 h 5493241"/>
              <a:gd name="connsiteX4" fmla="*/ 0 w 4421769"/>
              <a:gd name="connsiteY4" fmla="*/ 3343838 h 5493241"/>
              <a:gd name="connsiteX5" fmla="*/ 690069 w 4421769"/>
              <a:gd name="connsiteY5" fmla="*/ 1255211 h 5493241"/>
              <a:gd name="connsiteX6" fmla="*/ 2731446 w 4421769"/>
              <a:gd name="connsiteY6" fmla="*/ 388769 h 5493241"/>
              <a:gd name="connsiteX7" fmla="*/ 4421769 w 4421769"/>
              <a:gd name="connsiteY7" fmla="*/ 1544 h 5493241"/>
              <a:gd name="connsiteX0" fmla="*/ 4422993 w 4422993"/>
              <a:gd name="connsiteY0" fmla="*/ 1544 h 5496844"/>
              <a:gd name="connsiteX1" fmla="*/ 3822965 w 4422993"/>
              <a:gd name="connsiteY1" fmla="*/ 881630 h 5496844"/>
              <a:gd name="connsiteX2" fmla="*/ 3822965 w 4422993"/>
              <a:gd name="connsiteY2" fmla="*/ 5493241 h 5496844"/>
              <a:gd name="connsiteX3" fmla="*/ 0 w 4422993"/>
              <a:gd name="connsiteY3" fmla="*/ 5496844 h 5496844"/>
              <a:gd name="connsiteX4" fmla="*/ 1224 w 4422993"/>
              <a:gd name="connsiteY4" fmla="*/ 3343838 h 5496844"/>
              <a:gd name="connsiteX5" fmla="*/ 691293 w 4422993"/>
              <a:gd name="connsiteY5" fmla="*/ 1255211 h 5496844"/>
              <a:gd name="connsiteX6" fmla="*/ 2732670 w 4422993"/>
              <a:gd name="connsiteY6" fmla="*/ 388769 h 5496844"/>
              <a:gd name="connsiteX7" fmla="*/ 4422993 w 4422993"/>
              <a:gd name="connsiteY7" fmla="*/ 1544 h 5496844"/>
              <a:gd name="connsiteX0" fmla="*/ 4424411 w 4424411"/>
              <a:gd name="connsiteY0" fmla="*/ 1544 h 5496844"/>
              <a:gd name="connsiteX1" fmla="*/ 3824383 w 4424411"/>
              <a:gd name="connsiteY1" fmla="*/ 881630 h 5496844"/>
              <a:gd name="connsiteX2" fmla="*/ 3824383 w 4424411"/>
              <a:gd name="connsiteY2" fmla="*/ 5493241 h 5496844"/>
              <a:gd name="connsiteX3" fmla="*/ 1418 w 4424411"/>
              <a:gd name="connsiteY3" fmla="*/ 5496844 h 5496844"/>
              <a:gd name="connsiteX4" fmla="*/ 0 w 4424411"/>
              <a:gd name="connsiteY4" fmla="*/ 3351045 h 5496844"/>
              <a:gd name="connsiteX5" fmla="*/ 692711 w 4424411"/>
              <a:gd name="connsiteY5" fmla="*/ 1255211 h 5496844"/>
              <a:gd name="connsiteX6" fmla="*/ 2734088 w 4424411"/>
              <a:gd name="connsiteY6" fmla="*/ 388769 h 5496844"/>
              <a:gd name="connsiteX7" fmla="*/ 4424411 w 4424411"/>
              <a:gd name="connsiteY7" fmla="*/ 1544 h 5496844"/>
              <a:gd name="connsiteX0" fmla="*/ 3925602 w 3925602"/>
              <a:gd name="connsiteY0" fmla="*/ 104339 h 5389196"/>
              <a:gd name="connsiteX1" fmla="*/ 3824383 w 3925602"/>
              <a:gd name="connsiteY1" fmla="*/ 773982 h 5389196"/>
              <a:gd name="connsiteX2" fmla="*/ 3824383 w 3925602"/>
              <a:gd name="connsiteY2" fmla="*/ 5385593 h 5389196"/>
              <a:gd name="connsiteX3" fmla="*/ 1418 w 3925602"/>
              <a:gd name="connsiteY3" fmla="*/ 5389196 h 5389196"/>
              <a:gd name="connsiteX4" fmla="*/ 0 w 3925602"/>
              <a:gd name="connsiteY4" fmla="*/ 3243397 h 5389196"/>
              <a:gd name="connsiteX5" fmla="*/ 692711 w 3925602"/>
              <a:gd name="connsiteY5" fmla="*/ 1147563 h 5389196"/>
              <a:gd name="connsiteX6" fmla="*/ 2734088 w 3925602"/>
              <a:gd name="connsiteY6" fmla="*/ 281121 h 5389196"/>
              <a:gd name="connsiteX7" fmla="*/ 3925602 w 3925602"/>
              <a:gd name="connsiteY7" fmla="*/ 104339 h 5389196"/>
              <a:gd name="connsiteX0" fmla="*/ 2734088 w 3824383"/>
              <a:gd name="connsiteY0" fmla="*/ 100192 h 5208267"/>
              <a:gd name="connsiteX1" fmla="*/ 3824383 w 3824383"/>
              <a:gd name="connsiteY1" fmla="*/ 593053 h 5208267"/>
              <a:gd name="connsiteX2" fmla="*/ 3824383 w 3824383"/>
              <a:gd name="connsiteY2" fmla="*/ 5204664 h 5208267"/>
              <a:gd name="connsiteX3" fmla="*/ 1418 w 3824383"/>
              <a:gd name="connsiteY3" fmla="*/ 5208267 h 5208267"/>
              <a:gd name="connsiteX4" fmla="*/ 0 w 3824383"/>
              <a:gd name="connsiteY4" fmla="*/ 3062468 h 5208267"/>
              <a:gd name="connsiteX5" fmla="*/ 692711 w 3824383"/>
              <a:gd name="connsiteY5" fmla="*/ 966634 h 5208267"/>
              <a:gd name="connsiteX6" fmla="*/ 2734088 w 3824383"/>
              <a:gd name="connsiteY6" fmla="*/ 100192 h 5208267"/>
              <a:gd name="connsiteX0" fmla="*/ 2607273 w 3824383"/>
              <a:gd name="connsiteY0" fmla="*/ 390313 h 5008315"/>
              <a:gd name="connsiteX1" fmla="*/ 3824383 w 3824383"/>
              <a:gd name="connsiteY1" fmla="*/ 393101 h 5008315"/>
              <a:gd name="connsiteX2" fmla="*/ 3824383 w 3824383"/>
              <a:gd name="connsiteY2" fmla="*/ 5004712 h 5008315"/>
              <a:gd name="connsiteX3" fmla="*/ 1418 w 3824383"/>
              <a:gd name="connsiteY3" fmla="*/ 5008315 h 5008315"/>
              <a:gd name="connsiteX4" fmla="*/ 0 w 3824383"/>
              <a:gd name="connsiteY4" fmla="*/ 2862516 h 5008315"/>
              <a:gd name="connsiteX5" fmla="*/ 692711 w 3824383"/>
              <a:gd name="connsiteY5" fmla="*/ 766682 h 5008315"/>
              <a:gd name="connsiteX6" fmla="*/ 2607273 w 3824383"/>
              <a:gd name="connsiteY6" fmla="*/ 390313 h 5008315"/>
              <a:gd name="connsiteX0" fmla="*/ 2607273 w 3824383"/>
              <a:gd name="connsiteY0" fmla="*/ 390313 h 5008315"/>
              <a:gd name="connsiteX1" fmla="*/ 3824383 w 3824383"/>
              <a:gd name="connsiteY1" fmla="*/ 393101 h 5008315"/>
              <a:gd name="connsiteX2" fmla="*/ 3824383 w 3824383"/>
              <a:gd name="connsiteY2" fmla="*/ 5004712 h 5008315"/>
              <a:gd name="connsiteX3" fmla="*/ 1418 w 3824383"/>
              <a:gd name="connsiteY3" fmla="*/ 5008315 h 5008315"/>
              <a:gd name="connsiteX4" fmla="*/ 0 w 3824383"/>
              <a:gd name="connsiteY4" fmla="*/ 2862516 h 5008315"/>
              <a:gd name="connsiteX5" fmla="*/ 692711 w 3824383"/>
              <a:gd name="connsiteY5" fmla="*/ 766682 h 5008315"/>
              <a:gd name="connsiteX6" fmla="*/ 2607273 w 3824383"/>
              <a:gd name="connsiteY6" fmla="*/ 390313 h 5008315"/>
              <a:gd name="connsiteX0" fmla="*/ 2607273 w 3824383"/>
              <a:gd name="connsiteY0" fmla="*/ 130826 h 4748828"/>
              <a:gd name="connsiteX1" fmla="*/ 3824383 w 3824383"/>
              <a:gd name="connsiteY1" fmla="*/ 133614 h 4748828"/>
              <a:gd name="connsiteX2" fmla="*/ 3824383 w 3824383"/>
              <a:gd name="connsiteY2" fmla="*/ 4745225 h 4748828"/>
              <a:gd name="connsiteX3" fmla="*/ 1418 w 3824383"/>
              <a:gd name="connsiteY3" fmla="*/ 4748828 h 4748828"/>
              <a:gd name="connsiteX4" fmla="*/ 0 w 3824383"/>
              <a:gd name="connsiteY4" fmla="*/ 2603029 h 4748828"/>
              <a:gd name="connsiteX5" fmla="*/ 692711 w 3824383"/>
              <a:gd name="connsiteY5" fmla="*/ 507195 h 4748828"/>
              <a:gd name="connsiteX6" fmla="*/ 2607273 w 3824383"/>
              <a:gd name="connsiteY6" fmla="*/ 130826 h 4748828"/>
              <a:gd name="connsiteX0" fmla="*/ 2607273 w 3824383"/>
              <a:gd name="connsiteY0" fmla="*/ 130826 h 4748828"/>
              <a:gd name="connsiteX1" fmla="*/ 3824383 w 3824383"/>
              <a:gd name="connsiteY1" fmla="*/ 133614 h 4748828"/>
              <a:gd name="connsiteX2" fmla="*/ 3824383 w 3824383"/>
              <a:gd name="connsiteY2" fmla="*/ 4745225 h 4748828"/>
              <a:gd name="connsiteX3" fmla="*/ 1418 w 3824383"/>
              <a:gd name="connsiteY3" fmla="*/ 4748828 h 4748828"/>
              <a:gd name="connsiteX4" fmla="*/ 0 w 3824383"/>
              <a:gd name="connsiteY4" fmla="*/ 2603029 h 4748828"/>
              <a:gd name="connsiteX5" fmla="*/ 692711 w 3824383"/>
              <a:gd name="connsiteY5" fmla="*/ 507195 h 4748828"/>
              <a:gd name="connsiteX6" fmla="*/ 2607273 w 3824383"/>
              <a:gd name="connsiteY6" fmla="*/ 130826 h 4748828"/>
              <a:gd name="connsiteX0" fmla="*/ 2607273 w 3824383"/>
              <a:gd name="connsiteY0" fmla="*/ 7830 h 4625832"/>
              <a:gd name="connsiteX1" fmla="*/ 3824383 w 3824383"/>
              <a:gd name="connsiteY1" fmla="*/ 10618 h 4625832"/>
              <a:gd name="connsiteX2" fmla="*/ 3824383 w 3824383"/>
              <a:gd name="connsiteY2" fmla="*/ 4622229 h 4625832"/>
              <a:gd name="connsiteX3" fmla="*/ 1418 w 3824383"/>
              <a:gd name="connsiteY3" fmla="*/ 4625832 h 4625832"/>
              <a:gd name="connsiteX4" fmla="*/ 0 w 3824383"/>
              <a:gd name="connsiteY4" fmla="*/ 2480033 h 4625832"/>
              <a:gd name="connsiteX5" fmla="*/ 692711 w 3824383"/>
              <a:gd name="connsiteY5" fmla="*/ 384199 h 4625832"/>
              <a:gd name="connsiteX6" fmla="*/ 2607273 w 3824383"/>
              <a:gd name="connsiteY6" fmla="*/ 7830 h 4625832"/>
              <a:gd name="connsiteX0" fmla="*/ 2607273 w 3824383"/>
              <a:gd name="connsiteY0" fmla="*/ 5342 h 4623344"/>
              <a:gd name="connsiteX1" fmla="*/ 3824383 w 3824383"/>
              <a:gd name="connsiteY1" fmla="*/ 8130 h 4623344"/>
              <a:gd name="connsiteX2" fmla="*/ 3824383 w 3824383"/>
              <a:gd name="connsiteY2" fmla="*/ 4619741 h 4623344"/>
              <a:gd name="connsiteX3" fmla="*/ 1418 w 3824383"/>
              <a:gd name="connsiteY3" fmla="*/ 4623344 h 4623344"/>
              <a:gd name="connsiteX4" fmla="*/ 0 w 3824383"/>
              <a:gd name="connsiteY4" fmla="*/ 2477545 h 4623344"/>
              <a:gd name="connsiteX5" fmla="*/ 692711 w 3824383"/>
              <a:gd name="connsiteY5" fmla="*/ 381711 h 4623344"/>
              <a:gd name="connsiteX6" fmla="*/ 2607273 w 3824383"/>
              <a:gd name="connsiteY6" fmla="*/ 5342 h 4623344"/>
              <a:gd name="connsiteX0" fmla="*/ 2607273 w 3824383"/>
              <a:gd name="connsiteY0" fmla="*/ 9077 h 4627079"/>
              <a:gd name="connsiteX1" fmla="*/ 3824383 w 3824383"/>
              <a:gd name="connsiteY1" fmla="*/ 11865 h 4627079"/>
              <a:gd name="connsiteX2" fmla="*/ 3824383 w 3824383"/>
              <a:gd name="connsiteY2" fmla="*/ 4623476 h 4627079"/>
              <a:gd name="connsiteX3" fmla="*/ 1418 w 3824383"/>
              <a:gd name="connsiteY3" fmla="*/ 4627079 h 4627079"/>
              <a:gd name="connsiteX4" fmla="*/ 0 w 3824383"/>
              <a:gd name="connsiteY4" fmla="*/ 2481280 h 4627079"/>
              <a:gd name="connsiteX5" fmla="*/ 692711 w 3824383"/>
              <a:gd name="connsiteY5" fmla="*/ 385446 h 4627079"/>
              <a:gd name="connsiteX6" fmla="*/ 2607273 w 3824383"/>
              <a:gd name="connsiteY6" fmla="*/ 9077 h 4627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24383" h="4627079">
                <a:moveTo>
                  <a:pt x="2607273" y="9077"/>
                </a:moveTo>
                <a:lnTo>
                  <a:pt x="3824383" y="11865"/>
                </a:lnTo>
                <a:lnTo>
                  <a:pt x="3824383" y="4623476"/>
                </a:lnTo>
                <a:lnTo>
                  <a:pt x="1418" y="4627079"/>
                </a:lnTo>
                <a:cubicBezTo>
                  <a:pt x="945" y="3911813"/>
                  <a:pt x="473" y="3196546"/>
                  <a:pt x="0" y="2481280"/>
                </a:cubicBezTo>
                <a:cubicBezTo>
                  <a:pt x="579040" y="2243155"/>
                  <a:pt x="327586" y="807721"/>
                  <a:pt x="692711" y="385446"/>
                </a:cubicBezTo>
                <a:cubicBezTo>
                  <a:pt x="1258101" y="-75694"/>
                  <a:pt x="2219038" y="2249"/>
                  <a:pt x="2607273" y="9077"/>
                </a:cubicBezTo>
                <a:close/>
              </a:path>
            </a:pathLst>
          </a:custGeom>
          <a:solidFill>
            <a:srgbClr val="0067B1">
              <a:alpha val="89804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noProof="0" dirty="0"/>
              <a:t> 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6844ACE-1380-4F3C-AE96-6A41F0F0344B}"/>
              </a:ext>
            </a:extLst>
          </p:cNvPr>
          <p:cNvGrpSpPr/>
          <p:nvPr userDrawn="1"/>
        </p:nvGrpSpPr>
        <p:grpSpPr>
          <a:xfrm>
            <a:off x="7934475" y="1"/>
            <a:ext cx="1070977" cy="1107924"/>
            <a:chOff x="10195294" y="-38496"/>
            <a:chExt cx="1996706" cy="1864094"/>
          </a:xfrm>
        </p:grpSpPr>
        <p:sp>
          <p:nvSpPr>
            <p:cNvPr id="26" name="Flowchart: Delay 25">
              <a:extLst>
                <a:ext uri="{FF2B5EF4-FFF2-40B4-BE49-F238E27FC236}">
                  <a16:creationId xmlns:a16="http://schemas.microsoft.com/office/drawing/2014/main" id="{9710DCE8-7D17-4AEF-8E15-98EF8B14489C}"/>
                </a:ext>
              </a:extLst>
            </p:cNvPr>
            <p:cNvSpPr/>
            <p:nvPr userDrawn="1"/>
          </p:nvSpPr>
          <p:spPr>
            <a:xfrm rot="5400000">
              <a:off x="10261600" y="-104802"/>
              <a:ext cx="1864094" cy="1996706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 noProof="0"/>
            </a:p>
          </p:txBody>
        </p:sp>
        <p:pic>
          <p:nvPicPr>
            <p:cNvPr id="27" name="Picture 26" descr="A picture containing background pattern&#10;&#10;Description automatically generated">
              <a:extLst>
                <a:ext uri="{FF2B5EF4-FFF2-40B4-BE49-F238E27FC236}">
                  <a16:creationId xmlns:a16="http://schemas.microsoft.com/office/drawing/2014/main" id="{42EE5DCE-4C4F-40E8-8F62-282C556C66C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58002" y="184067"/>
              <a:ext cx="1683183" cy="987165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28" name="Afbeelding 1" descr="De Europese vlag | Europese Unie">
            <a:extLst>
              <a:ext uri="{FF2B5EF4-FFF2-40B4-BE49-F238E27FC236}">
                <a16:creationId xmlns:a16="http://schemas.microsoft.com/office/drawing/2014/main" id="{C1675103-9CC6-483F-8C89-E768CAAA93A9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95" y="4775240"/>
            <a:ext cx="375285" cy="250031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Tijdelijke aanduiding voor tekst 38">
            <a:extLst>
              <a:ext uri="{FF2B5EF4-FFF2-40B4-BE49-F238E27FC236}">
                <a16:creationId xmlns:a16="http://schemas.microsoft.com/office/drawing/2014/main" id="{B768589F-3077-4704-BA82-96478106C57E}"/>
              </a:ext>
            </a:extLst>
          </p:cNvPr>
          <p:cNvSpPr txBox="1">
            <a:spLocks/>
          </p:cNvSpPr>
          <p:nvPr userDrawn="1"/>
        </p:nvSpPr>
        <p:spPr>
          <a:xfrm>
            <a:off x="1136324" y="4797911"/>
            <a:ext cx="3080623" cy="24003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600" b="1" kern="120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en-US" dirty="0"/>
              <a:t>EGI-ACE receives funding from the European Union's Horizon 2020 research and innovation programme under grant agreement no. 101017567.</a:t>
            </a:r>
            <a:endParaRPr lang="nl-NL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24">
            <a:extLst>
              <a:ext uri="{FF2B5EF4-FFF2-40B4-BE49-F238E27FC236}">
                <a16:creationId xmlns:a16="http://schemas.microsoft.com/office/drawing/2014/main" id="{A015FD70-9597-4237-81A4-18F1CC64E44F}"/>
              </a:ext>
            </a:extLst>
          </p:cNvPr>
          <p:cNvSpPr/>
          <p:nvPr userDrawn="1"/>
        </p:nvSpPr>
        <p:spPr>
          <a:xfrm rot="5400000" flipV="1">
            <a:off x="7921035" y="3920535"/>
            <a:ext cx="948400" cy="1497530"/>
          </a:xfrm>
          <a:custGeom>
            <a:avLst/>
            <a:gdLst>
              <a:gd name="connsiteX0" fmla="*/ 3685877 w 3804471"/>
              <a:gd name="connsiteY0" fmla="*/ 0 h 4612449"/>
              <a:gd name="connsiteX1" fmla="*/ 3804471 w 3804471"/>
              <a:gd name="connsiteY1" fmla="*/ 838 h 4612449"/>
              <a:gd name="connsiteX2" fmla="*/ 3804471 w 3804471"/>
              <a:gd name="connsiteY2" fmla="*/ 4612449 h 4612449"/>
              <a:gd name="connsiteX3" fmla="*/ 0 w 3804471"/>
              <a:gd name="connsiteY3" fmla="*/ 4612449 h 4612449"/>
              <a:gd name="connsiteX4" fmla="*/ 186163 w 3804471"/>
              <a:gd name="connsiteY4" fmla="*/ 4536246 h 4612449"/>
              <a:gd name="connsiteX5" fmla="*/ 1842322 w 3804471"/>
              <a:gd name="connsiteY5" fmla="*/ 3564696 h 4612449"/>
              <a:gd name="connsiteX6" fmla="*/ 2566222 w 3804471"/>
              <a:gd name="connsiteY6" fmla="*/ 1031046 h 4612449"/>
              <a:gd name="connsiteX7" fmla="*/ 3685877 w 3804471"/>
              <a:gd name="connsiteY7" fmla="*/ 0 h 4612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04471" h="4612449">
                <a:moveTo>
                  <a:pt x="3685877" y="0"/>
                </a:moveTo>
                <a:lnTo>
                  <a:pt x="3804471" y="838"/>
                </a:lnTo>
                <a:lnTo>
                  <a:pt x="3804471" y="4612449"/>
                </a:lnTo>
                <a:lnTo>
                  <a:pt x="0" y="4612449"/>
                </a:lnTo>
                <a:lnTo>
                  <a:pt x="186163" y="4536246"/>
                </a:lnTo>
                <a:cubicBezTo>
                  <a:pt x="765203" y="4298121"/>
                  <a:pt x="1477197" y="3986971"/>
                  <a:pt x="1842322" y="3564696"/>
                </a:cubicBezTo>
                <a:cubicBezTo>
                  <a:pt x="2572572" y="2720146"/>
                  <a:pt x="2296347" y="1802571"/>
                  <a:pt x="2566222" y="1031046"/>
                </a:cubicBezTo>
                <a:cubicBezTo>
                  <a:pt x="2751761" y="500623"/>
                  <a:pt x="3171407" y="36229"/>
                  <a:pt x="3685877" y="0"/>
                </a:cubicBezTo>
                <a:close/>
              </a:path>
            </a:pathLst>
          </a:custGeom>
          <a:solidFill>
            <a:srgbClr val="0067B1">
              <a:alpha val="9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12" name="Freeform 24">
            <a:extLst>
              <a:ext uri="{FF2B5EF4-FFF2-40B4-BE49-F238E27FC236}">
                <a16:creationId xmlns:a16="http://schemas.microsoft.com/office/drawing/2014/main" id="{83A89809-4461-4A26-AC0E-2F43A05C5B9E}"/>
              </a:ext>
            </a:extLst>
          </p:cNvPr>
          <p:cNvSpPr/>
          <p:nvPr userDrawn="1"/>
        </p:nvSpPr>
        <p:spPr>
          <a:xfrm rot="10800000" flipV="1">
            <a:off x="-1" y="4404220"/>
            <a:ext cx="843095" cy="739280"/>
          </a:xfrm>
          <a:custGeom>
            <a:avLst/>
            <a:gdLst>
              <a:gd name="connsiteX0" fmla="*/ 3685877 w 3804471"/>
              <a:gd name="connsiteY0" fmla="*/ 0 h 4612449"/>
              <a:gd name="connsiteX1" fmla="*/ 3804471 w 3804471"/>
              <a:gd name="connsiteY1" fmla="*/ 838 h 4612449"/>
              <a:gd name="connsiteX2" fmla="*/ 3804471 w 3804471"/>
              <a:gd name="connsiteY2" fmla="*/ 4612449 h 4612449"/>
              <a:gd name="connsiteX3" fmla="*/ 0 w 3804471"/>
              <a:gd name="connsiteY3" fmla="*/ 4612449 h 4612449"/>
              <a:gd name="connsiteX4" fmla="*/ 186163 w 3804471"/>
              <a:gd name="connsiteY4" fmla="*/ 4536246 h 4612449"/>
              <a:gd name="connsiteX5" fmla="*/ 1842322 w 3804471"/>
              <a:gd name="connsiteY5" fmla="*/ 3564696 h 4612449"/>
              <a:gd name="connsiteX6" fmla="*/ 2566222 w 3804471"/>
              <a:gd name="connsiteY6" fmla="*/ 1031046 h 4612449"/>
              <a:gd name="connsiteX7" fmla="*/ 3685877 w 3804471"/>
              <a:gd name="connsiteY7" fmla="*/ 0 h 4612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04471" h="4612449">
                <a:moveTo>
                  <a:pt x="3685877" y="0"/>
                </a:moveTo>
                <a:lnTo>
                  <a:pt x="3804471" y="838"/>
                </a:lnTo>
                <a:lnTo>
                  <a:pt x="3804471" y="4612449"/>
                </a:lnTo>
                <a:lnTo>
                  <a:pt x="0" y="4612449"/>
                </a:lnTo>
                <a:lnTo>
                  <a:pt x="186163" y="4536246"/>
                </a:lnTo>
                <a:cubicBezTo>
                  <a:pt x="765203" y="4298121"/>
                  <a:pt x="1477197" y="3986971"/>
                  <a:pt x="1842322" y="3564696"/>
                </a:cubicBezTo>
                <a:cubicBezTo>
                  <a:pt x="2572572" y="2720146"/>
                  <a:pt x="2296347" y="1802571"/>
                  <a:pt x="2566222" y="1031046"/>
                </a:cubicBezTo>
                <a:cubicBezTo>
                  <a:pt x="2751761" y="500623"/>
                  <a:pt x="3171407" y="36229"/>
                  <a:pt x="3685877" y="0"/>
                </a:cubicBezTo>
                <a:close/>
              </a:path>
            </a:pathLst>
          </a:custGeom>
          <a:solidFill>
            <a:srgbClr val="EF8200">
              <a:alpha val="9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rgbClr val="EF8200"/>
              </a:solidFill>
            </a:endParaRPr>
          </a:p>
        </p:txBody>
      </p:sp>
      <p:sp>
        <p:nvSpPr>
          <p:cNvPr id="13" name="Freeform 24">
            <a:extLst>
              <a:ext uri="{FF2B5EF4-FFF2-40B4-BE49-F238E27FC236}">
                <a16:creationId xmlns:a16="http://schemas.microsoft.com/office/drawing/2014/main" id="{920ECE3F-8DD2-45DF-B935-32C41DC01632}"/>
              </a:ext>
            </a:extLst>
          </p:cNvPr>
          <p:cNvSpPr/>
          <p:nvPr userDrawn="1"/>
        </p:nvSpPr>
        <p:spPr>
          <a:xfrm rot="16200000" flipV="1">
            <a:off x="128209" y="-128211"/>
            <a:ext cx="962782" cy="1219201"/>
          </a:xfrm>
          <a:custGeom>
            <a:avLst/>
            <a:gdLst>
              <a:gd name="connsiteX0" fmla="*/ 3685877 w 3804471"/>
              <a:gd name="connsiteY0" fmla="*/ 0 h 4612449"/>
              <a:gd name="connsiteX1" fmla="*/ 3804471 w 3804471"/>
              <a:gd name="connsiteY1" fmla="*/ 838 h 4612449"/>
              <a:gd name="connsiteX2" fmla="*/ 3804471 w 3804471"/>
              <a:gd name="connsiteY2" fmla="*/ 4612449 h 4612449"/>
              <a:gd name="connsiteX3" fmla="*/ 0 w 3804471"/>
              <a:gd name="connsiteY3" fmla="*/ 4612449 h 4612449"/>
              <a:gd name="connsiteX4" fmla="*/ 186163 w 3804471"/>
              <a:gd name="connsiteY4" fmla="*/ 4536246 h 4612449"/>
              <a:gd name="connsiteX5" fmla="*/ 1842322 w 3804471"/>
              <a:gd name="connsiteY5" fmla="*/ 3564696 h 4612449"/>
              <a:gd name="connsiteX6" fmla="*/ 2566222 w 3804471"/>
              <a:gd name="connsiteY6" fmla="*/ 1031046 h 4612449"/>
              <a:gd name="connsiteX7" fmla="*/ 3685877 w 3804471"/>
              <a:gd name="connsiteY7" fmla="*/ 0 h 4612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04471" h="4612449">
                <a:moveTo>
                  <a:pt x="3685877" y="0"/>
                </a:moveTo>
                <a:lnTo>
                  <a:pt x="3804471" y="838"/>
                </a:lnTo>
                <a:lnTo>
                  <a:pt x="3804471" y="4612449"/>
                </a:lnTo>
                <a:lnTo>
                  <a:pt x="0" y="4612449"/>
                </a:lnTo>
                <a:lnTo>
                  <a:pt x="186163" y="4536246"/>
                </a:lnTo>
                <a:cubicBezTo>
                  <a:pt x="765203" y="4298121"/>
                  <a:pt x="1477197" y="3986971"/>
                  <a:pt x="1842322" y="3564696"/>
                </a:cubicBezTo>
                <a:cubicBezTo>
                  <a:pt x="2572572" y="2720146"/>
                  <a:pt x="2296347" y="1802571"/>
                  <a:pt x="2566222" y="1031046"/>
                </a:cubicBezTo>
                <a:cubicBezTo>
                  <a:pt x="2751761" y="500623"/>
                  <a:pt x="3171407" y="36229"/>
                  <a:pt x="3685877" y="0"/>
                </a:cubicBezTo>
                <a:close/>
              </a:path>
            </a:pathLst>
          </a:custGeom>
          <a:solidFill>
            <a:srgbClr val="0067B1">
              <a:alpha val="9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AF137199-92C1-48E9-856D-BC3903F8EE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898890" y="4780436"/>
            <a:ext cx="80403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6A6CFCC0-E61E-447C-B3A9-28A8441F947B}" type="datetimeFigureOut">
              <a:rPr lang="en-GB" smtClean="0"/>
              <a:pPr/>
              <a:t>16/12/2021</a:t>
            </a:fld>
            <a:endParaRPr lang="en-GB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59F18DC5-B3F4-4FD7-914D-E8026AEAF5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44542" y="4773860"/>
            <a:ext cx="2031698" cy="2841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ED08F508-C871-4FEC-9747-96BD972555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8371" y="4773860"/>
            <a:ext cx="332375" cy="286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C2B6C6E1-372D-4C2B-A8DF-CC8B64996CFB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0F7B1F1-454E-4C88-B6FB-EBB0942C8979}"/>
              </a:ext>
            </a:extLst>
          </p:cNvPr>
          <p:cNvGrpSpPr/>
          <p:nvPr userDrawn="1"/>
        </p:nvGrpSpPr>
        <p:grpSpPr>
          <a:xfrm>
            <a:off x="7934475" y="1"/>
            <a:ext cx="1070977" cy="1107924"/>
            <a:chOff x="10195294" y="-38496"/>
            <a:chExt cx="1996706" cy="1864094"/>
          </a:xfrm>
        </p:grpSpPr>
        <p:sp>
          <p:nvSpPr>
            <p:cNvPr id="18" name="Flowchart: Delay 17">
              <a:extLst>
                <a:ext uri="{FF2B5EF4-FFF2-40B4-BE49-F238E27FC236}">
                  <a16:creationId xmlns:a16="http://schemas.microsoft.com/office/drawing/2014/main" id="{BDF39B21-6FC9-49B7-B2F3-0BA450ECC36A}"/>
                </a:ext>
              </a:extLst>
            </p:cNvPr>
            <p:cNvSpPr/>
            <p:nvPr userDrawn="1"/>
          </p:nvSpPr>
          <p:spPr>
            <a:xfrm rot="5400000">
              <a:off x="10261600" y="-104802"/>
              <a:ext cx="1864094" cy="1996706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 noProof="0"/>
            </a:p>
          </p:txBody>
        </p:sp>
        <p:pic>
          <p:nvPicPr>
            <p:cNvPr id="19" name="Picture 18" descr="A picture containing background pattern&#10;&#10;Description automatically generated">
              <a:extLst>
                <a:ext uri="{FF2B5EF4-FFF2-40B4-BE49-F238E27FC236}">
                  <a16:creationId xmlns:a16="http://schemas.microsoft.com/office/drawing/2014/main" id="{7596CF18-A287-46AF-8E09-BDF7C4BBE2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58002" y="184067"/>
              <a:ext cx="1683183" cy="987165"/>
            </a:xfrm>
            <a:prstGeom prst="rect">
              <a:avLst/>
            </a:prstGeom>
            <a:ln>
              <a:noFill/>
            </a:ln>
          </p:spPr>
        </p:pic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alphaModFix amt="8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24">
            <a:extLst>
              <a:ext uri="{FF2B5EF4-FFF2-40B4-BE49-F238E27FC236}">
                <a16:creationId xmlns:a16="http://schemas.microsoft.com/office/drawing/2014/main" id="{A015FD70-9597-4237-81A4-18F1CC64E44F}"/>
              </a:ext>
            </a:extLst>
          </p:cNvPr>
          <p:cNvSpPr/>
          <p:nvPr userDrawn="1"/>
        </p:nvSpPr>
        <p:spPr>
          <a:xfrm rot="5400000" flipV="1">
            <a:off x="7921035" y="3920535"/>
            <a:ext cx="948400" cy="1497530"/>
          </a:xfrm>
          <a:custGeom>
            <a:avLst/>
            <a:gdLst>
              <a:gd name="connsiteX0" fmla="*/ 3685877 w 3804471"/>
              <a:gd name="connsiteY0" fmla="*/ 0 h 4612449"/>
              <a:gd name="connsiteX1" fmla="*/ 3804471 w 3804471"/>
              <a:gd name="connsiteY1" fmla="*/ 838 h 4612449"/>
              <a:gd name="connsiteX2" fmla="*/ 3804471 w 3804471"/>
              <a:gd name="connsiteY2" fmla="*/ 4612449 h 4612449"/>
              <a:gd name="connsiteX3" fmla="*/ 0 w 3804471"/>
              <a:gd name="connsiteY3" fmla="*/ 4612449 h 4612449"/>
              <a:gd name="connsiteX4" fmla="*/ 186163 w 3804471"/>
              <a:gd name="connsiteY4" fmla="*/ 4536246 h 4612449"/>
              <a:gd name="connsiteX5" fmla="*/ 1842322 w 3804471"/>
              <a:gd name="connsiteY5" fmla="*/ 3564696 h 4612449"/>
              <a:gd name="connsiteX6" fmla="*/ 2566222 w 3804471"/>
              <a:gd name="connsiteY6" fmla="*/ 1031046 h 4612449"/>
              <a:gd name="connsiteX7" fmla="*/ 3685877 w 3804471"/>
              <a:gd name="connsiteY7" fmla="*/ 0 h 4612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04471" h="4612449">
                <a:moveTo>
                  <a:pt x="3685877" y="0"/>
                </a:moveTo>
                <a:lnTo>
                  <a:pt x="3804471" y="838"/>
                </a:lnTo>
                <a:lnTo>
                  <a:pt x="3804471" y="4612449"/>
                </a:lnTo>
                <a:lnTo>
                  <a:pt x="0" y="4612449"/>
                </a:lnTo>
                <a:lnTo>
                  <a:pt x="186163" y="4536246"/>
                </a:lnTo>
                <a:cubicBezTo>
                  <a:pt x="765203" y="4298121"/>
                  <a:pt x="1477197" y="3986971"/>
                  <a:pt x="1842322" y="3564696"/>
                </a:cubicBezTo>
                <a:cubicBezTo>
                  <a:pt x="2572572" y="2720146"/>
                  <a:pt x="2296347" y="1802571"/>
                  <a:pt x="2566222" y="1031046"/>
                </a:cubicBezTo>
                <a:cubicBezTo>
                  <a:pt x="2751761" y="500623"/>
                  <a:pt x="3171407" y="36229"/>
                  <a:pt x="3685877" y="0"/>
                </a:cubicBezTo>
                <a:close/>
              </a:path>
            </a:pathLst>
          </a:custGeom>
          <a:solidFill>
            <a:srgbClr val="0067B1">
              <a:alpha val="9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12" name="Freeform 24">
            <a:extLst>
              <a:ext uri="{FF2B5EF4-FFF2-40B4-BE49-F238E27FC236}">
                <a16:creationId xmlns:a16="http://schemas.microsoft.com/office/drawing/2014/main" id="{83A89809-4461-4A26-AC0E-2F43A05C5B9E}"/>
              </a:ext>
            </a:extLst>
          </p:cNvPr>
          <p:cNvSpPr/>
          <p:nvPr userDrawn="1"/>
        </p:nvSpPr>
        <p:spPr>
          <a:xfrm rot="10800000" flipV="1">
            <a:off x="-1" y="4404220"/>
            <a:ext cx="843095" cy="739280"/>
          </a:xfrm>
          <a:custGeom>
            <a:avLst/>
            <a:gdLst>
              <a:gd name="connsiteX0" fmla="*/ 3685877 w 3804471"/>
              <a:gd name="connsiteY0" fmla="*/ 0 h 4612449"/>
              <a:gd name="connsiteX1" fmla="*/ 3804471 w 3804471"/>
              <a:gd name="connsiteY1" fmla="*/ 838 h 4612449"/>
              <a:gd name="connsiteX2" fmla="*/ 3804471 w 3804471"/>
              <a:gd name="connsiteY2" fmla="*/ 4612449 h 4612449"/>
              <a:gd name="connsiteX3" fmla="*/ 0 w 3804471"/>
              <a:gd name="connsiteY3" fmla="*/ 4612449 h 4612449"/>
              <a:gd name="connsiteX4" fmla="*/ 186163 w 3804471"/>
              <a:gd name="connsiteY4" fmla="*/ 4536246 h 4612449"/>
              <a:gd name="connsiteX5" fmla="*/ 1842322 w 3804471"/>
              <a:gd name="connsiteY5" fmla="*/ 3564696 h 4612449"/>
              <a:gd name="connsiteX6" fmla="*/ 2566222 w 3804471"/>
              <a:gd name="connsiteY6" fmla="*/ 1031046 h 4612449"/>
              <a:gd name="connsiteX7" fmla="*/ 3685877 w 3804471"/>
              <a:gd name="connsiteY7" fmla="*/ 0 h 4612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04471" h="4612449">
                <a:moveTo>
                  <a:pt x="3685877" y="0"/>
                </a:moveTo>
                <a:lnTo>
                  <a:pt x="3804471" y="838"/>
                </a:lnTo>
                <a:lnTo>
                  <a:pt x="3804471" y="4612449"/>
                </a:lnTo>
                <a:lnTo>
                  <a:pt x="0" y="4612449"/>
                </a:lnTo>
                <a:lnTo>
                  <a:pt x="186163" y="4536246"/>
                </a:lnTo>
                <a:cubicBezTo>
                  <a:pt x="765203" y="4298121"/>
                  <a:pt x="1477197" y="3986971"/>
                  <a:pt x="1842322" y="3564696"/>
                </a:cubicBezTo>
                <a:cubicBezTo>
                  <a:pt x="2572572" y="2720146"/>
                  <a:pt x="2296347" y="1802571"/>
                  <a:pt x="2566222" y="1031046"/>
                </a:cubicBezTo>
                <a:cubicBezTo>
                  <a:pt x="2751761" y="500623"/>
                  <a:pt x="3171407" y="36229"/>
                  <a:pt x="3685877" y="0"/>
                </a:cubicBezTo>
                <a:close/>
              </a:path>
            </a:pathLst>
          </a:custGeom>
          <a:solidFill>
            <a:srgbClr val="EF8200">
              <a:alpha val="9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rgbClr val="EF8200"/>
              </a:solidFill>
            </a:endParaRPr>
          </a:p>
        </p:txBody>
      </p:sp>
      <p:sp>
        <p:nvSpPr>
          <p:cNvPr id="13" name="Freeform 24">
            <a:extLst>
              <a:ext uri="{FF2B5EF4-FFF2-40B4-BE49-F238E27FC236}">
                <a16:creationId xmlns:a16="http://schemas.microsoft.com/office/drawing/2014/main" id="{920ECE3F-8DD2-45DF-B935-32C41DC01632}"/>
              </a:ext>
            </a:extLst>
          </p:cNvPr>
          <p:cNvSpPr/>
          <p:nvPr userDrawn="1"/>
        </p:nvSpPr>
        <p:spPr>
          <a:xfrm rot="16200000" flipV="1">
            <a:off x="128209" y="-128211"/>
            <a:ext cx="962782" cy="1219201"/>
          </a:xfrm>
          <a:custGeom>
            <a:avLst/>
            <a:gdLst>
              <a:gd name="connsiteX0" fmla="*/ 3685877 w 3804471"/>
              <a:gd name="connsiteY0" fmla="*/ 0 h 4612449"/>
              <a:gd name="connsiteX1" fmla="*/ 3804471 w 3804471"/>
              <a:gd name="connsiteY1" fmla="*/ 838 h 4612449"/>
              <a:gd name="connsiteX2" fmla="*/ 3804471 w 3804471"/>
              <a:gd name="connsiteY2" fmla="*/ 4612449 h 4612449"/>
              <a:gd name="connsiteX3" fmla="*/ 0 w 3804471"/>
              <a:gd name="connsiteY3" fmla="*/ 4612449 h 4612449"/>
              <a:gd name="connsiteX4" fmla="*/ 186163 w 3804471"/>
              <a:gd name="connsiteY4" fmla="*/ 4536246 h 4612449"/>
              <a:gd name="connsiteX5" fmla="*/ 1842322 w 3804471"/>
              <a:gd name="connsiteY5" fmla="*/ 3564696 h 4612449"/>
              <a:gd name="connsiteX6" fmla="*/ 2566222 w 3804471"/>
              <a:gd name="connsiteY6" fmla="*/ 1031046 h 4612449"/>
              <a:gd name="connsiteX7" fmla="*/ 3685877 w 3804471"/>
              <a:gd name="connsiteY7" fmla="*/ 0 h 4612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04471" h="4612449">
                <a:moveTo>
                  <a:pt x="3685877" y="0"/>
                </a:moveTo>
                <a:lnTo>
                  <a:pt x="3804471" y="838"/>
                </a:lnTo>
                <a:lnTo>
                  <a:pt x="3804471" y="4612449"/>
                </a:lnTo>
                <a:lnTo>
                  <a:pt x="0" y="4612449"/>
                </a:lnTo>
                <a:lnTo>
                  <a:pt x="186163" y="4536246"/>
                </a:lnTo>
                <a:cubicBezTo>
                  <a:pt x="765203" y="4298121"/>
                  <a:pt x="1477197" y="3986971"/>
                  <a:pt x="1842322" y="3564696"/>
                </a:cubicBezTo>
                <a:cubicBezTo>
                  <a:pt x="2572572" y="2720146"/>
                  <a:pt x="2296347" y="1802571"/>
                  <a:pt x="2566222" y="1031046"/>
                </a:cubicBezTo>
                <a:cubicBezTo>
                  <a:pt x="2751761" y="500623"/>
                  <a:pt x="3171407" y="36229"/>
                  <a:pt x="3685877" y="0"/>
                </a:cubicBezTo>
                <a:close/>
              </a:path>
            </a:pathLst>
          </a:custGeom>
          <a:solidFill>
            <a:srgbClr val="0067B1">
              <a:alpha val="9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AF137199-92C1-48E9-856D-BC3903F8EE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898890" y="4780436"/>
            <a:ext cx="80403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6A6CFCC0-E61E-447C-B3A9-28A8441F947B}" type="datetimeFigureOut">
              <a:rPr lang="en-GB" smtClean="0"/>
              <a:pPr/>
              <a:t>16/12/2021</a:t>
            </a:fld>
            <a:endParaRPr lang="en-GB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59F18DC5-B3F4-4FD7-914D-E8026AEAF5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44542" y="4773860"/>
            <a:ext cx="2031698" cy="2841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ED08F508-C871-4FEC-9747-96BD972555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8371" y="4773860"/>
            <a:ext cx="332375" cy="2860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C2B6C6E1-372D-4C2B-A8DF-CC8B64996CFB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0F7B1F1-454E-4C88-B6FB-EBB0942C8979}"/>
              </a:ext>
            </a:extLst>
          </p:cNvPr>
          <p:cNvGrpSpPr/>
          <p:nvPr userDrawn="1"/>
        </p:nvGrpSpPr>
        <p:grpSpPr>
          <a:xfrm>
            <a:off x="7934475" y="1"/>
            <a:ext cx="1070977" cy="1107924"/>
            <a:chOff x="10195294" y="-38496"/>
            <a:chExt cx="1996706" cy="1864094"/>
          </a:xfrm>
        </p:grpSpPr>
        <p:sp>
          <p:nvSpPr>
            <p:cNvPr id="18" name="Flowchart: Delay 17">
              <a:extLst>
                <a:ext uri="{FF2B5EF4-FFF2-40B4-BE49-F238E27FC236}">
                  <a16:creationId xmlns:a16="http://schemas.microsoft.com/office/drawing/2014/main" id="{BDF39B21-6FC9-49B7-B2F3-0BA450ECC36A}"/>
                </a:ext>
              </a:extLst>
            </p:cNvPr>
            <p:cNvSpPr/>
            <p:nvPr userDrawn="1"/>
          </p:nvSpPr>
          <p:spPr>
            <a:xfrm rot="5400000">
              <a:off x="10261600" y="-104802"/>
              <a:ext cx="1864094" cy="1996706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 noProof="0"/>
            </a:p>
          </p:txBody>
        </p:sp>
        <p:pic>
          <p:nvPicPr>
            <p:cNvPr id="19" name="Picture 18" descr="A picture containing background pattern&#10;&#10;Description automatically generated">
              <a:extLst>
                <a:ext uri="{FF2B5EF4-FFF2-40B4-BE49-F238E27FC236}">
                  <a16:creationId xmlns:a16="http://schemas.microsoft.com/office/drawing/2014/main" id="{7596CF18-A287-46AF-8E09-BDF7C4BBE2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58002" y="184067"/>
              <a:ext cx="1683183" cy="987165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2627644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0340C40-80E2-437D-9E2F-E8B335044D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6" t="2901" r="40786" b="-496"/>
          <a:stretch/>
        </p:blipFill>
        <p:spPr>
          <a:xfrm>
            <a:off x="5350873" y="0"/>
            <a:ext cx="3806687" cy="5180966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83F72B1-75F0-4D54-AB69-DEA4E7541C14}"/>
              </a:ext>
            </a:extLst>
          </p:cNvPr>
          <p:cNvSpPr/>
          <p:nvPr userDrawn="1"/>
        </p:nvSpPr>
        <p:spPr>
          <a:xfrm rot="3564361" flipH="1" flipV="1">
            <a:off x="-554524" y="-1659679"/>
            <a:ext cx="7801870" cy="8462860"/>
          </a:xfrm>
          <a:custGeom>
            <a:avLst/>
            <a:gdLst>
              <a:gd name="connsiteX0" fmla="*/ 10337685 w 10337685"/>
              <a:gd name="connsiteY0" fmla="*/ 3490386 h 11109864"/>
              <a:gd name="connsiteX1" fmla="*/ 5832618 w 10337685"/>
              <a:gd name="connsiteY1" fmla="*/ 11109864 h 11109864"/>
              <a:gd name="connsiteX2" fmla="*/ 5775875 w 10337685"/>
              <a:gd name="connsiteY2" fmla="*/ 11080836 h 11109864"/>
              <a:gd name="connsiteX3" fmla="*/ 5531765 w 10337685"/>
              <a:gd name="connsiteY3" fmla="*/ 10975405 h 11109864"/>
              <a:gd name="connsiteX4" fmla="*/ 3172643 w 10337685"/>
              <a:gd name="connsiteY4" fmla="*/ 10483146 h 11109864"/>
              <a:gd name="connsiteX5" fmla="*/ 2029709 w 10337685"/>
              <a:gd name="connsiteY5" fmla="*/ 10064359 h 11109864"/>
              <a:gd name="connsiteX6" fmla="*/ 1196690 w 10337685"/>
              <a:gd name="connsiteY6" fmla="*/ 9248825 h 11109864"/>
              <a:gd name="connsiteX7" fmla="*/ 445377 w 10337685"/>
              <a:gd name="connsiteY7" fmla="*/ 7742660 h 11109864"/>
              <a:gd name="connsiteX8" fmla="*/ 152364 w 10337685"/>
              <a:gd name="connsiteY8" fmla="*/ 7568166 h 11109864"/>
              <a:gd name="connsiteX9" fmla="*/ 0 w 10337685"/>
              <a:gd name="connsiteY9" fmla="*/ 7499874 h 11109864"/>
              <a:gd name="connsiteX10" fmla="*/ 1079898 w 10337685"/>
              <a:gd name="connsiteY10" fmla="*/ 5673429 h 11109864"/>
              <a:gd name="connsiteX11" fmla="*/ 4434351 w 10337685"/>
              <a:gd name="connsiteY11" fmla="*/ 0 h 11109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337685" h="11109864">
                <a:moveTo>
                  <a:pt x="10337685" y="3490386"/>
                </a:moveTo>
                <a:lnTo>
                  <a:pt x="5832618" y="11109864"/>
                </a:lnTo>
                <a:lnTo>
                  <a:pt x="5775875" y="11080836"/>
                </a:lnTo>
                <a:cubicBezTo>
                  <a:pt x="5695574" y="11041953"/>
                  <a:pt x="5613939" y="11006746"/>
                  <a:pt x="5531765" y="10975405"/>
                </a:cubicBezTo>
                <a:cubicBezTo>
                  <a:pt x="4780452" y="10696213"/>
                  <a:pt x="3961522" y="10659477"/>
                  <a:pt x="3172643" y="10483146"/>
                </a:cubicBezTo>
                <a:cubicBezTo>
                  <a:pt x="2778204" y="10398654"/>
                  <a:pt x="2378130" y="10264569"/>
                  <a:pt x="2029709" y="10064359"/>
                </a:cubicBezTo>
                <a:cubicBezTo>
                  <a:pt x="1681287" y="9864149"/>
                  <a:pt x="1384518" y="9597814"/>
                  <a:pt x="1196690" y="9248825"/>
                </a:cubicBezTo>
                <a:cubicBezTo>
                  <a:pt x="926216" y="8749219"/>
                  <a:pt x="888652" y="8102669"/>
                  <a:pt x="445377" y="7742660"/>
                </a:cubicBezTo>
                <a:cubicBezTo>
                  <a:pt x="355219" y="7672863"/>
                  <a:pt x="255670" y="7617759"/>
                  <a:pt x="152364" y="7568166"/>
                </a:cubicBezTo>
                <a:lnTo>
                  <a:pt x="0" y="7499874"/>
                </a:lnTo>
                <a:lnTo>
                  <a:pt x="1079898" y="5673429"/>
                </a:lnTo>
                <a:lnTo>
                  <a:pt x="4434351" y="0"/>
                </a:lnTo>
                <a:close/>
              </a:path>
            </a:pathLst>
          </a:custGeom>
          <a:solidFill>
            <a:srgbClr val="0067B1"/>
          </a:solidFill>
          <a:ln>
            <a:solidFill>
              <a:srgbClr val="00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50" dirty="0"/>
          </a:p>
        </p:txBody>
      </p:sp>
      <p:grpSp>
        <p:nvGrpSpPr>
          <p:cNvPr id="12" name="Group 48">
            <a:extLst>
              <a:ext uri="{FF2B5EF4-FFF2-40B4-BE49-F238E27FC236}">
                <a16:creationId xmlns:a16="http://schemas.microsoft.com/office/drawing/2014/main" id="{4AF4E9AA-A86A-4008-A442-0061C6159E62}"/>
              </a:ext>
            </a:extLst>
          </p:cNvPr>
          <p:cNvGrpSpPr/>
          <p:nvPr userDrawn="1"/>
        </p:nvGrpSpPr>
        <p:grpSpPr>
          <a:xfrm>
            <a:off x="7507923" y="0"/>
            <a:ext cx="1497530" cy="1398071"/>
            <a:chOff x="10195294" y="-38496"/>
            <a:chExt cx="1996706" cy="1864094"/>
          </a:xfrm>
        </p:grpSpPr>
        <p:sp>
          <p:nvSpPr>
            <p:cNvPr id="13" name="Flowchart: Delay 49">
              <a:extLst>
                <a:ext uri="{FF2B5EF4-FFF2-40B4-BE49-F238E27FC236}">
                  <a16:creationId xmlns:a16="http://schemas.microsoft.com/office/drawing/2014/main" id="{62D274FF-B400-4430-BD48-C3F6680639D8}"/>
                </a:ext>
              </a:extLst>
            </p:cNvPr>
            <p:cNvSpPr/>
            <p:nvPr userDrawn="1"/>
          </p:nvSpPr>
          <p:spPr>
            <a:xfrm rot="5400000">
              <a:off x="10261600" y="-104802"/>
              <a:ext cx="1864094" cy="1996706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 noProof="0"/>
            </a:p>
          </p:txBody>
        </p:sp>
        <p:pic>
          <p:nvPicPr>
            <p:cNvPr id="14" name="Picture 50" descr="A picture containing background pattern&#10;&#10;Description automatically generated">
              <a:extLst>
                <a:ext uri="{FF2B5EF4-FFF2-40B4-BE49-F238E27FC236}">
                  <a16:creationId xmlns:a16="http://schemas.microsoft.com/office/drawing/2014/main" id="{E798BB11-33A6-4F84-B6E2-995C5AC3BD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58002" y="184067"/>
              <a:ext cx="1683183" cy="987165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067304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6BD5388-47B7-4033-AD4A-E4365A619C88}"/>
              </a:ext>
            </a:extLst>
          </p:cNvPr>
          <p:cNvSpPr/>
          <p:nvPr userDrawn="1"/>
        </p:nvSpPr>
        <p:spPr>
          <a:xfrm>
            <a:off x="-1" y="0"/>
            <a:ext cx="9143999" cy="5143500"/>
          </a:xfrm>
          <a:prstGeom prst="rect">
            <a:avLst/>
          </a:prstGeom>
          <a:solidFill>
            <a:srgbClr val="EF8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sz="1050" dirty="0"/>
          </a:p>
        </p:txBody>
      </p:sp>
      <p:sp>
        <p:nvSpPr>
          <p:cNvPr id="13" name="Freeform 24">
            <a:extLst>
              <a:ext uri="{FF2B5EF4-FFF2-40B4-BE49-F238E27FC236}">
                <a16:creationId xmlns:a16="http://schemas.microsoft.com/office/drawing/2014/main" id="{CBF107C6-3D63-434E-9A0A-2F9FFE81E30B}"/>
              </a:ext>
            </a:extLst>
          </p:cNvPr>
          <p:cNvSpPr/>
          <p:nvPr userDrawn="1"/>
        </p:nvSpPr>
        <p:spPr>
          <a:xfrm rot="5400000" flipV="1">
            <a:off x="2994343" y="-1000059"/>
            <a:ext cx="3155315" cy="9144002"/>
          </a:xfrm>
          <a:custGeom>
            <a:avLst/>
            <a:gdLst>
              <a:gd name="connsiteX0" fmla="*/ 3685877 w 3804471"/>
              <a:gd name="connsiteY0" fmla="*/ 0 h 4612449"/>
              <a:gd name="connsiteX1" fmla="*/ 3804471 w 3804471"/>
              <a:gd name="connsiteY1" fmla="*/ 838 h 4612449"/>
              <a:gd name="connsiteX2" fmla="*/ 3804471 w 3804471"/>
              <a:gd name="connsiteY2" fmla="*/ 4612449 h 4612449"/>
              <a:gd name="connsiteX3" fmla="*/ 0 w 3804471"/>
              <a:gd name="connsiteY3" fmla="*/ 4612449 h 4612449"/>
              <a:gd name="connsiteX4" fmla="*/ 186163 w 3804471"/>
              <a:gd name="connsiteY4" fmla="*/ 4536246 h 4612449"/>
              <a:gd name="connsiteX5" fmla="*/ 1842322 w 3804471"/>
              <a:gd name="connsiteY5" fmla="*/ 3564696 h 4612449"/>
              <a:gd name="connsiteX6" fmla="*/ 2566222 w 3804471"/>
              <a:gd name="connsiteY6" fmla="*/ 1031046 h 4612449"/>
              <a:gd name="connsiteX7" fmla="*/ 3685877 w 3804471"/>
              <a:gd name="connsiteY7" fmla="*/ 0 h 4612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04471" h="4612449">
                <a:moveTo>
                  <a:pt x="3685877" y="0"/>
                </a:moveTo>
                <a:lnTo>
                  <a:pt x="3804471" y="838"/>
                </a:lnTo>
                <a:lnTo>
                  <a:pt x="3804471" y="4612449"/>
                </a:lnTo>
                <a:lnTo>
                  <a:pt x="0" y="4612449"/>
                </a:lnTo>
                <a:lnTo>
                  <a:pt x="186163" y="4536246"/>
                </a:lnTo>
                <a:cubicBezTo>
                  <a:pt x="765203" y="4298121"/>
                  <a:pt x="1477197" y="3986971"/>
                  <a:pt x="1842322" y="3564696"/>
                </a:cubicBezTo>
                <a:cubicBezTo>
                  <a:pt x="2572572" y="2720146"/>
                  <a:pt x="2296347" y="1802571"/>
                  <a:pt x="2566222" y="1031046"/>
                </a:cubicBezTo>
                <a:cubicBezTo>
                  <a:pt x="2751761" y="500623"/>
                  <a:pt x="3171407" y="36229"/>
                  <a:pt x="3685877" y="0"/>
                </a:cubicBezTo>
                <a:close/>
              </a:path>
            </a:pathLst>
          </a:custGeom>
          <a:solidFill>
            <a:srgbClr val="0067B1">
              <a:alpha val="9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15" name="Tekstvak 1">
            <a:extLst>
              <a:ext uri="{FF2B5EF4-FFF2-40B4-BE49-F238E27FC236}">
                <a16:creationId xmlns:a16="http://schemas.microsoft.com/office/drawing/2014/main" id="{E04AC2F8-31D0-4049-9B31-A234BE4E20F1}"/>
              </a:ext>
            </a:extLst>
          </p:cNvPr>
          <p:cNvSpPr txBox="1"/>
          <p:nvPr userDrawn="1"/>
        </p:nvSpPr>
        <p:spPr>
          <a:xfrm>
            <a:off x="746267" y="1422572"/>
            <a:ext cx="254589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Contact: </a:t>
            </a:r>
            <a:r>
              <a:rPr lang="nl-NL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egi-ace-po@mailman.egi.eu</a:t>
            </a:r>
            <a:endParaRPr lang="nl-NL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Website: </a:t>
            </a:r>
            <a:r>
              <a:rPr lang="nl-NL" sz="1050" b="1" i="0" kern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www.egi.eu/projects/egi-ace</a:t>
            </a:r>
            <a:endParaRPr lang="nl-NL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48">
            <a:extLst>
              <a:ext uri="{FF2B5EF4-FFF2-40B4-BE49-F238E27FC236}">
                <a16:creationId xmlns:a16="http://schemas.microsoft.com/office/drawing/2014/main" id="{FAADB516-C908-4AF5-864F-397A8E9D5FC5}"/>
              </a:ext>
            </a:extLst>
          </p:cNvPr>
          <p:cNvGrpSpPr/>
          <p:nvPr userDrawn="1"/>
        </p:nvGrpSpPr>
        <p:grpSpPr>
          <a:xfrm>
            <a:off x="7507923" y="0"/>
            <a:ext cx="1497530" cy="1398071"/>
            <a:chOff x="10195294" y="-38496"/>
            <a:chExt cx="1996706" cy="1864094"/>
          </a:xfrm>
        </p:grpSpPr>
        <p:sp>
          <p:nvSpPr>
            <p:cNvPr id="17" name="Flowchart: Delay 49">
              <a:extLst>
                <a:ext uri="{FF2B5EF4-FFF2-40B4-BE49-F238E27FC236}">
                  <a16:creationId xmlns:a16="http://schemas.microsoft.com/office/drawing/2014/main" id="{4989B51C-3DA3-4F61-82E5-2AAEC7B80058}"/>
                </a:ext>
              </a:extLst>
            </p:cNvPr>
            <p:cNvSpPr/>
            <p:nvPr userDrawn="1"/>
          </p:nvSpPr>
          <p:spPr>
            <a:xfrm rot="5400000">
              <a:off x="10261600" y="-104802"/>
              <a:ext cx="1864094" cy="1996706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 noProof="0"/>
            </a:p>
          </p:txBody>
        </p:sp>
        <p:pic>
          <p:nvPicPr>
            <p:cNvPr id="18" name="Picture 50" descr="A picture containing background pattern&#10;&#10;Description automatically generated">
              <a:extLst>
                <a:ext uri="{FF2B5EF4-FFF2-40B4-BE49-F238E27FC236}">
                  <a16:creationId xmlns:a16="http://schemas.microsoft.com/office/drawing/2014/main" id="{37A3EBC7-449C-49A5-88F8-D87A141C9F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58002" y="184067"/>
              <a:ext cx="1683183" cy="987165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9" name="Afbeelding 6">
            <a:hlinkClick r:id="rId5"/>
            <a:extLst>
              <a:ext uri="{FF2B5EF4-FFF2-40B4-BE49-F238E27FC236}">
                <a16:creationId xmlns:a16="http://schemas.microsoft.com/office/drawing/2014/main" id="{0DD47815-3B78-483E-A72D-CE381FBF7BE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32" y="1957316"/>
            <a:ext cx="296010" cy="296010"/>
          </a:xfrm>
          <a:prstGeom prst="rect">
            <a:avLst/>
          </a:prstGeom>
        </p:spPr>
      </p:pic>
      <p:pic>
        <p:nvPicPr>
          <p:cNvPr id="20" name="Afbeelding 22" descr="Afbeelding met bijl, vectorafbeeldingen&#10;&#10;Automatisch gegenereerde beschrijving">
            <a:hlinkClick r:id="rId7"/>
            <a:extLst>
              <a:ext uri="{FF2B5EF4-FFF2-40B4-BE49-F238E27FC236}">
                <a16:creationId xmlns:a16="http://schemas.microsoft.com/office/drawing/2014/main" id="{1C371357-99A0-46CC-979A-8B6CC607BDE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72" y="2341022"/>
            <a:ext cx="353729" cy="353729"/>
          </a:xfrm>
          <a:prstGeom prst="rect">
            <a:avLst/>
          </a:prstGeom>
        </p:spPr>
      </p:pic>
      <p:sp>
        <p:nvSpPr>
          <p:cNvPr id="21" name="Tijdelijke aanduiding voor tekst 9">
            <a:extLst>
              <a:ext uri="{FF2B5EF4-FFF2-40B4-BE49-F238E27FC236}">
                <a16:creationId xmlns:a16="http://schemas.microsoft.com/office/drawing/2014/main" id="{9702F475-BFCF-4A1D-A611-C0A59E9F68B4}"/>
              </a:ext>
            </a:extLst>
          </p:cNvPr>
          <p:cNvSpPr txBox="1">
            <a:spLocks/>
          </p:cNvSpPr>
          <p:nvPr userDrawn="1"/>
        </p:nvSpPr>
        <p:spPr>
          <a:xfrm>
            <a:off x="746267" y="868288"/>
            <a:ext cx="3671888" cy="52863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3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nl-NL"/>
              <a:t>Thank you!</a:t>
            </a:r>
            <a:endParaRPr lang="nl-NL" dirty="0"/>
          </a:p>
        </p:txBody>
      </p:sp>
      <p:pic>
        <p:nvPicPr>
          <p:cNvPr id="23" name="Afbeelding 1" descr="De Europese vlag | Europese Unie">
            <a:extLst>
              <a:ext uri="{FF2B5EF4-FFF2-40B4-BE49-F238E27FC236}">
                <a16:creationId xmlns:a16="http://schemas.microsoft.com/office/drawing/2014/main" id="{E27A1DF4-DE3E-44B8-99F7-A5E637B57723}"/>
              </a:ext>
            </a:extLst>
          </p:cNvPr>
          <p:cNvPicPr/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95" y="4775240"/>
            <a:ext cx="375285" cy="250031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ekstvak 24">
            <a:extLst>
              <a:ext uri="{FF2B5EF4-FFF2-40B4-BE49-F238E27FC236}">
                <a16:creationId xmlns:a16="http://schemas.microsoft.com/office/drawing/2014/main" id="{DD0FB00C-2F39-4C6B-AB26-5BD6918831AB}"/>
              </a:ext>
            </a:extLst>
          </p:cNvPr>
          <p:cNvSpPr txBox="1"/>
          <p:nvPr userDrawn="1"/>
        </p:nvSpPr>
        <p:spPr>
          <a:xfrm>
            <a:off x="1132442" y="1967860"/>
            <a:ext cx="118173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050" b="1" i="0" u="non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EGI Foundation</a:t>
            </a:r>
            <a:endParaRPr lang="nl-NL" sz="1050" b="1" i="0" u="none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kstvak 25">
            <a:extLst>
              <a:ext uri="{FF2B5EF4-FFF2-40B4-BE49-F238E27FC236}">
                <a16:creationId xmlns:a16="http://schemas.microsoft.com/office/drawing/2014/main" id="{266700BB-2172-452A-B9DB-93E73E32E1F8}"/>
              </a:ext>
            </a:extLst>
          </p:cNvPr>
          <p:cNvSpPr txBox="1"/>
          <p:nvPr userDrawn="1"/>
        </p:nvSpPr>
        <p:spPr>
          <a:xfrm>
            <a:off x="1132442" y="2356445"/>
            <a:ext cx="98937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50" b="1" i="0" u="non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@EGI_eInfra</a:t>
            </a:r>
            <a:endParaRPr lang="nl-NL" sz="1050" b="1" i="0" u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jdelijke aanduiding voor tekst 38">
            <a:extLst>
              <a:ext uri="{FF2B5EF4-FFF2-40B4-BE49-F238E27FC236}">
                <a16:creationId xmlns:a16="http://schemas.microsoft.com/office/drawing/2014/main" id="{2393D2A2-2FC0-4416-8329-FD2081D8DCF4}"/>
              </a:ext>
            </a:extLst>
          </p:cNvPr>
          <p:cNvSpPr txBox="1">
            <a:spLocks/>
          </p:cNvSpPr>
          <p:nvPr userDrawn="1"/>
        </p:nvSpPr>
        <p:spPr>
          <a:xfrm>
            <a:off x="1172080" y="4767263"/>
            <a:ext cx="3080623" cy="24003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EGI-ACE receives funding from the European Union's Horizon 2020 research and innovation programme under grant agreement no. 101017567.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320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D8A636-E4E2-457F-B774-E3F92B4D6F8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Plan of action…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F3960A-05FD-4227-92F0-3C4F1ECC18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dirty="0"/>
              <a:t>T7.2 Green Computing Task Force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F16310-A2FD-40AA-BEE3-BF0D4799024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GB" dirty="0"/>
              <a:t>Paul Stokes (Jisc)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6709AB-FCD7-4E83-A145-F652917A7E1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D756EA6-72DC-4D61-9800-0D7CCD15D73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76B64A-23F6-4B09-9E8A-2EE2EE46AA4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0959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3A0B2E4-1069-4C7E-9F1C-CC36F46D0A7B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E0ABA7C-7BEF-44FB-BE11-0F18E2142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 we make a measurable impact…?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3D099B-CACC-4404-9D72-CB28BB81F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To recap: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Baseline assessment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Identify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Disseminate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PUE - Spread Knowhow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BB8CFC5D-EB1B-413A-9BC9-2E9FEED3E6F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t="10569" b="10569"/>
          <a:stretch/>
        </p:blipFill>
        <p:spPr>
          <a:xfrm>
            <a:off x="4357981" y="1154666"/>
            <a:ext cx="4438650" cy="3500437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26C065-AA1C-4E32-95ED-F8599627C3F5}"/>
              </a:ext>
            </a:extLst>
          </p:cNvPr>
          <p:cNvSpPr txBox="1"/>
          <p:nvPr/>
        </p:nvSpPr>
        <p:spPr>
          <a:xfrm>
            <a:off x="4291306" y="4619022"/>
            <a:ext cx="4572000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00" dirty="0"/>
              <a:t>By </a:t>
            </a:r>
            <a:r>
              <a:rPr lang="en-GB" sz="600" dirty="0" err="1"/>
              <a:t>Yurii-mr</a:t>
            </a:r>
            <a:r>
              <a:rPr lang="en-GB" sz="600" dirty="0"/>
              <a:t> - Own work, CC BY-SA 4.0, https://commons.wikimedia.org/w/index.php?curid=92731672</a:t>
            </a:r>
          </a:p>
        </p:txBody>
      </p:sp>
    </p:spTree>
    <p:extLst>
      <p:ext uri="{BB962C8B-B14F-4D97-AF65-F5344CB8AC3E}">
        <p14:creationId xmlns:p14="http://schemas.microsoft.com/office/powerpoint/2010/main" val="4211259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>
            <a:extLst>
              <a:ext uri="{FF2B5EF4-FFF2-40B4-BE49-F238E27FC236}">
                <a16:creationId xmlns:a16="http://schemas.microsoft.com/office/drawing/2014/main" id="{20B602A7-9391-4238-83D1-D80061B5BA30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E0ABA7C-7BEF-44FB-BE11-0F18E2142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problem…</a:t>
            </a:r>
          </a:p>
        </p:txBody>
      </p:sp>
      <p:pic>
        <p:nvPicPr>
          <p:cNvPr id="13" name="Picture Placeholder 6">
            <a:extLst>
              <a:ext uri="{FF2B5EF4-FFF2-40B4-BE49-F238E27FC236}">
                <a16:creationId xmlns:a16="http://schemas.microsoft.com/office/drawing/2014/main" id="{4CF36948-A007-41FA-9464-4328FA8CCF0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350531" y="1668813"/>
            <a:ext cx="2400098" cy="2646102"/>
          </a:xfrm>
          <a:prstGeom prst="rect">
            <a:avLst/>
          </a:prstGeom>
        </p:spPr>
      </p:pic>
      <p:sp>
        <p:nvSpPr>
          <p:cNvPr id="14" name="Arrow: Curved Down 13">
            <a:extLst>
              <a:ext uri="{FF2B5EF4-FFF2-40B4-BE49-F238E27FC236}">
                <a16:creationId xmlns:a16="http://schemas.microsoft.com/office/drawing/2014/main" id="{6A9D37D7-97F3-481E-9FAF-7687F20C1CF2}"/>
              </a:ext>
            </a:extLst>
          </p:cNvPr>
          <p:cNvSpPr/>
          <p:nvPr/>
        </p:nvSpPr>
        <p:spPr>
          <a:xfrm>
            <a:off x="3082835" y="1310401"/>
            <a:ext cx="3344092" cy="744822"/>
          </a:xfrm>
          <a:prstGeom prst="curvedDownArrow">
            <a:avLst>
              <a:gd name="adj1" fmla="val 34567"/>
              <a:gd name="adj2" fmla="val 100209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BB8CFC5D-EB1B-413A-9BC9-2E9FEED3E6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/>
        </p:blipFill>
        <p:spPr>
          <a:xfrm flipH="1">
            <a:off x="1393371" y="1668813"/>
            <a:ext cx="2400098" cy="264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818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0E5AB312-206B-4A3F-A1C7-0EC5080DE461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F48A365-E4AC-4874-A3BF-257FAB7B1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Possible ways forward…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FB3152-B1F8-4BB3-BA58-F87EBE21A4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Webinar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Resources</a:t>
            </a:r>
          </a:p>
          <a:p>
            <a:pPr marL="539750" lvl="1" indent="-285750">
              <a:buFont typeface="Arial" panose="020B0604020202020204" pitchFamily="34" charset="0"/>
              <a:buChar char="•"/>
            </a:pPr>
            <a:r>
              <a:rPr lang="en-GB" sz="1800" dirty="0"/>
              <a:t>Signposting page</a:t>
            </a:r>
          </a:p>
          <a:p>
            <a:pPr marL="539750" lvl="1" indent="-285750">
              <a:buFont typeface="Arial" panose="020B0604020202020204" pitchFamily="34" charset="0"/>
              <a:buChar char="•"/>
            </a:pPr>
            <a:r>
              <a:rPr lang="en-GB" sz="1800" dirty="0"/>
              <a:t>Hosted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2</a:t>
            </a:r>
            <a:r>
              <a:rPr lang="en-GB" sz="2400" baseline="30000" dirty="0"/>
              <a:t>nd</a:t>
            </a:r>
            <a:r>
              <a:rPr lang="en-GB" sz="2400" dirty="0"/>
              <a:t> Survey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Other?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EE27203E-F9F6-4F55-B70B-A38C35036A38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3"/>
          <a:srcRect/>
          <a:stretch/>
        </p:blipFill>
        <p:spPr>
          <a:xfrm>
            <a:off x="4720767" y="1154113"/>
            <a:ext cx="3377528" cy="3500436"/>
          </a:xfrm>
        </p:spPr>
      </p:pic>
    </p:spTree>
    <p:extLst>
      <p:ext uri="{BB962C8B-B14F-4D97-AF65-F5344CB8AC3E}">
        <p14:creationId xmlns:p14="http://schemas.microsoft.com/office/powerpoint/2010/main" val="2315815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8E6E0437-F255-4EAD-BB63-15BA53AC5392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420612" y="875100"/>
            <a:ext cx="7552568" cy="431185"/>
          </a:xfrm>
          <a:solidFill>
            <a:schemeClr val="bg1">
              <a:alpha val="68000"/>
            </a:schemeClr>
          </a:solidFill>
        </p:spPr>
        <p:txBody>
          <a:bodyPr/>
          <a:lstStyle/>
          <a:p>
            <a:r>
              <a:rPr lang="en-GB" dirty="0"/>
              <a:t>Life after EGI-ACE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1753D3-7EC6-4C6E-BD54-C8AB63D13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611" y="457508"/>
            <a:ext cx="7552569" cy="417592"/>
          </a:xfrm>
          <a:solidFill>
            <a:schemeClr val="bg1">
              <a:alpha val="68000"/>
            </a:schemeClr>
          </a:solidFill>
        </p:spPr>
        <p:txBody>
          <a:bodyPr/>
          <a:lstStyle/>
          <a:p>
            <a:r>
              <a:rPr lang="en-GB" dirty="0"/>
              <a:t>Sustainability…</a:t>
            </a:r>
          </a:p>
        </p:txBody>
      </p:sp>
      <p:pic>
        <p:nvPicPr>
          <p:cNvPr id="11" name="Picture 10" descr="A close-up of a leaf&#10;&#10;Description automatically generated">
            <a:extLst>
              <a:ext uri="{FF2B5EF4-FFF2-40B4-BE49-F238E27FC236}">
                <a16:creationId xmlns:a16="http://schemas.microsoft.com/office/drawing/2014/main" id="{59E91599-19AF-47F0-B211-254EC4F57C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103496" y="2429510"/>
            <a:ext cx="4841694" cy="322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97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5913517"/>
      </p:ext>
    </p:extLst>
  </p:cSld>
  <p:clrMapOvr>
    <a:masterClrMapping/>
  </p:clrMapOvr>
</p:sld>
</file>

<file path=ppt/theme/theme1.xml><?xml version="1.0" encoding="utf-8"?>
<a:theme xmlns:a="http://schemas.openxmlformats.org/drawingml/2006/main" name="HOME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GI-ACE Powerpoint Template February 2021" id="{DDC950F4-D116-44A2-8DD7-0FD7971101C3}" vid="{C79DF481-CDA9-4C34-86DB-459C3D16747E}"/>
    </a:ext>
  </a:extLst>
</a:theme>
</file>

<file path=ppt/theme/theme2.xml><?xml version="1.0" encoding="utf-8"?>
<a:theme xmlns:a="http://schemas.openxmlformats.org/drawingml/2006/main" name="CONTENT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GI-ACE Powerpoint Template February 2021" id="{DDC950F4-D116-44A2-8DD7-0FD7971101C3}" vid="{387BFFE3-466B-4D91-85AE-C3961A7364BB}"/>
    </a:ext>
  </a:extLst>
</a:theme>
</file>

<file path=ppt/theme/theme3.xml><?xml version="1.0" encoding="utf-8"?>
<a:theme xmlns:a="http://schemas.openxmlformats.org/drawingml/2006/main" name="1_CONTENT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GI-ACE Powerpoint Template February 2021" id="{DDC950F4-D116-44A2-8DD7-0FD7971101C3}" vid="{387BFFE3-466B-4D91-85AE-C3961A7364BB}"/>
    </a:ext>
  </a:extLst>
</a:theme>
</file>

<file path=ppt/theme/theme4.xml><?xml version="1.0" encoding="utf-8"?>
<a:theme xmlns:a="http://schemas.openxmlformats.org/drawingml/2006/main" name="EGI-ACE SECTOI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GI-ACE Powerpoint Template February 2021" id="{DDC950F4-D116-44A2-8DD7-0FD7971101C3}" vid="{4918494D-4C2C-4CA3-A77A-054B41A35716}"/>
    </a:ext>
  </a:extLst>
</a:theme>
</file>

<file path=ppt/theme/theme5.xml><?xml version="1.0" encoding="utf-8"?>
<a:theme xmlns:a="http://schemas.openxmlformats.org/drawingml/2006/main" name="EGI_ACE E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GI-ACE Powerpoint Template February 2021" id="{DDC950F4-D116-44A2-8DD7-0FD7971101C3}" vid="{AAF30779-64B4-4A0A-8B55-E3E9E53746B2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EGI-ACE Powerpoint Template February 2021</Template>
  <TotalTime>134</TotalTime>
  <Words>181</Words>
  <Application>Microsoft Office PowerPoint</Application>
  <PresentationFormat>On-screen Show (16:9)</PresentationFormat>
  <Paragraphs>42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Wingdings</vt:lpstr>
      <vt:lpstr>HOME</vt:lpstr>
      <vt:lpstr>CONTENT</vt:lpstr>
      <vt:lpstr>1_CONTENT</vt:lpstr>
      <vt:lpstr>EGI-ACE SECTOIN</vt:lpstr>
      <vt:lpstr>EGI_ACE END</vt:lpstr>
      <vt:lpstr>PowerPoint Presentation</vt:lpstr>
      <vt:lpstr>How do we make a measurable impact…?</vt:lpstr>
      <vt:lpstr>The problem…</vt:lpstr>
      <vt:lpstr>Possible ways forward…</vt:lpstr>
      <vt:lpstr>Sustainability…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Stokes</dc:creator>
  <cp:lastModifiedBy>Paul Stokes</cp:lastModifiedBy>
  <cp:revision>1</cp:revision>
  <dcterms:created xsi:type="dcterms:W3CDTF">2021-12-16T10:41:11Z</dcterms:created>
  <dcterms:modified xsi:type="dcterms:W3CDTF">2021-12-16T12:55:43Z</dcterms:modified>
</cp:coreProperties>
</file>