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9" r:id="rId3"/>
    <p:sldId id="260" r:id="rId4"/>
    <p:sldId id="261" r:id="rId5"/>
    <p:sldId id="258" r:id="rId6"/>
    <p:sldId id="264" r:id="rId7"/>
    <p:sldId id="265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70DA5D-B5E7-9246-9D4C-9072170FC058}" v="2626" dt="2022-03-27T20:45:53.7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49"/>
    <p:restoredTop sz="94681"/>
  </p:normalViewPr>
  <p:slideViewPr>
    <p:cSldViewPr snapToGrid="0" snapToObjects="1">
      <p:cViewPr varScale="1">
        <p:scale>
          <a:sx n="204" d="100"/>
          <a:sy n="204" d="100"/>
        </p:scale>
        <p:origin x="232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-im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70E55B-B95E-B14A-89F9-7CBDE5AD6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651"/>
            <a:ext cx="12192000" cy="4706112"/>
          </a:xfrm>
          <a:prstGeom prst="rect">
            <a:avLst/>
          </a:prstGeom>
        </p:spPr>
      </p:pic>
      <p:sp>
        <p:nvSpPr>
          <p:cNvPr id="13" name="Freeform 12"/>
          <p:cNvSpPr/>
          <p:nvPr/>
        </p:nvSpPr>
        <p:spPr>
          <a:xfrm>
            <a:off x="-3354" y="3125336"/>
            <a:ext cx="12200420" cy="3743248"/>
          </a:xfrm>
          <a:custGeom>
            <a:avLst/>
            <a:gdLst>
              <a:gd name="connsiteX0" fmla="*/ 0 w 12260826"/>
              <a:gd name="connsiteY0" fmla="*/ 0 h 5270090"/>
              <a:gd name="connsiteX1" fmla="*/ 12260826 w 12260826"/>
              <a:gd name="connsiteY1" fmla="*/ 4817806 h 5270090"/>
              <a:gd name="connsiteX2" fmla="*/ 12260826 w 12260826"/>
              <a:gd name="connsiteY2" fmla="*/ 5270090 h 5270090"/>
              <a:gd name="connsiteX3" fmla="*/ 29497 w 12260826"/>
              <a:gd name="connsiteY3" fmla="*/ 5270090 h 5270090"/>
              <a:gd name="connsiteX4" fmla="*/ 0 w 12260826"/>
              <a:gd name="connsiteY4" fmla="*/ 0 h 5270090"/>
              <a:gd name="connsiteX0" fmla="*/ 7935 w 12231329"/>
              <a:gd name="connsiteY0" fmla="*/ 0 h 5254048"/>
              <a:gd name="connsiteX1" fmla="*/ 12231329 w 12231329"/>
              <a:gd name="connsiteY1" fmla="*/ 4801764 h 5254048"/>
              <a:gd name="connsiteX2" fmla="*/ 12231329 w 12231329"/>
              <a:gd name="connsiteY2" fmla="*/ 5254048 h 5254048"/>
              <a:gd name="connsiteX3" fmla="*/ 0 w 12231329"/>
              <a:gd name="connsiteY3" fmla="*/ 5254048 h 5254048"/>
              <a:gd name="connsiteX4" fmla="*/ 7935 w 12231329"/>
              <a:gd name="connsiteY4" fmla="*/ 0 h 5254048"/>
              <a:gd name="connsiteX0" fmla="*/ 0 w 12223394"/>
              <a:gd name="connsiteY0" fmla="*/ 0 h 5259395"/>
              <a:gd name="connsiteX1" fmla="*/ 12223394 w 12223394"/>
              <a:gd name="connsiteY1" fmla="*/ 4801764 h 5259395"/>
              <a:gd name="connsiteX2" fmla="*/ 12223394 w 12223394"/>
              <a:gd name="connsiteY2" fmla="*/ 5254048 h 5259395"/>
              <a:gd name="connsiteX3" fmla="*/ 72276 w 12223394"/>
              <a:gd name="connsiteY3" fmla="*/ 5259395 h 5259395"/>
              <a:gd name="connsiteX4" fmla="*/ 0 w 12223394"/>
              <a:gd name="connsiteY4" fmla="*/ 0 h 5259395"/>
              <a:gd name="connsiteX0" fmla="*/ 0 w 12223394"/>
              <a:gd name="connsiteY0" fmla="*/ 0 h 5264743"/>
              <a:gd name="connsiteX1" fmla="*/ 12223394 w 12223394"/>
              <a:gd name="connsiteY1" fmla="*/ 4801764 h 5264743"/>
              <a:gd name="connsiteX2" fmla="*/ 12223394 w 12223394"/>
              <a:gd name="connsiteY2" fmla="*/ 5254048 h 5264743"/>
              <a:gd name="connsiteX3" fmla="*/ 8107 w 12223394"/>
              <a:gd name="connsiteY3" fmla="*/ 5264743 h 5264743"/>
              <a:gd name="connsiteX4" fmla="*/ 0 w 12223394"/>
              <a:gd name="connsiteY4" fmla="*/ 0 h 5264743"/>
              <a:gd name="connsiteX0" fmla="*/ 0 w 12223394"/>
              <a:gd name="connsiteY0" fmla="*/ 0 h 5254048"/>
              <a:gd name="connsiteX1" fmla="*/ 12223394 w 12223394"/>
              <a:gd name="connsiteY1" fmla="*/ 4801764 h 5254048"/>
              <a:gd name="connsiteX2" fmla="*/ 12223394 w 12223394"/>
              <a:gd name="connsiteY2" fmla="*/ 5254048 h 5254048"/>
              <a:gd name="connsiteX3" fmla="*/ 8107 w 12223394"/>
              <a:gd name="connsiteY3" fmla="*/ 5238006 h 5254048"/>
              <a:gd name="connsiteX4" fmla="*/ 0 w 12223394"/>
              <a:gd name="connsiteY4" fmla="*/ 0 h 5254048"/>
              <a:gd name="connsiteX0" fmla="*/ 0 w 12223394"/>
              <a:gd name="connsiteY0" fmla="*/ 0 h 4841452"/>
              <a:gd name="connsiteX1" fmla="*/ 12223394 w 12223394"/>
              <a:gd name="connsiteY1" fmla="*/ 4389168 h 4841452"/>
              <a:gd name="connsiteX2" fmla="*/ 12223394 w 12223394"/>
              <a:gd name="connsiteY2" fmla="*/ 4841452 h 4841452"/>
              <a:gd name="connsiteX3" fmla="*/ 8107 w 12223394"/>
              <a:gd name="connsiteY3" fmla="*/ 4825410 h 4841452"/>
              <a:gd name="connsiteX4" fmla="*/ 0 w 12223394"/>
              <a:gd name="connsiteY4" fmla="*/ 0 h 4841452"/>
              <a:gd name="connsiteX0" fmla="*/ 3585 w 12215828"/>
              <a:gd name="connsiteY0" fmla="*/ 0 h 4629579"/>
              <a:gd name="connsiteX1" fmla="*/ 12215828 w 12215828"/>
              <a:gd name="connsiteY1" fmla="*/ 4177295 h 4629579"/>
              <a:gd name="connsiteX2" fmla="*/ 12215828 w 12215828"/>
              <a:gd name="connsiteY2" fmla="*/ 4629579 h 4629579"/>
              <a:gd name="connsiteX3" fmla="*/ 541 w 12215828"/>
              <a:gd name="connsiteY3" fmla="*/ 4613537 h 4629579"/>
              <a:gd name="connsiteX4" fmla="*/ 3585 w 12215828"/>
              <a:gd name="connsiteY4" fmla="*/ 0 h 4629579"/>
              <a:gd name="connsiteX0" fmla="*/ 3585 w 12215828"/>
              <a:gd name="connsiteY0" fmla="*/ 0 h 4685336"/>
              <a:gd name="connsiteX1" fmla="*/ 12215828 w 12215828"/>
              <a:gd name="connsiteY1" fmla="*/ 4233052 h 4685336"/>
              <a:gd name="connsiteX2" fmla="*/ 12215828 w 12215828"/>
              <a:gd name="connsiteY2" fmla="*/ 4685336 h 4685336"/>
              <a:gd name="connsiteX3" fmla="*/ 541 w 12215828"/>
              <a:gd name="connsiteY3" fmla="*/ 4669294 h 4685336"/>
              <a:gd name="connsiteX4" fmla="*/ 3585 w 12215828"/>
              <a:gd name="connsiteY4" fmla="*/ 0 h 4685336"/>
              <a:gd name="connsiteX0" fmla="*/ 3585 w 12249282"/>
              <a:gd name="connsiteY0" fmla="*/ 0 h 4685336"/>
              <a:gd name="connsiteX1" fmla="*/ 12249282 w 12249282"/>
              <a:gd name="connsiteY1" fmla="*/ 3842759 h 4685336"/>
              <a:gd name="connsiteX2" fmla="*/ 12215828 w 12249282"/>
              <a:gd name="connsiteY2" fmla="*/ 4685336 h 4685336"/>
              <a:gd name="connsiteX3" fmla="*/ 541 w 12249282"/>
              <a:gd name="connsiteY3" fmla="*/ 4669294 h 4685336"/>
              <a:gd name="connsiteX4" fmla="*/ 3585 w 12249282"/>
              <a:gd name="connsiteY4" fmla="*/ 0 h 4685336"/>
              <a:gd name="connsiteX0" fmla="*/ 0 w 12279151"/>
              <a:gd name="connsiteY0" fmla="*/ 0 h 4573823"/>
              <a:gd name="connsiteX1" fmla="*/ 12279151 w 12279151"/>
              <a:gd name="connsiteY1" fmla="*/ 3731246 h 4573823"/>
              <a:gd name="connsiteX2" fmla="*/ 12245697 w 12279151"/>
              <a:gd name="connsiteY2" fmla="*/ 4573823 h 4573823"/>
              <a:gd name="connsiteX3" fmla="*/ 30410 w 12279151"/>
              <a:gd name="connsiteY3" fmla="*/ 4557781 h 4573823"/>
              <a:gd name="connsiteX4" fmla="*/ 0 w 12279151"/>
              <a:gd name="connsiteY4" fmla="*/ 0 h 4573823"/>
              <a:gd name="connsiteX0" fmla="*/ 0 w 12346058"/>
              <a:gd name="connsiteY0" fmla="*/ 0 h 4573823"/>
              <a:gd name="connsiteX1" fmla="*/ 12346058 w 12346058"/>
              <a:gd name="connsiteY1" fmla="*/ 3541675 h 4573823"/>
              <a:gd name="connsiteX2" fmla="*/ 12245697 w 12346058"/>
              <a:gd name="connsiteY2" fmla="*/ 4573823 h 4573823"/>
              <a:gd name="connsiteX3" fmla="*/ 30410 w 12346058"/>
              <a:gd name="connsiteY3" fmla="*/ 4557781 h 4573823"/>
              <a:gd name="connsiteX4" fmla="*/ 0 w 12346058"/>
              <a:gd name="connsiteY4" fmla="*/ 0 h 4573823"/>
              <a:gd name="connsiteX0" fmla="*/ 0 w 12245697"/>
              <a:gd name="connsiteY0" fmla="*/ 0 h 4573823"/>
              <a:gd name="connsiteX1" fmla="*/ 12211379 w 12245697"/>
              <a:gd name="connsiteY1" fmla="*/ 3492056 h 4573823"/>
              <a:gd name="connsiteX2" fmla="*/ 12245697 w 12245697"/>
              <a:gd name="connsiteY2" fmla="*/ 4573823 h 4573823"/>
              <a:gd name="connsiteX3" fmla="*/ 30410 w 12245697"/>
              <a:gd name="connsiteY3" fmla="*/ 4557781 h 4573823"/>
              <a:gd name="connsiteX4" fmla="*/ 0 w 12245697"/>
              <a:gd name="connsiteY4" fmla="*/ 0 h 4573823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756600 w 12211379"/>
              <a:gd name="connsiteY2" fmla="*/ 4020930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827484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41341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0257 w 12221427"/>
              <a:gd name="connsiteY2" fmla="*/ 4541341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25696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16269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9684 w 12221427"/>
              <a:gd name="connsiteY2" fmla="*/ 4546055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1599482 w 12221427"/>
              <a:gd name="connsiteY2" fmla="*/ 4021269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1733 w 12221427"/>
              <a:gd name="connsiteY2" fmla="*/ 4530152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33052 w 12214722"/>
              <a:gd name="connsiteY0" fmla="*/ 0 h 4546593"/>
              <a:gd name="connsiteX1" fmla="*/ 12214722 w 12214722"/>
              <a:gd name="connsiteY1" fmla="*/ 3486202 h 4546593"/>
              <a:gd name="connsiteX2" fmla="*/ 12205028 w 12214722"/>
              <a:gd name="connsiteY2" fmla="*/ 4514250 h 4546593"/>
              <a:gd name="connsiteX3" fmla="*/ 137 w 12214722"/>
              <a:gd name="connsiteY3" fmla="*/ 4546593 h 4546593"/>
              <a:gd name="connsiteX4" fmla="*/ 33052 w 12214722"/>
              <a:gd name="connsiteY4" fmla="*/ 0 h 4546593"/>
              <a:gd name="connsiteX0" fmla="*/ 25134 w 12214755"/>
              <a:gd name="connsiteY0" fmla="*/ 0 h 4538641"/>
              <a:gd name="connsiteX1" fmla="*/ 12214755 w 12214755"/>
              <a:gd name="connsiteY1" fmla="*/ 3478250 h 4538641"/>
              <a:gd name="connsiteX2" fmla="*/ 12205061 w 12214755"/>
              <a:gd name="connsiteY2" fmla="*/ 4506298 h 4538641"/>
              <a:gd name="connsiteX3" fmla="*/ 170 w 12214755"/>
              <a:gd name="connsiteY3" fmla="*/ 4538641 h 4538641"/>
              <a:gd name="connsiteX4" fmla="*/ 25134 w 12214755"/>
              <a:gd name="connsiteY4" fmla="*/ 0 h 4538641"/>
              <a:gd name="connsiteX0" fmla="*/ 9400 w 12214923"/>
              <a:gd name="connsiteY0" fmla="*/ 0 h 4530690"/>
              <a:gd name="connsiteX1" fmla="*/ 12214923 w 12214923"/>
              <a:gd name="connsiteY1" fmla="*/ 3470299 h 4530690"/>
              <a:gd name="connsiteX2" fmla="*/ 12205229 w 12214923"/>
              <a:gd name="connsiteY2" fmla="*/ 4498347 h 4530690"/>
              <a:gd name="connsiteX3" fmla="*/ 338 w 12214923"/>
              <a:gd name="connsiteY3" fmla="*/ 4530690 h 4530690"/>
              <a:gd name="connsiteX4" fmla="*/ 9400 w 12214923"/>
              <a:gd name="connsiteY4" fmla="*/ 0 h 4530690"/>
              <a:gd name="connsiteX0" fmla="*/ 0 w 12205523"/>
              <a:gd name="connsiteY0" fmla="*/ 0 h 4498347"/>
              <a:gd name="connsiteX1" fmla="*/ 12205523 w 12205523"/>
              <a:gd name="connsiteY1" fmla="*/ 3470299 h 4498347"/>
              <a:gd name="connsiteX2" fmla="*/ 12195829 w 12205523"/>
              <a:gd name="connsiteY2" fmla="*/ 4498347 h 4498347"/>
              <a:gd name="connsiteX3" fmla="*/ 285136 w 12205523"/>
              <a:gd name="connsiteY3" fmla="*/ 4268297 h 4498347"/>
              <a:gd name="connsiteX4" fmla="*/ 0 w 12205523"/>
              <a:gd name="connsiteY4" fmla="*/ 0 h 4498347"/>
              <a:gd name="connsiteX0" fmla="*/ 0 w 12205523"/>
              <a:gd name="connsiteY0" fmla="*/ 0 h 4506836"/>
              <a:gd name="connsiteX1" fmla="*/ 12205523 w 12205523"/>
              <a:gd name="connsiteY1" fmla="*/ 3470299 h 4506836"/>
              <a:gd name="connsiteX2" fmla="*/ 12195829 w 12205523"/>
              <a:gd name="connsiteY2" fmla="*/ 4498347 h 4506836"/>
              <a:gd name="connsiteX3" fmla="*/ 6841 w 12205523"/>
              <a:gd name="connsiteY3" fmla="*/ 4506836 h 4506836"/>
              <a:gd name="connsiteX4" fmla="*/ 0 w 12205523"/>
              <a:gd name="connsiteY4" fmla="*/ 0 h 4506836"/>
              <a:gd name="connsiteX0" fmla="*/ 0 w 12205523"/>
              <a:gd name="connsiteY0" fmla="*/ 0 h 4511047"/>
              <a:gd name="connsiteX1" fmla="*/ 12205523 w 12205523"/>
              <a:gd name="connsiteY1" fmla="*/ 3470299 h 4511047"/>
              <a:gd name="connsiteX2" fmla="*/ 12202179 w 12205523"/>
              <a:gd name="connsiteY2" fmla="*/ 4511047 h 4511047"/>
              <a:gd name="connsiteX3" fmla="*/ 6841 w 12205523"/>
              <a:gd name="connsiteY3" fmla="*/ 4506836 h 4511047"/>
              <a:gd name="connsiteX4" fmla="*/ 0 w 12205523"/>
              <a:gd name="connsiteY4" fmla="*/ 0 h 4511047"/>
              <a:gd name="connsiteX0" fmla="*/ 0 w 12216156"/>
              <a:gd name="connsiteY0" fmla="*/ 0 h 3958154"/>
              <a:gd name="connsiteX1" fmla="*/ 12216156 w 12216156"/>
              <a:gd name="connsiteY1" fmla="*/ 2917406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332614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28725"/>
              <a:gd name="connsiteY0" fmla="*/ 0 h 3743749"/>
              <a:gd name="connsiteX1" fmla="*/ 12228725 w 12228725"/>
              <a:gd name="connsiteY1" fmla="*/ 2096944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28725"/>
              <a:gd name="connsiteY0" fmla="*/ 0 h 3743749"/>
              <a:gd name="connsiteX1" fmla="*/ 12228725 w 12228725"/>
              <a:gd name="connsiteY1" fmla="*/ 1880127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28725"/>
              <a:gd name="connsiteY0" fmla="*/ 0 h 3743749"/>
              <a:gd name="connsiteX1" fmla="*/ 12228725 w 12228725"/>
              <a:gd name="connsiteY1" fmla="*/ 1880127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28725"/>
              <a:gd name="connsiteY0" fmla="*/ 0 h 3743749"/>
              <a:gd name="connsiteX1" fmla="*/ 12228725 w 12228725"/>
              <a:gd name="connsiteY1" fmla="*/ 1880127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28725"/>
              <a:gd name="connsiteY0" fmla="*/ 0 h 3743749"/>
              <a:gd name="connsiteX1" fmla="*/ 12228725 w 12228725"/>
              <a:gd name="connsiteY1" fmla="*/ 1540762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28725"/>
              <a:gd name="connsiteY0" fmla="*/ 0 h 3743749"/>
              <a:gd name="connsiteX1" fmla="*/ 12228725 w 12228725"/>
              <a:gd name="connsiteY1" fmla="*/ 1540762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28725"/>
              <a:gd name="connsiteY0" fmla="*/ 0 h 3743749"/>
              <a:gd name="connsiteX1" fmla="*/ 12228725 w 12228725"/>
              <a:gd name="connsiteY1" fmla="*/ 1540762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13946"/>
              <a:gd name="connsiteY0" fmla="*/ 0 h 3732665"/>
              <a:gd name="connsiteX1" fmla="*/ 12213946 w 12213946"/>
              <a:gd name="connsiteY1" fmla="*/ 1529678 h 3732665"/>
              <a:gd name="connsiteX2" fmla="*/ 12210602 w 12213946"/>
              <a:gd name="connsiteY2" fmla="*/ 3732665 h 3732665"/>
              <a:gd name="connsiteX3" fmla="*/ 15264 w 12213946"/>
              <a:gd name="connsiteY3" fmla="*/ 3728454 h 3732665"/>
              <a:gd name="connsiteX4" fmla="*/ 0 w 12213946"/>
              <a:gd name="connsiteY4" fmla="*/ 0 h 3732665"/>
              <a:gd name="connsiteX0" fmla="*/ 0 w 12213946"/>
              <a:gd name="connsiteY0" fmla="*/ 0 h 3738614"/>
              <a:gd name="connsiteX1" fmla="*/ 12213946 w 12213946"/>
              <a:gd name="connsiteY1" fmla="*/ 1529678 h 3738614"/>
              <a:gd name="connsiteX2" fmla="*/ 12210602 w 12213946"/>
              <a:gd name="connsiteY2" fmla="*/ 3732665 h 3738614"/>
              <a:gd name="connsiteX3" fmla="*/ 8491 w 12213946"/>
              <a:gd name="connsiteY3" fmla="*/ 3738614 h 3738614"/>
              <a:gd name="connsiteX4" fmla="*/ 0 w 12213946"/>
              <a:gd name="connsiteY4" fmla="*/ 0 h 3738614"/>
              <a:gd name="connsiteX0" fmla="*/ 3353 w 12217299"/>
              <a:gd name="connsiteY0" fmla="*/ 0 h 3738614"/>
              <a:gd name="connsiteX1" fmla="*/ 12217299 w 12217299"/>
              <a:gd name="connsiteY1" fmla="*/ 1529678 h 3738614"/>
              <a:gd name="connsiteX2" fmla="*/ 12213955 w 12217299"/>
              <a:gd name="connsiteY2" fmla="*/ 3732665 h 3738614"/>
              <a:gd name="connsiteX3" fmla="*/ 554 w 12217299"/>
              <a:gd name="connsiteY3" fmla="*/ 3738614 h 3738614"/>
              <a:gd name="connsiteX4" fmla="*/ 3353 w 12217299"/>
              <a:gd name="connsiteY4" fmla="*/ 0 h 3738614"/>
              <a:gd name="connsiteX0" fmla="*/ 3353 w 12214683"/>
              <a:gd name="connsiteY0" fmla="*/ 0 h 3738614"/>
              <a:gd name="connsiteX1" fmla="*/ 12211655 w 12214683"/>
              <a:gd name="connsiteY1" fmla="*/ 1533911 h 3738614"/>
              <a:gd name="connsiteX2" fmla="*/ 12213955 w 12214683"/>
              <a:gd name="connsiteY2" fmla="*/ 3732665 h 3738614"/>
              <a:gd name="connsiteX3" fmla="*/ 554 w 12214683"/>
              <a:gd name="connsiteY3" fmla="*/ 3738614 h 3738614"/>
              <a:gd name="connsiteX4" fmla="*/ 3353 w 12214683"/>
              <a:gd name="connsiteY4" fmla="*/ 0 h 3738614"/>
              <a:gd name="connsiteX0" fmla="*/ 3353 w 12214236"/>
              <a:gd name="connsiteY0" fmla="*/ 0 h 3738614"/>
              <a:gd name="connsiteX1" fmla="*/ 12194722 w 12214236"/>
              <a:gd name="connsiteY1" fmla="*/ 1542378 h 3738614"/>
              <a:gd name="connsiteX2" fmla="*/ 12213955 w 12214236"/>
              <a:gd name="connsiteY2" fmla="*/ 3732665 h 3738614"/>
              <a:gd name="connsiteX3" fmla="*/ 554 w 12214236"/>
              <a:gd name="connsiteY3" fmla="*/ 3738614 h 3738614"/>
              <a:gd name="connsiteX4" fmla="*/ 3353 w 12214236"/>
              <a:gd name="connsiteY4" fmla="*/ 0 h 3738614"/>
              <a:gd name="connsiteX0" fmla="*/ 3353 w 12194721"/>
              <a:gd name="connsiteY0" fmla="*/ 0 h 3738614"/>
              <a:gd name="connsiteX1" fmla="*/ 12194722 w 12194721"/>
              <a:gd name="connsiteY1" fmla="*/ 1542378 h 3738614"/>
              <a:gd name="connsiteX2" fmla="*/ 12140576 w 12194721"/>
              <a:gd name="connsiteY2" fmla="*/ 3732665 h 3738614"/>
              <a:gd name="connsiteX3" fmla="*/ 554 w 12194721"/>
              <a:gd name="connsiteY3" fmla="*/ 3738614 h 3738614"/>
              <a:gd name="connsiteX4" fmla="*/ 3353 w 12194721"/>
              <a:gd name="connsiteY4" fmla="*/ 0 h 3738614"/>
              <a:gd name="connsiteX0" fmla="*/ 3353 w 12197748"/>
              <a:gd name="connsiteY0" fmla="*/ 0 h 3738614"/>
              <a:gd name="connsiteX1" fmla="*/ 12194722 w 12197748"/>
              <a:gd name="connsiteY1" fmla="*/ 1542378 h 3738614"/>
              <a:gd name="connsiteX2" fmla="*/ 12197020 w 12197748"/>
              <a:gd name="connsiteY2" fmla="*/ 3732665 h 3738614"/>
              <a:gd name="connsiteX3" fmla="*/ 554 w 12197748"/>
              <a:gd name="connsiteY3" fmla="*/ 3738614 h 3738614"/>
              <a:gd name="connsiteX4" fmla="*/ 3353 w 12197748"/>
              <a:gd name="connsiteY4" fmla="*/ 0 h 3738614"/>
              <a:gd name="connsiteX0" fmla="*/ 3353 w 12194721"/>
              <a:gd name="connsiteY0" fmla="*/ 0 h 3738614"/>
              <a:gd name="connsiteX1" fmla="*/ 12194722 w 12194721"/>
              <a:gd name="connsiteY1" fmla="*/ 1542378 h 3738614"/>
              <a:gd name="connsiteX2" fmla="*/ 12191376 w 12194721"/>
              <a:gd name="connsiteY2" fmla="*/ 3736898 h 3738614"/>
              <a:gd name="connsiteX3" fmla="*/ 554 w 12194721"/>
              <a:gd name="connsiteY3" fmla="*/ 3738614 h 3738614"/>
              <a:gd name="connsiteX4" fmla="*/ 3353 w 12194721"/>
              <a:gd name="connsiteY4" fmla="*/ 0 h 3738614"/>
              <a:gd name="connsiteX0" fmla="*/ 3353 w 12200417"/>
              <a:gd name="connsiteY0" fmla="*/ 0 h 3743248"/>
              <a:gd name="connsiteX1" fmla="*/ 12194722 w 12200417"/>
              <a:gd name="connsiteY1" fmla="*/ 1542378 h 3743248"/>
              <a:gd name="connsiteX2" fmla="*/ 12199842 w 12200417"/>
              <a:gd name="connsiteY2" fmla="*/ 3743248 h 3743248"/>
              <a:gd name="connsiteX3" fmla="*/ 554 w 12200417"/>
              <a:gd name="connsiteY3" fmla="*/ 3738614 h 3743248"/>
              <a:gd name="connsiteX4" fmla="*/ 3353 w 12200417"/>
              <a:gd name="connsiteY4" fmla="*/ 0 h 3743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0417" h="3743248">
                <a:moveTo>
                  <a:pt x="3353" y="0"/>
                </a:moveTo>
                <a:lnTo>
                  <a:pt x="12194722" y="1542378"/>
                </a:lnTo>
                <a:cubicBezTo>
                  <a:pt x="12191491" y="1885061"/>
                  <a:pt x="12203073" y="3400565"/>
                  <a:pt x="12199842" y="3743248"/>
                </a:cubicBezTo>
                <a:lnTo>
                  <a:pt x="554" y="3738614"/>
                </a:lnTo>
                <a:cubicBezTo>
                  <a:pt x="-2148" y="1983700"/>
                  <a:pt x="6055" y="1754914"/>
                  <a:pt x="3353" y="0"/>
                </a:cubicBezTo>
                <a:close/>
              </a:path>
            </a:pathLst>
          </a:custGeom>
          <a:solidFill>
            <a:srgbClr val="132B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307663" y="3785082"/>
            <a:ext cx="4527320" cy="738664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30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UKAEA</a:t>
            </a: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7661" y="4594103"/>
            <a:ext cx="8968315" cy="1287122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6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342794" indent="0" algn="ctr">
              <a:buNone/>
              <a:defRPr sz="1500"/>
            </a:lvl2pPr>
            <a:lvl3pPr marL="685596" indent="0" algn="ctr">
              <a:buNone/>
              <a:defRPr sz="1350"/>
            </a:lvl3pPr>
            <a:lvl4pPr marL="1028394" indent="0" algn="ctr">
              <a:buNone/>
              <a:defRPr sz="1200"/>
            </a:lvl4pPr>
            <a:lvl5pPr marL="1371192" indent="0" algn="ctr">
              <a:buNone/>
              <a:defRPr sz="1200"/>
            </a:lvl5pPr>
            <a:lvl6pPr marL="1713995" indent="0" algn="ctr">
              <a:buNone/>
              <a:defRPr sz="1200"/>
            </a:lvl6pPr>
            <a:lvl7pPr marL="2056787" indent="0" algn="ctr">
              <a:buNone/>
              <a:defRPr sz="1200"/>
            </a:lvl7pPr>
            <a:lvl8pPr marL="2399580" indent="0" algn="ctr">
              <a:buNone/>
              <a:defRPr sz="1200"/>
            </a:lvl8pPr>
            <a:lvl9pPr marL="2742374" indent="0" algn="ctr">
              <a:buNone/>
              <a:defRPr sz="1200"/>
            </a:lvl9pPr>
          </a:lstStyle>
          <a:p>
            <a:r>
              <a:rPr lang="en-US" dirty="0"/>
              <a:t>Click to add title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07716" y="6050503"/>
            <a:ext cx="7324725" cy="588486"/>
          </a:xfrm>
        </p:spPr>
        <p:txBody>
          <a:bodyPr lIns="0" tIns="0" rIns="0" bIns="0">
            <a:normAutofit/>
          </a:bodyPr>
          <a:lstStyle>
            <a:lvl1pPr>
              <a:defRPr sz="1500" b="1" i="0" baseline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Triangle 6"/>
          <p:cNvSpPr/>
          <p:nvPr/>
        </p:nvSpPr>
        <p:spPr>
          <a:xfrm rot="10800000">
            <a:off x="10013403" y="-12651"/>
            <a:ext cx="2178596" cy="1634061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rgbClr val="132B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2796" y="190096"/>
            <a:ext cx="756733" cy="56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175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-im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C0BC6B-3C82-6540-A98E-A64B35B41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651"/>
            <a:ext cx="12192000" cy="4669536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>
            <a:off x="-3354" y="3125336"/>
            <a:ext cx="12200420" cy="3743248"/>
          </a:xfrm>
          <a:custGeom>
            <a:avLst/>
            <a:gdLst>
              <a:gd name="connsiteX0" fmla="*/ 0 w 12260826"/>
              <a:gd name="connsiteY0" fmla="*/ 0 h 5270090"/>
              <a:gd name="connsiteX1" fmla="*/ 12260826 w 12260826"/>
              <a:gd name="connsiteY1" fmla="*/ 4817806 h 5270090"/>
              <a:gd name="connsiteX2" fmla="*/ 12260826 w 12260826"/>
              <a:gd name="connsiteY2" fmla="*/ 5270090 h 5270090"/>
              <a:gd name="connsiteX3" fmla="*/ 29497 w 12260826"/>
              <a:gd name="connsiteY3" fmla="*/ 5270090 h 5270090"/>
              <a:gd name="connsiteX4" fmla="*/ 0 w 12260826"/>
              <a:gd name="connsiteY4" fmla="*/ 0 h 5270090"/>
              <a:gd name="connsiteX0" fmla="*/ 7935 w 12231329"/>
              <a:gd name="connsiteY0" fmla="*/ 0 h 5254048"/>
              <a:gd name="connsiteX1" fmla="*/ 12231329 w 12231329"/>
              <a:gd name="connsiteY1" fmla="*/ 4801764 h 5254048"/>
              <a:gd name="connsiteX2" fmla="*/ 12231329 w 12231329"/>
              <a:gd name="connsiteY2" fmla="*/ 5254048 h 5254048"/>
              <a:gd name="connsiteX3" fmla="*/ 0 w 12231329"/>
              <a:gd name="connsiteY3" fmla="*/ 5254048 h 5254048"/>
              <a:gd name="connsiteX4" fmla="*/ 7935 w 12231329"/>
              <a:gd name="connsiteY4" fmla="*/ 0 h 5254048"/>
              <a:gd name="connsiteX0" fmla="*/ 0 w 12223394"/>
              <a:gd name="connsiteY0" fmla="*/ 0 h 5259395"/>
              <a:gd name="connsiteX1" fmla="*/ 12223394 w 12223394"/>
              <a:gd name="connsiteY1" fmla="*/ 4801764 h 5259395"/>
              <a:gd name="connsiteX2" fmla="*/ 12223394 w 12223394"/>
              <a:gd name="connsiteY2" fmla="*/ 5254048 h 5259395"/>
              <a:gd name="connsiteX3" fmla="*/ 72276 w 12223394"/>
              <a:gd name="connsiteY3" fmla="*/ 5259395 h 5259395"/>
              <a:gd name="connsiteX4" fmla="*/ 0 w 12223394"/>
              <a:gd name="connsiteY4" fmla="*/ 0 h 5259395"/>
              <a:gd name="connsiteX0" fmla="*/ 0 w 12223394"/>
              <a:gd name="connsiteY0" fmla="*/ 0 h 5264743"/>
              <a:gd name="connsiteX1" fmla="*/ 12223394 w 12223394"/>
              <a:gd name="connsiteY1" fmla="*/ 4801764 h 5264743"/>
              <a:gd name="connsiteX2" fmla="*/ 12223394 w 12223394"/>
              <a:gd name="connsiteY2" fmla="*/ 5254048 h 5264743"/>
              <a:gd name="connsiteX3" fmla="*/ 8107 w 12223394"/>
              <a:gd name="connsiteY3" fmla="*/ 5264743 h 5264743"/>
              <a:gd name="connsiteX4" fmla="*/ 0 w 12223394"/>
              <a:gd name="connsiteY4" fmla="*/ 0 h 5264743"/>
              <a:gd name="connsiteX0" fmla="*/ 0 w 12223394"/>
              <a:gd name="connsiteY0" fmla="*/ 0 h 5254048"/>
              <a:gd name="connsiteX1" fmla="*/ 12223394 w 12223394"/>
              <a:gd name="connsiteY1" fmla="*/ 4801764 h 5254048"/>
              <a:gd name="connsiteX2" fmla="*/ 12223394 w 12223394"/>
              <a:gd name="connsiteY2" fmla="*/ 5254048 h 5254048"/>
              <a:gd name="connsiteX3" fmla="*/ 8107 w 12223394"/>
              <a:gd name="connsiteY3" fmla="*/ 5238006 h 5254048"/>
              <a:gd name="connsiteX4" fmla="*/ 0 w 12223394"/>
              <a:gd name="connsiteY4" fmla="*/ 0 h 5254048"/>
              <a:gd name="connsiteX0" fmla="*/ 0 w 12223394"/>
              <a:gd name="connsiteY0" fmla="*/ 0 h 4841452"/>
              <a:gd name="connsiteX1" fmla="*/ 12223394 w 12223394"/>
              <a:gd name="connsiteY1" fmla="*/ 4389168 h 4841452"/>
              <a:gd name="connsiteX2" fmla="*/ 12223394 w 12223394"/>
              <a:gd name="connsiteY2" fmla="*/ 4841452 h 4841452"/>
              <a:gd name="connsiteX3" fmla="*/ 8107 w 12223394"/>
              <a:gd name="connsiteY3" fmla="*/ 4825410 h 4841452"/>
              <a:gd name="connsiteX4" fmla="*/ 0 w 12223394"/>
              <a:gd name="connsiteY4" fmla="*/ 0 h 4841452"/>
              <a:gd name="connsiteX0" fmla="*/ 3585 w 12215828"/>
              <a:gd name="connsiteY0" fmla="*/ 0 h 4629579"/>
              <a:gd name="connsiteX1" fmla="*/ 12215828 w 12215828"/>
              <a:gd name="connsiteY1" fmla="*/ 4177295 h 4629579"/>
              <a:gd name="connsiteX2" fmla="*/ 12215828 w 12215828"/>
              <a:gd name="connsiteY2" fmla="*/ 4629579 h 4629579"/>
              <a:gd name="connsiteX3" fmla="*/ 541 w 12215828"/>
              <a:gd name="connsiteY3" fmla="*/ 4613537 h 4629579"/>
              <a:gd name="connsiteX4" fmla="*/ 3585 w 12215828"/>
              <a:gd name="connsiteY4" fmla="*/ 0 h 4629579"/>
              <a:gd name="connsiteX0" fmla="*/ 3585 w 12215828"/>
              <a:gd name="connsiteY0" fmla="*/ 0 h 4685336"/>
              <a:gd name="connsiteX1" fmla="*/ 12215828 w 12215828"/>
              <a:gd name="connsiteY1" fmla="*/ 4233052 h 4685336"/>
              <a:gd name="connsiteX2" fmla="*/ 12215828 w 12215828"/>
              <a:gd name="connsiteY2" fmla="*/ 4685336 h 4685336"/>
              <a:gd name="connsiteX3" fmla="*/ 541 w 12215828"/>
              <a:gd name="connsiteY3" fmla="*/ 4669294 h 4685336"/>
              <a:gd name="connsiteX4" fmla="*/ 3585 w 12215828"/>
              <a:gd name="connsiteY4" fmla="*/ 0 h 4685336"/>
              <a:gd name="connsiteX0" fmla="*/ 3585 w 12249282"/>
              <a:gd name="connsiteY0" fmla="*/ 0 h 4685336"/>
              <a:gd name="connsiteX1" fmla="*/ 12249282 w 12249282"/>
              <a:gd name="connsiteY1" fmla="*/ 3842759 h 4685336"/>
              <a:gd name="connsiteX2" fmla="*/ 12215828 w 12249282"/>
              <a:gd name="connsiteY2" fmla="*/ 4685336 h 4685336"/>
              <a:gd name="connsiteX3" fmla="*/ 541 w 12249282"/>
              <a:gd name="connsiteY3" fmla="*/ 4669294 h 4685336"/>
              <a:gd name="connsiteX4" fmla="*/ 3585 w 12249282"/>
              <a:gd name="connsiteY4" fmla="*/ 0 h 4685336"/>
              <a:gd name="connsiteX0" fmla="*/ 0 w 12279151"/>
              <a:gd name="connsiteY0" fmla="*/ 0 h 4573823"/>
              <a:gd name="connsiteX1" fmla="*/ 12279151 w 12279151"/>
              <a:gd name="connsiteY1" fmla="*/ 3731246 h 4573823"/>
              <a:gd name="connsiteX2" fmla="*/ 12245697 w 12279151"/>
              <a:gd name="connsiteY2" fmla="*/ 4573823 h 4573823"/>
              <a:gd name="connsiteX3" fmla="*/ 30410 w 12279151"/>
              <a:gd name="connsiteY3" fmla="*/ 4557781 h 4573823"/>
              <a:gd name="connsiteX4" fmla="*/ 0 w 12279151"/>
              <a:gd name="connsiteY4" fmla="*/ 0 h 4573823"/>
              <a:gd name="connsiteX0" fmla="*/ 0 w 12346058"/>
              <a:gd name="connsiteY0" fmla="*/ 0 h 4573823"/>
              <a:gd name="connsiteX1" fmla="*/ 12346058 w 12346058"/>
              <a:gd name="connsiteY1" fmla="*/ 3541675 h 4573823"/>
              <a:gd name="connsiteX2" fmla="*/ 12245697 w 12346058"/>
              <a:gd name="connsiteY2" fmla="*/ 4573823 h 4573823"/>
              <a:gd name="connsiteX3" fmla="*/ 30410 w 12346058"/>
              <a:gd name="connsiteY3" fmla="*/ 4557781 h 4573823"/>
              <a:gd name="connsiteX4" fmla="*/ 0 w 12346058"/>
              <a:gd name="connsiteY4" fmla="*/ 0 h 4573823"/>
              <a:gd name="connsiteX0" fmla="*/ 0 w 12245697"/>
              <a:gd name="connsiteY0" fmla="*/ 0 h 4573823"/>
              <a:gd name="connsiteX1" fmla="*/ 12211379 w 12245697"/>
              <a:gd name="connsiteY1" fmla="*/ 3492056 h 4573823"/>
              <a:gd name="connsiteX2" fmla="*/ 12245697 w 12245697"/>
              <a:gd name="connsiteY2" fmla="*/ 4573823 h 4573823"/>
              <a:gd name="connsiteX3" fmla="*/ 30410 w 12245697"/>
              <a:gd name="connsiteY3" fmla="*/ 4557781 h 4573823"/>
              <a:gd name="connsiteX4" fmla="*/ 0 w 12245697"/>
              <a:gd name="connsiteY4" fmla="*/ 0 h 4573823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756600 w 12211379"/>
              <a:gd name="connsiteY2" fmla="*/ 4020930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827484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41341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0257 w 12221427"/>
              <a:gd name="connsiteY2" fmla="*/ 4541341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25696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16269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9684 w 12221427"/>
              <a:gd name="connsiteY2" fmla="*/ 4546055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1599482 w 12221427"/>
              <a:gd name="connsiteY2" fmla="*/ 4021269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1733 w 12221427"/>
              <a:gd name="connsiteY2" fmla="*/ 4530152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33052 w 12214722"/>
              <a:gd name="connsiteY0" fmla="*/ 0 h 4546593"/>
              <a:gd name="connsiteX1" fmla="*/ 12214722 w 12214722"/>
              <a:gd name="connsiteY1" fmla="*/ 3486202 h 4546593"/>
              <a:gd name="connsiteX2" fmla="*/ 12205028 w 12214722"/>
              <a:gd name="connsiteY2" fmla="*/ 4514250 h 4546593"/>
              <a:gd name="connsiteX3" fmla="*/ 137 w 12214722"/>
              <a:gd name="connsiteY3" fmla="*/ 4546593 h 4546593"/>
              <a:gd name="connsiteX4" fmla="*/ 33052 w 12214722"/>
              <a:gd name="connsiteY4" fmla="*/ 0 h 4546593"/>
              <a:gd name="connsiteX0" fmla="*/ 25134 w 12214755"/>
              <a:gd name="connsiteY0" fmla="*/ 0 h 4538641"/>
              <a:gd name="connsiteX1" fmla="*/ 12214755 w 12214755"/>
              <a:gd name="connsiteY1" fmla="*/ 3478250 h 4538641"/>
              <a:gd name="connsiteX2" fmla="*/ 12205061 w 12214755"/>
              <a:gd name="connsiteY2" fmla="*/ 4506298 h 4538641"/>
              <a:gd name="connsiteX3" fmla="*/ 170 w 12214755"/>
              <a:gd name="connsiteY3" fmla="*/ 4538641 h 4538641"/>
              <a:gd name="connsiteX4" fmla="*/ 25134 w 12214755"/>
              <a:gd name="connsiteY4" fmla="*/ 0 h 4538641"/>
              <a:gd name="connsiteX0" fmla="*/ 9400 w 12214923"/>
              <a:gd name="connsiteY0" fmla="*/ 0 h 4530690"/>
              <a:gd name="connsiteX1" fmla="*/ 12214923 w 12214923"/>
              <a:gd name="connsiteY1" fmla="*/ 3470299 h 4530690"/>
              <a:gd name="connsiteX2" fmla="*/ 12205229 w 12214923"/>
              <a:gd name="connsiteY2" fmla="*/ 4498347 h 4530690"/>
              <a:gd name="connsiteX3" fmla="*/ 338 w 12214923"/>
              <a:gd name="connsiteY3" fmla="*/ 4530690 h 4530690"/>
              <a:gd name="connsiteX4" fmla="*/ 9400 w 12214923"/>
              <a:gd name="connsiteY4" fmla="*/ 0 h 4530690"/>
              <a:gd name="connsiteX0" fmla="*/ 0 w 12205523"/>
              <a:gd name="connsiteY0" fmla="*/ 0 h 4498347"/>
              <a:gd name="connsiteX1" fmla="*/ 12205523 w 12205523"/>
              <a:gd name="connsiteY1" fmla="*/ 3470299 h 4498347"/>
              <a:gd name="connsiteX2" fmla="*/ 12195829 w 12205523"/>
              <a:gd name="connsiteY2" fmla="*/ 4498347 h 4498347"/>
              <a:gd name="connsiteX3" fmla="*/ 285136 w 12205523"/>
              <a:gd name="connsiteY3" fmla="*/ 4268297 h 4498347"/>
              <a:gd name="connsiteX4" fmla="*/ 0 w 12205523"/>
              <a:gd name="connsiteY4" fmla="*/ 0 h 4498347"/>
              <a:gd name="connsiteX0" fmla="*/ 0 w 12205523"/>
              <a:gd name="connsiteY0" fmla="*/ 0 h 4506836"/>
              <a:gd name="connsiteX1" fmla="*/ 12205523 w 12205523"/>
              <a:gd name="connsiteY1" fmla="*/ 3470299 h 4506836"/>
              <a:gd name="connsiteX2" fmla="*/ 12195829 w 12205523"/>
              <a:gd name="connsiteY2" fmla="*/ 4498347 h 4506836"/>
              <a:gd name="connsiteX3" fmla="*/ 6841 w 12205523"/>
              <a:gd name="connsiteY3" fmla="*/ 4506836 h 4506836"/>
              <a:gd name="connsiteX4" fmla="*/ 0 w 12205523"/>
              <a:gd name="connsiteY4" fmla="*/ 0 h 4506836"/>
              <a:gd name="connsiteX0" fmla="*/ 0 w 12205523"/>
              <a:gd name="connsiteY0" fmla="*/ 0 h 4511047"/>
              <a:gd name="connsiteX1" fmla="*/ 12205523 w 12205523"/>
              <a:gd name="connsiteY1" fmla="*/ 3470299 h 4511047"/>
              <a:gd name="connsiteX2" fmla="*/ 12202179 w 12205523"/>
              <a:gd name="connsiteY2" fmla="*/ 4511047 h 4511047"/>
              <a:gd name="connsiteX3" fmla="*/ 6841 w 12205523"/>
              <a:gd name="connsiteY3" fmla="*/ 4506836 h 4511047"/>
              <a:gd name="connsiteX4" fmla="*/ 0 w 12205523"/>
              <a:gd name="connsiteY4" fmla="*/ 0 h 4511047"/>
              <a:gd name="connsiteX0" fmla="*/ 0 w 12216156"/>
              <a:gd name="connsiteY0" fmla="*/ 0 h 3958154"/>
              <a:gd name="connsiteX1" fmla="*/ 12216156 w 12216156"/>
              <a:gd name="connsiteY1" fmla="*/ 2917406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332614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28725"/>
              <a:gd name="connsiteY0" fmla="*/ 0 h 3743749"/>
              <a:gd name="connsiteX1" fmla="*/ 12228725 w 12228725"/>
              <a:gd name="connsiteY1" fmla="*/ 2096944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28725"/>
              <a:gd name="connsiteY0" fmla="*/ 0 h 3743749"/>
              <a:gd name="connsiteX1" fmla="*/ 12228725 w 12228725"/>
              <a:gd name="connsiteY1" fmla="*/ 1880127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28725"/>
              <a:gd name="connsiteY0" fmla="*/ 0 h 3743749"/>
              <a:gd name="connsiteX1" fmla="*/ 12228725 w 12228725"/>
              <a:gd name="connsiteY1" fmla="*/ 1880127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28725"/>
              <a:gd name="connsiteY0" fmla="*/ 0 h 3743749"/>
              <a:gd name="connsiteX1" fmla="*/ 12228725 w 12228725"/>
              <a:gd name="connsiteY1" fmla="*/ 1880127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28725"/>
              <a:gd name="connsiteY0" fmla="*/ 0 h 3743749"/>
              <a:gd name="connsiteX1" fmla="*/ 12228725 w 12228725"/>
              <a:gd name="connsiteY1" fmla="*/ 1540762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28725"/>
              <a:gd name="connsiteY0" fmla="*/ 0 h 3743749"/>
              <a:gd name="connsiteX1" fmla="*/ 12228725 w 12228725"/>
              <a:gd name="connsiteY1" fmla="*/ 1540762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28725"/>
              <a:gd name="connsiteY0" fmla="*/ 0 h 3743749"/>
              <a:gd name="connsiteX1" fmla="*/ 12228725 w 12228725"/>
              <a:gd name="connsiteY1" fmla="*/ 1540762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13946"/>
              <a:gd name="connsiteY0" fmla="*/ 0 h 3732665"/>
              <a:gd name="connsiteX1" fmla="*/ 12213946 w 12213946"/>
              <a:gd name="connsiteY1" fmla="*/ 1529678 h 3732665"/>
              <a:gd name="connsiteX2" fmla="*/ 12210602 w 12213946"/>
              <a:gd name="connsiteY2" fmla="*/ 3732665 h 3732665"/>
              <a:gd name="connsiteX3" fmla="*/ 15264 w 12213946"/>
              <a:gd name="connsiteY3" fmla="*/ 3728454 h 3732665"/>
              <a:gd name="connsiteX4" fmla="*/ 0 w 12213946"/>
              <a:gd name="connsiteY4" fmla="*/ 0 h 3732665"/>
              <a:gd name="connsiteX0" fmla="*/ 0 w 12213946"/>
              <a:gd name="connsiteY0" fmla="*/ 0 h 3738614"/>
              <a:gd name="connsiteX1" fmla="*/ 12213946 w 12213946"/>
              <a:gd name="connsiteY1" fmla="*/ 1529678 h 3738614"/>
              <a:gd name="connsiteX2" fmla="*/ 12210602 w 12213946"/>
              <a:gd name="connsiteY2" fmla="*/ 3732665 h 3738614"/>
              <a:gd name="connsiteX3" fmla="*/ 8491 w 12213946"/>
              <a:gd name="connsiteY3" fmla="*/ 3738614 h 3738614"/>
              <a:gd name="connsiteX4" fmla="*/ 0 w 12213946"/>
              <a:gd name="connsiteY4" fmla="*/ 0 h 3738614"/>
              <a:gd name="connsiteX0" fmla="*/ 3353 w 12217299"/>
              <a:gd name="connsiteY0" fmla="*/ 0 h 3738614"/>
              <a:gd name="connsiteX1" fmla="*/ 12217299 w 12217299"/>
              <a:gd name="connsiteY1" fmla="*/ 1529678 h 3738614"/>
              <a:gd name="connsiteX2" fmla="*/ 12213955 w 12217299"/>
              <a:gd name="connsiteY2" fmla="*/ 3732665 h 3738614"/>
              <a:gd name="connsiteX3" fmla="*/ 554 w 12217299"/>
              <a:gd name="connsiteY3" fmla="*/ 3738614 h 3738614"/>
              <a:gd name="connsiteX4" fmla="*/ 3353 w 12217299"/>
              <a:gd name="connsiteY4" fmla="*/ 0 h 3738614"/>
              <a:gd name="connsiteX0" fmla="*/ 3353 w 12214683"/>
              <a:gd name="connsiteY0" fmla="*/ 0 h 3738614"/>
              <a:gd name="connsiteX1" fmla="*/ 12211655 w 12214683"/>
              <a:gd name="connsiteY1" fmla="*/ 1533911 h 3738614"/>
              <a:gd name="connsiteX2" fmla="*/ 12213955 w 12214683"/>
              <a:gd name="connsiteY2" fmla="*/ 3732665 h 3738614"/>
              <a:gd name="connsiteX3" fmla="*/ 554 w 12214683"/>
              <a:gd name="connsiteY3" fmla="*/ 3738614 h 3738614"/>
              <a:gd name="connsiteX4" fmla="*/ 3353 w 12214683"/>
              <a:gd name="connsiteY4" fmla="*/ 0 h 3738614"/>
              <a:gd name="connsiteX0" fmla="*/ 3353 w 12214236"/>
              <a:gd name="connsiteY0" fmla="*/ 0 h 3738614"/>
              <a:gd name="connsiteX1" fmla="*/ 12194722 w 12214236"/>
              <a:gd name="connsiteY1" fmla="*/ 1542378 h 3738614"/>
              <a:gd name="connsiteX2" fmla="*/ 12213955 w 12214236"/>
              <a:gd name="connsiteY2" fmla="*/ 3732665 h 3738614"/>
              <a:gd name="connsiteX3" fmla="*/ 554 w 12214236"/>
              <a:gd name="connsiteY3" fmla="*/ 3738614 h 3738614"/>
              <a:gd name="connsiteX4" fmla="*/ 3353 w 12214236"/>
              <a:gd name="connsiteY4" fmla="*/ 0 h 3738614"/>
              <a:gd name="connsiteX0" fmla="*/ 3353 w 12194721"/>
              <a:gd name="connsiteY0" fmla="*/ 0 h 3738614"/>
              <a:gd name="connsiteX1" fmla="*/ 12194722 w 12194721"/>
              <a:gd name="connsiteY1" fmla="*/ 1542378 h 3738614"/>
              <a:gd name="connsiteX2" fmla="*/ 12140576 w 12194721"/>
              <a:gd name="connsiteY2" fmla="*/ 3732665 h 3738614"/>
              <a:gd name="connsiteX3" fmla="*/ 554 w 12194721"/>
              <a:gd name="connsiteY3" fmla="*/ 3738614 h 3738614"/>
              <a:gd name="connsiteX4" fmla="*/ 3353 w 12194721"/>
              <a:gd name="connsiteY4" fmla="*/ 0 h 3738614"/>
              <a:gd name="connsiteX0" fmla="*/ 3353 w 12197748"/>
              <a:gd name="connsiteY0" fmla="*/ 0 h 3738614"/>
              <a:gd name="connsiteX1" fmla="*/ 12194722 w 12197748"/>
              <a:gd name="connsiteY1" fmla="*/ 1542378 h 3738614"/>
              <a:gd name="connsiteX2" fmla="*/ 12197020 w 12197748"/>
              <a:gd name="connsiteY2" fmla="*/ 3732665 h 3738614"/>
              <a:gd name="connsiteX3" fmla="*/ 554 w 12197748"/>
              <a:gd name="connsiteY3" fmla="*/ 3738614 h 3738614"/>
              <a:gd name="connsiteX4" fmla="*/ 3353 w 12197748"/>
              <a:gd name="connsiteY4" fmla="*/ 0 h 3738614"/>
              <a:gd name="connsiteX0" fmla="*/ 3353 w 12194721"/>
              <a:gd name="connsiteY0" fmla="*/ 0 h 3738614"/>
              <a:gd name="connsiteX1" fmla="*/ 12194722 w 12194721"/>
              <a:gd name="connsiteY1" fmla="*/ 1542378 h 3738614"/>
              <a:gd name="connsiteX2" fmla="*/ 12191376 w 12194721"/>
              <a:gd name="connsiteY2" fmla="*/ 3736898 h 3738614"/>
              <a:gd name="connsiteX3" fmla="*/ 554 w 12194721"/>
              <a:gd name="connsiteY3" fmla="*/ 3738614 h 3738614"/>
              <a:gd name="connsiteX4" fmla="*/ 3353 w 12194721"/>
              <a:gd name="connsiteY4" fmla="*/ 0 h 3738614"/>
              <a:gd name="connsiteX0" fmla="*/ 3353 w 12200417"/>
              <a:gd name="connsiteY0" fmla="*/ 0 h 3743248"/>
              <a:gd name="connsiteX1" fmla="*/ 12194722 w 12200417"/>
              <a:gd name="connsiteY1" fmla="*/ 1542378 h 3743248"/>
              <a:gd name="connsiteX2" fmla="*/ 12199842 w 12200417"/>
              <a:gd name="connsiteY2" fmla="*/ 3743248 h 3743248"/>
              <a:gd name="connsiteX3" fmla="*/ 554 w 12200417"/>
              <a:gd name="connsiteY3" fmla="*/ 3738614 h 3743248"/>
              <a:gd name="connsiteX4" fmla="*/ 3353 w 12200417"/>
              <a:gd name="connsiteY4" fmla="*/ 0 h 3743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0417" h="3743248">
                <a:moveTo>
                  <a:pt x="3353" y="0"/>
                </a:moveTo>
                <a:lnTo>
                  <a:pt x="12194722" y="1542378"/>
                </a:lnTo>
                <a:cubicBezTo>
                  <a:pt x="12191491" y="1885061"/>
                  <a:pt x="12203073" y="3400565"/>
                  <a:pt x="12199842" y="3743248"/>
                </a:cubicBezTo>
                <a:lnTo>
                  <a:pt x="554" y="3738614"/>
                </a:lnTo>
                <a:cubicBezTo>
                  <a:pt x="-2148" y="1983700"/>
                  <a:pt x="6055" y="1754914"/>
                  <a:pt x="335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2" name="Triangle 6"/>
          <p:cNvSpPr/>
          <p:nvPr/>
        </p:nvSpPr>
        <p:spPr>
          <a:xfrm rot="10800000">
            <a:off x="10013403" y="-12651"/>
            <a:ext cx="2178596" cy="1634061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2796" y="190096"/>
            <a:ext cx="756733" cy="56645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07663" y="3785082"/>
            <a:ext cx="4527320" cy="738664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30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UKAEA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7661" y="4594103"/>
            <a:ext cx="8968315" cy="1287122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6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342794" indent="0" algn="ctr">
              <a:buNone/>
              <a:defRPr sz="1500"/>
            </a:lvl2pPr>
            <a:lvl3pPr marL="685596" indent="0" algn="ctr">
              <a:buNone/>
              <a:defRPr sz="1350"/>
            </a:lvl3pPr>
            <a:lvl4pPr marL="1028394" indent="0" algn="ctr">
              <a:buNone/>
              <a:defRPr sz="1200"/>
            </a:lvl4pPr>
            <a:lvl5pPr marL="1371192" indent="0" algn="ctr">
              <a:buNone/>
              <a:defRPr sz="1200"/>
            </a:lvl5pPr>
            <a:lvl6pPr marL="1713995" indent="0" algn="ctr">
              <a:buNone/>
              <a:defRPr sz="1200"/>
            </a:lvl6pPr>
            <a:lvl7pPr marL="2056787" indent="0" algn="ctr">
              <a:buNone/>
              <a:defRPr sz="1200"/>
            </a:lvl7pPr>
            <a:lvl8pPr marL="2399580" indent="0" algn="ctr">
              <a:buNone/>
              <a:defRPr sz="1200"/>
            </a:lvl8pPr>
            <a:lvl9pPr marL="2742374" indent="0" algn="ctr">
              <a:buNone/>
              <a:defRPr sz="1200"/>
            </a:lvl9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07716" y="6050503"/>
            <a:ext cx="7324725" cy="588486"/>
          </a:xfrm>
        </p:spPr>
        <p:txBody>
          <a:bodyPr lIns="0" tIns="0" rIns="0" bIns="0">
            <a:normAutofit/>
          </a:bodyPr>
          <a:lstStyle>
            <a:lvl1pPr>
              <a:defRPr sz="1500" b="1" i="0" baseline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6543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-im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308E43-923A-0D49-870D-BEDF0F82F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651"/>
            <a:ext cx="12192000" cy="5279136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>
            <a:off x="-3354" y="3125336"/>
            <a:ext cx="12200420" cy="3743248"/>
          </a:xfrm>
          <a:custGeom>
            <a:avLst/>
            <a:gdLst>
              <a:gd name="connsiteX0" fmla="*/ 0 w 12260826"/>
              <a:gd name="connsiteY0" fmla="*/ 0 h 5270090"/>
              <a:gd name="connsiteX1" fmla="*/ 12260826 w 12260826"/>
              <a:gd name="connsiteY1" fmla="*/ 4817806 h 5270090"/>
              <a:gd name="connsiteX2" fmla="*/ 12260826 w 12260826"/>
              <a:gd name="connsiteY2" fmla="*/ 5270090 h 5270090"/>
              <a:gd name="connsiteX3" fmla="*/ 29497 w 12260826"/>
              <a:gd name="connsiteY3" fmla="*/ 5270090 h 5270090"/>
              <a:gd name="connsiteX4" fmla="*/ 0 w 12260826"/>
              <a:gd name="connsiteY4" fmla="*/ 0 h 5270090"/>
              <a:gd name="connsiteX0" fmla="*/ 7935 w 12231329"/>
              <a:gd name="connsiteY0" fmla="*/ 0 h 5254048"/>
              <a:gd name="connsiteX1" fmla="*/ 12231329 w 12231329"/>
              <a:gd name="connsiteY1" fmla="*/ 4801764 h 5254048"/>
              <a:gd name="connsiteX2" fmla="*/ 12231329 w 12231329"/>
              <a:gd name="connsiteY2" fmla="*/ 5254048 h 5254048"/>
              <a:gd name="connsiteX3" fmla="*/ 0 w 12231329"/>
              <a:gd name="connsiteY3" fmla="*/ 5254048 h 5254048"/>
              <a:gd name="connsiteX4" fmla="*/ 7935 w 12231329"/>
              <a:gd name="connsiteY4" fmla="*/ 0 h 5254048"/>
              <a:gd name="connsiteX0" fmla="*/ 0 w 12223394"/>
              <a:gd name="connsiteY0" fmla="*/ 0 h 5259395"/>
              <a:gd name="connsiteX1" fmla="*/ 12223394 w 12223394"/>
              <a:gd name="connsiteY1" fmla="*/ 4801764 h 5259395"/>
              <a:gd name="connsiteX2" fmla="*/ 12223394 w 12223394"/>
              <a:gd name="connsiteY2" fmla="*/ 5254048 h 5259395"/>
              <a:gd name="connsiteX3" fmla="*/ 72276 w 12223394"/>
              <a:gd name="connsiteY3" fmla="*/ 5259395 h 5259395"/>
              <a:gd name="connsiteX4" fmla="*/ 0 w 12223394"/>
              <a:gd name="connsiteY4" fmla="*/ 0 h 5259395"/>
              <a:gd name="connsiteX0" fmla="*/ 0 w 12223394"/>
              <a:gd name="connsiteY0" fmla="*/ 0 h 5264743"/>
              <a:gd name="connsiteX1" fmla="*/ 12223394 w 12223394"/>
              <a:gd name="connsiteY1" fmla="*/ 4801764 h 5264743"/>
              <a:gd name="connsiteX2" fmla="*/ 12223394 w 12223394"/>
              <a:gd name="connsiteY2" fmla="*/ 5254048 h 5264743"/>
              <a:gd name="connsiteX3" fmla="*/ 8107 w 12223394"/>
              <a:gd name="connsiteY3" fmla="*/ 5264743 h 5264743"/>
              <a:gd name="connsiteX4" fmla="*/ 0 w 12223394"/>
              <a:gd name="connsiteY4" fmla="*/ 0 h 5264743"/>
              <a:gd name="connsiteX0" fmla="*/ 0 w 12223394"/>
              <a:gd name="connsiteY0" fmla="*/ 0 h 5254048"/>
              <a:gd name="connsiteX1" fmla="*/ 12223394 w 12223394"/>
              <a:gd name="connsiteY1" fmla="*/ 4801764 h 5254048"/>
              <a:gd name="connsiteX2" fmla="*/ 12223394 w 12223394"/>
              <a:gd name="connsiteY2" fmla="*/ 5254048 h 5254048"/>
              <a:gd name="connsiteX3" fmla="*/ 8107 w 12223394"/>
              <a:gd name="connsiteY3" fmla="*/ 5238006 h 5254048"/>
              <a:gd name="connsiteX4" fmla="*/ 0 w 12223394"/>
              <a:gd name="connsiteY4" fmla="*/ 0 h 5254048"/>
              <a:gd name="connsiteX0" fmla="*/ 0 w 12223394"/>
              <a:gd name="connsiteY0" fmla="*/ 0 h 4841452"/>
              <a:gd name="connsiteX1" fmla="*/ 12223394 w 12223394"/>
              <a:gd name="connsiteY1" fmla="*/ 4389168 h 4841452"/>
              <a:gd name="connsiteX2" fmla="*/ 12223394 w 12223394"/>
              <a:gd name="connsiteY2" fmla="*/ 4841452 h 4841452"/>
              <a:gd name="connsiteX3" fmla="*/ 8107 w 12223394"/>
              <a:gd name="connsiteY3" fmla="*/ 4825410 h 4841452"/>
              <a:gd name="connsiteX4" fmla="*/ 0 w 12223394"/>
              <a:gd name="connsiteY4" fmla="*/ 0 h 4841452"/>
              <a:gd name="connsiteX0" fmla="*/ 3585 w 12215828"/>
              <a:gd name="connsiteY0" fmla="*/ 0 h 4629579"/>
              <a:gd name="connsiteX1" fmla="*/ 12215828 w 12215828"/>
              <a:gd name="connsiteY1" fmla="*/ 4177295 h 4629579"/>
              <a:gd name="connsiteX2" fmla="*/ 12215828 w 12215828"/>
              <a:gd name="connsiteY2" fmla="*/ 4629579 h 4629579"/>
              <a:gd name="connsiteX3" fmla="*/ 541 w 12215828"/>
              <a:gd name="connsiteY3" fmla="*/ 4613537 h 4629579"/>
              <a:gd name="connsiteX4" fmla="*/ 3585 w 12215828"/>
              <a:gd name="connsiteY4" fmla="*/ 0 h 4629579"/>
              <a:gd name="connsiteX0" fmla="*/ 3585 w 12215828"/>
              <a:gd name="connsiteY0" fmla="*/ 0 h 4685336"/>
              <a:gd name="connsiteX1" fmla="*/ 12215828 w 12215828"/>
              <a:gd name="connsiteY1" fmla="*/ 4233052 h 4685336"/>
              <a:gd name="connsiteX2" fmla="*/ 12215828 w 12215828"/>
              <a:gd name="connsiteY2" fmla="*/ 4685336 h 4685336"/>
              <a:gd name="connsiteX3" fmla="*/ 541 w 12215828"/>
              <a:gd name="connsiteY3" fmla="*/ 4669294 h 4685336"/>
              <a:gd name="connsiteX4" fmla="*/ 3585 w 12215828"/>
              <a:gd name="connsiteY4" fmla="*/ 0 h 4685336"/>
              <a:gd name="connsiteX0" fmla="*/ 3585 w 12249282"/>
              <a:gd name="connsiteY0" fmla="*/ 0 h 4685336"/>
              <a:gd name="connsiteX1" fmla="*/ 12249282 w 12249282"/>
              <a:gd name="connsiteY1" fmla="*/ 3842759 h 4685336"/>
              <a:gd name="connsiteX2" fmla="*/ 12215828 w 12249282"/>
              <a:gd name="connsiteY2" fmla="*/ 4685336 h 4685336"/>
              <a:gd name="connsiteX3" fmla="*/ 541 w 12249282"/>
              <a:gd name="connsiteY3" fmla="*/ 4669294 h 4685336"/>
              <a:gd name="connsiteX4" fmla="*/ 3585 w 12249282"/>
              <a:gd name="connsiteY4" fmla="*/ 0 h 4685336"/>
              <a:gd name="connsiteX0" fmla="*/ 0 w 12279151"/>
              <a:gd name="connsiteY0" fmla="*/ 0 h 4573823"/>
              <a:gd name="connsiteX1" fmla="*/ 12279151 w 12279151"/>
              <a:gd name="connsiteY1" fmla="*/ 3731246 h 4573823"/>
              <a:gd name="connsiteX2" fmla="*/ 12245697 w 12279151"/>
              <a:gd name="connsiteY2" fmla="*/ 4573823 h 4573823"/>
              <a:gd name="connsiteX3" fmla="*/ 30410 w 12279151"/>
              <a:gd name="connsiteY3" fmla="*/ 4557781 h 4573823"/>
              <a:gd name="connsiteX4" fmla="*/ 0 w 12279151"/>
              <a:gd name="connsiteY4" fmla="*/ 0 h 4573823"/>
              <a:gd name="connsiteX0" fmla="*/ 0 w 12346058"/>
              <a:gd name="connsiteY0" fmla="*/ 0 h 4573823"/>
              <a:gd name="connsiteX1" fmla="*/ 12346058 w 12346058"/>
              <a:gd name="connsiteY1" fmla="*/ 3541675 h 4573823"/>
              <a:gd name="connsiteX2" fmla="*/ 12245697 w 12346058"/>
              <a:gd name="connsiteY2" fmla="*/ 4573823 h 4573823"/>
              <a:gd name="connsiteX3" fmla="*/ 30410 w 12346058"/>
              <a:gd name="connsiteY3" fmla="*/ 4557781 h 4573823"/>
              <a:gd name="connsiteX4" fmla="*/ 0 w 12346058"/>
              <a:gd name="connsiteY4" fmla="*/ 0 h 4573823"/>
              <a:gd name="connsiteX0" fmla="*/ 0 w 12245697"/>
              <a:gd name="connsiteY0" fmla="*/ 0 h 4573823"/>
              <a:gd name="connsiteX1" fmla="*/ 12211379 w 12245697"/>
              <a:gd name="connsiteY1" fmla="*/ 3492056 h 4573823"/>
              <a:gd name="connsiteX2" fmla="*/ 12245697 w 12245697"/>
              <a:gd name="connsiteY2" fmla="*/ 4573823 h 4573823"/>
              <a:gd name="connsiteX3" fmla="*/ 30410 w 12245697"/>
              <a:gd name="connsiteY3" fmla="*/ 4557781 h 4573823"/>
              <a:gd name="connsiteX4" fmla="*/ 0 w 12245697"/>
              <a:gd name="connsiteY4" fmla="*/ 0 h 4573823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756600 w 12211379"/>
              <a:gd name="connsiteY2" fmla="*/ 4020930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827484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41341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0257 w 12221427"/>
              <a:gd name="connsiteY2" fmla="*/ 4541341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25696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16269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9684 w 12221427"/>
              <a:gd name="connsiteY2" fmla="*/ 4546055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1599482 w 12221427"/>
              <a:gd name="connsiteY2" fmla="*/ 4021269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1733 w 12221427"/>
              <a:gd name="connsiteY2" fmla="*/ 4530152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33052 w 12214722"/>
              <a:gd name="connsiteY0" fmla="*/ 0 h 4546593"/>
              <a:gd name="connsiteX1" fmla="*/ 12214722 w 12214722"/>
              <a:gd name="connsiteY1" fmla="*/ 3486202 h 4546593"/>
              <a:gd name="connsiteX2" fmla="*/ 12205028 w 12214722"/>
              <a:gd name="connsiteY2" fmla="*/ 4514250 h 4546593"/>
              <a:gd name="connsiteX3" fmla="*/ 137 w 12214722"/>
              <a:gd name="connsiteY3" fmla="*/ 4546593 h 4546593"/>
              <a:gd name="connsiteX4" fmla="*/ 33052 w 12214722"/>
              <a:gd name="connsiteY4" fmla="*/ 0 h 4546593"/>
              <a:gd name="connsiteX0" fmla="*/ 25134 w 12214755"/>
              <a:gd name="connsiteY0" fmla="*/ 0 h 4538641"/>
              <a:gd name="connsiteX1" fmla="*/ 12214755 w 12214755"/>
              <a:gd name="connsiteY1" fmla="*/ 3478250 h 4538641"/>
              <a:gd name="connsiteX2" fmla="*/ 12205061 w 12214755"/>
              <a:gd name="connsiteY2" fmla="*/ 4506298 h 4538641"/>
              <a:gd name="connsiteX3" fmla="*/ 170 w 12214755"/>
              <a:gd name="connsiteY3" fmla="*/ 4538641 h 4538641"/>
              <a:gd name="connsiteX4" fmla="*/ 25134 w 12214755"/>
              <a:gd name="connsiteY4" fmla="*/ 0 h 4538641"/>
              <a:gd name="connsiteX0" fmla="*/ 9400 w 12214923"/>
              <a:gd name="connsiteY0" fmla="*/ 0 h 4530690"/>
              <a:gd name="connsiteX1" fmla="*/ 12214923 w 12214923"/>
              <a:gd name="connsiteY1" fmla="*/ 3470299 h 4530690"/>
              <a:gd name="connsiteX2" fmla="*/ 12205229 w 12214923"/>
              <a:gd name="connsiteY2" fmla="*/ 4498347 h 4530690"/>
              <a:gd name="connsiteX3" fmla="*/ 338 w 12214923"/>
              <a:gd name="connsiteY3" fmla="*/ 4530690 h 4530690"/>
              <a:gd name="connsiteX4" fmla="*/ 9400 w 12214923"/>
              <a:gd name="connsiteY4" fmla="*/ 0 h 4530690"/>
              <a:gd name="connsiteX0" fmla="*/ 0 w 12205523"/>
              <a:gd name="connsiteY0" fmla="*/ 0 h 4498347"/>
              <a:gd name="connsiteX1" fmla="*/ 12205523 w 12205523"/>
              <a:gd name="connsiteY1" fmla="*/ 3470299 h 4498347"/>
              <a:gd name="connsiteX2" fmla="*/ 12195829 w 12205523"/>
              <a:gd name="connsiteY2" fmla="*/ 4498347 h 4498347"/>
              <a:gd name="connsiteX3" fmla="*/ 285136 w 12205523"/>
              <a:gd name="connsiteY3" fmla="*/ 4268297 h 4498347"/>
              <a:gd name="connsiteX4" fmla="*/ 0 w 12205523"/>
              <a:gd name="connsiteY4" fmla="*/ 0 h 4498347"/>
              <a:gd name="connsiteX0" fmla="*/ 0 w 12205523"/>
              <a:gd name="connsiteY0" fmla="*/ 0 h 4506836"/>
              <a:gd name="connsiteX1" fmla="*/ 12205523 w 12205523"/>
              <a:gd name="connsiteY1" fmla="*/ 3470299 h 4506836"/>
              <a:gd name="connsiteX2" fmla="*/ 12195829 w 12205523"/>
              <a:gd name="connsiteY2" fmla="*/ 4498347 h 4506836"/>
              <a:gd name="connsiteX3" fmla="*/ 6841 w 12205523"/>
              <a:gd name="connsiteY3" fmla="*/ 4506836 h 4506836"/>
              <a:gd name="connsiteX4" fmla="*/ 0 w 12205523"/>
              <a:gd name="connsiteY4" fmla="*/ 0 h 4506836"/>
              <a:gd name="connsiteX0" fmla="*/ 0 w 12205523"/>
              <a:gd name="connsiteY0" fmla="*/ 0 h 4511047"/>
              <a:gd name="connsiteX1" fmla="*/ 12205523 w 12205523"/>
              <a:gd name="connsiteY1" fmla="*/ 3470299 h 4511047"/>
              <a:gd name="connsiteX2" fmla="*/ 12202179 w 12205523"/>
              <a:gd name="connsiteY2" fmla="*/ 4511047 h 4511047"/>
              <a:gd name="connsiteX3" fmla="*/ 6841 w 12205523"/>
              <a:gd name="connsiteY3" fmla="*/ 4506836 h 4511047"/>
              <a:gd name="connsiteX4" fmla="*/ 0 w 12205523"/>
              <a:gd name="connsiteY4" fmla="*/ 0 h 4511047"/>
              <a:gd name="connsiteX0" fmla="*/ 0 w 12216156"/>
              <a:gd name="connsiteY0" fmla="*/ 0 h 3958154"/>
              <a:gd name="connsiteX1" fmla="*/ 12216156 w 12216156"/>
              <a:gd name="connsiteY1" fmla="*/ 2917406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332614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28725"/>
              <a:gd name="connsiteY0" fmla="*/ 0 h 3743749"/>
              <a:gd name="connsiteX1" fmla="*/ 12228725 w 12228725"/>
              <a:gd name="connsiteY1" fmla="*/ 2096944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28725"/>
              <a:gd name="connsiteY0" fmla="*/ 0 h 3743749"/>
              <a:gd name="connsiteX1" fmla="*/ 12228725 w 12228725"/>
              <a:gd name="connsiteY1" fmla="*/ 1880127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28725"/>
              <a:gd name="connsiteY0" fmla="*/ 0 h 3743749"/>
              <a:gd name="connsiteX1" fmla="*/ 12228725 w 12228725"/>
              <a:gd name="connsiteY1" fmla="*/ 1880127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28725"/>
              <a:gd name="connsiteY0" fmla="*/ 0 h 3743749"/>
              <a:gd name="connsiteX1" fmla="*/ 12228725 w 12228725"/>
              <a:gd name="connsiteY1" fmla="*/ 1880127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28725"/>
              <a:gd name="connsiteY0" fmla="*/ 0 h 3743749"/>
              <a:gd name="connsiteX1" fmla="*/ 12228725 w 12228725"/>
              <a:gd name="connsiteY1" fmla="*/ 1540762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28725"/>
              <a:gd name="connsiteY0" fmla="*/ 0 h 3743749"/>
              <a:gd name="connsiteX1" fmla="*/ 12228725 w 12228725"/>
              <a:gd name="connsiteY1" fmla="*/ 1540762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28725"/>
              <a:gd name="connsiteY0" fmla="*/ 0 h 3743749"/>
              <a:gd name="connsiteX1" fmla="*/ 12228725 w 12228725"/>
              <a:gd name="connsiteY1" fmla="*/ 1540762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13946"/>
              <a:gd name="connsiteY0" fmla="*/ 0 h 3732665"/>
              <a:gd name="connsiteX1" fmla="*/ 12213946 w 12213946"/>
              <a:gd name="connsiteY1" fmla="*/ 1529678 h 3732665"/>
              <a:gd name="connsiteX2" fmla="*/ 12210602 w 12213946"/>
              <a:gd name="connsiteY2" fmla="*/ 3732665 h 3732665"/>
              <a:gd name="connsiteX3" fmla="*/ 15264 w 12213946"/>
              <a:gd name="connsiteY3" fmla="*/ 3728454 h 3732665"/>
              <a:gd name="connsiteX4" fmla="*/ 0 w 12213946"/>
              <a:gd name="connsiteY4" fmla="*/ 0 h 3732665"/>
              <a:gd name="connsiteX0" fmla="*/ 0 w 12213946"/>
              <a:gd name="connsiteY0" fmla="*/ 0 h 3738614"/>
              <a:gd name="connsiteX1" fmla="*/ 12213946 w 12213946"/>
              <a:gd name="connsiteY1" fmla="*/ 1529678 h 3738614"/>
              <a:gd name="connsiteX2" fmla="*/ 12210602 w 12213946"/>
              <a:gd name="connsiteY2" fmla="*/ 3732665 h 3738614"/>
              <a:gd name="connsiteX3" fmla="*/ 8491 w 12213946"/>
              <a:gd name="connsiteY3" fmla="*/ 3738614 h 3738614"/>
              <a:gd name="connsiteX4" fmla="*/ 0 w 12213946"/>
              <a:gd name="connsiteY4" fmla="*/ 0 h 3738614"/>
              <a:gd name="connsiteX0" fmla="*/ 3353 w 12217299"/>
              <a:gd name="connsiteY0" fmla="*/ 0 h 3738614"/>
              <a:gd name="connsiteX1" fmla="*/ 12217299 w 12217299"/>
              <a:gd name="connsiteY1" fmla="*/ 1529678 h 3738614"/>
              <a:gd name="connsiteX2" fmla="*/ 12213955 w 12217299"/>
              <a:gd name="connsiteY2" fmla="*/ 3732665 h 3738614"/>
              <a:gd name="connsiteX3" fmla="*/ 554 w 12217299"/>
              <a:gd name="connsiteY3" fmla="*/ 3738614 h 3738614"/>
              <a:gd name="connsiteX4" fmla="*/ 3353 w 12217299"/>
              <a:gd name="connsiteY4" fmla="*/ 0 h 3738614"/>
              <a:gd name="connsiteX0" fmla="*/ 3353 w 12214683"/>
              <a:gd name="connsiteY0" fmla="*/ 0 h 3738614"/>
              <a:gd name="connsiteX1" fmla="*/ 12211655 w 12214683"/>
              <a:gd name="connsiteY1" fmla="*/ 1533911 h 3738614"/>
              <a:gd name="connsiteX2" fmla="*/ 12213955 w 12214683"/>
              <a:gd name="connsiteY2" fmla="*/ 3732665 h 3738614"/>
              <a:gd name="connsiteX3" fmla="*/ 554 w 12214683"/>
              <a:gd name="connsiteY3" fmla="*/ 3738614 h 3738614"/>
              <a:gd name="connsiteX4" fmla="*/ 3353 w 12214683"/>
              <a:gd name="connsiteY4" fmla="*/ 0 h 3738614"/>
              <a:gd name="connsiteX0" fmla="*/ 3353 w 12214236"/>
              <a:gd name="connsiteY0" fmla="*/ 0 h 3738614"/>
              <a:gd name="connsiteX1" fmla="*/ 12194722 w 12214236"/>
              <a:gd name="connsiteY1" fmla="*/ 1542378 h 3738614"/>
              <a:gd name="connsiteX2" fmla="*/ 12213955 w 12214236"/>
              <a:gd name="connsiteY2" fmla="*/ 3732665 h 3738614"/>
              <a:gd name="connsiteX3" fmla="*/ 554 w 12214236"/>
              <a:gd name="connsiteY3" fmla="*/ 3738614 h 3738614"/>
              <a:gd name="connsiteX4" fmla="*/ 3353 w 12214236"/>
              <a:gd name="connsiteY4" fmla="*/ 0 h 3738614"/>
              <a:gd name="connsiteX0" fmla="*/ 3353 w 12194721"/>
              <a:gd name="connsiteY0" fmla="*/ 0 h 3738614"/>
              <a:gd name="connsiteX1" fmla="*/ 12194722 w 12194721"/>
              <a:gd name="connsiteY1" fmla="*/ 1542378 h 3738614"/>
              <a:gd name="connsiteX2" fmla="*/ 12140576 w 12194721"/>
              <a:gd name="connsiteY2" fmla="*/ 3732665 h 3738614"/>
              <a:gd name="connsiteX3" fmla="*/ 554 w 12194721"/>
              <a:gd name="connsiteY3" fmla="*/ 3738614 h 3738614"/>
              <a:gd name="connsiteX4" fmla="*/ 3353 w 12194721"/>
              <a:gd name="connsiteY4" fmla="*/ 0 h 3738614"/>
              <a:gd name="connsiteX0" fmla="*/ 3353 w 12197748"/>
              <a:gd name="connsiteY0" fmla="*/ 0 h 3738614"/>
              <a:gd name="connsiteX1" fmla="*/ 12194722 w 12197748"/>
              <a:gd name="connsiteY1" fmla="*/ 1542378 h 3738614"/>
              <a:gd name="connsiteX2" fmla="*/ 12197020 w 12197748"/>
              <a:gd name="connsiteY2" fmla="*/ 3732665 h 3738614"/>
              <a:gd name="connsiteX3" fmla="*/ 554 w 12197748"/>
              <a:gd name="connsiteY3" fmla="*/ 3738614 h 3738614"/>
              <a:gd name="connsiteX4" fmla="*/ 3353 w 12197748"/>
              <a:gd name="connsiteY4" fmla="*/ 0 h 3738614"/>
              <a:gd name="connsiteX0" fmla="*/ 3353 w 12194721"/>
              <a:gd name="connsiteY0" fmla="*/ 0 h 3738614"/>
              <a:gd name="connsiteX1" fmla="*/ 12194722 w 12194721"/>
              <a:gd name="connsiteY1" fmla="*/ 1542378 h 3738614"/>
              <a:gd name="connsiteX2" fmla="*/ 12191376 w 12194721"/>
              <a:gd name="connsiteY2" fmla="*/ 3736898 h 3738614"/>
              <a:gd name="connsiteX3" fmla="*/ 554 w 12194721"/>
              <a:gd name="connsiteY3" fmla="*/ 3738614 h 3738614"/>
              <a:gd name="connsiteX4" fmla="*/ 3353 w 12194721"/>
              <a:gd name="connsiteY4" fmla="*/ 0 h 3738614"/>
              <a:gd name="connsiteX0" fmla="*/ 3353 w 12200417"/>
              <a:gd name="connsiteY0" fmla="*/ 0 h 3743248"/>
              <a:gd name="connsiteX1" fmla="*/ 12194722 w 12200417"/>
              <a:gd name="connsiteY1" fmla="*/ 1542378 h 3743248"/>
              <a:gd name="connsiteX2" fmla="*/ 12199842 w 12200417"/>
              <a:gd name="connsiteY2" fmla="*/ 3743248 h 3743248"/>
              <a:gd name="connsiteX3" fmla="*/ 554 w 12200417"/>
              <a:gd name="connsiteY3" fmla="*/ 3738614 h 3743248"/>
              <a:gd name="connsiteX4" fmla="*/ 3353 w 12200417"/>
              <a:gd name="connsiteY4" fmla="*/ 0 h 3743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0417" h="3743248">
                <a:moveTo>
                  <a:pt x="3353" y="0"/>
                </a:moveTo>
                <a:lnTo>
                  <a:pt x="12194722" y="1542378"/>
                </a:lnTo>
                <a:cubicBezTo>
                  <a:pt x="12191491" y="1885061"/>
                  <a:pt x="12203073" y="3400565"/>
                  <a:pt x="12199842" y="3743248"/>
                </a:cubicBezTo>
                <a:lnTo>
                  <a:pt x="554" y="3738614"/>
                </a:lnTo>
                <a:cubicBezTo>
                  <a:pt x="-2148" y="1983700"/>
                  <a:pt x="6055" y="1754914"/>
                  <a:pt x="335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9" name="Triangle 6"/>
          <p:cNvSpPr/>
          <p:nvPr/>
        </p:nvSpPr>
        <p:spPr>
          <a:xfrm rot="10800000">
            <a:off x="10013403" y="-12651"/>
            <a:ext cx="2178596" cy="1634061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2796" y="190096"/>
            <a:ext cx="756733" cy="566452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307663" y="3785082"/>
            <a:ext cx="4527320" cy="738664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30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UKAEA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7661" y="4594103"/>
            <a:ext cx="8968315" cy="1287122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6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342794" indent="0" algn="ctr">
              <a:buNone/>
              <a:defRPr sz="1500"/>
            </a:lvl2pPr>
            <a:lvl3pPr marL="685596" indent="0" algn="ctr">
              <a:buNone/>
              <a:defRPr sz="1350"/>
            </a:lvl3pPr>
            <a:lvl4pPr marL="1028394" indent="0" algn="ctr">
              <a:buNone/>
              <a:defRPr sz="1200"/>
            </a:lvl4pPr>
            <a:lvl5pPr marL="1371192" indent="0" algn="ctr">
              <a:buNone/>
              <a:defRPr sz="1200"/>
            </a:lvl5pPr>
            <a:lvl6pPr marL="1713995" indent="0" algn="ctr">
              <a:buNone/>
              <a:defRPr sz="1200"/>
            </a:lvl6pPr>
            <a:lvl7pPr marL="2056787" indent="0" algn="ctr">
              <a:buNone/>
              <a:defRPr sz="1200"/>
            </a:lvl7pPr>
            <a:lvl8pPr marL="2399580" indent="0" algn="ctr">
              <a:buNone/>
              <a:defRPr sz="1200"/>
            </a:lvl8pPr>
            <a:lvl9pPr marL="2742374" indent="0" algn="ctr">
              <a:buNone/>
              <a:defRPr sz="1200"/>
            </a:lvl9pPr>
          </a:lstStyle>
          <a:p>
            <a:r>
              <a:rPr lang="en-US" dirty="0"/>
              <a:t>Click to add title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07716" y="6050503"/>
            <a:ext cx="7324725" cy="588486"/>
          </a:xfrm>
        </p:spPr>
        <p:txBody>
          <a:bodyPr lIns="0" tIns="0" rIns="0" bIns="0">
            <a:normAutofit/>
          </a:bodyPr>
          <a:lstStyle>
            <a:lvl1pPr>
              <a:defRPr sz="1500" b="1" i="0" baseline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398243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-im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88E603-90F2-5042-BDA1-3B52E045F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651"/>
            <a:ext cx="12192000" cy="4706112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>
          <a:xfrm>
            <a:off x="-3354" y="3125336"/>
            <a:ext cx="12200420" cy="3743248"/>
          </a:xfrm>
          <a:custGeom>
            <a:avLst/>
            <a:gdLst>
              <a:gd name="connsiteX0" fmla="*/ 0 w 12260826"/>
              <a:gd name="connsiteY0" fmla="*/ 0 h 5270090"/>
              <a:gd name="connsiteX1" fmla="*/ 12260826 w 12260826"/>
              <a:gd name="connsiteY1" fmla="*/ 4817806 h 5270090"/>
              <a:gd name="connsiteX2" fmla="*/ 12260826 w 12260826"/>
              <a:gd name="connsiteY2" fmla="*/ 5270090 h 5270090"/>
              <a:gd name="connsiteX3" fmla="*/ 29497 w 12260826"/>
              <a:gd name="connsiteY3" fmla="*/ 5270090 h 5270090"/>
              <a:gd name="connsiteX4" fmla="*/ 0 w 12260826"/>
              <a:gd name="connsiteY4" fmla="*/ 0 h 5270090"/>
              <a:gd name="connsiteX0" fmla="*/ 7935 w 12231329"/>
              <a:gd name="connsiteY0" fmla="*/ 0 h 5254048"/>
              <a:gd name="connsiteX1" fmla="*/ 12231329 w 12231329"/>
              <a:gd name="connsiteY1" fmla="*/ 4801764 h 5254048"/>
              <a:gd name="connsiteX2" fmla="*/ 12231329 w 12231329"/>
              <a:gd name="connsiteY2" fmla="*/ 5254048 h 5254048"/>
              <a:gd name="connsiteX3" fmla="*/ 0 w 12231329"/>
              <a:gd name="connsiteY3" fmla="*/ 5254048 h 5254048"/>
              <a:gd name="connsiteX4" fmla="*/ 7935 w 12231329"/>
              <a:gd name="connsiteY4" fmla="*/ 0 h 5254048"/>
              <a:gd name="connsiteX0" fmla="*/ 0 w 12223394"/>
              <a:gd name="connsiteY0" fmla="*/ 0 h 5259395"/>
              <a:gd name="connsiteX1" fmla="*/ 12223394 w 12223394"/>
              <a:gd name="connsiteY1" fmla="*/ 4801764 h 5259395"/>
              <a:gd name="connsiteX2" fmla="*/ 12223394 w 12223394"/>
              <a:gd name="connsiteY2" fmla="*/ 5254048 h 5259395"/>
              <a:gd name="connsiteX3" fmla="*/ 72276 w 12223394"/>
              <a:gd name="connsiteY3" fmla="*/ 5259395 h 5259395"/>
              <a:gd name="connsiteX4" fmla="*/ 0 w 12223394"/>
              <a:gd name="connsiteY4" fmla="*/ 0 h 5259395"/>
              <a:gd name="connsiteX0" fmla="*/ 0 w 12223394"/>
              <a:gd name="connsiteY0" fmla="*/ 0 h 5264743"/>
              <a:gd name="connsiteX1" fmla="*/ 12223394 w 12223394"/>
              <a:gd name="connsiteY1" fmla="*/ 4801764 h 5264743"/>
              <a:gd name="connsiteX2" fmla="*/ 12223394 w 12223394"/>
              <a:gd name="connsiteY2" fmla="*/ 5254048 h 5264743"/>
              <a:gd name="connsiteX3" fmla="*/ 8107 w 12223394"/>
              <a:gd name="connsiteY3" fmla="*/ 5264743 h 5264743"/>
              <a:gd name="connsiteX4" fmla="*/ 0 w 12223394"/>
              <a:gd name="connsiteY4" fmla="*/ 0 h 5264743"/>
              <a:gd name="connsiteX0" fmla="*/ 0 w 12223394"/>
              <a:gd name="connsiteY0" fmla="*/ 0 h 5254048"/>
              <a:gd name="connsiteX1" fmla="*/ 12223394 w 12223394"/>
              <a:gd name="connsiteY1" fmla="*/ 4801764 h 5254048"/>
              <a:gd name="connsiteX2" fmla="*/ 12223394 w 12223394"/>
              <a:gd name="connsiteY2" fmla="*/ 5254048 h 5254048"/>
              <a:gd name="connsiteX3" fmla="*/ 8107 w 12223394"/>
              <a:gd name="connsiteY3" fmla="*/ 5238006 h 5254048"/>
              <a:gd name="connsiteX4" fmla="*/ 0 w 12223394"/>
              <a:gd name="connsiteY4" fmla="*/ 0 h 5254048"/>
              <a:gd name="connsiteX0" fmla="*/ 0 w 12223394"/>
              <a:gd name="connsiteY0" fmla="*/ 0 h 4841452"/>
              <a:gd name="connsiteX1" fmla="*/ 12223394 w 12223394"/>
              <a:gd name="connsiteY1" fmla="*/ 4389168 h 4841452"/>
              <a:gd name="connsiteX2" fmla="*/ 12223394 w 12223394"/>
              <a:gd name="connsiteY2" fmla="*/ 4841452 h 4841452"/>
              <a:gd name="connsiteX3" fmla="*/ 8107 w 12223394"/>
              <a:gd name="connsiteY3" fmla="*/ 4825410 h 4841452"/>
              <a:gd name="connsiteX4" fmla="*/ 0 w 12223394"/>
              <a:gd name="connsiteY4" fmla="*/ 0 h 4841452"/>
              <a:gd name="connsiteX0" fmla="*/ 3585 w 12215828"/>
              <a:gd name="connsiteY0" fmla="*/ 0 h 4629579"/>
              <a:gd name="connsiteX1" fmla="*/ 12215828 w 12215828"/>
              <a:gd name="connsiteY1" fmla="*/ 4177295 h 4629579"/>
              <a:gd name="connsiteX2" fmla="*/ 12215828 w 12215828"/>
              <a:gd name="connsiteY2" fmla="*/ 4629579 h 4629579"/>
              <a:gd name="connsiteX3" fmla="*/ 541 w 12215828"/>
              <a:gd name="connsiteY3" fmla="*/ 4613537 h 4629579"/>
              <a:gd name="connsiteX4" fmla="*/ 3585 w 12215828"/>
              <a:gd name="connsiteY4" fmla="*/ 0 h 4629579"/>
              <a:gd name="connsiteX0" fmla="*/ 3585 w 12215828"/>
              <a:gd name="connsiteY0" fmla="*/ 0 h 4685336"/>
              <a:gd name="connsiteX1" fmla="*/ 12215828 w 12215828"/>
              <a:gd name="connsiteY1" fmla="*/ 4233052 h 4685336"/>
              <a:gd name="connsiteX2" fmla="*/ 12215828 w 12215828"/>
              <a:gd name="connsiteY2" fmla="*/ 4685336 h 4685336"/>
              <a:gd name="connsiteX3" fmla="*/ 541 w 12215828"/>
              <a:gd name="connsiteY3" fmla="*/ 4669294 h 4685336"/>
              <a:gd name="connsiteX4" fmla="*/ 3585 w 12215828"/>
              <a:gd name="connsiteY4" fmla="*/ 0 h 4685336"/>
              <a:gd name="connsiteX0" fmla="*/ 3585 w 12249282"/>
              <a:gd name="connsiteY0" fmla="*/ 0 h 4685336"/>
              <a:gd name="connsiteX1" fmla="*/ 12249282 w 12249282"/>
              <a:gd name="connsiteY1" fmla="*/ 3842759 h 4685336"/>
              <a:gd name="connsiteX2" fmla="*/ 12215828 w 12249282"/>
              <a:gd name="connsiteY2" fmla="*/ 4685336 h 4685336"/>
              <a:gd name="connsiteX3" fmla="*/ 541 w 12249282"/>
              <a:gd name="connsiteY3" fmla="*/ 4669294 h 4685336"/>
              <a:gd name="connsiteX4" fmla="*/ 3585 w 12249282"/>
              <a:gd name="connsiteY4" fmla="*/ 0 h 4685336"/>
              <a:gd name="connsiteX0" fmla="*/ 0 w 12279151"/>
              <a:gd name="connsiteY0" fmla="*/ 0 h 4573823"/>
              <a:gd name="connsiteX1" fmla="*/ 12279151 w 12279151"/>
              <a:gd name="connsiteY1" fmla="*/ 3731246 h 4573823"/>
              <a:gd name="connsiteX2" fmla="*/ 12245697 w 12279151"/>
              <a:gd name="connsiteY2" fmla="*/ 4573823 h 4573823"/>
              <a:gd name="connsiteX3" fmla="*/ 30410 w 12279151"/>
              <a:gd name="connsiteY3" fmla="*/ 4557781 h 4573823"/>
              <a:gd name="connsiteX4" fmla="*/ 0 w 12279151"/>
              <a:gd name="connsiteY4" fmla="*/ 0 h 4573823"/>
              <a:gd name="connsiteX0" fmla="*/ 0 w 12346058"/>
              <a:gd name="connsiteY0" fmla="*/ 0 h 4573823"/>
              <a:gd name="connsiteX1" fmla="*/ 12346058 w 12346058"/>
              <a:gd name="connsiteY1" fmla="*/ 3541675 h 4573823"/>
              <a:gd name="connsiteX2" fmla="*/ 12245697 w 12346058"/>
              <a:gd name="connsiteY2" fmla="*/ 4573823 h 4573823"/>
              <a:gd name="connsiteX3" fmla="*/ 30410 w 12346058"/>
              <a:gd name="connsiteY3" fmla="*/ 4557781 h 4573823"/>
              <a:gd name="connsiteX4" fmla="*/ 0 w 12346058"/>
              <a:gd name="connsiteY4" fmla="*/ 0 h 4573823"/>
              <a:gd name="connsiteX0" fmla="*/ 0 w 12245697"/>
              <a:gd name="connsiteY0" fmla="*/ 0 h 4573823"/>
              <a:gd name="connsiteX1" fmla="*/ 12211379 w 12245697"/>
              <a:gd name="connsiteY1" fmla="*/ 3492056 h 4573823"/>
              <a:gd name="connsiteX2" fmla="*/ 12245697 w 12245697"/>
              <a:gd name="connsiteY2" fmla="*/ 4573823 h 4573823"/>
              <a:gd name="connsiteX3" fmla="*/ 30410 w 12245697"/>
              <a:gd name="connsiteY3" fmla="*/ 4557781 h 4573823"/>
              <a:gd name="connsiteX4" fmla="*/ 0 w 12245697"/>
              <a:gd name="connsiteY4" fmla="*/ 0 h 4573823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756600 w 12211379"/>
              <a:gd name="connsiteY2" fmla="*/ 4020930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827484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41341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0257 w 12221427"/>
              <a:gd name="connsiteY2" fmla="*/ 4541341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25696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16269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9684 w 12221427"/>
              <a:gd name="connsiteY2" fmla="*/ 4546055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1599482 w 12221427"/>
              <a:gd name="connsiteY2" fmla="*/ 4021269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1733 w 12221427"/>
              <a:gd name="connsiteY2" fmla="*/ 4530152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33052 w 12214722"/>
              <a:gd name="connsiteY0" fmla="*/ 0 h 4546593"/>
              <a:gd name="connsiteX1" fmla="*/ 12214722 w 12214722"/>
              <a:gd name="connsiteY1" fmla="*/ 3486202 h 4546593"/>
              <a:gd name="connsiteX2" fmla="*/ 12205028 w 12214722"/>
              <a:gd name="connsiteY2" fmla="*/ 4514250 h 4546593"/>
              <a:gd name="connsiteX3" fmla="*/ 137 w 12214722"/>
              <a:gd name="connsiteY3" fmla="*/ 4546593 h 4546593"/>
              <a:gd name="connsiteX4" fmla="*/ 33052 w 12214722"/>
              <a:gd name="connsiteY4" fmla="*/ 0 h 4546593"/>
              <a:gd name="connsiteX0" fmla="*/ 25134 w 12214755"/>
              <a:gd name="connsiteY0" fmla="*/ 0 h 4538641"/>
              <a:gd name="connsiteX1" fmla="*/ 12214755 w 12214755"/>
              <a:gd name="connsiteY1" fmla="*/ 3478250 h 4538641"/>
              <a:gd name="connsiteX2" fmla="*/ 12205061 w 12214755"/>
              <a:gd name="connsiteY2" fmla="*/ 4506298 h 4538641"/>
              <a:gd name="connsiteX3" fmla="*/ 170 w 12214755"/>
              <a:gd name="connsiteY3" fmla="*/ 4538641 h 4538641"/>
              <a:gd name="connsiteX4" fmla="*/ 25134 w 12214755"/>
              <a:gd name="connsiteY4" fmla="*/ 0 h 4538641"/>
              <a:gd name="connsiteX0" fmla="*/ 9400 w 12214923"/>
              <a:gd name="connsiteY0" fmla="*/ 0 h 4530690"/>
              <a:gd name="connsiteX1" fmla="*/ 12214923 w 12214923"/>
              <a:gd name="connsiteY1" fmla="*/ 3470299 h 4530690"/>
              <a:gd name="connsiteX2" fmla="*/ 12205229 w 12214923"/>
              <a:gd name="connsiteY2" fmla="*/ 4498347 h 4530690"/>
              <a:gd name="connsiteX3" fmla="*/ 338 w 12214923"/>
              <a:gd name="connsiteY3" fmla="*/ 4530690 h 4530690"/>
              <a:gd name="connsiteX4" fmla="*/ 9400 w 12214923"/>
              <a:gd name="connsiteY4" fmla="*/ 0 h 4530690"/>
              <a:gd name="connsiteX0" fmla="*/ 0 w 12205523"/>
              <a:gd name="connsiteY0" fmla="*/ 0 h 4498347"/>
              <a:gd name="connsiteX1" fmla="*/ 12205523 w 12205523"/>
              <a:gd name="connsiteY1" fmla="*/ 3470299 h 4498347"/>
              <a:gd name="connsiteX2" fmla="*/ 12195829 w 12205523"/>
              <a:gd name="connsiteY2" fmla="*/ 4498347 h 4498347"/>
              <a:gd name="connsiteX3" fmla="*/ 285136 w 12205523"/>
              <a:gd name="connsiteY3" fmla="*/ 4268297 h 4498347"/>
              <a:gd name="connsiteX4" fmla="*/ 0 w 12205523"/>
              <a:gd name="connsiteY4" fmla="*/ 0 h 4498347"/>
              <a:gd name="connsiteX0" fmla="*/ 0 w 12205523"/>
              <a:gd name="connsiteY0" fmla="*/ 0 h 4506836"/>
              <a:gd name="connsiteX1" fmla="*/ 12205523 w 12205523"/>
              <a:gd name="connsiteY1" fmla="*/ 3470299 h 4506836"/>
              <a:gd name="connsiteX2" fmla="*/ 12195829 w 12205523"/>
              <a:gd name="connsiteY2" fmla="*/ 4498347 h 4506836"/>
              <a:gd name="connsiteX3" fmla="*/ 6841 w 12205523"/>
              <a:gd name="connsiteY3" fmla="*/ 4506836 h 4506836"/>
              <a:gd name="connsiteX4" fmla="*/ 0 w 12205523"/>
              <a:gd name="connsiteY4" fmla="*/ 0 h 4506836"/>
              <a:gd name="connsiteX0" fmla="*/ 0 w 12205523"/>
              <a:gd name="connsiteY0" fmla="*/ 0 h 4511047"/>
              <a:gd name="connsiteX1" fmla="*/ 12205523 w 12205523"/>
              <a:gd name="connsiteY1" fmla="*/ 3470299 h 4511047"/>
              <a:gd name="connsiteX2" fmla="*/ 12202179 w 12205523"/>
              <a:gd name="connsiteY2" fmla="*/ 4511047 h 4511047"/>
              <a:gd name="connsiteX3" fmla="*/ 6841 w 12205523"/>
              <a:gd name="connsiteY3" fmla="*/ 4506836 h 4511047"/>
              <a:gd name="connsiteX4" fmla="*/ 0 w 12205523"/>
              <a:gd name="connsiteY4" fmla="*/ 0 h 4511047"/>
              <a:gd name="connsiteX0" fmla="*/ 0 w 12216156"/>
              <a:gd name="connsiteY0" fmla="*/ 0 h 3958154"/>
              <a:gd name="connsiteX1" fmla="*/ 12216156 w 12216156"/>
              <a:gd name="connsiteY1" fmla="*/ 2917406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332614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28725"/>
              <a:gd name="connsiteY0" fmla="*/ 0 h 3743749"/>
              <a:gd name="connsiteX1" fmla="*/ 12228725 w 12228725"/>
              <a:gd name="connsiteY1" fmla="*/ 2096944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28725"/>
              <a:gd name="connsiteY0" fmla="*/ 0 h 3743749"/>
              <a:gd name="connsiteX1" fmla="*/ 12228725 w 12228725"/>
              <a:gd name="connsiteY1" fmla="*/ 1880127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28725"/>
              <a:gd name="connsiteY0" fmla="*/ 0 h 3743749"/>
              <a:gd name="connsiteX1" fmla="*/ 12228725 w 12228725"/>
              <a:gd name="connsiteY1" fmla="*/ 1880127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28725"/>
              <a:gd name="connsiteY0" fmla="*/ 0 h 3743749"/>
              <a:gd name="connsiteX1" fmla="*/ 12228725 w 12228725"/>
              <a:gd name="connsiteY1" fmla="*/ 1880127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28725"/>
              <a:gd name="connsiteY0" fmla="*/ 0 h 3743749"/>
              <a:gd name="connsiteX1" fmla="*/ 12228725 w 12228725"/>
              <a:gd name="connsiteY1" fmla="*/ 1540762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28725"/>
              <a:gd name="connsiteY0" fmla="*/ 0 h 3743749"/>
              <a:gd name="connsiteX1" fmla="*/ 12228725 w 12228725"/>
              <a:gd name="connsiteY1" fmla="*/ 1540762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28725"/>
              <a:gd name="connsiteY0" fmla="*/ 0 h 3743749"/>
              <a:gd name="connsiteX1" fmla="*/ 12228725 w 12228725"/>
              <a:gd name="connsiteY1" fmla="*/ 1540762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13946"/>
              <a:gd name="connsiteY0" fmla="*/ 0 h 3732665"/>
              <a:gd name="connsiteX1" fmla="*/ 12213946 w 12213946"/>
              <a:gd name="connsiteY1" fmla="*/ 1529678 h 3732665"/>
              <a:gd name="connsiteX2" fmla="*/ 12210602 w 12213946"/>
              <a:gd name="connsiteY2" fmla="*/ 3732665 h 3732665"/>
              <a:gd name="connsiteX3" fmla="*/ 15264 w 12213946"/>
              <a:gd name="connsiteY3" fmla="*/ 3728454 h 3732665"/>
              <a:gd name="connsiteX4" fmla="*/ 0 w 12213946"/>
              <a:gd name="connsiteY4" fmla="*/ 0 h 3732665"/>
              <a:gd name="connsiteX0" fmla="*/ 0 w 12213946"/>
              <a:gd name="connsiteY0" fmla="*/ 0 h 3738614"/>
              <a:gd name="connsiteX1" fmla="*/ 12213946 w 12213946"/>
              <a:gd name="connsiteY1" fmla="*/ 1529678 h 3738614"/>
              <a:gd name="connsiteX2" fmla="*/ 12210602 w 12213946"/>
              <a:gd name="connsiteY2" fmla="*/ 3732665 h 3738614"/>
              <a:gd name="connsiteX3" fmla="*/ 8491 w 12213946"/>
              <a:gd name="connsiteY3" fmla="*/ 3738614 h 3738614"/>
              <a:gd name="connsiteX4" fmla="*/ 0 w 12213946"/>
              <a:gd name="connsiteY4" fmla="*/ 0 h 3738614"/>
              <a:gd name="connsiteX0" fmla="*/ 3353 w 12217299"/>
              <a:gd name="connsiteY0" fmla="*/ 0 h 3738614"/>
              <a:gd name="connsiteX1" fmla="*/ 12217299 w 12217299"/>
              <a:gd name="connsiteY1" fmla="*/ 1529678 h 3738614"/>
              <a:gd name="connsiteX2" fmla="*/ 12213955 w 12217299"/>
              <a:gd name="connsiteY2" fmla="*/ 3732665 h 3738614"/>
              <a:gd name="connsiteX3" fmla="*/ 554 w 12217299"/>
              <a:gd name="connsiteY3" fmla="*/ 3738614 h 3738614"/>
              <a:gd name="connsiteX4" fmla="*/ 3353 w 12217299"/>
              <a:gd name="connsiteY4" fmla="*/ 0 h 3738614"/>
              <a:gd name="connsiteX0" fmla="*/ 3353 w 12214683"/>
              <a:gd name="connsiteY0" fmla="*/ 0 h 3738614"/>
              <a:gd name="connsiteX1" fmla="*/ 12211655 w 12214683"/>
              <a:gd name="connsiteY1" fmla="*/ 1533911 h 3738614"/>
              <a:gd name="connsiteX2" fmla="*/ 12213955 w 12214683"/>
              <a:gd name="connsiteY2" fmla="*/ 3732665 h 3738614"/>
              <a:gd name="connsiteX3" fmla="*/ 554 w 12214683"/>
              <a:gd name="connsiteY3" fmla="*/ 3738614 h 3738614"/>
              <a:gd name="connsiteX4" fmla="*/ 3353 w 12214683"/>
              <a:gd name="connsiteY4" fmla="*/ 0 h 3738614"/>
              <a:gd name="connsiteX0" fmla="*/ 3353 w 12214236"/>
              <a:gd name="connsiteY0" fmla="*/ 0 h 3738614"/>
              <a:gd name="connsiteX1" fmla="*/ 12194722 w 12214236"/>
              <a:gd name="connsiteY1" fmla="*/ 1542378 h 3738614"/>
              <a:gd name="connsiteX2" fmla="*/ 12213955 w 12214236"/>
              <a:gd name="connsiteY2" fmla="*/ 3732665 h 3738614"/>
              <a:gd name="connsiteX3" fmla="*/ 554 w 12214236"/>
              <a:gd name="connsiteY3" fmla="*/ 3738614 h 3738614"/>
              <a:gd name="connsiteX4" fmla="*/ 3353 w 12214236"/>
              <a:gd name="connsiteY4" fmla="*/ 0 h 3738614"/>
              <a:gd name="connsiteX0" fmla="*/ 3353 w 12194721"/>
              <a:gd name="connsiteY0" fmla="*/ 0 h 3738614"/>
              <a:gd name="connsiteX1" fmla="*/ 12194722 w 12194721"/>
              <a:gd name="connsiteY1" fmla="*/ 1542378 h 3738614"/>
              <a:gd name="connsiteX2" fmla="*/ 12140576 w 12194721"/>
              <a:gd name="connsiteY2" fmla="*/ 3732665 h 3738614"/>
              <a:gd name="connsiteX3" fmla="*/ 554 w 12194721"/>
              <a:gd name="connsiteY3" fmla="*/ 3738614 h 3738614"/>
              <a:gd name="connsiteX4" fmla="*/ 3353 w 12194721"/>
              <a:gd name="connsiteY4" fmla="*/ 0 h 3738614"/>
              <a:gd name="connsiteX0" fmla="*/ 3353 w 12197748"/>
              <a:gd name="connsiteY0" fmla="*/ 0 h 3738614"/>
              <a:gd name="connsiteX1" fmla="*/ 12194722 w 12197748"/>
              <a:gd name="connsiteY1" fmla="*/ 1542378 h 3738614"/>
              <a:gd name="connsiteX2" fmla="*/ 12197020 w 12197748"/>
              <a:gd name="connsiteY2" fmla="*/ 3732665 h 3738614"/>
              <a:gd name="connsiteX3" fmla="*/ 554 w 12197748"/>
              <a:gd name="connsiteY3" fmla="*/ 3738614 h 3738614"/>
              <a:gd name="connsiteX4" fmla="*/ 3353 w 12197748"/>
              <a:gd name="connsiteY4" fmla="*/ 0 h 3738614"/>
              <a:gd name="connsiteX0" fmla="*/ 3353 w 12194721"/>
              <a:gd name="connsiteY0" fmla="*/ 0 h 3738614"/>
              <a:gd name="connsiteX1" fmla="*/ 12194722 w 12194721"/>
              <a:gd name="connsiteY1" fmla="*/ 1542378 h 3738614"/>
              <a:gd name="connsiteX2" fmla="*/ 12191376 w 12194721"/>
              <a:gd name="connsiteY2" fmla="*/ 3736898 h 3738614"/>
              <a:gd name="connsiteX3" fmla="*/ 554 w 12194721"/>
              <a:gd name="connsiteY3" fmla="*/ 3738614 h 3738614"/>
              <a:gd name="connsiteX4" fmla="*/ 3353 w 12194721"/>
              <a:gd name="connsiteY4" fmla="*/ 0 h 3738614"/>
              <a:gd name="connsiteX0" fmla="*/ 3353 w 12200417"/>
              <a:gd name="connsiteY0" fmla="*/ 0 h 3743248"/>
              <a:gd name="connsiteX1" fmla="*/ 12194722 w 12200417"/>
              <a:gd name="connsiteY1" fmla="*/ 1542378 h 3743248"/>
              <a:gd name="connsiteX2" fmla="*/ 12199842 w 12200417"/>
              <a:gd name="connsiteY2" fmla="*/ 3743248 h 3743248"/>
              <a:gd name="connsiteX3" fmla="*/ 554 w 12200417"/>
              <a:gd name="connsiteY3" fmla="*/ 3738614 h 3743248"/>
              <a:gd name="connsiteX4" fmla="*/ 3353 w 12200417"/>
              <a:gd name="connsiteY4" fmla="*/ 0 h 3743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0417" h="3743248">
                <a:moveTo>
                  <a:pt x="3353" y="0"/>
                </a:moveTo>
                <a:lnTo>
                  <a:pt x="12194722" y="1542378"/>
                </a:lnTo>
                <a:cubicBezTo>
                  <a:pt x="12191491" y="1885061"/>
                  <a:pt x="12203073" y="3400565"/>
                  <a:pt x="12199842" y="3743248"/>
                </a:cubicBezTo>
                <a:lnTo>
                  <a:pt x="554" y="3738614"/>
                </a:lnTo>
                <a:cubicBezTo>
                  <a:pt x="-2148" y="1983700"/>
                  <a:pt x="6055" y="1754914"/>
                  <a:pt x="335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5" name="Triangle 6"/>
          <p:cNvSpPr/>
          <p:nvPr/>
        </p:nvSpPr>
        <p:spPr>
          <a:xfrm rot="10800000">
            <a:off x="10013403" y="-12651"/>
            <a:ext cx="2178596" cy="1634061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2796" y="190096"/>
            <a:ext cx="756733" cy="56645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07663" y="3785082"/>
            <a:ext cx="4527320" cy="738664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30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UKAEA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7661" y="4594103"/>
            <a:ext cx="8968315" cy="1287122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6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342794" indent="0" algn="ctr">
              <a:buNone/>
              <a:defRPr sz="1500"/>
            </a:lvl2pPr>
            <a:lvl3pPr marL="685596" indent="0" algn="ctr">
              <a:buNone/>
              <a:defRPr sz="1350"/>
            </a:lvl3pPr>
            <a:lvl4pPr marL="1028394" indent="0" algn="ctr">
              <a:buNone/>
              <a:defRPr sz="1200"/>
            </a:lvl4pPr>
            <a:lvl5pPr marL="1371192" indent="0" algn="ctr">
              <a:buNone/>
              <a:defRPr sz="1200"/>
            </a:lvl5pPr>
            <a:lvl6pPr marL="1713995" indent="0" algn="ctr">
              <a:buNone/>
              <a:defRPr sz="1200"/>
            </a:lvl6pPr>
            <a:lvl7pPr marL="2056787" indent="0" algn="ctr">
              <a:buNone/>
              <a:defRPr sz="1200"/>
            </a:lvl7pPr>
            <a:lvl8pPr marL="2399580" indent="0" algn="ctr">
              <a:buNone/>
              <a:defRPr sz="1200"/>
            </a:lvl8pPr>
            <a:lvl9pPr marL="2742374" indent="0" algn="ctr">
              <a:buNone/>
              <a:defRPr sz="1200"/>
            </a:lvl9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07716" y="6050503"/>
            <a:ext cx="7324725" cy="588486"/>
          </a:xfrm>
        </p:spPr>
        <p:txBody>
          <a:bodyPr lIns="0" tIns="0" rIns="0" bIns="0">
            <a:normAutofit/>
          </a:bodyPr>
          <a:lstStyle>
            <a:lvl1pPr>
              <a:defRPr sz="1500" b="1" i="0" baseline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43689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-im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0F2711-1E4E-5340-B29E-E4EF08444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651"/>
            <a:ext cx="12192000" cy="4821936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>
            <a:off x="-3354" y="3125336"/>
            <a:ext cx="12200420" cy="3743248"/>
          </a:xfrm>
          <a:custGeom>
            <a:avLst/>
            <a:gdLst>
              <a:gd name="connsiteX0" fmla="*/ 0 w 12260826"/>
              <a:gd name="connsiteY0" fmla="*/ 0 h 5270090"/>
              <a:gd name="connsiteX1" fmla="*/ 12260826 w 12260826"/>
              <a:gd name="connsiteY1" fmla="*/ 4817806 h 5270090"/>
              <a:gd name="connsiteX2" fmla="*/ 12260826 w 12260826"/>
              <a:gd name="connsiteY2" fmla="*/ 5270090 h 5270090"/>
              <a:gd name="connsiteX3" fmla="*/ 29497 w 12260826"/>
              <a:gd name="connsiteY3" fmla="*/ 5270090 h 5270090"/>
              <a:gd name="connsiteX4" fmla="*/ 0 w 12260826"/>
              <a:gd name="connsiteY4" fmla="*/ 0 h 5270090"/>
              <a:gd name="connsiteX0" fmla="*/ 7935 w 12231329"/>
              <a:gd name="connsiteY0" fmla="*/ 0 h 5254048"/>
              <a:gd name="connsiteX1" fmla="*/ 12231329 w 12231329"/>
              <a:gd name="connsiteY1" fmla="*/ 4801764 h 5254048"/>
              <a:gd name="connsiteX2" fmla="*/ 12231329 w 12231329"/>
              <a:gd name="connsiteY2" fmla="*/ 5254048 h 5254048"/>
              <a:gd name="connsiteX3" fmla="*/ 0 w 12231329"/>
              <a:gd name="connsiteY3" fmla="*/ 5254048 h 5254048"/>
              <a:gd name="connsiteX4" fmla="*/ 7935 w 12231329"/>
              <a:gd name="connsiteY4" fmla="*/ 0 h 5254048"/>
              <a:gd name="connsiteX0" fmla="*/ 0 w 12223394"/>
              <a:gd name="connsiteY0" fmla="*/ 0 h 5259395"/>
              <a:gd name="connsiteX1" fmla="*/ 12223394 w 12223394"/>
              <a:gd name="connsiteY1" fmla="*/ 4801764 h 5259395"/>
              <a:gd name="connsiteX2" fmla="*/ 12223394 w 12223394"/>
              <a:gd name="connsiteY2" fmla="*/ 5254048 h 5259395"/>
              <a:gd name="connsiteX3" fmla="*/ 72276 w 12223394"/>
              <a:gd name="connsiteY3" fmla="*/ 5259395 h 5259395"/>
              <a:gd name="connsiteX4" fmla="*/ 0 w 12223394"/>
              <a:gd name="connsiteY4" fmla="*/ 0 h 5259395"/>
              <a:gd name="connsiteX0" fmla="*/ 0 w 12223394"/>
              <a:gd name="connsiteY0" fmla="*/ 0 h 5264743"/>
              <a:gd name="connsiteX1" fmla="*/ 12223394 w 12223394"/>
              <a:gd name="connsiteY1" fmla="*/ 4801764 h 5264743"/>
              <a:gd name="connsiteX2" fmla="*/ 12223394 w 12223394"/>
              <a:gd name="connsiteY2" fmla="*/ 5254048 h 5264743"/>
              <a:gd name="connsiteX3" fmla="*/ 8107 w 12223394"/>
              <a:gd name="connsiteY3" fmla="*/ 5264743 h 5264743"/>
              <a:gd name="connsiteX4" fmla="*/ 0 w 12223394"/>
              <a:gd name="connsiteY4" fmla="*/ 0 h 5264743"/>
              <a:gd name="connsiteX0" fmla="*/ 0 w 12223394"/>
              <a:gd name="connsiteY0" fmla="*/ 0 h 5254048"/>
              <a:gd name="connsiteX1" fmla="*/ 12223394 w 12223394"/>
              <a:gd name="connsiteY1" fmla="*/ 4801764 h 5254048"/>
              <a:gd name="connsiteX2" fmla="*/ 12223394 w 12223394"/>
              <a:gd name="connsiteY2" fmla="*/ 5254048 h 5254048"/>
              <a:gd name="connsiteX3" fmla="*/ 8107 w 12223394"/>
              <a:gd name="connsiteY3" fmla="*/ 5238006 h 5254048"/>
              <a:gd name="connsiteX4" fmla="*/ 0 w 12223394"/>
              <a:gd name="connsiteY4" fmla="*/ 0 h 5254048"/>
              <a:gd name="connsiteX0" fmla="*/ 0 w 12223394"/>
              <a:gd name="connsiteY0" fmla="*/ 0 h 4841452"/>
              <a:gd name="connsiteX1" fmla="*/ 12223394 w 12223394"/>
              <a:gd name="connsiteY1" fmla="*/ 4389168 h 4841452"/>
              <a:gd name="connsiteX2" fmla="*/ 12223394 w 12223394"/>
              <a:gd name="connsiteY2" fmla="*/ 4841452 h 4841452"/>
              <a:gd name="connsiteX3" fmla="*/ 8107 w 12223394"/>
              <a:gd name="connsiteY3" fmla="*/ 4825410 h 4841452"/>
              <a:gd name="connsiteX4" fmla="*/ 0 w 12223394"/>
              <a:gd name="connsiteY4" fmla="*/ 0 h 4841452"/>
              <a:gd name="connsiteX0" fmla="*/ 3585 w 12215828"/>
              <a:gd name="connsiteY0" fmla="*/ 0 h 4629579"/>
              <a:gd name="connsiteX1" fmla="*/ 12215828 w 12215828"/>
              <a:gd name="connsiteY1" fmla="*/ 4177295 h 4629579"/>
              <a:gd name="connsiteX2" fmla="*/ 12215828 w 12215828"/>
              <a:gd name="connsiteY2" fmla="*/ 4629579 h 4629579"/>
              <a:gd name="connsiteX3" fmla="*/ 541 w 12215828"/>
              <a:gd name="connsiteY3" fmla="*/ 4613537 h 4629579"/>
              <a:gd name="connsiteX4" fmla="*/ 3585 w 12215828"/>
              <a:gd name="connsiteY4" fmla="*/ 0 h 4629579"/>
              <a:gd name="connsiteX0" fmla="*/ 3585 w 12215828"/>
              <a:gd name="connsiteY0" fmla="*/ 0 h 4685336"/>
              <a:gd name="connsiteX1" fmla="*/ 12215828 w 12215828"/>
              <a:gd name="connsiteY1" fmla="*/ 4233052 h 4685336"/>
              <a:gd name="connsiteX2" fmla="*/ 12215828 w 12215828"/>
              <a:gd name="connsiteY2" fmla="*/ 4685336 h 4685336"/>
              <a:gd name="connsiteX3" fmla="*/ 541 w 12215828"/>
              <a:gd name="connsiteY3" fmla="*/ 4669294 h 4685336"/>
              <a:gd name="connsiteX4" fmla="*/ 3585 w 12215828"/>
              <a:gd name="connsiteY4" fmla="*/ 0 h 4685336"/>
              <a:gd name="connsiteX0" fmla="*/ 3585 w 12249282"/>
              <a:gd name="connsiteY0" fmla="*/ 0 h 4685336"/>
              <a:gd name="connsiteX1" fmla="*/ 12249282 w 12249282"/>
              <a:gd name="connsiteY1" fmla="*/ 3842759 h 4685336"/>
              <a:gd name="connsiteX2" fmla="*/ 12215828 w 12249282"/>
              <a:gd name="connsiteY2" fmla="*/ 4685336 h 4685336"/>
              <a:gd name="connsiteX3" fmla="*/ 541 w 12249282"/>
              <a:gd name="connsiteY3" fmla="*/ 4669294 h 4685336"/>
              <a:gd name="connsiteX4" fmla="*/ 3585 w 12249282"/>
              <a:gd name="connsiteY4" fmla="*/ 0 h 4685336"/>
              <a:gd name="connsiteX0" fmla="*/ 0 w 12279151"/>
              <a:gd name="connsiteY0" fmla="*/ 0 h 4573823"/>
              <a:gd name="connsiteX1" fmla="*/ 12279151 w 12279151"/>
              <a:gd name="connsiteY1" fmla="*/ 3731246 h 4573823"/>
              <a:gd name="connsiteX2" fmla="*/ 12245697 w 12279151"/>
              <a:gd name="connsiteY2" fmla="*/ 4573823 h 4573823"/>
              <a:gd name="connsiteX3" fmla="*/ 30410 w 12279151"/>
              <a:gd name="connsiteY3" fmla="*/ 4557781 h 4573823"/>
              <a:gd name="connsiteX4" fmla="*/ 0 w 12279151"/>
              <a:gd name="connsiteY4" fmla="*/ 0 h 4573823"/>
              <a:gd name="connsiteX0" fmla="*/ 0 w 12346058"/>
              <a:gd name="connsiteY0" fmla="*/ 0 h 4573823"/>
              <a:gd name="connsiteX1" fmla="*/ 12346058 w 12346058"/>
              <a:gd name="connsiteY1" fmla="*/ 3541675 h 4573823"/>
              <a:gd name="connsiteX2" fmla="*/ 12245697 w 12346058"/>
              <a:gd name="connsiteY2" fmla="*/ 4573823 h 4573823"/>
              <a:gd name="connsiteX3" fmla="*/ 30410 w 12346058"/>
              <a:gd name="connsiteY3" fmla="*/ 4557781 h 4573823"/>
              <a:gd name="connsiteX4" fmla="*/ 0 w 12346058"/>
              <a:gd name="connsiteY4" fmla="*/ 0 h 4573823"/>
              <a:gd name="connsiteX0" fmla="*/ 0 w 12245697"/>
              <a:gd name="connsiteY0" fmla="*/ 0 h 4573823"/>
              <a:gd name="connsiteX1" fmla="*/ 12211379 w 12245697"/>
              <a:gd name="connsiteY1" fmla="*/ 3492056 h 4573823"/>
              <a:gd name="connsiteX2" fmla="*/ 12245697 w 12245697"/>
              <a:gd name="connsiteY2" fmla="*/ 4573823 h 4573823"/>
              <a:gd name="connsiteX3" fmla="*/ 30410 w 12245697"/>
              <a:gd name="connsiteY3" fmla="*/ 4557781 h 4573823"/>
              <a:gd name="connsiteX4" fmla="*/ 0 w 12245697"/>
              <a:gd name="connsiteY4" fmla="*/ 0 h 4573823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756600 w 12211379"/>
              <a:gd name="connsiteY2" fmla="*/ 4020930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827484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41341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0257 w 12221427"/>
              <a:gd name="connsiteY2" fmla="*/ 4541341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25696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16269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9684 w 12221427"/>
              <a:gd name="connsiteY2" fmla="*/ 4546055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1599482 w 12221427"/>
              <a:gd name="connsiteY2" fmla="*/ 4021269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1733 w 12221427"/>
              <a:gd name="connsiteY2" fmla="*/ 4530152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33052 w 12214722"/>
              <a:gd name="connsiteY0" fmla="*/ 0 h 4546593"/>
              <a:gd name="connsiteX1" fmla="*/ 12214722 w 12214722"/>
              <a:gd name="connsiteY1" fmla="*/ 3486202 h 4546593"/>
              <a:gd name="connsiteX2" fmla="*/ 12205028 w 12214722"/>
              <a:gd name="connsiteY2" fmla="*/ 4514250 h 4546593"/>
              <a:gd name="connsiteX3" fmla="*/ 137 w 12214722"/>
              <a:gd name="connsiteY3" fmla="*/ 4546593 h 4546593"/>
              <a:gd name="connsiteX4" fmla="*/ 33052 w 12214722"/>
              <a:gd name="connsiteY4" fmla="*/ 0 h 4546593"/>
              <a:gd name="connsiteX0" fmla="*/ 25134 w 12214755"/>
              <a:gd name="connsiteY0" fmla="*/ 0 h 4538641"/>
              <a:gd name="connsiteX1" fmla="*/ 12214755 w 12214755"/>
              <a:gd name="connsiteY1" fmla="*/ 3478250 h 4538641"/>
              <a:gd name="connsiteX2" fmla="*/ 12205061 w 12214755"/>
              <a:gd name="connsiteY2" fmla="*/ 4506298 h 4538641"/>
              <a:gd name="connsiteX3" fmla="*/ 170 w 12214755"/>
              <a:gd name="connsiteY3" fmla="*/ 4538641 h 4538641"/>
              <a:gd name="connsiteX4" fmla="*/ 25134 w 12214755"/>
              <a:gd name="connsiteY4" fmla="*/ 0 h 4538641"/>
              <a:gd name="connsiteX0" fmla="*/ 9400 w 12214923"/>
              <a:gd name="connsiteY0" fmla="*/ 0 h 4530690"/>
              <a:gd name="connsiteX1" fmla="*/ 12214923 w 12214923"/>
              <a:gd name="connsiteY1" fmla="*/ 3470299 h 4530690"/>
              <a:gd name="connsiteX2" fmla="*/ 12205229 w 12214923"/>
              <a:gd name="connsiteY2" fmla="*/ 4498347 h 4530690"/>
              <a:gd name="connsiteX3" fmla="*/ 338 w 12214923"/>
              <a:gd name="connsiteY3" fmla="*/ 4530690 h 4530690"/>
              <a:gd name="connsiteX4" fmla="*/ 9400 w 12214923"/>
              <a:gd name="connsiteY4" fmla="*/ 0 h 4530690"/>
              <a:gd name="connsiteX0" fmla="*/ 0 w 12205523"/>
              <a:gd name="connsiteY0" fmla="*/ 0 h 4498347"/>
              <a:gd name="connsiteX1" fmla="*/ 12205523 w 12205523"/>
              <a:gd name="connsiteY1" fmla="*/ 3470299 h 4498347"/>
              <a:gd name="connsiteX2" fmla="*/ 12195829 w 12205523"/>
              <a:gd name="connsiteY2" fmla="*/ 4498347 h 4498347"/>
              <a:gd name="connsiteX3" fmla="*/ 285136 w 12205523"/>
              <a:gd name="connsiteY3" fmla="*/ 4268297 h 4498347"/>
              <a:gd name="connsiteX4" fmla="*/ 0 w 12205523"/>
              <a:gd name="connsiteY4" fmla="*/ 0 h 4498347"/>
              <a:gd name="connsiteX0" fmla="*/ 0 w 12205523"/>
              <a:gd name="connsiteY0" fmla="*/ 0 h 4506836"/>
              <a:gd name="connsiteX1" fmla="*/ 12205523 w 12205523"/>
              <a:gd name="connsiteY1" fmla="*/ 3470299 h 4506836"/>
              <a:gd name="connsiteX2" fmla="*/ 12195829 w 12205523"/>
              <a:gd name="connsiteY2" fmla="*/ 4498347 h 4506836"/>
              <a:gd name="connsiteX3" fmla="*/ 6841 w 12205523"/>
              <a:gd name="connsiteY3" fmla="*/ 4506836 h 4506836"/>
              <a:gd name="connsiteX4" fmla="*/ 0 w 12205523"/>
              <a:gd name="connsiteY4" fmla="*/ 0 h 4506836"/>
              <a:gd name="connsiteX0" fmla="*/ 0 w 12205523"/>
              <a:gd name="connsiteY0" fmla="*/ 0 h 4511047"/>
              <a:gd name="connsiteX1" fmla="*/ 12205523 w 12205523"/>
              <a:gd name="connsiteY1" fmla="*/ 3470299 h 4511047"/>
              <a:gd name="connsiteX2" fmla="*/ 12202179 w 12205523"/>
              <a:gd name="connsiteY2" fmla="*/ 4511047 h 4511047"/>
              <a:gd name="connsiteX3" fmla="*/ 6841 w 12205523"/>
              <a:gd name="connsiteY3" fmla="*/ 4506836 h 4511047"/>
              <a:gd name="connsiteX4" fmla="*/ 0 w 12205523"/>
              <a:gd name="connsiteY4" fmla="*/ 0 h 4511047"/>
              <a:gd name="connsiteX0" fmla="*/ 0 w 12216156"/>
              <a:gd name="connsiteY0" fmla="*/ 0 h 3958154"/>
              <a:gd name="connsiteX1" fmla="*/ 12216156 w 12216156"/>
              <a:gd name="connsiteY1" fmla="*/ 2917406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332614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28725"/>
              <a:gd name="connsiteY0" fmla="*/ 0 h 3743749"/>
              <a:gd name="connsiteX1" fmla="*/ 12228725 w 12228725"/>
              <a:gd name="connsiteY1" fmla="*/ 2096944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28725"/>
              <a:gd name="connsiteY0" fmla="*/ 0 h 3743749"/>
              <a:gd name="connsiteX1" fmla="*/ 12228725 w 12228725"/>
              <a:gd name="connsiteY1" fmla="*/ 1880127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28725"/>
              <a:gd name="connsiteY0" fmla="*/ 0 h 3743749"/>
              <a:gd name="connsiteX1" fmla="*/ 12228725 w 12228725"/>
              <a:gd name="connsiteY1" fmla="*/ 1880127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28725"/>
              <a:gd name="connsiteY0" fmla="*/ 0 h 3743749"/>
              <a:gd name="connsiteX1" fmla="*/ 12228725 w 12228725"/>
              <a:gd name="connsiteY1" fmla="*/ 1880127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28725"/>
              <a:gd name="connsiteY0" fmla="*/ 0 h 3743749"/>
              <a:gd name="connsiteX1" fmla="*/ 12228725 w 12228725"/>
              <a:gd name="connsiteY1" fmla="*/ 1540762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28725"/>
              <a:gd name="connsiteY0" fmla="*/ 0 h 3743749"/>
              <a:gd name="connsiteX1" fmla="*/ 12228725 w 12228725"/>
              <a:gd name="connsiteY1" fmla="*/ 1540762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28725"/>
              <a:gd name="connsiteY0" fmla="*/ 0 h 3743749"/>
              <a:gd name="connsiteX1" fmla="*/ 12228725 w 12228725"/>
              <a:gd name="connsiteY1" fmla="*/ 1540762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13946"/>
              <a:gd name="connsiteY0" fmla="*/ 0 h 3732665"/>
              <a:gd name="connsiteX1" fmla="*/ 12213946 w 12213946"/>
              <a:gd name="connsiteY1" fmla="*/ 1529678 h 3732665"/>
              <a:gd name="connsiteX2" fmla="*/ 12210602 w 12213946"/>
              <a:gd name="connsiteY2" fmla="*/ 3732665 h 3732665"/>
              <a:gd name="connsiteX3" fmla="*/ 15264 w 12213946"/>
              <a:gd name="connsiteY3" fmla="*/ 3728454 h 3732665"/>
              <a:gd name="connsiteX4" fmla="*/ 0 w 12213946"/>
              <a:gd name="connsiteY4" fmla="*/ 0 h 3732665"/>
              <a:gd name="connsiteX0" fmla="*/ 0 w 12213946"/>
              <a:gd name="connsiteY0" fmla="*/ 0 h 3738614"/>
              <a:gd name="connsiteX1" fmla="*/ 12213946 w 12213946"/>
              <a:gd name="connsiteY1" fmla="*/ 1529678 h 3738614"/>
              <a:gd name="connsiteX2" fmla="*/ 12210602 w 12213946"/>
              <a:gd name="connsiteY2" fmla="*/ 3732665 h 3738614"/>
              <a:gd name="connsiteX3" fmla="*/ 8491 w 12213946"/>
              <a:gd name="connsiteY3" fmla="*/ 3738614 h 3738614"/>
              <a:gd name="connsiteX4" fmla="*/ 0 w 12213946"/>
              <a:gd name="connsiteY4" fmla="*/ 0 h 3738614"/>
              <a:gd name="connsiteX0" fmla="*/ 3353 w 12217299"/>
              <a:gd name="connsiteY0" fmla="*/ 0 h 3738614"/>
              <a:gd name="connsiteX1" fmla="*/ 12217299 w 12217299"/>
              <a:gd name="connsiteY1" fmla="*/ 1529678 h 3738614"/>
              <a:gd name="connsiteX2" fmla="*/ 12213955 w 12217299"/>
              <a:gd name="connsiteY2" fmla="*/ 3732665 h 3738614"/>
              <a:gd name="connsiteX3" fmla="*/ 554 w 12217299"/>
              <a:gd name="connsiteY3" fmla="*/ 3738614 h 3738614"/>
              <a:gd name="connsiteX4" fmla="*/ 3353 w 12217299"/>
              <a:gd name="connsiteY4" fmla="*/ 0 h 3738614"/>
              <a:gd name="connsiteX0" fmla="*/ 3353 w 12214683"/>
              <a:gd name="connsiteY0" fmla="*/ 0 h 3738614"/>
              <a:gd name="connsiteX1" fmla="*/ 12211655 w 12214683"/>
              <a:gd name="connsiteY1" fmla="*/ 1533911 h 3738614"/>
              <a:gd name="connsiteX2" fmla="*/ 12213955 w 12214683"/>
              <a:gd name="connsiteY2" fmla="*/ 3732665 h 3738614"/>
              <a:gd name="connsiteX3" fmla="*/ 554 w 12214683"/>
              <a:gd name="connsiteY3" fmla="*/ 3738614 h 3738614"/>
              <a:gd name="connsiteX4" fmla="*/ 3353 w 12214683"/>
              <a:gd name="connsiteY4" fmla="*/ 0 h 3738614"/>
              <a:gd name="connsiteX0" fmla="*/ 3353 w 12214236"/>
              <a:gd name="connsiteY0" fmla="*/ 0 h 3738614"/>
              <a:gd name="connsiteX1" fmla="*/ 12194722 w 12214236"/>
              <a:gd name="connsiteY1" fmla="*/ 1542378 h 3738614"/>
              <a:gd name="connsiteX2" fmla="*/ 12213955 w 12214236"/>
              <a:gd name="connsiteY2" fmla="*/ 3732665 h 3738614"/>
              <a:gd name="connsiteX3" fmla="*/ 554 w 12214236"/>
              <a:gd name="connsiteY3" fmla="*/ 3738614 h 3738614"/>
              <a:gd name="connsiteX4" fmla="*/ 3353 w 12214236"/>
              <a:gd name="connsiteY4" fmla="*/ 0 h 3738614"/>
              <a:gd name="connsiteX0" fmla="*/ 3353 w 12194721"/>
              <a:gd name="connsiteY0" fmla="*/ 0 h 3738614"/>
              <a:gd name="connsiteX1" fmla="*/ 12194722 w 12194721"/>
              <a:gd name="connsiteY1" fmla="*/ 1542378 h 3738614"/>
              <a:gd name="connsiteX2" fmla="*/ 12140576 w 12194721"/>
              <a:gd name="connsiteY2" fmla="*/ 3732665 h 3738614"/>
              <a:gd name="connsiteX3" fmla="*/ 554 w 12194721"/>
              <a:gd name="connsiteY3" fmla="*/ 3738614 h 3738614"/>
              <a:gd name="connsiteX4" fmla="*/ 3353 w 12194721"/>
              <a:gd name="connsiteY4" fmla="*/ 0 h 3738614"/>
              <a:gd name="connsiteX0" fmla="*/ 3353 w 12197748"/>
              <a:gd name="connsiteY0" fmla="*/ 0 h 3738614"/>
              <a:gd name="connsiteX1" fmla="*/ 12194722 w 12197748"/>
              <a:gd name="connsiteY1" fmla="*/ 1542378 h 3738614"/>
              <a:gd name="connsiteX2" fmla="*/ 12197020 w 12197748"/>
              <a:gd name="connsiteY2" fmla="*/ 3732665 h 3738614"/>
              <a:gd name="connsiteX3" fmla="*/ 554 w 12197748"/>
              <a:gd name="connsiteY3" fmla="*/ 3738614 h 3738614"/>
              <a:gd name="connsiteX4" fmla="*/ 3353 w 12197748"/>
              <a:gd name="connsiteY4" fmla="*/ 0 h 3738614"/>
              <a:gd name="connsiteX0" fmla="*/ 3353 w 12194721"/>
              <a:gd name="connsiteY0" fmla="*/ 0 h 3738614"/>
              <a:gd name="connsiteX1" fmla="*/ 12194722 w 12194721"/>
              <a:gd name="connsiteY1" fmla="*/ 1542378 h 3738614"/>
              <a:gd name="connsiteX2" fmla="*/ 12191376 w 12194721"/>
              <a:gd name="connsiteY2" fmla="*/ 3736898 h 3738614"/>
              <a:gd name="connsiteX3" fmla="*/ 554 w 12194721"/>
              <a:gd name="connsiteY3" fmla="*/ 3738614 h 3738614"/>
              <a:gd name="connsiteX4" fmla="*/ 3353 w 12194721"/>
              <a:gd name="connsiteY4" fmla="*/ 0 h 3738614"/>
              <a:gd name="connsiteX0" fmla="*/ 3353 w 12200417"/>
              <a:gd name="connsiteY0" fmla="*/ 0 h 3743248"/>
              <a:gd name="connsiteX1" fmla="*/ 12194722 w 12200417"/>
              <a:gd name="connsiteY1" fmla="*/ 1542378 h 3743248"/>
              <a:gd name="connsiteX2" fmla="*/ 12199842 w 12200417"/>
              <a:gd name="connsiteY2" fmla="*/ 3743248 h 3743248"/>
              <a:gd name="connsiteX3" fmla="*/ 554 w 12200417"/>
              <a:gd name="connsiteY3" fmla="*/ 3738614 h 3743248"/>
              <a:gd name="connsiteX4" fmla="*/ 3353 w 12200417"/>
              <a:gd name="connsiteY4" fmla="*/ 0 h 3743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0417" h="3743248">
                <a:moveTo>
                  <a:pt x="3353" y="0"/>
                </a:moveTo>
                <a:lnTo>
                  <a:pt x="12194722" y="1542378"/>
                </a:lnTo>
                <a:cubicBezTo>
                  <a:pt x="12191491" y="1885061"/>
                  <a:pt x="12203073" y="3400565"/>
                  <a:pt x="12199842" y="3743248"/>
                </a:cubicBezTo>
                <a:lnTo>
                  <a:pt x="554" y="3738614"/>
                </a:lnTo>
                <a:cubicBezTo>
                  <a:pt x="-2148" y="1983700"/>
                  <a:pt x="6055" y="1754914"/>
                  <a:pt x="335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9" name="Triangle 6"/>
          <p:cNvSpPr/>
          <p:nvPr/>
        </p:nvSpPr>
        <p:spPr>
          <a:xfrm rot="10800000">
            <a:off x="10013403" y="-12651"/>
            <a:ext cx="2178596" cy="1634061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2796" y="190096"/>
            <a:ext cx="756733" cy="56645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07663" y="3785082"/>
            <a:ext cx="4527320" cy="738664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30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UKAEA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7661" y="4594103"/>
            <a:ext cx="8968315" cy="1287122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6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342794" indent="0" algn="ctr">
              <a:buNone/>
              <a:defRPr sz="1500"/>
            </a:lvl2pPr>
            <a:lvl3pPr marL="685596" indent="0" algn="ctr">
              <a:buNone/>
              <a:defRPr sz="1350"/>
            </a:lvl3pPr>
            <a:lvl4pPr marL="1028394" indent="0" algn="ctr">
              <a:buNone/>
              <a:defRPr sz="1200"/>
            </a:lvl4pPr>
            <a:lvl5pPr marL="1371192" indent="0" algn="ctr">
              <a:buNone/>
              <a:defRPr sz="1200"/>
            </a:lvl5pPr>
            <a:lvl6pPr marL="1713995" indent="0" algn="ctr">
              <a:buNone/>
              <a:defRPr sz="1200"/>
            </a:lvl6pPr>
            <a:lvl7pPr marL="2056787" indent="0" algn="ctr">
              <a:buNone/>
              <a:defRPr sz="1200"/>
            </a:lvl7pPr>
            <a:lvl8pPr marL="2399580" indent="0" algn="ctr">
              <a:buNone/>
              <a:defRPr sz="1200"/>
            </a:lvl8pPr>
            <a:lvl9pPr marL="2742374" indent="0" algn="ctr">
              <a:buNone/>
              <a:defRPr sz="1200"/>
            </a:lvl9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07716" y="6050503"/>
            <a:ext cx="7324725" cy="588486"/>
          </a:xfrm>
        </p:spPr>
        <p:txBody>
          <a:bodyPr lIns="0" tIns="0" rIns="0" bIns="0">
            <a:normAutofit/>
          </a:bodyPr>
          <a:lstStyle>
            <a:lvl1pPr>
              <a:defRPr sz="1500" b="1" i="0" baseline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253056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-im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30B52B-ADC0-C04D-9430-A2126878C6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651"/>
            <a:ext cx="12192000" cy="4736592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>
            <a:off x="-3354" y="3125336"/>
            <a:ext cx="12200420" cy="3743248"/>
          </a:xfrm>
          <a:custGeom>
            <a:avLst/>
            <a:gdLst>
              <a:gd name="connsiteX0" fmla="*/ 0 w 12260826"/>
              <a:gd name="connsiteY0" fmla="*/ 0 h 5270090"/>
              <a:gd name="connsiteX1" fmla="*/ 12260826 w 12260826"/>
              <a:gd name="connsiteY1" fmla="*/ 4817806 h 5270090"/>
              <a:gd name="connsiteX2" fmla="*/ 12260826 w 12260826"/>
              <a:gd name="connsiteY2" fmla="*/ 5270090 h 5270090"/>
              <a:gd name="connsiteX3" fmla="*/ 29497 w 12260826"/>
              <a:gd name="connsiteY3" fmla="*/ 5270090 h 5270090"/>
              <a:gd name="connsiteX4" fmla="*/ 0 w 12260826"/>
              <a:gd name="connsiteY4" fmla="*/ 0 h 5270090"/>
              <a:gd name="connsiteX0" fmla="*/ 7935 w 12231329"/>
              <a:gd name="connsiteY0" fmla="*/ 0 h 5254048"/>
              <a:gd name="connsiteX1" fmla="*/ 12231329 w 12231329"/>
              <a:gd name="connsiteY1" fmla="*/ 4801764 h 5254048"/>
              <a:gd name="connsiteX2" fmla="*/ 12231329 w 12231329"/>
              <a:gd name="connsiteY2" fmla="*/ 5254048 h 5254048"/>
              <a:gd name="connsiteX3" fmla="*/ 0 w 12231329"/>
              <a:gd name="connsiteY3" fmla="*/ 5254048 h 5254048"/>
              <a:gd name="connsiteX4" fmla="*/ 7935 w 12231329"/>
              <a:gd name="connsiteY4" fmla="*/ 0 h 5254048"/>
              <a:gd name="connsiteX0" fmla="*/ 0 w 12223394"/>
              <a:gd name="connsiteY0" fmla="*/ 0 h 5259395"/>
              <a:gd name="connsiteX1" fmla="*/ 12223394 w 12223394"/>
              <a:gd name="connsiteY1" fmla="*/ 4801764 h 5259395"/>
              <a:gd name="connsiteX2" fmla="*/ 12223394 w 12223394"/>
              <a:gd name="connsiteY2" fmla="*/ 5254048 h 5259395"/>
              <a:gd name="connsiteX3" fmla="*/ 72276 w 12223394"/>
              <a:gd name="connsiteY3" fmla="*/ 5259395 h 5259395"/>
              <a:gd name="connsiteX4" fmla="*/ 0 w 12223394"/>
              <a:gd name="connsiteY4" fmla="*/ 0 h 5259395"/>
              <a:gd name="connsiteX0" fmla="*/ 0 w 12223394"/>
              <a:gd name="connsiteY0" fmla="*/ 0 h 5264743"/>
              <a:gd name="connsiteX1" fmla="*/ 12223394 w 12223394"/>
              <a:gd name="connsiteY1" fmla="*/ 4801764 h 5264743"/>
              <a:gd name="connsiteX2" fmla="*/ 12223394 w 12223394"/>
              <a:gd name="connsiteY2" fmla="*/ 5254048 h 5264743"/>
              <a:gd name="connsiteX3" fmla="*/ 8107 w 12223394"/>
              <a:gd name="connsiteY3" fmla="*/ 5264743 h 5264743"/>
              <a:gd name="connsiteX4" fmla="*/ 0 w 12223394"/>
              <a:gd name="connsiteY4" fmla="*/ 0 h 5264743"/>
              <a:gd name="connsiteX0" fmla="*/ 0 w 12223394"/>
              <a:gd name="connsiteY0" fmla="*/ 0 h 5254048"/>
              <a:gd name="connsiteX1" fmla="*/ 12223394 w 12223394"/>
              <a:gd name="connsiteY1" fmla="*/ 4801764 h 5254048"/>
              <a:gd name="connsiteX2" fmla="*/ 12223394 w 12223394"/>
              <a:gd name="connsiteY2" fmla="*/ 5254048 h 5254048"/>
              <a:gd name="connsiteX3" fmla="*/ 8107 w 12223394"/>
              <a:gd name="connsiteY3" fmla="*/ 5238006 h 5254048"/>
              <a:gd name="connsiteX4" fmla="*/ 0 w 12223394"/>
              <a:gd name="connsiteY4" fmla="*/ 0 h 5254048"/>
              <a:gd name="connsiteX0" fmla="*/ 0 w 12223394"/>
              <a:gd name="connsiteY0" fmla="*/ 0 h 4841452"/>
              <a:gd name="connsiteX1" fmla="*/ 12223394 w 12223394"/>
              <a:gd name="connsiteY1" fmla="*/ 4389168 h 4841452"/>
              <a:gd name="connsiteX2" fmla="*/ 12223394 w 12223394"/>
              <a:gd name="connsiteY2" fmla="*/ 4841452 h 4841452"/>
              <a:gd name="connsiteX3" fmla="*/ 8107 w 12223394"/>
              <a:gd name="connsiteY3" fmla="*/ 4825410 h 4841452"/>
              <a:gd name="connsiteX4" fmla="*/ 0 w 12223394"/>
              <a:gd name="connsiteY4" fmla="*/ 0 h 4841452"/>
              <a:gd name="connsiteX0" fmla="*/ 3585 w 12215828"/>
              <a:gd name="connsiteY0" fmla="*/ 0 h 4629579"/>
              <a:gd name="connsiteX1" fmla="*/ 12215828 w 12215828"/>
              <a:gd name="connsiteY1" fmla="*/ 4177295 h 4629579"/>
              <a:gd name="connsiteX2" fmla="*/ 12215828 w 12215828"/>
              <a:gd name="connsiteY2" fmla="*/ 4629579 h 4629579"/>
              <a:gd name="connsiteX3" fmla="*/ 541 w 12215828"/>
              <a:gd name="connsiteY3" fmla="*/ 4613537 h 4629579"/>
              <a:gd name="connsiteX4" fmla="*/ 3585 w 12215828"/>
              <a:gd name="connsiteY4" fmla="*/ 0 h 4629579"/>
              <a:gd name="connsiteX0" fmla="*/ 3585 w 12215828"/>
              <a:gd name="connsiteY0" fmla="*/ 0 h 4685336"/>
              <a:gd name="connsiteX1" fmla="*/ 12215828 w 12215828"/>
              <a:gd name="connsiteY1" fmla="*/ 4233052 h 4685336"/>
              <a:gd name="connsiteX2" fmla="*/ 12215828 w 12215828"/>
              <a:gd name="connsiteY2" fmla="*/ 4685336 h 4685336"/>
              <a:gd name="connsiteX3" fmla="*/ 541 w 12215828"/>
              <a:gd name="connsiteY3" fmla="*/ 4669294 h 4685336"/>
              <a:gd name="connsiteX4" fmla="*/ 3585 w 12215828"/>
              <a:gd name="connsiteY4" fmla="*/ 0 h 4685336"/>
              <a:gd name="connsiteX0" fmla="*/ 3585 w 12249282"/>
              <a:gd name="connsiteY0" fmla="*/ 0 h 4685336"/>
              <a:gd name="connsiteX1" fmla="*/ 12249282 w 12249282"/>
              <a:gd name="connsiteY1" fmla="*/ 3842759 h 4685336"/>
              <a:gd name="connsiteX2" fmla="*/ 12215828 w 12249282"/>
              <a:gd name="connsiteY2" fmla="*/ 4685336 h 4685336"/>
              <a:gd name="connsiteX3" fmla="*/ 541 w 12249282"/>
              <a:gd name="connsiteY3" fmla="*/ 4669294 h 4685336"/>
              <a:gd name="connsiteX4" fmla="*/ 3585 w 12249282"/>
              <a:gd name="connsiteY4" fmla="*/ 0 h 4685336"/>
              <a:gd name="connsiteX0" fmla="*/ 0 w 12279151"/>
              <a:gd name="connsiteY0" fmla="*/ 0 h 4573823"/>
              <a:gd name="connsiteX1" fmla="*/ 12279151 w 12279151"/>
              <a:gd name="connsiteY1" fmla="*/ 3731246 h 4573823"/>
              <a:gd name="connsiteX2" fmla="*/ 12245697 w 12279151"/>
              <a:gd name="connsiteY2" fmla="*/ 4573823 h 4573823"/>
              <a:gd name="connsiteX3" fmla="*/ 30410 w 12279151"/>
              <a:gd name="connsiteY3" fmla="*/ 4557781 h 4573823"/>
              <a:gd name="connsiteX4" fmla="*/ 0 w 12279151"/>
              <a:gd name="connsiteY4" fmla="*/ 0 h 4573823"/>
              <a:gd name="connsiteX0" fmla="*/ 0 w 12346058"/>
              <a:gd name="connsiteY0" fmla="*/ 0 h 4573823"/>
              <a:gd name="connsiteX1" fmla="*/ 12346058 w 12346058"/>
              <a:gd name="connsiteY1" fmla="*/ 3541675 h 4573823"/>
              <a:gd name="connsiteX2" fmla="*/ 12245697 w 12346058"/>
              <a:gd name="connsiteY2" fmla="*/ 4573823 h 4573823"/>
              <a:gd name="connsiteX3" fmla="*/ 30410 w 12346058"/>
              <a:gd name="connsiteY3" fmla="*/ 4557781 h 4573823"/>
              <a:gd name="connsiteX4" fmla="*/ 0 w 12346058"/>
              <a:gd name="connsiteY4" fmla="*/ 0 h 4573823"/>
              <a:gd name="connsiteX0" fmla="*/ 0 w 12245697"/>
              <a:gd name="connsiteY0" fmla="*/ 0 h 4573823"/>
              <a:gd name="connsiteX1" fmla="*/ 12211379 w 12245697"/>
              <a:gd name="connsiteY1" fmla="*/ 3492056 h 4573823"/>
              <a:gd name="connsiteX2" fmla="*/ 12245697 w 12245697"/>
              <a:gd name="connsiteY2" fmla="*/ 4573823 h 4573823"/>
              <a:gd name="connsiteX3" fmla="*/ 30410 w 12245697"/>
              <a:gd name="connsiteY3" fmla="*/ 4557781 h 4573823"/>
              <a:gd name="connsiteX4" fmla="*/ 0 w 12245697"/>
              <a:gd name="connsiteY4" fmla="*/ 0 h 4573823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756600 w 12211379"/>
              <a:gd name="connsiteY2" fmla="*/ 4020930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827484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41341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0257 w 12221427"/>
              <a:gd name="connsiteY2" fmla="*/ 4541341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25696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16269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9684 w 12221427"/>
              <a:gd name="connsiteY2" fmla="*/ 4546055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1599482 w 12221427"/>
              <a:gd name="connsiteY2" fmla="*/ 4021269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1733 w 12221427"/>
              <a:gd name="connsiteY2" fmla="*/ 4530152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33052 w 12214722"/>
              <a:gd name="connsiteY0" fmla="*/ 0 h 4546593"/>
              <a:gd name="connsiteX1" fmla="*/ 12214722 w 12214722"/>
              <a:gd name="connsiteY1" fmla="*/ 3486202 h 4546593"/>
              <a:gd name="connsiteX2" fmla="*/ 12205028 w 12214722"/>
              <a:gd name="connsiteY2" fmla="*/ 4514250 h 4546593"/>
              <a:gd name="connsiteX3" fmla="*/ 137 w 12214722"/>
              <a:gd name="connsiteY3" fmla="*/ 4546593 h 4546593"/>
              <a:gd name="connsiteX4" fmla="*/ 33052 w 12214722"/>
              <a:gd name="connsiteY4" fmla="*/ 0 h 4546593"/>
              <a:gd name="connsiteX0" fmla="*/ 25134 w 12214755"/>
              <a:gd name="connsiteY0" fmla="*/ 0 h 4538641"/>
              <a:gd name="connsiteX1" fmla="*/ 12214755 w 12214755"/>
              <a:gd name="connsiteY1" fmla="*/ 3478250 h 4538641"/>
              <a:gd name="connsiteX2" fmla="*/ 12205061 w 12214755"/>
              <a:gd name="connsiteY2" fmla="*/ 4506298 h 4538641"/>
              <a:gd name="connsiteX3" fmla="*/ 170 w 12214755"/>
              <a:gd name="connsiteY3" fmla="*/ 4538641 h 4538641"/>
              <a:gd name="connsiteX4" fmla="*/ 25134 w 12214755"/>
              <a:gd name="connsiteY4" fmla="*/ 0 h 4538641"/>
              <a:gd name="connsiteX0" fmla="*/ 9400 w 12214923"/>
              <a:gd name="connsiteY0" fmla="*/ 0 h 4530690"/>
              <a:gd name="connsiteX1" fmla="*/ 12214923 w 12214923"/>
              <a:gd name="connsiteY1" fmla="*/ 3470299 h 4530690"/>
              <a:gd name="connsiteX2" fmla="*/ 12205229 w 12214923"/>
              <a:gd name="connsiteY2" fmla="*/ 4498347 h 4530690"/>
              <a:gd name="connsiteX3" fmla="*/ 338 w 12214923"/>
              <a:gd name="connsiteY3" fmla="*/ 4530690 h 4530690"/>
              <a:gd name="connsiteX4" fmla="*/ 9400 w 12214923"/>
              <a:gd name="connsiteY4" fmla="*/ 0 h 4530690"/>
              <a:gd name="connsiteX0" fmla="*/ 0 w 12205523"/>
              <a:gd name="connsiteY0" fmla="*/ 0 h 4498347"/>
              <a:gd name="connsiteX1" fmla="*/ 12205523 w 12205523"/>
              <a:gd name="connsiteY1" fmla="*/ 3470299 h 4498347"/>
              <a:gd name="connsiteX2" fmla="*/ 12195829 w 12205523"/>
              <a:gd name="connsiteY2" fmla="*/ 4498347 h 4498347"/>
              <a:gd name="connsiteX3" fmla="*/ 285136 w 12205523"/>
              <a:gd name="connsiteY3" fmla="*/ 4268297 h 4498347"/>
              <a:gd name="connsiteX4" fmla="*/ 0 w 12205523"/>
              <a:gd name="connsiteY4" fmla="*/ 0 h 4498347"/>
              <a:gd name="connsiteX0" fmla="*/ 0 w 12205523"/>
              <a:gd name="connsiteY0" fmla="*/ 0 h 4506836"/>
              <a:gd name="connsiteX1" fmla="*/ 12205523 w 12205523"/>
              <a:gd name="connsiteY1" fmla="*/ 3470299 h 4506836"/>
              <a:gd name="connsiteX2" fmla="*/ 12195829 w 12205523"/>
              <a:gd name="connsiteY2" fmla="*/ 4498347 h 4506836"/>
              <a:gd name="connsiteX3" fmla="*/ 6841 w 12205523"/>
              <a:gd name="connsiteY3" fmla="*/ 4506836 h 4506836"/>
              <a:gd name="connsiteX4" fmla="*/ 0 w 12205523"/>
              <a:gd name="connsiteY4" fmla="*/ 0 h 4506836"/>
              <a:gd name="connsiteX0" fmla="*/ 0 w 12205523"/>
              <a:gd name="connsiteY0" fmla="*/ 0 h 4511047"/>
              <a:gd name="connsiteX1" fmla="*/ 12205523 w 12205523"/>
              <a:gd name="connsiteY1" fmla="*/ 3470299 h 4511047"/>
              <a:gd name="connsiteX2" fmla="*/ 12202179 w 12205523"/>
              <a:gd name="connsiteY2" fmla="*/ 4511047 h 4511047"/>
              <a:gd name="connsiteX3" fmla="*/ 6841 w 12205523"/>
              <a:gd name="connsiteY3" fmla="*/ 4506836 h 4511047"/>
              <a:gd name="connsiteX4" fmla="*/ 0 w 12205523"/>
              <a:gd name="connsiteY4" fmla="*/ 0 h 4511047"/>
              <a:gd name="connsiteX0" fmla="*/ 0 w 12216156"/>
              <a:gd name="connsiteY0" fmla="*/ 0 h 3958154"/>
              <a:gd name="connsiteX1" fmla="*/ 12216156 w 12216156"/>
              <a:gd name="connsiteY1" fmla="*/ 2917406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332614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28725"/>
              <a:gd name="connsiteY0" fmla="*/ 0 h 3743749"/>
              <a:gd name="connsiteX1" fmla="*/ 12228725 w 12228725"/>
              <a:gd name="connsiteY1" fmla="*/ 2096944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28725"/>
              <a:gd name="connsiteY0" fmla="*/ 0 h 3743749"/>
              <a:gd name="connsiteX1" fmla="*/ 12228725 w 12228725"/>
              <a:gd name="connsiteY1" fmla="*/ 1880127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28725"/>
              <a:gd name="connsiteY0" fmla="*/ 0 h 3743749"/>
              <a:gd name="connsiteX1" fmla="*/ 12228725 w 12228725"/>
              <a:gd name="connsiteY1" fmla="*/ 1880127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28725"/>
              <a:gd name="connsiteY0" fmla="*/ 0 h 3743749"/>
              <a:gd name="connsiteX1" fmla="*/ 12228725 w 12228725"/>
              <a:gd name="connsiteY1" fmla="*/ 1880127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28725"/>
              <a:gd name="connsiteY0" fmla="*/ 0 h 3743749"/>
              <a:gd name="connsiteX1" fmla="*/ 12228725 w 12228725"/>
              <a:gd name="connsiteY1" fmla="*/ 1540762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28725"/>
              <a:gd name="connsiteY0" fmla="*/ 0 h 3743749"/>
              <a:gd name="connsiteX1" fmla="*/ 12228725 w 12228725"/>
              <a:gd name="connsiteY1" fmla="*/ 1540762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28725"/>
              <a:gd name="connsiteY0" fmla="*/ 0 h 3743749"/>
              <a:gd name="connsiteX1" fmla="*/ 12228725 w 12228725"/>
              <a:gd name="connsiteY1" fmla="*/ 1540762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13946"/>
              <a:gd name="connsiteY0" fmla="*/ 0 h 3732665"/>
              <a:gd name="connsiteX1" fmla="*/ 12213946 w 12213946"/>
              <a:gd name="connsiteY1" fmla="*/ 1529678 h 3732665"/>
              <a:gd name="connsiteX2" fmla="*/ 12210602 w 12213946"/>
              <a:gd name="connsiteY2" fmla="*/ 3732665 h 3732665"/>
              <a:gd name="connsiteX3" fmla="*/ 15264 w 12213946"/>
              <a:gd name="connsiteY3" fmla="*/ 3728454 h 3732665"/>
              <a:gd name="connsiteX4" fmla="*/ 0 w 12213946"/>
              <a:gd name="connsiteY4" fmla="*/ 0 h 3732665"/>
              <a:gd name="connsiteX0" fmla="*/ 0 w 12213946"/>
              <a:gd name="connsiteY0" fmla="*/ 0 h 3738614"/>
              <a:gd name="connsiteX1" fmla="*/ 12213946 w 12213946"/>
              <a:gd name="connsiteY1" fmla="*/ 1529678 h 3738614"/>
              <a:gd name="connsiteX2" fmla="*/ 12210602 w 12213946"/>
              <a:gd name="connsiteY2" fmla="*/ 3732665 h 3738614"/>
              <a:gd name="connsiteX3" fmla="*/ 8491 w 12213946"/>
              <a:gd name="connsiteY3" fmla="*/ 3738614 h 3738614"/>
              <a:gd name="connsiteX4" fmla="*/ 0 w 12213946"/>
              <a:gd name="connsiteY4" fmla="*/ 0 h 3738614"/>
              <a:gd name="connsiteX0" fmla="*/ 3353 w 12217299"/>
              <a:gd name="connsiteY0" fmla="*/ 0 h 3738614"/>
              <a:gd name="connsiteX1" fmla="*/ 12217299 w 12217299"/>
              <a:gd name="connsiteY1" fmla="*/ 1529678 h 3738614"/>
              <a:gd name="connsiteX2" fmla="*/ 12213955 w 12217299"/>
              <a:gd name="connsiteY2" fmla="*/ 3732665 h 3738614"/>
              <a:gd name="connsiteX3" fmla="*/ 554 w 12217299"/>
              <a:gd name="connsiteY3" fmla="*/ 3738614 h 3738614"/>
              <a:gd name="connsiteX4" fmla="*/ 3353 w 12217299"/>
              <a:gd name="connsiteY4" fmla="*/ 0 h 3738614"/>
              <a:gd name="connsiteX0" fmla="*/ 3353 w 12214683"/>
              <a:gd name="connsiteY0" fmla="*/ 0 h 3738614"/>
              <a:gd name="connsiteX1" fmla="*/ 12211655 w 12214683"/>
              <a:gd name="connsiteY1" fmla="*/ 1533911 h 3738614"/>
              <a:gd name="connsiteX2" fmla="*/ 12213955 w 12214683"/>
              <a:gd name="connsiteY2" fmla="*/ 3732665 h 3738614"/>
              <a:gd name="connsiteX3" fmla="*/ 554 w 12214683"/>
              <a:gd name="connsiteY3" fmla="*/ 3738614 h 3738614"/>
              <a:gd name="connsiteX4" fmla="*/ 3353 w 12214683"/>
              <a:gd name="connsiteY4" fmla="*/ 0 h 3738614"/>
              <a:gd name="connsiteX0" fmla="*/ 3353 w 12214236"/>
              <a:gd name="connsiteY0" fmla="*/ 0 h 3738614"/>
              <a:gd name="connsiteX1" fmla="*/ 12194722 w 12214236"/>
              <a:gd name="connsiteY1" fmla="*/ 1542378 h 3738614"/>
              <a:gd name="connsiteX2" fmla="*/ 12213955 w 12214236"/>
              <a:gd name="connsiteY2" fmla="*/ 3732665 h 3738614"/>
              <a:gd name="connsiteX3" fmla="*/ 554 w 12214236"/>
              <a:gd name="connsiteY3" fmla="*/ 3738614 h 3738614"/>
              <a:gd name="connsiteX4" fmla="*/ 3353 w 12214236"/>
              <a:gd name="connsiteY4" fmla="*/ 0 h 3738614"/>
              <a:gd name="connsiteX0" fmla="*/ 3353 w 12194721"/>
              <a:gd name="connsiteY0" fmla="*/ 0 h 3738614"/>
              <a:gd name="connsiteX1" fmla="*/ 12194722 w 12194721"/>
              <a:gd name="connsiteY1" fmla="*/ 1542378 h 3738614"/>
              <a:gd name="connsiteX2" fmla="*/ 12140576 w 12194721"/>
              <a:gd name="connsiteY2" fmla="*/ 3732665 h 3738614"/>
              <a:gd name="connsiteX3" fmla="*/ 554 w 12194721"/>
              <a:gd name="connsiteY3" fmla="*/ 3738614 h 3738614"/>
              <a:gd name="connsiteX4" fmla="*/ 3353 w 12194721"/>
              <a:gd name="connsiteY4" fmla="*/ 0 h 3738614"/>
              <a:gd name="connsiteX0" fmla="*/ 3353 w 12197748"/>
              <a:gd name="connsiteY0" fmla="*/ 0 h 3738614"/>
              <a:gd name="connsiteX1" fmla="*/ 12194722 w 12197748"/>
              <a:gd name="connsiteY1" fmla="*/ 1542378 h 3738614"/>
              <a:gd name="connsiteX2" fmla="*/ 12197020 w 12197748"/>
              <a:gd name="connsiteY2" fmla="*/ 3732665 h 3738614"/>
              <a:gd name="connsiteX3" fmla="*/ 554 w 12197748"/>
              <a:gd name="connsiteY3" fmla="*/ 3738614 h 3738614"/>
              <a:gd name="connsiteX4" fmla="*/ 3353 w 12197748"/>
              <a:gd name="connsiteY4" fmla="*/ 0 h 3738614"/>
              <a:gd name="connsiteX0" fmla="*/ 3353 w 12194721"/>
              <a:gd name="connsiteY0" fmla="*/ 0 h 3738614"/>
              <a:gd name="connsiteX1" fmla="*/ 12194722 w 12194721"/>
              <a:gd name="connsiteY1" fmla="*/ 1542378 h 3738614"/>
              <a:gd name="connsiteX2" fmla="*/ 12191376 w 12194721"/>
              <a:gd name="connsiteY2" fmla="*/ 3736898 h 3738614"/>
              <a:gd name="connsiteX3" fmla="*/ 554 w 12194721"/>
              <a:gd name="connsiteY3" fmla="*/ 3738614 h 3738614"/>
              <a:gd name="connsiteX4" fmla="*/ 3353 w 12194721"/>
              <a:gd name="connsiteY4" fmla="*/ 0 h 3738614"/>
              <a:gd name="connsiteX0" fmla="*/ 3353 w 12200417"/>
              <a:gd name="connsiteY0" fmla="*/ 0 h 3743248"/>
              <a:gd name="connsiteX1" fmla="*/ 12194722 w 12200417"/>
              <a:gd name="connsiteY1" fmla="*/ 1542378 h 3743248"/>
              <a:gd name="connsiteX2" fmla="*/ 12199842 w 12200417"/>
              <a:gd name="connsiteY2" fmla="*/ 3743248 h 3743248"/>
              <a:gd name="connsiteX3" fmla="*/ 554 w 12200417"/>
              <a:gd name="connsiteY3" fmla="*/ 3738614 h 3743248"/>
              <a:gd name="connsiteX4" fmla="*/ 3353 w 12200417"/>
              <a:gd name="connsiteY4" fmla="*/ 0 h 3743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0417" h="3743248">
                <a:moveTo>
                  <a:pt x="3353" y="0"/>
                </a:moveTo>
                <a:lnTo>
                  <a:pt x="12194722" y="1542378"/>
                </a:lnTo>
                <a:cubicBezTo>
                  <a:pt x="12191491" y="1885061"/>
                  <a:pt x="12203073" y="3400565"/>
                  <a:pt x="12199842" y="3743248"/>
                </a:cubicBezTo>
                <a:lnTo>
                  <a:pt x="554" y="3738614"/>
                </a:lnTo>
                <a:cubicBezTo>
                  <a:pt x="-2148" y="1983700"/>
                  <a:pt x="6055" y="1754914"/>
                  <a:pt x="335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9" name="Triangle 6"/>
          <p:cNvSpPr/>
          <p:nvPr/>
        </p:nvSpPr>
        <p:spPr>
          <a:xfrm rot="10800000">
            <a:off x="10013403" y="-12651"/>
            <a:ext cx="2178596" cy="1634061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2796" y="190096"/>
            <a:ext cx="756733" cy="56645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07663" y="3785082"/>
            <a:ext cx="4527320" cy="738664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30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UKAEA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7661" y="4594103"/>
            <a:ext cx="8968315" cy="1287122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6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342794" indent="0" algn="ctr">
              <a:buNone/>
              <a:defRPr sz="1500"/>
            </a:lvl2pPr>
            <a:lvl3pPr marL="685596" indent="0" algn="ctr">
              <a:buNone/>
              <a:defRPr sz="1350"/>
            </a:lvl3pPr>
            <a:lvl4pPr marL="1028394" indent="0" algn="ctr">
              <a:buNone/>
              <a:defRPr sz="1200"/>
            </a:lvl4pPr>
            <a:lvl5pPr marL="1371192" indent="0" algn="ctr">
              <a:buNone/>
              <a:defRPr sz="1200"/>
            </a:lvl5pPr>
            <a:lvl6pPr marL="1713995" indent="0" algn="ctr">
              <a:buNone/>
              <a:defRPr sz="1200"/>
            </a:lvl6pPr>
            <a:lvl7pPr marL="2056787" indent="0" algn="ctr">
              <a:buNone/>
              <a:defRPr sz="1200"/>
            </a:lvl7pPr>
            <a:lvl8pPr marL="2399580" indent="0" algn="ctr">
              <a:buNone/>
              <a:defRPr sz="1200"/>
            </a:lvl8pPr>
            <a:lvl9pPr marL="2742374" indent="0" algn="ctr">
              <a:buNone/>
              <a:defRPr sz="1200"/>
            </a:lvl9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07716" y="6050503"/>
            <a:ext cx="7324725" cy="588486"/>
          </a:xfrm>
        </p:spPr>
        <p:txBody>
          <a:bodyPr lIns="0" tIns="0" rIns="0" bIns="0">
            <a:normAutofit/>
          </a:bodyPr>
          <a:lstStyle>
            <a:lvl1pPr>
              <a:defRPr sz="1500" b="1" i="0" baseline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7592375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-custom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-5846" y="-1539"/>
            <a:ext cx="12207281" cy="4678205"/>
          </a:xfrm>
          <a:custGeom>
            <a:avLst/>
            <a:gdLst>
              <a:gd name="connsiteX0" fmla="*/ 0 w 12196763"/>
              <a:gd name="connsiteY0" fmla="*/ 0 h 5225723"/>
              <a:gd name="connsiteX1" fmla="*/ 10202575 w 12196763"/>
              <a:gd name="connsiteY1" fmla="*/ 0 h 5225723"/>
              <a:gd name="connsiteX2" fmla="*/ 12196763 w 12196763"/>
              <a:gd name="connsiteY2" fmla="*/ 1994188 h 5225723"/>
              <a:gd name="connsiteX3" fmla="*/ 12196763 w 12196763"/>
              <a:gd name="connsiteY3" fmla="*/ 5225723 h 5225723"/>
              <a:gd name="connsiteX4" fmla="*/ 0 w 12196763"/>
              <a:gd name="connsiteY4" fmla="*/ 5225723 h 5225723"/>
              <a:gd name="connsiteX5" fmla="*/ 0 w 12196763"/>
              <a:gd name="connsiteY5" fmla="*/ 0 h 5225723"/>
              <a:gd name="connsiteX6" fmla="*/ 0 w 12196763"/>
              <a:gd name="connsiteY6" fmla="*/ 0 h 5225723"/>
              <a:gd name="connsiteX0" fmla="*/ 0 w 12196763"/>
              <a:gd name="connsiteY0" fmla="*/ 0 h 5225723"/>
              <a:gd name="connsiteX1" fmla="*/ 10202575 w 12196763"/>
              <a:gd name="connsiteY1" fmla="*/ 0 h 5225723"/>
              <a:gd name="connsiteX2" fmla="*/ 12196763 w 12196763"/>
              <a:gd name="connsiteY2" fmla="*/ 1994188 h 5225723"/>
              <a:gd name="connsiteX3" fmla="*/ 12196763 w 12196763"/>
              <a:gd name="connsiteY3" fmla="*/ 5225723 h 5225723"/>
              <a:gd name="connsiteX4" fmla="*/ 0 w 12196763"/>
              <a:gd name="connsiteY4" fmla="*/ 2916156 h 5225723"/>
              <a:gd name="connsiteX5" fmla="*/ 0 w 12196763"/>
              <a:gd name="connsiteY5" fmla="*/ 0 h 5225723"/>
              <a:gd name="connsiteX6" fmla="*/ 0 w 12196763"/>
              <a:gd name="connsiteY6" fmla="*/ 0 h 5225723"/>
              <a:gd name="connsiteX0" fmla="*/ 0 w 12202079"/>
              <a:gd name="connsiteY0" fmla="*/ 0 h 5246988"/>
              <a:gd name="connsiteX1" fmla="*/ 10202575 w 12202079"/>
              <a:gd name="connsiteY1" fmla="*/ 0 h 5246988"/>
              <a:gd name="connsiteX2" fmla="*/ 12196763 w 12202079"/>
              <a:gd name="connsiteY2" fmla="*/ 1994188 h 5246988"/>
              <a:gd name="connsiteX3" fmla="*/ 12202079 w 12202079"/>
              <a:gd name="connsiteY3" fmla="*/ 5246988 h 5246988"/>
              <a:gd name="connsiteX4" fmla="*/ 0 w 12202079"/>
              <a:gd name="connsiteY4" fmla="*/ 2916156 h 5246988"/>
              <a:gd name="connsiteX5" fmla="*/ 0 w 12202079"/>
              <a:gd name="connsiteY5" fmla="*/ 0 h 5246988"/>
              <a:gd name="connsiteX6" fmla="*/ 0 w 12202079"/>
              <a:gd name="connsiteY6" fmla="*/ 0 h 5246988"/>
              <a:gd name="connsiteX0" fmla="*/ 0 w 12202079"/>
              <a:gd name="connsiteY0" fmla="*/ 0 h 5246988"/>
              <a:gd name="connsiteX1" fmla="*/ 10202575 w 12202079"/>
              <a:gd name="connsiteY1" fmla="*/ 0 h 5246988"/>
              <a:gd name="connsiteX2" fmla="*/ 12196763 w 12202079"/>
              <a:gd name="connsiteY2" fmla="*/ 1994188 h 5246988"/>
              <a:gd name="connsiteX3" fmla="*/ 12202079 w 12202079"/>
              <a:gd name="connsiteY3" fmla="*/ 5246988 h 5246988"/>
              <a:gd name="connsiteX4" fmla="*/ 0 w 12202079"/>
              <a:gd name="connsiteY4" fmla="*/ 3103533 h 5246988"/>
              <a:gd name="connsiteX5" fmla="*/ 0 w 12202079"/>
              <a:gd name="connsiteY5" fmla="*/ 0 h 5246988"/>
              <a:gd name="connsiteX6" fmla="*/ 0 w 12202079"/>
              <a:gd name="connsiteY6" fmla="*/ 0 h 5246988"/>
              <a:gd name="connsiteX0" fmla="*/ 0 w 12202079"/>
              <a:gd name="connsiteY0" fmla="*/ 0 h 5246988"/>
              <a:gd name="connsiteX1" fmla="*/ 10202575 w 12202079"/>
              <a:gd name="connsiteY1" fmla="*/ 0 h 5246988"/>
              <a:gd name="connsiteX2" fmla="*/ 12196763 w 12202079"/>
              <a:gd name="connsiteY2" fmla="*/ 1994188 h 5246988"/>
              <a:gd name="connsiteX3" fmla="*/ 12202079 w 12202079"/>
              <a:gd name="connsiteY3" fmla="*/ 5246988 h 5246988"/>
              <a:gd name="connsiteX4" fmla="*/ 21265 w 12202079"/>
              <a:gd name="connsiteY4" fmla="*/ 3124799 h 5246988"/>
              <a:gd name="connsiteX5" fmla="*/ 0 w 12202079"/>
              <a:gd name="connsiteY5" fmla="*/ 0 h 5246988"/>
              <a:gd name="connsiteX6" fmla="*/ 0 w 12202079"/>
              <a:gd name="connsiteY6" fmla="*/ 0 h 5246988"/>
              <a:gd name="connsiteX0" fmla="*/ 0 w 12202079"/>
              <a:gd name="connsiteY0" fmla="*/ 0 h 5246988"/>
              <a:gd name="connsiteX1" fmla="*/ 10202575 w 12202079"/>
              <a:gd name="connsiteY1" fmla="*/ 0 h 5246988"/>
              <a:gd name="connsiteX2" fmla="*/ 12196763 w 12202079"/>
              <a:gd name="connsiteY2" fmla="*/ 1994188 h 5246988"/>
              <a:gd name="connsiteX3" fmla="*/ 12202079 w 12202079"/>
              <a:gd name="connsiteY3" fmla="*/ 5246988 h 5246988"/>
              <a:gd name="connsiteX4" fmla="*/ 14980 w 12202079"/>
              <a:gd name="connsiteY4" fmla="*/ 3134226 h 5246988"/>
              <a:gd name="connsiteX5" fmla="*/ 0 w 12202079"/>
              <a:gd name="connsiteY5" fmla="*/ 0 h 5246988"/>
              <a:gd name="connsiteX6" fmla="*/ 0 w 12202079"/>
              <a:gd name="connsiteY6" fmla="*/ 0 h 5246988"/>
              <a:gd name="connsiteX0" fmla="*/ 0 w 12202079"/>
              <a:gd name="connsiteY0" fmla="*/ 0 h 4676667"/>
              <a:gd name="connsiteX1" fmla="*/ 10202575 w 12202079"/>
              <a:gd name="connsiteY1" fmla="*/ 0 h 4676667"/>
              <a:gd name="connsiteX2" fmla="*/ 12196763 w 12202079"/>
              <a:gd name="connsiteY2" fmla="*/ 1994188 h 4676667"/>
              <a:gd name="connsiteX3" fmla="*/ 12202079 w 12202079"/>
              <a:gd name="connsiteY3" fmla="*/ 4676667 h 4676667"/>
              <a:gd name="connsiteX4" fmla="*/ 14980 w 12202079"/>
              <a:gd name="connsiteY4" fmla="*/ 3134226 h 4676667"/>
              <a:gd name="connsiteX5" fmla="*/ 0 w 12202079"/>
              <a:gd name="connsiteY5" fmla="*/ 0 h 4676667"/>
              <a:gd name="connsiteX6" fmla="*/ 0 w 12202079"/>
              <a:gd name="connsiteY6" fmla="*/ 0 h 4676667"/>
              <a:gd name="connsiteX0" fmla="*/ 0 w 12209332"/>
              <a:gd name="connsiteY0" fmla="*/ 0 h 4676667"/>
              <a:gd name="connsiteX1" fmla="*/ 10202575 w 12209332"/>
              <a:gd name="connsiteY1" fmla="*/ 0 h 4676667"/>
              <a:gd name="connsiteX2" fmla="*/ 12209332 w 12209332"/>
              <a:gd name="connsiteY2" fmla="*/ 1635969 h 4676667"/>
              <a:gd name="connsiteX3" fmla="*/ 12202079 w 12209332"/>
              <a:gd name="connsiteY3" fmla="*/ 4676667 h 4676667"/>
              <a:gd name="connsiteX4" fmla="*/ 14980 w 12209332"/>
              <a:gd name="connsiteY4" fmla="*/ 3134226 h 4676667"/>
              <a:gd name="connsiteX5" fmla="*/ 0 w 12209332"/>
              <a:gd name="connsiteY5" fmla="*/ 0 h 4676667"/>
              <a:gd name="connsiteX6" fmla="*/ 0 w 12209332"/>
              <a:gd name="connsiteY6" fmla="*/ 0 h 4676667"/>
              <a:gd name="connsiteX0" fmla="*/ 0 w 12209332"/>
              <a:gd name="connsiteY0" fmla="*/ 4713 h 4681380"/>
              <a:gd name="connsiteX1" fmla="*/ 10032892 w 12209332"/>
              <a:gd name="connsiteY1" fmla="*/ 0 h 4681380"/>
              <a:gd name="connsiteX2" fmla="*/ 12209332 w 12209332"/>
              <a:gd name="connsiteY2" fmla="*/ 1640682 h 4681380"/>
              <a:gd name="connsiteX3" fmla="*/ 12202079 w 12209332"/>
              <a:gd name="connsiteY3" fmla="*/ 4681380 h 4681380"/>
              <a:gd name="connsiteX4" fmla="*/ 14980 w 12209332"/>
              <a:gd name="connsiteY4" fmla="*/ 3138939 h 4681380"/>
              <a:gd name="connsiteX5" fmla="*/ 0 w 12209332"/>
              <a:gd name="connsiteY5" fmla="*/ 4713 h 4681380"/>
              <a:gd name="connsiteX6" fmla="*/ 0 w 12209332"/>
              <a:gd name="connsiteY6" fmla="*/ 4713 h 4681380"/>
              <a:gd name="connsiteX0" fmla="*/ 0 w 12203048"/>
              <a:gd name="connsiteY0" fmla="*/ 4713 h 4681380"/>
              <a:gd name="connsiteX1" fmla="*/ 10032892 w 12203048"/>
              <a:gd name="connsiteY1" fmla="*/ 0 h 4681380"/>
              <a:gd name="connsiteX2" fmla="*/ 12203048 w 12203048"/>
              <a:gd name="connsiteY2" fmla="*/ 1617115 h 4681380"/>
              <a:gd name="connsiteX3" fmla="*/ 12202079 w 12203048"/>
              <a:gd name="connsiteY3" fmla="*/ 4681380 h 4681380"/>
              <a:gd name="connsiteX4" fmla="*/ 14980 w 12203048"/>
              <a:gd name="connsiteY4" fmla="*/ 3138939 h 4681380"/>
              <a:gd name="connsiteX5" fmla="*/ 0 w 12203048"/>
              <a:gd name="connsiteY5" fmla="*/ 4713 h 4681380"/>
              <a:gd name="connsiteX6" fmla="*/ 0 w 12203048"/>
              <a:gd name="connsiteY6" fmla="*/ 4713 h 4681380"/>
              <a:gd name="connsiteX0" fmla="*/ 0 w 12207281"/>
              <a:gd name="connsiteY0" fmla="*/ 4713 h 4681380"/>
              <a:gd name="connsiteX1" fmla="*/ 10032892 w 12207281"/>
              <a:gd name="connsiteY1" fmla="*/ 0 h 4681380"/>
              <a:gd name="connsiteX2" fmla="*/ 12207281 w 12207281"/>
              <a:gd name="connsiteY2" fmla="*/ 1626640 h 4681380"/>
              <a:gd name="connsiteX3" fmla="*/ 12202079 w 12207281"/>
              <a:gd name="connsiteY3" fmla="*/ 4681380 h 4681380"/>
              <a:gd name="connsiteX4" fmla="*/ 14980 w 12207281"/>
              <a:gd name="connsiteY4" fmla="*/ 3138939 h 4681380"/>
              <a:gd name="connsiteX5" fmla="*/ 0 w 12207281"/>
              <a:gd name="connsiteY5" fmla="*/ 4713 h 4681380"/>
              <a:gd name="connsiteX6" fmla="*/ 0 w 12207281"/>
              <a:gd name="connsiteY6" fmla="*/ 4713 h 4681380"/>
              <a:gd name="connsiteX0" fmla="*/ 0 w 12207281"/>
              <a:gd name="connsiteY0" fmla="*/ 1538 h 4678205"/>
              <a:gd name="connsiteX1" fmla="*/ 10020192 w 12207281"/>
              <a:gd name="connsiteY1" fmla="*/ 0 h 4678205"/>
              <a:gd name="connsiteX2" fmla="*/ 12207281 w 12207281"/>
              <a:gd name="connsiteY2" fmla="*/ 1623465 h 4678205"/>
              <a:gd name="connsiteX3" fmla="*/ 12202079 w 12207281"/>
              <a:gd name="connsiteY3" fmla="*/ 4678205 h 4678205"/>
              <a:gd name="connsiteX4" fmla="*/ 14980 w 12207281"/>
              <a:gd name="connsiteY4" fmla="*/ 3135764 h 4678205"/>
              <a:gd name="connsiteX5" fmla="*/ 0 w 12207281"/>
              <a:gd name="connsiteY5" fmla="*/ 1538 h 4678205"/>
              <a:gd name="connsiteX6" fmla="*/ 0 w 12207281"/>
              <a:gd name="connsiteY6" fmla="*/ 1538 h 4678205"/>
              <a:gd name="connsiteX0" fmla="*/ 0 w 12207281"/>
              <a:gd name="connsiteY0" fmla="*/ 1538 h 4678205"/>
              <a:gd name="connsiteX1" fmla="*/ 10024425 w 12207281"/>
              <a:gd name="connsiteY1" fmla="*/ 0 h 4678205"/>
              <a:gd name="connsiteX2" fmla="*/ 12207281 w 12207281"/>
              <a:gd name="connsiteY2" fmla="*/ 1623465 h 4678205"/>
              <a:gd name="connsiteX3" fmla="*/ 12202079 w 12207281"/>
              <a:gd name="connsiteY3" fmla="*/ 4678205 h 4678205"/>
              <a:gd name="connsiteX4" fmla="*/ 14980 w 12207281"/>
              <a:gd name="connsiteY4" fmla="*/ 3135764 h 4678205"/>
              <a:gd name="connsiteX5" fmla="*/ 0 w 12207281"/>
              <a:gd name="connsiteY5" fmla="*/ 1538 h 4678205"/>
              <a:gd name="connsiteX6" fmla="*/ 0 w 12207281"/>
              <a:gd name="connsiteY6" fmla="*/ 1538 h 4678205"/>
              <a:gd name="connsiteX0" fmla="*/ 0 w 12207281"/>
              <a:gd name="connsiteY0" fmla="*/ 1538 h 4678205"/>
              <a:gd name="connsiteX1" fmla="*/ 10032892 w 12207281"/>
              <a:gd name="connsiteY1" fmla="*/ 0 h 4678205"/>
              <a:gd name="connsiteX2" fmla="*/ 12207281 w 12207281"/>
              <a:gd name="connsiteY2" fmla="*/ 1623465 h 4678205"/>
              <a:gd name="connsiteX3" fmla="*/ 12202079 w 12207281"/>
              <a:gd name="connsiteY3" fmla="*/ 4678205 h 4678205"/>
              <a:gd name="connsiteX4" fmla="*/ 14980 w 12207281"/>
              <a:gd name="connsiteY4" fmla="*/ 3135764 h 4678205"/>
              <a:gd name="connsiteX5" fmla="*/ 0 w 12207281"/>
              <a:gd name="connsiteY5" fmla="*/ 1538 h 4678205"/>
              <a:gd name="connsiteX6" fmla="*/ 0 w 12207281"/>
              <a:gd name="connsiteY6" fmla="*/ 1538 h 4678205"/>
              <a:gd name="connsiteX0" fmla="*/ 0 w 12207281"/>
              <a:gd name="connsiteY0" fmla="*/ 1538 h 4678205"/>
              <a:gd name="connsiteX1" fmla="*/ 10032892 w 12207281"/>
              <a:gd name="connsiteY1" fmla="*/ 0 h 4678205"/>
              <a:gd name="connsiteX2" fmla="*/ 12207281 w 12207281"/>
              <a:gd name="connsiteY2" fmla="*/ 1623465 h 4678205"/>
              <a:gd name="connsiteX3" fmla="*/ 12202079 w 12207281"/>
              <a:gd name="connsiteY3" fmla="*/ 4678205 h 4678205"/>
              <a:gd name="connsiteX4" fmla="*/ 6513 w 12207281"/>
              <a:gd name="connsiteY4" fmla="*/ 3132589 h 4678205"/>
              <a:gd name="connsiteX5" fmla="*/ 0 w 12207281"/>
              <a:gd name="connsiteY5" fmla="*/ 1538 h 4678205"/>
              <a:gd name="connsiteX6" fmla="*/ 0 w 12207281"/>
              <a:gd name="connsiteY6" fmla="*/ 1538 h 4678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7281" h="4678205">
                <a:moveTo>
                  <a:pt x="0" y="1538"/>
                </a:moveTo>
                <a:lnTo>
                  <a:pt x="10032892" y="0"/>
                </a:lnTo>
                <a:lnTo>
                  <a:pt x="12207281" y="1623465"/>
                </a:lnTo>
                <a:cubicBezTo>
                  <a:pt x="12204863" y="2637031"/>
                  <a:pt x="12204497" y="3664639"/>
                  <a:pt x="12202079" y="4678205"/>
                </a:cubicBezTo>
                <a:lnTo>
                  <a:pt x="6513" y="3132589"/>
                </a:lnTo>
                <a:cubicBezTo>
                  <a:pt x="1520" y="2087847"/>
                  <a:pt x="4993" y="1046280"/>
                  <a:pt x="0" y="1538"/>
                </a:cubicBezTo>
                <a:lnTo>
                  <a:pt x="0" y="1538"/>
                </a:lnTo>
                <a:close/>
              </a:path>
            </a:pathLst>
          </a:custGeo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7" name="Triangle 6"/>
          <p:cNvSpPr/>
          <p:nvPr/>
        </p:nvSpPr>
        <p:spPr>
          <a:xfrm rot="10800000">
            <a:off x="10013403" y="-12651"/>
            <a:ext cx="2178596" cy="1634061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2796" y="190096"/>
            <a:ext cx="756733" cy="566452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>
          <a:xfrm>
            <a:off x="-3354" y="3125336"/>
            <a:ext cx="12200420" cy="3743248"/>
          </a:xfrm>
          <a:custGeom>
            <a:avLst/>
            <a:gdLst>
              <a:gd name="connsiteX0" fmla="*/ 0 w 12260826"/>
              <a:gd name="connsiteY0" fmla="*/ 0 h 5270090"/>
              <a:gd name="connsiteX1" fmla="*/ 12260826 w 12260826"/>
              <a:gd name="connsiteY1" fmla="*/ 4817806 h 5270090"/>
              <a:gd name="connsiteX2" fmla="*/ 12260826 w 12260826"/>
              <a:gd name="connsiteY2" fmla="*/ 5270090 h 5270090"/>
              <a:gd name="connsiteX3" fmla="*/ 29497 w 12260826"/>
              <a:gd name="connsiteY3" fmla="*/ 5270090 h 5270090"/>
              <a:gd name="connsiteX4" fmla="*/ 0 w 12260826"/>
              <a:gd name="connsiteY4" fmla="*/ 0 h 5270090"/>
              <a:gd name="connsiteX0" fmla="*/ 7935 w 12231329"/>
              <a:gd name="connsiteY0" fmla="*/ 0 h 5254048"/>
              <a:gd name="connsiteX1" fmla="*/ 12231329 w 12231329"/>
              <a:gd name="connsiteY1" fmla="*/ 4801764 h 5254048"/>
              <a:gd name="connsiteX2" fmla="*/ 12231329 w 12231329"/>
              <a:gd name="connsiteY2" fmla="*/ 5254048 h 5254048"/>
              <a:gd name="connsiteX3" fmla="*/ 0 w 12231329"/>
              <a:gd name="connsiteY3" fmla="*/ 5254048 h 5254048"/>
              <a:gd name="connsiteX4" fmla="*/ 7935 w 12231329"/>
              <a:gd name="connsiteY4" fmla="*/ 0 h 5254048"/>
              <a:gd name="connsiteX0" fmla="*/ 0 w 12223394"/>
              <a:gd name="connsiteY0" fmla="*/ 0 h 5259395"/>
              <a:gd name="connsiteX1" fmla="*/ 12223394 w 12223394"/>
              <a:gd name="connsiteY1" fmla="*/ 4801764 h 5259395"/>
              <a:gd name="connsiteX2" fmla="*/ 12223394 w 12223394"/>
              <a:gd name="connsiteY2" fmla="*/ 5254048 h 5259395"/>
              <a:gd name="connsiteX3" fmla="*/ 72276 w 12223394"/>
              <a:gd name="connsiteY3" fmla="*/ 5259395 h 5259395"/>
              <a:gd name="connsiteX4" fmla="*/ 0 w 12223394"/>
              <a:gd name="connsiteY4" fmla="*/ 0 h 5259395"/>
              <a:gd name="connsiteX0" fmla="*/ 0 w 12223394"/>
              <a:gd name="connsiteY0" fmla="*/ 0 h 5264743"/>
              <a:gd name="connsiteX1" fmla="*/ 12223394 w 12223394"/>
              <a:gd name="connsiteY1" fmla="*/ 4801764 h 5264743"/>
              <a:gd name="connsiteX2" fmla="*/ 12223394 w 12223394"/>
              <a:gd name="connsiteY2" fmla="*/ 5254048 h 5264743"/>
              <a:gd name="connsiteX3" fmla="*/ 8107 w 12223394"/>
              <a:gd name="connsiteY3" fmla="*/ 5264743 h 5264743"/>
              <a:gd name="connsiteX4" fmla="*/ 0 w 12223394"/>
              <a:gd name="connsiteY4" fmla="*/ 0 h 5264743"/>
              <a:gd name="connsiteX0" fmla="*/ 0 w 12223394"/>
              <a:gd name="connsiteY0" fmla="*/ 0 h 5254048"/>
              <a:gd name="connsiteX1" fmla="*/ 12223394 w 12223394"/>
              <a:gd name="connsiteY1" fmla="*/ 4801764 h 5254048"/>
              <a:gd name="connsiteX2" fmla="*/ 12223394 w 12223394"/>
              <a:gd name="connsiteY2" fmla="*/ 5254048 h 5254048"/>
              <a:gd name="connsiteX3" fmla="*/ 8107 w 12223394"/>
              <a:gd name="connsiteY3" fmla="*/ 5238006 h 5254048"/>
              <a:gd name="connsiteX4" fmla="*/ 0 w 12223394"/>
              <a:gd name="connsiteY4" fmla="*/ 0 h 5254048"/>
              <a:gd name="connsiteX0" fmla="*/ 0 w 12223394"/>
              <a:gd name="connsiteY0" fmla="*/ 0 h 4841452"/>
              <a:gd name="connsiteX1" fmla="*/ 12223394 w 12223394"/>
              <a:gd name="connsiteY1" fmla="*/ 4389168 h 4841452"/>
              <a:gd name="connsiteX2" fmla="*/ 12223394 w 12223394"/>
              <a:gd name="connsiteY2" fmla="*/ 4841452 h 4841452"/>
              <a:gd name="connsiteX3" fmla="*/ 8107 w 12223394"/>
              <a:gd name="connsiteY3" fmla="*/ 4825410 h 4841452"/>
              <a:gd name="connsiteX4" fmla="*/ 0 w 12223394"/>
              <a:gd name="connsiteY4" fmla="*/ 0 h 4841452"/>
              <a:gd name="connsiteX0" fmla="*/ 3585 w 12215828"/>
              <a:gd name="connsiteY0" fmla="*/ 0 h 4629579"/>
              <a:gd name="connsiteX1" fmla="*/ 12215828 w 12215828"/>
              <a:gd name="connsiteY1" fmla="*/ 4177295 h 4629579"/>
              <a:gd name="connsiteX2" fmla="*/ 12215828 w 12215828"/>
              <a:gd name="connsiteY2" fmla="*/ 4629579 h 4629579"/>
              <a:gd name="connsiteX3" fmla="*/ 541 w 12215828"/>
              <a:gd name="connsiteY3" fmla="*/ 4613537 h 4629579"/>
              <a:gd name="connsiteX4" fmla="*/ 3585 w 12215828"/>
              <a:gd name="connsiteY4" fmla="*/ 0 h 4629579"/>
              <a:gd name="connsiteX0" fmla="*/ 3585 w 12215828"/>
              <a:gd name="connsiteY0" fmla="*/ 0 h 4685336"/>
              <a:gd name="connsiteX1" fmla="*/ 12215828 w 12215828"/>
              <a:gd name="connsiteY1" fmla="*/ 4233052 h 4685336"/>
              <a:gd name="connsiteX2" fmla="*/ 12215828 w 12215828"/>
              <a:gd name="connsiteY2" fmla="*/ 4685336 h 4685336"/>
              <a:gd name="connsiteX3" fmla="*/ 541 w 12215828"/>
              <a:gd name="connsiteY3" fmla="*/ 4669294 h 4685336"/>
              <a:gd name="connsiteX4" fmla="*/ 3585 w 12215828"/>
              <a:gd name="connsiteY4" fmla="*/ 0 h 4685336"/>
              <a:gd name="connsiteX0" fmla="*/ 3585 w 12249282"/>
              <a:gd name="connsiteY0" fmla="*/ 0 h 4685336"/>
              <a:gd name="connsiteX1" fmla="*/ 12249282 w 12249282"/>
              <a:gd name="connsiteY1" fmla="*/ 3842759 h 4685336"/>
              <a:gd name="connsiteX2" fmla="*/ 12215828 w 12249282"/>
              <a:gd name="connsiteY2" fmla="*/ 4685336 h 4685336"/>
              <a:gd name="connsiteX3" fmla="*/ 541 w 12249282"/>
              <a:gd name="connsiteY3" fmla="*/ 4669294 h 4685336"/>
              <a:gd name="connsiteX4" fmla="*/ 3585 w 12249282"/>
              <a:gd name="connsiteY4" fmla="*/ 0 h 4685336"/>
              <a:gd name="connsiteX0" fmla="*/ 0 w 12279151"/>
              <a:gd name="connsiteY0" fmla="*/ 0 h 4573823"/>
              <a:gd name="connsiteX1" fmla="*/ 12279151 w 12279151"/>
              <a:gd name="connsiteY1" fmla="*/ 3731246 h 4573823"/>
              <a:gd name="connsiteX2" fmla="*/ 12245697 w 12279151"/>
              <a:gd name="connsiteY2" fmla="*/ 4573823 h 4573823"/>
              <a:gd name="connsiteX3" fmla="*/ 30410 w 12279151"/>
              <a:gd name="connsiteY3" fmla="*/ 4557781 h 4573823"/>
              <a:gd name="connsiteX4" fmla="*/ 0 w 12279151"/>
              <a:gd name="connsiteY4" fmla="*/ 0 h 4573823"/>
              <a:gd name="connsiteX0" fmla="*/ 0 w 12346058"/>
              <a:gd name="connsiteY0" fmla="*/ 0 h 4573823"/>
              <a:gd name="connsiteX1" fmla="*/ 12346058 w 12346058"/>
              <a:gd name="connsiteY1" fmla="*/ 3541675 h 4573823"/>
              <a:gd name="connsiteX2" fmla="*/ 12245697 w 12346058"/>
              <a:gd name="connsiteY2" fmla="*/ 4573823 h 4573823"/>
              <a:gd name="connsiteX3" fmla="*/ 30410 w 12346058"/>
              <a:gd name="connsiteY3" fmla="*/ 4557781 h 4573823"/>
              <a:gd name="connsiteX4" fmla="*/ 0 w 12346058"/>
              <a:gd name="connsiteY4" fmla="*/ 0 h 4573823"/>
              <a:gd name="connsiteX0" fmla="*/ 0 w 12245697"/>
              <a:gd name="connsiteY0" fmla="*/ 0 h 4573823"/>
              <a:gd name="connsiteX1" fmla="*/ 12211379 w 12245697"/>
              <a:gd name="connsiteY1" fmla="*/ 3492056 h 4573823"/>
              <a:gd name="connsiteX2" fmla="*/ 12245697 w 12245697"/>
              <a:gd name="connsiteY2" fmla="*/ 4573823 h 4573823"/>
              <a:gd name="connsiteX3" fmla="*/ 30410 w 12245697"/>
              <a:gd name="connsiteY3" fmla="*/ 4557781 h 4573823"/>
              <a:gd name="connsiteX4" fmla="*/ 0 w 12245697"/>
              <a:gd name="connsiteY4" fmla="*/ 0 h 4573823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756600 w 12211379"/>
              <a:gd name="connsiteY2" fmla="*/ 4020930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827484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41341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0257 w 12221427"/>
              <a:gd name="connsiteY2" fmla="*/ 4541341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25696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16269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9684 w 12221427"/>
              <a:gd name="connsiteY2" fmla="*/ 4546055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1599482 w 12221427"/>
              <a:gd name="connsiteY2" fmla="*/ 4021269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1733 w 12221427"/>
              <a:gd name="connsiteY2" fmla="*/ 4530152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33052 w 12214722"/>
              <a:gd name="connsiteY0" fmla="*/ 0 h 4546593"/>
              <a:gd name="connsiteX1" fmla="*/ 12214722 w 12214722"/>
              <a:gd name="connsiteY1" fmla="*/ 3486202 h 4546593"/>
              <a:gd name="connsiteX2" fmla="*/ 12205028 w 12214722"/>
              <a:gd name="connsiteY2" fmla="*/ 4514250 h 4546593"/>
              <a:gd name="connsiteX3" fmla="*/ 137 w 12214722"/>
              <a:gd name="connsiteY3" fmla="*/ 4546593 h 4546593"/>
              <a:gd name="connsiteX4" fmla="*/ 33052 w 12214722"/>
              <a:gd name="connsiteY4" fmla="*/ 0 h 4546593"/>
              <a:gd name="connsiteX0" fmla="*/ 25134 w 12214755"/>
              <a:gd name="connsiteY0" fmla="*/ 0 h 4538641"/>
              <a:gd name="connsiteX1" fmla="*/ 12214755 w 12214755"/>
              <a:gd name="connsiteY1" fmla="*/ 3478250 h 4538641"/>
              <a:gd name="connsiteX2" fmla="*/ 12205061 w 12214755"/>
              <a:gd name="connsiteY2" fmla="*/ 4506298 h 4538641"/>
              <a:gd name="connsiteX3" fmla="*/ 170 w 12214755"/>
              <a:gd name="connsiteY3" fmla="*/ 4538641 h 4538641"/>
              <a:gd name="connsiteX4" fmla="*/ 25134 w 12214755"/>
              <a:gd name="connsiteY4" fmla="*/ 0 h 4538641"/>
              <a:gd name="connsiteX0" fmla="*/ 9400 w 12214923"/>
              <a:gd name="connsiteY0" fmla="*/ 0 h 4530690"/>
              <a:gd name="connsiteX1" fmla="*/ 12214923 w 12214923"/>
              <a:gd name="connsiteY1" fmla="*/ 3470299 h 4530690"/>
              <a:gd name="connsiteX2" fmla="*/ 12205229 w 12214923"/>
              <a:gd name="connsiteY2" fmla="*/ 4498347 h 4530690"/>
              <a:gd name="connsiteX3" fmla="*/ 338 w 12214923"/>
              <a:gd name="connsiteY3" fmla="*/ 4530690 h 4530690"/>
              <a:gd name="connsiteX4" fmla="*/ 9400 w 12214923"/>
              <a:gd name="connsiteY4" fmla="*/ 0 h 4530690"/>
              <a:gd name="connsiteX0" fmla="*/ 0 w 12205523"/>
              <a:gd name="connsiteY0" fmla="*/ 0 h 4498347"/>
              <a:gd name="connsiteX1" fmla="*/ 12205523 w 12205523"/>
              <a:gd name="connsiteY1" fmla="*/ 3470299 h 4498347"/>
              <a:gd name="connsiteX2" fmla="*/ 12195829 w 12205523"/>
              <a:gd name="connsiteY2" fmla="*/ 4498347 h 4498347"/>
              <a:gd name="connsiteX3" fmla="*/ 285136 w 12205523"/>
              <a:gd name="connsiteY3" fmla="*/ 4268297 h 4498347"/>
              <a:gd name="connsiteX4" fmla="*/ 0 w 12205523"/>
              <a:gd name="connsiteY4" fmla="*/ 0 h 4498347"/>
              <a:gd name="connsiteX0" fmla="*/ 0 w 12205523"/>
              <a:gd name="connsiteY0" fmla="*/ 0 h 4506836"/>
              <a:gd name="connsiteX1" fmla="*/ 12205523 w 12205523"/>
              <a:gd name="connsiteY1" fmla="*/ 3470299 h 4506836"/>
              <a:gd name="connsiteX2" fmla="*/ 12195829 w 12205523"/>
              <a:gd name="connsiteY2" fmla="*/ 4498347 h 4506836"/>
              <a:gd name="connsiteX3" fmla="*/ 6841 w 12205523"/>
              <a:gd name="connsiteY3" fmla="*/ 4506836 h 4506836"/>
              <a:gd name="connsiteX4" fmla="*/ 0 w 12205523"/>
              <a:gd name="connsiteY4" fmla="*/ 0 h 4506836"/>
              <a:gd name="connsiteX0" fmla="*/ 0 w 12205523"/>
              <a:gd name="connsiteY0" fmla="*/ 0 h 4511047"/>
              <a:gd name="connsiteX1" fmla="*/ 12205523 w 12205523"/>
              <a:gd name="connsiteY1" fmla="*/ 3470299 h 4511047"/>
              <a:gd name="connsiteX2" fmla="*/ 12202179 w 12205523"/>
              <a:gd name="connsiteY2" fmla="*/ 4511047 h 4511047"/>
              <a:gd name="connsiteX3" fmla="*/ 6841 w 12205523"/>
              <a:gd name="connsiteY3" fmla="*/ 4506836 h 4511047"/>
              <a:gd name="connsiteX4" fmla="*/ 0 w 12205523"/>
              <a:gd name="connsiteY4" fmla="*/ 0 h 4511047"/>
              <a:gd name="connsiteX0" fmla="*/ 0 w 12216156"/>
              <a:gd name="connsiteY0" fmla="*/ 0 h 3958154"/>
              <a:gd name="connsiteX1" fmla="*/ 12216156 w 12216156"/>
              <a:gd name="connsiteY1" fmla="*/ 2917406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332614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28725"/>
              <a:gd name="connsiteY0" fmla="*/ 0 h 3743749"/>
              <a:gd name="connsiteX1" fmla="*/ 12228725 w 12228725"/>
              <a:gd name="connsiteY1" fmla="*/ 2096944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28725"/>
              <a:gd name="connsiteY0" fmla="*/ 0 h 3743749"/>
              <a:gd name="connsiteX1" fmla="*/ 12228725 w 12228725"/>
              <a:gd name="connsiteY1" fmla="*/ 1880127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28725"/>
              <a:gd name="connsiteY0" fmla="*/ 0 h 3743749"/>
              <a:gd name="connsiteX1" fmla="*/ 12228725 w 12228725"/>
              <a:gd name="connsiteY1" fmla="*/ 1880127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28725"/>
              <a:gd name="connsiteY0" fmla="*/ 0 h 3743749"/>
              <a:gd name="connsiteX1" fmla="*/ 12228725 w 12228725"/>
              <a:gd name="connsiteY1" fmla="*/ 1880127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28725"/>
              <a:gd name="connsiteY0" fmla="*/ 0 h 3743749"/>
              <a:gd name="connsiteX1" fmla="*/ 12228725 w 12228725"/>
              <a:gd name="connsiteY1" fmla="*/ 1540762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28725"/>
              <a:gd name="connsiteY0" fmla="*/ 0 h 3743749"/>
              <a:gd name="connsiteX1" fmla="*/ 12228725 w 12228725"/>
              <a:gd name="connsiteY1" fmla="*/ 1540762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28725"/>
              <a:gd name="connsiteY0" fmla="*/ 0 h 3743749"/>
              <a:gd name="connsiteX1" fmla="*/ 12228725 w 12228725"/>
              <a:gd name="connsiteY1" fmla="*/ 1540762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13946"/>
              <a:gd name="connsiteY0" fmla="*/ 0 h 3732665"/>
              <a:gd name="connsiteX1" fmla="*/ 12213946 w 12213946"/>
              <a:gd name="connsiteY1" fmla="*/ 1529678 h 3732665"/>
              <a:gd name="connsiteX2" fmla="*/ 12210602 w 12213946"/>
              <a:gd name="connsiteY2" fmla="*/ 3732665 h 3732665"/>
              <a:gd name="connsiteX3" fmla="*/ 15264 w 12213946"/>
              <a:gd name="connsiteY3" fmla="*/ 3728454 h 3732665"/>
              <a:gd name="connsiteX4" fmla="*/ 0 w 12213946"/>
              <a:gd name="connsiteY4" fmla="*/ 0 h 3732665"/>
              <a:gd name="connsiteX0" fmla="*/ 0 w 12213946"/>
              <a:gd name="connsiteY0" fmla="*/ 0 h 3738614"/>
              <a:gd name="connsiteX1" fmla="*/ 12213946 w 12213946"/>
              <a:gd name="connsiteY1" fmla="*/ 1529678 h 3738614"/>
              <a:gd name="connsiteX2" fmla="*/ 12210602 w 12213946"/>
              <a:gd name="connsiteY2" fmla="*/ 3732665 h 3738614"/>
              <a:gd name="connsiteX3" fmla="*/ 8491 w 12213946"/>
              <a:gd name="connsiteY3" fmla="*/ 3738614 h 3738614"/>
              <a:gd name="connsiteX4" fmla="*/ 0 w 12213946"/>
              <a:gd name="connsiteY4" fmla="*/ 0 h 3738614"/>
              <a:gd name="connsiteX0" fmla="*/ 3353 w 12217299"/>
              <a:gd name="connsiteY0" fmla="*/ 0 h 3738614"/>
              <a:gd name="connsiteX1" fmla="*/ 12217299 w 12217299"/>
              <a:gd name="connsiteY1" fmla="*/ 1529678 h 3738614"/>
              <a:gd name="connsiteX2" fmla="*/ 12213955 w 12217299"/>
              <a:gd name="connsiteY2" fmla="*/ 3732665 h 3738614"/>
              <a:gd name="connsiteX3" fmla="*/ 554 w 12217299"/>
              <a:gd name="connsiteY3" fmla="*/ 3738614 h 3738614"/>
              <a:gd name="connsiteX4" fmla="*/ 3353 w 12217299"/>
              <a:gd name="connsiteY4" fmla="*/ 0 h 3738614"/>
              <a:gd name="connsiteX0" fmla="*/ 3353 w 12214683"/>
              <a:gd name="connsiteY0" fmla="*/ 0 h 3738614"/>
              <a:gd name="connsiteX1" fmla="*/ 12211655 w 12214683"/>
              <a:gd name="connsiteY1" fmla="*/ 1533911 h 3738614"/>
              <a:gd name="connsiteX2" fmla="*/ 12213955 w 12214683"/>
              <a:gd name="connsiteY2" fmla="*/ 3732665 h 3738614"/>
              <a:gd name="connsiteX3" fmla="*/ 554 w 12214683"/>
              <a:gd name="connsiteY3" fmla="*/ 3738614 h 3738614"/>
              <a:gd name="connsiteX4" fmla="*/ 3353 w 12214683"/>
              <a:gd name="connsiteY4" fmla="*/ 0 h 3738614"/>
              <a:gd name="connsiteX0" fmla="*/ 3353 w 12214236"/>
              <a:gd name="connsiteY0" fmla="*/ 0 h 3738614"/>
              <a:gd name="connsiteX1" fmla="*/ 12194722 w 12214236"/>
              <a:gd name="connsiteY1" fmla="*/ 1542378 h 3738614"/>
              <a:gd name="connsiteX2" fmla="*/ 12213955 w 12214236"/>
              <a:gd name="connsiteY2" fmla="*/ 3732665 h 3738614"/>
              <a:gd name="connsiteX3" fmla="*/ 554 w 12214236"/>
              <a:gd name="connsiteY3" fmla="*/ 3738614 h 3738614"/>
              <a:gd name="connsiteX4" fmla="*/ 3353 w 12214236"/>
              <a:gd name="connsiteY4" fmla="*/ 0 h 3738614"/>
              <a:gd name="connsiteX0" fmla="*/ 3353 w 12194721"/>
              <a:gd name="connsiteY0" fmla="*/ 0 h 3738614"/>
              <a:gd name="connsiteX1" fmla="*/ 12194722 w 12194721"/>
              <a:gd name="connsiteY1" fmla="*/ 1542378 h 3738614"/>
              <a:gd name="connsiteX2" fmla="*/ 12140576 w 12194721"/>
              <a:gd name="connsiteY2" fmla="*/ 3732665 h 3738614"/>
              <a:gd name="connsiteX3" fmla="*/ 554 w 12194721"/>
              <a:gd name="connsiteY3" fmla="*/ 3738614 h 3738614"/>
              <a:gd name="connsiteX4" fmla="*/ 3353 w 12194721"/>
              <a:gd name="connsiteY4" fmla="*/ 0 h 3738614"/>
              <a:gd name="connsiteX0" fmla="*/ 3353 w 12197748"/>
              <a:gd name="connsiteY0" fmla="*/ 0 h 3738614"/>
              <a:gd name="connsiteX1" fmla="*/ 12194722 w 12197748"/>
              <a:gd name="connsiteY1" fmla="*/ 1542378 h 3738614"/>
              <a:gd name="connsiteX2" fmla="*/ 12197020 w 12197748"/>
              <a:gd name="connsiteY2" fmla="*/ 3732665 h 3738614"/>
              <a:gd name="connsiteX3" fmla="*/ 554 w 12197748"/>
              <a:gd name="connsiteY3" fmla="*/ 3738614 h 3738614"/>
              <a:gd name="connsiteX4" fmla="*/ 3353 w 12197748"/>
              <a:gd name="connsiteY4" fmla="*/ 0 h 3738614"/>
              <a:gd name="connsiteX0" fmla="*/ 3353 w 12194721"/>
              <a:gd name="connsiteY0" fmla="*/ 0 h 3738614"/>
              <a:gd name="connsiteX1" fmla="*/ 12194722 w 12194721"/>
              <a:gd name="connsiteY1" fmla="*/ 1542378 h 3738614"/>
              <a:gd name="connsiteX2" fmla="*/ 12191376 w 12194721"/>
              <a:gd name="connsiteY2" fmla="*/ 3736898 h 3738614"/>
              <a:gd name="connsiteX3" fmla="*/ 554 w 12194721"/>
              <a:gd name="connsiteY3" fmla="*/ 3738614 h 3738614"/>
              <a:gd name="connsiteX4" fmla="*/ 3353 w 12194721"/>
              <a:gd name="connsiteY4" fmla="*/ 0 h 3738614"/>
              <a:gd name="connsiteX0" fmla="*/ 3353 w 12200417"/>
              <a:gd name="connsiteY0" fmla="*/ 0 h 3743248"/>
              <a:gd name="connsiteX1" fmla="*/ 12194722 w 12200417"/>
              <a:gd name="connsiteY1" fmla="*/ 1542378 h 3743248"/>
              <a:gd name="connsiteX2" fmla="*/ 12199842 w 12200417"/>
              <a:gd name="connsiteY2" fmla="*/ 3743248 h 3743248"/>
              <a:gd name="connsiteX3" fmla="*/ 554 w 12200417"/>
              <a:gd name="connsiteY3" fmla="*/ 3738614 h 3743248"/>
              <a:gd name="connsiteX4" fmla="*/ 3353 w 12200417"/>
              <a:gd name="connsiteY4" fmla="*/ 0 h 3743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0417" h="3743248">
                <a:moveTo>
                  <a:pt x="3353" y="0"/>
                </a:moveTo>
                <a:lnTo>
                  <a:pt x="12194722" y="1542378"/>
                </a:lnTo>
                <a:cubicBezTo>
                  <a:pt x="12191491" y="1885061"/>
                  <a:pt x="12203073" y="3400565"/>
                  <a:pt x="12199842" y="3743248"/>
                </a:cubicBezTo>
                <a:lnTo>
                  <a:pt x="554" y="3738614"/>
                </a:lnTo>
                <a:cubicBezTo>
                  <a:pt x="-2148" y="1983700"/>
                  <a:pt x="6055" y="1754914"/>
                  <a:pt x="335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07663" y="3785082"/>
            <a:ext cx="4527320" cy="738664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30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UKAEA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7661" y="4594103"/>
            <a:ext cx="8968315" cy="1287122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6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342794" indent="0" algn="ctr">
              <a:buNone/>
              <a:defRPr sz="1500"/>
            </a:lvl2pPr>
            <a:lvl3pPr marL="685596" indent="0" algn="ctr">
              <a:buNone/>
              <a:defRPr sz="1350"/>
            </a:lvl3pPr>
            <a:lvl4pPr marL="1028394" indent="0" algn="ctr">
              <a:buNone/>
              <a:defRPr sz="1200"/>
            </a:lvl4pPr>
            <a:lvl5pPr marL="1371192" indent="0" algn="ctr">
              <a:buNone/>
              <a:defRPr sz="1200"/>
            </a:lvl5pPr>
            <a:lvl6pPr marL="1713995" indent="0" algn="ctr">
              <a:buNone/>
              <a:defRPr sz="1200"/>
            </a:lvl6pPr>
            <a:lvl7pPr marL="2056787" indent="0" algn="ctr">
              <a:buNone/>
              <a:defRPr sz="1200"/>
            </a:lvl7pPr>
            <a:lvl8pPr marL="2399580" indent="0" algn="ctr">
              <a:buNone/>
              <a:defRPr sz="1200"/>
            </a:lvl8pPr>
            <a:lvl9pPr marL="2742374" indent="0" algn="ctr">
              <a:buNone/>
              <a:defRPr sz="1200"/>
            </a:lvl9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07716" y="6050503"/>
            <a:ext cx="7324725" cy="588486"/>
          </a:xfrm>
        </p:spPr>
        <p:txBody>
          <a:bodyPr lIns="0" tIns="0" rIns="0" bIns="0">
            <a:normAutofit/>
          </a:bodyPr>
          <a:lstStyle>
            <a:lvl1pPr>
              <a:defRPr sz="1500" b="1" i="0" baseline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0885690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B3C8F-B072-1C44-ACEB-EC58C64CBB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892A6E-4B49-E14D-95B7-65AFF0C30A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6A7C0C-9DB1-5945-B138-22A26439F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F8182-062E-FE41-A608-7B7ADF1F5900}" type="datetimeFigureOut">
              <a:rPr lang="en-GB" smtClean="0"/>
              <a:t>23/03/2022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8DE60-0CE2-BD49-B12F-A19DE6B8E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A736A7-DA67-4C4E-892D-2CA3D992F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30E1-4812-7D4E-A862-796E082E5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977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166869" y="1530994"/>
            <a:ext cx="11465691" cy="449198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>
              <a:defRPr sz="1650"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66868" y="205430"/>
            <a:ext cx="10018853" cy="13255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D630E1-4812-7D4E-A862-796E082E5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623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fili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66869" y="1530994"/>
            <a:ext cx="11465691" cy="4491980"/>
          </a:xfrm>
        </p:spPr>
        <p:txBody>
          <a:bodyPr/>
          <a:lstStyle>
            <a:lvl1pPr marL="257108" indent="-257108">
              <a:buFont typeface="Arial" charset="0"/>
              <a:buChar char="•"/>
              <a:defRPr sz="1800">
                <a:solidFill>
                  <a:schemeClr val="accent1"/>
                </a:solidFill>
              </a:defRPr>
            </a:lvl1pPr>
            <a:lvl2pPr>
              <a:defRPr sz="1650"/>
            </a:lvl2pPr>
          </a:lstStyle>
          <a:p>
            <a:pPr lvl="0"/>
            <a:r>
              <a:rPr lang="en-US" dirty="0"/>
              <a:t>Insert text or logos as </a:t>
            </a:r>
            <a:r>
              <a:rPr lang="en-US" dirty="0" err="1"/>
              <a:t>neccessary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6869" y="265065"/>
            <a:ext cx="853981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Affiliations</a:t>
            </a:r>
            <a:endParaRPr lang="en-US" sz="1350" dirty="0">
              <a:solidFill>
                <a:schemeClr val="accent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D630E1-4812-7D4E-A862-796E082E5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19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6868" y="205435"/>
            <a:ext cx="10018853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166869" y="1530994"/>
            <a:ext cx="5624603" cy="449198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>
              <a:defRPr sz="1650"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10"/>
          </p:nvPr>
        </p:nvSpPr>
        <p:spPr>
          <a:xfrm>
            <a:off x="5980271" y="1530994"/>
            <a:ext cx="5652303" cy="449198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>
              <a:defRPr sz="1650"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30E1-4812-7D4E-A862-796E082E5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672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166869" y="1530994"/>
            <a:ext cx="5624603" cy="82391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342794" indent="0">
              <a:buNone/>
              <a:defRPr sz="1500" b="1"/>
            </a:lvl2pPr>
            <a:lvl3pPr marL="685596" indent="0">
              <a:buNone/>
              <a:defRPr sz="1350" b="1"/>
            </a:lvl3pPr>
            <a:lvl4pPr marL="1028394" indent="0">
              <a:buNone/>
              <a:defRPr sz="1200" b="1"/>
            </a:lvl4pPr>
            <a:lvl5pPr marL="1371192" indent="0">
              <a:buNone/>
              <a:defRPr sz="1200" b="1"/>
            </a:lvl5pPr>
            <a:lvl6pPr marL="1713995" indent="0">
              <a:buNone/>
              <a:defRPr sz="1200" b="1"/>
            </a:lvl6pPr>
            <a:lvl7pPr marL="2056787" indent="0">
              <a:buNone/>
              <a:defRPr sz="1200" b="1"/>
            </a:lvl7pPr>
            <a:lvl8pPr marL="2399580" indent="0">
              <a:buNone/>
              <a:defRPr sz="1200" b="1"/>
            </a:lvl8pPr>
            <a:lvl9pPr marL="2742374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0257" y="1530994"/>
            <a:ext cx="5624603" cy="82391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342794" indent="0">
              <a:buNone/>
              <a:defRPr sz="1500" b="1"/>
            </a:lvl2pPr>
            <a:lvl3pPr marL="685596" indent="0">
              <a:buNone/>
              <a:defRPr sz="1350" b="1"/>
            </a:lvl3pPr>
            <a:lvl4pPr marL="1028394" indent="0">
              <a:buNone/>
              <a:defRPr sz="1200" b="1"/>
            </a:lvl4pPr>
            <a:lvl5pPr marL="1371192" indent="0">
              <a:buNone/>
              <a:defRPr sz="1200" b="1"/>
            </a:lvl5pPr>
            <a:lvl6pPr marL="1713995" indent="0">
              <a:buNone/>
              <a:defRPr sz="1200" b="1"/>
            </a:lvl6pPr>
            <a:lvl7pPr marL="2056787" indent="0">
              <a:buNone/>
              <a:defRPr sz="1200" b="1"/>
            </a:lvl7pPr>
            <a:lvl8pPr marL="2399580" indent="0">
              <a:buNone/>
              <a:defRPr sz="1200" b="1"/>
            </a:lvl8pPr>
            <a:lvl9pPr marL="2742374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66868" y="205435"/>
            <a:ext cx="10018853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5980257" y="2354906"/>
            <a:ext cx="5624603" cy="3668068"/>
          </a:xfrm>
        </p:spPr>
        <p:txBody>
          <a:bodyPr/>
          <a:lstStyle>
            <a:lvl1pPr marL="0" marR="0" indent="0" algn="l" defTabSz="68559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>
                <a:solidFill>
                  <a:schemeClr val="accent1"/>
                </a:solidFill>
              </a:defRPr>
            </a:lvl1pPr>
            <a:lvl2pPr marL="342794" marR="0" indent="0" algn="l" defTabSz="68559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>
                <a:solidFill>
                  <a:schemeClr val="accent1"/>
                </a:solidFill>
              </a:defRPr>
            </a:lvl2pPr>
            <a:lvl3pPr marL="685596" marR="0" indent="0" algn="l" defTabSz="68559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>
                <a:solidFill>
                  <a:schemeClr val="accent1"/>
                </a:solidFill>
              </a:defRPr>
            </a:lvl3pPr>
            <a:lvl4pPr marL="1028394" marR="0" indent="0" algn="l" defTabSz="68559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accent1"/>
                </a:solidFill>
              </a:defRPr>
            </a:lvl4pPr>
            <a:lvl5pPr marL="1371192" marR="0" indent="0" algn="l" defTabSz="68559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6" name="Content Placeholder 5"/>
          <p:cNvSpPr>
            <a:spLocks noGrp="1"/>
          </p:cNvSpPr>
          <p:nvPr>
            <p:ph sz="quarter" idx="4"/>
          </p:nvPr>
        </p:nvSpPr>
        <p:spPr>
          <a:xfrm>
            <a:off x="166869" y="2354906"/>
            <a:ext cx="5624603" cy="3668068"/>
          </a:xfrm>
        </p:spPr>
        <p:txBody>
          <a:bodyPr/>
          <a:lstStyle>
            <a:lvl1pPr>
              <a:defRPr sz="1500">
                <a:solidFill>
                  <a:schemeClr val="accent1"/>
                </a:solidFill>
              </a:defRPr>
            </a:lvl1pPr>
            <a:lvl2pPr>
              <a:defRPr sz="1500"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90919C"/>
                </a:solidFill>
              </a:defRPr>
            </a:lvl1pPr>
          </a:lstStyle>
          <a:p>
            <a:fld id="{DFD630E1-4812-7D4E-A862-796E082E5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113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2788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666481" y="1308009"/>
            <a:ext cx="8853467" cy="396877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2700" spc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QUOTE HERE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1870933" y="5564305"/>
            <a:ext cx="8413079" cy="487362"/>
          </a:xfrm>
        </p:spPr>
        <p:txBody>
          <a:bodyPr>
            <a:noAutofit/>
          </a:bodyPr>
          <a:lstStyle>
            <a:lvl1pPr algn="ctr">
              <a:defRPr sz="1500" b="1">
                <a:solidFill>
                  <a:srgbClr val="9091B3"/>
                </a:solidFill>
              </a:defRPr>
            </a:lvl1pPr>
          </a:lstStyle>
          <a:p>
            <a:pPr lvl="0"/>
            <a:r>
              <a:rPr lang="en-US" dirty="0"/>
              <a:t>NAME / DATE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5703" y="1034193"/>
            <a:ext cx="1342664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0" b="1" i="0" dirty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558095" y="4825654"/>
            <a:ext cx="1342664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0" b="1" i="0" dirty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rPr>
              <a:t>”</a:t>
            </a:r>
          </a:p>
        </p:txBody>
      </p:sp>
      <p:sp>
        <p:nvSpPr>
          <p:cNvPr id="23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951750" y="6387724"/>
            <a:ext cx="700882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845" y="6387726"/>
            <a:ext cx="738837" cy="365125"/>
          </a:xfrm>
        </p:spPr>
        <p:txBody>
          <a:bodyPr/>
          <a:lstStyle>
            <a:lvl1pPr>
              <a:defRPr>
                <a:solidFill>
                  <a:srgbClr val="9091B3"/>
                </a:solidFill>
              </a:defRPr>
            </a:lvl1pPr>
          </a:lstStyle>
          <a:p>
            <a:fld id="{DFD630E1-4812-7D4E-A862-796E082E5E65}" type="slidenum">
              <a:rPr lang="en-GB" smtClean="0"/>
              <a:t>‹#›</a:t>
            </a:fld>
            <a:endParaRPr lang="en-GB"/>
          </a:p>
        </p:txBody>
      </p:sp>
      <p:sp>
        <p:nvSpPr>
          <p:cNvPr id="27" name="Slide Number Placeholder 5"/>
          <p:cNvSpPr txBox="1">
            <a:spLocks/>
          </p:cNvSpPr>
          <p:nvPr/>
        </p:nvSpPr>
        <p:spPr>
          <a:xfrm flipH="1">
            <a:off x="824683" y="6369016"/>
            <a:ext cx="45719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rgbClr val="90919C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b="0" i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|</a:t>
            </a:r>
          </a:p>
        </p:txBody>
      </p:sp>
      <p:sp>
        <p:nvSpPr>
          <p:cNvPr id="28" name="Triangle 6"/>
          <p:cNvSpPr/>
          <p:nvPr/>
        </p:nvSpPr>
        <p:spPr>
          <a:xfrm rot="10800000">
            <a:off x="10013403" y="-12651"/>
            <a:ext cx="2178596" cy="1634061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2796" y="190096"/>
            <a:ext cx="756733" cy="56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828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D630E1-4812-7D4E-A862-796E082E5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552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64"/>
            <a:ext cx="10515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89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9091B3"/>
                </a:solidFill>
              </a:defRPr>
            </a:lvl1pPr>
            <a:lvl2pPr marL="34279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9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19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9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78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5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3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9091B3"/>
                </a:solidFill>
              </a:defRPr>
            </a:lvl1pPr>
          </a:lstStyle>
          <a:p>
            <a:fld id="{DFD630E1-4812-7D4E-A862-796E082E5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93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2788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951750" y="6387724"/>
            <a:ext cx="700882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845" y="6387726"/>
            <a:ext cx="738837" cy="365125"/>
          </a:xfrm>
        </p:spPr>
        <p:txBody>
          <a:bodyPr/>
          <a:lstStyle>
            <a:lvl1pPr>
              <a:defRPr>
                <a:solidFill>
                  <a:srgbClr val="9091B3"/>
                </a:solidFill>
              </a:defRPr>
            </a:lvl1pPr>
          </a:lstStyle>
          <a:p>
            <a:fld id="{DFD630E1-4812-7D4E-A862-796E082E5E65}" type="slidenum">
              <a:rPr lang="en-GB" smtClean="0"/>
              <a:t>‹#›</a:t>
            </a:fld>
            <a:endParaRPr lang="en-GB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 flipH="1">
            <a:off x="824683" y="6369016"/>
            <a:ext cx="45719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rgbClr val="90919C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b="0" i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|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2796" y="190096"/>
            <a:ext cx="756733" cy="5664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64"/>
            <a:ext cx="10515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89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9091B3"/>
                </a:solidFill>
              </a:defRPr>
            </a:lvl1pPr>
            <a:lvl2pPr marL="34279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9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19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9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78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5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3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2333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riangle 6"/>
          <p:cNvSpPr/>
          <p:nvPr/>
        </p:nvSpPr>
        <p:spPr>
          <a:xfrm rot="10800000">
            <a:off x="10013403" y="-12651"/>
            <a:ext cx="2178596" cy="1634061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>
              <a:solidFill>
                <a:schemeClr val="accent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2796" y="190096"/>
            <a:ext cx="756733" cy="56645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3200" y="1314930"/>
            <a:ext cx="11150600" cy="48620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24" name="Title Placeholder 23"/>
          <p:cNvSpPr>
            <a:spLocks noGrp="1"/>
          </p:cNvSpPr>
          <p:nvPr>
            <p:ph type="title"/>
          </p:nvPr>
        </p:nvSpPr>
        <p:spPr>
          <a:xfrm>
            <a:off x="203200" y="190097"/>
            <a:ext cx="11150600" cy="109454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951750" y="6387724"/>
            <a:ext cx="7008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 b="1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GB"/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 flipH="1">
            <a:off x="824683" y="6369016"/>
            <a:ext cx="45719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rgbClr val="90919C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b="0" i="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|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2" y="6387726"/>
            <a:ext cx="738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fld id="{DFD630E1-4812-7D4E-A862-796E082E5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931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685596" rtl="0" eaLnBrk="1" latinLnBrk="0" hangingPunct="1">
        <a:lnSpc>
          <a:spcPct val="100000"/>
        </a:lnSpc>
        <a:spcBef>
          <a:spcPct val="0"/>
        </a:spcBef>
        <a:buNone/>
        <a:defRPr sz="2700" b="1" i="0" kern="1200">
          <a:solidFill>
            <a:schemeClr val="accent1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685596" rtl="0" eaLnBrk="1" latinLnBrk="0" hangingPunct="1">
        <a:lnSpc>
          <a:spcPct val="90000"/>
        </a:lnSpc>
        <a:spcBef>
          <a:spcPts val="750"/>
        </a:spcBef>
        <a:buFont typeface="Arial"/>
        <a:buNone/>
        <a:defRPr sz="1800" kern="1200">
          <a:solidFill>
            <a:schemeClr val="accent1"/>
          </a:solidFill>
          <a:latin typeface="Arial" charset="0"/>
          <a:ea typeface="Arial" charset="0"/>
          <a:cs typeface="Arial" charset="0"/>
        </a:defRPr>
      </a:lvl1pPr>
      <a:lvl2pPr marL="342794" indent="0" algn="l" defTabSz="685596" rtl="0" eaLnBrk="1" latinLnBrk="0" hangingPunct="1">
        <a:lnSpc>
          <a:spcPct val="90000"/>
        </a:lnSpc>
        <a:spcBef>
          <a:spcPts val="375"/>
        </a:spcBef>
        <a:buFont typeface="Arial"/>
        <a:buNone/>
        <a:defRPr sz="1500" kern="1200">
          <a:solidFill>
            <a:schemeClr val="accent1"/>
          </a:solidFill>
          <a:latin typeface="Arial" charset="0"/>
          <a:ea typeface="Arial" charset="0"/>
          <a:cs typeface="Arial" charset="0"/>
        </a:defRPr>
      </a:lvl2pPr>
      <a:lvl3pPr marL="685596" indent="0" algn="l" defTabSz="685596" rtl="0" eaLnBrk="1" latinLnBrk="0" hangingPunct="1">
        <a:lnSpc>
          <a:spcPct val="90000"/>
        </a:lnSpc>
        <a:spcBef>
          <a:spcPts val="375"/>
        </a:spcBef>
        <a:buFont typeface="Arial"/>
        <a:buNone/>
        <a:defRPr sz="1500" kern="1200">
          <a:solidFill>
            <a:schemeClr val="accent1"/>
          </a:solidFill>
          <a:latin typeface="Arial" charset="0"/>
          <a:ea typeface="Arial" charset="0"/>
          <a:cs typeface="Arial" charset="0"/>
        </a:defRPr>
      </a:lvl3pPr>
      <a:lvl4pPr marL="1028394" indent="0" algn="l" defTabSz="685596" rtl="0" eaLnBrk="1" latinLnBrk="0" hangingPunct="1">
        <a:lnSpc>
          <a:spcPct val="90000"/>
        </a:lnSpc>
        <a:spcBef>
          <a:spcPts val="375"/>
        </a:spcBef>
        <a:buFont typeface="Arial"/>
        <a:buNone/>
        <a:defRPr sz="1350" kern="1200">
          <a:solidFill>
            <a:schemeClr val="accent1"/>
          </a:solidFill>
          <a:latin typeface="Arial" charset="0"/>
          <a:ea typeface="Arial" charset="0"/>
          <a:cs typeface="Arial" charset="0"/>
        </a:defRPr>
      </a:lvl4pPr>
      <a:lvl5pPr marL="1371192" indent="0" algn="l" defTabSz="685596" rtl="0" eaLnBrk="1" latinLnBrk="0" hangingPunct="1">
        <a:lnSpc>
          <a:spcPct val="90000"/>
        </a:lnSpc>
        <a:spcBef>
          <a:spcPts val="375"/>
        </a:spcBef>
        <a:buFont typeface="Arial"/>
        <a:buNone/>
        <a:defRPr sz="1350" kern="1200">
          <a:solidFill>
            <a:schemeClr val="accent1"/>
          </a:solidFill>
          <a:latin typeface="Arial" charset="0"/>
          <a:ea typeface="Arial" charset="0"/>
          <a:cs typeface="Arial" charset="0"/>
        </a:defRPr>
      </a:lvl5pPr>
      <a:lvl6pPr marL="1885386" indent="-171402" algn="l" defTabSz="68559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184" indent="-171402" algn="l" defTabSz="68559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0982" indent="-171402" algn="l" defTabSz="68559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3785" indent="-171402" algn="l" defTabSz="68559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9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794" algn="l" defTabSz="68559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596" algn="l" defTabSz="68559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394" algn="l" defTabSz="68559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192" algn="l" defTabSz="68559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3995" algn="l" defTabSz="68559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787" algn="l" defTabSz="68559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580" algn="l" defTabSz="68559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374" algn="l" defTabSz="68559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2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ll.com/en-us/dt/corporate/social-impact/advancing-sustainability/sustainable-supply-chain/environment.htm" TargetMode="External"/><Relationship Id="rId7" Type="http://schemas.openxmlformats.org/officeDocument/2006/relationships/hyperlink" Target="https://www.amd.com/en/corporate-responsibility/environmental-stewardship" TargetMode="External"/><Relationship Id="rId2" Type="http://schemas.openxmlformats.org/officeDocument/2006/relationships/hyperlink" Target="https://www.hpe.com/us/en/living-progress/carbon-footprint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vidia.com/en-us/csr/" TargetMode="External"/><Relationship Id="rId5" Type="http://schemas.openxmlformats.org/officeDocument/2006/relationships/hyperlink" Target="https://www.fujitsu.com/global/about/resources/reports/sustainabilityreport/" TargetMode="External"/><Relationship Id="rId4" Type="http://schemas.openxmlformats.org/officeDocument/2006/relationships/hyperlink" Target="https://atos.net/en/about-us/corporate-responsibility-and-sustainability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earthengine.googl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eur-lex.europa.eu/legal-content/EN/TXT/?uri=CELEX:02012L0019-2018070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254BEE0-D5EF-ABBE-7EEB-532C13C980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7663" y="3785082"/>
            <a:ext cx="4527320" cy="7386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F3426E6-547C-8AF6-BD1B-D1DFD9DCF3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7661" y="4594103"/>
            <a:ext cx="8968315" cy="1287122"/>
          </a:xfrm>
        </p:spPr>
        <p:txBody>
          <a:bodyPr/>
          <a:lstStyle/>
          <a:p>
            <a:r>
              <a:rPr lang="en-US" dirty="0"/>
              <a:t>The Environmental Transformation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C8A6203-45D9-AB49-EA8A-D3E5FF634E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7716" y="6050503"/>
            <a:ext cx="7324725" cy="588486"/>
          </a:xfrm>
        </p:spPr>
        <p:txBody>
          <a:bodyPr/>
          <a:lstStyle/>
          <a:p>
            <a:r>
              <a:rPr lang="en-US" dirty="0"/>
              <a:t>Shaun de Witt, UKAEA</a:t>
            </a:r>
          </a:p>
        </p:txBody>
      </p:sp>
    </p:spTree>
    <p:extLst>
      <p:ext uri="{BB962C8B-B14F-4D97-AF65-F5344CB8AC3E}">
        <p14:creationId xmlns:p14="http://schemas.microsoft.com/office/powerpoint/2010/main" val="2806802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EED567B-EACA-6A48-85CF-0B818A8E60F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No clear definition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Mining:</a:t>
            </a:r>
          </a:p>
          <a:p>
            <a:pPr marL="628544" lvl="1" indent="-285750">
              <a:buFont typeface="Arial" panose="020B0604020202020204" pitchFamily="34" charset="0"/>
              <a:buChar char="•"/>
            </a:pPr>
            <a:r>
              <a:rPr lang="en-GB" dirty="0"/>
              <a:t>Removal of land for food production? Forest clearing? Mining Machine manufacture &amp; transport? </a:t>
            </a:r>
          </a:p>
          <a:p>
            <a:pPr marL="628544" lvl="1" indent="-285750">
              <a:buFont typeface="Arial" panose="020B0604020202020204" pitchFamily="34" charset="0"/>
              <a:buChar char="•"/>
            </a:pPr>
            <a:r>
              <a:rPr lang="en-GB" dirty="0"/>
              <a:t>Displacement of people? Indentured labour?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Extraction &amp; Manufacture:</a:t>
            </a:r>
          </a:p>
          <a:p>
            <a:pPr marL="628544" lvl="1" indent="-285750">
              <a:buFont typeface="Arial" panose="020B0604020202020204" pitchFamily="34" charset="0"/>
              <a:buChar char="•"/>
            </a:pPr>
            <a:r>
              <a:rPr lang="en-GB" dirty="0"/>
              <a:t>Primary energy source?  Process efficiency? Waste product disposal/reclamation?</a:t>
            </a:r>
          </a:p>
          <a:p>
            <a:pPr marL="628544" lvl="1" indent="-285750">
              <a:buFont typeface="Arial" panose="020B0604020202020204" pitchFamily="34" charset="0"/>
              <a:buChar char="•"/>
            </a:pPr>
            <a:r>
              <a:rPr lang="en-GB"/>
              <a:t>Water usage?  Hazardous Chemicals?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Use</a:t>
            </a:r>
          </a:p>
          <a:p>
            <a:pPr marL="628544" lvl="1" indent="-285750">
              <a:buFont typeface="Arial" panose="020B0604020202020204" pitchFamily="34" charset="0"/>
              <a:buChar char="•"/>
            </a:pPr>
            <a:r>
              <a:rPr lang="en-GB" dirty="0"/>
              <a:t>Primary energy source? Efficiency of use? </a:t>
            </a:r>
          </a:p>
          <a:p>
            <a:pPr marL="628544" lvl="1" indent="-285750">
              <a:buFont typeface="Arial" panose="020B0604020202020204" pitchFamily="34" charset="0"/>
              <a:buChar char="•"/>
            </a:pPr>
            <a:r>
              <a:rPr lang="en-GB" dirty="0"/>
              <a:t>Can I offset some impact if I am designing a more efficient wind turbine/fusion plant compared to bitcoin mining?</a:t>
            </a:r>
          </a:p>
          <a:p>
            <a:pPr marL="628544" lvl="1" indent="-285750">
              <a:buFont typeface="Arial" panose="020B0604020202020204" pitchFamily="34" charset="0"/>
              <a:buChar char="•"/>
            </a:pPr>
            <a:r>
              <a:rPr lang="en-GB" dirty="0"/>
              <a:t>Do I *need* to use a chip or is it a convenience (do I need a </a:t>
            </a:r>
            <a:r>
              <a:rPr lang="en-GB" dirty="0" err="1"/>
              <a:t>bluetooth</a:t>
            </a:r>
            <a:r>
              <a:rPr lang="en-GB" dirty="0"/>
              <a:t> enabled washing machine?)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Recycle/Reclaim</a:t>
            </a:r>
          </a:p>
          <a:p>
            <a:pPr marL="628544" lvl="1" indent="-285750">
              <a:buFont typeface="Arial" panose="020B0604020202020204" pitchFamily="34" charset="0"/>
              <a:buChar char="•"/>
            </a:pPr>
            <a:r>
              <a:rPr lang="en-GB" dirty="0"/>
              <a:t>Cost to reclaim raw materials? Cost of “dumping”?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What do I care more about:</a:t>
            </a:r>
          </a:p>
          <a:p>
            <a:pPr marL="628544" lvl="1" indent="-285750">
              <a:buFont typeface="Arial" panose="020B0604020202020204" pitchFamily="34" charset="0"/>
              <a:buChar char="•"/>
            </a:pPr>
            <a:r>
              <a:rPr lang="en-GB" dirty="0"/>
              <a:t>Total environmental cost of IT sector </a:t>
            </a:r>
            <a:r>
              <a:rPr lang="en-GB" dirty="0">
                <a:sym typeface="Wingdings" pitchFamily="2" charset="2"/>
              </a:rPr>
              <a:t> Which none of us can control, but is more globally important</a:t>
            </a:r>
            <a:endParaRPr lang="en-GB" dirty="0"/>
          </a:p>
          <a:p>
            <a:pPr marL="628544" lvl="1" indent="-285750">
              <a:buFont typeface="Arial" panose="020B0604020202020204" pitchFamily="34" charset="0"/>
              <a:buChar char="•"/>
            </a:pPr>
            <a:r>
              <a:rPr lang="en-GB" dirty="0"/>
              <a:t>Total environmental cost per server </a:t>
            </a:r>
            <a:r>
              <a:rPr lang="en-GB" dirty="0">
                <a:sym typeface="Wingdings" pitchFamily="2" charset="2"/>
              </a:rPr>
              <a:t> Which we can address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AE83F63-DDBA-754C-9CF1-2DA3B1FF0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But what is the environmental footprint?</a:t>
            </a:r>
            <a:br>
              <a:rPr lang="en-GB" dirty="0"/>
            </a:br>
            <a:r>
              <a:rPr lang="en-GB" dirty="0"/>
              <a:t>… and don’t forget ethics!</a:t>
            </a:r>
          </a:p>
        </p:txBody>
      </p:sp>
    </p:spTree>
    <p:extLst>
      <p:ext uri="{BB962C8B-B14F-4D97-AF65-F5344CB8AC3E}">
        <p14:creationId xmlns:p14="http://schemas.microsoft.com/office/powerpoint/2010/main" val="257656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0FEB45C-6C19-3D41-9F4A-6FE64B960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Environmental Impact of Computing…</a:t>
            </a:r>
          </a:p>
        </p:txBody>
      </p:sp>
      <p:pic>
        <p:nvPicPr>
          <p:cNvPr id="5" name="Graphic 4" descr="Labour with solid fill">
            <a:extLst>
              <a:ext uri="{FF2B5EF4-FFF2-40B4-BE49-F238E27FC236}">
                <a16:creationId xmlns:a16="http://schemas.microsoft.com/office/drawing/2014/main" id="{B1D42E7D-B6CD-BD41-90B4-0455DD95EC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9808" y="1209489"/>
            <a:ext cx="914400" cy="914400"/>
          </a:xfrm>
          <a:prstGeom prst="rect">
            <a:avLst/>
          </a:prstGeom>
        </p:spPr>
      </p:pic>
      <p:pic>
        <p:nvPicPr>
          <p:cNvPr id="7" name="Graphic 6" descr="Dump truck outline">
            <a:extLst>
              <a:ext uri="{FF2B5EF4-FFF2-40B4-BE49-F238E27FC236}">
                <a16:creationId xmlns:a16="http://schemas.microsoft.com/office/drawing/2014/main" id="{01F90D1C-0DF9-D24F-816E-7BB56992AC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03473" y="1209489"/>
            <a:ext cx="914400" cy="914400"/>
          </a:xfrm>
          <a:prstGeom prst="rect">
            <a:avLst/>
          </a:prstGeom>
        </p:spPr>
      </p:pic>
      <p:pic>
        <p:nvPicPr>
          <p:cNvPr id="9" name="Graphic 8" descr="Factory with solid fill">
            <a:extLst>
              <a:ext uri="{FF2B5EF4-FFF2-40B4-BE49-F238E27FC236}">
                <a16:creationId xmlns:a16="http://schemas.microsoft.com/office/drawing/2014/main" id="{BEE2C5FC-130B-034E-9BD6-D6DF5B9D93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138" y="1209489"/>
            <a:ext cx="914400" cy="914400"/>
          </a:xfrm>
          <a:prstGeom prst="rect">
            <a:avLst/>
          </a:prstGeom>
        </p:spPr>
      </p:pic>
      <p:pic>
        <p:nvPicPr>
          <p:cNvPr id="10" name="Graphic 9" descr="Dump truck outline">
            <a:extLst>
              <a:ext uri="{FF2B5EF4-FFF2-40B4-BE49-F238E27FC236}">
                <a16:creationId xmlns:a16="http://schemas.microsoft.com/office/drawing/2014/main" id="{D3247CEF-AF33-6846-AAC9-02A3FC1BA8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90803" y="1209489"/>
            <a:ext cx="914400" cy="914400"/>
          </a:xfrm>
          <a:prstGeom prst="rect">
            <a:avLst/>
          </a:prstGeom>
        </p:spPr>
      </p:pic>
      <p:pic>
        <p:nvPicPr>
          <p:cNvPr id="11" name="Graphic 10" descr="Factory with solid fill">
            <a:extLst>
              <a:ext uri="{FF2B5EF4-FFF2-40B4-BE49-F238E27FC236}">
                <a16:creationId xmlns:a16="http://schemas.microsoft.com/office/drawing/2014/main" id="{B947FE2B-A1ED-F148-8856-8DA1607ACD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84468" y="1209489"/>
            <a:ext cx="914400" cy="914400"/>
          </a:xfrm>
          <a:prstGeom prst="rect">
            <a:avLst/>
          </a:prstGeom>
        </p:spPr>
      </p:pic>
      <p:pic>
        <p:nvPicPr>
          <p:cNvPr id="12" name="Graphic 11" descr="Dump truck outline">
            <a:extLst>
              <a:ext uri="{FF2B5EF4-FFF2-40B4-BE49-F238E27FC236}">
                <a16:creationId xmlns:a16="http://schemas.microsoft.com/office/drawing/2014/main" id="{535380F1-9F6B-964C-8E53-1609175F7C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78133" y="1209489"/>
            <a:ext cx="914400" cy="914400"/>
          </a:xfrm>
          <a:prstGeom prst="rect">
            <a:avLst/>
          </a:prstGeom>
        </p:spPr>
      </p:pic>
      <p:pic>
        <p:nvPicPr>
          <p:cNvPr id="14" name="Graphic 13" descr="Internet with solid fill">
            <a:extLst>
              <a:ext uri="{FF2B5EF4-FFF2-40B4-BE49-F238E27FC236}">
                <a16:creationId xmlns:a16="http://schemas.microsoft.com/office/drawing/2014/main" id="{7C5CD898-5F25-2B47-814E-C32B63FEA3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71798" y="1209489"/>
            <a:ext cx="914400" cy="9144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B0E7A2F-2317-A24F-912E-EA813B11C685}"/>
              </a:ext>
            </a:extLst>
          </p:cNvPr>
          <p:cNvSpPr txBox="1"/>
          <p:nvPr/>
        </p:nvSpPr>
        <p:spPr>
          <a:xfrm>
            <a:off x="759869" y="1966679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Mining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6D6E15-AA9D-154C-A916-3CEEE4CB2AEC}"/>
              </a:ext>
            </a:extLst>
          </p:cNvPr>
          <p:cNvSpPr txBox="1"/>
          <p:nvPr/>
        </p:nvSpPr>
        <p:spPr>
          <a:xfrm>
            <a:off x="2535185" y="1966679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Extraction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D9CD505-F090-3941-87C0-3A6CD8BE8BC0}"/>
              </a:ext>
            </a:extLst>
          </p:cNvPr>
          <p:cNvSpPr txBox="1"/>
          <p:nvPr/>
        </p:nvSpPr>
        <p:spPr>
          <a:xfrm>
            <a:off x="4415755" y="1966679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Manufacture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B5DA551-2D3B-DC42-B8A5-B1BC31E531B3}"/>
              </a:ext>
            </a:extLst>
          </p:cNvPr>
          <p:cNvSpPr txBox="1"/>
          <p:nvPr/>
        </p:nvSpPr>
        <p:spPr>
          <a:xfrm>
            <a:off x="6733277" y="1966679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Use</a:t>
            </a:r>
          </a:p>
        </p:txBody>
      </p:sp>
      <p:pic>
        <p:nvPicPr>
          <p:cNvPr id="21" name="Graphic 20" descr="Dump truck outline">
            <a:extLst>
              <a:ext uri="{FF2B5EF4-FFF2-40B4-BE49-F238E27FC236}">
                <a16:creationId xmlns:a16="http://schemas.microsoft.com/office/drawing/2014/main" id="{C76ADDB7-CA77-EA4D-8953-423FFB9764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65463" y="1209489"/>
            <a:ext cx="914400" cy="9144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B63511F-294B-AD4F-8D88-CD2E0B99F132}"/>
              </a:ext>
            </a:extLst>
          </p:cNvPr>
          <p:cNvSpPr txBox="1"/>
          <p:nvPr/>
        </p:nvSpPr>
        <p:spPr>
          <a:xfrm>
            <a:off x="8282636" y="1966679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Recycle/Reclaim</a:t>
            </a:r>
          </a:p>
        </p:txBody>
      </p:sp>
      <p:pic>
        <p:nvPicPr>
          <p:cNvPr id="24" name="Graphic 23" descr="Recycle with solid fill">
            <a:extLst>
              <a:ext uri="{FF2B5EF4-FFF2-40B4-BE49-F238E27FC236}">
                <a16:creationId xmlns:a16="http://schemas.microsoft.com/office/drawing/2014/main" id="{77CF788F-8192-8F48-9B30-3D1001FB038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659128" y="1204679"/>
            <a:ext cx="914400" cy="9144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AAEBD81-20C1-7749-B260-A6FD46110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215" y="2480139"/>
            <a:ext cx="7554835" cy="3774466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77DC1EB5-4DCA-874B-8892-28200CA45F8A}"/>
              </a:ext>
            </a:extLst>
          </p:cNvPr>
          <p:cNvSpPr/>
          <p:nvPr/>
        </p:nvSpPr>
        <p:spPr>
          <a:xfrm>
            <a:off x="7915062" y="3442730"/>
            <a:ext cx="363255" cy="330859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66201D9-4D96-8840-B622-9371FF0FADE2}"/>
              </a:ext>
            </a:extLst>
          </p:cNvPr>
          <p:cNvSpPr/>
          <p:nvPr/>
        </p:nvSpPr>
        <p:spPr>
          <a:xfrm>
            <a:off x="7911231" y="2919295"/>
            <a:ext cx="198328" cy="19825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4553BAA-DA91-5C42-81D1-F8BA5C7DF8E6}"/>
              </a:ext>
            </a:extLst>
          </p:cNvPr>
          <p:cNvSpPr/>
          <p:nvPr/>
        </p:nvSpPr>
        <p:spPr>
          <a:xfrm>
            <a:off x="7665463" y="3845491"/>
            <a:ext cx="114819" cy="11896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46143C7-C716-904B-A481-DD8F567AA3BD}"/>
              </a:ext>
            </a:extLst>
          </p:cNvPr>
          <p:cNvSpPr/>
          <p:nvPr/>
        </p:nvSpPr>
        <p:spPr>
          <a:xfrm>
            <a:off x="3809535" y="3449505"/>
            <a:ext cx="114819" cy="11896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C3B6A19-F100-3640-81DA-4588C69F9AE4}"/>
              </a:ext>
            </a:extLst>
          </p:cNvPr>
          <p:cNvSpPr/>
          <p:nvPr/>
        </p:nvSpPr>
        <p:spPr>
          <a:xfrm>
            <a:off x="396614" y="3127948"/>
            <a:ext cx="363255" cy="330859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5EF292E-15C7-5749-A188-017693390537}"/>
              </a:ext>
            </a:extLst>
          </p:cNvPr>
          <p:cNvSpPr txBox="1"/>
          <p:nvPr/>
        </p:nvSpPr>
        <p:spPr>
          <a:xfrm>
            <a:off x="709808" y="3152001"/>
            <a:ext cx="11288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Silicon Mining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7AC2D62-ADB9-4846-BE68-E488B95E97EF}"/>
              </a:ext>
            </a:extLst>
          </p:cNvPr>
          <p:cNvSpPr/>
          <p:nvPr/>
        </p:nvSpPr>
        <p:spPr>
          <a:xfrm>
            <a:off x="396613" y="3617764"/>
            <a:ext cx="363255" cy="33085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550AE6D-0F99-0945-B658-B8B64304A38C}"/>
              </a:ext>
            </a:extLst>
          </p:cNvPr>
          <p:cNvSpPr txBox="1"/>
          <p:nvPr/>
        </p:nvSpPr>
        <p:spPr>
          <a:xfrm>
            <a:off x="709808" y="3567119"/>
            <a:ext cx="1207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Semiconductor</a:t>
            </a:r>
          </a:p>
          <a:p>
            <a:r>
              <a:rPr lang="en-GB" sz="1200"/>
              <a:t>Manufacture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3564A44-A782-BC40-AA4E-F1ABD49A237D}"/>
              </a:ext>
            </a:extLst>
          </p:cNvPr>
          <p:cNvSpPr/>
          <p:nvPr/>
        </p:nvSpPr>
        <p:spPr>
          <a:xfrm>
            <a:off x="8398235" y="3697925"/>
            <a:ext cx="363255" cy="33085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DD39C77-FF2C-644E-9BC3-BFE799C3D4D6}"/>
              </a:ext>
            </a:extLst>
          </p:cNvPr>
          <p:cNvSpPr/>
          <p:nvPr/>
        </p:nvSpPr>
        <p:spPr>
          <a:xfrm>
            <a:off x="8567897" y="3451171"/>
            <a:ext cx="363255" cy="33569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CBBB363-6717-084B-977A-89E14B7EA2DE}"/>
              </a:ext>
            </a:extLst>
          </p:cNvPr>
          <p:cNvSpPr/>
          <p:nvPr/>
        </p:nvSpPr>
        <p:spPr>
          <a:xfrm>
            <a:off x="8204642" y="3527527"/>
            <a:ext cx="193593" cy="2032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A3BB88E-3510-7843-9825-EA76A053FE0F}"/>
              </a:ext>
            </a:extLst>
          </p:cNvPr>
          <p:cNvSpPr/>
          <p:nvPr/>
        </p:nvSpPr>
        <p:spPr>
          <a:xfrm>
            <a:off x="8834355" y="3465496"/>
            <a:ext cx="193593" cy="2032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D2A288BA-DD31-6946-A20D-9A56030FF571}"/>
              </a:ext>
            </a:extLst>
          </p:cNvPr>
          <p:cNvSpPr/>
          <p:nvPr/>
        </p:nvSpPr>
        <p:spPr>
          <a:xfrm>
            <a:off x="402067" y="4166903"/>
            <a:ext cx="363255" cy="33085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528FF20-ABA1-1744-A726-4ECAAC9153C9}"/>
              </a:ext>
            </a:extLst>
          </p:cNvPr>
          <p:cNvSpPr txBox="1"/>
          <p:nvPr/>
        </p:nvSpPr>
        <p:spPr>
          <a:xfrm>
            <a:off x="709808" y="4141375"/>
            <a:ext cx="1217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Most electronic</a:t>
            </a:r>
          </a:p>
          <a:p>
            <a:r>
              <a:rPr lang="en-GB" sz="1200"/>
              <a:t>Devices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989E847-A9BC-3344-AB90-D78C1DA833DC}"/>
              </a:ext>
            </a:extLst>
          </p:cNvPr>
          <p:cNvSpPr txBox="1"/>
          <p:nvPr/>
        </p:nvSpPr>
        <p:spPr>
          <a:xfrm>
            <a:off x="704999" y="4671204"/>
            <a:ext cx="1063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Largest Data</a:t>
            </a:r>
          </a:p>
          <a:p>
            <a:r>
              <a:rPr lang="en-GB" sz="1200"/>
              <a:t>Centres</a:t>
            </a:r>
          </a:p>
        </p:txBody>
      </p:sp>
      <p:pic>
        <p:nvPicPr>
          <p:cNvPr id="43" name="Graphic 42" descr="Pin with solid fill">
            <a:extLst>
              <a:ext uri="{FF2B5EF4-FFF2-40B4-BE49-F238E27FC236}">
                <a16:creationId xmlns:a16="http://schemas.microsoft.com/office/drawing/2014/main" id="{C502F20E-8118-F947-8476-FA152763EE1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98203" y="4590487"/>
            <a:ext cx="461665" cy="461665"/>
          </a:xfrm>
          <a:prstGeom prst="rect">
            <a:avLst/>
          </a:prstGeom>
        </p:spPr>
      </p:pic>
      <p:pic>
        <p:nvPicPr>
          <p:cNvPr id="45" name="Graphic 44" descr="Pin with solid fill">
            <a:extLst>
              <a:ext uri="{FF2B5EF4-FFF2-40B4-BE49-F238E27FC236}">
                <a16:creationId xmlns:a16="http://schemas.microsoft.com/office/drawing/2014/main" id="{1AEE61B6-2594-874D-8014-3696094E0E1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330183" y="3689759"/>
            <a:ext cx="307120" cy="307120"/>
          </a:xfrm>
          <a:prstGeom prst="rect">
            <a:avLst/>
          </a:prstGeom>
        </p:spPr>
      </p:pic>
      <p:pic>
        <p:nvPicPr>
          <p:cNvPr id="48" name="Graphic 47" descr="Pin with solid fill">
            <a:extLst>
              <a:ext uri="{FF2B5EF4-FFF2-40B4-BE49-F238E27FC236}">
                <a16:creationId xmlns:a16="http://schemas.microsoft.com/office/drawing/2014/main" id="{9976B34D-EFBB-F145-8CD4-4DED5C35AEB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383683" y="3149522"/>
            <a:ext cx="307120" cy="307120"/>
          </a:xfrm>
          <a:prstGeom prst="rect">
            <a:avLst/>
          </a:prstGeom>
        </p:spPr>
      </p:pic>
      <p:pic>
        <p:nvPicPr>
          <p:cNvPr id="50" name="Graphic 49" descr="Pin with solid fill">
            <a:extLst>
              <a:ext uri="{FF2B5EF4-FFF2-40B4-BE49-F238E27FC236}">
                <a16:creationId xmlns:a16="http://schemas.microsoft.com/office/drawing/2014/main" id="{6E4892CD-56B4-954D-9D42-0849E621865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390072" y="3349048"/>
            <a:ext cx="307120" cy="307120"/>
          </a:xfrm>
          <a:prstGeom prst="rect">
            <a:avLst/>
          </a:prstGeom>
        </p:spPr>
      </p:pic>
      <p:pic>
        <p:nvPicPr>
          <p:cNvPr id="51" name="Graphic 50" descr="Pin with solid fill">
            <a:extLst>
              <a:ext uri="{FF2B5EF4-FFF2-40B4-BE49-F238E27FC236}">
                <a16:creationId xmlns:a16="http://schemas.microsoft.com/office/drawing/2014/main" id="{EE23DAA0-5AE8-094F-B856-A5B526D2159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528759" y="3344235"/>
            <a:ext cx="307120" cy="307120"/>
          </a:xfrm>
          <a:prstGeom prst="rect">
            <a:avLst/>
          </a:prstGeom>
        </p:spPr>
      </p:pic>
      <p:pic>
        <p:nvPicPr>
          <p:cNvPr id="52" name="Graphic 51" descr="Pin with solid fill">
            <a:extLst>
              <a:ext uri="{FF2B5EF4-FFF2-40B4-BE49-F238E27FC236}">
                <a16:creationId xmlns:a16="http://schemas.microsoft.com/office/drawing/2014/main" id="{8E7B38B7-F251-504A-BB3D-AA6AB88F227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168730" y="3287309"/>
            <a:ext cx="307120" cy="307120"/>
          </a:xfrm>
          <a:prstGeom prst="rect">
            <a:avLst/>
          </a:prstGeom>
        </p:spPr>
      </p:pic>
      <p:pic>
        <p:nvPicPr>
          <p:cNvPr id="53" name="Graphic 52" descr="Pin with solid fill">
            <a:extLst>
              <a:ext uri="{FF2B5EF4-FFF2-40B4-BE49-F238E27FC236}">
                <a16:creationId xmlns:a16="http://schemas.microsoft.com/office/drawing/2014/main" id="{E8266C13-EF0B-F74F-8ED2-D0F4E53B7DC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018976" y="3390805"/>
            <a:ext cx="307120" cy="307120"/>
          </a:xfrm>
          <a:prstGeom prst="rect">
            <a:avLst/>
          </a:prstGeom>
        </p:spPr>
      </p:pic>
      <p:pic>
        <p:nvPicPr>
          <p:cNvPr id="54" name="Graphic 53" descr="Pin with solid fill">
            <a:extLst>
              <a:ext uri="{FF2B5EF4-FFF2-40B4-BE49-F238E27FC236}">
                <a16:creationId xmlns:a16="http://schemas.microsoft.com/office/drawing/2014/main" id="{D2A47C3D-A354-194B-B47F-264A62954C6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143134" y="3355428"/>
            <a:ext cx="307120" cy="307120"/>
          </a:xfrm>
          <a:prstGeom prst="rect">
            <a:avLst/>
          </a:prstGeom>
        </p:spPr>
      </p:pic>
      <p:pic>
        <p:nvPicPr>
          <p:cNvPr id="55" name="Graphic 54" descr="Pin with solid fill">
            <a:extLst>
              <a:ext uri="{FF2B5EF4-FFF2-40B4-BE49-F238E27FC236}">
                <a16:creationId xmlns:a16="http://schemas.microsoft.com/office/drawing/2014/main" id="{C0762298-E25B-2A46-B288-206446FFC6B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699611" y="3018423"/>
            <a:ext cx="307120" cy="307120"/>
          </a:xfrm>
          <a:prstGeom prst="rect">
            <a:avLst/>
          </a:prstGeom>
        </p:spPr>
      </p:pic>
      <p:pic>
        <p:nvPicPr>
          <p:cNvPr id="56" name="Graphic 55" descr="Pin with solid fill">
            <a:extLst>
              <a:ext uri="{FF2B5EF4-FFF2-40B4-BE49-F238E27FC236}">
                <a16:creationId xmlns:a16="http://schemas.microsoft.com/office/drawing/2014/main" id="{4073CCD4-14F5-5F4A-BB2C-A3867DF332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308475" y="3566333"/>
            <a:ext cx="307120" cy="307120"/>
          </a:xfrm>
          <a:prstGeom prst="rect">
            <a:avLst/>
          </a:prstGeom>
        </p:spPr>
      </p:pic>
      <p:pic>
        <p:nvPicPr>
          <p:cNvPr id="57" name="Graphic 56" descr="Pin with solid fill">
            <a:extLst>
              <a:ext uri="{FF2B5EF4-FFF2-40B4-BE49-F238E27FC236}">
                <a16:creationId xmlns:a16="http://schemas.microsoft.com/office/drawing/2014/main" id="{FDEEA50C-3D5F-6E48-93DF-723BAD1913A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flipH="1">
            <a:off x="8520861" y="3556234"/>
            <a:ext cx="307120" cy="307120"/>
          </a:xfrm>
          <a:prstGeom prst="rect">
            <a:avLst/>
          </a:prstGeom>
        </p:spPr>
      </p:pic>
      <p:sp>
        <p:nvSpPr>
          <p:cNvPr id="58" name="Oval 57">
            <a:extLst>
              <a:ext uri="{FF2B5EF4-FFF2-40B4-BE49-F238E27FC236}">
                <a16:creationId xmlns:a16="http://schemas.microsoft.com/office/drawing/2014/main" id="{E6C0BA26-CCF1-7C4A-BF87-E26659389D53}"/>
              </a:ext>
            </a:extLst>
          </p:cNvPr>
          <p:cNvSpPr/>
          <p:nvPr/>
        </p:nvSpPr>
        <p:spPr>
          <a:xfrm>
            <a:off x="7709917" y="3429000"/>
            <a:ext cx="363255" cy="33085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A2A24665-3063-634D-BBC0-B607A25AFA9C}"/>
              </a:ext>
            </a:extLst>
          </p:cNvPr>
          <p:cNvSpPr/>
          <p:nvPr/>
        </p:nvSpPr>
        <p:spPr>
          <a:xfrm>
            <a:off x="3878410" y="3533482"/>
            <a:ext cx="262990" cy="24971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F5FDFFA5-BEF5-3B4C-9822-751BFC2B92B5}"/>
              </a:ext>
            </a:extLst>
          </p:cNvPr>
          <p:cNvSpPr/>
          <p:nvPr/>
        </p:nvSpPr>
        <p:spPr>
          <a:xfrm>
            <a:off x="6185765" y="3205150"/>
            <a:ext cx="156373" cy="15070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4D872888-2915-C346-80B0-7D421FD38962}"/>
              </a:ext>
            </a:extLst>
          </p:cNvPr>
          <p:cNvSpPr/>
          <p:nvPr/>
        </p:nvSpPr>
        <p:spPr>
          <a:xfrm>
            <a:off x="8900001" y="3507633"/>
            <a:ext cx="156373" cy="15070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8622DFD-9A19-644D-874B-3CFE27FE70CB}"/>
              </a:ext>
            </a:extLst>
          </p:cNvPr>
          <p:cNvSpPr txBox="1"/>
          <p:nvPr/>
        </p:nvSpPr>
        <p:spPr>
          <a:xfrm>
            <a:off x="759868" y="5498926"/>
            <a:ext cx="68146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Just Silicon is a global industry!!!</a:t>
            </a:r>
          </a:p>
          <a:p>
            <a:r>
              <a:rPr lang="en-GB"/>
              <a:t>What about boron? Silver? Gold? </a:t>
            </a:r>
          </a:p>
          <a:p>
            <a:r>
              <a:rPr lang="en-GB"/>
              <a:t>Where does the power come from in the manufacturing process?</a:t>
            </a:r>
          </a:p>
        </p:txBody>
      </p:sp>
    </p:spTree>
    <p:extLst>
      <p:ext uri="{BB962C8B-B14F-4D97-AF65-F5344CB8AC3E}">
        <p14:creationId xmlns:p14="http://schemas.microsoft.com/office/powerpoint/2010/main" val="405606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58" grpId="0" animBg="1"/>
      <p:bldP spid="59" grpId="0" animBg="1"/>
      <p:bldP spid="60" grpId="0" animBg="1"/>
      <p:bldP spid="61" grpId="0" animBg="1"/>
      <p:bldP spid="6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7D04BE-E9EC-6343-9D7D-F5F69E1A592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err="1"/>
              <a:t>HPe</a:t>
            </a:r>
            <a:r>
              <a:rPr lang="en-GB"/>
              <a:t>: </a:t>
            </a:r>
            <a:r>
              <a:rPr lang="en-GB">
                <a:hlinkClick r:id="rId2"/>
              </a:rPr>
              <a:t>https://www.hpe.com/us/en/living-progress/carbon-footprint.html</a:t>
            </a:r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DELL: </a:t>
            </a:r>
            <a:r>
              <a:rPr lang="en-GB">
                <a:hlinkClick r:id="rId3"/>
              </a:rPr>
              <a:t>https://www.dell.com/en-us/dt/corporate/social-impact/advancing-sustainability/sustainable-supply-chain/environment.htm</a:t>
            </a:r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ATOS: </a:t>
            </a:r>
            <a:r>
              <a:rPr lang="en-GB">
                <a:hlinkClick r:id="rId4"/>
              </a:rPr>
              <a:t>https://atos.net/en/about-us/corporate-responsibility-and-sustainability</a:t>
            </a:r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Fujitsu: </a:t>
            </a:r>
            <a:r>
              <a:rPr lang="en-GB">
                <a:hlinkClick r:id="rId5"/>
              </a:rPr>
              <a:t>https://www.fujitsu.com/global/about/resources/reports/sustainabilityreport/</a:t>
            </a:r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Nvidia: </a:t>
            </a:r>
            <a:r>
              <a:rPr lang="en-GB">
                <a:hlinkClick r:id="rId6"/>
              </a:rPr>
              <a:t>https://www.nvidia.com/en-us/csr/</a:t>
            </a:r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Intel: http://</a:t>
            </a:r>
            <a:r>
              <a:rPr lang="en-GB" err="1"/>
              <a:t>csrreportbuilder.intel.com</a:t>
            </a:r>
            <a:r>
              <a:rPr lang="en-GB"/>
              <a:t>/</a:t>
            </a:r>
            <a:r>
              <a:rPr lang="en-GB" err="1"/>
              <a:t>pdfbuilder</a:t>
            </a:r>
            <a:r>
              <a:rPr lang="en-GB"/>
              <a:t>/pdfs/CSR-2020-21-Full-Report.pdf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AMD: </a:t>
            </a:r>
            <a:r>
              <a:rPr lang="en-GB">
                <a:hlinkClick r:id="rId7"/>
              </a:rPr>
              <a:t>https://www.amd.com/en/corporate-responsibility/environmental-stewardship</a:t>
            </a:r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Many go further than simply reducing CO</a:t>
            </a:r>
            <a:r>
              <a:rPr lang="en-GB" baseline="-25000"/>
              <a:t>2</a:t>
            </a:r>
            <a:r>
              <a:rPr lang="en-GB"/>
              <a:t> emission including other atmospheric pollutants, water usage, harmful chemicals, net-zero targets (whatever they are)…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With this information we CAN look at favouring suppliers who have a green policy and we can discriminate between then based on this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4E52E9-D5B8-D149-B501-231B4E33B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Manufacturers are Starting to Address This</a:t>
            </a:r>
          </a:p>
        </p:txBody>
      </p:sp>
    </p:spTree>
    <p:extLst>
      <p:ext uri="{BB962C8B-B14F-4D97-AF65-F5344CB8AC3E}">
        <p14:creationId xmlns:p14="http://schemas.microsoft.com/office/powerpoint/2010/main" val="1996017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DA1CFAD-FE98-9D4F-B8B1-767742DA3AF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Lots of old inefficient legacy hardware</a:t>
            </a:r>
          </a:p>
          <a:p>
            <a:pPr marL="628544" lvl="1" indent="-285750">
              <a:buFont typeface="Arial" panose="020B0604020202020204" pitchFamily="34" charset="0"/>
              <a:buChar char="•"/>
            </a:pPr>
            <a:r>
              <a:rPr lang="en-GB" dirty="0"/>
              <a:t>Which we can’t get rid of (probably)</a:t>
            </a:r>
            <a:r>
              <a:rPr lang="en-GB"/>
              <a:t> – some dating back to the 1980’s!</a:t>
            </a:r>
          </a:p>
          <a:p>
            <a:pPr marL="628544" lvl="1" indent="-285750">
              <a:buFont typeface="Arial" panose="020B0604020202020204" pitchFamily="34" charset="0"/>
              <a:buChar char="•"/>
            </a:pPr>
            <a:r>
              <a:rPr lang="en-GB"/>
              <a:t>Some running insecure versions of windows….</a:t>
            </a:r>
          </a:p>
          <a:p>
            <a:pPr marL="628544" lvl="1" indent="-285750">
              <a:buFont typeface="Arial" panose="020B0604020202020204" pitchFamily="34" charset="0"/>
              <a:buChar char="•"/>
            </a:pPr>
            <a:r>
              <a:rPr lang="en-GB"/>
              <a:t>Bought before “green” became as relevant as it is today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Newer  systems</a:t>
            </a:r>
          </a:p>
          <a:p>
            <a:pPr marL="628544" lvl="1" indent="-285750">
              <a:buFont typeface="Arial" panose="020B0604020202020204" pitchFamily="34" charset="0"/>
              <a:buChar char="•"/>
            </a:pPr>
            <a:r>
              <a:rPr lang="en-GB"/>
              <a:t>Most desktops replaced by laptops as we adopt hybrid working</a:t>
            </a:r>
          </a:p>
          <a:p>
            <a:pPr marL="628544" lvl="1" indent="-285750">
              <a:buFont typeface="Arial" panose="020B0604020202020204" pitchFamily="34" charset="0"/>
              <a:buChar char="•"/>
            </a:pPr>
            <a:r>
              <a:rPr lang="en-GB"/>
              <a:t>Increasingly moving away from tape to cloud (economics) for archival</a:t>
            </a:r>
          </a:p>
          <a:p>
            <a:pPr marL="971346" lvl="2" indent="-285750">
              <a:buFont typeface="Arial" panose="020B0604020202020204" pitchFamily="34" charset="0"/>
              <a:buChar char="•"/>
            </a:pPr>
            <a:r>
              <a:rPr lang="en-GB"/>
              <a:t>But tape likely to remain in place for JET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Moving to the cloud?</a:t>
            </a:r>
          </a:p>
          <a:p>
            <a:pPr marL="628544" lvl="1" indent="-285750">
              <a:buFont typeface="Arial" panose="020B0604020202020204" pitchFamily="34" charset="0"/>
              <a:buChar char="•"/>
            </a:pPr>
            <a:r>
              <a:rPr lang="en-GB"/>
              <a:t>Is this just making it someone else’s problem?</a:t>
            </a:r>
          </a:p>
          <a:p>
            <a:pPr marL="971346" lvl="2" indent="-285750">
              <a:buFont typeface="Arial" panose="020B0604020202020204" pitchFamily="34" charset="0"/>
              <a:buChar char="•"/>
            </a:pPr>
            <a:r>
              <a:rPr lang="en-GB"/>
              <a:t>The major </a:t>
            </a:r>
            <a:r>
              <a:rPr lang="en-GB" err="1"/>
              <a:t>hyperscalers</a:t>
            </a:r>
            <a:r>
              <a:rPr lang="en-GB"/>
              <a:t> have tools to show your carbon footprint, but this is only for use</a:t>
            </a:r>
          </a:p>
          <a:p>
            <a:pPr marL="628544" lvl="1" indent="-285750">
              <a:buFont typeface="Arial" panose="020B0604020202020204" pitchFamily="34" charset="0"/>
              <a:buChar char="•"/>
            </a:pPr>
            <a:r>
              <a:rPr lang="en-GB"/>
              <a:t>Are tools like Google Earth Engine (</a:t>
            </a:r>
            <a:r>
              <a:rPr lang="en-GB">
                <a:hlinkClick r:id="rId2"/>
              </a:rPr>
              <a:t>https://earthengine.google.com</a:t>
            </a:r>
            <a:r>
              <a:rPr lang="en-GB"/>
              <a:t>) just greenwashing or do they allow us to look at details at an unprecedented scale without borders?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1BF902-853C-5F48-BD2B-D04BEE100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Current IT Status</a:t>
            </a:r>
          </a:p>
        </p:txBody>
      </p:sp>
      <p:pic>
        <p:nvPicPr>
          <p:cNvPr id="2050" name="Picture 2" descr="How About Installing Solaris 10 on VirtualBox - Windows 7 ...">
            <a:extLst>
              <a:ext uri="{FF2B5EF4-FFF2-40B4-BE49-F238E27FC236}">
                <a16:creationId xmlns:a16="http://schemas.microsoft.com/office/drawing/2014/main" id="{84F98EAF-5197-414E-A5AA-45F8F900E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385" y="1338246"/>
            <a:ext cx="2136042" cy="110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indows 3.1 - Network Encyclopedia">
            <a:extLst>
              <a:ext uri="{FF2B5EF4-FFF2-40B4-BE49-F238E27FC236}">
                <a16:creationId xmlns:a16="http://schemas.microsoft.com/office/drawing/2014/main" id="{F278BA7A-AAC0-D245-BC07-3D877FBF9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385" y="2601720"/>
            <a:ext cx="2550642" cy="1163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920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4B7895B-6E93-A34E-AD73-8174E48BEE9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Reduce JET data centre PUE by 10% year-on-year until 2024</a:t>
            </a:r>
          </a:p>
          <a:p>
            <a:pPr marL="628544" lvl="1" indent="-285750">
              <a:buFont typeface="Arial" panose="020B0604020202020204" pitchFamily="34" charset="0"/>
              <a:buChar char="•"/>
            </a:pPr>
            <a:r>
              <a:rPr lang="en-GB" dirty="0"/>
              <a:t>KPI</a:t>
            </a:r>
          </a:p>
          <a:p>
            <a:pPr marL="628544" lvl="1" indent="-285750">
              <a:buFont typeface="Arial" panose="020B0604020202020204" pitchFamily="34" charset="0"/>
              <a:buChar char="•"/>
            </a:pPr>
            <a:r>
              <a:rPr lang="en-GB" dirty="0"/>
              <a:t>Many legacy systems</a:t>
            </a:r>
          </a:p>
          <a:p>
            <a:pPr marL="628544" lvl="1" indent="-285750">
              <a:buFont typeface="Arial" panose="020B0604020202020204" pitchFamily="34" charset="0"/>
              <a:buChar char="•"/>
            </a:pPr>
            <a:r>
              <a:rPr lang="en-GB" dirty="0"/>
              <a:t>Achieved through more efficient CRAC units, hot/hold aisle separation, improved rack layout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Invest in more efficient systems</a:t>
            </a:r>
          </a:p>
          <a:p>
            <a:pPr marL="628544" lvl="1" indent="-285750">
              <a:buFont typeface="Arial" panose="020B0604020202020204" pitchFamily="34" charset="0"/>
              <a:buChar char="•"/>
            </a:pPr>
            <a:r>
              <a:rPr lang="en-GB" dirty="0"/>
              <a:t>Our Mobile data centre runs at a typical PUE of 1.02</a:t>
            </a:r>
          </a:p>
          <a:p>
            <a:pPr marL="628544" lvl="1" indent="-285750">
              <a:buFont typeface="Arial" panose="020B0604020202020204" pitchFamily="34" charset="0"/>
              <a:buChar char="•"/>
            </a:pPr>
            <a:r>
              <a:rPr lang="en-GB" dirty="0"/>
              <a:t>6000 cores, 8xP100 8 card GPU nodes</a:t>
            </a:r>
          </a:p>
          <a:p>
            <a:pPr marL="628544" lvl="1" indent="-285750">
              <a:buFont typeface="Arial" panose="020B0604020202020204" pitchFamily="34" charset="0"/>
              <a:buChar char="•"/>
            </a:pPr>
            <a:r>
              <a:rPr lang="en-GB" dirty="0"/>
              <a:t>FDR IB network</a:t>
            </a:r>
          </a:p>
          <a:p>
            <a:pPr marL="628544" lvl="1" indent="-285750">
              <a:buFont typeface="Arial" panose="020B0604020202020204" pitchFamily="34" charset="0"/>
              <a:buChar char="•"/>
            </a:pPr>
            <a:r>
              <a:rPr lang="en-GB" dirty="0"/>
              <a:t>Built by </a:t>
            </a:r>
            <a:r>
              <a:rPr lang="en-GB" dirty="0" err="1"/>
              <a:t>Savier</a:t>
            </a:r>
            <a:r>
              <a:rPr lang="en-GB" dirty="0"/>
              <a:t> </a:t>
            </a:r>
            <a:r>
              <a:rPr lang="en-GB" dirty="0" err="1"/>
              <a:t>SrL</a:t>
            </a:r>
            <a:r>
              <a:rPr lang="en-GB" dirty="0"/>
              <a:t> (http://</a:t>
            </a:r>
            <a:r>
              <a:rPr lang="en-GB" dirty="0" err="1"/>
              <a:t>www.saiver.com</a:t>
            </a:r>
            <a:r>
              <a:rPr lang="en-GB" dirty="0"/>
              <a:t>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966387E-F6C5-DC49-AD88-22494CAE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PUE Targets</a:t>
            </a:r>
          </a:p>
        </p:txBody>
      </p:sp>
      <p:pic>
        <p:nvPicPr>
          <p:cNvPr id="2050" name="Picture 2" descr="UK ATOMIC ENERGY AUTHORITY">
            <a:extLst>
              <a:ext uri="{FF2B5EF4-FFF2-40B4-BE49-F238E27FC236}">
                <a16:creationId xmlns:a16="http://schemas.microsoft.com/office/drawing/2014/main" id="{4F44E06F-0B99-5C47-9A94-FDB38DFD2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674" y="3009542"/>
            <a:ext cx="4210920" cy="315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277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C5EC103-F493-814B-AA4A-C02E92E259B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Procurements</a:t>
            </a:r>
          </a:p>
          <a:p>
            <a:pPr marL="628544" lvl="1" indent="-285750">
              <a:buFont typeface="Arial" panose="020B0604020202020204" pitchFamily="34" charset="0"/>
              <a:buChar char="•"/>
            </a:pPr>
            <a:r>
              <a:rPr lang="en-GB" dirty="0"/>
              <a:t>PDUs must be at least 80plus Bronze certified with extra weighting for higher standards</a:t>
            </a:r>
          </a:p>
          <a:p>
            <a:pPr marL="628544" lvl="1" indent="-285750">
              <a:buFont typeface="Arial" panose="020B0604020202020204" pitchFamily="34" charset="0"/>
              <a:buChar char="•"/>
            </a:pPr>
            <a:r>
              <a:rPr lang="en-GB" dirty="0"/>
              <a:t>All PDUS must be ”Smart”</a:t>
            </a:r>
          </a:p>
          <a:p>
            <a:pPr marL="628544" lvl="1" indent="-285750">
              <a:buFont typeface="Arial" panose="020B0604020202020204" pitchFamily="34" charset="0"/>
              <a:buChar char="•"/>
            </a:pPr>
            <a:r>
              <a:rPr lang="en-GB" dirty="0"/>
              <a:t>Energy Star ratings for “office IT”</a:t>
            </a:r>
          </a:p>
          <a:p>
            <a:pPr marL="971346" lvl="2" indent="-285750">
              <a:buFont typeface="Arial" panose="020B0604020202020204" pitchFamily="34" charset="0"/>
              <a:buChar char="•"/>
            </a:pPr>
            <a:r>
              <a:rPr lang="en-GB" dirty="0"/>
              <a:t>But currently a gap in EU regulation since 2019</a:t>
            </a:r>
          </a:p>
          <a:p>
            <a:pPr marL="628544" lvl="1" indent="-285750">
              <a:buFont typeface="Arial" panose="020B0604020202020204" pitchFamily="34" charset="0"/>
              <a:buChar char="•"/>
            </a:pPr>
            <a:r>
              <a:rPr lang="en-GB" dirty="0"/>
              <a:t>All servers must be able to automatically clock down when idle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Procedures</a:t>
            </a:r>
            <a:r>
              <a:rPr lang="en-GB"/>
              <a:t> – around decommissioning</a:t>
            </a:r>
            <a:endParaRPr lang="en-GB" dirty="0"/>
          </a:p>
          <a:p>
            <a:pPr marL="628544" lvl="1" indent="-285750">
              <a:buFont typeface="Arial" panose="020B0604020202020204" pitchFamily="34" charset="0"/>
              <a:buChar char="•"/>
            </a:pPr>
            <a:r>
              <a:rPr lang="en-GB" dirty="0"/>
              <a:t>Ruled by government compliance</a:t>
            </a:r>
            <a:r>
              <a:rPr lang="en-GB"/>
              <a:t> (WEEE – implementation of EU wide </a:t>
            </a:r>
            <a:r>
              <a:rPr lang="en-GB">
                <a:hlinkClick r:id="rId2"/>
              </a:rPr>
              <a:t>WEEE directive</a:t>
            </a:r>
            <a:endParaRPr lang="en-GB" dirty="0"/>
          </a:p>
          <a:p>
            <a:pPr marL="628544" lvl="1" indent="-285750">
              <a:buFont typeface="Arial" panose="020B0604020202020204" pitchFamily="34" charset="0"/>
              <a:buChar char="•"/>
            </a:pPr>
            <a:r>
              <a:rPr lang="en-GB" dirty="0"/>
              <a:t>Shred hard storage media</a:t>
            </a:r>
          </a:p>
          <a:p>
            <a:pPr marL="628544" lvl="1" indent="-285750">
              <a:buFont typeface="Arial" panose="020B0604020202020204" pitchFamily="34" charset="0"/>
              <a:buChar char="•"/>
            </a:pPr>
            <a:r>
              <a:rPr lang="en-GB" dirty="0"/>
              <a:t>3</a:t>
            </a:r>
            <a:r>
              <a:rPr lang="en-GB" baseline="30000" dirty="0"/>
              <a:t>rd</a:t>
            </a:r>
            <a:r>
              <a:rPr lang="en-GB" dirty="0"/>
              <a:t> party contractor for recycling</a:t>
            </a:r>
            <a:endParaRPr lang="en-GB"/>
          </a:p>
          <a:p>
            <a:pPr marL="971346" lvl="2" indent="-285750">
              <a:buFont typeface="Arial" panose="020B0604020202020204" pitchFamily="34" charset="0"/>
              <a:buChar char="•"/>
            </a:pPr>
            <a:r>
              <a:rPr lang="en-GB"/>
              <a:t>at least 80% reuse and recycling of components, materials and substances by the </a:t>
            </a:r>
            <a:br>
              <a:rPr lang="en-GB"/>
            </a:br>
            <a:r>
              <a:rPr lang="en-GB"/>
              <a:t>average weight in tonnes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492CB85-BE60-1340-8847-D31F1E3F2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Existing IT Procurements &amp; Procedures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C8F2FE-F205-E243-8A89-F3665D5B81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8210" y="5369870"/>
            <a:ext cx="8483600" cy="1282700"/>
          </a:xfrm>
          <a:prstGeom prst="rect">
            <a:avLst/>
          </a:prstGeom>
          <a:ln w="12700">
            <a:solidFill>
              <a:schemeClr val="accent1">
                <a:shade val="50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09E3D0-085B-714A-B17D-CDA06764A8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8246" y="989709"/>
            <a:ext cx="1075770" cy="1421704"/>
          </a:xfrm>
          <a:prstGeom prst="rect">
            <a:avLst/>
          </a:prstGeom>
        </p:spPr>
      </p:pic>
      <p:pic>
        <p:nvPicPr>
          <p:cNvPr id="3074" name="Picture 2" descr="Energy Star - Wikipedia">
            <a:extLst>
              <a:ext uri="{FF2B5EF4-FFF2-40B4-BE49-F238E27FC236}">
                <a16:creationId xmlns:a16="http://schemas.microsoft.com/office/drawing/2014/main" id="{F561FB9D-5CBC-014A-9D18-449EB4D00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3790" y="2609440"/>
            <a:ext cx="1204682" cy="1233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WEEE can Help! - Pre-loved Office">
            <a:extLst>
              <a:ext uri="{FF2B5EF4-FFF2-40B4-BE49-F238E27FC236}">
                <a16:creationId xmlns:a16="http://schemas.microsoft.com/office/drawing/2014/main" id="{CD9FEF74-D577-0B48-9F78-42743E884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4471" y="4041281"/>
            <a:ext cx="2618638" cy="15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152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214CEFC-4AC0-6145-BD31-E4DA2D4BB46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/>
              <a:t>At the moment we evaluate tenders based on:</a:t>
            </a:r>
          </a:p>
          <a:p>
            <a:pPr lvl="1"/>
            <a:r>
              <a:rPr lang="en-GB"/>
              <a:t>Technical solution, procurement cost, warranty, ability to deliver, experience</a:t>
            </a:r>
          </a:p>
          <a:p>
            <a:pPr lvl="1"/>
            <a:r>
              <a:rPr lang="en-GB"/>
              <a:t>	with various weightings</a:t>
            </a:r>
          </a:p>
          <a:p>
            <a:endParaRPr lang="en-GB"/>
          </a:p>
          <a:p>
            <a:r>
              <a:rPr lang="en-GB"/>
              <a:t>But why not include environment (and ethics) policy?</a:t>
            </a:r>
          </a:p>
          <a:p>
            <a:pPr marL="628544" lvl="1" indent="-285750">
              <a:buFont typeface="Arial" panose="020B0604020202020204" pitchFamily="34" charset="0"/>
              <a:buChar char="•"/>
            </a:pPr>
            <a:r>
              <a:rPr lang="en-GB"/>
              <a:t>The supplier must have a publicly accessible environmental policy</a:t>
            </a:r>
          </a:p>
          <a:p>
            <a:pPr marL="628544" lvl="1" indent="-285750">
              <a:buFont typeface="Arial" panose="020B0604020202020204" pitchFamily="34" charset="0"/>
              <a:buChar char="•"/>
            </a:pPr>
            <a:r>
              <a:rPr lang="en-GB"/>
              <a:t>The supplier must demonstrate adherence to the Modern Slavery Act (2015) </a:t>
            </a:r>
            <a:r>
              <a:rPr lang="en-GB" i="1"/>
              <a:t>&lt;== Note no EU equivalent, but there are various national laws such as the French Duty of Vigilance Law and Dutch Child Labour Due Diligence Law</a:t>
            </a:r>
          </a:p>
          <a:p>
            <a:pPr marL="628544" lvl="1" indent="-285750">
              <a:buFont typeface="Arial" panose="020B0604020202020204" pitchFamily="34" charset="0"/>
              <a:buChar char="•"/>
            </a:pPr>
            <a:r>
              <a:rPr lang="en-GB"/>
              <a:t>The supplier should publicly demonstrate progress against their environmental targets (if any)</a:t>
            </a:r>
          </a:p>
          <a:p>
            <a:pPr marL="628544" lvl="1" indent="-285750">
              <a:buFont typeface="Arial" panose="020B0604020202020204" pitchFamily="34" charset="0"/>
              <a:buChar char="•"/>
            </a:pPr>
            <a:r>
              <a:rPr lang="en-GB"/>
              <a:t>The suppliers environmental policy should address one or more of the following: net-zero, increase in use of renewable energy, environmental improvements in the supply chain, reduced water usage, reduction in the use of harmful chemical, ….</a:t>
            </a:r>
          </a:p>
          <a:p>
            <a:pPr marL="628544" lvl="1" indent="-285750">
              <a:buFont typeface="Arial" panose="020B0604020202020204" pitchFamily="34" charset="0"/>
              <a:buChar char="•"/>
            </a:pPr>
            <a:endParaRPr lang="en-GB"/>
          </a:p>
          <a:p>
            <a:r>
              <a:rPr lang="en-GB"/>
              <a:t>Individually all we can do is </a:t>
            </a:r>
            <a:r>
              <a:rPr lang="en-GB" b="1"/>
              <a:t>make suppliers aware of their responsibilities </a:t>
            </a:r>
            <a:r>
              <a:rPr lang="en-GB"/>
              <a:t>and the responsibility of their entire supply chain</a:t>
            </a:r>
          </a:p>
          <a:p>
            <a:pPr marL="628544" lvl="1" indent="-285750">
              <a:buFont typeface="Arial" panose="020B0604020202020204" pitchFamily="34" charset="0"/>
              <a:buChar char="•"/>
            </a:pPr>
            <a:endParaRPr lang="en-GB" i="1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5DF2FD4-D86C-1C46-B081-34741179C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more can we do</a:t>
            </a:r>
          </a:p>
        </p:txBody>
      </p:sp>
    </p:spTree>
    <p:extLst>
      <p:ext uri="{BB962C8B-B14F-4D97-AF65-F5344CB8AC3E}">
        <p14:creationId xmlns:p14="http://schemas.microsoft.com/office/powerpoint/2010/main" val="3397220729"/>
      </p:ext>
    </p:extLst>
  </p:cSld>
  <p:clrMapOvr>
    <a:masterClrMapping/>
  </p:clrMapOvr>
</p:sld>
</file>

<file path=ppt/theme/theme1.xml><?xml version="1.0" encoding="utf-8"?>
<a:theme xmlns:a="http://schemas.openxmlformats.org/drawingml/2006/main" name="UKAEA-s">
  <a:themeElements>
    <a:clrScheme name="Custom 1">
      <a:dk1>
        <a:srgbClr val="002F56"/>
      </a:dk1>
      <a:lt1>
        <a:srgbClr val="FFFFFF"/>
      </a:lt1>
      <a:dk2>
        <a:srgbClr val="000000"/>
      </a:dk2>
      <a:lt2>
        <a:srgbClr val="D1D2D3"/>
      </a:lt2>
      <a:accent1>
        <a:srgbClr val="002F56"/>
      </a:accent1>
      <a:accent2>
        <a:srgbClr val="F6D34D"/>
      </a:accent2>
      <a:accent3>
        <a:srgbClr val="006F45"/>
      </a:accent3>
      <a:accent4>
        <a:srgbClr val="0082CA"/>
      </a:accent4>
      <a:accent5>
        <a:srgbClr val="C9242C"/>
      </a:accent5>
      <a:accent6>
        <a:srgbClr val="808283"/>
      </a:accent6>
      <a:hlink>
        <a:srgbClr val="002F56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7" id="{769B28D3-B7B6-E74F-8754-0EC2F7FDE920}" vid="{E81ABBE3-32E0-5A42-B735-ADB3CCDCF81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UKAEA-s</Template>
  <TotalTime>7036</TotalTime>
  <Words>888</Words>
  <Application>Microsoft Macintosh PowerPoint</Application>
  <PresentationFormat>Widescreen</PresentationFormat>
  <Paragraphs>93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Arial Black</vt:lpstr>
      <vt:lpstr>UKAEA-s</vt:lpstr>
      <vt:lpstr>PowerPoint Presentation</vt:lpstr>
      <vt:lpstr>But what is the environmental footprint? … and don’t forget ethics!</vt:lpstr>
      <vt:lpstr>Environmental Impact of Computing…</vt:lpstr>
      <vt:lpstr>Manufacturers are Starting to Address This</vt:lpstr>
      <vt:lpstr>Current IT Status</vt:lpstr>
      <vt:lpstr>PUE Targets</vt:lpstr>
      <vt:lpstr>Existing IT Procurements &amp; Procedures</vt:lpstr>
      <vt:lpstr>What more can we do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 Witt, Shaun</dc:creator>
  <cp:lastModifiedBy>de Witt, Shaun</cp:lastModifiedBy>
  <cp:revision>2</cp:revision>
  <dcterms:created xsi:type="dcterms:W3CDTF">2022-03-23T11:20:10Z</dcterms:created>
  <dcterms:modified xsi:type="dcterms:W3CDTF">2022-03-28T08:36:33Z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2759de7-3255-46b5-8dfe-736652f9c6c1_Enabled">
    <vt:lpwstr>true</vt:lpwstr>
  </property>
  <property fmtid="{D5CDD505-2E9C-101B-9397-08002B2CF9AE}" pid="3" name="MSIP_Label_22759de7-3255-46b5-8dfe-736652f9c6c1_SetDate">
    <vt:lpwstr>2022-03-23T11:20:12Z</vt:lpwstr>
  </property>
  <property fmtid="{D5CDD505-2E9C-101B-9397-08002B2CF9AE}" pid="4" name="MSIP_Label_22759de7-3255-46b5-8dfe-736652f9c6c1_Method">
    <vt:lpwstr>Standard</vt:lpwstr>
  </property>
  <property fmtid="{D5CDD505-2E9C-101B-9397-08002B2CF9AE}" pid="5" name="MSIP_Label_22759de7-3255-46b5-8dfe-736652f9c6c1_Name">
    <vt:lpwstr>22759de7-3255-46b5-8dfe-736652f9c6c1</vt:lpwstr>
  </property>
  <property fmtid="{D5CDD505-2E9C-101B-9397-08002B2CF9AE}" pid="6" name="MSIP_Label_22759de7-3255-46b5-8dfe-736652f9c6c1_SiteId">
    <vt:lpwstr>c6ac664b-ae27-4d5d-b4e6-bb5717196fc7</vt:lpwstr>
  </property>
  <property fmtid="{D5CDD505-2E9C-101B-9397-08002B2CF9AE}" pid="7" name="MSIP_Label_22759de7-3255-46b5-8dfe-736652f9c6c1_ActionId">
    <vt:lpwstr>004a9f55-ea53-4d0f-ac6d-bcd600cf140f</vt:lpwstr>
  </property>
  <property fmtid="{D5CDD505-2E9C-101B-9397-08002B2CF9AE}" pid="8" name="MSIP_Label_22759de7-3255-46b5-8dfe-736652f9c6c1_ContentBits">
    <vt:lpwstr>0</vt:lpwstr>
  </property>
</Properties>
</file>