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889" r:id="rId2"/>
    <p:sldId id="890" r:id="rId3"/>
    <p:sldId id="891" r:id="rId4"/>
    <p:sldId id="280" r:id="rId5"/>
    <p:sldId id="333" r:id="rId6"/>
    <p:sldId id="892" r:id="rId7"/>
    <p:sldId id="259" r:id="rId8"/>
    <p:sldId id="336" r:id="rId9"/>
    <p:sldId id="664" r:id="rId10"/>
    <p:sldId id="893" r:id="rId11"/>
    <p:sldId id="894" r:id="rId12"/>
    <p:sldId id="898" r:id="rId13"/>
    <p:sldId id="896" r:id="rId14"/>
    <p:sldId id="899" r:id="rId15"/>
    <p:sldId id="900" r:id="rId16"/>
    <p:sldId id="901" r:id="rId17"/>
    <p:sldId id="902" r:id="rId18"/>
    <p:sldId id="8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1040" autoAdjust="0"/>
  </p:normalViewPr>
  <p:slideViewPr>
    <p:cSldViewPr snapToGrid="0">
      <p:cViewPr varScale="1">
        <p:scale>
          <a:sx n="74" d="100"/>
          <a:sy n="74" d="100"/>
        </p:scale>
        <p:origin x="8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F4D38-9F9B-4033-89B1-C5608024883C}" type="doc">
      <dgm:prSet loTypeId="urn:microsoft.com/office/officeart/2005/8/layout/radial6" loCatId="matrix" qsTypeId="urn:microsoft.com/office/officeart/2005/8/quickstyle/simple1" qsCatId="simple" csTypeId="urn:microsoft.com/office/officeart/2005/8/colors/accent5_2" csCatId="accent5" phldr="1"/>
      <dgm:spPr/>
      <dgm:t>
        <a:bodyPr/>
        <a:lstStyle/>
        <a:p>
          <a:endParaRPr lang="en-US"/>
        </a:p>
      </dgm:t>
    </dgm:pt>
    <dgm:pt modelId="{83B033BC-FACB-4BF0-BB67-82A41B11E481}">
      <dgm:prSet custT="1"/>
      <dgm:spPr>
        <a:xfrm>
          <a:off x="4061592" y="2185908"/>
          <a:ext cx="2399448" cy="2399448"/>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dirty="0">
              <a:solidFill>
                <a:srgbClr val="FF0000"/>
              </a:solidFill>
              <a:latin typeface="Calibri" panose="020F0502020204030204"/>
              <a:ea typeface="+mn-ea"/>
              <a:cs typeface="+mn-cs"/>
            </a:rPr>
            <a:t>WHAT and HOW?</a:t>
          </a:r>
          <a:r>
            <a:rPr lang="en-US" sz="1800" dirty="0">
              <a:solidFill>
                <a:sysClr val="window" lastClr="FFFFFF"/>
              </a:solidFill>
              <a:latin typeface="Calibri" panose="020F0502020204030204"/>
              <a:ea typeface="+mn-ea"/>
              <a:cs typeface="+mn-cs"/>
            </a:rPr>
            <a:t>  </a:t>
          </a:r>
        </a:p>
        <a:p>
          <a:pPr>
            <a:buNone/>
          </a:pPr>
          <a:r>
            <a:rPr lang="en-US" sz="1800" dirty="0">
              <a:solidFill>
                <a:sysClr val="window" lastClr="FFFFFF"/>
              </a:solidFill>
              <a:latin typeface="Calibri" panose="020F0502020204030204"/>
              <a:ea typeface="+mn-ea"/>
              <a:cs typeface="+mn-cs"/>
            </a:rPr>
            <a:t> Foods consumed, cooked, portions, nutrients</a:t>
          </a:r>
        </a:p>
      </dgm:t>
    </dgm:pt>
    <dgm:pt modelId="{DDE45680-2856-4D20-89A2-5F841E187460}" type="parTrans" cxnId="{B18FF1D7-069E-416E-A9C1-2446E375B1CB}">
      <dgm:prSet/>
      <dgm:spPr/>
      <dgm:t>
        <a:bodyPr/>
        <a:lstStyle/>
        <a:p>
          <a:endParaRPr lang="en-US"/>
        </a:p>
      </dgm:t>
    </dgm:pt>
    <dgm:pt modelId="{EEEF5B4F-95D9-439D-8485-8055A637BEC4}" type="sibTrans" cxnId="{B18FF1D7-069E-416E-A9C1-2446E375B1CB}">
      <dgm:prSet/>
      <dgm:spPr/>
      <dgm:t>
        <a:bodyPr/>
        <a:lstStyle/>
        <a:p>
          <a:endParaRPr lang="en-US"/>
        </a:p>
      </dgm:t>
    </dgm:pt>
    <dgm:pt modelId="{FBBDF857-FD70-41ED-AFDC-E36A5D081B7C}">
      <dgm:prSet/>
      <dgm:spPr/>
      <dgm:t>
        <a:bodyPr/>
        <a:lstStyle/>
        <a:p>
          <a:endParaRPr lang="en-GB"/>
        </a:p>
      </dgm:t>
    </dgm:pt>
    <dgm:pt modelId="{051B3515-F6A3-48BD-838C-95396A1F2E3F}" type="parTrans" cxnId="{CE0F2C48-10DD-4428-8A8C-FA0E6A062A89}">
      <dgm:prSet/>
      <dgm:spPr/>
      <dgm:t>
        <a:bodyPr/>
        <a:lstStyle/>
        <a:p>
          <a:endParaRPr lang="en-US"/>
        </a:p>
      </dgm:t>
    </dgm:pt>
    <dgm:pt modelId="{A1420C67-A234-4E8E-8D9E-67F289BCAA95}" type="sibTrans" cxnId="{CE0F2C48-10DD-4428-8A8C-FA0E6A062A89}">
      <dgm:prSet/>
      <dgm:spPr/>
      <dgm:t>
        <a:bodyPr/>
        <a:lstStyle/>
        <a:p>
          <a:endParaRPr lang="en-US"/>
        </a:p>
      </dgm:t>
    </dgm:pt>
    <dgm:pt modelId="{0B3B3C1A-FDBA-479E-8236-A24D1BF677BB}">
      <dgm:prSet/>
      <dgm:spPr/>
      <dgm:t>
        <a:bodyPr/>
        <a:lstStyle/>
        <a:p>
          <a:endParaRPr lang="en-GB"/>
        </a:p>
      </dgm:t>
    </dgm:pt>
    <dgm:pt modelId="{E4BB346F-B5EA-447B-82A3-BD1A7DCA1476}" type="parTrans" cxnId="{2072B38A-3175-4431-8875-D0CBDD041E98}">
      <dgm:prSet/>
      <dgm:spPr/>
      <dgm:t>
        <a:bodyPr/>
        <a:lstStyle/>
        <a:p>
          <a:endParaRPr lang="en-US"/>
        </a:p>
      </dgm:t>
    </dgm:pt>
    <dgm:pt modelId="{F1F98A67-F30B-4462-9E94-4242703A7B86}" type="sibTrans" cxnId="{2072B38A-3175-4431-8875-D0CBDD041E98}">
      <dgm:prSet/>
      <dgm:spPr/>
      <dgm:t>
        <a:bodyPr/>
        <a:lstStyle/>
        <a:p>
          <a:endParaRPr lang="en-US"/>
        </a:p>
      </dgm:t>
    </dgm:pt>
    <dgm:pt modelId="{22CE65AF-7329-4EA9-B804-C87586B29298}">
      <dgm:prSet/>
      <dgm:spPr/>
      <dgm:t>
        <a:bodyPr/>
        <a:lstStyle/>
        <a:p>
          <a:endParaRPr lang="en-GB"/>
        </a:p>
      </dgm:t>
    </dgm:pt>
    <dgm:pt modelId="{3406AFCB-485A-4D45-86D1-6E559FD7C707}" type="parTrans" cxnId="{53B94E1E-4650-426B-AA0E-7C37030DC9A5}">
      <dgm:prSet/>
      <dgm:spPr/>
      <dgm:t>
        <a:bodyPr/>
        <a:lstStyle/>
        <a:p>
          <a:endParaRPr lang="en-US"/>
        </a:p>
      </dgm:t>
    </dgm:pt>
    <dgm:pt modelId="{4305BCEA-2862-4979-9BB0-29FF0DB5D7AD}" type="sibTrans" cxnId="{53B94E1E-4650-426B-AA0E-7C37030DC9A5}">
      <dgm:prSet/>
      <dgm:spPr/>
      <dgm:t>
        <a:bodyPr/>
        <a:lstStyle/>
        <a:p>
          <a:endParaRPr lang="en-US"/>
        </a:p>
      </dgm:t>
    </dgm:pt>
    <dgm:pt modelId="{3B79EA7A-CDF6-CD4D-AF78-4D5B04179DEE}">
      <dgm:prSet/>
      <dgm:spPr>
        <a:xfrm>
          <a:off x="4421510" y="2245"/>
          <a:ext cx="1679613" cy="1679613"/>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rgbClr val="FF0000"/>
              </a:solidFill>
              <a:latin typeface="Calibri" panose="020F0502020204030204"/>
              <a:ea typeface="+mn-ea"/>
              <a:cs typeface="+mn-cs"/>
            </a:rPr>
            <a:t>WHY </a:t>
          </a:r>
          <a:r>
            <a:rPr lang="en-US" dirty="0">
              <a:solidFill>
                <a:sysClr val="window" lastClr="FFFFFF"/>
              </a:solidFill>
              <a:latin typeface="Calibri" panose="020F0502020204030204"/>
              <a:ea typeface="+mn-ea"/>
              <a:cs typeface="+mn-cs"/>
            </a:rPr>
            <a:t> </a:t>
          </a:r>
        </a:p>
        <a:p>
          <a:pPr>
            <a:buNone/>
          </a:pPr>
          <a:r>
            <a:rPr lang="en-US" dirty="0">
              <a:solidFill>
                <a:sysClr val="window" lastClr="FFFFFF"/>
              </a:solidFill>
              <a:latin typeface="Calibri" panose="020F0502020204030204"/>
              <a:ea typeface="+mn-ea"/>
              <a:cs typeface="+mn-cs"/>
            </a:rPr>
            <a:t>Food Choice </a:t>
          </a:r>
        </a:p>
      </dgm:t>
    </dgm:pt>
    <dgm:pt modelId="{D8A329A6-64CF-0347-AB85-E92EBA889A6D}" type="parTrans" cxnId="{2F3EE59A-B8F8-EE4C-A4DF-C0E3C64BDB0D}">
      <dgm:prSet/>
      <dgm:spPr/>
      <dgm:t>
        <a:bodyPr/>
        <a:lstStyle/>
        <a:p>
          <a:endParaRPr lang="en-GB"/>
        </a:p>
      </dgm:t>
    </dgm:pt>
    <dgm:pt modelId="{6E298DCC-A581-8C43-B418-B2DADBB532B9}" type="sibTrans" cxnId="{2F3EE59A-B8F8-EE4C-A4DF-C0E3C64BDB0D}">
      <dgm:prSet/>
      <dgm:spPr>
        <a:xfrm>
          <a:off x="2657270" y="781585"/>
          <a:ext cx="5208093" cy="5208093"/>
        </a:xfrm>
        <a:prstGeom prst="blockArc">
          <a:avLst>
            <a:gd name="adj1" fmla="val 16200000"/>
            <a:gd name="adj2" fmla="val 1800000"/>
            <a:gd name="adj3" fmla="val 4644"/>
          </a:avLst>
        </a:prstGeom>
        <a:solidFill>
          <a:srgbClr val="5B9BD5">
            <a:tint val="60000"/>
            <a:hueOff val="0"/>
            <a:satOff val="0"/>
            <a:lumOff val="0"/>
            <a:alphaOff val="0"/>
          </a:srgbClr>
        </a:solidFill>
        <a:ln>
          <a:noFill/>
        </a:ln>
        <a:effectLst/>
      </dgm:spPr>
      <dgm:t>
        <a:bodyPr/>
        <a:lstStyle/>
        <a:p>
          <a:endParaRPr lang="en-GB"/>
        </a:p>
      </dgm:t>
    </dgm:pt>
    <dgm:pt modelId="{26EC3BEE-4E14-434D-99FD-383982DC2443}">
      <dgm:prSet/>
      <dgm:spPr>
        <a:xfrm>
          <a:off x="6624315" y="3817615"/>
          <a:ext cx="1679613" cy="1679613"/>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rgbClr val="FF0000"/>
              </a:solidFill>
              <a:latin typeface="Calibri" panose="020F0502020204030204"/>
              <a:ea typeface="+mn-ea"/>
              <a:cs typeface="+mn-cs"/>
            </a:rPr>
            <a:t>WHO</a:t>
          </a:r>
        </a:p>
        <a:p>
          <a:pPr>
            <a:buNone/>
          </a:pPr>
          <a:r>
            <a:rPr lang="en-US" dirty="0">
              <a:solidFill>
                <a:sysClr val="window" lastClr="FFFFFF"/>
              </a:solidFill>
              <a:latin typeface="Calibri" panose="020F0502020204030204"/>
              <a:ea typeface="+mn-ea"/>
              <a:cs typeface="+mn-cs"/>
            </a:rPr>
            <a:t>Demographic &amp;  Lifestyle information</a:t>
          </a:r>
          <a:endParaRPr lang="en-GB" dirty="0">
            <a:solidFill>
              <a:sysClr val="window" lastClr="FFFFFF"/>
            </a:solidFill>
            <a:latin typeface="Calibri" panose="020F0502020204030204"/>
            <a:ea typeface="+mn-ea"/>
            <a:cs typeface="+mn-cs"/>
          </a:endParaRPr>
        </a:p>
      </dgm:t>
    </dgm:pt>
    <dgm:pt modelId="{9BEFAF2B-2D82-BA4A-B2F7-4082D78DB316}" type="parTrans" cxnId="{E9C21002-922B-EE4C-8761-E296236856D8}">
      <dgm:prSet/>
      <dgm:spPr/>
      <dgm:t>
        <a:bodyPr/>
        <a:lstStyle/>
        <a:p>
          <a:endParaRPr lang="en-GB"/>
        </a:p>
      </dgm:t>
    </dgm:pt>
    <dgm:pt modelId="{956823D3-FFCE-7E4C-B8F0-49D0789561BD}" type="sibTrans" cxnId="{E9C21002-922B-EE4C-8761-E296236856D8}">
      <dgm:prSet/>
      <dgm:spPr>
        <a:xfrm>
          <a:off x="2657270" y="781585"/>
          <a:ext cx="5208093" cy="5208093"/>
        </a:xfrm>
        <a:prstGeom prst="blockArc">
          <a:avLst>
            <a:gd name="adj1" fmla="val 1800000"/>
            <a:gd name="adj2" fmla="val 9000000"/>
            <a:gd name="adj3" fmla="val 4644"/>
          </a:avLst>
        </a:prstGeom>
        <a:solidFill>
          <a:srgbClr val="5B9BD5">
            <a:tint val="60000"/>
            <a:hueOff val="0"/>
            <a:satOff val="0"/>
            <a:lumOff val="0"/>
            <a:alphaOff val="0"/>
          </a:srgbClr>
        </a:solidFill>
        <a:ln>
          <a:noFill/>
        </a:ln>
        <a:effectLst/>
      </dgm:spPr>
      <dgm:t>
        <a:bodyPr/>
        <a:lstStyle/>
        <a:p>
          <a:endParaRPr lang="en-GB"/>
        </a:p>
      </dgm:t>
    </dgm:pt>
    <dgm:pt modelId="{3C6B7A0E-070F-8240-B3FC-822DA5E3D912}">
      <dgm:prSet/>
      <dgm:spPr>
        <a:xfrm>
          <a:off x="2218704" y="3817615"/>
          <a:ext cx="1679613" cy="1679613"/>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rgbClr val="FF0000"/>
              </a:solidFill>
              <a:latin typeface="Calibri" panose="020F0502020204030204"/>
              <a:ea typeface="+mn-ea"/>
              <a:cs typeface="+mn-cs"/>
            </a:rPr>
            <a:t>HEALTH</a:t>
          </a:r>
        </a:p>
        <a:p>
          <a:pPr>
            <a:buNone/>
          </a:pPr>
          <a:r>
            <a:rPr lang="en-US" dirty="0">
              <a:solidFill>
                <a:sysClr val="window" lastClr="FFFFFF"/>
              </a:solidFill>
              <a:latin typeface="Calibri" panose="020F0502020204030204"/>
              <a:ea typeface="+mn-ea"/>
              <a:cs typeface="+mn-cs"/>
            </a:rPr>
            <a:t>Link to health, participant diagnosis</a:t>
          </a:r>
        </a:p>
        <a:p>
          <a:pPr>
            <a:buNone/>
          </a:pPr>
          <a:endParaRPr lang="en-US" dirty="0">
            <a:solidFill>
              <a:sysClr val="window" lastClr="FFFFFF"/>
            </a:solidFill>
            <a:latin typeface="Calibri" panose="020F0502020204030204"/>
            <a:ea typeface="+mn-ea"/>
            <a:cs typeface="+mn-cs"/>
          </a:endParaRPr>
        </a:p>
      </dgm:t>
    </dgm:pt>
    <dgm:pt modelId="{F2CC0EB4-0DDB-CB4C-AFA8-FE2D765FBFFC}" type="parTrans" cxnId="{58A41AE7-9826-2945-8C08-6A9FFBE6C4A0}">
      <dgm:prSet/>
      <dgm:spPr/>
      <dgm:t>
        <a:bodyPr/>
        <a:lstStyle/>
        <a:p>
          <a:endParaRPr lang="en-GB"/>
        </a:p>
      </dgm:t>
    </dgm:pt>
    <dgm:pt modelId="{3D553E4B-3D53-ED4F-B540-CC30B858AAF6}" type="sibTrans" cxnId="{58A41AE7-9826-2945-8C08-6A9FFBE6C4A0}">
      <dgm:prSet/>
      <dgm:spPr>
        <a:xfrm>
          <a:off x="2657270" y="781585"/>
          <a:ext cx="5208093" cy="5208093"/>
        </a:xfrm>
        <a:prstGeom prst="blockArc">
          <a:avLst>
            <a:gd name="adj1" fmla="val 9000000"/>
            <a:gd name="adj2" fmla="val 16200000"/>
            <a:gd name="adj3" fmla="val 4644"/>
          </a:avLst>
        </a:prstGeom>
        <a:solidFill>
          <a:srgbClr val="5B9BD5">
            <a:tint val="60000"/>
            <a:hueOff val="0"/>
            <a:satOff val="0"/>
            <a:lumOff val="0"/>
            <a:alphaOff val="0"/>
          </a:srgbClr>
        </a:solidFill>
        <a:ln>
          <a:noFill/>
        </a:ln>
        <a:effectLst/>
      </dgm:spPr>
      <dgm:t>
        <a:bodyPr/>
        <a:lstStyle/>
        <a:p>
          <a:endParaRPr lang="en-GB"/>
        </a:p>
      </dgm:t>
    </dgm:pt>
    <dgm:pt modelId="{F57A149B-6476-5949-A4A1-C305CA59D834}" type="pres">
      <dgm:prSet presAssocID="{875F4D38-9F9B-4033-89B1-C5608024883C}" presName="Name0" presStyleCnt="0">
        <dgm:presLayoutVars>
          <dgm:chMax val="1"/>
          <dgm:dir/>
          <dgm:animLvl val="ctr"/>
          <dgm:resizeHandles val="exact"/>
        </dgm:presLayoutVars>
      </dgm:prSet>
      <dgm:spPr/>
    </dgm:pt>
    <dgm:pt modelId="{BC67E14A-2D67-9C4E-A6D1-2D76E1F0EFE9}" type="pres">
      <dgm:prSet presAssocID="{83B033BC-FACB-4BF0-BB67-82A41B11E481}" presName="centerShape" presStyleLbl="node0" presStyleIdx="0" presStyleCnt="1"/>
      <dgm:spPr/>
    </dgm:pt>
    <dgm:pt modelId="{67687CF6-8E91-5D4E-B59E-FEF34170C92A}" type="pres">
      <dgm:prSet presAssocID="{3B79EA7A-CDF6-CD4D-AF78-4D5B04179DEE}" presName="node" presStyleLbl="node1" presStyleIdx="0" presStyleCnt="3">
        <dgm:presLayoutVars>
          <dgm:bulletEnabled val="1"/>
        </dgm:presLayoutVars>
      </dgm:prSet>
      <dgm:spPr/>
    </dgm:pt>
    <dgm:pt modelId="{3695F545-E841-2B4A-B04C-5D247B7E4865}" type="pres">
      <dgm:prSet presAssocID="{3B79EA7A-CDF6-CD4D-AF78-4D5B04179DEE}" presName="dummy" presStyleCnt="0"/>
      <dgm:spPr/>
    </dgm:pt>
    <dgm:pt modelId="{4549CE6E-90D8-3C40-8FAA-7E83B3725CB1}" type="pres">
      <dgm:prSet presAssocID="{6E298DCC-A581-8C43-B418-B2DADBB532B9}" presName="sibTrans" presStyleLbl="sibTrans2D1" presStyleIdx="0" presStyleCnt="3"/>
      <dgm:spPr/>
    </dgm:pt>
    <dgm:pt modelId="{5DC09D92-ABAF-8A4E-8A33-57C92DBE9C43}" type="pres">
      <dgm:prSet presAssocID="{26EC3BEE-4E14-434D-99FD-383982DC2443}" presName="node" presStyleLbl="node1" presStyleIdx="1" presStyleCnt="3">
        <dgm:presLayoutVars>
          <dgm:bulletEnabled val="1"/>
        </dgm:presLayoutVars>
      </dgm:prSet>
      <dgm:spPr/>
    </dgm:pt>
    <dgm:pt modelId="{CC9BB365-F715-7C42-8616-6F80CE7FA4EB}" type="pres">
      <dgm:prSet presAssocID="{26EC3BEE-4E14-434D-99FD-383982DC2443}" presName="dummy" presStyleCnt="0"/>
      <dgm:spPr/>
    </dgm:pt>
    <dgm:pt modelId="{6C44D634-4085-0B49-A60D-51B60A3A58FE}" type="pres">
      <dgm:prSet presAssocID="{956823D3-FFCE-7E4C-B8F0-49D0789561BD}" presName="sibTrans" presStyleLbl="sibTrans2D1" presStyleIdx="1" presStyleCnt="3"/>
      <dgm:spPr/>
    </dgm:pt>
    <dgm:pt modelId="{AAC00FBC-DC81-AE4A-BD4C-6B8B79D75127}" type="pres">
      <dgm:prSet presAssocID="{3C6B7A0E-070F-8240-B3FC-822DA5E3D912}" presName="node" presStyleLbl="node1" presStyleIdx="2" presStyleCnt="3">
        <dgm:presLayoutVars>
          <dgm:bulletEnabled val="1"/>
        </dgm:presLayoutVars>
      </dgm:prSet>
      <dgm:spPr/>
    </dgm:pt>
    <dgm:pt modelId="{F5FC680F-2F86-3F4E-9C7D-EA38B45E0910}" type="pres">
      <dgm:prSet presAssocID="{3C6B7A0E-070F-8240-B3FC-822DA5E3D912}" presName="dummy" presStyleCnt="0"/>
      <dgm:spPr/>
    </dgm:pt>
    <dgm:pt modelId="{6557B74C-CB29-3246-9EAD-5B1B886D0615}" type="pres">
      <dgm:prSet presAssocID="{3D553E4B-3D53-ED4F-B540-CC30B858AAF6}" presName="sibTrans" presStyleLbl="sibTrans2D1" presStyleIdx="2" presStyleCnt="3"/>
      <dgm:spPr/>
    </dgm:pt>
  </dgm:ptLst>
  <dgm:cxnLst>
    <dgm:cxn modelId="{E9C21002-922B-EE4C-8761-E296236856D8}" srcId="{83B033BC-FACB-4BF0-BB67-82A41B11E481}" destId="{26EC3BEE-4E14-434D-99FD-383982DC2443}" srcOrd="1" destOrd="0" parTransId="{9BEFAF2B-2D82-BA4A-B2F7-4082D78DB316}" sibTransId="{956823D3-FFCE-7E4C-B8F0-49D0789561BD}"/>
    <dgm:cxn modelId="{66221619-6BD0-EA48-A51A-6FDE1E591A04}" type="presOf" srcId="{3B79EA7A-CDF6-CD4D-AF78-4D5B04179DEE}" destId="{67687CF6-8E91-5D4E-B59E-FEF34170C92A}" srcOrd="0" destOrd="0" presId="urn:microsoft.com/office/officeart/2005/8/layout/radial6"/>
    <dgm:cxn modelId="{53B94E1E-4650-426B-AA0E-7C37030DC9A5}" srcId="{875F4D38-9F9B-4033-89B1-C5608024883C}" destId="{22CE65AF-7329-4EA9-B804-C87586B29298}" srcOrd="3" destOrd="0" parTransId="{3406AFCB-485A-4D45-86D1-6E559FD7C707}" sibTransId="{4305BCEA-2862-4979-9BB0-29FF0DB5D7AD}"/>
    <dgm:cxn modelId="{4E1D1727-1B87-8247-BD63-8E0353F9A27F}" type="presOf" srcId="{3C6B7A0E-070F-8240-B3FC-822DA5E3D912}" destId="{AAC00FBC-DC81-AE4A-BD4C-6B8B79D75127}" srcOrd="0" destOrd="0" presId="urn:microsoft.com/office/officeart/2005/8/layout/radial6"/>
    <dgm:cxn modelId="{CE0F2C48-10DD-4428-8A8C-FA0E6A062A89}" srcId="{875F4D38-9F9B-4033-89B1-C5608024883C}" destId="{FBBDF857-FD70-41ED-AFDC-E36A5D081B7C}" srcOrd="1" destOrd="0" parTransId="{051B3515-F6A3-48BD-838C-95396A1F2E3F}" sibTransId="{A1420C67-A234-4E8E-8D9E-67F289BCAA95}"/>
    <dgm:cxn modelId="{2072B38A-3175-4431-8875-D0CBDD041E98}" srcId="{875F4D38-9F9B-4033-89B1-C5608024883C}" destId="{0B3B3C1A-FDBA-479E-8236-A24D1BF677BB}" srcOrd="2" destOrd="0" parTransId="{E4BB346F-B5EA-447B-82A3-BD1A7DCA1476}" sibTransId="{F1F98A67-F30B-4462-9E94-4242703A7B86}"/>
    <dgm:cxn modelId="{6400588C-BA13-2040-AB1F-8BE0488686A0}" type="presOf" srcId="{875F4D38-9F9B-4033-89B1-C5608024883C}" destId="{F57A149B-6476-5949-A4A1-C305CA59D834}" srcOrd="0" destOrd="0" presId="urn:microsoft.com/office/officeart/2005/8/layout/radial6"/>
    <dgm:cxn modelId="{2F3EE59A-B8F8-EE4C-A4DF-C0E3C64BDB0D}" srcId="{83B033BC-FACB-4BF0-BB67-82A41B11E481}" destId="{3B79EA7A-CDF6-CD4D-AF78-4D5B04179DEE}" srcOrd="0" destOrd="0" parTransId="{D8A329A6-64CF-0347-AB85-E92EBA889A6D}" sibTransId="{6E298DCC-A581-8C43-B418-B2DADBB532B9}"/>
    <dgm:cxn modelId="{341A689B-221F-704D-AAAA-CB0CA353A3E5}" type="presOf" srcId="{3D553E4B-3D53-ED4F-B540-CC30B858AAF6}" destId="{6557B74C-CB29-3246-9EAD-5B1B886D0615}" srcOrd="0" destOrd="0" presId="urn:microsoft.com/office/officeart/2005/8/layout/radial6"/>
    <dgm:cxn modelId="{A4C300C4-53D5-5A4C-B771-FAFAEAE584D5}" type="presOf" srcId="{26EC3BEE-4E14-434D-99FD-383982DC2443}" destId="{5DC09D92-ABAF-8A4E-8A33-57C92DBE9C43}" srcOrd="0" destOrd="0" presId="urn:microsoft.com/office/officeart/2005/8/layout/radial6"/>
    <dgm:cxn modelId="{2417CAC4-ABB6-254F-900E-A7D9DF498F88}" type="presOf" srcId="{6E298DCC-A581-8C43-B418-B2DADBB532B9}" destId="{4549CE6E-90D8-3C40-8FAA-7E83B3725CB1}" srcOrd="0" destOrd="0" presId="urn:microsoft.com/office/officeart/2005/8/layout/radial6"/>
    <dgm:cxn modelId="{4B2ED5D2-2C62-2245-A6D2-ED9F8AB05BF0}" type="presOf" srcId="{956823D3-FFCE-7E4C-B8F0-49D0789561BD}" destId="{6C44D634-4085-0B49-A60D-51B60A3A58FE}" srcOrd="0" destOrd="0" presId="urn:microsoft.com/office/officeart/2005/8/layout/radial6"/>
    <dgm:cxn modelId="{B18FF1D7-069E-416E-A9C1-2446E375B1CB}" srcId="{875F4D38-9F9B-4033-89B1-C5608024883C}" destId="{83B033BC-FACB-4BF0-BB67-82A41B11E481}" srcOrd="0" destOrd="0" parTransId="{DDE45680-2856-4D20-89A2-5F841E187460}" sibTransId="{EEEF5B4F-95D9-439D-8485-8055A637BEC4}"/>
    <dgm:cxn modelId="{0831D1E4-C8BE-2347-B16B-B156F9D48E65}" type="presOf" srcId="{83B033BC-FACB-4BF0-BB67-82A41B11E481}" destId="{BC67E14A-2D67-9C4E-A6D1-2D76E1F0EFE9}" srcOrd="0" destOrd="0" presId="urn:microsoft.com/office/officeart/2005/8/layout/radial6"/>
    <dgm:cxn modelId="{58A41AE7-9826-2945-8C08-6A9FFBE6C4A0}" srcId="{83B033BC-FACB-4BF0-BB67-82A41B11E481}" destId="{3C6B7A0E-070F-8240-B3FC-822DA5E3D912}" srcOrd="2" destOrd="0" parTransId="{F2CC0EB4-0DDB-CB4C-AFA8-FE2D765FBFFC}" sibTransId="{3D553E4B-3D53-ED4F-B540-CC30B858AAF6}"/>
    <dgm:cxn modelId="{5A783B26-3C1C-E246-913E-A0EB57C86F96}" type="presParOf" srcId="{F57A149B-6476-5949-A4A1-C305CA59D834}" destId="{BC67E14A-2D67-9C4E-A6D1-2D76E1F0EFE9}" srcOrd="0" destOrd="0" presId="urn:microsoft.com/office/officeart/2005/8/layout/radial6"/>
    <dgm:cxn modelId="{52A2CDFB-EA17-AE41-9F48-3DEDB50C81AD}" type="presParOf" srcId="{F57A149B-6476-5949-A4A1-C305CA59D834}" destId="{67687CF6-8E91-5D4E-B59E-FEF34170C92A}" srcOrd="1" destOrd="0" presId="urn:microsoft.com/office/officeart/2005/8/layout/radial6"/>
    <dgm:cxn modelId="{FB0B6910-5E21-224F-9EE6-E889C606ED99}" type="presParOf" srcId="{F57A149B-6476-5949-A4A1-C305CA59D834}" destId="{3695F545-E841-2B4A-B04C-5D247B7E4865}" srcOrd="2" destOrd="0" presId="urn:microsoft.com/office/officeart/2005/8/layout/radial6"/>
    <dgm:cxn modelId="{451EE332-3031-FD44-92CC-B08A7DE56D4C}" type="presParOf" srcId="{F57A149B-6476-5949-A4A1-C305CA59D834}" destId="{4549CE6E-90D8-3C40-8FAA-7E83B3725CB1}" srcOrd="3" destOrd="0" presId="urn:microsoft.com/office/officeart/2005/8/layout/radial6"/>
    <dgm:cxn modelId="{0A98C392-4A56-1F40-807A-F2647E8EDB30}" type="presParOf" srcId="{F57A149B-6476-5949-A4A1-C305CA59D834}" destId="{5DC09D92-ABAF-8A4E-8A33-57C92DBE9C43}" srcOrd="4" destOrd="0" presId="urn:microsoft.com/office/officeart/2005/8/layout/radial6"/>
    <dgm:cxn modelId="{1F7043DD-3382-2041-9B7E-542E138065C0}" type="presParOf" srcId="{F57A149B-6476-5949-A4A1-C305CA59D834}" destId="{CC9BB365-F715-7C42-8616-6F80CE7FA4EB}" srcOrd="5" destOrd="0" presId="urn:microsoft.com/office/officeart/2005/8/layout/radial6"/>
    <dgm:cxn modelId="{02C3EBAC-19D4-CA48-B322-928979DC6106}" type="presParOf" srcId="{F57A149B-6476-5949-A4A1-C305CA59D834}" destId="{6C44D634-4085-0B49-A60D-51B60A3A58FE}" srcOrd="6" destOrd="0" presId="urn:microsoft.com/office/officeart/2005/8/layout/radial6"/>
    <dgm:cxn modelId="{676726DA-44DF-E545-9E72-B2A97F5D9F86}" type="presParOf" srcId="{F57A149B-6476-5949-A4A1-C305CA59D834}" destId="{AAC00FBC-DC81-AE4A-BD4C-6B8B79D75127}" srcOrd="7" destOrd="0" presId="urn:microsoft.com/office/officeart/2005/8/layout/radial6"/>
    <dgm:cxn modelId="{E7F9A708-E3A9-F243-A34F-650D45A90847}" type="presParOf" srcId="{F57A149B-6476-5949-A4A1-C305CA59D834}" destId="{F5FC680F-2F86-3F4E-9C7D-EA38B45E0910}" srcOrd="8" destOrd="0" presId="urn:microsoft.com/office/officeart/2005/8/layout/radial6"/>
    <dgm:cxn modelId="{10C4FA00-D32F-C148-8332-595958583064}" type="presParOf" srcId="{F57A149B-6476-5949-A4A1-C305CA59D834}" destId="{6557B74C-CB29-3246-9EAD-5B1B886D061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2E8B62E-3A2C-0549-A1E6-B961C0989DA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E4447B93-0616-8A4E-AE05-04FA089AA75A}">
      <dgm:prSet phldrT="[Text]"/>
      <dgm:spPr/>
      <dgm:t>
        <a:bodyPr/>
        <a:lstStyle/>
        <a:p>
          <a:r>
            <a:rPr lang="en-US" dirty="0"/>
            <a:t>Nutrient intake</a:t>
          </a:r>
        </a:p>
      </dgm:t>
    </dgm:pt>
    <dgm:pt modelId="{CE93009C-A030-6E43-8F31-B100754C1F5E}" type="parTrans" cxnId="{A00BC263-45A0-AC48-AC08-52F43A5818BC}">
      <dgm:prSet/>
      <dgm:spPr/>
      <dgm:t>
        <a:bodyPr/>
        <a:lstStyle/>
        <a:p>
          <a:endParaRPr lang="en-US"/>
        </a:p>
      </dgm:t>
    </dgm:pt>
    <dgm:pt modelId="{829C9AA4-8A2B-2F4B-AB4F-ADD79BDCB638}" type="sibTrans" cxnId="{A00BC263-45A0-AC48-AC08-52F43A5818BC}">
      <dgm:prSet/>
      <dgm:spPr/>
      <dgm:t>
        <a:bodyPr/>
        <a:lstStyle/>
        <a:p>
          <a:endParaRPr lang="en-US"/>
        </a:p>
      </dgm:t>
    </dgm:pt>
    <dgm:pt modelId="{9575E62D-219A-4D43-A562-AAC9F0C9297B}">
      <dgm:prSet phldrT="[Text]"/>
      <dgm:spPr/>
      <dgm:t>
        <a:bodyPr/>
        <a:lstStyle/>
        <a:p>
          <a:r>
            <a:rPr lang="en-US" dirty="0"/>
            <a:t>Food description</a:t>
          </a:r>
        </a:p>
      </dgm:t>
    </dgm:pt>
    <dgm:pt modelId="{9959830C-CE2B-9C4A-960C-7F0218AC3533}" type="parTrans" cxnId="{43D84E59-C137-9041-A773-D40E95CA21C3}">
      <dgm:prSet/>
      <dgm:spPr/>
      <dgm:t>
        <a:bodyPr/>
        <a:lstStyle/>
        <a:p>
          <a:endParaRPr lang="en-US"/>
        </a:p>
      </dgm:t>
    </dgm:pt>
    <dgm:pt modelId="{C593FEB9-0587-0349-B5EE-C8DB83C9C619}" type="sibTrans" cxnId="{43D84E59-C137-9041-A773-D40E95CA21C3}">
      <dgm:prSet/>
      <dgm:spPr/>
      <dgm:t>
        <a:bodyPr/>
        <a:lstStyle/>
        <a:p>
          <a:endParaRPr lang="en-US"/>
        </a:p>
      </dgm:t>
    </dgm:pt>
    <dgm:pt modelId="{2DE0DF3A-ABE5-9047-85F9-150C3573B430}">
      <dgm:prSet phldrT="[Text]"/>
      <dgm:spPr/>
      <dgm:t>
        <a:bodyPr/>
        <a:lstStyle/>
        <a:p>
          <a:r>
            <a:rPr lang="en-US" dirty="0"/>
            <a:t>Portion size</a:t>
          </a:r>
        </a:p>
      </dgm:t>
    </dgm:pt>
    <dgm:pt modelId="{0EDC7C54-1C48-FC4A-92BD-257BF4A3F225}" type="parTrans" cxnId="{2EF78B23-42FA-6240-B62E-0D2C4E27A45B}">
      <dgm:prSet/>
      <dgm:spPr/>
      <dgm:t>
        <a:bodyPr/>
        <a:lstStyle/>
        <a:p>
          <a:endParaRPr lang="en-US"/>
        </a:p>
      </dgm:t>
    </dgm:pt>
    <dgm:pt modelId="{E8146529-045C-814D-877D-05D360B44A77}" type="sibTrans" cxnId="{2EF78B23-42FA-6240-B62E-0D2C4E27A45B}">
      <dgm:prSet/>
      <dgm:spPr/>
      <dgm:t>
        <a:bodyPr/>
        <a:lstStyle/>
        <a:p>
          <a:endParaRPr lang="en-US"/>
        </a:p>
      </dgm:t>
    </dgm:pt>
    <dgm:pt modelId="{4572B1B1-C6D2-F741-8D81-F66A8B6C0D47}">
      <dgm:prSet phldrT="[Text]"/>
      <dgm:spPr/>
      <dgm:t>
        <a:bodyPr/>
        <a:lstStyle/>
        <a:p>
          <a:r>
            <a:rPr lang="en-US" dirty="0"/>
            <a:t>Composition</a:t>
          </a:r>
        </a:p>
      </dgm:t>
    </dgm:pt>
    <dgm:pt modelId="{E95BC6E8-893F-A048-B316-0D1827F952E5}" type="parTrans" cxnId="{FFE88652-C9BE-A443-89F6-7A7D84C10449}">
      <dgm:prSet/>
      <dgm:spPr/>
      <dgm:t>
        <a:bodyPr/>
        <a:lstStyle/>
        <a:p>
          <a:endParaRPr lang="en-US"/>
        </a:p>
      </dgm:t>
    </dgm:pt>
    <dgm:pt modelId="{01B8FFA1-33F3-5D42-ABD2-9392E72F99F6}" type="sibTrans" cxnId="{FFE88652-C9BE-A443-89F6-7A7D84C10449}">
      <dgm:prSet/>
      <dgm:spPr/>
      <dgm:t>
        <a:bodyPr/>
        <a:lstStyle/>
        <a:p>
          <a:endParaRPr lang="en-US"/>
        </a:p>
      </dgm:t>
    </dgm:pt>
    <dgm:pt modelId="{59DF1523-59D9-5447-A4A2-693FB619EB83}" type="pres">
      <dgm:prSet presAssocID="{02E8B62E-3A2C-0549-A1E6-B961C0989DAA}" presName="cycle" presStyleCnt="0">
        <dgm:presLayoutVars>
          <dgm:chMax val="1"/>
          <dgm:dir/>
          <dgm:animLvl val="ctr"/>
          <dgm:resizeHandles val="exact"/>
        </dgm:presLayoutVars>
      </dgm:prSet>
      <dgm:spPr/>
    </dgm:pt>
    <dgm:pt modelId="{84B959C8-130C-7041-9155-840206FA4E3C}" type="pres">
      <dgm:prSet presAssocID="{E4447B93-0616-8A4E-AE05-04FA089AA75A}" presName="centerShape" presStyleLbl="node0" presStyleIdx="0" presStyleCnt="1"/>
      <dgm:spPr/>
    </dgm:pt>
    <dgm:pt modelId="{31A3E91E-E5D5-4449-BE77-4C3103006B16}" type="pres">
      <dgm:prSet presAssocID="{9959830C-CE2B-9C4A-960C-7F0218AC3533}" presName="parTrans" presStyleLbl="bgSibTrans2D1" presStyleIdx="0" presStyleCnt="3"/>
      <dgm:spPr/>
    </dgm:pt>
    <dgm:pt modelId="{139B5CFA-5EC0-3D44-919F-D51135F768BA}" type="pres">
      <dgm:prSet presAssocID="{9575E62D-219A-4D43-A562-AAC9F0C9297B}" presName="node" presStyleLbl="node1" presStyleIdx="0" presStyleCnt="3">
        <dgm:presLayoutVars>
          <dgm:bulletEnabled val="1"/>
        </dgm:presLayoutVars>
      </dgm:prSet>
      <dgm:spPr/>
    </dgm:pt>
    <dgm:pt modelId="{4449DC0B-F330-854B-8DEE-8F9EA5429970}" type="pres">
      <dgm:prSet presAssocID="{0EDC7C54-1C48-FC4A-92BD-257BF4A3F225}" presName="parTrans" presStyleLbl="bgSibTrans2D1" presStyleIdx="1" presStyleCnt="3"/>
      <dgm:spPr/>
    </dgm:pt>
    <dgm:pt modelId="{06855D00-A04D-154C-B27A-41F4444D1994}" type="pres">
      <dgm:prSet presAssocID="{2DE0DF3A-ABE5-9047-85F9-150C3573B430}" presName="node" presStyleLbl="node1" presStyleIdx="1" presStyleCnt="3">
        <dgm:presLayoutVars>
          <dgm:bulletEnabled val="1"/>
        </dgm:presLayoutVars>
      </dgm:prSet>
      <dgm:spPr/>
    </dgm:pt>
    <dgm:pt modelId="{70EA3ED8-97DA-F74E-8A40-2B49F185608E}" type="pres">
      <dgm:prSet presAssocID="{E95BC6E8-893F-A048-B316-0D1827F952E5}" presName="parTrans" presStyleLbl="bgSibTrans2D1" presStyleIdx="2" presStyleCnt="3"/>
      <dgm:spPr/>
    </dgm:pt>
    <dgm:pt modelId="{0DEF2F81-C217-0B4F-86C1-B73A5A1268CF}" type="pres">
      <dgm:prSet presAssocID="{4572B1B1-C6D2-F741-8D81-F66A8B6C0D47}" presName="node" presStyleLbl="node1" presStyleIdx="2" presStyleCnt="3">
        <dgm:presLayoutVars>
          <dgm:bulletEnabled val="1"/>
        </dgm:presLayoutVars>
      </dgm:prSet>
      <dgm:spPr/>
    </dgm:pt>
  </dgm:ptLst>
  <dgm:cxnLst>
    <dgm:cxn modelId="{D9425913-662F-4340-8867-A127A9D90F48}" type="presOf" srcId="{2DE0DF3A-ABE5-9047-85F9-150C3573B430}" destId="{06855D00-A04D-154C-B27A-41F4444D1994}" srcOrd="0" destOrd="0" presId="urn:microsoft.com/office/officeart/2005/8/layout/radial4"/>
    <dgm:cxn modelId="{84D31023-CE65-7345-8B7E-3715E2428DB3}" type="presOf" srcId="{9959830C-CE2B-9C4A-960C-7F0218AC3533}" destId="{31A3E91E-E5D5-4449-BE77-4C3103006B16}" srcOrd="0" destOrd="0" presId="urn:microsoft.com/office/officeart/2005/8/layout/radial4"/>
    <dgm:cxn modelId="{2EF78B23-42FA-6240-B62E-0D2C4E27A45B}" srcId="{E4447B93-0616-8A4E-AE05-04FA089AA75A}" destId="{2DE0DF3A-ABE5-9047-85F9-150C3573B430}" srcOrd="1" destOrd="0" parTransId="{0EDC7C54-1C48-FC4A-92BD-257BF4A3F225}" sibTransId="{E8146529-045C-814D-877D-05D360B44A77}"/>
    <dgm:cxn modelId="{0AC92633-0A48-5048-B200-4C78AC4D15D0}" type="presOf" srcId="{9575E62D-219A-4D43-A562-AAC9F0C9297B}" destId="{139B5CFA-5EC0-3D44-919F-D51135F768BA}" srcOrd="0" destOrd="0" presId="urn:microsoft.com/office/officeart/2005/8/layout/radial4"/>
    <dgm:cxn modelId="{FFE88652-C9BE-A443-89F6-7A7D84C10449}" srcId="{E4447B93-0616-8A4E-AE05-04FA089AA75A}" destId="{4572B1B1-C6D2-F741-8D81-F66A8B6C0D47}" srcOrd="2" destOrd="0" parTransId="{E95BC6E8-893F-A048-B316-0D1827F952E5}" sibTransId="{01B8FFA1-33F3-5D42-ABD2-9392E72F99F6}"/>
    <dgm:cxn modelId="{F5FAA254-2620-7941-B173-18F571765AD9}" type="presOf" srcId="{0EDC7C54-1C48-FC4A-92BD-257BF4A3F225}" destId="{4449DC0B-F330-854B-8DEE-8F9EA5429970}" srcOrd="0" destOrd="0" presId="urn:microsoft.com/office/officeart/2005/8/layout/radial4"/>
    <dgm:cxn modelId="{43D84E59-C137-9041-A773-D40E95CA21C3}" srcId="{E4447B93-0616-8A4E-AE05-04FA089AA75A}" destId="{9575E62D-219A-4D43-A562-AAC9F0C9297B}" srcOrd="0" destOrd="0" parTransId="{9959830C-CE2B-9C4A-960C-7F0218AC3533}" sibTransId="{C593FEB9-0587-0349-B5EE-C8DB83C9C619}"/>
    <dgm:cxn modelId="{1073CD5E-3DD6-C84D-BA2D-56E336466ED1}" type="presOf" srcId="{E4447B93-0616-8A4E-AE05-04FA089AA75A}" destId="{84B959C8-130C-7041-9155-840206FA4E3C}" srcOrd="0" destOrd="0" presId="urn:microsoft.com/office/officeart/2005/8/layout/radial4"/>
    <dgm:cxn modelId="{A00BC263-45A0-AC48-AC08-52F43A5818BC}" srcId="{02E8B62E-3A2C-0549-A1E6-B961C0989DAA}" destId="{E4447B93-0616-8A4E-AE05-04FA089AA75A}" srcOrd="0" destOrd="0" parTransId="{CE93009C-A030-6E43-8F31-B100754C1F5E}" sibTransId="{829C9AA4-8A2B-2F4B-AB4F-ADD79BDCB638}"/>
    <dgm:cxn modelId="{5C6F04DF-BBA7-304D-A499-C5F46054B313}" type="presOf" srcId="{E95BC6E8-893F-A048-B316-0D1827F952E5}" destId="{70EA3ED8-97DA-F74E-8A40-2B49F185608E}" srcOrd="0" destOrd="0" presId="urn:microsoft.com/office/officeart/2005/8/layout/radial4"/>
    <dgm:cxn modelId="{AB439CE0-5A61-D949-A180-39FB6B6F54F8}" type="presOf" srcId="{02E8B62E-3A2C-0549-A1E6-B961C0989DAA}" destId="{59DF1523-59D9-5447-A4A2-693FB619EB83}" srcOrd="0" destOrd="0" presId="urn:microsoft.com/office/officeart/2005/8/layout/radial4"/>
    <dgm:cxn modelId="{9025C3F0-D26D-0847-BED1-436643B7261B}" type="presOf" srcId="{4572B1B1-C6D2-F741-8D81-F66A8B6C0D47}" destId="{0DEF2F81-C217-0B4F-86C1-B73A5A1268CF}" srcOrd="0" destOrd="0" presId="urn:microsoft.com/office/officeart/2005/8/layout/radial4"/>
    <dgm:cxn modelId="{5A7405BA-937F-A246-B075-C57C4ACB1102}" type="presParOf" srcId="{59DF1523-59D9-5447-A4A2-693FB619EB83}" destId="{84B959C8-130C-7041-9155-840206FA4E3C}" srcOrd="0" destOrd="0" presId="urn:microsoft.com/office/officeart/2005/8/layout/radial4"/>
    <dgm:cxn modelId="{8DEBB839-22D4-D547-8109-1C46E6A7A4DC}" type="presParOf" srcId="{59DF1523-59D9-5447-A4A2-693FB619EB83}" destId="{31A3E91E-E5D5-4449-BE77-4C3103006B16}" srcOrd="1" destOrd="0" presId="urn:microsoft.com/office/officeart/2005/8/layout/radial4"/>
    <dgm:cxn modelId="{2D5E6B26-CB92-424D-8B60-65465E052CE3}" type="presParOf" srcId="{59DF1523-59D9-5447-A4A2-693FB619EB83}" destId="{139B5CFA-5EC0-3D44-919F-D51135F768BA}" srcOrd="2" destOrd="0" presId="urn:microsoft.com/office/officeart/2005/8/layout/radial4"/>
    <dgm:cxn modelId="{BC2F2163-DE63-AD46-BAEB-4AC305D706FE}" type="presParOf" srcId="{59DF1523-59D9-5447-A4A2-693FB619EB83}" destId="{4449DC0B-F330-854B-8DEE-8F9EA5429970}" srcOrd="3" destOrd="0" presId="urn:microsoft.com/office/officeart/2005/8/layout/radial4"/>
    <dgm:cxn modelId="{7992D5EE-D426-FC46-A333-BB1F92364658}" type="presParOf" srcId="{59DF1523-59D9-5447-A4A2-693FB619EB83}" destId="{06855D00-A04D-154C-B27A-41F4444D1994}" srcOrd="4" destOrd="0" presId="urn:microsoft.com/office/officeart/2005/8/layout/radial4"/>
    <dgm:cxn modelId="{6EE31B18-2C26-314E-966A-0372FFDA71FA}" type="presParOf" srcId="{59DF1523-59D9-5447-A4A2-693FB619EB83}" destId="{70EA3ED8-97DA-F74E-8A40-2B49F185608E}" srcOrd="5" destOrd="0" presId="urn:microsoft.com/office/officeart/2005/8/layout/radial4"/>
    <dgm:cxn modelId="{E5670064-85C2-124E-A6F5-767BC3ED8B2D}" type="presParOf" srcId="{59DF1523-59D9-5447-A4A2-693FB619EB83}" destId="{0DEF2F81-C217-0B4F-86C1-B73A5A1268C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8CD35-1D70-5348-B8EE-5214749A8283}"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GB"/>
        </a:p>
      </dgm:t>
    </dgm:pt>
    <dgm:pt modelId="{176EBA87-C7DA-6549-AEED-82C8077D5C64}">
      <dgm:prSet phldrT="[Text]"/>
      <dgm:spPr>
        <a:xfrm>
          <a:off x="0" y="0"/>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Methodology</a:t>
          </a:r>
        </a:p>
      </dgm:t>
    </dgm:pt>
    <dgm:pt modelId="{2CBEB7BD-90F5-2345-8A21-CAED77F78C23}" type="parTrans" cxnId="{DFDDF203-FC67-974C-9CB2-BC934753270B}">
      <dgm:prSet/>
      <dgm:spPr/>
      <dgm:t>
        <a:bodyPr/>
        <a:lstStyle/>
        <a:p>
          <a:endParaRPr lang="en-GB"/>
        </a:p>
      </dgm:t>
    </dgm:pt>
    <dgm:pt modelId="{D1CEBED7-A955-8F4B-8621-C14EAC56F72D}" type="sibTrans" cxnId="{DFDDF203-FC67-974C-9CB2-BC934753270B}">
      <dgm:prSet/>
      <dgm:spPr/>
      <dgm:t>
        <a:bodyPr/>
        <a:lstStyle/>
        <a:p>
          <a:endParaRPr lang="en-GB"/>
        </a:p>
      </dgm:t>
    </dgm:pt>
    <dgm:pt modelId="{BDD96FB3-47C7-0D43-9ED4-4DC150554083}">
      <dgm:prSet phldrT="[Text]"/>
      <dgm:spPr>
        <a:xfrm>
          <a:off x="4206240" y="0"/>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Level of detail, type of data</a:t>
          </a:r>
        </a:p>
      </dgm:t>
    </dgm:pt>
    <dgm:pt modelId="{00FEB14D-973D-DF4A-8EEC-F29AFFA52751}" type="parTrans" cxnId="{BA3F5BB5-8079-8945-AE5A-7280B980C293}">
      <dgm:prSet/>
      <dgm:spPr/>
      <dgm:t>
        <a:bodyPr/>
        <a:lstStyle/>
        <a:p>
          <a:endParaRPr lang="en-GB"/>
        </a:p>
      </dgm:t>
    </dgm:pt>
    <dgm:pt modelId="{10480683-0FD5-0A4B-8BA1-37B7EBE3D44A}" type="sibTrans" cxnId="{BA3F5BB5-8079-8945-AE5A-7280B980C293}">
      <dgm:prSet/>
      <dgm:spPr/>
      <dgm:t>
        <a:bodyPr/>
        <a:lstStyle/>
        <a:p>
          <a:endParaRPr lang="en-GB"/>
        </a:p>
      </dgm:t>
    </dgm:pt>
    <dgm:pt modelId="{5FF86D46-7BFD-794F-8B09-06350770D4D3}">
      <dgm:prSet phldrT="[Text]"/>
      <dgm:spPr>
        <a:xfrm>
          <a:off x="4206240" y="0"/>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Timeline</a:t>
          </a:r>
        </a:p>
      </dgm:t>
    </dgm:pt>
    <dgm:pt modelId="{847089B6-E82C-FB41-9D61-0435726738E7}" type="parTrans" cxnId="{8006AD7E-B3A8-B542-A9D3-CCD613868072}">
      <dgm:prSet/>
      <dgm:spPr/>
      <dgm:t>
        <a:bodyPr/>
        <a:lstStyle/>
        <a:p>
          <a:endParaRPr lang="en-GB"/>
        </a:p>
      </dgm:t>
    </dgm:pt>
    <dgm:pt modelId="{9F66F204-6609-8940-A7E1-161AA12C43CB}" type="sibTrans" cxnId="{8006AD7E-B3A8-B542-A9D3-CCD613868072}">
      <dgm:prSet/>
      <dgm:spPr/>
      <dgm:t>
        <a:bodyPr/>
        <a:lstStyle/>
        <a:p>
          <a:endParaRPr lang="en-GB"/>
        </a:p>
      </dgm:t>
    </dgm:pt>
    <dgm:pt modelId="{C4FC17B4-3AB1-744B-84E8-26880036BC58}">
      <dgm:prSet phldrT="[Text]"/>
      <dgm:spPr>
        <a:xfrm>
          <a:off x="0" y="1495772"/>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Data Handling</a:t>
          </a:r>
        </a:p>
      </dgm:t>
    </dgm:pt>
    <dgm:pt modelId="{BBB22259-B255-1942-9F29-566706D75B7F}" type="parTrans" cxnId="{57BF8E2B-2F13-5D48-A7A0-2566BC3A0358}">
      <dgm:prSet/>
      <dgm:spPr/>
      <dgm:t>
        <a:bodyPr/>
        <a:lstStyle/>
        <a:p>
          <a:endParaRPr lang="en-GB"/>
        </a:p>
      </dgm:t>
    </dgm:pt>
    <dgm:pt modelId="{3431AF86-533C-7D4F-9D1C-156479FDE484}" type="sibTrans" cxnId="{57BF8E2B-2F13-5D48-A7A0-2566BC3A0358}">
      <dgm:prSet/>
      <dgm:spPr/>
      <dgm:t>
        <a:bodyPr/>
        <a:lstStyle/>
        <a:p>
          <a:endParaRPr lang="en-GB"/>
        </a:p>
      </dgm:t>
    </dgm:pt>
    <dgm:pt modelId="{2687303C-ABFA-024B-9046-5A1189811F97}">
      <dgm:prSet phldrT="[Text]"/>
      <dgm:spPr>
        <a:xfrm>
          <a:off x="4206240" y="1495772"/>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b="0" dirty="0">
              <a:solidFill>
                <a:sysClr val="windowText" lastClr="000000"/>
              </a:solidFill>
              <a:latin typeface="Calibri" panose="020F0502020204030204"/>
              <a:ea typeface="+mn-ea"/>
              <a:cs typeface="+mn-cs"/>
            </a:rPr>
            <a:t>Data full of errors (under-reporting)</a:t>
          </a:r>
        </a:p>
      </dgm:t>
    </dgm:pt>
    <dgm:pt modelId="{0C30710E-0BB5-6440-8477-2A63B3C42D4F}" type="parTrans" cxnId="{0F9F61A8-AD31-7F4B-AB68-FF14DE3132D1}">
      <dgm:prSet/>
      <dgm:spPr/>
      <dgm:t>
        <a:bodyPr/>
        <a:lstStyle/>
        <a:p>
          <a:endParaRPr lang="en-GB"/>
        </a:p>
      </dgm:t>
    </dgm:pt>
    <dgm:pt modelId="{8D984B07-9C20-4046-ABEC-CB3462CCE68F}" type="sibTrans" cxnId="{0F9F61A8-AD31-7F4B-AB68-FF14DE3132D1}">
      <dgm:prSet/>
      <dgm:spPr/>
      <dgm:t>
        <a:bodyPr/>
        <a:lstStyle/>
        <a:p>
          <a:endParaRPr lang="en-GB"/>
        </a:p>
      </dgm:t>
    </dgm:pt>
    <dgm:pt modelId="{63D1419E-E9F1-A24C-968C-522360843148}">
      <dgm:prSet phldrT="[Text]"/>
      <dgm:spPr>
        <a:xfrm>
          <a:off x="4206240" y="1495772"/>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solidFill>
              <a:latin typeface="Calibri" panose="020F0502020204030204"/>
              <a:ea typeface="+mn-ea"/>
              <a:cs typeface="+mn-cs"/>
            </a:rPr>
            <a:t>Mapping &amp; Merging</a:t>
          </a:r>
        </a:p>
      </dgm:t>
    </dgm:pt>
    <dgm:pt modelId="{DF03FDE9-D063-CC49-9E2C-9FD3FA37D217}" type="parTrans" cxnId="{EDBA032D-873E-6C4C-9D8D-35DE210D5303}">
      <dgm:prSet/>
      <dgm:spPr/>
      <dgm:t>
        <a:bodyPr/>
        <a:lstStyle/>
        <a:p>
          <a:endParaRPr lang="en-GB"/>
        </a:p>
      </dgm:t>
    </dgm:pt>
    <dgm:pt modelId="{635CCE59-90AA-B540-8A41-3F83B6B22BDC}" type="sibTrans" cxnId="{EDBA032D-873E-6C4C-9D8D-35DE210D5303}">
      <dgm:prSet/>
      <dgm:spPr/>
      <dgm:t>
        <a:bodyPr/>
        <a:lstStyle/>
        <a:p>
          <a:endParaRPr lang="en-GB"/>
        </a:p>
      </dgm:t>
    </dgm:pt>
    <dgm:pt modelId="{8A41E4C6-7109-9648-9095-F79CADA3EBBC}">
      <dgm:prSet phldrT="[Text]"/>
      <dgm:spPr>
        <a:xfrm>
          <a:off x="4206240" y="0"/>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 Single, multiple timepoints</a:t>
          </a:r>
        </a:p>
      </dgm:t>
    </dgm:pt>
    <dgm:pt modelId="{3A24D679-7F16-9E4B-AFF0-179A06D7D5F2}" type="parTrans" cxnId="{2D489063-8DFC-6949-83D9-8B6CE69AE9E5}">
      <dgm:prSet/>
      <dgm:spPr/>
      <dgm:t>
        <a:bodyPr/>
        <a:lstStyle/>
        <a:p>
          <a:endParaRPr lang="en-GB"/>
        </a:p>
      </dgm:t>
    </dgm:pt>
    <dgm:pt modelId="{EED3B55F-FA43-8844-B7A5-B228DACE2463}" type="sibTrans" cxnId="{2D489063-8DFC-6949-83D9-8B6CE69AE9E5}">
      <dgm:prSet/>
      <dgm:spPr/>
      <dgm:t>
        <a:bodyPr/>
        <a:lstStyle/>
        <a:p>
          <a:endParaRPr lang="en-GB"/>
        </a:p>
      </dgm:t>
    </dgm:pt>
    <dgm:pt modelId="{AA1B0B43-CFCF-4B46-A33C-218DA43D3468}">
      <dgm:prSet/>
      <dgm:spPr>
        <a:xfrm>
          <a:off x="0" y="2991544"/>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Output</a:t>
          </a:r>
        </a:p>
      </dgm:t>
    </dgm:pt>
    <dgm:pt modelId="{D104CD28-00C1-AA45-AA5C-1EC6F7154AFD}" type="parTrans" cxnId="{7968DFA7-4E8B-1C4C-8EFB-A4FBC43B901B}">
      <dgm:prSet/>
      <dgm:spPr/>
      <dgm:t>
        <a:bodyPr/>
        <a:lstStyle/>
        <a:p>
          <a:endParaRPr lang="en-GB"/>
        </a:p>
      </dgm:t>
    </dgm:pt>
    <dgm:pt modelId="{C812D9CB-6234-F149-91C1-E6AC1741F77E}" type="sibTrans" cxnId="{7968DFA7-4E8B-1C4C-8EFB-A4FBC43B901B}">
      <dgm:prSet/>
      <dgm:spPr/>
      <dgm:t>
        <a:bodyPr/>
        <a:lstStyle/>
        <a:p>
          <a:endParaRPr lang="en-GB"/>
        </a:p>
      </dgm:t>
    </dgm:pt>
    <dgm:pt modelId="{35E08307-364B-4443-975C-FAA5FE672712}">
      <dgm:prSet/>
      <dgm:spPr>
        <a:xfrm>
          <a:off x="4206240" y="2991544"/>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Anonymisation (consent)</a:t>
          </a:r>
        </a:p>
      </dgm:t>
    </dgm:pt>
    <dgm:pt modelId="{5F4682CB-C23C-234C-BDEB-3D2B0F510E14}" type="parTrans" cxnId="{D0520550-DA53-BC41-8D8D-2D2BC51FCE06}">
      <dgm:prSet/>
      <dgm:spPr/>
      <dgm:t>
        <a:bodyPr/>
        <a:lstStyle/>
        <a:p>
          <a:endParaRPr lang="en-GB"/>
        </a:p>
      </dgm:t>
    </dgm:pt>
    <dgm:pt modelId="{35C22A7C-654C-0B4A-889E-75170A80B7F8}" type="sibTrans" cxnId="{D0520550-DA53-BC41-8D8D-2D2BC51FCE06}">
      <dgm:prSet/>
      <dgm:spPr/>
      <dgm:t>
        <a:bodyPr/>
        <a:lstStyle/>
        <a:p>
          <a:endParaRPr lang="en-GB"/>
        </a:p>
      </dgm:t>
    </dgm:pt>
    <dgm:pt modelId="{29A32601-D90D-3F43-A085-3F2E61481B37}">
      <dgm:prSet/>
      <dgm:spPr>
        <a:xfrm>
          <a:off x="4206240" y="2991544"/>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Aggregation</a:t>
          </a:r>
        </a:p>
      </dgm:t>
    </dgm:pt>
    <dgm:pt modelId="{A89FEDC5-DD71-524B-B7E7-BD7C40B88575}" type="parTrans" cxnId="{181CB2DD-1641-694B-AEAB-CEB1AF4D8976}">
      <dgm:prSet/>
      <dgm:spPr/>
      <dgm:t>
        <a:bodyPr/>
        <a:lstStyle/>
        <a:p>
          <a:endParaRPr lang="en-GB"/>
        </a:p>
      </dgm:t>
    </dgm:pt>
    <dgm:pt modelId="{9490CB41-0728-8547-BE02-158C68D97CE1}" type="sibTrans" cxnId="{181CB2DD-1641-694B-AEAB-CEB1AF4D8976}">
      <dgm:prSet/>
      <dgm:spPr/>
      <dgm:t>
        <a:bodyPr/>
        <a:lstStyle/>
        <a:p>
          <a:endParaRPr lang="en-GB"/>
        </a:p>
      </dgm:t>
    </dgm:pt>
    <dgm:pt modelId="{4F39AD05-E1CD-EA48-874A-404DEC36CB15}">
      <dgm:prSet/>
      <dgm:spPr>
        <a:xfrm>
          <a:off x="4206240" y="2991544"/>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hueOff val="0"/>
                  <a:satOff val="0"/>
                  <a:lumOff val="0"/>
                  <a:alphaOff val="0"/>
                </a:sysClr>
              </a:solidFill>
              <a:latin typeface="Calibri" panose="020F0502020204030204"/>
              <a:ea typeface="+mn-ea"/>
              <a:cs typeface="+mn-cs"/>
            </a:rPr>
            <a:t>Analysis</a:t>
          </a:r>
        </a:p>
      </dgm:t>
    </dgm:pt>
    <dgm:pt modelId="{251378E6-49C6-2847-B686-1876FA9C81AC}" type="parTrans" cxnId="{0085E0C1-3690-7A49-B1E2-C4F7B42833B0}">
      <dgm:prSet/>
      <dgm:spPr/>
      <dgm:t>
        <a:bodyPr/>
        <a:lstStyle/>
        <a:p>
          <a:endParaRPr lang="en-GB"/>
        </a:p>
      </dgm:t>
    </dgm:pt>
    <dgm:pt modelId="{D0344729-231A-DC48-9949-2212B38FF053}" type="sibTrans" cxnId="{0085E0C1-3690-7A49-B1E2-C4F7B42833B0}">
      <dgm:prSet/>
      <dgm:spPr/>
      <dgm:t>
        <a:bodyPr/>
        <a:lstStyle/>
        <a:p>
          <a:endParaRPr lang="en-GB"/>
        </a:p>
      </dgm:t>
    </dgm:pt>
    <dgm:pt modelId="{CDA0D4C9-6E30-134D-9782-D42F9B55CB91}">
      <dgm:prSet phldrT="[Text]"/>
      <dgm:spPr>
        <a:xfrm>
          <a:off x="4206240" y="1495772"/>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GB" dirty="0">
              <a:solidFill>
                <a:sysClr val="windowText" lastClr="000000"/>
              </a:solidFill>
              <a:latin typeface="Calibri" panose="020F0502020204030204"/>
              <a:ea typeface="+mn-ea"/>
              <a:cs typeface="+mn-cs"/>
            </a:rPr>
            <a:t>Anonymisation</a:t>
          </a:r>
        </a:p>
      </dgm:t>
    </dgm:pt>
    <dgm:pt modelId="{94A96E02-8D64-0D45-896E-8181494B0CD2}" type="parTrans" cxnId="{0C23A859-1C7C-7D47-8409-37DC3F29A46B}">
      <dgm:prSet/>
      <dgm:spPr/>
      <dgm:t>
        <a:bodyPr/>
        <a:lstStyle/>
        <a:p>
          <a:endParaRPr lang="en-GB"/>
        </a:p>
      </dgm:t>
    </dgm:pt>
    <dgm:pt modelId="{CD4D44C9-74C2-6D43-B98B-25C07511E4BD}" type="sibTrans" cxnId="{0C23A859-1C7C-7D47-8409-37DC3F29A46B}">
      <dgm:prSet/>
      <dgm:spPr/>
      <dgm:t>
        <a:bodyPr/>
        <a:lstStyle/>
        <a:p>
          <a:endParaRPr lang="en-GB"/>
        </a:p>
      </dgm:t>
    </dgm:pt>
    <dgm:pt modelId="{A9CD8248-06BA-9A41-9E88-8E68EF815E09}" type="pres">
      <dgm:prSet presAssocID="{D808CD35-1D70-5348-B8EE-5214749A8283}" presName="Name0" presStyleCnt="0">
        <dgm:presLayoutVars>
          <dgm:dir/>
          <dgm:animLvl val="lvl"/>
          <dgm:resizeHandles/>
        </dgm:presLayoutVars>
      </dgm:prSet>
      <dgm:spPr/>
    </dgm:pt>
    <dgm:pt modelId="{28E3F6A6-F1FE-2E4F-BE2A-12A53F398515}" type="pres">
      <dgm:prSet presAssocID="{176EBA87-C7DA-6549-AEED-82C8077D5C64}" presName="linNode" presStyleCnt="0"/>
      <dgm:spPr/>
    </dgm:pt>
    <dgm:pt modelId="{A2BB82EE-1E53-BF4A-A452-3540C0CC21F5}" type="pres">
      <dgm:prSet presAssocID="{176EBA87-C7DA-6549-AEED-82C8077D5C64}" presName="parentShp" presStyleLbl="node1" presStyleIdx="0" presStyleCnt="3">
        <dgm:presLayoutVars>
          <dgm:bulletEnabled val="1"/>
        </dgm:presLayoutVars>
      </dgm:prSet>
      <dgm:spPr/>
    </dgm:pt>
    <dgm:pt modelId="{547AC302-9F19-E140-A31C-47FAE304022E}" type="pres">
      <dgm:prSet presAssocID="{176EBA87-C7DA-6549-AEED-82C8077D5C64}" presName="childShp" presStyleLbl="bgAccFollowNode1" presStyleIdx="0" presStyleCnt="3" custLinFactNeighborY="-36248">
        <dgm:presLayoutVars>
          <dgm:bulletEnabled val="1"/>
        </dgm:presLayoutVars>
      </dgm:prSet>
      <dgm:spPr/>
    </dgm:pt>
    <dgm:pt modelId="{E8C2E241-AADC-E84D-8DBF-AD192EF07488}" type="pres">
      <dgm:prSet presAssocID="{D1CEBED7-A955-8F4B-8621-C14EAC56F72D}" presName="spacing" presStyleCnt="0"/>
      <dgm:spPr/>
    </dgm:pt>
    <dgm:pt modelId="{92098C9C-37A0-F340-A682-48B6AB5E099A}" type="pres">
      <dgm:prSet presAssocID="{C4FC17B4-3AB1-744B-84E8-26880036BC58}" presName="linNode" presStyleCnt="0"/>
      <dgm:spPr/>
    </dgm:pt>
    <dgm:pt modelId="{D156EA78-854A-9C45-BB32-68F996AB5863}" type="pres">
      <dgm:prSet presAssocID="{C4FC17B4-3AB1-744B-84E8-26880036BC58}" presName="parentShp" presStyleLbl="node1" presStyleIdx="1" presStyleCnt="3">
        <dgm:presLayoutVars>
          <dgm:bulletEnabled val="1"/>
        </dgm:presLayoutVars>
      </dgm:prSet>
      <dgm:spPr/>
    </dgm:pt>
    <dgm:pt modelId="{4D96AE1B-8244-7547-9B81-56EF4578DF15}" type="pres">
      <dgm:prSet presAssocID="{C4FC17B4-3AB1-744B-84E8-26880036BC58}" presName="childShp" presStyleLbl="bgAccFollowNode1" presStyleIdx="1" presStyleCnt="3">
        <dgm:presLayoutVars>
          <dgm:bulletEnabled val="1"/>
        </dgm:presLayoutVars>
      </dgm:prSet>
      <dgm:spPr/>
    </dgm:pt>
    <dgm:pt modelId="{71DBFFF2-D2C4-0D48-AF5A-C8E8120CA22A}" type="pres">
      <dgm:prSet presAssocID="{3431AF86-533C-7D4F-9D1C-156479FDE484}" presName="spacing" presStyleCnt="0"/>
      <dgm:spPr/>
    </dgm:pt>
    <dgm:pt modelId="{FBF498E6-69A9-1C4B-BCDE-9E69AB45D274}" type="pres">
      <dgm:prSet presAssocID="{AA1B0B43-CFCF-4B46-A33C-218DA43D3468}" presName="linNode" presStyleCnt="0"/>
      <dgm:spPr/>
    </dgm:pt>
    <dgm:pt modelId="{2C09C1C8-0305-6D48-83C8-E6009F5A24B4}" type="pres">
      <dgm:prSet presAssocID="{AA1B0B43-CFCF-4B46-A33C-218DA43D3468}" presName="parentShp" presStyleLbl="node1" presStyleIdx="2" presStyleCnt="3">
        <dgm:presLayoutVars>
          <dgm:bulletEnabled val="1"/>
        </dgm:presLayoutVars>
      </dgm:prSet>
      <dgm:spPr/>
    </dgm:pt>
    <dgm:pt modelId="{FBADCA78-AB08-6D4E-A6F0-916BF95ADD4E}" type="pres">
      <dgm:prSet presAssocID="{AA1B0B43-CFCF-4B46-A33C-218DA43D3468}" presName="childShp" presStyleLbl="bgAccFollowNode1" presStyleIdx="2" presStyleCnt="3">
        <dgm:presLayoutVars>
          <dgm:bulletEnabled val="1"/>
        </dgm:presLayoutVars>
      </dgm:prSet>
      <dgm:spPr/>
    </dgm:pt>
  </dgm:ptLst>
  <dgm:cxnLst>
    <dgm:cxn modelId="{DFDDF203-FC67-974C-9CB2-BC934753270B}" srcId="{D808CD35-1D70-5348-B8EE-5214749A8283}" destId="{176EBA87-C7DA-6549-AEED-82C8077D5C64}" srcOrd="0" destOrd="0" parTransId="{2CBEB7BD-90F5-2345-8A21-CAED77F78C23}" sibTransId="{D1CEBED7-A955-8F4B-8621-C14EAC56F72D}"/>
    <dgm:cxn modelId="{B354391E-3763-1E40-9188-4A9EB3FE1390}" type="presOf" srcId="{2687303C-ABFA-024B-9046-5A1189811F97}" destId="{4D96AE1B-8244-7547-9B81-56EF4578DF15}" srcOrd="0" destOrd="0" presId="urn:microsoft.com/office/officeart/2005/8/layout/vList6"/>
    <dgm:cxn modelId="{998F6D22-D9F3-4245-9386-D9D6724B5332}" type="presOf" srcId="{8A41E4C6-7109-9648-9095-F79CADA3EBBC}" destId="{547AC302-9F19-E140-A31C-47FAE304022E}" srcOrd="0" destOrd="2" presId="urn:microsoft.com/office/officeart/2005/8/layout/vList6"/>
    <dgm:cxn modelId="{57BF8E2B-2F13-5D48-A7A0-2566BC3A0358}" srcId="{D808CD35-1D70-5348-B8EE-5214749A8283}" destId="{C4FC17B4-3AB1-744B-84E8-26880036BC58}" srcOrd="1" destOrd="0" parTransId="{BBB22259-B255-1942-9F29-566706D75B7F}" sibTransId="{3431AF86-533C-7D4F-9D1C-156479FDE484}"/>
    <dgm:cxn modelId="{EDBA032D-873E-6C4C-9D8D-35DE210D5303}" srcId="{C4FC17B4-3AB1-744B-84E8-26880036BC58}" destId="{63D1419E-E9F1-A24C-968C-522360843148}" srcOrd="1" destOrd="0" parTransId="{DF03FDE9-D063-CC49-9E2C-9FD3FA37D217}" sibTransId="{635CCE59-90AA-B540-8A41-3F83B6B22BDC}"/>
    <dgm:cxn modelId="{9E08C236-0AA4-B342-B874-1B04596D192D}" type="presOf" srcId="{D808CD35-1D70-5348-B8EE-5214749A8283}" destId="{A9CD8248-06BA-9A41-9E88-8E68EF815E09}" srcOrd="0" destOrd="0" presId="urn:microsoft.com/office/officeart/2005/8/layout/vList6"/>
    <dgm:cxn modelId="{D0520550-DA53-BC41-8D8D-2D2BC51FCE06}" srcId="{AA1B0B43-CFCF-4B46-A33C-218DA43D3468}" destId="{35E08307-364B-4443-975C-FAA5FE672712}" srcOrd="0" destOrd="0" parTransId="{5F4682CB-C23C-234C-BDEB-3D2B0F510E14}" sibTransId="{35C22A7C-654C-0B4A-889E-75170A80B7F8}"/>
    <dgm:cxn modelId="{03753354-6433-2843-A9C2-B1B8238BFC6B}" type="presOf" srcId="{CDA0D4C9-6E30-134D-9782-D42F9B55CB91}" destId="{4D96AE1B-8244-7547-9B81-56EF4578DF15}" srcOrd="0" destOrd="2" presId="urn:microsoft.com/office/officeart/2005/8/layout/vList6"/>
    <dgm:cxn modelId="{0C23A859-1C7C-7D47-8409-37DC3F29A46B}" srcId="{C4FC17B4-3AB1-744B-84E8-26880036BC58}" destId="{CDA0D4C9-6E30-134D-9782-D42F9B55CB91}" srcOrd="2" destOrd="0" parTransId="{94A96E02-8D64-0D45-896E-8181494B0CD2}" sibTransId="{CD4D44C9-74C2-6D43-B98B-25C07511E4BD}"/>
    <dgm:cxn modelId="{2D489063-8DFC-6949-83D9-8B6CE69AE9E5}" srcId="{176EBA87-C7DA-6549-AEED-82C8077D5C64}" destId="{8A41E4C6-7109-9648-9095-F79CADA3EBBC}" srcOrd="2" destOrd="0" parTransId="{3A24D679-7F16-9E4B-AFF0-179A06D7D5F2}" sibTransId="{EED3B55F-FA43-8844-B7A5-B228DACE2463}"/>
    <dgm:cxn modelId="{8006AD7E-B3A8-B542-A9D3-CCD613868072}" srcId="{176EBA87-C7DA-6549-AEED-82C8077D5C64}" destId="{5FF86D46-7BFD-794F-8B09-06350770D4D3}" srcOrd="1" destOrd="0" parTransId="{847089B6-E82C-FB41-9D61-0435726738E7}" sibTransId="{9F66F204-6609-8940-A7E1-161AA12C43CB}"/>
    <dgm:cxn modelId="{059C9485-6EED-824B-A82E-9DFCA8DB5E2F}" type="presOf" srcId="{29A32601-D90D-3F43-A085-3F2E61481B37}" destId="{FBADCA78-AB08-6D4E-A6F0-916BF95ADD4E}" srcOrd="0" destOrd="1" presId="urn:microsoft.com/office/officeart/2005/8/layout/vList6"/>
    <dgm:cxn modelId="{9CC0BE99-D7E0-A640-9940-F4C5F4CA37C5}" type="presOf" srcId="{35E08307-364B-4443-975C-FAA5FE672712}" destId="{FBADCA78-AB08-6D4E-A6F0-916BF95ADD4E}" srcOrd="0" destOrd="0" presId="urn:microsoft.com/office/officeart/2005/8/layout/vList6"/>
    <dgm:cxn modelId="{C067779C-9F4A-604F-8423-A66DFA3FBFD8}" type="presOf" srcId="{5FF86D46-7BFD-794F-8B09-06350770D4D3}" destId="{547AC302-9F19-E140-A31C-47FAE304022E}" srcOrd="0" destOrd="1" presId="urn:microsoft.com/office/officeart/2005/8/layout/vList6"/>
    <dgm:cxn modelId="{7AA516A2-4E9D-BD43-B632-944253573E07}" type="presOf" srcId="{AA1B0B43-CFCF-4B46-A33C-218DA43D3468}" destId="{2C09C1C8-0305-6D48-83C8-E6009F5A24B4}" srcOrd="0" destOrd="0" presId="urn:microsoft.com/office/officeart/2005/8/layout/vList6"/>
    <dgm:cxn modelId="{7968DFA7-4E8B-1C4C-8EFB-A4FBC43B901B}" srcId="{D808CD35-1D70-5348-B8EE-5214749A8283}" destId="{AA1B0B43-CFCF-4B46-A33C-218DA43D3468}" srcOrd="2" destOrd="0" parTransId="{D104CD28-00C1-AA45-AA5C-1EC6F7154AFD}" sibTransId="{C812D9CB-6234-F149-91C1-E6AC1741F77E}"/>
    <dgm:cxn modelId="{0F9F61A8-AD31-7F4B-AB68-FF14DE3132D1}" srcId="{C4FC17B4-3AB1-744B-84E8-26880036BC58}" destId="{2687303C-ABFA-024B-9046-5A1189811F97}" srcOrd="0" destOrd="0" parTransId="{0C30710E-0BB5-6440-8477-2A63B3C42D4F}" sibTransId="{8D984B07-9C20-4046-ABEC-CB3462CCE68F}"/>
    <dgm:cxn modelId="{BA3F5BB5-8079-8945-AE5A-7280B980C293}" srcId="{176EBA87-C7DA-6549-AEED-82C8077D5C64}" destId="{BDD96FB3-47C7-0D43-9ED4-4DC150554083}" srcOrd="0" destOrd="0" parTransId="{00FEB14D-973D-DF4A-8EEC-F29AFFA52751}" sibTransId="{10480683-0FD5-0A4B-8BA1-37B7EBE3D44A}"/>
    <dgm:cxn modelId="{0085E0C1-3690-7A49-B1E2-C4F7B42833B0}" srcId="{AA1B0B43-CFCF-4B46-A33C-218DA43D3468}" destId="{4F39AD05-E1CD-EA48-874A-404DEC36CB15}" srcOrd="2" destOrd="0" parTransId="{251378E6-49C6-2847-B686-1876FA9C81AC}" sibTransId="{D0344729-231A-DC48-9949-2212B38FF053}"/>
    <dgm:cxn modelId="{162821C9-2BF8-2C48-83EF-F3399113E95F}" type="presOf" srcId="{63D1419E-E9F1-A24C-968C-522360843148}" destId="{4D96AE1B-8244-7547-9B81-56EF4578DF15}" srcOrd="0" destOrd="1" presId="urn:microsoft.com/office/officeart/2005/8/layout/vList6"/>
    <dgm:cxn modelId="{5A0BD1D4-7D2C-4147-8E14-3871A745A1C8}" type="presOf" srcId="{4F39AD05-E1CD-EA48-874A-404DEC36CB15}" destId="{FBADCA78-AB08-6D4E-A6F0-916BF95ADD4E}" srcOrd="0" destOrd="2" presId="urn:microsoft.com/office/officeart/2005/8/layout/vList6"/>
    <dgm:cxn modelId="{7C90ECD4-3EA2-264F-ADF8-A493DD98F123}" type="presOf" srcId="{BDD96FB3-47C7-0D43-9ED4-4DC150554083}" destId="{547AC302-9F19-E140-A31C-47FAE304022E}" srcOrd="0" destOrd="0" presId="urn:microsoft.com/office/officeart/2005/8/layout/vList6"/>
    <dgm:cxn modelId="{8DA982D7-9E53-454C-A532-FD824F9416A9}" type="presOf" srcId="{C4FC17B4-3AB1-744B-84E8-26880036BC58}" destId="{D156EA78-854A-9C45-BB32-68F996AB5863}" srcOrd="0" destOrd="0" presId="urn:microsoft.com/office/officeart/2005/8/layout/vList6"/>
    <dgm:cxn modelId="{181CB2DD-1641-694B-AEAB-CEB1AF4D8976}" srcId="{AA1B0B43-CFCF-4B46-A33C-218DA43D3468}" destId="{29A32601-D90D-3F43-A085-3F2E61481B37}" srcOrd="1" destOrd="0" parTransId="{A89FEDC5-DD71-524B-B7E7-BD7C40B88575}" sibTransId="{9490CB41-0728-8547-BE02-158C68D97CE1}"/>
    <dgm:cxn modelId="{5269C8E8-D6B7-E640-BE9A-5F23049CFC34}" type="presOf" srcId="{176EBA87-C7DA-6549-AEED-82C8077D5C64}" destId="{A2BB82EE-1E53-BF4A-A452-3540C0CC21F5}" srcOrd="0" destOrd="0" presId="urn:microsoft.com/office/officeart/2005/8/layout/vList6"/>
    <dgm:cxn modelId="{871D9895-46C7-0D48-958E-48EA5DC8264C}" type="presParOf" srcId="{A9CD8248-06BA-9A41-9E88-8E68EF815E09}" destId="{28E3F6A6-F1FE-2E4F-BE2A-12A53F398515}" srcOrd="0" destOrd="0" presId="urn:microsoft.com/office/officeart/2005/8/layout/vList6"/>
    <dgm:cxn modelId="{3AFAFC0D-1569-524B-9E06-FB6C5308FC90}" type="presParOf" srcId="{28E3F6A6-F1FE-2E4F-BE2A-12A53F398515}" destId="{A2BB82EE-1E53-BF4A-A452-3540C0CC21F5}" srcOrd="0" destOrd="0" presId="urn:microsoft.com/office/officeart/2005/8/layout/vList6"/>
    <dgm:cxn modelId="{FC06EC00-E282-1F4D-9FB6-DDA5FCC290F8}" type="presParOf" srcId="{28E3F6A6-F1FE-2E4F-BE2A-12A53F398515}" destId="{547AC302-9F19-E140-A31C-47FAE304022E}" srcOrd="1" destOrd="0" presId="urn:microsoft.com/office/officeart/2005/8/layout/vList6"/>
    <dgm:cxn modelId="{98D576DD-8007-AE4F-89CA-9034F91D114A}" type="presParOf" srcId="{A9CD8248-06BA-9A41-9E88-8E68EF815E09}" destId="{E8C2E241-AADC-E84D-8DBF-AD192EF07488}" srcOrd="1" destOrd="0" presId="urn:microsoft.com/office/officeart/2005/8/layout/vList6"/>
    <dgm:cxn modelId="{5741E6F7-DFC9-8B4F-9269-492C460FF7FC}" type="presParOf" srcId="{A9CD8248-06BA-9A41-9E88-8E68EF815E09}" destId="{92098C9C-37A0-F340-A682-48B6AB5E099A}" srcOrd="2" destOrd="0" presId="urn:microsoft.com/office/officeart/2005/8/layout/vList6"/>
    <dgm:cxn modelId="{D4A9950B-31DA-E348-B427-FB95587190F1}" type="presParOf" srcId="{92098C9C-37A0-F340-A682-48B6AB5E099A}" destId="{D156EA78-854A-9C45-BB32-68F996AB5863}" srcOrd="0" destOrd="0" presId="urn:microsoft.com/office/officeart/2005/8/layout/vList6"/>
    <dgm:cxn modelId="{2722CC21-252D-3147-99A5-7D60E1D80CAD}" type="presParOf" srcId="{92098C9C-37A0-F340-A682-48B6AB5E099A}" destId="{4D96AE1B-8244-7547-9B81-56EF4578DF15}" srcOrd="1" destOrd="0" presId="urn:microsoft.com/office/officeart/2005/8/layout/vList6"/>
    <dgm:cxn modelId="{A86CA109-5192-374B-9E19-3BE1F1ACDD93}" type="presParOf" srcId="{A9CD8248-06BA-9A41-9E88-8E68EF815E09}" destId="{71DBFFF2-D2C4-0D48-AF5A-C8E8120CA22A}" srcOrd="3" destOrd="0" presId="urn:microsoft.com/office/officeart/2005/8/layout/vList6"/>
    <dgm:cxn modelId="{608D43ED-4345-9343-B738-716CF30593F5}" type="presParOf" srcId="{A9CD8248-06BA-9A41-9E88-8E68EF815E09}" destId="{FBF498E6-69A9-1C4B-BCDE-9E69AB45D274}" srcOrd="4" destOrd="0" presId="urn:microsoft.com/office/officeart/2005/8/layout/vList6"/>
    <dgm:cxn modelId="{84FA11B6-B8D4-C14C-995D-EE52155DF4C4}" type="presParOf" srcId="{FBF498E6-69A9-1C4B-BCDE-9E69AB45D274}" destId="{2C09C1C8-0305-6D48-83C8-E6009F5A24B4}" srcOrd="0" destOrd="0" presId="urn:microsoft.com/office/officeart/2005/8/layout/vList6"/>
    <dgm:cxn modelId="{8133FDD1-0CE5-064A-888D-5509BA109F75}" type="presParOf" srcId="{FBF498E6-69A9-1C4B-BCDE-9E69AB45D274}" destId="{FBADCA78-AB08-6D4E-A6F0-916BF95ADD4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E05AF4-4248-4684-AD71-096F2A6E9C6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965B596E-D26E-4BF1-8CD9-D3615E55D1CF}">
      <dgm:prSet phldrT="[Text]" custT="1"/>
      <dgm:spPr>
        <a:solidFill>
          <a:schemeClr val="accent6">
            <a:lumMod val="10000"/>
            <a:lumOff val="90000"/>
          </a:schemeClr>
        </a:solidFill>
      </dgm:spPr>
      <dgm:t>
        <a:bodyPr/>
        <a:lstStyle/>
        <a:p>
          <a:pPr algn="ctr"/>
          <a:r>
            <a:rPr lang="en-GB" sz="2400" b="1" dirty="0">
              <a:solidFill>
                <a:schemeClr val="tx1"/>
              </a:solidFill>
              <a:latin typeface="Calibri" panose="020F0502020204030204" pitchFamily="34" charset="0"/>
              <a:cs typeface="Calibri" panose="020F0502020204030204" pitchFamily="34" charset="0"/>
            </a:rPr>
            <a:t>Diet Diaries/               Food record</a:t>
          </a:r>
        </a:p>
        <a:p>
          <a:pPr algn="ctr"/>
          <a:r>
            <a:rPr lang="en-GB" sz="2400" dirty="0">
              <a:solidFill>
                <a:schemeClr val="tx1"/>
              </a:solidFill>
              <a:latin typeface="Calibri" panose="020F0502020204030204" pitchFamily="34" charset="0"/>
              <a:cs typeface="Calibri" panose="020F0502020204030204" pitchFamily="34" charset="0"/>
            </a:rPr>
            <a:t>Prospective</a:t>
          </a:r>
        </a:p>
      </dgm:t>
    </dgm:pt>
    <dgm:pt modelId="{11570436-A770-4161-A68B-CFAA71E955CE}" type="parTrans" cxnId="{90532555-475C-4C40-B13B-4025B9C17CA3}">
      <dgm:prSet/>
      <dgm:spPr/>
      <dgm:t>
        <a:bodyPr/>
        <a:lstStyle/>
        <a:p>
          <a:pPr algn="ctr"/>
          <a:endParaRPr lang="en-GB" sz="1800">
            <a:latin typeface="Calibri" panose="020F0502020204030204" pitchFamily="34" charset="0"/>
            <a:cs typeface="Calibri" panose="020F0502020204030204" pitchFamily="34" charset="0"/>
          </a:endParaRPr>
        </a:p>
      </dgm:t>
    </dgm:pt>
    <dgm:pt modelId="{AB3CD11D-E3F9-4D10-A61C-8BCC48FDB942}" type="sibTrans" cxnId="{90532555-475C-4C40-B13B-4025B9C17CA3}">
      <dgm:prSet/>
      <dgm:spPr/>
      <dgm:t>
        <a:bodyPr/>
        <a:lstStyle/>
        <a:p>
          <a:pPr algn="ctr"/>
          <a:endParaRPr lang="en-GB" sz="1800">
            <a:latin typeface="Calibri" panose="020F0502020204030204" pitchFamily="34" charset="0"/>
            <a:cs typeface="Calibri" panose="020F0502020204030204" pitchFamily="34" charset="0"/>
          </a:endParaRPr>
        </a:p>
      </dgm:t>
    </dgm:pt>
    <dgm:pt modelId="{2187DD0F-D8A5-48A4-B133-4AEB405AFF7D}">
      <dgm:prSet phldrT="[Text]" custT="1"/>
      <dgm:spPr/>
      <dgm:t>
        <a:bodyPr/>
        <a:lstStyle/>
        <a:p>
          <a:pPr algn="ctr"/>
          <a:r>
            <a:rPr lang="en-GB" sz="2400" dirty="0">
              <a:latin typeface="Calibri" panose="020F0502020204030204" pitchFamily="34" charset="0"/>
              <a:cs typeface="Calibri" panose="020F0502020204030204" pitchFamily="34" charset="0"/>
            </a:rPr>
            <a:t>Weighed, estimated, image</a:t>
          </a:r>
        </a:p>
      </dgm:t>
    </dgm:pt>
    <dgm:pt modelId="{9E5B6469-A8F8-4ED4-AB68-E50FF488162E}" type="parTrans" cxnId="{A63A305E-2BC9-43DD-8D20-D409A9DD9489}">
      <dgm:prSet/>
      <dgm:spPr/>
      <dgm:t>
        <a:bodyPr/>
        <a:lstStyle/>
        <a:p>
          <a:pPr algn="ctr"/>
          <a:endParaRPr lang="en-GB" sz="1800">
            <a:latin typeface="Calibri" panose="020F0502020204030204" pitchFamily="34" charset="0"/>
            <a:cs typeface="Calibri" panose="020F0502020204030204" pitchFamily="34" charset="0"/>
          </a:endParaRPr>
        </a:p>
      </dgm:t>
    </dgm:pt>
    <dgm:pt modelId="{91970218-BBAF-4FA5-A472-23DCFAA553E5}" type="sibTrans" cxnId="{A63A305E-2BC9-43DD-8D20-D409A9DD9489}">
      <dgm:prSet/>
      <dgm:spPr/>
      <dgm:t>
        <a:bodyPr/>
        <a:lstStyle/>
        <a:p>
          <a:pPr algn="ctr"/>
          <a:endParaRPr lang="en-GB" sz="1800">
            <a:latin typeface="Calibri" panose="020F0502020204030204" pitchFamily="34" charset="0"/>
            <a:cs typeface="Calibri" panose="020F0502020204030204" pitchFamily="34" charset="0"/>
          </a:endParaRPr>
        </a:p>
      </dgm:t>
    </dgm:pt>
    <dgm:pt modelId="{43FB7710-6205-497D-8A90-4AA40A9E32C7}">
      <dgm:prSet phldrT="[Text]" custT="1"/>
      <dgm:spPr>
        <a:solidFill>
          <a:schemeClr val="accent6">
            <a:lumMod val="10000"/>
            <a:lumOff val="90000"/>
          </a:schemeClr>
        </a:solidFill>
      </dgm:spPr>
      <dgm:t>
        <a:bodyPr/>
        <a:lstStyle/>
        <a:p>
          <a:pPr algn="ctr"/>
          <a:r>
            <a:rPr lang="en-GB" sz="2400" b="1" dirty="0">
              <a:solidFill>
                <a:schemeClr val="tx1"/>
              </a:solidFill>
              <a:latin typeface="Calibri" panose="020F0502020204030204" pitchFamily="34" charset="0"/>
              <a:cs typeface="Calibri" panose="020F0502020204030204" pitchFamily="34" charset="0"/>
            </a:rPr>
            <a:t>24 h Diet                      Recalls</a:t>
          </a:r>
        </a:p>
        <a:p>
          <a:pPr algn="ctr"/>
          <a:r>
            <a:rPr lang="en-GB" sz="2400" dirty="0">
              <a:solidFill>
                <a:schemeClr val="tx1"/>
              </a:solidFill>
              <a:latin typeface="Calibri" panose="020F0502020204030204" pitchFamily="34" charset="0"/>
              <a:cs typeface="Calibri" panose="020F0502020204030204" pitchFamily="34" charset="0"/>
            </a:rPr>
            <a:t>Retrospective</a:t>
          </a:r>
        </a:p>
      </dgm:t>
    </dgm:pt>
    <dgm:pt modelId="{EEA3F3E8-15BF-4075-B481-5ECA50831D32}" type="parTrans" cxnId="{D90BC086-EA2B-4B28-83B0-A5D4585CC205}">
      <dgm:prSet/>
      <dgm:spPr/>
      <dgm:t>
        <a:bodyPr/>
        <a:lstStyle/>
        <a:p>
          <a:pPr algn="ctr"/>
          <a:endParaRPr lang="en-GB" sz="1800">
            <a:latin typeface="Calibri" panose="020F0502020204030204" pitchFamily="34" charset="0"/>
            <a:cs typeface="Calibri" panose="020F0502020204030204" pitchFamily="34" charset="0"/>
          </a:endParaRPr>
        </a:p>
      </dgm:t>
    </dgm:pt>
    <dgm:pt modelId="{95394375-912D-468A-B36F-CCCB591900CA}" type="sibTrans" cxnId="{D90BC086-EA2B-4B28-83B0-A5D4585CC205}">
      <dgm:prSet/>
      <dgm:spPr/>
      <dgm:t>
        <a:bodyPr/>
        <a:lstStyle/>
        <a:p>
          <a:pPr algn="ctr"/>
          <a:endParaRPr lang="en-GB" sz="1800">
            <a:latin typeface="Calibri" panose="020F0502020204030204" pitchFamily="34" charset="0"/>
            <a:cs typeface="Calibri" panose="020F0502020204030204" pitchFamily="34" charset="0"/>
          </a:endParaRPr>
        </a:p>
      </dgm:t>
    </dgm:pt>
    <dgm:pt modelId="{4EF1CC07-9221-4B44-AD33-E9E308581108}">
      <dgm:prSet phldrT="[Text]" custT="1"/>
      <dgm:spPr>
        <a:solidFill>
          <a:schemeClr val="accent6">
            <a:lumMod val="10000"/>
            <a:lumOff val="90000"/>
          </a:schemeClr>
        </a:solidFill>
      </dgm:spPr>
      <dgm:t>
        <a:bodyPr/>
        <a:lstStyle/>
        <a:p>
          <a:pPr algn="ctr"/>
          <a:r>
            <a:rPr lang="en-GB" sz="2400" b="1" dirty="0">
              <a:solidFill>
                <a:schemeClr val="tx1"/>
              </a:solidFill>
              <a:latin typeface="Calibri" panose="020F0502020204030204" pitchFamily="34" charset="0"/>
              <a:cs typeface="Calibri" panose="020F0502020204030204" pitchFamily="34" charset="0"/>
            </a:rPr>
            <a:t>Food Frequency Questionnaires (FFQ)</a:t>
          </a:r>
        </a:p>
        <a:p>
          <a:pPr algn="ctr"/>
          <a:r>
            <a:rPr lang="en-GB" sz="2400" dirty="0">
              <a:solidFill>
                <a:schemeClr val="tx1"/>
              </a:solidFill>
              <a:latin typeface="Calibri" panose="020F0502020204030204" pitchFamily="34" charset="0"/>
              <a:cs typeface="Calibri" panose="020F0502020204030204" pitchFamily="34" charset="0"/>
            </a:rPr>
            <a:t>Retrospective</a:t>
          </a:r>
        </a:p>
      </dgm:t>
    </dgm:pt>
    <dgm:pt modelId="{6D86A23F-39D6-43D8-9614-FF30FB619CE8}" type="parTrans" cxnId="{7C501E8F-13FF-4E7F-84FE-E225DC9A6DFA}">
      <dgm:prSet/>
      <dgm:spPr/>
      <dgm:t>
        <a:bodyPr/>
        <a:lstStyle/>
        <a:p>
          <a:pPr algn="ctr"/>
          <a:endParaRPr lang="en-GB" sz="1800">
            <a:latin typeface="Calibri" panose="020F0502020204030204" pitchFamily="34" charset="0"/>
            <a:cs typeface="Calibri" panose="020F0502020204030204" pitchFamily="34" charset="0"/>
          </a:endParaRPr>
        </a:p>
      </dgm:t>
    </dgm:pt>
    <dgm:pt modelId="{025E1FA7-C6D6-4BB4-8778-1F607076666C}" type="sibTrans" cxnId="{7C501E8F-13FF-4E7F-84FE-E225DC9A6DFA}">
      <dgm:prSet/>
      <dgm:spPr/>
      <dgm:t>
        <a:bodyPr/>
        <a:lstStyle/>
        <a:p>
          <a:pPr algn="ctr"/>
          <a:endParaRPr lang="en-GB" sz="1800">
            <a:latin typeface="Calibri" panose="020F0502020204030204" pitchFamily="34" charset="0"/>
            <a:cs typeface="Calibri" panose="020F0502020204030204" pitchFamily="34" charset="0"/>
          </a:endParaRPr>
        </a:p>
      </dgm:t>
    </dgm:pt>
    <dgm:pt modelId="{EF174A11-8B37-479D-A06E-1CD4F2951EB1}">
      <dgm:prSet custT="1"/>
      <dgm:spPr/>
      <dgm:t>
        <a:bodyPr/>
        <a:lstStyle/>
        <a:p>
          <a:pPr algn="ctr"/>
          <a:r>
            <a:rPr lang="en-GB" sz="2400" dirty="0">
              <a:latin typeface="Calibri" panose="020F0502020204030204" pitchFamily="34" charset="0"/>
              <a:cs typeface="Calibri" panose="020F0502020204030204" pitchFamily="34" charset="0"/>
            </a:rPr>
            <a:t>Previous month to year</a:t>
          </a:r>
        </a:p>
      </dgm:t>
    </dgm:pt>
    <dgm:pt modelId="{22EC03AB-7FFC-4B51-BFD2-7BE263FD6038}" type="parTrans" cxnId="{AE1DA842-9F08-46F6-998C-EC8B7AF495A9}">
      <dgm:prSet/>
      <dgm:spPr/>
      <dgm:t>
        <a:bodyPr/>
        <a:lstStyle/>
        <a:p>
          <a:endParaRPr lang="en-GB" sz="1800">
            <a:latin typeface="Calibri" panose="020F0502020204030204" pitchFamily="34" charset="0"/>
            <a:cs typeface="Calibri" panose="020F0502020204030204" pitchFamily="34" charset="0"/>
          </a:endParaRPr>
        </a:p>
      </dgm:t>
    </dgm:pt>
    <dgm:pt modelId="{336201D7-7398-4D3A-A26C-B7CD681AC4D6}" type="sibTrans" cxnId="{AE1DA842-9F08-46F6-998C-EC8B7AF495A9}">
      <dgm:prSet/>
      <dgm:spPr/>
      <dgm:t>
        <a:bodyPr/>
        <a:lstStyle/>
        <a:p>
          <a:endParaRPr lang="en-GB" sz="1800">
            <a:latin typeface="Calibri" panose="020F0502020204030204" pitchFamily="34" charset="0"/>
            <a:cs typeface="Calibri" panose="020F0502020204030204" pitchFamily="34" charset="0"/>
          </a:endParaRPr>
        </a:p>
      </dgm:t>
    </dgm:pt>
    <dgm:pt modelId="{9313805F-72AC-4C27-942B-476613447EC5}">
      <dgm:prSet phldrT="[Text]" custT="1"/>
      <dgm:spPr>
        <a:solidFill>
          <a:schemeClr val="accent1"/>
        </a:solidFill>
      </dgm:spPr>
      <dgm:t>
        <a:bodyPr/>
        <a:lstStyle/>
        <a:p>
          <a:pPr algn="ctr"/>
          <a:r>
            <a:rPr lang="en-GB" sz="2400" dirty="0">
              <a:solidFill>
                <a:schemeClr val="bg1"/>
              </a:solidFill>
              <a:latin typeface="Calibri" panose="020F0502020204030204" pitchFamily="34" charset="0"/>
              <a:cs typeface="Calibri" panose="020F0502020204030204" pitchFamily="34" charset="0"/>
            </a:rPr>
            <a:t>Previous 24 hours</a:t>
          </a:r>
        </a:p>
      </dgm:t>
    </dgm:pt>
    <dgm:pt modelId="{B93EFC7C-A365-442A-8634-00CA81A442AD}" type="parTrans" cxnId="{C9D78E89-3E81-4BEB-9FBE-9AB611BD426B}">
      <dgm:prSet/>
      <dgm:spPr/>
      <dgm:t>
        <a:bodyPr/>
        <a:lstStyle/>
        <a:p>
          <a:endParaRPr lang="en-GB" sz="1800">
            <a:latin typeface="Calibri" panose="020F0502020204030204" pitchFamily="34" charset="0"/>
            <a:cs typeface="Calibri" panose="020F0502020204030204" pitchFamily="34" charset="0"/>
          </a:endParaRPr>
        </a:p>
      </dgm:t>
    </dgm:pt>
    <dgm:pt modelId="{6E68E572-309C-4EA1-911E-B144B3E3A2A8}" type="sibTrans" cxnId="{C9D78E89-3E81-4BEB-9FBE-9AB611BD426B}">
      <dgm:prSet/>
      <dgm:spPr/>
      <dgm:t>
        <a:bodyPr/>
        <a:lstStyle/>
        <a:p>
          <a:endParaRPr lang="en-GB" sz="1800">
            <a:latin typeface="Calibri" panose="020F0502020204030204" pitchFamily="34" charset="0"/>
            <a:cs typeface="Calibri" panose="020F0502020204030204" pitchFamily="34" charset="0"/>
          </a:endParaRPr>
        </a:p>
      </dgm:t>
    </dgm:pt>
    <dgm:pt modelId="{68C3663B-02F8-444C-AC8D-B3B64408192A}">
      <dgm:prSet phldrT="[Text]" custT="1"/>
      <dgm:spPr>
        <a:solidFill>
          <a:schemeClr val="accent1"/>
        </a:solidFill>
      </dgm:spPr>
      <dgm:t>
        <a:bodyPr/>
        <a:lstStyle/>
        <a:p>
          <a:pPr algn="ctr"/>
          <a:r>
            <a:rPr lang="en-GB" sz="2400" dirty="0">
              <a:solidFill>
                <a:schemeClr val="bg1"/>
              </a:solidFill>
              <a:latin typeface="Calibri" panose="020F0502020204030204" pitchFamily="34" charset="0"/>
              <a:cs typeface="Calibri" panose="020F0502020204030204" pitchFamily="34" charset="0"/>
            </a:rPr>
            <a:t>Multiple recalls per person</a:t>
          </a:r>
        </a:p>
      </dgm:t>
    </dgm:pt>
    <dgm:pt modelId="{46D4D923-E5F1-48B0-9E6A-47064FE96810}" type="parTrans" cxnId="{004A822D-4612-4833-9EC1-12F5E2B73623}">
      <dgm:prSet/>
      <dgm:spPr/>
      <dgm:t>
        <a:bodyPr/>
        <a:lstStyle/>
        <a:p>
          <a:endParaRPr lang="en-GB" sz="1800">
            <a:latin typeface="Calibri" panose="020F0502020204030204" pitchFamily="34" charset="0"/>
            <a:cs typeface="Calibri" panose="020F0502020204030204" pitchFamily="34" charset="0"/>
          </a:endParaRPr>
        </a:p>
      </dgm:t>
    </dgm:pt>
    <dgm:pt modelId="{77BFE4D5-F57F-47B0-A448-CAA6F3CE09DE}" type="sibTrans" cxnId="{004A822D-4612-4833-9EC1-12F5E2B73623}">
      <dgm:prSet/>
      <dgm:spPr/>
      <dgm:t>
        <a:bodyPr/>
        <a:lstStyle/>
        <a:p>
          <a:endParaRPr lang="en-GB" sz="1800">
            <a:latin typeface="Calibri" panose="020F0502020204030204" pitchFamily="34" charset="0"/>
            <a:cs typeface="Calibri" panose="020F0502020204030204" pitchFamily="34" charset="0"/>
          </a:endParaRPr>
        </a:p>
      </dgm:t>
    </dgm:pt>
    <dgm:pt modelId="{06942B68-794A-4594-89F1-636F1CB0309F}">
      <dgm:prSet phldrT="[Text]" custT="1"/>
      <dgm:spPr>
        <a:solidFill>
          <a:schemeClr val="accent1"/>
        </a:solidFill>
      </dgm:spPr>
      <dgm:t>
        <a:bodyPr/>
        <a:lstStyle/>
        <a:p>
          <a:pPr algn="ctr"/>
          <a:r>
            <a:rPr lang="en-GB" sz="2400" dirty="0">
              <a:solidFill>
                <a:schemeClr val="bg1"/>
              </a:solidFill>
              <a:latin typeface="Calibri" panose="020F0502020204030204" pitchFamily="34" charset="0"/>
              <a:cs typeface="Calibri" panose="020F0502020204030204" pitchFamily="34" charset="0"/>
            </a:rPr>
            <a:t>Interview-based or participant led</a:t>
          </a:r>
        </a:p>
      </dgm:t>
    </dgm:pt>
    <dgm:pt modelId="{3CEF91BD-4E6B-439F-B332-9A385E1744BC}" type="parTrans" cxnId="{73042CC5-A6DF-49D7-B38D-74037E57465B}">
      <dgm:prSet/>
      <dgm:spPr/>
      <dgm:t>
        <a:bodyPr/>
        <a:lstStyle/>
        <a:p>
          <a:endParaRPr lang="en-GB" sz="1800">
            <a:latin typeface="Calibri" panose="020F0502020204030204" pitchFamily="34" charset="0"/>
            <a:cs typeface="Calibri" panose="020F0502020204030204" pitchFamily="34" charset="0"/>
          </a:endParaRPr>
        </a:p>
      </dgm:t>
    </dgm:pt>
    <dgm:pt modelId="{2E695706-1442-40D6-B2C0-AE4D126F0393}" type="sibTrans" cxnId="{73042CC5-A6DF-49D7-B38D-74037E57465B}">
      <dgm:prSet/>
      <dgm:spPr/>
      <dgm:t>
        <a:bodyPr/>
        <a:lstStyle/>
        <a:p>
          <a:endParaRPr lang="en-GB" sz="1800">
            <a:latin typeface="Calibri" panose="020F0502020204030204" pitchFamily="34" charset="0"/>
            <a:cs typeface="Calibri" panose="020F0502020204030204" pitchFamily="34" charset="0"/>
          </a:endParaRPr>
        </a:p>
      </dgm:t>
    </dgm:pt>
    <dgm:pt modelId="{A7BAFC5D-2C61-449D-A2DF-FF707FE0047F}">
      <dgm:prSet custT="1"/>
      <dgm:spPr/>
      <dgm:t>
        <a:bodyPr/>
        <a:lstStyle/>
        <a:p>
          <a:pPr algn="ctr"/>
          <a:r>
            <a:rPr lang="en-GB" sz="2400" dirty="0">
              <a:latin typeface="Calibri" panose="020F0502020204030204" pitchFamily="34" charset="0"/>
              <a:cs typeface="Calibri" panose="020F0502020204030204" pitchFamily="34" charset="0"/>
            </a:rPr>
            <a:t>20-200 food &amp; drink items</a:t>
          </a:r>
        </a:p>
      </dgm:t>
    </dgm:pt>
    <dgm:pt modelId="{643BA668-513C-4352-9A30-887B3F1760DB}" type="parTrans" cxnId="{E5705878-B584-4C1B-ACF4-825732CF0033}">
      <dgm:prSet/>
      <dgm:spPr/>
      <dgm:t>
        <a:bodyPr/>
        <a:lstStyle/>
        <a:p>
          <a:endParaRPr lang="en-GB" sz="1800">
            <a:latin typeface="Calibri" panose="020F0502020204030204" pitchFamily="34" charset="0"/>
            <a:cs typeface="Calibri" panose="020F0502020204030204" pitchFamily="34" charset="0"/>
          </a:endParaRPr>
        </a:p>
      </dgm:t>
    </dgm:pt>
    <dgm:pt modelId="{D0DA1398-EC8E-4C09-8357-CD3108CA2348}" type="sibTrans" cxnId="{E5705878-B584-4C1B-ACF4-825732CF0033}">
      <dgm:prSet/>
      <dgm:spPr/>
      <dgm:t>
        <a:bodyPr/>
        <a:lstStyle/>
        <a:p>
          <a:endParaRPr lang="en-GB" sz="1800">
            <a:latin typeface="Calibri" panose="020F0502020204030204" pitchFamily="34" charset="0"/>
            <a:cs typeface="Calibri" panose="020F0502020204030204" pitchFamily="34" charset="0"/>
          </a:endParaRPr>
        </a:p>
      </dgm:t>
    </dgm:pt>
    <dgm:pt modelId="{E397F031-D014-444E-9128-17F74E1F1714}">
      <dgm:prSet phldrT="[Text]" custT="1"/>
      <dgm:spPr/>
      <dgm:t>
        <a:bodyPr/>
        <a:lstStyle/>
        <a:p>
          <a:pPr algn="ctr"/>
          <a:r>
            <a:rPr lang="en-GB" sz="2400" dirty="0">
              <a:latin typeface="Calibri" panose="020F0502020204030204" pitchFamily="34" charset="0"/>
              <a:cs typeface="Calibri" panose="020F0502020204030204" pitchFamily="34" charset="0"/>
            </a:rPr>
            <a:t>Participant led (training, checks)</a:t>
          </a:r>
        </a:p>
      </dgm:t>
    </dgm:pt>
    <dgm:pt modelId="{CB679133-F1B5-48ED-8862-BCC969D68146}" type="parTrans" cxnId="{337B3783-39BC-4904-93AA-7D34AC9C81D9}">
      <dgm:prSet/>
      <dgm:spPr/>
      <dgm:t>
        <a:bodyPr/>
        <a:lstStyle/>
        <a:p>
          <a:endParaRPr lang="en-GB" sz="1800">
            <a:latin typeface="Calibri" panose="020F0502020204030204" pitchFamily="34" charset="0"/>
            <a:cs typeface="Calibri" panose="020F0502020204030204" pitchFamily="34" charset="0"/>
          </a:endParaRPr>
        </a:p>
      </dgm:t>
    </dgm:pt>
    <dgm:pt modelId="{EFC5E8D0-82A6-43FB-8067-3E9B68298E33}" type="sibTrans" cxnId="{337B3783-39BC-4904-93AA-7D34AC9C81D9}">
      <dgm:prSet/>
      <dgm:spPr/>
      <dgm:t>
        <a:bodyPr/>
        <a:lstStyle/>
        <a:p>
          <a:endParaRPr lang="en-GB" sz="1800">
            <a:latin typeface="Calibri" panose="020F0502020204030204" pitchFamily="34" charset="0"/>
            <a:cs typeface="Calibri" panose="020F0502020204030204" pitchFamily="34" charset="0"/>
          </a:endParaRPr>
        </a:p>
      </dgm:t>
    </dgm:pt>
    <dgm:pt modelId="{A7AC6D23-06FD-4CF8-988C-C409303A16CC}">
      <dgm:prSet phldrT="[Text]" custT="1"/>
      <dgm:spPr/>
      <dgm:t>
        <a:bodyPr/>
        <a:lstStyle/>
        <a:p>
          <a:pPr algn="ctr"/>
          <a:r>
            <a:rPr lang="en-GB" sz="2400" dirty="0">
              <a:latin typeface="Calibri" panose="020F0502020204030204" pitchFamily="34" charset="0"/>
              <a:cs typeface="Calibri" panose="020F0502020204030204" pitchFamily="34" charset="0"/>
            </a:rPr>
            <a:t>Frequency only or semi-quantitative</a:t>
          </a:r>
        </a:p>
      </dgm:t>
    </dgm:pt>
    <dgm:pt modelId="{C819E0FE-7996-44AA-BD12-8273B9977CA4}" type="parTrans" cxnId="{A66E8AFF-29EC-4F2F-8702-889AE55FFC44}">
      <dgm:prSet/>
      <dgm:spPr/>
      <dgm:t>
        <a:bodyPr/>
        <a:lstStyle/>
        <a:p>
          <a:endParaRPr lang="en-GB"/>
        </a:p>
      </dgm:t>
    </dgm:pt>
    <dgm:pt modelId="{A281EC75-E04B-4201-9788-6D6584079FEE}" type="sibTrans" cxnId="{A66E8AFF-29EC-4F2F-8702-889AE55FFC44}">
      <dgm:prSet/>
      <dgm:spPr/>
      <dgm:t>
        <a:bodyPr/>
        <a:lstStyle/>
        <a:p>
          <a:endParaRPr lang="en-GB"/>
        </a:p>
      </dgm:t>
    </dgm:pt>
    <dgm:pt modelId="{30F1594F-12F6-4254-BC27-97630D7219C7}">
      <dgm:prSet phldrT="[Text]" custT="1"/>
      <dgm:spPr/>
      <dgm:t>
        <a:bodyPr/>
        <a:lstStyle/>
        <a:p>
          <a:pPr algn="ctr"/>
          <a:r>
            <a:rPr lang="en-GB" sz="2400" dirty="0">
              <a:latin typeface="Calibri" panose="020F0502020204030204" pitchFamily="34" charset="0"/>
              <a:cs typeface="Calibri" panose="020F0502020204030204" pitchFamily="34" charset="0"/>
            </a:rPr>
            <a:t>Often 3-7 days</a:t>
          </a:r>
        </a:p>
      </dgm:t>
    </dgm:pt>
    <dgm:pt modelId="{3968D5E1-DE0F-47E4-BE0D-AD604A2B7554}" type="sibTrans" cxnId="{FAD984A1-22A3-4411-939D-6939816F3C6B}">
      <dgm:prSet/>
      <dgm:spPr/>
      <dgm:t>
        <a:bodyPr/>
        <a:lstStyle/>
        <a:p>
          <a:endParaRPr lang="en-GB" sz="1800">
            <a:latin typeface="Calibri" panose="020F0502020204030204" pitchFamily="34" charset="0"/>
            <a:cs typeface="Calibri" panose="020F0502020204030204" pitchFamily="34" charset="0"/>
          </a:endParaRPr>
        </a:p>
      </dgm:t>
    </dgm:pt>
    <dgm:pt modelId="{77430966-C2A6-45CB-87AD-E9CDBDD73075}" type="parTrans" cxnId="{FAD984A1-22A3-4411-939D-6939816F3C6B}">
      <dgm:prSet/>
      <dgm:spPr/>
      <dgm:t>
        <a:bodyPr/>
        <a:lstStyle/>
        <a:p>
          <a:endParaRPr lang="en-GB" sz="1800">
            <a:latin typeface="Calibri" panose="020F0502020204030204" pitchFamily="34" charset="0"/>
            <a:cs typeface="Calibri" panose="020F0502020204030204" pitchFamily="34" charset="0"/>
          </a:endParaRPr>
        </a:p>
      </dgm:t>
    </dgm:pt>
    <dgm:pt modelId="{BE418CD8-8443-3643-834B-7ED2AED45F17}">
      <dgm:prSet/>
      <dgm:spPr/>
      <dgm:t>
        <a:bodyPr/>
        <a:lstStyle/>
        <a:p>
          <a:r>
            <a:rPr lang="en-GB" i="1" dirty="0"/>
            <a:t>What was eaten in a week</a:t>
          </a:r>
        </a:p>
      </dgm:t>
    </dgm:pt>
    <dgm:pt modelId="{FD718DC4-6602-2043-8103-4A1B7F3D3FA4}" type="parTrans" cxnId="{4A9374FC-2DBC-1F4B-8FA2-AEE4A6BD31FD}">
      <dgm:prSet/>
      <dgm:spPr/>
      <dgm:t>
        <a:bodyPr/>
        <a:lstStyle/>
        <a:p>
          <a:endParaRPr lang="en-GB"/>
        </a:p>
      </dgm:t>
    </dgm:pt>
    <dgm:pt modelId="{3585BFCA-DCEC-5340-9BC1-D83C35B8066F}" type="sibTrans" cxnId="{4A9374FC-2DBC-1F4B-8FA2-AEE4A6BD31FD}">
      <dgm:prSet/>
      <dgm:spPr/>
      <dgm:t>
        <a:bodyPr/>
        <a:lstStyle/>
        <a:p>
          <a:endParaRPr lang="en-GB"/>
        </a:p>
      </dgm:t>
    </dgm:pt>
    <dgm:pt modelId="{23BF1451-AAED-1045-B546-1435809291A7}">
      <dgm:prSet/>
      <dgm:spPr/>
      <dgm:t>
        <a:bodyPr/>
        <a:lstStyle/>
        <a:p>
          <a:r>
            <a:rPr lang="en-GB" i="1" dirty="0"/>
            <a:t>What was eaten yesterday</a:t>
          </a:r>
        </a:p>
      </dgm:t>
    </dgm:pt>
    <dgm:pt modelId="{4B5B52A9-A3A8-AC4E-9CE1-8A17A62D2AD8}" type="parTrans" cxnId="{5E149E72-DB55-1E46-A163-CC51E95D537F}">
      <dgm:prSet/>
      <dgm:spPr/>
      <dgm:t>
        <a:bodyPr/>
        <a:lstStyle/>
        <a:p>
          <a:endParaRPr lang="en-GB"/>
        </a:p>
      </dgm:t>
    </dgm:pt>
    <dgm:pt modelId="{A9918340-018E-FF4F-A2B5-BABA435A249A}" type="sibTrans" cxnId="{5E149E72-DB55-1E46-A163-CC51E95D537F}">
      <dgm:prSet/>
      <dgm:spPr/>
      <dgm:t>
        <a:bodyPr/>
        <a:lstStyle/>
        <a:p>
          <a:endParaRPr lang="en-GB"/>
        </a:p>
      </dgm:t>
    </dgm:pt>
    <dgm:pt modelId="{EC9BF470-2854-8949-A31D-1940149BEA34}">
      <dgm:prSet/>
      <dgm:spPr/>
      <dgm:t>
        <a:bodyPr/>
        <a:lstStyle/>
        <a:p>
          <a:r>
            <a:rPr lang="en-GB" i="1" dirty="0"/>
            <a:t>What was eaten last month / year</a:t>
          </a:r>
        </a:p>
      </dgm:t>
    </dgm:pt>
    <dgm:pt modelId="{01B4C4B6-F323-3E4D-8E3A-5D65DE1618F0}" type="parTrans" cxnId="{FC8BEBEF-3D47-0D41-A1AD-B6AC83D9C3BA}">
      <dgm:prSet/>
      <dgm:spPr/>
      <dgm:t>
        <a:bodyPr/>
        <a:lstStyle/>
        <a:p>
          <a:endParaRPr lang="en-GB"/>
        </a:p>
      </dgm:t>
    </dgm:pt>
    <dgm:pt modelId="{F0AB37E3-5075-0042-A54C-16A8E15C22BD}" type="sibTrans" cxnId="{FC8BEBEF-3D47-0D41-A1AD-B6AC83D9C3BA}">
      <dgm:prSet/>
      <dgm:spPr/>
      <dgm:t>
        <a:bodyPr/>
        <a:lstStyle/>
        <a:p>
          <a:endParaRPr lang="en-GB"/>
        </a:p>
      </dgm:t>
    </dgm:pt>
    <dgm:pt modelId="{3D76BFCE-0B71-4D8D-A6B6-D3D0DEE8067E}" type="pres">
      <dgm:prSet presAssocID="{F5E05AF4-4248-4684-AD71-096F2A6E9C65}" presName="theList" presStyleCnt="0">
        <dgm:presLayoutVars>
          <dgm:dir/>
          <dgm:animLvl val="lvl"/>
          <dgm:resizeHandles val="exact"/>
        </dgm:presLayoutVars>
      </dgm:prSet>
      <dgm:spPr/>
    </dgm:pt>
    <dgm:pt modelId="{00A2FFC0-CB02-4484-938D-DC86EFA9A5E2}" type="pres">
      <dgm:prSet presAssocID="{965B596E-D26E-4BF1-8CD9-D3615E55D1CF}" presName="compNode" presStyleCnt="0"/>
      <dgm:spPr/>
    </dgm:pt>
    <dgm:pt modelId="{7E67FBE7-8762-4B83-9FCE-9E88E58192E3}" type="pres">
      <dgm:prSet presAssocID="{965B596E-D26E-4BF1-8CD9-D3615E55D1CF}" presName="aNode" presStyleLbl="bgShp" presStyleIdx="0" presStyleCnt="3"/>
      <dgm:spPr/>
    </dgm:pt>
    <dgm:pt modelId="{69E01318-20CE-48B8-986B-C1D32EECB4E1}" type="pres">
      <dgm:prSet presAssocID="{965B596E-D26E-4BF1-8CD9-D3615E55D1CF}" presName="textNode" presStyleLbl="bgShp" presStyleIdx="0" presStyleCnt="3"/>
      <dgm:spPr/>
    </dgm:pt>
    <dgm:pt modelId="{14F3A366-C809-4821-9D3E-E1597C647C90}" type="pres">
      <dgm:prSet presAssocID="{965B596E-D26E-4BF1-8CD9-D3615E55D1CF}" presName="compChildNode" presStyleCnt="0"/>
      <dgm:spPr/>
    </dgm:pt>
    <dgm:pt modelId="{DD4A5419-F29F-4ADA-A071-22D9DCC3D2D5}" type="pres">
      <dgm:prSet presAssocID="{965B596E-D26E-4BF1-8CD9-D3615E55D1CF}" presName="theInnerList" presStyleCnt="0"/>
      <dgm:spPr/>
    </dgm:pt>
    <dgm:pt modelId="{5DB17011-C7CE-4D7E-BC1F-75DB05AA5E1B}" type="pres">
      <dgm:prSet presAssocID="{2187DD0F-D8A5-48A4-B133-4AEB405AFF7D}" presName="childNode" presStyleLbl="node1" presStyleIdx="0" presStyleCnt="12">
        <dgm:presLayoutVars>
          <dgm:bulletEnabled val="1"/>
        </dgm:presLayoutVars>
      </dgm:prSet>
      <dgm:spPr/>
    </dgm:pt>
    <dgm:pt modelId="{1EF8809E-A92D-4269-87D3-B47883F3FC14}" type="pres">
      <dgm:prSet presAssocID="{2187DD0F-D8A5-48A4-B133-4AEB405AFF7D}" presName="aSpace2" presStyleCnt="0"/>
      <dgm:spPr/>
    </dgm:pt>
    <dgm:pt modelId="{9230C0C1-70AA-44CD-B828-60198CDC3502}" type="pres">
      <dgm:prSet presAssocID="{E397F031-D014-444E-9128-17F74E1F1714}" presName="childNode" presStyleLbl="node1" presStyleIdx="1" presStyleCnt="12">
        <dgm:presLayoutVars>
          <dgm:bulletEnabled val="1"/>
        </dgm:presLayoutVars>
      </dgm:prSet>
      <dgm:spPr/>
    </dgm:pt>
    <dgm:pt modelId="{EC660501-B5AE-4F01-A05B-461A30BB7100}" type="pres">
      <dgm:prSet presAssocID="{E397F031-D014-444E-9128-17F74E1F1714}" presName="aSpace2" presStyleCnt="0"/>
      <dgm:spPr/>
    </dgm:pt>
    <dgm:pt modelId="{7FCEA791-EE02-4FBE-8EA6-0B7A86C84A5F}" type="pres">
      <dgm:prSet presAssocID="{30F1594F-12F6-4254-BC27-97630D7219C7}" presName="childNode" presStyleLbl="node1" presStyleIdx="2" presStyleCnt="12">
        <dgm:presLayoutVars>
          <dgm:bulletEnabled val="1"/>
        </dgm:presLayoutVars>
      </dgm:prSet>
      <dgm:spPr/>
    </dgm:pt>
    <dgm:pt modelId="{E139C22A-DE17-6743-8F14-9AE954329E4E}" type="pres">
      <dgm:prSet presAssocID="{30F1594F-12F6-4254-BC27-97630D7219C7}" presName="aSpace2" presStyleCnt="0"/>
      <dgm:spPr/>
    </dgm:pt>
    <dgm:pt modelId="{63A151EF-CDBE-2144-B376-F01BADB8AEBA}" type="pres">
      <dgm:prSet presAssocID="{BE418CD8-8443-3643-834B-7ED2AED45F17}" presName="childNode" presStyleLbl="node1" presStyleIdx="3" presStyleCnt="12">
        <dgm:presLayoutVars>
          <dgm:bulletEnabled val="1"/>
        </dgm:presLayoutVars>
      </dgm:prSet>
      <dgm:spPr/>
    </dgm:pt>
    <dgm:pt modelId="{ADD3A288-CF9B-407C-A552-519B1EF0096C}" type="pres">
      <dgm:prSet presAssocID="{965B596E-D26E-4BF1-8CD9-D3615E55D1CF}" presName="aSpace" presStyleCnt="0"/>
      <dgm:spPr/>
    </dgm:pt>
    <dgm:pt modelId="{8A606C92-53AC-4CCB-B7CB-8A7145336B0D}" type="pres">
      <dgm:prSet presAssocID="{43FB7710-6205-497D-8A90-4AA40A9E32C7}" presName="compNode" presStyleCnt="0"/>
      <dgm:spPr/>
    </dgm:pt>
    <dgm:pt modelId="{546957AF-8E4A-441D-9298-627B147FA25C}" type="pres">
      <dgm:prSet presAssocID="{43FB7710-6205-497D-8A90-4AA40A9E32C7}" presName="aNode" presStyleLbl="bgShp" presStyleIdx="1" presStyleCnt="3"/>
      <dgm:spPr/>
    </dgm:pt>
    <dgm:pt modelId="{A2370C6C-3DD8-4B5B-A17F-0A7F56548DC1}" type="pres">
      <dgm:prSet presAssocID="{43FB7710-6205-497D-8A90-4AA40A9E32C7}" presName="textNode" presStyleLbl="bgShp" presStyleIdx="1" presStyleCnt="3"/>
      <dgm:spPr/>
    </dgm:pt>
    <dgm:pt modelId="{AEC84777-F8E4-47EF-9A62-3E5A51F11AAA}" type="pres">
      <dgm:prSet presAssocID="{43FB7710-6205-497D-8A90-4AA40A9E32C7}" presName="compChildNode" presStyleCnt="0"/>
      <dgm:spPr/>
    </dgm:pt>
    <dgm:pt modelId="{8A4AF8DE-AE14-439C-AA13-D67C8B75BDCB}" type="pres">
      <dgm:prSet presAssocID="{43FB7710-6205-497D-8A90-4AA40A9E32C7}" presName="theInnerList" presStyleCnt="0"/>
      <dgm:spPr/>
    </dgm:pt>
    <dgm:pt modelId="{A4A24C57-F2B3-4188-83DD-57F3CB8651C9}" type="pres">
      <dgm:prSet presAssocID="{9313805F-72AC-4C27-942B-476613447EC5}" presName="childNode" presStyleLbl="node1" presStyleIdx="4" presStyleCnt="12" custScaleY="98275" custLinFactNeighborY="13102">
        <dgm:presLayoutVars>
          <dgm:bulletEnabled val="1"/>
        </dgm:presLayoutVars>
      </dgm:prSet>
      <dgm:spPr/>
    </dgm:pt>
    <dgm:pt modelId="{78E7A714-FFD7-4850-91E4-8856C763E51F}" type="pres">
      <dgm:prSet presAssocID="{9313805F-72AC-4C27-942B-476613447EC5}" presName="aSpace2" presStyleCnt="0"/>
      <dgm:spPr/>
    </dgm:pt>
    <dgm:pt modelId="{C6A87F51-59A4-4D82-8189-5B7825770794}" type="pres">
      <dgm:prSet presAssocID="{68C3663B-02F8-444C-AC8D-B3B64408192A}" presName="childNode" presStyleLbl="node1" presStyleIdx="5" presStyleCnt="12" custScaleY="98275" custLinFactNeighborY="10801">
        <dgm:presLayoutVars>
          <dgm:bulletEnabled val="1"/>
        </dgm:presLayoutVars>
      </dgm:prSet>
      <dgm:spPr/>
    </dgm:pt>
    <dgm:pt modelId="{32209175-F703-468F-A96B-AEFBD3DB1568}" type="pres">
      <dgm:prSet presAssocID="{68C3663B-02F8-444C-AC8D-B3B64408192A}" presName="aSpace2" presStyleCnt="0"/>
      <dgm:spPr/>
    </dgm:pt>
    <dgm:pt modelId="{8C87EFA9-0906-4346-9E36-E36FDA4CD960}" type="pres">
      <dgm:prSet presAssocID="{06942B68-794A-4594-89F1-636F1CB0309F}" presName="childNode" presStyleLbl="node1" presStyleIdx="6" presStyleCnt="12" custScaleY="98275" custLinFactNeighborY="10801">
        <dgm:presLayoutVars>
          <dgm:bulletEnabled val="1"/>
        </dgm:presLayoutVars>
      </dgm:prSet>
      <dgm:spPr/>
    </dgm:pt>
    <dgm:pt modelId="{D179816B-3431-3148-AEF4-EA43DDE413E3}" type="pres">
      <dgm:prSet presAssocID="{06942B68-794A-4594-89F1-636F1CB0309F}" presName="aSpace2" presStyleCnt="0"/>
      <dgm:spPr/>
    </dgm:pt>
    <dgm:pt modelId="{26679E2F-E3F2-6143-A544-337664119BF3}" type="pres">
      <dgm:prSet presAssocID="{23BF1451-AAED-1045-B546-1435809291A7}" presName="childNode" presStyleLbl="node1" presStyleIdx="7" presStyleCnt="12">
        <dgm:presLayoutVars>
          <dgm:bulletEnabled val="1"/>
        </dgm:presLayoutVars>
      </dgm:prSet>
      <dgm:spPr/>
    </dgm:pt>
    <dgm:pt modelId="{EF7A6D7B-BD1E-41DE-894F-1535B2F4AE2B}" type="pres">
      <dgm:prSet presAssocID="{43FB7710-6205-497D-8A90-4AA40A9E32C7}" presName="aSpace" presStyleCnt="0"/>
      <dgm:spPr/>
    </dgm:pt>
    <dgm:pt modelId="{B571993D-7F1B-4474-BB70-B21F448CC334}" type="pres">
      <dgm:prSet presAssocID="{4EF1CC07-9221-4B44-AD33-E9E308581108}" presName="compNode" presStyleCnt="0"/>
      <dgm:spPr/>
    </dgm:pt>
    <dgm:pt modelId="{9EB54A2B-9EDA-4601-A495-90CD403AAF80}" type="pres">
      <dgm:prSet presAssocID="{4EF1CC07-9221-4B44-AD33-E9E308581108}" presName="aNode" presStyleLbl="bgShp" presStyleIdx="2" presStyleCnt="3"/>
      <dgm:spPr/>
    </dgm:pt>
    <dgm:pt modelId="{E0AFCA46-EE2A-45C8-A165-29CB4AB610F6}" type="pres">
      <dgm:prSet presAssocID="{4EF1CC07-9221-4B44-AD33-E9E308581108}" presName="textNode" presStyleLbl="bgShp" presStyleIdx="2" presStyleCnt="3"/>
      <dgm:spPr/>
    </dgm:pt>
    <dgm:pt modelId="{675C5004-6F31-4965-AED8-145AD77B2C73}" type="pres">
      <dgm:prSet presAssocID="{4EF1CC07-9221-4B44-AD33-E9E308581108}" presName="compChildNode" presStyleCnt="0"/>
      <dgm:spPr/>
    </dgm:pt>
    <dgm:pt modelId="{7450FA08-876D-434D-A8B5-8B83829B2F43}" type="pres">
      <dgm:prSet presAssocID="{4EF1CC07-9221-4B44-AD33-E9E308581108}" presName="theInnerList" presStyleCnt="0"/>
      <dgm:spPr/>
    </dgm:pt>
    <dgm:pt modelId="{C3B768EB-095F-429B-90D6-8CFF87984624}" type="pres">
      <dgm:prSet presAssocID="{EF174A11-8B37-479D-A06E-1CD4F2951EB1}" presName="childNode" presStyleLbl="node1" presStyleIdx="8" presStyleCnt="12">
        <dgm:presLayoutVars>
          <dgm:bulletEnabled val="1"/>
        </dgm:presLayoutVars>
      </dgm:prSet>
      <dgm:spPr/>
    </dgm:pt>
    <dgm:pt modelId="{6BA31AEE-16F7-4DD2-98C4-F2952207B7D5}" type="pres">
      <dgm:prSet presAssocID="{EF174A11-8B37-479D-A06E-1CD4F2951EB1}" presName="aSpace2" presStyleCnt="0"/>
      <dgm:spPr/>
    </dgm:pt>
    <dgm:pt modelId="{CDE5B22E-6C10-47EB-8635-778DE85CFF58}" type="pres">
      <dgm:prSet presAssocID="{A7BAFC5D-2C61-449D-A2DF-FF707FE0047F}" presName="childNode" presStyleLbl="node1" presStyleIdx="9" presStyleCnt="12">
        <dgm:presLayoutVars>
          <dgm:bulletEnabled val="1"/>
        </dgm:presLayoutVars>
      </dgm:prSet>
      <dgm:spPr/>
    </dgm:pt>
    <dgm:pt modelId="{EC51DEA6-E92B-4AA3-9693-739CEB5DDADE}" type="pres">
      <dgm:prSet presAssocID="{A7BAFC5D-2C61-449D-A2DF-FF707FE0047F}" presName="aSpace2" presStyleCnt="0"/>
      <dgm:spPr/>
    </dgm:pt>
    <dgm:pt modelId="{CB44CEEA-F6CE-42DF-B0D7-F1D75DA6E786}" type="pres">
      <dgm:prSet presAssocID="{A7AC6D23-06FD-4CF8-988C-C409303A16CC}" presName="childNode" presStyleLbl="node1" presStyleIdx="10" presStyleCnt="12">
        <dgm:presLayoutVars>
          <dgm:bulletEnabled val="1"/>
        </dgm:presLayoutVars>
      </dgm:prSet>
      <dgm:spPr/>
    </dgm:pt>
    <dgm:pt modelId="{AEBD8EC6-BD54-7E43-AF59-DB9093845741}" type="pres">
      <dgm:prSet presAssocID="{A7AC6D23-06FD-4CF8-988C-C409303A16CC}" presName="aSpace2" presStyleCnt="0"/>
      <dgm:spPr/>
    </dgm:pt>
    <dgm:pt modelId="{AD5A1CAC-73B1-3643-B221-91D5114C1279}" type="pres">
      <dgm:prSet presAssocID="{EC9BF470-2854-8949-A31D-1940149BEA34}" presName="childNode" presStyleLbl="node1" presStyleIdx="11" presStyleCnt="12">
        <dgm:presLayoutVars>
          <dgm:bulletEnabled val="1"/>
        </dgm:presLayoutVars>
      </dgm:prSet>
      <dgm:spPr/>
    </dgm:pt>
  </dgm:ptLst>
  <dgm:cxnLst>
    <dgm:cxn modelId="{A04B1002-CA5F-43A5-BC05-7F1A42B4AC57}" type="presOf" srcId="{43FB7710-6205-497D-8A90-4AA40A9E32C7}" destId="{546957AF-8E4A-441D-9298-627B147FA25C}" srcOrd="0" destOrd="0" presId="urn:microsoft.com/office/officeart/2005/8/layout/lProcess2"/>
    <dgm:cxn modelId="{15A2540A-9D96-4AB3-8277-8876ABFBDC1C}" type="presOf" srcId="{965B596E-D26E-4BF1-8CD9-D3615E55D1CF}" destId="{69E01318-20CE-48B8-986B-C1D32EECB4E1}" srcOrd="1" destOrd="0" presId="urn:microsoft.com/office/officeart/2005/8/layout/lProcess2"/>
    <dgm:cxn modelId="{D342780E-2B57-4537-B499-7F35665B6B36}" type="presOf" srcId="{4EF1CC07-9221-4B44-AD33-E9E308581108}" destId="{E0AFCA46-EE2A-45C8-A165-29CB4AB610F6}" srcOrd="1" destOrd="0" presId="urn:microsoft.com/office/officeart/2005/8/layout/lProcess2"/>
    <dgm:cxn modelId="{9612AD0F-0C15-434D-92F5-BC080BE11784}" type="presOf" srcId="{F5E05AF4-4248-4684-AD71-096F2A6E9C65}" destId="{3D76BFCE-0B71-4D8D-A6B6-D3D0DEE8067E}" srcOrd="0" destOrd="0" presId="urn:microsoft.com/office/officeart/2005/8/layout/lProcess2"/>
    <dgm:cxn modelId="{22BA8015-2621-4EF6-AB0B-6906C6F5EDF0}" type="presOf" srcId="{06942B68-794A-4594-89F1-636F1CB0309F}" destId="{8C87EFA9-0906-4346-9E36-E36FDA4CD960}" srcOrd="0" destOrd="0" presId="urn:microsoft.com/office/officeart/2005/8/layout/lProcess2"/>
    <dgm:cxn modelId="{EBC85C23-E96E-FC48-B75D-F27E2FC8CE82}" type="presOf" srcId="{23BF1451-AAED-1045-B546-1435809291A7}" destId="{26679E2F-E3F2-6143-A544-337664119BF3}" srcOrd="0" destOrd="0" presId="urn:microsoft.com/office/officeart/2005/8/layout/lProcess2"/>
    <dgm:cxn modelId="{004A822D-4612-4833-9EC1-12F5E2B73623}" srcId="{43FB7710-6205-497D-8A90-4AA40A9E32C7}" destId="{68C3663B-02F8-444C-AC8D-B3B64408192A}" srcOrd="1" destOrd="0" parTransId="{46D4D923-E5F1-48B0-9E6A-47064FE96810}" sibTransId="{77BFE4D5-F57F-47B0-A448-CAA6F3CE09DE}"/>
    <dgm:cxn modelId="{03E7F930-B155-4741-9403-3C801D0A6C86}" type="presOf" srcId="{BE418CD8-8443-3643-834B-7ED2AED45F17}" destId="{63A151EF-CDBE-2144-B376-F01BADB8AEBA}" srcOrd="0" destOrd="0" presId="urn:microsoft.com/office/officeart/2005/8/layout/lProcess2"/>
    <dgm:cxn modelId="{259C1137-75E2-3346-ADA7-D1A5A95E1F47}" type="presOf" srcId="{EC9BF470-2854-8949-A31D-1940149BEA34}" destId="{AD5A1CAC-73B1-3643-B221-91D5114C1279}" srcOrd="0" destOrd="0" presId="urn:microsoft.com/office/officeart/2005/8/layout/lProcess2"/>
    <dgm:cxn modelId="{AE1DA842-9F08-46F6-998C-EC8B7AF495A9}" srcId="{4EF1CC07-9221-4B44-AD33-E9E308581108}" destId="{EF174A11-8B37-479D-A06E-1CD4F2951EB1}" srcOrd="0" destOrd="0" parTransId="{22EC03AB-7FFC-4B51-BFD2-7BE263FD6038}" sibTransId="{336201D7-7398-4D3A-A26C-B7CD681AC4D6}"/>
    <dgm:cxn modelId="{837BFE4B-DB47-445B-A6B8-4CB08B1EC9BE}" type="presOf" srcId="{30F1594F-12F6-4254-BC27-97630D7219C7}" destId="{7FCEA791-EE02-4FBE-8EA6-0B7A86C84A5F}" srcOrd="0" destOrd="0" presId="urn:microsoft.com/office/officeart/2005/8/layout/lProcess2"/>
    <dgm:cxn modelId="{5B7B8452-2BE9-433E-A01E-90F000565F69}" type="presOf" srcId="{965B596E-D26E-4BF1-8CD9-D3615E55D1CF}" destId="{7E67FBE7-8762-4B83-9FCE-9E88E58192E3}" srcOrd="0" destOrd="0" presId="urn:microsoft.com/office/officeart/2005/8/layout/lProcess2"/>
    <dgm:cxn modelId="{90532555-475C-4C40-B13B-4025B9C17CA3}" srcId="{F5E05AF4-4248-4684-AD71-096F2A6E9C65}" destId="{965B596E-D26E-4BF1-8CD9-D3615E55D1CF}" srcOrd="0" destOrd="0" parTransId="{11570436-A770-4161-A68B-CFAA71E955CE}" sibTransId="{AB3CD11D-E3F9-4D10-A61C-8BCC48FDB942}"/>
    <dgm:cxn modelId="{F3166258-D1B9-41FA-A447-2B467F0E926C}" type="presOf" srcId="{4EF1CC07-9221-4B44-AD33-E9E308581108}" destId="{9EB54A2B-9EDA-4601-A495-90CD403AAF80}" srcOrd="0" destOrd="0" presId="urn:microsoft.com/office/officeart/2005/8/layout/lProcess2"/>
    <dgm:cxn modelId="{A63A305E-2BC9-43DD-8D20-D409A9DD9489}" srcId="{965B596E-D26E-4BF1-8CD9-D3615E55D1CF}" destId="{2187DD0F-D8A5-48A4-B133-4AEB405AFF7D}" srcOrd="0" destOrd="0" parTransId="{9E5B6469-A8F8-4ED4-AB68-E50FF488162E}" sibTransId="{91970218-BBAF-4FA5-A472-23DCFAA553E5}"/>
    <dgm:cxn modelId="{9F17F368-B5D8-4EB6-A246-699122213B4B}" type="presOf" srcId="{E397F031-D014-444E-9128-17F74E1F1714}" destId="{9230C0C1-70AA-44CD-B828-60198CDC3502}" srcOrd="0" destOrd="0" presId="urn:microsoft.com/office/officeart/2005/8/layout/lProcess2"/>
    <dgm:cxn modelId="{5E149E72-DB55-1E46-A163-CC51E95D537F}" srcId="{43FB7710-6205-497D-8A90-4AA40A9E32C7}" destId="{23BF1451-AAED-1045-B546-1435809291A7}" srcOrd="3" destOrd="0" parTransId="{4B5B52A9-A3A8-AC4E-9CE1-8A17A62D2AD8}" sibTransId="{A9918340-018E-FF4F-A2B5-BABA435A249A}"/>
    <dgm:cxn modelId="{25A03073-6974-4E39-B453-1A128356CDA6}" type="presOf" srcId="{43FB7710-6205-497D-8A90-4AA40A9E32C7}" destId="{A2370C6C-3DD8-4B5B-A17F-0A7F56548DC1}" srcOrd="1" destOrd="0" presId="urn:microsoft.com/office/officeart/2005/8/layout/lProcess2"/>
    <dgm:cxn modelId="{D748E275-428E-44C5-95E8-0CB33388835A}" type="presOf" srcId="{A7AC6D23-06FD-4CF8-988C-C409303A16CC}" destId="{CB44CEEA-F6CE-42DF-B0D7-F1D75DA6E786}" srcOrd="0" destOrd="0" presId="urn:microsoft.com/office/officeart/2005/8/layout/lProcess2"/>
    <dgm:cxn modelId="{E5705878-B584-4C1B-ACF4-825732CF0033}" srcId="{4EF1CC07-9221-4B44-AD33-E9E308581108}" destId="{A7BAFC5D-2C61-449D-A2DF-FF707FE0047F}" srcOrd="1" destOrd="0" parTransId="{643BA668-513C-4352-9A30-887B3F1760DB}" sibTransId="{D0DA1398-EC8E-4C09-8357-CD3108CA2348}"/>
    <dgm:cxn modelId="{337B3783-39BC-4904-93AA-7D34AC9C81D9}" srcId="{965B596E-D26E-4BF1-8CD9-D3615E55D1CF}" destId="{E397F031-D014-444E-9128-17F74E1F1714}" srcOrd="1" destOrd="0" parTransId="{CB679133-F1B5-48ED-8862-BCC969D68146}" sibTransId="{EFC5E8D0-82A6-43FB-8067-3E9B68298E33}"/>
    <dgm:cxn modelId="{D90BC086-EA2B-4B28-83B0-A5D4585CC205}" srcId="{F5E05AF4-4248-4684-AD71-096F2A6E9C65}" destId="{43FB7710-6205-497D-8A90-4AA40A9E32C7}" srcOrd="1" destOrd="0" parTransId="{EEA3F3E8-15BF-4075-B481-5ECA50831D32}" sibTransId="{95394375-912D-468A-B36F-CCCB591900CA}"/>
    <dgm:cxn modelId="{EFD2A888-C558-4314-B0BE-8318F3F82707}" type="presOf" srcId="{A7BAFC5D-2C61-449D-A2DF-FF707FE0047F}" destId="{CDE5B22E-6C10-47EB-8635-778DE85CFF58}" srcOrd="0" destOrd="0" presId="urn:microsoft.com/office/officeart/2005/8/layout/lProcess2"/>
    <dgm:cxn modelId="{C9D78E89-3E81-4BEB-9FBE-9AB611BD426B}" srcId="{43FB7710-6205-497D-8A90-4AA40A9E32C7}" destId="{9313805F-72AC-4C27-942B-476613447EC5}" srcOrd="0" destOrd="0" parTransId="{B93EFC7C-A365-442A-8634-00CA81A442AD}" sibTransId="{6E68E572-309C-4EA1-911E-B144B3E3A2A8}"/>
    <dgm:cxn modelId="{7C501E8F-13FF-4E7F-84FE-E225DC9A6DFA}" srcId="{F5E05AF4-4248-4684-AD71-096F2A6E9C65}" destId="{4EF1CC07-9221-4B44-AD33-E9E308581108}" srcOrd="2" destOrd="0" parTransId="{6D86A23F-39D6-43D8-9614-FF30FB619CE8}" sibTransId="{025E1FA7-C6D6-4BB4-8778-1F607076666C}"/>
    <dgm:cxn modelId="{32C4C39C-342C-4407-BABD-DF8356FF9E21}" type="presOf" srcId="{EF174A11-8B37-479D-A06E-1CD4F2951EB1}" destId="{C3B768EB-095F-429B-90D6-8CFF87984624}" srcOrd="0" destOrd="0" presId="urn:microsoft.com/office/officeart/2005/8/layout/lProcess2"/>
    <dgm:cxn modelId="{FAD984A1-22A3-4411-939D-6939816F3C6B}" srcId="{965B596E-D26E-4BF1-8CD9-D3615E55D1CF}" destId="{30F1594F-12F6-4254-BC27-97630D7219C7}" srcOrd="2" destOrd="0" parTransId="{77430966-C2A6-45CB-87AD-E9CDBDD73075}" sibTransId="{3968D5E1-DE0F-47E4-BE0D-AD604A2B7554}"/>
    <dgm:cxn modelId="{E4604EAA-D178-4D92-B5FA-F2162EB6969A}" type="presOf" srcId="{2187DD0F-D8A5-48A4-B133-4AEB405AFF7D}" destId="{5DB17011-C7CE-4D7E-BC1F-75DB05AA5E1B}" srcOrd="0" destOrd="0" presId="urn:microsoft.com/office/officeart/2005/8/layout/lProcess2"/>
    <dgm:cxn modelId="{17F580B0-B928-4079-B481-F51493D1D081}" type="presOf" srcId="{68C3663B-02F8-444C-AC8D-B3B64408192A}" destId="{C6A87F51-59A4-4D82-8189-5B7825770794}" srcOrd="0" destOrd="0" presId="urn:microsoft.com/office/officeart/2005/8/layout/lProcess2"/>
    <dgm:cxn modelId="{73042CC5-A6DF-49D7-B38D-74037E57465B}" srcId="{43FB7710-6205-497D-8A90-4AA40A9E32C7}" destId="{06942B68-794A-4594-89F1-636F1CB0309F}" srcOrd="2" destOrd="0" parTransId="{3CEF91BD-4E6B-439F-B332-9A385E1744BC}" sibTransId="{2E695706-1442-40D6-B2C0-AE4D126F0393}"/>
    <dgm:cxn modelId="{301D74DD-92B6-4B6A-8A0F-2AFC81AA81D8}" type="presOf" srcId="{9313805F-72AC-4C27-942B-476613447EC5}" destId="{A4A24C57-F2B3-4188-83DD-57F3CB8651C9}" srcOrd="0" destOrd="0" presId="urn:microsoft.com/office/officeart/2005/8/layout/lProcess2"/>
    <dgm:cxn modelId="{FC8BEBEF-3D47-0D41-A1AD-B6AC83D9C3BA}" srcId="{4EF1CC07-9221-4B44-AD33-E9E308581108}" destId="{EC9BF470-2854-8949-A31D-1940149BEA34}" srcOrd="3" destOrd="0" parTransId="{01B4C4B6-F323-3E4D-8E3A-5D65DE1618F0}" sibTransId="{F0AB37E3-5075-0042-A54C-16A8E15C22BD}"/>
    <dgm:cxn modelId="{4A9374FC-2DBC-1F4B-8FA2-AEE4A6BD31FD}" srcId="{965B596E-D26E-4BF1-8CD9-D3615E55D1CF}" destId="{BE418CD8-8443-3643-834B-7ED2AED45F17}" srcOrd="3" destOrd="0" parTransId="{FD718DC4-6602-2043-8103-4A1B7F3D3FA4}" sibTransId="{3585BFCA-DCEC-5340-9BC1-D83C35B8066F}"/>
    <dgm:cxn modelId="{A66E8AFF-29EC-4F2F-8702-889AE55FFC44}" srcId="{4EF1CC07-9221-4B44-AD33-E9E308581108}" destId="{A7AC6D23-06FD-4CF8-988C-C409303A16CC}" srcOrd="2" destOrd="0" parTransId="{C819E0FE-7996-44AA-BD12-8273B9977CA4}" sibTransId="{A281EC75-E04B-4201-9788-6D6584079FEE}"/>
    <dgm:cxn modelId="{F1E80E45-5869-4764-BE4C-9D5AF8FA4C60}" type="presParOf" srcId="{3D76BFCE-0B71-4D8D-A6B6-D3D0DEE8067E}" destId="{00A2FFC0-CB02-4484-938D-DC86EFA9A5E2}" srcOrd="0" destOrd="0" presId="urn:microsoft.com/office/officeart/2005/8/layout/lProcess2"/>
    <dgm:cxn modelId="{317067CF-D87F-4D7B-9C3A-02EAFF4B8294}" type="presParOf" srcId="{00A2FFC0-CB02-4484-938D-DC86EFA9A5E2}" destId="{7E67FBE7-8762-4B83-9FCE-9E88E58192E3}" srcOrd="0" destOrd="0" presId="urn:microsoft.com/office/officeart/2005/8/layout/lProcess2"/>
    <dgm:cxn modelId="{609D488A-531E-459F-8265-8B8D392D176A}" type="presParOf" srcId="{00A2FFC0-CB02-4484-938D-DC86EFA9A5E2}" destId="{69E01318-20CE-48B8-986B-C1D32EECB4E1}" srcOrd="1" destOrd="0" presId="urn:microsoft.com/office/officeart/2005/8/layout/lProcess2"/>
    <dgm:cxn modelId="{6407FA31-C1A1-47F2-B1ED-86EBD968E0D5}" type="presParOf" srcId="{00A2FFC0-CB02-4484-938D-DC86EFA9A5E2}" destId="{14F3A366-C809-4821-9D3E-E1597C647C90}" srcOrd="2" destOrd="0" presId="urn:microsoft.com/office/officeart/2005/8/layout/lProcess2"/>
    <dgm:cxn modelId="{ED682CEF-D332-43B6-83AF-78298F8917E2}" type="presParOf" srcId="{14F3A366-C809-4821-9D3E-E1597C647C90}" destId="{DD4A5419-F29F-4ADA-A071-22D9DCC3D2D5}" srcOrd="0" destOrd="0" presId="urn:microsoft.com/office/officeart/2005/8/layout/lProcess2"/>
    <dgm:cxn modelId="{50D5C145-4B32-4235-B5A8-946C34DDCF6D}" type="presParOf" srcId="{DD4A5419-F29F-4ADA-A071-22D9DCC3D2D5}" destId="{5DB17011-C7CE-4D7E-BC1F-75DB05AA5E1B}" srcOrd="0" destOrd="0" presId="urn:microsoft.com/office/officeart/2005/8/layout/lProcess2"/>
    <dgm:cxn modelId="{99D57364-451C-4747-9E46-548BD2277FCA}" type="presParOf" srcId="{DD4A5419-F29F-4ADA-A071-22D9DCC3D2D5}" destId="{1EF8809E-A92D-4269-87D3-B47883F3FC14}" srcOrd="1" destOrd="0" presId="urn:microsoft.com/office/officeart/2005/8/layout/lProcess2"/>
    <dgm:cxn modelId="{40AB5183-6C97-48DD-A61C-8B19B08460C8}" type="presParOf" srcId="{DD4A5419-F29F-4ADA-A071-22D9DCC3D2D5}" destId="{9230C0C1-70AA-44CD-B828-60198CDC3502}" srcOrd="2" destOrd="0" presId="urn:microsoft.com/office/officeart/2005/8/layout/lProcess2"/>
    <dgm:cxn modelId="{82D4357E-F354-4ADC-8346-0EAA6567C35F}" type="presParOf" srcId="{DD4A5419-F29F-4ADA-A071-22D9DCC3D2D5}" destId="{EC660501-B5AE-4F01-A05B-461A30BB7100}" srcOrd="3" destOrd="0" presId="urn:microsoft.com/office/officeart/2005/8/layout/lProcess2"/>
    <dgm:cxn modelId="{1A4AE584-8274-4967-8B66-69D2A80C73F2}" type="presParOf" srcId="{DD4A5419-F29F-4ADA-A071-22D9DCC3D2D5}" destId="{7FCEA791-EE02-4FBE-8EA6-0B7A86C84A5F}" srcOrd="4" destOrd="0" presId="urn:microsoft.com/office/officeart/2005/8/layout/lProcess2"/>
    <dgm:cxn modelId="{F79BE048-CE1D-7247-8A24-F5B7BF57D45F}" type="presParOf" srcId="{DD4A5419-F29F-4ADA-A071-22D9DCC3D2D5}" destId="{E139C22A-DE17-6743-8F14-9AE954329E4E}" srcOrd="5" destOrd="0" presId="urn:microsoft.com/office/officeart/2005/8/layout/lProcess2"/>
    <dgm:cxn modelId="{DA09CA1B-0F00-C343-AB9A-6FBFAFB06956}" type="presParOf" srcId="{DD4A5419-F29F-4ADA-A071-22D9DCC3D2D5}" destId="{63A151EF-CDBE-2144-B376-F01BADB8AEBA}" srcOrd="6" destOrd="0" presId="urn:microsoft.com/office/officeart/2005/8/layout/lProcess2"/>
    <dgm:cxn modelId="{6692EA7F-7868-44C5-86B1-CC38322DF378}" type="presParOf" srcId="{3D76BFCE-0B71-4D8D-A6B6-D3D0DEE8067E}" destId="{ADD3A288-CF9B-407C-A552-519B1EF0096C}" srcOrd="1" destOrd="0" presId="urn:microsoft.com/office/officeart/2005/8/layout/lProcess2"/>
    <dgm:cxn modelId="{307D03D5-6148-4013-A4F4-3707BC2DDD06}" type="presParOf" srcId="{3D76BFCE-0B71-4D8D-A6B6-D3D0DEE8067E}" destId="{8A606C92-53AC-4CCB-B7CB-8A7145336B0D}" srcOrd="2" destOrd="0" presId="urn:microsoft.com/office/officeart/2005/8/layout/lProcess2"/>
    <dgm:cxn modelId="{21E10230-4B5D-4151-9E55-254EC9F57C0B}" type="presParOf" srcId="{8A606C92-53AC-4CCB-B7CB-8A7145336B0D}" destId="{546957AF-8E4A-441D-9298-627B147FA25C}" srcOrd="0" destOrd="0" presId="urn:microsoft.com/office/officeart/2005/8/layout/lProcess2"/>
    <dgm:cxn modelId="{224D5842-4C4A-4F34-8C15-381A7EDB191E}" type="presParOf" srcId="{8A606C92-53AC-4CCB-B7CB-8A7145336B0D}" destId="{A2370C6C-3DD8-4B5B-A17F-0A7F56548DC1}" srcOrd="1" destOrd="0" presId="urn:microsoft.com/office/officeart/2005/8/layout/lProcess2"/>
    <dgm:cxn modelId="{73BFA4EB-327E-4599-91CF-2555936E90A2}" type="presParOf" srcId="{8A606C92-53AC-4CCB-B7CB-8A7145336B0D}" destId="{AEC84777-F8E4-47EF-9A62-3E5A51F11AAA}" srcOrd="2" destOrd="0" presId="urn:microsoft.com/office/officeart/2005/8/layout/lProcess2"/>
    <dgm:cxn modelId="{AFD5FFEE-0D32-49EF-8994-7DFF7276D103}" type="presParOf" srcId="{AEC84777-F8E4-47EF-9A62-3E5A51F11AAA}" destId="{8A4AF8DE-AE14-439C-AA13-D67C8B75BDCB}" srcOrd="0" destOrd="0" presId="urn:microsoft.com/office/officeart/2005/8/layout/lProcess2"/>
    <dgm:cxn modelId="{64F6DBB0-8979-42CC-BE7D-C4A6C969E80A}" type="presParOf" srcId="{8A4AF8DE-AE14-439C-AA13-D67C8B75BDCB}" destId="{A4A24C57-F2B3-4188-83DD-57F3CB8651C9}" srcOrd="0" destOrd="0" presId="urn:microsoft.com/office/officeart/2005/8/layout/lProcess2"/>
    <dgm:cxn modelId="{19EF212C-3700-4DE8-9B21-4BF60BD6D3FA}" type="presParOf" srcId="{8A4AF8DE-AE14-439C-AA13-D67C8B75BDCB}" destId="{78E7A714-FFD7-4850-91E4-8856C763E51F}" srcOrd="1" destOrd="0" presId="urn:microsoft.com/office/officeart/2005/8/layout/lProcess2"/>
    <dgm:cxn modelId="{22F0C9CE-71E7-4722-A117-F817CD18B927}" type="presParOf" srcId="{8A4AF8DE-AE14-439C-AA13-D67C8B75BDCB}" destId="{C6A87F51-59A4-4D82-8189-5B7825770794}" srcOrd="2" destOrd="0" presId="urn:microsoft.com/office/officeart/2005/8/layout/lProcess2"/>
    <dgm:cxn modelId="{58C27169-C7FC-4C88-8D99-ED64884B9934}" type="presParOf" srcId="{8A4AF8DE-AE14-439C-AA13-D67C8B75BDCB}" destId="{32209175-F703-468F-A96B-AEFBD3DB1568}" srcOrd="3" destOrd="0" presId="urn:microsoft.com/office/officeart/2005/8/layout/lProcess2"/>
    <dgm:cxn modelId="{C78D0DC2-FCD9-480A-9627-72CAEE5AB5BB}" type="presParOf" srcId="{8A4AF8DE-AE14-439C-AA13-D67C8B75BDCB}" destId="{8C87EFA9-0906-4346-9E36-E36FDA4CD960}" srcOrd="4" destOrd="0" presId="urn:microsoft.com/office/officeart/2005/8/layout/lProcess2"/>
    <dgm:cxn modelId="{9272A33A-F211-0742-851D-4137C0C5480F}" type="presParOf" srcId="{8A4AF8DE-AE14-439C-AA13-D67C8B75BDCB}" destId="{D179816B-3431-3148-AEF4-EA43DDE413E3}" srcOrd="5" destOrd="0" presId="urn:microsoft.com/office/officeart/2005/8/layout/lProcess2"/>
    <dgm:cxn modelId="{2E2B37F1-7ACB-ED43-A3FC-33F418490169}" type="presParOf" srcId="{8A4AF8DE-AE14-439C-AA13-D67C8B75BDCB}" destId="{26679E2F-E3F2-6143-A544-337664119BF3}" srcOrd="6" destOrd="0" presId="urn:microsoft.com/office/officeart/2005/8/layout/lProcess2"/>
    <dgm:cxn modelId="{BAB8830A-8DA8-47C2-A45D-32D14D95FC3B}" type="presParOf" srcId="{3D76BFCE-0B71-4D8D-A6B6-D3D0DEE8067E}" destId="{EF7A6D7B-BD1E-41DE-894F-1535B2F4AE2B}" srcOrd="3" destOrd="0" presId="urn:microsoft.com/office/officeart/2005/8/layout/lProcess2"/>
    <dgm:cxn modelId="{CE8C2CA5-02E0-4AA7-9CE6-257469AB8665}" type="presParOf" srcId="{3D76BFCE-0B71-4D8D-A6B6-D3D0DEE8067E}" destId="{B571993D-7F1B-4474-BB70-B21F448CC334}" srcOrd="4" destOrd="0" presId="urn:microsoft.com/office/officeart/2005/8/layout/lProcess2"/>
    <dgm:cxn modelId="{8505A61F-3887-4EEF-A94A-2D73F53159ED}" type="presParOf" srcId="{B571993D-7F1B-4474-BB70-B21F448CC334}" destId="{9EB54A2B-9EDA-4601-A495-90CD403AAF80}" srcOrd="0" destOrd="0" presId="urn:microsoft.com/office/officeart/2005/8/layout/lProcess2"/>
    <dgm:cxn modelId="{15ECD82E-8476-4E13-A9C8-0C80B6E60730}" type="presParOf" srcId="{B571993D-7F1B-4474-BB70-B21F448CC334}" destId="{E0AFCA46-EE2A-45C8-A165-29CB4AB610F6}" srcOrd="1" destOrd="0" presId="urn:microsoft.com/office/officeart/2005/8/layout/lProcess2"/>
    <dgm:cxn modelId="{A792FCB4-10F0-4526-99F3-6F587DE163DE}" type="presParOf" srcId="{B571993D-7F1B-4474-BB70-B21F448CC334}" destId="{675C5004-6F31-4965-AED8-145AD77B2C73}" srcOrd="2" destOrd="0" presId="urn:microsoft.com/office/officeart/2005/8/layout/lProcess2"/>
    <dgm:cxn modelId="{5A86C89F-03F5-46A2-98B7-B072967F7F37}" type="presParOf" srcId="{675C5004-6F31-4965-AED8-145AD77B2C73}" destId="{7450FA08-876D-434D-A8B5-8B83829B2F43}" srcOrd="0" destOrd="0" presId="urn:microsoft.com/office/officeart/2005/8/layout/lProcess2"/>
    <dgm:cxn modelId="{5EF144D0-159E-4C6D-A9C9-B40BA50E098A}" type="presParOf" srcId="{7450FA08-876D-434D-A8B5-8B83829B2F43}" destId="{C3B768EB-095F-429B-90D6-8CFF87984624}" srcOrd="0" destOrd="0" presId="urn:microsoft.com/office/officeart/2005/8/layout/lProcess2"/>
    <dgm:cxn modelId="{64155594-C4DD-4A56-B61F-D34B49E6835C}" type="presParOf" srcId="{7450FA08-876D-434D-A8B5-8B83829B2F43}" destId="{6BA31AEE-16F7-4DD2-98C4-F2952207B7D5}" srcOrd="1" destOrd="0" presId="urn:microsoft.com/office/officeart/2005/8/layout/lProcess2"/>
    <dgm:cxn modelId="{6414ED7B-C2EE-4F99-97D1-0EC5247A8CBF}" type="presParOf" srcId="{7450FA08-876D-434D-A8B5-8B83829B2F43}" destId="{CDE5B22E-6C10-47EB-8635-778DE85CFF58}" srcOrd="2" destOrd="0" presId="urn:microsoft.com/office/officeart/2005/8/layout/lProcess2"/>
    <dgm:cxn modelId="{47117BA0-297A-47DF-A317-63E248262F05}" type="presParOf" srcId="{7450FA08-876D-434D-A8B5-8B83829B2F43}" destId="{EC51DEA6-E92B-4AA3-9693-739CEB5DDADE}" srcOrd="3" destOrd="0" presId="urn:microsoft.com/office/officeart/2005/8/layout/lProcess2"/>
    <dgm:cxn modelId="{1AC85AC4-7725-4F51-A057-DD368E7ED396}" type="presParOf" srcId="{7450FA08-876D-434D-A8B5-8B83829B2F43}" destId="{CB44CEEA-F6CE-42DF-B0D7-F1D75DA6E786}" srcOrd="4" destOrd="0" presId="urn:microsoft.com/office/officeart/2005/8/layout/lProcess2"/>
    <dgm:cxn modelId="{EB88B2A0-2008-B445-B055-28167A52C87E}" type="presParOf" srcId="{7450FA08-876D-434D-A8B5-8B83829B2F43}" destId="{AEBD8EC6-BD54-7E43-AF59-DB9093845741}" srcOrd="5" destOrd="0" presId="urn:microsoft.com/office/officeart/2005/8/layout/lProcess2"/>
    <dgm:cxn modelId="{8C50CF23-9B6F-6841-8893-69942BD82E43}" type="presParOf" srcId="{7450FA08-876D-434D-A8B5-8B83829B2F43}" destId="{AD5A1CAC-73B1-3643-B221-91D5114C127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F51220-105B-F84F-9064-5B63F794F8C5}"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GB"/>
        </a:p>
      </dgm:t>
    </dgm:pt>
    <dgm:pt modelId="{F19B8A10-0B0F-2D47-9637-01968D9F3C2E}">
      <dgm:prSet phldrT="[Text]"/>
      <dgm:spPr>
        <a:xfrm>
          <a:off x="6545" y="738441"/>
          <a:ext cx="3358008" cy="134320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Food description</a:t>
          </a:r>
        </a:p>
      </dgm:t>
    </dgm:pt>
    <dgm:pt modelId="{7C09B476-0DB1-2D47-A354-2E8690E30258}" type="parTrans" cxnId="{B016A2DA-63FA-4E41-ACE9-BAC48B2E39DA}">
      <dgm:prSet/>
      <dgm:spPr/>
      <dgm:t>
        <a:bodyPr/>
        <a:lstStyle/>
        <a:p>
          <a:endParaRPr lang="en-GB"/>
        </a:p>
      </dgm:t>
    </dgm:pt>
    <dgm:pt modelId="{51402C53-CAF6-1045-8FD6-511862E240CA}" type="sibTrans" cxnId="{B016A2DA-63FA-4E41-ACE9-BAC48B2E39DA}">
      <dgm:prSet/>
      <dgm:spPr/>
      <dgm:t>
        <a:bodyPr/>
        <a:lstStyle/>
        <a:p>
          <a:endParaRPr lang="en-GB"/>
        </a:p>
      </dgm:t>
    </dgm:pt>
    <dgm:pt modelId="{344DE685-EBC2-884C-B3E0-96A294DBA47F}">
      <dgm:prSet phldrT="[Text]"/>
      <dgm:spPr>
        <a:xfrm>
          <a:off x="2928013"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pasta in tomato-based sauce, homemade</a:t>
          </a:r>
        </a:p>
      </dgm:t>
    </dgm:pt>
    <dgm:pt modelId="{83540A98-124B-DA43-BCD1-CFA6998AB5F7}" type="parTrans" cxnId="{D77373EC-56B1-D34D-95D6-3B89E78FC0D8}">
      <dgm:prSet/>
      <dgm:spPr/>
      <dgm:t>
        <a:bodyPr/>
        <a:lstStyle/>
        <a:p>
          <a:endParaRPr lang="en-GB"/>
        </a:p>
      </dgm:t>
    </dgm:pt>
    <dgm:pt modelId="{42FB92BF-B368-C849-8592-4373254C3198}" type="sibTrans" cxnId="{D77373EC-56B1-D34D-95D6-3B89E78FC0D8}">
      <dgm:prSet/>
      <dgm:spPr/>
      <dgm:t>
        <a:bodyPr/>
        <a:lstStyle/>
        <a:p>
          <a:endParaRPr lang="en-GB"/>
        </a:p>
      </dgm:t>
    </dgm:pt>
    <dgm:pt modelId="{48C8D17E-D9E6-084C-BA65-4452190A059A}">
      <dgm:prSet phldrT="[Text]"/>
      <dgm:spPr>
        <a:xfrm>
          <a:off x="6545" y="2269693"/>
          <a:ext cx="3358008" cy="134320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 lastClr="FFFFFF"/>
              </a:solidFill>
              <a:latin typeface="Calibri" panose="020F0502020204030204"/>
              <a:ea typeface="+mn-ea"/>
              <a:cs typeface="+mn-cs"/>
            </a:rPr>
            <a:t>Food Code</a:t>
          </a:r>
        </a:p>
      </dgm:t>
    </dgm:pt>
    <dgm:pt modelId="{0BF01891-A54C-1F46-9E89-9F3E216C2608}" type="parTrans" cxnId="{74B58624-5773-4446-8415-F8BD76CBE6E3}">
      <dgm:prSet/>
      <dgm:spPr/>
      <dgm:t>
        <a:bodyPr/>
        <a:lstStyle/>
        <a:p>
          <a:endParaRPr lang="en-GB"/>
        </a:p>
      </dgm:t>
    </dgm:pt>
    <dgm:pt modelId="{7346315C-DCDE-BA47-AD08-DB3AF1825BA2}" type="sibTrans" cxnId="{74B58624-5773-4446-8415-F8BD76CBE6E3}">
      <dgm:prSet/>
      <dgm:spPr/>
      <dgm:t>
        <a:bodyPr/>
        <a:lstStyle/>
        <a:p>
          <a:endParaRPr lang="en-GB"/>
        </a:p>
      </dgm:t>
    </dgm:pt>
    <dgm:pt modelId="{56622CF4-76EF-184B-9ACF-6A886B6086CD}">
      <dgm:prSet phldrT="[Text]"/>
      <dgm:spPr>
        <a:xfrm>
          <a:off x="2928013"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Study / Nationally specific</a:t>
          </a:r>
        </a:p>
      </dgm:t>
    </dgm:pt>
    <dgm:pt modelId="{BC173E4E-81AA-5F4F-B760-74A0D38E2BB2}" type="parTrans" cxnId="{571A2201-2E44-D244-BB49-E277D1074E0E}">
      <dgm:prSet/>
      <dgm:spPr/>
      <dgm:t>
        <a:bodyPr/>
        <a:lstStyle/>
        <a:p>
          <a:endParaRPr lang="en-GB"/>
        </a:p>
      </dgm:t>
    </dgm:pt>
    <dgm:pt modelId="{8F80337D-004F-804B-8C68-E9251E50A94E}" type="sibTrans" cxnId="{571A2201-2E44-D244-BB49-E277D1074E0E}">
      <dgm:prSet/>
      <dgm:spPr/>
      <dgm:t>
        <a:bodyPr/>
        <a:lstStyle/>
        <a:p>
          <a:endParaRPr lang="en-GB"/>
        </a:p>
      </dgm:t>
    </dgm:pt>
    <dgm:pt modelId="{11A8EA0E-C051-954C-813B-857DE4427FBD}">
      <dgm:prSet phldrT="[Text]"/>
      <dgm:spPr>
        <a:xfrm>
          <a:off x="5324960"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nl-NL" dirty="0">
              <a:solidFill>
                <a:sysClr val="windowText" lastClr="000000">
                  <a:hueOff val="0"/>
                  <a:satOff val="0"/>
                  <a:lumOff val="0"/>
                  <a:alphaOff val="0"/>
                </a:sysClr>
              </a:solidFill>
              <a:latin typeface="Calibri" panose="020F0502020204030204"/>
              <a:ea typeface="+mn-ea"/>
              <a:cs typeface="+mn-cs"/>
            </a:rPr>
            <a:t>pasta in tomatensaus, huisgemaakt</a:t>
          </a:r>
          <a:endParaRPr lang="en-GB" dirty="0">
            <a:solidFill>
              <a:sysClr val="windowText" lastClr="000000">
                <a:hueOff val="0"/>
                <a:satOff val="0"/>
                <a:lumOff val="0"/>
                <a:alphaOff val="0"/>
              </a:sysClr>
            </a:solidFill>
            <a:latin typeface="Calibri" panose="020F0502020204030204"/>
            <a:ea typeface="+mn-ea"/>
            <a:cs typeface="+mn-cs"/>
          </a:endParaRPr>
        </a:p>
      </dgm:t>
    </dgm:pt>
    <dgm:pt modelId="{B76A377F-1616-EC4A-9DA2-53121F40A05C}" type="parTrans" cxnId="{F0B97895-B033-6742-8436-D353D54EB424}">
      <dgm:prSet/>
      <dgm:spPr/>
      <dgm:t>
        <a:bodyPr/>
        <a:lstStyle/>
        <a:p>
          <a:endParaRPr lang="en-GB"/>
        </a:p>
      </dgm:t>
    </dgm:pt>
    <dgm:pt modelId="{4EB36FD4-1D8A-BE4D-8DF0-3EAA11BD91B5}" type="sibTrans" cxnId="{F0B97895-B033-6742-8436-D353D54EB424}">
      <dgm:prSet/>
      <dgm:spPr/>
      <dgm:t>
        <a:bodyPr/>
        <a:lstStyle/>
        <a:p>
          <a:endParaRPr lang="en-GB"/>
        </a:p>
      </dgm:t>
    </dgm:pt>
    <dgm:pt modelId="{37B740B5-39C0-B544-9894-D142FDC0EC45}">
      <dgm:prSet/>
      <dgm:spPr>
        <a:xfrm>
          <a:off x="5324960"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FoodEx2</a:t>
          </a:r>
        </a:p>
      </dgm:t>
    </dgm:pt>
    <dgm:pt modelId="{F4397AA5-3C6D-DE4F-B559-C8DF01D89046}" type="parTrans" cxnId="{BC0EE018-797E-904F-B179-08F67DC7ACD4}">
      <dgm:prSet/>
      <dgm:spPr/>
      <dgm:t>
        <a:bodyPr/>
        <a:lstStyle/>
        <a:p>
          <a:endParaRPr lang="en-GB"/>
        </a:p>
      </dgm:t>
    </dgm:pt>
    <dgm:pt modelId="{F367D3A7-E692-1549-B5F4-FCA6EA9BED24}" type="sibTrans" cxnId="{BC0EE018-797E-904F-B179-08F67DC7ACD4}">
      <dgm:prSet/>
      <dgm:spPr/>
      <dgm:t>
        <a:bodyPr/>
        <a:lstStyle/>
        <a:p>
          <a:endParaRPr lang="en-GB"/>
        </a:p>
      </dgm:t>
    </dgm:pt>
    <dgm:pt modelId="{B13040F3-B856-134F-835A-65AEA831E655}">
      <dgm:prSet/>
      <dgm:spPr>
        <a:xfrm>
          <a:off x="7721906"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GB" dirty="0" err="1">
              <a:solidFill>
                <a:sysClr val="windowText" lastClr="000000">
                  <a:hueOff val="0"/>
                  <a:satOff val="0"/>
                  <a:lumOff val="0"/>
                  <a:alphaOff val="0"/>
                </a:sysClr>
              </a:solidFill>
              <a:latin typeface="Calibri" panose="020F0502020204030204"/>
              <a:ea typeface="+mn-ea"/>
              <a:cs typeface="+mn-cs"/>
            </a:rPr>
            <a:t>Langual</a:t>
          </a:r>
          <a:endParaRPr lang="en-GB" dirty="0">
            <a:solidFill>
              <a:sysClr val="windowText" lastClr="000000">
                <a:hueOff val="0"/>
                <a:satOff val="0"/>
                <a:lumOff val="0"/>
                <a:alphaOff val="0"/>
              </a:sysClr>
            </a:solidFill>
            <a:latin typeface="Calibri" panose="020F0502020204030204"/>
            <a:ea typeface="+mn-ea"/>
            <a:cs typeface="+mn-cs"/>
          </a:endParaRPr>
        </a:p>
      </dgm:t>
    </dgm:pt>
    <dgm:pt modelId="{D9710A35-5D95-B94C-BA73-1B858496A913}" type="sibTrans" cxnId="{58603230-5CA8-7C4B-B551-84A51F0B596F}">
      <dgm:prSet/>
      <dgm:spPr/>
      <dgm:t>
        <a:bodyPr/>
        <a:lstStyle/>
        <a:p>
          <a:endParaRPr lang="en-GB"/>
        </a:p>
      </dgm:t>
    </dgm:pt>
    <dgm:pt modelId="{E1B9B08B-1F42-E74A-A503-6F53D3A68080}" type="parTrans" cxnId="{58603230-5CA8-7C4B-B551-84A51F0B596F}">
      <dgm:prSet/>
      <dgm:spPr/>
      <dgm:t>
        <a:bodyPr/>
        <a:lstStyle/>
        <a:p>
          <a:endParaRPr lang="en-GB"/>
        </a:p>
      </dgm:t>
    </dgm:pt>
    <dgm:pt modelId="{DB737020-3DD1-E644-8363-3AE60D114303}">
      <dgm:prSet/>
      <dgm:spPr>
        <a:xfrm>
          <a:off x="7721906"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fr-FR" dirty="0">
              <a:solidFill>
                <a:sysClr val="windowText" lastClr="000000">
                  <a:hueOff val="0"/>
                  <a:satOff val="0"/>
                  <a:lumOff val="0"/>
                  <a:alphaOff val="0"/>
                </a:sysClr>
              </a:solidFill>
              <a:latin typeface="Calibri" panose="020F0502020204030204"/>
              <a:ea typeface="+mn-ea"/>
              <a:cs typeface="+mn-cs"/>
            </a:rPr>
            <a:t>pâtes à la sauce tomate, maison</a:t>
          </a:r>
          <a:endParaRPr lang="en-GB" dirty="0">
            <a:solidFill>
              <a:sysClr val="windowText" lastClr="000000">
                <a:hueOff val="0"/>
                <a:satOff val="0"/>
                <a:lumOff val="0"/>
                <a:alphaOff val="0"/>
              </a:sysClr>
            </a:solidFill>
            <a:latin typeface="Calibri" panose="020F0502020204030204"/>
            <a:ea typeface="+mn-ea"/>
            <a:cs typeface="+mn-cs"/>
          </a:endParaRPr>
        </a:p>
      </dgm:t>
    </dgm:pt>
    <dgm:pt modelId="{4A881929-7403-0341-9218-70EF28734BE1}" type="sibTrans" cxnId="{99E4108A-9B49-4244-8ED9-3D0CAF816A7A}">
      <dgm:prSet/>
      <dgm:spPr/>
      <dgm:t>
        <a:bodyPr/>
        <a:lstStyle/>
        <a:p>
          <a:endParaRPr lang="en-GB"/>
        </a:p>
      </dgm:t>
    </dgm:pt>
    <dgm:pt modelId="{FA8C3DE7-27C0-EB46-8872-340AA76DCF8B}" type="parTrans" cxnId="{99E4108A-9B49-4244-8ED9-3D0CAF816A7A}">
      <dgm:prSet/>
      <dgm:spPr/>
      <dgm:t>
        <a:bodyPr/>
        <a:lstStyle/>
        <a:p>
          <a:endParaRPr lang="en-GB"/>
        </a:p>
      </dgm:t>
    </dgm:pt>
    <dgm:pt modelId="{C739C820-0A39-2441-888A-8B37FAF344AA}" type="pres">
      <dgm:prSet presAssocID="{F1F51220-105B-F84F-9064-5B63F794F8C5}" presName="Name0" presStyleCnt="0">
        <dgm:presLayoutVars>
          <dgm:chPref val="3"/>
          <dgm:dir/>
          <dgm:animLvl val="lvl"/>
          <dgm:resizeHandles/>
        </dgm:presLayoutVars>
      </dgm:prSet>
      <dgm:spPr/>
    </dgm:pt>
    <dgm:pt modelId="{E8C95A9E-5995-B247-B34A-75D02A2CE63E}" type="pres">
      <dgm:prSet presAssocID="{F19B8A10-0B0F-2D47-9637-01968D9F3C2E}" presName="horFlow" presStyleCnt="0"/>
      <dgm:spPr/>
    </dgm:pt>
    <dgm:pt modelId="{D3457BD1-0F3D-3642-B082-A827616A1496}" type="pres">
      <dgm:prSet presAssocID="{F19B8A10-0B0F-2D47-9637-01968D9F3C2E}" presName="bigChev" presStyleLbl="node1" presStyleIdx="0" presStyleCnt="2"/>
      <dgm:spPr/>
    </dgm:pt>
    <dgm:pt modelId="{081CCEC9-AB71-A64B-AB0A-3C821961EE79}" type="pres">
      <dgm:prSet presAssocID="{83540A98-124B-DA43-BCD1-CFA6998AB5F7}" presName="parTrans" presStyleCnt="0"/>
      <dgm:spPr/>
    </dgm:pt>
    <dgm:pt modelId="{AFADE84E-64B6-DC49-B16B-262A69F0B24C}" type="pres">
      <dgm:prSet presAssocID="{344DE685-EBC2-884C-B3E0-96A294DBA47F}" presName="node" presStyleLbl="alignAccFollowNode1" presStyleIdx="0" presStyleCnt="6">
        <dgm:presLayoutVars>
          <dgm:bulletEnabled val="1"/>
        </dgm:presLayoutVars>
      </dgm:prSet>
      <dgm:spPr/>
    </dgm:pt>
    <dgm:pt modelId="{B82FB2CC-C77D-1B45-845B-24A2C1816E6A}" type="pres">
      <dgm:prSet presAssocID="{42FB92BF-B368-C849-8592-4373254C3198}" presName="sibTrans" presStyleCnt="0"/>
      <dgm:spPr/>
    </dgm:pt>
    <dgm:pt modelId="{EF518B72-A400-7945-86ED-78D3ADCC90C4}" type="pres">
      <dgm:prSet presAssocID="{11A8EA0E-C051-954C-813B-857DE4427FBD}" presName="node" presStyleLbl="alignAccFollowNode1" presStyleIdx="1" presStyleCnt="6">
        <dgm:presLayoutVars>
          <dgm:bulletEnabled val="1"/>
        </dgm:presLayoutVars>
      </dgm:prSet>
      <dgm:spPr/>
    </dgm:pt>
    <dgm:pt modelId="{B2D9E8D2-9EF4-4948-A512-5B99CE28B1BB}" type="pres">
      <dgm:prSet presAssocID="{4EB36FD4-1D8A-BE4D-8DF0-3EAA11BD91B5}" presName="sibTrans" presStyleCnt="0"/>
      <dgm:spPr/>
    </dgm:pt>
    <dgm:pt modelId="{200E4EA7-EE64-214F-9155-22DDA74319F4}" type="pres">
      <dgm:prSet presAssocID="{DB737020-3DD1-E644-8363-3AE60D114303}" presName="node" presStyleLbl="alignAccFollowNode1" presStyleIdx="2" presStyleCnt="6">
        <dgm:presLayoutVars>
          <dgm:bulletEnabled val="1"/>
        </dgm:presLayoutVars>
      </dgm:prSet>
      <dgm:spPr/>
    </dgm:pt>
    <dgm:pt modelId="{A75DB265-760E-C247-8F55-F55867ABC6CB}" type="pres">
      <dgm:prSet presAssocID="{F19B8A10-0B0F-2D47-9637-01968D9F3C2E}" presName="vSp" presStyleCnt="0"/>
      <dgm:spPr/>
    </dgm:pt>
    <dgm:pt modelId="{A967E4F9-CFBE-5846-97B4-97A27C58DFEC}" type="pres">
      <dgm:prSet presAssocID="{48C8D17E-D9E6-084C-BA65-4452190A059A}" presName="horFlow" presStyleCnt="0"/>
      <dgm:spPr/>
    </dgm:pt>
    <dgm:pt modelId="{830874F7-8550-C946-A0B4-613DAFBB65BE}" type="pres">
      <dgm:prSet presAssocID="{48C8D17E-D9E6-084C-BA65-4452190A059A}" presName="bigChev" presStyleLbl="node1" presStyleIdx="1" presStyleCnt="2"/>
      <dgm:spPr/>
    </dgm:pt>
    <dgm:pt modelId="{14195D83-0ABB-0C4D-99EF-E6ECB112D30D}" type="pres">
      <dgm:prSet presAssocID="{BC173E4E-81AA-5F4F-B760-74A0D38E2BB2}" presName="parTrans" presStyleCnt="0"/>
      <dgm:spPr/>
    </dgm:pt>
    <dgm:pt modelId="{E499C1E8-D89E-AD47-8DC7-E9C918C91F8C}" type="pres">
      <dgm:prSet presAssocID="{56622CF4-76EF-184B-9ACF-6A886B6086CD}" presName="node" presStyleLbl="alignAccFollowNode1" presStyleIdx="3" presStyleCnt="6">
        <dgm:presLayoutVars>
          <dgm:bulletEnabled val="1"/>
        </dgm:presLayoutVars>
      </dgm:prSet>
      <dgm:spPr/>
    </dgm:pt>
    <dgm:pt modelId="{9FB1161D-B7D5-7648-945A-72EC95F0AC2A}" type="pres">
      <dgm:prSet presAssocID="{8F80337D-004F-804B-8C68-E9251E50A94E}" presName="sibTrans" presStyleCnt="0"/>
      <dgm:spPr/>
    </dgm:pt>
    <dgm:pt modelId="{51210A68-C495-F644-957A-D13E2CEDD113}" type="pres">
      <dgm:prSet presAssocID="{37B740B5-39C0-B544-9894-D142FDC0EC45}" presName="node" presStyleLbl="alignAccFollowNode1" presStyleIdx="4" presStyleCnt="6">
        <dgm:presLayoutVars>
          <dgm:bulletEnabled val="1"/>
        </dgm:presLayoutVars>
      </dgm:prSet>
      <dgm:spPr/>
    </dgm:pt>
    <dgm:pt modelId="{ABD7AE06-2F73-5249-BF59-9EA041799AB1}" type="pres">
      <dgm:prSet presAssocID="{F367D3A7-E692-1549-B5F4-FCA6EA9BED24}" presName="sibTrans" presStyleCnt="0"/>
      <dgm:spPr/>
    </dgm:pt>
    <dgm:pt modelId="{E4CFB2A0-E83A-5740-80F1-67F0E67EA27B}" type="pres">
      <dgm:prSet presAssocID="{B13040F3-B856-134F-835A-65AEA831E655}" presName="node" presStyleLbl="alignAccFollowNode1" presStyleIdx="5" presStyleCnt="6">
        <dgm:presLayoutVars>
          <dgm:bulletEnabled val="1"/>
        </dgm:presLayoutVars>
      </dgm:prSet>
      <dgm:spPr/>
    </dgm:pt>
  </dgm:ptLst>
  <dgm:cxnLst>
    <dgm:cxn modelId="{571A2201-2E44-D244-BB49-E277D1074E0E}" srcId="{48C8D17E-D9E6-084C-BA65-4452190A059A}" destId="{56622CF4-76EF-184B-9ACF-6A886B6086CD}" srcOrd="0" destOrd="0" parTransId="{BC173E4E-81AA-5F4F-B760-74A0D38E2BB2}" sibTransId="{8F80337D-004F-804B-8C68-E9251E50A94E}"/>
    <dgm:cxn modelId="{BC0EE018-797E-904F-B179-08F67DC7ACD4}" srcId="{48C8D17E-D9E6-084C-BA65-4452190A059A}" destId="{37B740B5-39C0-B544-9894-D142FDC0EC45}" srcOrd="1" destOrd="0" parTransId="{F4397AA5-3C6D-DE4F-B559-C8DF01D89046}" sibTransId="{F367D3A7-E692-1549-B5F4-FCA6EA9BED24}"/>
    <dgm:cxn modelId="{29502120-B6D7-9043-9ADF-889EC34F1FD4}" type="presOf" srcId="{344DE685-EBC2-884C-B3E0-96A294DBA47F}" destId="{AFADE84E-64B6-DC49-B16B-262A69F0B24C}" srcOrd="0" destOrd="0" presId="urn:microsoft.com/office/officeart/2005/8/layout/lProcess3"/>
    <dgm:cxn modelId="{74B58624-5773-4446-8415-F8BD76CBE6E3}" srcId="{F1F51220-105B-F84F-9064-5B63F794F8C5}" destId="{48C8D17E-D9E6-084C-BA65-4452190A059A}" srcOrd="1" destOrd="0" parTransId="{0BF01891-A54C-1F46-9E89-9F3E216C2608}" sibTransId="{7346315C-DCDE-BA47-AD08-DB3AF1825BA2}"/>
    <dgm:cxn modelId="{58603230-5CA8-7C4B-B551-84A51F0B596F}" srcId="{48C8D17E-D9E6-084C-BA65-4452190A059A}" destId="{B13040F3-B856-134F-835A-65AEA831E655}" srcOrd="2" destOrd="0" parTransId="{E1B9B08B-1F42-E74A-A503-6F53D3A68080}" sibTransId="{D9710A35-5D95-B94C-BA73-1B858496A913}"/>
    <dgm:cxn modelId="{0E725938-AD31-AD4C-859A-54B8DB21B80D}" type="presOf" srcId="{11A8EA0E-C051-954C-813B-857DE4427FBD}" destId="{EF518B72-A400-7945-86ED-78D3ADCC90C4}" srcOrd="0" destOrd="0" presId="urn:microsoft.com/office/officeart/2005/8/layout/lProcess3"/>
    <dgm:cxn modelId="{85C86A3E-073B-8C4E-9FE7-8A1C31EA3702}" type="presOf" srcId="{F1F51220-105B-F84F-9064-5B63F794F8C5}" destId="{C739C820-0A39-2441-888A-8B37FAF344AA}" srcOrd="0" destOrd="0" presId="urn:microsoft.com/office/officeart/2005/8/layout/lProcess3"/>
    <dgm:cxn modelId="{2248E946-61E6-724E-8829-8A52FDA67FF9}" type="presOf" srcId="{B13040F3-B856-134F-835A-65AEA831E655}" destId="{E4CFB2A0-E83A-5740-80F1-67F0E67EA27B}" srcOrd="0" destOrd="0" presId="urn:microsoft.com/office/officeart/2005/8/layout/lProcess3"/>
    <dgm:cxn modelId="{3D4E3C5D-3FAA-AF48-B4A3-F10A99FE5D98}" type="presOf" srcId="{DB737020-3DD1-E644-8363-3AE60D114303}" destId="{200E4EA7-EE64-214F-9155-22DDA74319F4}" srcOrd="0" destOrd="0" presId="urn:microsoft.com/office/officeart/2005/8/layout/lProcess3"/>
    <dgm:cxn modelId="{99E4108A-9B49-4244-8ED9-3D0CAF816A7A}" srcId="{F19B8A10-0B0F-2D47-9637-01968D9F3C2E}" destId="{DB737020-3DD1-E644-8363-3AE60D114303}" srcOrd="2" destOrd="0" parTransId="{FA8C3DE7-27C0-EB46-8872-340AA76DCF8B}" sibTransId="{4A881929-7403-0341-9218-70EF28734BE1}"/>
    <dgm:cxn modelId="{92776891-5F7B-8C4E-94D9-1F9AD0E1BD96}" type="presOf" srcId="{56622CF4-76EF-184B-9ACF-6A886B6086CD}" destId="{E499C1E8-D89E-AD47-8DC7-E9C918C91F8C}" srcOrd="0" destOrd="0" presId="urn:microsoft.com/office/officeart/2005/8/layout/lProcess3"/>
    <dgm:cxn modelId="{F4DABF94-11D3-6C48-818A-E13708AAF749}" type="presOf" srcId="{F19B8A10-0B0F-2D47-9637-01968D9F3C2E}" destId="{D3457BD1-0F3D-3642-B082-A827616A1496}" srcOrd="0" destOrd="0" presId="urn:microsoft.com/office/officeart/2005/8/layout/lProcess3"/>
    <dgm:cxn modelId="{F0B97895-B033-6742-8436-D353D54EB424}" srcId="{F19B8A10-0B0F-2D47-9637-01968D9F3C2E}" destId="{11A8EA0E-C051-954C-813B-857DE4427FBD}" srcOrd="1" destOrd="0" parTransId="{B76A377F-1616-EC4A-9DA2-53121F40A05C}" sibTransId="{4EB36FD4-1D8A-BE4D-8DF0-3EAA11BD91B5}"/>
    <dgm:cxn modelId="{0CC5FAA4-55C6-6143-B384-EB48D500EDEB}" type="presOf" srcId="{48C8D17E-D9E6-084C-BA65-4452190A059A}" destId="{830874F7-8550-C946-A0B4-613DAFBB65BE}" srcOrd="0" destOrd="0" presId="urn:microsoft.com/office/officeart/2005/8/layout/lProcess3"/>
    <dgm:cxn modelId="{64A933CB-CBF7-124E-981A-6F3FDBC23E45}" type="presOf" srcId="{37B740B5-39C0-B544-9894-D142FDC0EC45}" destId="{51210A68-C495-F644-957A-D13E2CEDD113}" srcOrd="0" destOrd="0" presId="urn:microsoft.com/office/officeart/2005/8/layout/lProcess3"/>
    <dgm:cxn modelId="{B016A2DA-63FA-4E41-ACE9-BAC48B2E39DA}" srcId="{F1F51220-105B-F84F-9064-5B63F794F8C5}" destId="{F19B8A10-0B0F-2D47-9637-01968D9F3C2E}" srcOrd="0" destOrd="0" parTransId="{7C09B476-0DB1-2D47-A354-2E8690E30258}" sibTransId="{51402C53-CAF6-1045-8FD6-511862E240CA}"/>
    <dgm:cxn modelId="{D77373EC-56B1-D34D-95D6-3B89E78FC0D8}" srcId="{F19B8A10-0B0F-2D47-9637-01968D9F3C2E}" destId="{344DE685-EBC2-884C-B3E0-96A294DBA47F}" srcOrd="0" destOrd="0" parTransId="{83540A98-124B-DA43-BCD1-CFA6998AB5F7}" sibTransId="{42FB92BF-B368-C849-8592-4373254C3198}"/>
    <dgm:cxn modelId="{05A3951A-F04B-E44F-8C2D-14913F41C405}" type="presParOf" srcId="{C739C820-0A39-2441-888A-8B37FAF344AA}" destId="{E8C95A9E-5995-B247-B34A-75D02A2CE63E}" srcOrd="0" destOrd="0" presId="urn:microsoft.com/office/officeart/2005/8/layout/lProcess3"/>
    <dgm:cxn modelId="{667265D8-6EA7-3349-BFF9-BD5309C9EA9F}" type="presParOf" srcId="{E8C95A9E-5995-B247-B34A-75D02A2CE63E}" destId="{D3457BD1-0F3D-3642-B082-A827616A1496}" srcOrd="0" destOrd="0" presId="urn:microsoft.com/office/officeart/2005/8/layout/lProcess3"/>
    <dgm:cxn modelId="{ADB03998-9BF1-394B-A497-0F64B2F1D921}" type="presParOf" srcId="{E8C95A9E-5995-B247-B34A-75D02A2CE63E}" destId="{081CCEC9-AB71-A64B-AB0A-3C821961EE79}" srcOrd="1" destOrd="0" presId="urn:microsoft.com/office/officeart/2005/8/layout/lProcess3"/>
    <dgm:cxn modelId="{50EA185F-449D-BD44-B408-4451529C5933}" type="presParOf" srcId="{E8C95A9E-5995-B247-B34A-75D02A2CE63E}" destId="{AFADE84E-64B6-DC49-B16B-262A69F0B24C}" srcOrd="2" destOrd="0" presId="urn:microsoft.com/office/officeart/2005/8/layout/lProcess3"/>
    <dgm:cxn modelId="{6EDF4F00-7103-8948-9346-AFEF0B285824}" type="presParOf" srcId="{E8C95A9E-5995-B247-B34A-75D02A2CE63E}" destId="{B82FB2CC-C77D-1B45-845B-24A2C1816E6A}" srcOrd="3" destOrd="0" presId="urn:microsoft.com/office/officeart/2005/8/layout/lProcess3"/>
    <dgm:cxn modelId="{0E81ED86-0C55-6845-925B-2BD6C9EB9A75}" type="presParOf" srcId="{E8C95A9E-5995-B247-B34A-75D02A2CE63E}" destId="{EF518B72-A400-7945-86ED-78D3ADCC90C4}" srcOrd="4" destOrd="0" presId="urn:microsoft.com/office/officeart/2005/8/layout/lProcess3"/>
    <dgm:cxn modelId="{58FE6902-8DB0-8E44-8BB6-F8CC19257FC4}" type="presParOf" srcId="{E8C95A9E-5995-B247-B34A-75D02A2CE63E}" destId="{B2D9E8D2-9EF4-4948-A512-5B99CE28B1BB}" srcOrd="5" destOrd="0" presId="urn:microsoft.com/office/officeart/2005/8/layout/lProcess3"/>
    <dgm:cxn modelId="{4D8A5CFB-892D-5649-99E2-7A7A0756B58D}" type="presParOf" srcId="{E8C95A9E-5995-B247-B34A-75D02A2CE63E}" destId="{200E4EA7-EE64-214F-9155-22DDA74319F4}" srcOrd="6" destOrd="0" presId="urn:microsoft.com/office/officeart/2005/8/layout/lProcess3"/>
    <dgm:cxn modelId="{553370D5-4788-FC47-8A7E-134EE4A19284}" type="presParOf" srcId="{C739C820-0A39-2441-888A-8B37FAF344AA}" destId="{A75DB265-760E-C247-8F55-F55867ABC6CB}" srcOrd="1" destOrd="0" presId="urn:microsoft.com/office/officeart/2005/8/layout/lProcess3"/>
    <dgm:cxn modelId="{50FF9B8A-3135-4A4A-9777-E2066BCE4666}" type="presParOf" srcId="{C739C820-0A39-2441-888A-8B37FAF344AA}" destId="{A967E4F9-CFBE-5846-97B4-97A27C58DFEC}" srcOrd="2" destOrd="0" presId="urn:microsoft.com/office/officeart/2005/8/layout/lProcess3"/>
    <dgm:cxn modelId="{6A2143BF-0E84-5041-B883-F1748FF2A5B9}" type="presParOf" srcId="{A967E4F9-CFBE-5846-97B4-97A27C58DFEC}" destId="{830874F7-8550-C946-A0B4-613DAFBB65BE}" srcOrd="0" destOrd="0" presId="urn:microsoft.com/office/officeart/2005/8/layout/lProcess3"/>
    <dgm:cxn modelId="{81898E08-27C0-A748-951A-D13D062E2559}" type="presParOf" srcId="{A967E4F9-CFBE-5846-97B4-97A27C58DFEC}" destId="{14195D83-0ABB-0C4D-99EF-E6ECB112D30D}" srcOrd="1" destOrd="0" presId="urn:microsoft.com/office/officeart/2005/8/layout/lProcess3"/>
    <dgm:cxn modelId="{98C46D84-63A4-3F46-AB67-3063888E3F56}" type="presParOf" srcId="{A967E4F9-CFBE-5846-97B4-97A27C58DFEC}" destId="{E499C1E8-D89E-AD47-8DC7-E9C918C91F8C}" srcOrd="2" destOrd="0" presId="urn:microsoft.com/office/officeart/2005/8/layout/lProcess3"/>
    <dgm:cxn modelId="{F50D8416-2B51-424B-9608-2C452634541D}" type="presParOf" srcId="{A967E4F9-CFBE-5846-97B4-97A27C58DFEC}" destId="{9FB1161D-B7D5-7648-945A-72EC95F0AC2A}" srcOrd="3" destOrd="0" presId="urn:microsoft.com/office/officeart/2005/8/layout/lProcess3"/>
    <dgm:cxn modelId="{D71009FF-BCD0-114F-BA27-5385D45D344D}" type="presParOf" srcId="{A967E4F9-CFBE-5846-97B4-97A27C58DFEC}" destId="{51210A68-C495-F644-957A-D13E2CEDD113}" srcOrd="4" destOrd="0" presId="urn:microsoft.com/office/officeart/2005/8/layout/lProcess3"/>
    <dgm:cxn modelId="{0FCB8C6C-526B-444F-9B95-B7807AE08E20}" type="presParOf" srcId="{A967E4F9-CFBE-5846-97B4-97A27C58DFEC}" destId="{ABD7AE06-2F73-5249-BF59-9EA041799AB1}" srcOrd="5" destOrd="0" presId="urn:microsoft.com/office/officeart/2005/8/layout/lProcess3"/>
    <dgm:cxn modelId="{21F3AD7F-6F16-3B4D-B3D6-0231AA2934B3}" type="presParOf" srcId="{A967E4F9-CFBE-5846-97B4-97A27C58DFEC}" destId="{E4CFB2A0-E83A-5740-80F1-67F0E67EA27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C762E7-1CCC-4460-934E-7D1844452D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E"/>
        </a:p>
      </dgm:t>
    </dgm:pt>
    <dgm:pt modelId="{ABAC92BD-008D-4FF0-9C5F-9BB1A4FD28D2}">
      <dgm:prSet phldrT="[Text]" custT="1"/>
      <dgm:spPr>
        <a:xfrm>
          <a:off x="2706084" y="3653"/>
          <a:ext cx="2004528" cy="10514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ysClr val="window" lastClr="FFFFFF"/>
              </a:solidFill>
              <a:latin typeface="Calibri" panose="020F0502020204030204"/>
              <a:ea typeface="+mn-ea"/>
              <a:cs typeface="+mn-cs"/>
            </a:rPr>
            <a:t>FIND DATASETS – Use FNS catalogue to find relevant datasets for the specific research question – Catalogue search</a:t>
          </a:r>
          <a:endParaRPr lang="en-IE" sz="1200" dirty="0">
            <a:solidFill>
              <a:sysClr val="window" lastClr="FFFFFF"/>
            </a:solidFill>
            <a:latin typeface="Calibri" panose="020F0502020204030204"/>
            <a:ea typeface="+mn-ea"/>
            <a:cs typeface="+mn-cs"/>
          </a:endParaRPr>
        </a:p>
      </dgm:t>
    </dgm:pt>
    <dgm:pt modelId="{BFAD6558-C94A-40E6-BD50-A2B62D425EC1}" type="parTrans" cxnId="{C336E7B5-49C1-4853-9FF1-EE4F9F663D0A}">
      <dgm:prSet/>
      <dgm:spPr/>
      <dgm:t>
        <a:bodyPr/>
        <a:lstStyle/>
        <a:p>
          <a:endParaRPr lang="en-IE" sz="1600">
            <a:latin typeface="+mn-lt"/>
          </a:endParaRPr>
        </a:p>
      </dgm:t>
    </dgm:pt>
    <dgm:pt modelId="{4BFFE4A4-11DB-4835-A167-DC97EAA45A22}" type="sibTrans" cxnId="{C336E7B5-49C1-4853-9FF1-EE4F9F663D0A}">
      <dgm:prSet/>
      <dgm:spPr>
        <a:xfrm>
          <a:off x="1209312" y="529387"/>
          <a:ext cx="4998071" cy="4998071"/>
        </a:xfrm>
        <a:custGeom>
          <a:avLst/>
          <a:gdLst/>
          <a:ahLst/>
          <a:cxnLst/>
          <a:rect l="0" t="0" r="0" b="0"/>
          <a:pathLst>
            <a:path>
              <a:moveTo>
                <a:pt x="3645389" y="278438"/>
              </a:moveTo>
              <a:arcTo wR="2499035" hR="2499035" stAng="17838266" swAng="66351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EC320B60-C445-4C38-92FA-4373CF881B8A}">
      <dgm:prSet phldrT="[Text]" custT="1"/>
      <dgm:spPr>
        <a:xfrm>
          <a:off x="4948870" y="1171947"/>
          <a:ext cx="1847413" cy="121391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lang="en-US" sz="1200" b="0" dirty="0">
              <a:solidFill>
                <a:sysClr val="window" lastClr="FFFFFF"/>
              </a:solidFill>
              <a:latin typeface="Calibri" panose="020F0502020204030204"/>
              <a:ea typeface="+mn-ea"/>
              <a:cs typeface="+mn-cs"/>
            </a:rPr>
            <a:t>IDENTIFY potential datasets containing parameters of interest</a:t>
          </a:r>
          <a:endParaRPr lang="en-IE" sz="1200" b="0" dirty="0">
            <a:solidFill>
              <a:sysClr val="window" lastClr="FFFFFF"/>
            </a:solidFill>
            <a:latin typeface="Calibri" panose="020F0502020204030204"/>
            <a:ea typeface="+mn-ea"/>
            <a:cs typeface="+mn-cs"/>
          </a:endParaRPr>
        </a:p>
      </dgm:t>
    </dgm:pt>
    <dgm:pt modelId="{334DDB4E-8AD6-46F8-AA19-035D34393C32}" type="parTrans" cxnId="{1FF7C05C-6788-467D-8CB4-1611EF28612A}">
      <dgm:prSet/>
      <dgm:spPr/>
      <dgm:t>
        <a:bodyPr/>
        <a:lstStyle/>
        <a:p>
          <a:endParaRPr lang="en-IE" sz="1600">
            <a:latin typeface="+mn-lt"/>
          </a:endParaRPr>
        </a:p>
      </dgm:t>
    </dgm:pt>
    <dgm:pt modelId="{3FE589EB-696A-4D8A-BC44-0B1C86F85D02}" type="sibTrans" cxnId="{1FF7C05C-6788-467D-8CB4-1611EF28612A}">
      <dgm:prSet/>
      <dgm:spPr>
        <a:xfrm>
          <a:off x="1209312" y="529387"/>
          <a:ext cx="4998071" cy="4998071"/>
        </a:xfrm>
        <a:custGeom>
          <a:avLst/>
          <a:gdLst/>
          <a:ahLst/>
          <a:cxnLst/>
          <a:rect l="0" t="0" r="0" b="0"/>
          <a:pathLst>
            <a:path>
              <a:moveTo>
                <a:pt x="4969605" y="2122913"/>
              </a:moveTo>
              <a:arcTo wR="2499035" hR="2499035" stAng="21080621" swAng="114773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E7235193-FFFC-4581-A8A3-39F606913FCC}">
      <dgm:prSet phldrT="[Text]" custT="1"/>
      <dgm:spPr>
        <a:xfrm>
          <a:off x="635878" y="3747202"/>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USE new dataset to ANSWER research question</a:t>
          </a:r>
          <a:endParaRPr lang="en-IE" sz="1200" b="0" dirty="0">
            <a:solidFill>
              <a:srgbClr val="FF0000"/>
            </a:solidFill>
            <a:latin typeface="Calibri" panose="020F0502020204030204"/>
            <a:ea typeface="+mn-ea"/>
            <a:cs typeface="+mn-cs"/>
          </a:endParaRPr>
        </a:p>
      </dgm:t>
    </dgm:pt>
    <dgm:pt modelId="{889FB353-0A93-463E-B170-6AA10D239957}" type="parTrans" cxnId="{9AB22974-C058-482D-B5E4-AFE3EF355175}">
      <dgm:prSet/>
      <dgm:spPr/>
      <dgm:t>
        <a:bodyPr/>
        <a:lstStyle/>
        <a:p>
          <a:endParaRPr lang="en-IE" sz="1600">
            <a:latin typeface="+mn-lt"/>
          </a:endParaRPr>
        </a:p>
      </dgm:t>
    </dgm:pt>
    <dgm:pt modelId="{1505902A-8B15-47DC-A8DE-103F6CB56A34}" type="sibTrans" cxnId="{9AB22974-C058-482D-B5E4-AFE3EF355175}">
      <dgm:prSet/>
      <dgm:spPr>
        <a:xfrm>
          <a:off x="1209312" y="529387"/>
          <a:ext cx="4998071" cy="4998071"/>
        </a:xfrm>
        <a:custGeom>
          <a:avLst/>
          <a:gdLst/>
          <a:ahLst/>
          <a:cxnLst/>
          <a:rect l="0" t="0" r="0" b="0"/>
          <a:pathLst>
            <a:path>
              <a:moveTo>
                <a:pt x="38909" y="2938307"/>
              </a:moveTo>
              <a:arcTo wR="2499035" hR="2499035" stAng="10192569" swAng="121486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85E17979-7C97-48CB-989C-1F7FE4850EE8}">
      <dgm:prSet phldrT="[Text]" custT="1"/>
      <dgm:spPr>
        <a:xfrm>
          <a:off x="635878" y="1248166"/>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ysClr val="window" lastClr="FFFFFF"/>
              </a:solidFill>
              <a:latin typeface="Calibri" panose="020F0502020204030204"/>
              <a:ea typeface="+mn-ea"/>
              <a:cs typeface="+mn-cs"/>
            </a:rPr>
            <a:t>UPLOAD datasets to FNS Cloud – </a:t>
          </a:r>
        </a:p>
        <a:p>
          <a:pPr>
            <a:buNone/>
          </a:pPr>
          <a:r>
            <a:rPr lang="en-US" sz="1200" dirty="0">
              <a:solidFill>
                <a:sysClr val="window" lastClr="FFFFFF"/>
              </a:solidFill>
              <a:latin typeface="Calibri" panose="020F0502020204030204"/>
              <a:ea typeface="+mn-ea"/>
              <a:cs typeface="+mn-cs"/>
            </a:rPr>
            <a:t>Catalogue</a:t>
          </a:r>
          <a:endParaRPr lang="en-IE" sz="1200" dirty="0">
            <a:solidFill>
              <a:sysClr val="window" lastClr="FFFFFF"/>
            </a:solidFill>
            <a:latin typeface="Calibri" panose="020F0502020204030204"/>
            <a:ea typeface="+mn-ea"/>
            <a:cs typeface="+mn-cs"/>
          </a:endParaRPr>
        </a:p>
      </dgm:t>
    </dgm:pt>
    <dgm:pt modelId="{EC97F333-62C5-4C7B-AD25-5EB1F932E243}" type="parTrans" cxnId="{2251B4C6-8781-44D4-8569-D2969724D62D}">
      <dgm:prSet/>
      <dgm:spPr/>
      <dgm:t>
        <a:bodyPr/>
        <a:lstStyle/>
        <a:p>
          <a:endParaRPr lang="en-IE" sz="1600">
            <a:latin typeface="+mn-lt"/>
          </a:endParaRPr>
        </a:p>
      </dgm:t>
    </dgm:pt>
    <dgm:pt modelId="{E408E785-7D04-4E1C-9FF7-26828DEF6203}" type="sibTrans" cxnId="{2251B4C6-8781-44D4-8569-D2969724D62D}">
      <dgm:prSet/>
      <dgm:spPr>
        <a:xfrm>
          <a:off x="1209312" y="529387"/>
          <a:ext cx="4998071" cy="4998071"/>
        </a:xfrm>
        <a:custGeom>
          <a:avLst/>
          <a:gdLst/>
          <a:ahLst/>
          <a:cxnLst/>
          <a:rect l="0" t="0" r="0" b="0"/>
          <a:pathLst>
            <a:path>
              <a:moveTo>
                <a:pt x="879056" y="596183"/>
              </a:moveTo>
              <a:arcTo wR="2499035" hR="2499035" stAng="13775450" swAng="756153"/>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C257A9E5-23AF-404A-A9B4-D6F227499F75}">
      <dgm:prSet custT="1"/>
      <dgm:spPr>
        <a:xfrm>
          <a:off x="2800106" y="4996720"/>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USE FNS tools &amp; services to MERGE &amp; HARMONISE datasets – FFQ mapping, </a:t>
          </a:r>
          <a:r>
            <a:rPr kumimoji="0" lang="en-US" sz="1200" b="0" i="0" u="none" strike="noStrike" cap="none" spc="0" normalizeH="0" baseline="0" noProof="0" dirty="0" err="1">
              <a:ln>
                <a:noFill/>
              </a:ln>
              <a:solidFill>
                <a:sysClr val="window" lastClr="FFFFFF"/>
              </a:solidFill>
              <a:effectLst/>
              <a:uLnTx/>
              <a:uFillTx/>
              <a:latin typeface="Calibri" panose="020F0502020204030204"/>
              <a:ea typeface="+mn-ea"/>
              <a:cs typeface="+mn-cs"/>
            </a:rPr>
            <a:t>StandFood</a:t>
          </a: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 others? </a:t>
          </a:r>
          <a:endParaRPr kumimoji="0" lang="en-IE" sz="1200" b="0" i="0" u="none" strike="noStrike" cap="none" spc="0" normalizeH="0" baseline="0" noProof="0" dirty="0">
            <a:ln>
              <a:noFill/>
            </a:ln>
            <a:solidFill>
              <a:sysClr val="window" lastClr="FFFFFF"/>
            </a:solidFill>
            <a:effectLst/>
            <a:uLnTx/>
            <a:uFillTx/>
            <a:latin typeface="Calibri" panose="020F0502020204030204"/>
            <a:ea typeface="+mn-ea"/>
            <a:cs typeface="+mn-cs"/>
          </a:endParaRPr>
        </a:p>
      </dgm:t>
    </dgm:pt>
    <dgm:pt modelId="{D7412F2C-B838-4088-B2F2-22225707573A}" type="parTrans" cxnId="{D4A711AC-3A2E-4AF9-9DBF-D9BA52313D48}">
      <dgm:prSet/>
      <dgm:spPr/>
      <dgm:t>
        <a:bodyPr/>
        <a:lstStyle/>
        <a:p>
          <a:endParaRPr lang="en-IE" sz="1600">
            <a:latin typeface="+mn-lt"/>
          </a:endParaRPr>
        </a:p>
      </dgm:t>
    </dgm:pt>
    <dgm:pt modelId="{61ABEAB0-B136-41C9-A5B7-DB98A4DF666C}" type="sibTrans" cxnId="{D4A711AC-3A2E-4AF9-9DBF-D9BA52313D48}">
      <dgm:prSet/>
      <dgm:spPr>
        <a:xfrm>
          <a:off x="1209312" y="529387"/>
          <a:ext cx="4998071" cy="4998071"/>
        </a:xfrm>
        <a:custGeom>
          <a:avLst/>
          <a:gdLst/>
          <a:ahLst/>
          <a:cxnLst/>
          <a:rect l="0" t="0" r="0" b="0"/>
          <a:pathLst>
            <a:path>
              <a:moveTo>
                <a:pt x="1406216" y="4746462"/>
              </a:moveTo>
              <a:arcTo wR="2499035" hR="2499035" stAng="6955891" swAng="84118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8C57C326-D8B6-4372-A66A-D637BDC64517}">
      <dgm:prSet/>
      <dgm:spPr>
        <a:xfrm>
          <a:off x="5056055" y="3747202"/>
          <a:ext cx="163304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kumimoji="0" lang="en-US" b="0" i="0" u="none" strike="noStrike" cap="none" spc="0" normalizeH="0" baseline="0" noProof="0" dirty="0">
              <a:ln>
                <a:noFill/>
              </a:ln>
              <a:solidFill>
                <a:sysClr val="window" lastClr="FFFFFF"/>
              </a:solidFill>
              <a:effectLst/>
              <a:uLnTx/>
              <a:uFillTx/>
              <a:latin typeface="Calibri" panose="020F0502020204030204"/>
              <a:ea typeface="+mn-ea"/>
              <a:cs typeface="+mn-cs"/>
            </a:rPr>
            <a:t>OBTAIN access to datasets- </a:t>
          </a:r>
          <a:r>
            <a:rPr kumimoji="0" lang="en-US" b="0" i="0" u="none" strike="noStrike" cap="none" spc="0" normalizeH="0" baseline="0" noProof="0" dirty="0" err="1">
              <a:ln>
                <a:noFill/>
              </a:ln>
              <a:solidFill>
                <a:sysClr val="window" lastClr="FFFFFF"/>
              </a:solidFill>
              <a:effectLst/>
              <a:uLnTx/>
              <a:uFillTx/>
              <a:latin typeface="Calibri" panose="020F0502020204030204"/>
              <a:ea typeface="+mn-ea"/>
              <a:cs typeface="+mn-cs"/>
            </a:rPr>
            <a:t>FoodCASE</a:t>
          </a:r>
          <a:r>
            <a:rPr kumimoji="0" lang="en-US" b="0" i="0" u="none" strike="noStrike" cap="none" spc="0" normalizeH="0" baseline="0" noProof="0" dirty="0">
              <a:ln>
                <a:noFill/>
              </a:ln>
              <a:solidFill>
                <a:sysClr val="window" lastClr="FFFFFF"/>
              </a:solidFill>
              <a:effectLst/>
              <a:uLnTx/>
              <a:uFillTx/>
              <a:latin typeface="Calibri" panose="020F0502020204030204"/>
              <a:ea typeface="+mn-ea"/>
              <a:cs typeface="+mn-cs"/>
            </a:rPr>
            <a:t> and other repositories, FNS catalogue, IP permissions etc. </a:t>
          </a:r>
          <a:endParaRPr lang="en-IE" b="0" dirty="0">
            <a:solidFill>
              <a:sysClr val="window" lastClr="FFFFFF"/>
            </a:solidFill>
            <a:latin typeface="Calibri" panose="020F0502020204030204"/>
            <a:ea typeface="+mn-ea"/>
            <a:cs typeface="+mn-cs"/>
          </a:endParaRPr>
        </a:p>
      </dgm:t>
    </dgm:pt>
    <dgm:pt modelId="{9135C69D-DF65-4398-8557-C0BF48690DA3}" type="parTrans" cxnId="{15F2BCA5-8E83-4358-AD54-54D63003A42D}">
      <dgm:prSet/>
      <dgm:spPr/>
      <dgm:t>
        <a:bodyPr/>
        <a:lstStyle/>
        <a:p>
          <a:endParaRPr lang="en-IE"/>
        </a:p>
      </dgm:t>
    </dgm:pt>
    <dgm:pt modelId="{CE8B956A-5EAF-4AF2-8E53-C7A4B9243059}" type="sibTrans" cxnId="{15F2BCA5-8E83-4358-AD54-54D63003A42D}">
      <dgm:prSet/>
      <dgm:spPr>
        <a:xfrm>
          <a:off x="1209312" y="529387"/>
          <a:ext cx="4998071" cy="4998071"/>
        </a:xfrm>
        <a:custGeom>
          <a:avLst/>
          <a:gdLst/>
          <a:ahLst/>
          <a:cxnLst/>
          <a:rect l="0" t="0" r="0" b="0"/>
          <a:pathLst>
            <a:path>
              <a:moveTo>
                <a:pt x="4103754" y="4414775"/>
              </a:moveTo>
              <a:arcTo wR="2499035" hR="2499035" stAng="3002927" swAng="84118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a:p>
      </dgm:t>
    </dgm:pt>
    <dgm:pt modelId="{2C16F38D-BEC2-4FBF-8F42-5B95C6DD2F23}" type="pres">
      <dgm:prSet presAssocID="{B2C762E7-1CCC-4460-934E-7D1844452D24}" presName="cycle" presStyleCnt="0">
        <dgm:presLayoutVars>
          <dgm:dir/>
          <dgm:resizeHandles val="exact"/>
        </dgm:presLayoutVars>
      </dgm:prSet>
      <dgm:spPr/>
    </dgm:pt>
    <dgm:pt modelId="{EAA6ACA7-589C-4BC9-B843-FE838FFA1847}" type="pres">
      <dgm:prSet presAssocID="{ABAC92BD-008D-4FF0-9C5F-9BB1A4FD28D2}" presName="node" presStyleLbl="node1" presStyleIdx="0" presStyleCnt="6" custScaleX="122748" custScaleY="99057">
        <dgm:presLayoutVars>
          <dgm:bulletEnabled val="1"/>
        </dgm:presLayoutVars>
      </dgm:prSet>
      <dgm:spPr/>
    </dgm:pt>
    <dgm:pt modelId="{8FDDF376-478B-4E04-B260-5899EDA57FBB}" type="pres">
      <dgm:prSet presAssocID="{ABAC92BD-008D-4FF0-9C5F-9BB1A4FD28D2}" presName="spNode" presStyleCnt="0"/>
      <dgm:spPr/>
    </dgm:pt>
    <dgm:pt modelId="{1F58849F-778C-4517-866D-56359F495805}" type="pres">
      <dgm:prSet presAssocID="{4BFFE4A4-11DB-4835-A167-DC97EAA45A22}" presName="sibTrans" presStyleLbl="sibTrans1D1" presStyleIdx="0" presStyleCnt="6"/>
      <dgm:spPr/>
    </dgm:pt>
    <dgm:pt modelId="{A955678E-AE5C-43AE-89FF-9D65FFBFBB84}" type="pres">
      <dgm:prSet presAssocID="{EC320B60-C445-4C38-92FA-4373CF881B8A}" presName="node" presStyleLbl="node1" presStyleIdx="1" presStyleCnt="6" custScaleX="113127" custScaleY="114361">
        <dgm:presLayoutVars>
          <dgm:bulletEnabled val="1"/>
        </dgm:presLayoutVars>
      </dgm:prSet>
      <dgm:spPr/>
    </dgm:pt>
    <dgm:pt modelId="{F0C41C33-E4A7-49FA-A87D-8EAC1F691D2A}" type="pres">
      <dgm:prSet presAssocID="{EC320B60-C445-4C38-92FA-4373CF881B8A}" presName="spNode" presStyleCnt="0"/>
      <dgm:spPr/>
    </dgm:pt>
    <dgm:pt modelId="{8A54712B-93F7-469B-BFFE-9B8B105ACC05}" type="pres">
      <dgm:prSet presAssocID="{3FE589EB-696A-4D8A-BC44-0B1C86F85D02}" presName="sibTrans" presStyleLbl="sibTrans1D1" presStyleIdx="1" presStyleCnt="6"/>
      <dgm:spPr/>
    </dgm:pt>
    <dgm:pt modelId="{CCDA56D9-134E-49B0-897D-68B417AA0CE3}" type="pres">
      <dgm:prSet presAssocID="{8C57C326-D8B6-4372-A66A-D637BDC64517}" presName="node" presStyleLbl="node1" presStyleIdx="2" presStyleCnt="6">
        <dgm:presLayoutVars>
          <dgm:bulletEnabled val="1"/>
        </dgm:presLayoutVars>
      </dgm:prSet>
      <dgm:spPr/>
    </dgm:pt>
    <dgm:pt modelId="{53943D29-591F-4B41-AEF7-304790180E86}" type="pres">
      <dgm:prSet presAssocID="{8C57C326-D8B6-4372-A66A-D637BDC64517}" presName="spNode" presStyleCnt="0"/>
      <dgm:spPr/>
    </dgm:pt>
    <dgm:pt modelId="{E51161A2-9A0B-46B0-B689-0920F227F4AC}" type="pres">
      <dgm:prSet presAssocID="{CE8B956A-5EAF-4AF2-8E53-C7A4B9243059}" presName="sibTrans" presStyleLbl="sibTrans1D1" presStyleIdx="2" presStyleCnt="6"/>
      <dgm:spPr/>
    </dgm:pt>
    <dgm:pt modelId="{0ED1129E-1CE0-4D6B-9EE2-899E04FA70C5}" type="pres">
      <dgm:prSet presAssocID="{C257A9E5-23AF-404A-A9B4-D6F227499F75}" presName="node" presStyleLbl="node1" presStyleIdx="3" presStyleCnt="6" custScaleX="111233">
        <dgm:presLayoutVars>
          <dgm:bulletEnabled val="1"/>
        </dgm:presLayoutVars>
      </dgm:prSet>
      <dgm:spPr/>
    </dgm:pt>
    <dgm:pt modelId="{E31FCD5C-7B0D-4920-BEA8-6CF42B2BFB77}" type="pres">
      <dgm:prSet presAssocID="{C257A9E5-23AF-404A-A9B4-D6F227499F75}" presName="spNode" presStyleCnt="0"/>
      <dgm:spPr/>
    </dgm:pt>
    <dgm:pt modelId="{03806599-A447-49FF-B0EF-A6BDC0B61458}" type="pres">
      <dgm:prSet presAssocID="{61ABEAB0-B136-41C9-A5B7-DB98A4DF666C}" presName="sibTrans" presStyleLbl="sibTrans1D1" presStyleIdx="3" presStyleCnt="6"/>
      <dgm:spPr/>
    </dgm:pt>
    <dgm:pt modelId="{04B3B08F-4964-47A1-9B0C-53C19C3950F2}" type="pres">
      <dgm:prSet presAssocID="{E7235193-FFFC-4581-A8A3-39F606913FCC}" presName="node" presStyleLbl="node1" presStyleIdx="4" presStyleCnt="6" custScaleX="111233">
        <dgm:presLayoutVars>
          <dgm:bulletEnabled val="1"/>
        </dgm:presLayoutVars>
      </dgm:prSet>
      <dgm:spPr/>
    </dgm:pt>
    <dgm:pt modelId="{012492C7-7CE1-4371-AF40-C686FB8DAAAB}" type="pres">
      <dgm:prSet presAssocID="{E7235193-FFFC-4581-A8A3-39F606913FCC}" presName="spNode" presStyleCnt="0"/>
      <dgm:spPr/>
    </dgm:pt>
    <dgm:pt modelId="{F2613297-D62A-4F80-B01D-EA2ED0A15FB4}" type="pres">
      <dgm:prSet presAssocID="{1505902A-8B15-47DC-A8DE-103F6CB56A34}" presName="sibTrans" presStyleLbl="sibTrans1D1" presStyleIdx="4" presStyleCnt="6"/>
      <dgm:spPr/>
    </dgm:pt>
    <dgm:pt modelId="{690956CA-6A81-4F79-B3CA-04D86C0A5D58}" type="pres">
      <dgm:prSet presAssocID="{85E17979-7C97-48CB-989C-1F7FE4850EE8}" presName="node" presStyleLbl="node1" presStyleIdx="5" presStyleCnt="6" custScaleX="111233">
        <dgm:presLayoutVars>
          <dgm:bulletEnabled val="1"/>
        </dgm:presLayoutVars>
      </dgm:prSet>
      <dgm:spPr/>
    </dgm:pt>
    <dgm:pt modelId="{A0DBA090-946E-4EFC-BF91-EA2D26AB2993}" type="pres">
      <dgm:prSet presAssocID="{85E17979-7C97-48CB-989C-1F7FE4850EE8}" presName="spNode" presStyleCnt="0"/>
      <dgm:spPr/>
    </dgm:pt>
    <dgm:pt modelId="{DE3F2793-A689-4E21-BB4B-AF8AD016EDEF}" type="pres">
      <dgm:prSet presAssocID="{E408E785-7D04-4E1C-9FF7-26828DEF6203}" presName="sibTrans" presStyleLbl="sibTrans1D1" presStyleIdx="5" presStyleCnt="6"/>
      <dgm:spPr/>
    </dgm:pt>
  </dgm:ptLst>
  <dgm:cxnLst>
    <dgm:cxn modelId="{14F1EE08-13ED-2341-A2CE-10AE76280899}" type="presOf" srcId="{EC320B60-C445-4C38-92FA-4373CF881B8A}" destId="{A955678E-AE5C-43AE-89FF-9D65FFBFBB84}" srcOrd="0" destOrd="0" presId="urn:microsoft.com/office/officeart/2005/8/layout/cycle5"/>
    <dgm:cxn modelId="{66D3770D-9FD2-4678-9360-A7E84C9E9185}" type="presOf" srcId="{B2C762E7-1CCC-4460-934E-7D1844452D24}" destId="{2C16F38D-BEC2-4FBF-8F42-5B95C6DD2F23}" srcOrd="0" destOrd="0" presId="urn:microsoft.com/office/officeart/2005/8/layout/cycle5"/>
    <dgm:cxn modelId="{0C654820-42AD-EB4A-BDEA-5AD744F43A92}" type="presOf" srcId="{85E17979-7C97-48CB-989C-1F7FE4850EE8}" destId="{690956CA-6A81-4F79-B3CA-04D86C0A5D58}" srcOrd="0" destOrd="0" presId="urn:microsoft.com/office/officeart/2005/8/layout/cycle5"/>
    <dgm:cxn modelId="{17D87445-ACBD-5142-829D-45F1EEAFB90A}" type="presOf" srcId="{C257A9E5-23AF-404A-A9B4-D6F227499F75}" destId="{0ED1129E-1CE0-4D6B-9EE2-899E04FA70C5}" srcOrd="0" destOrd="0" presId="urn:microsoft.com/office/officeart/2005/8/layout/cycle5"/>
    <dgm:cxn modelId="{F2C8814A-DA06-EB47-B7FD-D0D25592A51E}" type="presOf" srcId="{E408E785-7D04-4E1C-9FF7-26828DEF6203}" destId="{DE3F2793-A689-4E21-BB4B-AF8AD016EDEF}" srcOrd="0" destOrd="0" presId="urn:microsoft.com/office/officeart/2005/8/layout/cycle5"/>
    <dgm:cxn modelId="{1FF7C05C-6788-467D-8CB4-1611EF28612A}" srcId="{B2C762E7-1CCC-4460-934E-7D1844452D24}" destId="{EC320B60-C445-4C38-92FA-4373CF881B8A}" srcOrd="1" destOrd="0" parTransId="{334DDB4E-8AD6-46F8-AA19-035D34393C32}" sibTransId="{3FE589EB-696A-4D8A-BC44-0B1C86F85D02}"/>
    <dgm:cxn modelId="{9AB22974-C058-482D-B5E4-AFE3EF355175}" srcId="{B2C762E7-1CCC-4460-934E-7D1844452D24}" destId="{E7235193-FFFC-4581-A8A3-39F606913FCC}" srcOrd="4" destOrd="0" parTransId="{889FB353-0A93-463E-B170-6AA10D239957}" sibTransId="{1505902A-8B15-47DC-A8DE-103F6CB56A34}"/>
    <dgm:cxn modelId="{AD485781-6F96-3C44-AC0F-F4F5303D336A}" type="presOf" srcId="{1505902A-8B15-47DC-A8DE-103F6CB56A34}" destId="{F2613297-D62A-4F80-B01D-EA2ED0A15FB4}" srcOrd="0" destOrd="0" presId="urn:microsoft.com/office/officeart/2005/8/layout/cycle5"/>
    <dgm:cxn modelId="{BBE1759D-E3C9-3243-98D0-C05348622306}" type="presOf" srcId="{61ABEAB0-B136-41C9-A5B7-DB98A4DF666C}" destId="{03806599-A447-49FF-B0EF-A6BDC0B61458}" srcOrd="0" destOrd="0" presId="urn:microsoft.com/office/officeart/2005/8/layout/cycle5"/>
    <dgm:cxn modelId="{8CF554A2-9253-3C42-A4BB-D04626ACC75E}" type="presOf" srcId="{4BFFE4A4-11DB-4835-A167-DC97EAA45A22}" destId="{1F58849F-778C-4517-866D-56359F495805}" srcOrd="0" destOrd="0" presId="urn:microsoft.com/office/officeart/2005/8/layout/cycle5"/>
    <dgm:cxn modelId="{15F2BCA5-8E83-4358-AD54-54D63003A42D}" srcId="{B2C762E7-1CCC-4460-934E-7D1844452D24}" destId="{8C57C326-D8B6-4372-A66A-D637BDC64517}" srcOrd="2" destOrd="0" parTransId="{9135C69D-DF65-4398-8557-C0BF48690DA3}" sibTransId="{CE8B956A-5EAF-4AF2-8E53-C7A4B9243059}"/>
    <dgm:cxn modelId="{D4A711AC-3A2E-4AF9-9DBF-D9BA52313D48}" srcId="{B2C762E7-1CCC-4460-934E-7D1844452D24}" destId="{C257A9E5-23AF-404A-A9B4-D6F227499F75}" srcOrd="3" destOrd="0" parTransId="{D7412F2C-B838-4088-B2F2-22225707573A}" sibTransId="{61ABEAB0-B136-41C9-A5B7-DB98A4DF666C}"/>
    <dgm:cxn modelId="{C9215CAC-D23A-9943-AF14-2099581529CF}" type="presOf" srcId="{E7235193-FFFC-4581-A8A3-39F606913FCC}" destId="{04B3B08F-4964-47A1-9B0C-53C19C3950F2}" srcOrd="0" destOrd="0" presId="urn:microsoft.com/office/officeart/2005/8/layout/cycle5"/>
    <dgm:cxn modelId="{C336E7B5-49C1-4853-9FF1-EE4F9F663D0A}" srcId="{B2C762E7-1CCC-4460-934E-7D1844452D24}" destId="{ABAC92BD-008D-4FF0-9C5F-9BB1A4FD28D2}" srcOrd="0" destOrd="0" parTransId="{BFAD6558-C94A-40E6-BD50-A2B62D425EC1}" sibTransId="{4BFFE4A4-11DB-4835-A167-DC97EAA45A22}"/>
    <dgm:cxn modelId="{2251B4C6-8781-44D4-8569-D2969724D62D}" srcId="{B2C762E7-1CCC-4460-934E-7D1844452D24}" destId="{85E17979-7C97-48CB-989C-1F7FE4850EE8}" srcOrd="5" destOrd="0" parTransId="{EC97F333-62C5-4C7B-AD25-5EB1F932E243}" sibTransId="{E408E785-7D04-4E1C-9FF7-26828DEF6203}"/>
    <dgm:cxn modelId="{A6BBC2CE-F51B-FE4E-9317-1E0DBD41CDAB}" type="presOf" srcId="{3FE589EB-696A-4D8A-BC44-0B1C86F85D02}" destId="{8A54712B-93F7-469B-BFFE-9B8B105ACC05}" srcOrd="0" destOrd="0" presId="urn:microsoft.com/office/officeart/2005/8/layout/cycle5"/>
    <dgm:cxn modelId="{C7F1B6D3-B615-497A-8307-339972C5D54C}" type="presOf" srcId="{CE8B956A-5EAF-4AF2-8E53-C7A4B9243059}" destId="{E51161A2-9A0B-46B0-B689-0920F227F4AC}" srcOrd="0" destOrd="0" presId="urn:microsoft.com/office/officeart/2005/8/layout/cycle5"/>
    <dgm:cxn modelId="{7C4A0CDF-0C8D-4A36-BB2C-683FCE368C54}" type="presOf" srcId="{8C57C326-D8B6-4372-A66A-D637BDC64517}" destId="{CCDA56D9-134E-49B0-897D-68B417AA0CE3}" srcOrd="0" destOrd="0" presId="urn:microsoft.com/office/officeart/2005/8/layout/cycle5"/>
    <dgm:cxn modelId="{BEC9EEF6-EB10-9242-AFFA-8CA6829EF3AC}" type="presOf" srcId="{ABAC92BD-008D-4FF0-9C5F-9BB1A4FD28D2}" destId="{EAA6ACA7-589C-4BC9-B843-FE838FFA1847}" srcOrd="0" destOrd="0" presId="urn:microsoft.com/office/officeart/2005/8/layout/cycle5"/>
    <dgm:cxn modelId="{6DE62CC8-9486-3C4C-B078-AAD659B7A6A6}" type="presParOf" srcId="{2C16F38D-BEC2-4FBF-8F42-5B95C6DD2F23}" destId="{EAA6ACA7-589C-4BC9-B843-FE838FFA1847}" srcOrd="0" destOrd="0" presId="urn:microsoft.com/office/officeart/2005/8/layout/cycle5"/>
    <dgm:cxn modelId="{6928E88B-F521-A64E-90CD-EB7E21648CB3}" type="presParOf" srcId="{2C16F38D-BEC2-4FBF-8F42-5B95C6DD2F23}" destId="{8FDDF376-478B-4E04-B260-5899EDA57FBB}" srcOrd="1" destOrd="0" presId="urn:microsoft.com/office/officeart/2005/8/layout/cycle5"/>
    <dgm:cxn modelId="{4E81C872-4E3B-5C42-A29C-095F1FBD0AC1}" type="presParOf" srcId="{2C16F38D-BEC2-4FBF-8F42-5B95C6DD2F23}" destId="{1F58849F-778C-4517-866D-56359F495805}" srcOrd="2" destOrd="0" presId="urn:microsoft.com/office/officeart/2005/8/layout/cycle5"/>
    <dgm:cxn modelId="{7B6FDE80-0B88-224E-9A14-E0680C3D352A}" type="presParOf" srcId="{2C16F38D-BEC2-4FBF-8F42-5B95C6DD2F23}" destId="{A955678E-AE5C-43AE-89FF-9D65FFBFBB84}" srcOrd="3" destOrd="0" presId="urn:microsoft.com/office/officeart/2005/8/layout/cycle5"/>
    <dgm:cxn modelId="{30AF8B1A-BA0F-2444-98C2-AFC6941A1255}" type="presParOf" srcId="{2C16F38D-BEC2-4FBF-8F42-5B95C6DD2F23}" destId="{F0C41C33-E4A7-49FA-A87D-8EAC1F691D2A}" srcOrd="4" destOrd="0" presId="urn:microsoft.com/office/officeart/2005/8/layout/cycle5"/>
    <dgm:cxn modelId="{5E885942-49AD-6044-AE15-CE5A16DB3E93}" type="presParOf" srcId="{2C16F38D-BEC2-4FBF-8F42-5B95C6DD2F23}" destId="{8A54712B-93F7-469B-BFFE-9B8B105ACC05}" srcOrd="5" destOrd="0" presId="urn:microsoft.com/office/officeart/2005/8/layout/cycle5"/>
    <dgm:cxn modelId="{1B54C6DC-049A-4B79-8BF3-0EC8B1980FE0}" type="presParOf" srcId="{2C16F38D-BEC2-4FBF-8F42-5B95C6DD2F23}" destId="{CCDA56D9-134E-49B0-897D-68B417AA0CE3}" srcOrd="6" destOrd="0" presId="urn:microsoft.com/office/officeart/2005/8/layout/cycle5"/>
    <dgm:cxn modelId="{6EB7FE19-4CEC-44CF-9D9B-0289EFAD13C9}" type="presParOf" srcId="{2C16F38D-BEC2-4FBF-8F42-5B95C6DD2F23}" destId="{53943D29-591F-4B41-AEF7-304790180E86}" srcOrd="7" destOrd="0" presId="urn:microsoft.com/office/officeart/2005/8/layout/cycle5"/>
    <dgm:cxn modelId="{006CBB1A-30DB-44C6-A4D6-024DE2027144}" type="presParOf" srcId="{2C16F38D-BEC2-4FBF-8F42-5B95C6DD2F23}" destId="{E51161A2-9A0B-46B0-B689-0920F227F4AC}" srcOrd="8" destOrd="0" presId="urn:microsoft.com/office/officeart/2005/8/layout/cycle5"/>
    <dgm:cxn modelId="{418919ED-9484-A046-9364-2FC5FD7A95FC}" type="presParOf" srcId="{2C16F38D-BEC2-4FBF-8F42-5B95C6DD2F23}" destId="{0ED1129E-1CE0-4D6B-9EE2-899E04FA70C5}" srcOrd="9" destOrd="0" presId="urn:microsoft.com/office/officeart/2005/8/layout/cycle5"/>
    <dgm:cxn modelId="{93C01930-E133-EE4F-9944-30E01F393C94}" type="presParOf" srcId="{2C16F38D-BEC2-4FBF-8F42-5B95C6DD2F23}" destId="{E31FCD5C-7B0D-4920-BEA8-6CF42B2BFB77}" srcOrd="10" destOrd="0" presId="urn:microsoft.com/office/officeart/2005/8/layout/cycle5"/>
    <dgm:cxn modelId="{FCE4E51B-735C-1541-BEA5-E4EF2109B20D}" type="presParOf" srcId="{2C16F38D-BEC2-4FBF-8F42-5B95C6DD2F23}" destId="{03806599-A447-49FF-B0EF-A6BDC0B61458}" srcOrd="11" destOrd="0" presId="urn:microsoft.com/office/officeart/2005/8/layout/cycle5"/>
    <dgm:cxn modelId="{66C3FB52-F14C-0248-B55D-5F3D0D9C431A}" type="presParOf" srcId="{2C16F38D-BEC2-4FBF-8F42-5B95C6DD2F23}" destId="{04B3B08F-4964-47A1-9B0C-53C19C3950F2}" srcOrd="12" destOrd="0" presId="urn:microsoft.com/office/officeart/2005/8/layout/cycle5"/>
    <dgm:cxn modelId="{3DD1CAA7-34E5-664C-B4BA-C2D4505100F0}" type="presParOf" srcId="{2C16F38D-BEC2-4FBF-8F42-5B95C6DD2F23}" destId="{012492C7-7CE1-4371-AF40-C686FB8DAAAB}" srcOrd="13" destOrd="0" presId="urn:microsoft.com/office/officeart/2005/8/layout/cycle5"/>
    <dgm:cxn modelId="{AA500F89-38F4-DA48-A1E3-9BB78140D312}" type="presParOf" srcId="{2C16F38D-BEC2-4FBF-8F42-5B95C6DD2F23}" destId="{F2613297-D62A-4F80-B01D-EA2ED0A15FB4}" srcOrd="14" destOrd="0" presId="urn:microsoft.com/office/officeart/2005/8/layout/cycle5"/>
    <dgm:cxn modelId="{598769D3-1377-9749-916C-E43A95135919}" type="presParOf" srcId="{2C16F38D-BEC2-4FBF-8F42-5B95C6DD2F23}" destId="{690956CA-6A81-4F79-B3CA-04D86C0A5D58}" srcOrd="15" destOrd="0" presId="urn:microsoft.com/office/officeart/2005/8/layout/cycle5"/>
    <dgm:cxn modelId="{ADE9E264-73E0-8444-9716-8233EA8E093B}" type="presParOf" srcId="{2C16F38D-BEC2-4FBF-8F42-5B95C6DD2F23}" destId="{A0DBA090-946E-4EFC-BF91-EA2D26AB2993}" srcOrd="16" destOrd="0" presId="urn:microsoft.com/office/officeart/2005/8/layout/cycle5"/>
    <dgm:cxn modelId="{921840C0-4820-C248-AE1A-D0BF6DA3028B}" type="presParOf" srcId="{2C16F38D-BEC2-4FBF-8F42-5B95C6DD2F23}" destId="{DE3F2793-A689-4E21-BB4B-AF8AD016EDE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C762E7-1CCC-4460-934E-7D1844452D2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E"/>
        </a:p>
      </dgm:t>
    </dgm:pt>
    <dgm:pt modelId="{ABAC92BD-008D-4FF0-9C5F-9BB1A4FD28D2}">
      <dgm:prSet phldrT="[Text]" custT="1"/>
      <dgm:spPr>
        <a:xfrm>
          <a:off x="2706084" y="3653"/>
          <a:ext cx="2004528" cy="10514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ysClr val="window" lastClr="FFFFFF"/>
              </a:solidFill>
              <a:latin typeface="Calibri" panose="020F0502020204030204"/>
              <a:ea typeface="+mn-ea"/>
              <a:cs typeface="+mn-cs"/>
            </a:rPr>
            <a:t>FIND DATASETS – Use FNS catalogue to find relevant datasets for the specific research question – Catalogue search</a:t>
          </a:r>
          <a:endParaRPr lang="en-IE" sz="1200" dirty="0">
            <a:solidFill>
              <a:sysClr val="window" lastClr="FFFFFF"/>
            </a:solidFill>
            <a:latin typeface="Calibri" panose="020F0502020204030204"/>
            <a:ea typeface="+mn-ea"/>
            <a:cs typeface="+mn-cs"/>
          </a:endParaRPr>
        </a:p>
      </dgm:t>
    </dgm:pt>
    <dgm:pt modelId="{BFAD6558-C94A-40E6-BD50-A2B62D425EC1}" type="parTrans" cxnId="{C336E7B5-49C1-4853-9FF1-EE4F9F663D0A}">
      <dgm:prSet/>
      <dgm:spPr/>
      <dgm:t>
        <a:bodyPr/>
        <a:lstStyle/>
        <a:p>
          <a:endParaRPr lang="en-IE" sz="1600">
            <a:latin typeface="+mn-lt"/>
          </a:endParaRPr>
        </a:p>
      </dgm:t>
    </dgm:pt>
    <dgm:pt modelId="{4BFFE4A4-11DB-4835-A167-DC97EAA45A22}" type="sibTrans" cxnId="{C336E7B5-49C1-4853-9FF1-EE4F9F663D0A}">
      <dgm:prSet/>
      <dgm:spPr>
        <a:xfrm>
          <a:off x="1209312" y="529387"/>
          <a:ext cx="4998071" cy="4998071"/>
        </a:xfrm>
        <a:custGeom>
          <a:avLst/>
          <a:gdLst/>
          <a:ahLst/>
          <a:cxnLst/>
          <a:rect l="0" t="0" r="0" b="0"/>
          <a:pathLst>
            <a:path>
              <a:moveTo>
                <a:pt x="3645389" y="278438"/>
              </a:moveTo>
              <a:arcTo wR="2499035" hR="2499035" stAng="17838266" swAng="66351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EC320B60-C445-4C38-92FA-4373CF881B8A}">
      <dgm:prSet phldrT="[Text]" custT="1"/>
      <dgm:spPr>
        <a:xfrm>
          <a:off x="4948870" y="1171947"/>
          <a:ext cx="1847413" cy="121391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lang="en-US" sz="1200" b="0" dirty="0">
              <a:solidFill>
                <a:sysClr val="window" lastClr="FFFFFF"/>
              </a:solidFill>
              <a:latin typeface="Calibri" panose="020F0502020204030204"/>
              <a:ea typeface="+mn-ea"/>
              <a:cs typeface="+mn-cs"/>
            </a:rPr>
            <a:t>IDENTIFY potential datasets containing parameters of interest</a:t>
          </a:r>
          <a:endParaRPr lang="en-IE" sz="1200" b="0" dirty="0">
            <a:solidFill>
              <a:sysClr val="window" lastClr="FFFFFF"/>
            </a:solidFill>
            <a:latin typeface="Calibri" panose="020F0502020204030204"/>
            <a:ea typeface="+mn-ea"/>
            <a:cs typeface="+mn-cs"/>
          </a:endParaRPr>
        </a:p>
      </dgm:t>
    </dgm:pt>
    <dgm:pt modelId="{334DDB4E-8AD6-46F8-AA19-035D34393C32}" type="parTrans" cxnId="{1FF7C05C-6788-467D-8CB4-1611EF28612A}">
      <dgm:prSet/>
      <dgm:spPr/>
      <dgm:t>
        <a:bodyPr/>
        <a:lstStyle/>
        <a:p>
          <a:endParaRPr lang="en-IE" sz="1600">
            <a:latin typeface="+mn-lt"/>
          </a:endParaRPr>
        </a:p>
      </dgm:t>
    </dgm:pt>
    <dgm:pt modelId="{3FE589EB-696A-4D8A-BC44-0B1C86F85D02}" type="sibTrans" cxnId="{1FF7C05C-6788-467D-8CB4-1611EF28612A}">
      <dgm:prSet/>
      <dgm:spPr>
        <a:xfrm>
          <a:off x="1209312" y="529387"/>
          <a:ext cx="4998071" cy="4998071"/>
        </a:xfrm>
        <a:custGeom>
          <a:avLst/>
          <a:gdLst/>
          <a:ahLst/>
          <a:cxnLst/>
          <a:rect l="0" t="0" r="0" b="0"/>
          <a:pathLst>
            <a:path>
              <a:moveTo>
                <a:pt x="4969605" y="2122913"/>
              </a:moveTo>
              <a:arcTo wR="2499035" hR="2499035" stAng="21080621" swAng="114773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E7235193-FFFC-4581-A8A3-39F606913FCC}">
      <dgm:prSet phldrT="[Text]" custT="1"/>
      <dgm:spPr>
        <a:xfrm>
          <a:off x="635878" y="3747202"/>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USE new dataset to ANSWER research question</a:t>
          </a:r>
          <a:endParaRPr lang="en-IE" sz="1200" b="0" dirty="0">
            <a:solidFill>
              <a:srgbClr val="FF0000"/>
            </a:solidFill>
            <a:latin typeface="Calibri" panose="020F0502020204030204"/>
            <a:ea typeface="+mn-ea"/>
            <a:cs typeface="+mn-cs"/>
          </a:endParaRPr>
        </a:p>
      </dgm:t>
    </dgm:pt>
    <dgm:pt modelId="{889FB353-0A93-463E-B170-6AA10D239957}" type="parTrans" cxnId="{9AB22974-C058-482D-B5E4-AFE3EF355175}">
      <dgm:prSet/>
      <dgm:spPr/>
      <dgm:t>
        <a:bodyPr/>
        <a:lstStyle/>
        <a:p>
          <a:endParaRPr lang="en-IE" sz="1600">
            <a:latin typeface="+mn-lt"/>
          </a:endParaRPr>
        </a:p>
      </dgm:t>
    </dgm:pt>
    <dgm:pt modelId="{1505902A-8B15-47DC-A8DE-103F6CB56A34}" type="sibTrans" cxnId="{9AB22974-C058-482D-B5E4-AFE3EF355175}">
      <dgm:prSet/>
      <dgm:spPr>
        <a:xfrm>
          <a:off x="1209312" y="529387"/>
          <a:ext cx="4998071" cy="4998071"/>
        </a:xfrm>
        <a:custGeom>
          <a:avLst/>
          <a:gdLst/>
          <a:ahLst/>
          <a:cxnLst/>
          <a:rect l="0" t="0" r="0" b="0"/>
          <a:pathLst>
            <a:path>
              <a:moveTo>
                <a:pt x="38909" y="2938307"/>
              </a:moveTo>
              <a:arcTo wR="2499035" hR="2499035" stAng="10192569" swAng="121486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85E17979-7C97-48CB-989C-1F7FE4850EE8}">
      <dgm:prSet phldrT="[Text]" custT="1"/>
      <dgm:spPr>
        <a:xfrm>
          <a:off x="635878" y="1248166"/>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ysClr val="window" lastClr="FFFFFF"/>
              </a:solidFill>
              <a:latin typeface="Calibri" panose="020F0502020204030204"/>
              <a:ea typeface="+mn-ea"/>
              <a:cs typeface="+mn-cs"/>
            </a:rPr>
            <a:t>UPLOAD datasets to FNS Cloud – </a:t>
          </a:r>
        </a:p>
        <a:p>
          <a:pPr>
            <a:buNone/>
          </a:pPr>
          <a:r>
            <a:rPr lang="en-US" sz="1200" dirty="0">
              <a:solidFill>
                <a:sysClr val="window" lastClr="FFFFFF"/>
              </a:solidFill>
              <a:latin typeface="Calibri" panose="020F0502020204030204"/>
              <a:ea typeface="+mn-ea"/>
              <a:cs typeface="+mn-cs"/>
            </a:rPr>
            <a:t>Catalogue</a:t>
          </a:r>
          <a:endParaRPr lang="en-IE" sz="1200" dirty="0">
            <a:solidFill>
              <a:sysClr val="window" lastClr="FFFFFF"/>
            </a:solidFill>
            <a:latin typeface="Calibri" panose="020F0502020204030204"/>
            <a:ea typeface="+mn-ea"/>
            <a:cs typeface="+mn-cs"/>
          </a:endParaRPr>
        </a:p>
      </dgm:t>
    </dgm:pt>
    <dgm:pt modelId="{EC97F333-62C5-4C7B-AD25-5EB1F932E243}" type="parTrans" cxnId="{2251B4C6-8781-44D4-8569-D2969724D62D}">
      <dgm:prSet/>
      <dgm:spPr/>
      <dgm:t>
        <a:bodyPr/>
        <a:lstStyle/>
        <a:p>
          <a:endParaRPr lang="en-IE" sz="1600">
            <a:latin typeface="+mn-lt"/>
          </a:endParaRPr>
        </a:p>
      </dgm:t>
    </dgm:pt>
    <dgm:pt modelId="{E408E785-7D04-4E1C-9FF7-26828DEF6203}" type="sibTrans" cxnId="{2251B4C6-8781-44D4-8569-D2969724D62D}">
      <dgm:prSet/>
      <dgm:spPr>
        <a:xfrm>
          <a:off x="1209312" y="529387"/>
          <a:ext cx="4998071" cy="4998071"/>
        </a:xfrm>
        <a:custGeom>
          <a:avLst/>
          <a:gdLst/>
          <a:ahLst/>
          <a:cxnLst/>
          <a:rect l="0" t="0" r="0" b="0"/>
          <a:pathLst>
            <a:path>
              <a:moveTo>
                <a:pt x="879056" y="596183"/>
              </a:moveTo>
              <a:arcTo wR="2499035" hR="2499035" stAng="13775450" swAng="756153"/>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C257A9E5-23AF-404A-A9B4-D6F227499F75}">
      <dgm:prSet custT="1"/>
      <dgm:spPr>
        <a:xfrm>
          <a:off x="2800106" y="4996720"/>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USE FNS tools &amp; services to MERGE &amp; HARMONISE datasets – FFQ mapping, </a:t>
          </a:r>
          <a:r>
            <a:rPr kumimoji="0" lang="en-US" sz="1200" b="0" i="0" u="none" strike="noStrike" cap="none" spc="0" normalizeH="0" baseline="0" noProof="0" dirty="0" err="1">
              <a:ln>
                <a:noFill/>
              </a:ln>
              <a:solidFill>
                <a:sysClr val="window" lastClr="FFFFFF"/>
              </a:solidFill>
              <a:effectLst/>
              <a:uLnTx/>
              <a:uFillTx/>
              <a:latin typeface="Calibri" panose="020F0502020204030204"/>
              <a:ea typeface="+mn-ea"/>
              <a:cs typeface="+mn-cs"/>
            </a:rPr>
            <a:t>StandFood</a:t>
          </a:r>
          <a:r>
            <a:rPr kumimoji="0" lang="en-US" sz="1200" b="0" i="0" u="none" strike="noStrike" cap="none" spc="0" normalizeH="0" baseline="0" noProof="0" dirty="0">
              <a:ln>
                <a:noFill/>
              </a:ln>
              <a:solidFill>
                <a:sysClr val="window" lastClr="FFFFFF"/>
              </a:solidFill>
              <a:effectLst/>
              <a:uLnTx/>
              <a:uFillTx/>
              <a:latin typeface="Calibri" panose="020F0502020204030204"/>
              <a:ea typeface="+mn-ea"/>
              <a:cs typeface="+mn-cs"/>
            </a:rPr>
            <a:t>, others? </a:t>
          </a:r>
          <a:endParaRPr kumimoji="0" lang="en-IE" sz="1200" b="0" i="0" u="none" strike="noStrike" cap="none" spc="0" normalizeH="0" baseline="0" noProof="0" dirty="0">
            <a:ln>
              <a:noFill/>
            </a:ln>
            <a:solidFill>
              <a:sysClr val="window" lastClr="FFFFFF"/>
            </a:solidFill>
            <a:effectLst/>
            <a:uLnTx/>
            <a:uFillTx/>
            <a:latin typeface="Calibri" panose="020F0502020204030204"/>
            <a:ea typeface="+mn-ea"/>
            <a:cs typeface="+mn-cs"/>
          </a:endParaRPr>
        </a:p>
      </dgm:t>
    </dgm:pt>
    <dgm:pt modelId="{D7412F2C-B838-4088-B2F2-22225707573A}" type="parTrans" cxnId="{D4A711AC-3A2E-4AF9-9DBF-D9BA52313D48}">
      <dgm:prSet/>
      <dgm:spPr/>
      <dgm:t>
        <a:bodyPr/>
        <a:lstStyle/>
        <a:p>
          <a:endParaRPr lang="en-IE" sz="1600">
            <a:latin typeface="+mn-lt"/>
          </a:endParaRPr>
        </a:p>
      </dgm:t>
    </dgm:pt>
    <dgm:pt modelId="{61ABEAB0-B136-41C9-A5B7-DB98A4DF666C}" type="sibTrans" cxnId="{D4A711AC-3A2E-4AF9-9DBF-D9BA52313D48}">
      <dgm:prSet/>
      <dgm:spPr>
        <a:xfrm>
          <a:off x="1209312" y="529387"/>
          <a:ext cx="4998071" cy="4998071"/>
        </a:xfrm>
        <a:custGeom>
          <a:avLst/>
          <a:gdLst/>
          <a:ahLst/>
          <a:cxnLst/>
          <a:rect l="0" t="0" r="0" b="0"/>
          <a:pathLst>
            <a:path>
              <a:moveTo>
                <a:pt x="1406216" y="4746462"/>
              </a:moveTo>
              <a:arcTo wR="2499035" hR="2499035" stAng="6955891" swAng="84118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sz="1600">
            <a:latin typeface="+mn-lt"/>
          </a:endParaRPr>
        </a:p>
      </dgm:t>
    </dgm:pt>
    <dgm:pt modelId="{8C57C326-D8B6-4372-A66A-D637BDC64517}">
      <dgm:prSet/>
      <dgm:spPr>
        <a:xfrm>
          <a:off x="5056055" y="3747202"/>
          <a:ext cx="163304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Tx/>
            <a:buSzTx/>
            <a:buFontTx/>
            <a:buNone/>
          </a:pPr>
          <a:r>
            <a:rPr kumimoji="0" lang="en-US" b="0" i="0" u="none" strike="noStrike" cap="none" spc="0" normalizeH="0" baseline="0" noProof="0" dirty="0">
              <a:ln>
                <a:noFill/>
              </a:ln>
              <a:solidFill>
                <a:sysClr val="window" lastClr="FFFFFF"/>
              </a:solidFill>
              <a:effectLst/>
              <a:uLnTx/>
              <a:uFillTx/>
              <a:latin typeface="Calibri" panose="020F0502020204030204"/>
              <a:ea typeface="+mn-ea"/>
              <a:cs typeface="+mn-cs"/>
            </a:rPr>
            <a:t>OBTAIN access to datasets- </a:t>
          </a:r>
          <a:r>
            <a:rPr kumimoji="0" lang="en-US" b="0" i="0" u="none" strike="noStrike" cap="none" spc="0" normalizeH="0" baseline="0" noProof="0" dirty="0" err="1">
              <a:ln>
                <a:noFill/>
              </a:ln>
              <a:solidFill>
                <a:sysClr val="window" lastClr="FFFFFF"/>
              </a:solidFill>
              <a:effectLst/>
              <a:uLnTx/>
              <a:uFillTx/>
              <a:latin typeface="Calibri" panose="020F0502020204030204"/>
              <a:ea typeface="+mn-ea"/>
              <a:cs typeface="+mn-cs"/>
            </a:rPr>
            <a:t>FoodCASE</a:t>
          </a:r>
          <a:r>
            <a:rPr kumimoji="0" lang="en-US" b="0" i="0" u="none" strike="noStrike" cap="none" spc="0" normalizeH="0" baseline="0" noProof="0" dirty="0">
              <a:ln>
                <a:noFill/>
              </a:ln>
              <a:solidFill>
                <a:sysClr val="window" lastClr="FFFFFF"/>
              </a:solidFill>
              <a:effectLst/>
              <a:uLnTx/>
              <a:uFillTx/>
              <a:latin typeface="Calibri" panose="020F0502020204030204"/>
              <a:ea typeface="+mn-ea"/>
              <a:cs typeface="+mn-cs"/>
            </a:rPr>
            <a:t> and other repositories, FNS catalogue, IP permissions etc. </a:t>
          </a:r>
          <a:endParaRPr lang="en-IE" b="0" dirty="0">
            <a:solidFill>
              <a:sysClr val="window" lastClr="FFFFFF"/>
            </a:solidFill>
            <a:latin typeface="Calibri" panose="020F0502020204030204"/>
            <a:ea typeface="+mn-ea"/>
            <a:cs typeface="+mn-cs"/>
          </a:endParaRPr>
        </a:p>
      </dgm:t>
    </dgm:pt>
    <dgm:pt modelId="{9135C69D-DF65-4398-8557-C0BF48690DA3}" type="parTrans" cxnId="{15F2BCA5-8E83-4358-AD54-54D63003A42D}">
      <dgm:prSet/>
      <dgm:spPr/>
      <dgm:t>
        <a:bodyPr/>
        <a:lstStyle/>
        <a:p>
          <a:endParaRPr lang="en-IE"/>
        </a:p>
      </dgm:t>
    </dgm:pt>
    <dgm:pt modelId="{CE8B956A-5EAF-4AF2-8E53-C7A4B9243059}" type="sibTrans" cxnId="{15F2BCA5-8E83-4358-AD54-54D63003A42D}">
      <dgm:prSet/>
      <dgm:spPr>
        <a:xfrm>
          <a:off x="1209312" y="529387"/>
          <a:ext cx="4998071" cy="4998071"/>
        </a:xfrm>
        <a:custGeom>
          <a:avLst/>
          <a:gdLst/>
          <a:ahLst/>
          <a:cxnLst/>
          <a:rect l="0" t="0" r="0" b="0"/>
          <a:pathLst>
            <a:path>
              <a:moveTo>
                <a:pt x="4103754" y="4414775"/>
              </a:moveTo>
              <a:arcTo wR="2499035" hR="2499035" stAng="3002927" swAng="841182"/>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en-IE"/>
        </a:p>
      </dgm:t>
    </dgm:pt>
    <dgm:pt modelId="{2C16F38D-BEC2-4FBF-8F42-5B95C6DD2F23}" type="pres">
      <dgm:prSet presAssocID="{B2C762E7-1CCC-4460-934E-7D1844452D24}" presName="cycle" presStyleCnt="0">
        <dgm:presLayoutVars>
          <dgm:dir/>
          <dgm:resizeHandles val="exact"/>
        </dgm:presLayoutVars>
      </dgm:prSet>
      <dgm:spPr/>
    </dgm:pt>
    <dgm:pt modelId="{EAA6ACA7-589C-4BC9-B843-FE838FFA1847}" type="pres">
      <dgm:prSet presAssocID="{ABAC92BD-008D-4FF0-9C5F-9BB1A4FD28D2}" presName="node" presStyleLbl="node1" presStyleIdx="0" presStyleCnt="6" custScaleX="122748" custScaleY="99057">
        <dgm:presLayoutVars>
          <dgm:bulletEnabled val="1"/>
        </dgm:presLayoutVars>
      </dgm:prSet>
      <dgm:spPr/>
    </dgm:pt>
    <dgm:pt modelId="{8FDDF376-478B-4E04-B260-5899EDA57FBB}" type="pres">
      <dgm:prSet presAssocID="{ABAC92BD-008D-4FF0-9C5F-9BB1A4FD28D2}" presName="spNode" presStyleCnt="0"/>
      <dgm:spPr/>
    </dgm:pt>
    <dgm:pt modelId="{1F58849F-778C-4517-866D-56359F495805}" type="pres">
      <dgm:prSet presAssocID="{4BFFE4A4-11DB-4835-A167-DC97EAA45A22}" presName="sibTrans" presStyleLbl="sibTrans1D1" presStyleIdx="0" presStyleCnt="6"/>
      <dgm:spPr/>
    </dgm:pt>
    <dgm:pt modelId="{A955678E-AE5C-43AE-89FF-9D65FFBFBB84}" type="pres">
      <dgm:prSet presAssocID="{EC320B60-C445-4C38-92FA-4373CF881B8A}" presName="node" presStyleLbl="node1" presStyleIdx="1" presStyleCnt="6" custScaleX="113127" custScaleY="114361">
        <dgm:presLayoutVars>
          <dgm:bulletEnabled val="1"/>
        </dgm:presLayoutVars>
      </dgm:prSet>
      <dgm:spPr/>
    </dgm:pt>
    <dgm:pt modelId="{F0C41C33-E4A7-49FA-A87D-8EAC1F691D2A}" type="pres">
      <dgm:prSet presAssocID="{EC320B60-C445-4C38-92FA-4373CF881B8A}" presName="spNode" presStyleCnt="0"/>
      <dgm:spPr/>
    </dgm:pt>
    <dgm:pt modelId="{8A54712B-93F7-469B-BFFE-9B8B105ACC05}" type="pres">
      <dgm:prSet presAssocID="{3FE589EB-696A-4D8A-BC44-0B1C86F85D02}" presName="sibTrans" presStyleLbl="sibTrans1D1" presStyleIdx="1" presStyleCnt="6"/>
      <dgm:spPr/>
    </dgm:pt>
    <dgm:pt modelId="{CCDA56D9-134E-49B0-897D-68B417AA0CE3}" type="pres">
      <dgm:prSet presAssocID="{8C57C326-D8B6-4372-A66A-D637BDC64517}" presName="node" presStyleLbl="node1" presStyleIdx="2" presStyleCnt="6">
        <dgm:presLayoutVars>
          <dgm:bulletEnabled val="1"/>
        </dgm:presLayoutVars>
      </dgm:prSet>
      <dgm:spPr/>
    </dgm:pt>
    <dgm:pt modelId="{53943D29-591F-4B41-AEF7-304790180E86}" type="pres">
      <dgm:prSet presAssocID="{8C57C326-D8B6-4372-A66A-D637BDC64517}" presName="spNode" presStyleCnt="0"/>
      <dgm:spPr/>
    </dgm:pt>
    <dgm:pt modelId="{E51161A2-9A0B-46B0-B689-0920F227F4AC}" type="pres">
      <dgm:prSet presAssocID="{CE8B956A-5EAF-4AF2-8E53-C7A4B9243059}" presName="sibTrans" presStyleLbl="sibTrans1D1" presStyleIdx="2" presStyleCnt="6"/>
      <dgm:spPr/>
    </dgm:pt>
    <dgm:pt modelId="{0ED1129E-1CE0-4D6B-9EE2-899E04FA70C5}" type="pres">
      <dgm:prSet presAssocID="{C257A9E5-23AF-404A-A9B4-D6F227499F75}" presName="node" presStyleLbl="node1" presStyleIdx="3" presStyleCnt="6" custScaleX="111233">
        <dgm:presLayoutVars>
          <dgm:bulletEnabled val="1"/>
        </dgm:presLayoutVars>
      </dgm:prSet>
      <dgm:spPr/>
    </dgm:pt>
    <dgm:pt modelId="{E31FCD5C-7B0D-4920-BEA8-6CF42B2BFB77}" type="pres">
      <dgm:prSet presAssocID="{C257A9E5-23AF-404A-A9B4-D6F227499F75}" presName="spNode" presStyleCnt="0"/>
      <dgm:spPr/>
    </dgm:pt>
    <dgm:pt modelId="{03806599-A447-49FF-B0EF-A6BDC0B61458}" type="pres">
      <dgm:prSet presAssocID="{61ABEAB0-B136-41C9-A5B7-DB98A4DF666C}" presName="sibTrans" presStyleLbl="sibTrans1D1" presStyleIdx="3" presStyleCnt="6"/>
      <dgm:spPr/>
    </dgm:pt>
    <dgm:pt modelId="{04B3B08F-4964-47A1-9B0C-53C19C3950F2}" type="pres">
      <dgm:prSet presAssocID="{E7235193-FFFC-4581-A8A3-39F606913FCC}" presName="node" presStyleLbl="node1" presStyleIdx="4" presStyleCnt="6" custScaleX="111233">
        <dgm:presLayoutVars>
          <dgm:bulletEnabled val="1"/>
        </dgm:presLayoutVars>
      </dgm:prSet>
      <dgm:spPr/>
    </dgm:pt>
    <dgm:pt modelId="{012492C7-7CE1-4371-AF40-C686FB8DAAAB}" type="pres">
      <dgm:prSet presAssocID="{E7235193-FFFC-4581-A8A3-39F606913FCC}" presName="spNode" presStyleCnt="0"/>
      <dgm:spPr/>
    </dgm:pt>
    <dgm:pt modelId="{F2613297-D62A-4F80-B01D-EA2ED0A15FB4}" type="pres">
      <dgm:prSet presAssocID="{1505902A-8B15-47DC-A8DE-103F6CB56A34}" presName="sibTrans" presStyleLbl="sibTrans1D1" presStyleIdx="4" presStyleCnt="6"/>
      <dgm:spPr/>
    </dgm:pt>
    <dgm:pt modelId="{690956CA-6A81-4F79-B3CA-04D86C0A5D58}" type="pres">
      <dgm:prSet presAssocID="{85E17979-7C97-48CB-989C-1F7FE4850EE8}" presName="node" presStyleLbl="node1" presStyleIdx="5" presStyleCnt="6" custScaleX="111233">
        <dgm:presLayoutVars>
          <dgm:bulletEnabled val="1"/>
        </dgm:presLayoutVars>
      </dgm:prSet>
      <dgm:spPr/>
    </dgm:pt>
    <dgm:pt modelId="{A0DBA090-946E-4EFC-BF91-EA2D26AB2993}" type="pres">
      <dgm:prSet presAssocID="{85E17979-7C97-48CB-989C-1F7FE4850EE8}" presName="spNode" presStyleCnt="0"/>
      <dgm:spPr/>
    </dgm:pt>
    <dgm:pt modelId="{DE3F2793-A689-4E21-BB4B-AF8AD016EDEF}" type="pres">
      <dgm:prSet presAssocID="{E408E785-7D04-4E1C-9FF7-26828DEF6203}" presName="sibTrans" presStyleLbl="sibTrans1D1" presStyleIdx="5" presStyleCnt="6"/>
      <dgm:spPr/>
    </dgm:pt>
  </dgm:ptLst>
  <dgm:cxnLst>
    <dgm:cxn modelId="{14F1EE08-13ED-2341-A2CE-10AE76280899}" type="presOf" srcId="{EC320B60-C445-4C38-92FA-4373CF881B8A}" destId="{A955678E-AE5C-43AE-89FF-9D65FFBFBB84}" srcOrd="0" destOrd="0" presId="urn:microsoft.com/office/officeart/2005/8/layout/cycle5"/>
    <dgm:cxn modelId="{66D3770D-9FD2-4678-9360-A7E84C9E9185}" type="presOf" srcId="{B2C762E7-1CCC-4460-934E-7D1844452D24}" destId="{2C16F38D-BEC2-4FBF-8F42-5B95C6DD2F23}" srcOrd="0" destOrd="0" presId="urn:microsoft.com/office/officeart/2005/8/layout/cycle5"/>
    <dgm:cxn modelId="{0C654820-42AD-EB4A-BDEA-5AD744F43A92}" type="presOf" srcId="{85E17979-7C97-48CB-989C-1F7FE4850EE8}" destId="{690956CA-6A81-4F79-B3CA-04D86C0A5D58}" srcOrd="0" destOrd="0" presId="urn:microsoft.com/office/officeart/2005/8/layout/cycle5"/>
    <dgm:cxn modelId="{17D87445-ACBD-5142-829D-45F1EEAFB90A}" type="presOf" srcId="{C257A9E5-23AF-404A-A9B4-D6F227499F75}" destId="{0ED1129E-1CE0-4D6B-9EE2-899E04FA70C5}" srcOrd="0" destOrd="0" presId="urn:microsoft.com/office/officeart/2005/8/layout/cycle5"/>
    <dgm:cxn modelId="{F2C8814A-DA06-EB47-B7FD-D0D25592A51E}" type="presOf" srcId="{E408E785-7D04-4E1C-9FF7-26828DEF6203}" destId="{DE3F2793-A689-4E21-BB4B-AF8AD016EDEF}" srcOrd="0" destOrd="0" presId="urn:microsoft.com/office/officeart/2005/8/layout/cycle5"/>
    <dgm:cxn modelId="{1FF7C05C-6788-467D-8CB4-1611EF28612A}" srcId="{B2C762E7-1CCC-4460-934E-7D1844452D24}" destId="{EC320B60-C445-4C38-92FA-4373CF881B8A}" srcOrd="1" destOrd="0" parTransId="{334DDB4E-8AD6-46F8-AA19-035D34393C32}" sibTransId="{3FE589EB-696A-4D8A-BC44-0B1C86F85D02}"/>
    <dgm:cxn modelId="{9AB22974-C058-482D-B5E4-AFE3EF355175}" srcId="{B2C762E7-1CCC-4460-934E-7D1844452D24}" destId="{E7235193-FFFC-4581-A8A3-39F606913FCC}" srcOrd="4" destOrd="0" parTransId="{889FB353-0A93-463E-B170-6AA10D239957}" sibTransId="{1505902A-8B15-47DC-A8DE-103F6CB56A34}"/>
    <dgm:cxn modelId="{AD485781-6F96-3C44-AC0F-F4F5303D336A}" type="presOf" srcId="{1505902A-8B15-47DC-A8DE-103F6CB56A34}" destId="{F2613297-D62A-4F80-B01D-EA2ED0A15FB4}" srcOrd="0" destOrd="0" presId="urn:microsoft.com/office/officeart/2005/8/layout/cycle5"/>
    <dgm:cxn modelId="{BBE1759D-E3C9-3243-98D0-C05348622306}" type="presOf" srcId="{61ABEAB0-B136-41C9-A5B7-DB98A4DF666C}" destId="{03806599-A447-49FF-B0EF-A6BDC0B61458}" srcOrd="0" destOrd="0" presId="urn:microsoft.com/office/officeart/2005/8/layout/cycle5"/>
    <dgm:cxn modelId="{8CF554A2-9253-3C42-A4BB-D04626ACC75E}" type="presOf" srcId="{4BFFE4A4-11DB-4835-A167-DC97EAA45A22}" destId="{1F58849F-778C-4517-866D-56359F495805}" srcOrd="0" destOrd="0" presId="urn:microsoft.com/office/officeart/2005/8/layout/cycle5"/>
    <dgm:cxn modelId="{15F2BCA5-8E83-4358-AD54-54D63003A42D}" srcId="{B2C762E7-1CCC-4460-934E-7D1844452D24}" destId="{8C57C326-D8B6-4372-A66A-D637BDC64517}" srcOrd="2" destOrd="0" parTransId="{9135C69D-DF65-4398-8557-C0BF48690DA3}" sibTransId="{CE8B956A-5EAF-4AF2-8E53-C7A4B9243059}"/>
    <dgm:cxn modelId="{D4A711AC-3A2E-4AF9-9DBF-D9BA52313D48}" srcId="{B2C762E7-1CCC-4460-934E-7D1844452D24}" destId="{C257A9E5-23AF-404A-A9B4-D6F227499F75}" srcOrd="3" destOrd="0" parTransId="{D7412F2C-B838-4088-B2F2-22225707573A}" sibTransId="{61ABEAB0-B136-41C9-A5B7-DB98A4DF666C}"/>
    <dgm:cxn modelId="{C9215CAC-D23A-9943-AF14-2099581529CF}" type="presOf" srcId="{E7235193-FFFC-4581-A8A3-39F606913FCC}" destId="{04B3B08F-4964-47A1-9B0C-53C19C3950F2}" srcOrd="0" destOrd="0" presId="urn:microsoft.com/office/officeart/2005/8/layout/cycle5"/>
    <dgm:cxn modelId="{C336E7B5-49C1-4853-9FF1-EE4F9F663D0A}" srcId="{B2C762E7-1CCC-4460-934E-7D1844452D24}" destId="{ABAC92BD-008D-4FF0-9C5F-9BB1A4FD28D2}" srcOrd="0" destOrd="0" parTransId="{BFAD6558-C94A-40E6-BD50-A2B62D425EC1}" sibTransId="{4BFFE4A4-11DB-4835-A167-DC97EAA45A22}"/>
    <dgm:cxn modelId="{2251B4C6-8781-44D4-8569-D2969724D62D}" srcId="{B2C762E7-1CCC-4460-934E-7D1844452D24}" destId="{85E17979-7C97-48CB-989C-1F7FE4850EE8}" srcOrd="5" destOrd="0" parTransId="{EC97F333-62C5-4C7B-AD25-5EB1F932E243}" sibTransId="{E408E785-7D04-4E1C-9FF7-26828DEF6203}"/>
    <dgm:cxn modelId="{A6BBC2CE-F51B-FE4E-9317-1E0DBD41CDAB}" type="presOf" srcId="{3FE589EB-696A-4D8A-BC44-0B1C86F85D02}" destId="{8A54712B-93F7-469B-BFFE-9B8B105ACC05}" srcOrd="0" destOrd="0" presId="urn:microsoft.com/office/officeart/2005/8/layout/cycle5"/>
    <dgm:cxn modelId="{C7F1B6D3-B615-497A-8307-339972C5D54C}" type="presOf" srcId="{CE8B956A-5EAF-4AF2-8E53-C7A4B9243059}" destId="{E51161A2-9A0B-46B0-B689-0920F227F4AC}" srcOrd="0" destOrd="0" presId="urn:microsoft.com/office/officeart/2005/8/layout/cycle5"/>
    <dgm:cxn modelId="{7C4A0CDF-0C8D-4A36-BB2C-683FCE368C54}" type="presOf" srcId="{8C57C326-D8B6-4372-A66A-D637BDC64517}" destId="{CCDA56D9-134E-49B0-897D-68B417AA0CE3}" srcOrd="0" destOrd="0" presId="urn:microsoft.com/office/officeart/2005/8/layout/cycle5"/>
    <dgm:cxn modelId="{BEC9EEF6-EB10-9242-AFFA-8CA6829EF3AC}" type="presOf" srcId="{ABAC92BD-008D-4FF0-9C5F-9BB1A4FD28D2}" destId="{EAA6ACA7-589C-4BC9-B843-FE838FFA1847}" srcOrd="0" destOrd="0" presId="urn:microsoft.com/office/officeart/2005/8/layout/cycle5"/>
    <dgm:cxn modelId="{6DE62CC8-9486-3C4C-B078-AAD659B7A6A6}" type="presParOf" srcId="{2C16F38D-BEC2-4FBF-8F42-5B95C6DD2F23}" destId="{EAA6ACA7-589C-4BC9-B843-FE838FFA1847}" srcOrd="0" destOrd="0" presId="urn:microsoft.com/office/officeart/2005/8/layout/cycle5"/>
    <dgm:cxn modelId="{6928E88B-F521-A64E-90CD-EB7E21648CB3}" type="presParOf" srcId="{2C16F38D-BEC2-4FBF-8F42-5B95C6DD2F23}" destId="{8FDDF376-478B-4E04-B260-5899EDA57FBB}" srcOrd="1" destOrd="0" presId="urn:microsoft.com/office/officeart/2005/8/layout/cycle5"/>
    <dgm:cxn modelId="{4E81C872-4E3B-5C42-A29C-095F1FBD0AC1}" type="presParOf" srcId="{2C16F38D-BEC2-4FBF-8F42-5B95C6DD2F23}" destId="{1F58849F-778C-4517-866D-56359F495805}" srcOrd="2" destOrd="0" presId="urn:microsoft.com/office/officeart/2005/8/layout/cycle5"/>
    <dgm:cxn modelId="{7B6FDE80-0B88-224E-9A14-E0680C3D352A}" type="presParOf" srcId="{2C16F38D-BEC2-4FBF-8F42-5B95C6DD2F23}" destId="{A955678E-AE5C-43AE-89FF-9D65FFBFBB84}" srcOrd="3" destOrd="0" presId="urn:microsoft.com/office/officeart/2005/8/layout/cycle5"/>
    <dgm:cxn modelId="{30AF8B1A-BA0F-2444-98C2-AFC6941A1255}" type="presParOf" srcId="{2C16F38D-BEC2-4FBF-8F42-5B95C6DD2F23}" destId="{F0C41C33-E4A7-49FA-A87D-8EAC1F691D2A}" srcOrd="4" destOrd="0" presId="urn:microsoft.com/office/officeart/2005/8/layout/cycle5"/>
    <dgm:cxn modelId="{5E885942-49AD-6044-AE15-CE5A16DB3E93}" type="presParOf" srcId="{2C16F38D-BEC2-4FBF-8F42-5B95C6DD2F23}" destId="{8A54712B-93F7-469B-BFFE-9B8B105ACC05}" srcOrd="5" destOrd="0" presId="urn:microsoft.com/office/officeart/2005/8/layout/cycle5"/>
    <dgm:cxn modelId="{1B54C6DC-049A-4B79-8BF3-0EC8B1980FE0}" type="presParOf" srcId="{2C16F38D-BEC2-4FBF-8F42-5B95C6DD2F23}" destId="{CCDA56D9-134E-49B0-897D-68B417AA0CE3}" srcOrd="6" destOrd="0" presId="urn:microsoft.com/office/officeart/2005/8/layout/cycle5"/>
    <dgm:cxn modelId="{6EB7FE19-4CEC-44CF-9D9B-0289EFAD13C9}" type="presParOf" srcId="{2C16F38D-BEC2-4FBF-8F42-5B95C6DD2F23}" destId="{53943D29-591F-4B41-AEF7-304790180E86}" srcOrd="7" destOrd="0" presId="urn:microsoft.com/office/officeart/2005/8/layout/cycle5"/>
    <dgm:cxn modelId="{006CBB1A-30DB-44C6-A4D6-024DE2027144}" type="presParOf" srcId="{2C16F38D-BEC2-4FBF-8F42-5B95C6DD2F23}" destId="{E51161A2-9A0B-46B0-B689-0920F227F4AC}" srcOrd="8" destOrd="0" presId="urn:microsoft.com/office/officeart/2005/8/layout/cycle5"/>
    <dgm:cxn modelId="{418919ED-9484-A046-9364-2FC5FD7A95FC}" type="presParOf" srcId="{2C16F38D-BEC2-4FBF-8F42-5B95C6DD2F23}" destId="{0ED1129E-1CE0-4D6B-9EE2-899E04FA70C5}" srcOrd="9" destOrd="0" presId="urn:microsoft.com/office/officeart/2005/8/layout/cycle5"/>
    <dgm:cxn modelId="{93C01930-E133-EE4F-9944-30E01F393C94}" type="presParOf" srcId="{2C16F38D-BEC2-4FBF-8F42-5B95C6DD2F23}" destId="{E31FCD5C-7B0D-4920-BEA8-6CF42B2BFB77}" srcOrd="10" destOrd="0" presId="urn:microsoft.com/office/officeart/2005/8/layout/cycle5"/>
    <dgm:cxn modelId="{FCE4E51B-735C-1541-BEA5-E4EF2109B20D}" type="presParOf" srcId="{2C16F38D-BEC2-4FBF-8F42-5B95C6DD2F23}" destId="{03806599-A447-49FF-B0EF-A6BDC0B61458}" srcOrd="11" destOrd="0" presId="urn:microsoft.com/office/officeart/2005/8/layout/cycle5"/>
    <dgm:cxn modelId="{66C3FB52-F14C-0248-B55D-5F3D0D9C431A}" type="presParOf" srcId="{2C16F38D-BEC2-4FBF-8F42-5B95C6DD2F23}" destId="{04B3B08F-4964-47A1-9B0C-53C19C3950F2}" srcOrd="12" destOrd="0" presId="urn:microsoft.com/office/officeart/2005/8/layout/cycle5"/>
    <dgm:cxn modelId="{3DD1CAA7-34E5-664C-B4BA-C2D4505100F0}" type="presParOf" srcId="{2C16F38D-BEC2-4FBF-8F42-5B95C6DD2F23}" destId="{012492C7-7CE1-4371-AF40-C686FB8DAAAB}" srcOrd="13" destOrd="0" presId="urn:microsoft.com/office/officeart/2005/8/layout/cycle5"/>
    <dgm:cxn modelId="{AA500F89-38F4-DA48-A1E3-9BB78140D312}" type="presParOf" srcId="{2C16F38D-BEC2-4FBF-8F42-5B95C6DD2F23}" destId="{F2613297-D62A-4F80-B01D-EA2ED0A15FB4}" srcOrd="14" destOrd="0" presId="urn:microsoft.com/office/officeart/2005/8/layout/cycle5"/>
    <dgm:cxn modelId="{598769D3-1377-9749-916C-E43A95135919}" type="presParOf" srcId="{2C16F38D-BEC2-4FBF-8F42-5B95C6DD2F23}" destId="{690956CA-6A81-4F79-B3CA-04D86C0A5D58}" srcOrd="15" destOrd="0" presId="urn:microsoft.com/office/officeart/2005/8/layout/cycle5"/>
    <dgm:cxn modelId="{ADE9E264-73E0-8444-9716-8233EA8E093B}" type="presParOf" srcId="{2C16F38D-BEC2-4FBF-8F42-5B95C6DD2F23}" destId="{A0DBA090-946E-4EFC-BF91-EA2D26AB2993}" srcOrd="16" destOrd="0" presId="urn:microsoft.com/office/officeart/2005/8/layout/cycle5"/>
    <dgm:cxn modelId="{921840C0-4820-C248-AE1A-D0BF6DA3028B}" type="presParOf" srcId="{2C16F38D-BEC2-4FBF-8F42-5B95C6DD2F23}" destId="{DE3F2793-A689-4E21-BB4B-AF8AD016EDE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B74C-CB29-3246-9EAD-5B1B886D0615}">
      <dsp:nvSpPr>
        <dsp:cNvPr id="0" name=""/>
        <dsp:cNvSpPr/>
      </dsp:nvSpPr>
      <dsp:spPr>
        <a:xfrm>
          <a:off x="2649063" y="754012"/>
          <a:ext cx="5018307" cy="5018307"/>
        </a:xfrm>
        <a:prstGeom prst="blockArc">
          <a:avLst>
            <a:gd name="adj1" fmla="val 9000000"/>
            <a:gd name="adj2" fmla="val 16200000"/>
            <a:gd name="adj3" fmla="val 4644"/>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C44D634-4085-0B49-A60D-51B60A3A58FE}">
      <dsp:nvSpPr>
        <dsp:cNvPr id="0" name=""/>
        <dsp:cNvSpPr/>
      </dsp:nvSpPr>
      <dsp:spPr>
        <a:xfrm>
          <a:off x="2649063" y="754012"/>
          <a:ext cx="5018307" cy="5018307"/>
        </a:xfrm>
        <a:prstGeom prst="blockArc">
          <a:avLst>
            <a:gd name="adj1" fmla="val 1800000"/>
            <a:gd name="adj2" fmla="val 9000000"/>
            <a:gd name="adj3" fmla="val 4644"/>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549CE6E-90D8-3C40-8FAA-7E83B3725CB1}">
      <dsp:nvSpPr>
        <dsp:cNvPr id="0" name=""/>
        <dsp:cNvSpPr/>
      </dsp:nvSpPr>
      <dsp:spPr>
        <a:xfrm>
          <a:off x="2649063" y="754012"/>
          <a:ext cx="5018307" cy="5018307"/>
        </a:xfrm>
        <a:prstGeom prst="blockArc">
          <a:avLst>
            <a:gd name="adj1" fmla="val 16200000"/>
            <a:gd name="adj2" fmla="val 1800000"/>
            <a:gd name="adj3" fmla="val 4644"/>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C67E14A-2D67-9C4E-A6D1-2D76E1F0EFE9}">
      <dsp:nvSpPr>
        <dsp:cNvPr id="0" name=""/>
        <dsp:cNvSpPr/>
      </dsp:nvSpPr>
      <dsp:spPr>
        <a:xfrm>
          <a:off x="4002152" y="2107100"/>
          <a:ext cx="2312130" cy="2312130"/>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latin typeface="Calibri" panose="020F0502020204030204"/>
              <a:ea typeface="+mn-ea"/>
              <a:cs typeface="+mn-cs"/>
            </a:rPr>
            <a:t>WHAT and HOW?</a:t>
          </a:r>
          <a:r>
            <a:rPr lang="en-US" sz="1800" kern="1200" dirty="0">
              <a:solidFill>
                <a:sysClr val="window" lastClr="FFFFFF"/>
              </a:solidFill>
              <a:latin typeface="Calibri" panose="020F0502020204030204"/>
              <a:ea typeface="+mn-ea"/>
              <a:cs typeface="+mn-cs"/>
            </a:rPr>
            <a:t>  </a:t>
          </a:r>
        </a:p>
        <a:p>
          <a:pPr marL="0" lvl="0" indent="0" algn="ctr" defTabSz="10668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 Foods consumed, cooked, portions, nutrients</a:t>
          </a:r>
        </a:p>
      </dsp:txBody>
      <dsp:txXfrm>
        <a:off x="4340756" y="2445704"/>
        <a:ext cx="1634922" cy="1634922"/>
      </dsp:txXfrm>
    </dsp:sp>
    <dsp:sp modelId="{67687CF6-8E91-5D4E-B59E-FEF34170C92A}">
      <dsp:nvSpPr>
        <dsp:cNvPr id="0" name=""/>
        <dsp:cNvSpPr/>
      </dsp:nvSpPr>
      <dsp:spPr>
        <a:xfrm>
          <a:off x="4348971" y="3032"/>
          <a:ext cx="1618491" cy="161849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latin typeface="Calibri" panose="020F0502020204030204"/>
              <a:ea typeface="+mn-ea"/>
              <a:cs typeface="+mn-cs"/>
            </a:rPr>
            <a:t>WHY </a:t>
          </a:r>
          <a:r>
            <a:rPr lang="en-US" sz="1300" kern="1200" dirty="0">
              <a:solidFill>
                <a:sysClr val="window" lastClr="FFFFFF"/>
              </a:solidFill>
              <a:latin typeface="Calibri" panose="020F0502020204030204"/>
              <a:ea typeface="+mn-ea"/>
              <a:cs typeface="+mn-cs"/>
            </a:rPr>
            <a:t> </a:t>
          </a:r>
        </a:p>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Food Choice </a:t>
          </a:r>
        </a:p>
      </dsp:txBody>
      <dsp:txXfrm>
        <a:off x="4585994" y="240055"/>
        <a:ext cx="1144445" cy="1144445"/>
      </dsp:txXfrm>
    </dsp:sp>
    <dsp:sp modelId="{5DC09D92-ABAF-8A4E-8A33-57C92DBE9C43}">
      <dsp:nvSpPr>
        <dsp:cNvPr id="0" name=""/>
        <dsp:cNvSpPr/>
      </dsp:nvSpPr>
      <dsp:spPr>
        <a:xfrm>
          <a:off x="6471503" y="3679364"/>
          <a:ext cx="1618491" cy="161849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latin typeface="Calibri" panose="020F0502020204030204"/>
              <a:ea typeface="+mn-ea"/>
              <a:cs typeface="+mn-cs"/>
            </a:rPr>
            <a:t>WHO</a:t>
          </a:r>
        </a:p>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Demographic &amp;  Lifestyle information</a:t>
          </a:r>
          <a:endParaRPr lang="en-GB" sz="1300" kern="1200" dirty="0">
            <a:solidFill>
              <a:sysClr val="window" lastClr="FFFFFF"/>
            </a:solidFill>
            <a:latin typeface="Calibri" panose="020F0502020204030204"/>
            <a:ea typeface="+mn-ea"/>
            <a:cs typeface="+mn-cs"/>
          </a:endParaRPr>
        </a:p>
      </dsp:txBody>
      <dsp:txXfrm>
        <a:off x="6708526" y="3916387"/>
        <a:ext cx="1144445" cy="1144445"/>
      </dsp:txXfrm>
    </dsp:sp>
    <dsp:sp modelId="{AAC00FBC-DC81-AE4A-BD4C-6B8B79D75127}">
      <dsp:nvSpPr>
        <dsp:cNvPr id="0" name=""/>
        <dsp:cNvSpPr/>
      </dsp:nvSpPr>
      <dsp:spPr>
        <a:xfrm>
          <a:off x="2226440" y="3679364"/>
          <a:ext cx="1618491" cy="161849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0000"/>
              </a:solidFill>
              <a:latin typeface="Calibri" panose="020F0502020204030204"/>
              <a:ea typeface="+mn-ea"/>
              <a:cs typeface="+mn-cs"/>
            </a:rPr>
            <a:t>HEALTH</a:t>
          </a:r>
        </a:p>
        <a:p>
          <a:pPr marL="0" lvl="0" indent="0" algn="ctr" defTabSz="577850">
            <a:lnSpc>
              <a:spcPct val="90000"/>
            </a:lnSpc>
            <a:spcBef>
              <a:spcPct val="0"/>
            </a:spcBef>
            <a:spcAft>
              <a:spcPct val="35000"/>
            </a:spcAft>
            <a:buNone/>
          </a:pPr>
          <a:r>
            <a:rPr lang="en-US" sz="1300" kern="1200" dirty="0">
              <a:solidFill>
                <a:sysClr val="window" lastClr="FFFFFF"/>
              </a:solidFill>
              <a:latin typeface="Calibri" panose="020F0502020204030204"/>
              <a:ea typeface="+mn-ea"/>
              <a:cs typeface="+mn-cs"/>
            </a:rPr>
            <a:t>Link to health, participant diagnosis</a:t>
          </a:r>
        </a:p>
        <a:p>
          <a:pPr marL="0" lvl="0" indent="0" algn="ctr" defTabSz="577850">
            <a:lnSpc>
              <a:spcPct val="90000"/>
            </a:lnSpc>
            <a:spcBef>
              <a:spcPct val="0"/>
            </a:spcBef>
            <a:spcAft>
              <a:spcPct val="35000"/>
            </a:spcAft>
            <a:buNone/>
          </a:pPr>
          <a:endParaRPr lang="en-US" sz="1300" kern="1200" dirty="0">
            <a:solidFill>
              <a:sysClr val="window" lastClr="FFFFFF"/>
            </a:solidFill>
            <a:latin typeface="Calibri" panose="020F0502020204030204"/>
            <a:ea typeface="+mn-ea"/>
            <a:cs typeface="+mn-cs"/>
          </a:endParaRPr>
        </a:p>
      </dsp:txBody>
      <dsp:txXfrm>
        <a:off x="2463463" y="3916387"/>
        <a:ext cx="1144445" cy="114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59C8-130C-7041-9155-840206FA4E3C}">
      <dsp:nvSpPr>
        <dsp:cNvPr id="0" name=""/>
        <dsp:cNvSpPr/>
      </dsp:nvSpPr>
      <dsp:spPr>
        <a:xfrm>
          <a:off x="2274420" y="1731101"/>
          <a:ext cx="1452670" cy="14526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Nutrient intake</a:t>
          </a:r>
        </a:p>
      </dsp:txBody>
      <dsp:txXfrm>
        <a:off x="2487159" y="1943840"/>
        <a:ext cx="1027192" cy="1027192"/>
      </dsp:txXfrm>
    </dsp:sp>
    <dsp:sp modelId="{31A3E91E-E5D5-4449-BE77-4C3103006B16}">
      <dsp:nvSpPr>
        <dsp:cNvPr id="0" name=""/>
        <dsp:cNvSpPr/>
      </dsp:nvSpPr>
      <dsp:spPr>
        <a:xfrm rot="12900000">
          <a:off x="1339439" y="1477165"/>
          <a:ext cx="1113957" cy="4140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9B5CFA-5EC0-3D44-919F-D51135F768BA}">
      <dsp:nvSpPr>
        <dsp:cNvPr id="0" name=""/>
        <dsp:cNvSpPr/>
      </dsp:nvSpPr>
      <dsp:spPr>
        <a:xfrm>
          <a:off x="750149" y="812686"/>
          <a:ext cx="1380037" cy="110402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Food description</a:t>
          </a:r>
        </a:p>
      </dsp:txBody>
      <dsp:txXfrm>
        <a:off x="782485" y="845022"/>
        <a:ext cx="1315365" cy="1039357"/>
      </dsp:txXfrm>
    </dsp:sp>
    <dsp:sp modelId="{4449DC0B-F330-854B-8DEE-8F9EA5429970}">
      <dsp:nvSpPr>
        <dsp:cNvPr id="0" name=""/>
        <dsp:cNvSpPr/>
      </dsp:nvSpPr>
      <dsp:spPr>
        <a:xfrm rot="16200000">
          <a:off x="2443777" y="902283"/>
          <a:ext cx="1113957" cy="4140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855D00-A04D-154C-B27A-41F4444D1994}">
      <dsp:nvSpPr>
        <dsp:cNvPr id="0" name=""/>
        <dsp:cNvSpPr/>
      </dsp:nvSpPr>
      <dsp:spPr>
        <a:xfrm>
          <a:off x="2310737" y="295"/>
          <a:ext cx="1380037" cy="110402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Portion size</a:t>
          </a:r>
        </a:p>
      </dsp:txBody>
      <dsp:txXfrm>
        <a:off x="2343073" y="32631"/>
        <a:ext cx="1315365" cy="1039357"/>
      </dsp:txXfrm>
    </dsp:sp>
    <dsp:sp modelId="{70EA3ED8-97DA-F74E-8A40-2B49F185608E}">
      <dsp:nvSpPr>
        <dsp:cNvPr id="0" name=""/>
        <dsp:cNvSpPr/>
      </dsp:nvSpPr>
      <dsp:spPr>
        <a:xfrm rot="19500000">
          <a:off x="3548115" y="1477165"/>
          <a:ext cx="1113957" cy="414011"/>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EF2F81-C217-0B4F-86C1-B73A5A1268CF}">
      <dsp:nvSpPr>
        <dsp:cNvPr id="0" name=""/>
        <dsp:cNvSpPr/>
      </dsp:nvSpPr>
      <dsp:spPr>
        <a:xfrm>
          <a:off x="3871325" y="812686"/>
          <a:ext cx="1380037" cy="110402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Composition</a:t>
          </a:r>
        </a:p>
      </dsp:txBody>
      <dsp:txXfrm>
        <a:off x="3903661" y="845022"/>
        <a:ext cx="1315365" cy="1039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AC302-9F19-E140-A31C-47FAE304022E}">
      <dsp:nvSpPr>
        <dsp:cNvPr id="0" name=""/>
        <dsp:cNvSpPr/>
      </dsp:nvSpPr>
      <dsp:spPr>
        <a:xfrm>
          <a:off x="4206240" y="0"/>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Level of detail, type of data</a:t>
          </a:r>
        </a:p>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Timeline</a:t>
          </a:r>
        </a:p>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 Single, multiple timepoints</a:t>
          </a:r>
        </a:p>
      </dsp:txBody>
      <dsp:txXfrm>
        <a:off x="4206240" y="169974"/>
        <a:ext cx="5799438" cy="1019845"/>
      </dsp:txXfrm>
    </dsp:sp>
    <dsp:sp modelId="{A2BB82EE-1E53-BF4A-A452-3540C0CC21F5}">
      <dsp:nvSpPr>
        <dsp:cNvPr id="0" name=""/>
        <dsp:cNvSpPr/>
      </dsp:nvSpPr>
      <dsp:spPr>
        <a:xfrm>
          <a:off x="0" y="0"/>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solidFill>
                <a:sysClr val="window" lastClr="FFFFFF"/>
              </a:solidFill>
              <a:latin typeface="Calibri" panose="020F0502020204030204"/>
              <a:ea typeface="+mn-ea"/>
              <a:cs typeface="+mn-cs"/>
            </a:rPr>
            <a:t>Methodology</a:t>
          </a:r>
        </a:p>
      </dsp:txBody>
      <dsp:txXfrm>
        <a:off x="66380" y="66380"/>
        <a:ext cx="4073480" cy="1227033"/>
      </dsp:txXfrm>
    </dsp:sp>
    <dsp:sp modelId="{4D96AE1B-8244-7547-9B81-56EF4578DF15}">
      <dsp:nvSpPr>
        <dsp:cNvPr id="0" name=""/>
        <dsp:cNvSpPr/>
      </dsp:nvSpPr>
      <dsp:spPr>
        <a:xfrm>
          <a:off x="4206240" y="1495772"/>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GB" sz="2100" b="0" kern="1200" dirty="0">
              <a:solidFill>
                <a:sysClr val="windowText" lastClr="000000"/>
              </a:solidFill>
              <a:latin typeface="Calibri" panose="020F0502020204030204"/>
              <a:ea typeface="+mn-ea"/>
              <a:cs typeface="+mn-cs"/>
            </a:rPr>
            <a:t>Data full of errors (under-reporting)</a:t>
          </a:r>
        </a:p>
        <a:p>
          <a:pPr marL="228600" lvl="1" indent="-228600" algn="l" defTabSz="933450">
            <a:lnSpc>
              <a:spcPct val="90000"/>
            </a:lnSpc>
            <a:spcBef>
              <a:spcPct val="0"/>
            </a:spcBef>
            <a:spcAft>
              <a:spcPct val="15000"/>
            </a:spcAft>
            <a:buChar char="•"/>
          </a:pPr>
          <a:r>
            <a:rPr lang="en-GB" sz="2100" kern="1200" dirty="0">
              <a:solidFill>
                <a:sysClr val="windowText" lastClr="000000"/>
              </a:solidFill>
              <a:latin typeface="Calibri" panose="020F0502020204030204"/>
              <a:ea typeface="+mn-ea"/>
              <a:cs typeface="+mn-cs"/>
            </a:rPr>
            <a:t>Mapping &amp; Merging</a:t>
          </a:r>
        </a:p>
        <a:p>
          <a:pPr marL="228600" lvl="1" indent="-228600" algn="l" defTabSz="933450">
            <a:lnSpc>
              <a:spcPct val="90000"/>
            </a:lnSpc>
            <a:spcBef>
              <a:spcPct val="0"/>
            </a:spcBef>
            <a:spcAft>
              <a:spcPct val="15000"/>
            </a:spcAft>
            <a:buChar char="•"/>
          </a:pPr>
          <a:r>
            <a:rPr lang="en-GB" sz="2100" kern="1200" dirty="0">
              <a:solidFill>
                <a:sysClr val="windowText" lastClr="000000"/>
              </a:solidFill>
              <a:latin typeface="Calibri" panose="020F0502020204030204"/>
              <a:ea typeface="+mn-ea"/>
              <a:cs typeface="+mn-cs"/>
            </a:rPr>
            <a:t>Anonymisation</a:t>
          </a:r>
        </a:p>
      </dsp:txBody>
      <dsp:txXfrm>
        <a:off x="4206240" y="1665746"/>
        <a:ext cx="5799438" cy="1019845"/>
      </dsp:txXfrm>
    </dsp:sp>
    <dsp:sp modelId="{D156EA78-854A-9C45-BB32-68F996AB5863}">
      <dsp:nvSpPr>
        <dsp:cNvPr id="0" name=""/>
        <dsp:cNvSpPr/>
      </dsp:nvSpPr>
      <dsp:spPr>
        <a:xfrm>
          <a:off x="0" y="1495772"/>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solidFill>
                <a:sysClr val="window" lastClr="FFFFFF"/>
              </a:solidFill>
              <a:latin typeface="Calibri" panose="020F0502020204030204"/>
              <a:ea typeface="+mn-ea"/>
              <a:cs typeface="+mn-cs"/>
            </a:rPr>
            <a:t>Data Handling</a:t>
          </a:r>
        </a:p>
      </dsp:txBody>
      <dsp:txXfrm>
        <a:off x="66380" y="1562152"/>
        <a:ext cx="4073480" cy="1227033"/>
      </dsp:txXfrm>
    </dsp:sp>
    <dsp:sp modelId="{FBADCA78-AB08-6D4E-A6F0-916BF95ADD4E}">
      <dsp:nvSpPr>
        <dsp:cNvPr id="0" name=""/>
        <dsp:cNvSpPr/>
      </dsp:nvSpPr>
      <dsp:spPr>
        <a:xfrm>
          <a:off x="4206240" y="2991544"/>
          <a:ext cx="6309360" cy="13597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Anonymisation (consent)</a:t>
          </a:r>
        </a:p>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Aggregation</a:t>
          </a:r>
        </a:p>
        <a:p>
          <a:pPr marL="228600" lvl="1" indent="-228600" algn="l" defTabSz="933450">
            <a:lnSpc>
              <a:spcPct val="90000"/>
            </a:lnSpc>
            <a:spcBef>
              <a:spcPct val="0"/>
            </a:spcBef>
            <a:spcAft>
              <a:spcPct val="15000"/>
            </a:spcAft>
            <a:buChar char="•"/>
          </a:pPr>
          <a:r>
            <a:rPr lang="en-GB" sz="2100" kern="1200" dirty="0">
              <a:solidFill>
                <a:sysClr val="windowText" lastClr="000000">
                  <a:hueOff val="0"/>
                  <a:satOff val="0"/>
                  <a:lumOff val="0"/>
                  <a:alphaOff val="0"/>
                </a:sysClr>
              </a:solidFill>
              <a:latin typeface="Calibri" panose="020F0502020204030204"/>
              <a:ea typeface="+mn-ea"/>
              <a:cs typeface="+mn-cs"/>
            </a:rPr>
            <a:t>Analysis</a:t>
          </a:r>
        </a:p>
      </dsp:txBody>
      <dsp:txXfrm>
        <a:off x="4206240" y="3161518"/>
        <a:ext cx="5799438" cy="1019845"/>
      </dsp:txXfrm>
    </dsp:sp>
    <dsp:sp modelId="{2C09C1C8-0305-6D48-83C8-E6009F5A24B4}">
      <dsp:nvSpPr>
        <dsp:cNvPr id="0" name=""/>
        <dsp:cNvSpPr/>
      </dsp:nvSpPr>
      <dsp:spPr>
        <a:xfrm>
          <a:off x="0" y="2991544"/>
          <a:ext cx="4206240" cy="135979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solidFill>
                <a:sysClr val="window" lastClr="FFFFFF"/>
              </a:solidFill>
              <a:latin typeface="Calibri" panose="020F0502020204030204"/>
              <a:ea typeface="+mn-ea"/>
              <a:cs typeface="+mn-cs"/>
            </a:rPr>
            <a:t>Output</a:t>
          </a:r>
        </a:p>
      </dsp:txBody>
      <dsp:txXfrm>
        <a:off x="66380" y="3057924"/>
        <a:ext cx="4073480" cy="1227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FBE7-8762-4B83-9FCE-9E88E58192E3}">
      <dsp:nvSpPr>
        <dsp:cNvPr id="0" name=""/>
        <dsp:cNvSpPr/>
      </dsp:nvSpPr>
      <dsp:spPr>
        <a:xfrm>
          <a:off x="1291" y="0"/>
          <a:ext cx="3358483" cy="4752528"/>
        </a:xfrm>
        <a:prstGeom prst="roundRect">
          <a:avLst>
            <a:gd name="adj" fmla="val 10000"/>
          </a:avLst>
        </a:prstGeom>
        <a:solidFill>
          <a:schemeClr val="accent6">
            <a:lumMod val="10000"/>
            <a:lumOff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alibri" panose="020F0502020204030204" pitchFamily="34" charset="0"/>
              <a:cs typeface="Calibri" panose="020F0502020204030204" pitchFamily="34" charset="0"/>
            </a:rPr>
            <a:t>Diet Diaries/               Food record</a:t>
          </a:r>
        </a:p>
        <a:p>
          <a:pPr marL="0" lvl="0" indent="0" algn="ctr" defTabSz="1066800">
            <a:lnSpc>
              <a:spcPct val="90000"/>
            </a:lnSpc>
            <a:spcBef>
              <a:spcPct val="0"/>
            </a:spcBef>
            <a:spcAft>
              <a:spcPct val="35000"/>
            </a:spcAft>
            <a:buNone/>
          </a:pPr>
          <a:r>
            <a:rPr lang="en-GB" sz="2400" kern="1200" dirty="0">
              <a:solidFill>
                <a:schemeClr val="tx1"/>
              </a:solidFill>
              <a:latin typeface="Calibri" panose="020F0502020204030204" pitchFamily="34" charset="0"/>
              <a:cs typeface="Calibri" panose="020F0502020204030204" pitchFamily="34" charset="0"/>
            </a:rPr>
            <a:t>Prospective</a:t>
          </a:r>
        </a:p>
      </dsp:txBody>
      <dsp:txXfrm>
        <a:off x="1291" y="0"/>
        <a:ext cx="3358483" cy="1425758"/>
      </dsp:txXfrm>
    </dsp:sp>
    <dsp:sp modelId="{5DB17011-C7CE-4D7E-BC1F-75DB05AA5E1B}">
      <dsp:nvSpPr>
        <dsp:cNvPr id="0" name=""/>
        <dsp:cNvSpPr/>
      </dsp:nvSpPr>
      <dsp:spPr>
        <a:xfrm>
          <a:off x="337140" y="1425874"/>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Weighed, estimated, image</a:t>
          </a:r>
        </a:p>
      </dsp:txBody>
      <dsp:txXfrm>
        <a:off x="357418" y="1446152"/>
        <a:ext cx="2646230" cy="651786"/>
      </dsp:txXfrm>
    </dsp:sp>
    <dsp:sp modelId="{9230C0C1-70AA-44CD-B828-60198CDC3502}">
      <dsp:nvSpPr>
        <dsp:cNvPr id="0" name=""/>
        <dsp:cNvSpPr/>
      </dsp:nvSpPr>
      <dsp:spPr>
        <a:xfrm>
          <a:off x="337140" y="2224730"/>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Participant led (training, checks)</a:t>
          </a:r>
        </a:p>
      </dsp:txBody>
      <dsp:txXfrm>
        <a:off x="357418" y="2245008"/>
        <a:ext cx="2646230" cy="651786"/>
      </dsp:txXfrm>
    </dsp:sp>
    <dsp:sp modelId="{7FCEA791-EE02-4FBE-8EA6-0B7A86C84A5F}">
      <dsp:nvSpPr>
        <dsp:cNvPr id="0" name=""/>
        <dsp:cNvSpPr/>
      </dsp:nvSpPr>
      <dsp:spPr>
        <a:xfrm>
          <a:off x="337140" y="3023587"/>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Often 3-7 days</a:t>
          </a:r>
        </a:p>
      </dsp:txBody>
      <dsp:txXfrm>
        <a:off x="357418" y="3043865"/>
        <a:ext cx="2646230" cy="651786"/>
      </dsp:txXfrm>
    </dsp:sp>
    <dsp:sp modelId="{63A151EF-CDBE-2144-B376-F01BADB8AEBA}">
      <dsp:nvSpPr>
        <dsp:cNvPr id="0" name=""/>
        <dsp:cNvSpPr/>
      </dsp:nvSpPr>
      <dsp:spPr>
        <a:xfrm>
          <a:off x="337140" y="3822443"/>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i="1" kern="1200" dirty="0"/>
            <a:t>What was eaten in a week</a:t>
          </a:r>
        </a:p>
      </dsp:txBody>
      <dsp:txXfrm>
        <a:off x="357418" y="3842721"/>
        <a:ext cx="2646230" cy="651786"/>
      </dsp:txXfrm>
    </dsp:sp>
    <dsp:sp modelId="{546957AF-8E4A-441D-9298-627B147FA25C}">
      <dsp:nvSpPr>
        <dsp:cNvPr id="0" name=""/>
        <dsp:cNvSpPr/>
      </dsp:nvSpPr>
      <dsp:spPr>
        <a:xfrm>
          <a:off x="3611661" y="0"/>
          <a:ext cx="3358483" cy="4752528"/>
        </a:xfrm>
        <a:prstGeom prst="roundRect">
          <a:avLst>
            <a:gd name="adj" fmla="val 10000"/>
          </a:avLst>
        </a:prstGeom>
        <a:solidFill>
          <a:schemeClr val="accent6">
            <a:lumMod val="10000"/>
            <a:lumOff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alibri" panose="020F0502020204030204" pitchFamily="34" charset="0"/>
              <a:cs typeface="Calibri" panose="020F0502020204030204" pitchFamily="34" charset="0"/>
            </a:rPr>
            <a:t>24 h Diet                      Recalls</a:t>
          </a:r>
        </a:p>
        <a:p>
          <a:pPr marL="0" lvl="0" indent="0" algn="ctr" defTabSz="1066800">
            <a:lnSpc>
              <a:spcPct val="90000"/>
            </a:lnSpc>
            <a:spcBef>
              <a:spcPct val="0"/>
            </a:spcBef>
            <a:spcAft>
              <a:spcPct val="35000"/>
            </a:spcAft>
            <a:buNone/>
          </a:pPr>
          <a:r>
            <a:rPr lang="en-GB" sz="2400" kern="1200" dirty="0">
              <a:solidFill>
                <a:schemeClr val="tx1"/>
              </a:solidFill>
              <a:latin typeface="Calibri" panose="020F0502020204030204" pitchFamily="34" charset="0"/>
              <a:cs typeface="Calibri" panose="020F0502020204030204" pitchFamily="34" charset="0"/>
            </a:rPr>
            <a:t>Retrospective</a:t>
          </a:r>
        </a:p>
      </dsp:txBody>
      <dsp:txXfrm>
        <a:off x="3611661" y="0"/>
        <a:ext cx="3358483" cy="1425758"/>
      </dsp:txXfrm>
    </dsp:sp>
    <dsp:sp modelId="{A4A24C57-F2B3-4188-83DD-57F3CB8651C9}">
      <dsp:nvSpPr>
        <dsp:cNvPr id="0" name=""/>
        <dsp:cNvSpPr/>
      </dsp:nvSpPr>
      <dsp:spPr>
        <a:xfrm>
          <a:off x="3947509" y="1441267"/>
          <a:ext cx="2686786" cy="6878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Calibri" panose="020F0502020204030204" pitchFamily="34" charset="0"/>
              <a:cs typeface="Calibri" panose="020F0502020204030204" pitchFamily="34" charset="0"/>
            </a:rPr>
            <a:t>Previous 24 hours</a:t>
          </a:r>
        </a:p>
      </dsp:txBody>
      <dsp:txXfrm>
        <a:off x="3967654" y="1461412"/>
        <a:ext cx="2646496" cy="647521"/>
      </dsp:txXfrm>
    </dsp:sp>
    <dsp:sp modelId="{C6A87F51-59A4-4D82-8189-5B7825770794}">
      <dsp:nvSpPr>
        <dsp:cNvPr id="0" name=""/>
        <dsp:cNvSpPr/>
      </dsp:nvSpPr>
      <dsp:spPr>
        <a:xfrm>
          <a:off x="3947509" y="2234275"/>
          <a:ext cx="2686786" cy="6878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Calibri" panose="020F0502020204030204" pitchFamily="34" charset="0"/>
              <a:cs typeface="Calibri" panose="020F0502020204030204" pitchFamily="34" charset="0"/>
            </a:rPr>
            <a:t>Multiple recalls per person</a:t>
          </a:r>
        </a:p>
      </dsp:txBody>
      <dsp:txXfrm>
        <a:off x="3967654" y="2254420"/>
        <a:ext cx="2646496" cy="647521"/>
      </dsp:txXfrm>
    </dsp:sp>
    <dsp:sp modelId="{8C87EFA9-0906-4346-9E36-E36FDA4CD960}">
      <dsp:nvSpPr>
        <dsp:cNvPr id="0" name=""/>
        <dsp:cNvSpPr/>
      </dsp:nvSpPr>
      <dsp:spPr>
        <a:xfrm>
          <a:off x="3947509" y="3029760"/>
          <a:ext cx="2686786" cy="68781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Calibri" panose="020F0502020204030204" pitchFamily="34" charset="0"/>
              <a:cs typeface="Calibri" panose="020F0502020204030204" pitchFamily="34" charset="0"/>
            </a:rPr>
            <a:t>Interview-based or participant led</a:t>
          </a:r>
        </a:p>
      </dsp:txBody>
      <dsp:txXfrm>
        <a:off x="3967654" y="3049905"/>
        <a:ext cx="2646496" cy="647521"/>
      </dsp:txXfrm>
    </dsp:sp>
    <dsp:sp modelId="{26679E2F-E3F2-6143-A544-337664119BF3}">
      <dsp:nvSpPr>
        <dsp:cNvPr id="0" name=""/>
        <dsp:cNvSpPr/>
      </dsp:nvSpPr>
      <dsp:spPr>
        <a:xfrm>
          <a:off x="3947509" y="3813616"/>
          <a:ext cx="2686786" cy="699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i="1" kern="1200" dirty="0"/>
            <a:t>What was eaten yesterday</a:t>
          </a:r>
        </a:p>
      </dsp:txBody>
      <dsp:txXfrm>
        <a:off x="3968008" y="3834115"/>
        <a:ext cx="2645788" cy="658886"/>
      </dsp:txXfrm>
    </dsp:sp>
    <dsp:sp modelId="{9EB54A2B-9EDA-4601-A495-90CD403AAF80}">
      <dsp:nvSpPr>
        <dsp:cNvPr id="0" name=""/>
        <dsp:cNvSpPr/>
      </dsp:nvSpPr>
      <dsp:spPr>
        <a:xfrm>
          <a:off x="7222030" y="0"/>
          <a:ext cx="3358483" cy="4752528"/>
        </a:xfrm>
        <a:prstGeom prst="roundRect">
          <a:avLst>
            <a:gd name="adj" fmla="val 10000"/>
          </a:avLst>
        </a:prstGeom>
        <a:solidFill>
          <a:schemeClr val="accent6">
            <a:lumMod val="10000"/>
            <a:lumOff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alibri" panose="020F0502020204030204" pitchFamily="34" charset="0"/>
              <a:cs typeface="Calibri" panose="020F0502020204030204" pitchFamily="34" charset="0"/>
            </a:rPr>
            <a:t>Food Frequency Questionnaires (FFQ)</a:t>
          </a:r>
        </a:p>
        <a:p>
          <a:pPr marL="0" lvl="0" indent="0" algn="ctr" defTabSz="1066800">
            <a:lnSpc>
              <a:spcPct val="90000"/>
            </a:lnSpc>
            <a:spcBef>
              <a:spcPct val="0"/>
            </a:spcBef>
            <a:spcAft>
              <a:spcPct val="35000"/>
            </a:spcAft>
            <a:buNone/>
          </a:pPr>
          <a:r>
            <a:rPr lang="en-GB" sz="2400" kern="1200" dirty="0">
              <a:solidFill>
                <a:schemeClr val="tx1"/>
              </a:solidFill>
              <a:latin typeface="Calibri" panose="020F0502020204030204" pitchFamily="34" charset="0"/>
              <a:cs typeface="Calibri" panose="020F0502020204030204" pitchFamily="34" charset="0"/>
            </a:rPr>
            <a:t>Retrospective</a:t>
          </a:r>
        </a:p>
      </dsp:txBody>
      <dsp:txXfrm>
        <a:off x="7222030" y="0"/>
        <a:ext cx="3358483" cy="1425758"/>
      </dsp:txXfrm>
    </dsp:sp>
    <dsp:sp modelId="{C3B768EB-095F-429B-90D6-8CFF87984624}">
      <dsp:nvSpPr>
        <dsp:cNvPr id="0" name=""/>
        <dsp:cNvSpPr/>
      </dsp:nvSpPr>
      <dsp:spPr>
        <a:xfrm>
          <a:off x="7557879" y="1425874"/>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Previous month to year</a:t>
          </a:r>
        </a:p>
      </dsp:txBody>
      <dsp:txXfrm>
        <a:off x="7578157" y="1446152"/>
        <a:ext cx="2646230" cy="651786"/>
      </dsp:txXfrm>
    </dsp:sp>
    <dsp:sp modelId="{CDE5B22E-6C10-47EB-8635-778DE85CFF58}">
      <dsp:nvSpPr>
        <dsp:cNvPr id="0" name=""/>
        <dsp:cNvSpPr/>
      </dsp:nvSpPr>
      <dsp:spPr>
        <a:xfrm>
          <a:off x="7557879" y="2224730"/>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20-200 food &amp; drink items</a:t>
          </a:r>
        </a:p>
      </dsp:txBody>
      <dsp:txXfrm>
        <a:off x="7578157" y="2245008"/>
        <a:ext cx="2646230" cy="651786"/>
      </dsp:txXfrm>
    </dsp:sp>
    <dsp:sp modelId="{CB44CEEA-F6CE-42DF-B0D7-F1D75DA6E786}">
      <dsp:nvSpPr>
        <dsp:cNvPr id="0" name=""/>
        <dsp:cNvSpPr/>
      </dsp:nvSpPr>
      <dsp:spPr>
        <a:xfrm>
          <a:off x="7557879" y="3023587"/>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Frequency only or semi-quantitative</a:t>
          </a:r>
        </a:p>
      </dsp:txBody>
      <dsp:txXfrm>
        <a:off x="7578157" y="3043865"/>
        <a:ext cx="2646230" cy="651786"/>
      </dsp:txXfrm>
    </dsp:sp>
    <dsp:sp modelId="{AD5A1CAC-73B1-3643-B221-91D5114C1279}">
      <dsp:nvSpPr>
        <dsp:cNvPr id="0" name=""/>
        <dsp:cNvSpPr/>
      </dsp:nvSpPr>
      <dsp:spPr>
        <a:xfrm>
          <a:off x="7557879" y="3822443"/>
          <a:ext cx="2686786" cy="692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GB" sz="2100" i="1" kern="1200" dirty="0"/>
            <a:t>What was eaten last month / year</a:t>
          </a:r>
        </a:p>
      </dsp:txBody>
      <dsp:txXfrm>
        <a:off x="7578157" y="3842721"/>
        <a:ext cx="2646230" cy="651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57BD1-0F3D-3642-B082-A827616A1496}">
      <dsp:nvSpPr>
        <dsp:cNvPr id="0" name=""/>
        <dsp:cNvSpPr/>
      </dsp:nvSpPr>
      <dsp:spPr>
        <a:xfrm>
          <a:off x="6545" y="738441"/>
          <a:ext cx="3358008" cy="134320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ysClr val="window" lastClr="FFFFFF"/>
              </a:solidFill>
              <a:latin typeface="Calibri" panose="020F0502020204030204"/>
              <a:ea typeface="+mn-ea"/>
              <a:cs typeface="+mn-cs"/>
            </a:rPr>
            <a:t>Food description</a:t>
          </a:r>
        </a:p>
      </dsp:txBody>
      <dsp:txXfrm>
        <a:off x="678147" y="738441"/>
        <a:ext cx="2014805" cy="1343203"/>
      </dsp:txXfrm>
    </dsp:sp>
    <dsp:sp modelId="{AFADE84E-64B6-DC49-B16B-262A69F0B24C}">
      <dsp:nvSpPr>
        <dsp:cNvPr id="0" name=""/>
        <dsp:cNvSpPr/>
      </dsp:nvSpPr>
      <dsp:spPr>
        <a:xfrm>
          <a:off x="2928013"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hueOff val="0"/>
                  <a:satOff val="0"/>
                  <a:lumOff val="0"/>
                  <a:alphaOff val="0"/>
                </a:sysClr>
              </a:solidFill>
              <a:latin typeface="Calibri" panose="020F0502020204030204"/>
              <a:ea typeface="+mn-ea"/>
              <a:cs typeface="+mn-cs"/>
            </a:rPr>
            <a:t>pasta in tomato-based sauce, homemade</a:t>
          </a:r>
        </a:p>
      </dsp:txBody>
      <dsp:txXfrm>
        <a:off x="3485442" y="852613"/>
        <a:ext cx="1672289" cy="1114858"/>
      </dsp:txXfrm>
    </dsp:sp>
    <dsp:sp modelId="{EF518B72-A400-7945-86ED-78D3ADCC90C4}">
      <dsp:nvSpPr>
        <dsp:cNvPr id="0" name=""/>
        <dsp:cNvSpPr/>
      </dsp:nvSpPr>
      <dsp:spPr>
        <a:xfrm>
          <a:off x="5324960"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nl-NL" sz="1900" kern="1200" dirty="0">
              <a:solidFill>
                <a:sysClr val="windowText" lastClr="000000">
                  <a:hueOff val="0"/>
                  <a:satOff val="0"/>
                  <a:lumOff val="0"/>
                  <a:alphaOff val="0"/>
                </a:sysClr>
              </a:solidFill>
              <a:latin typeface="Calibri" panose="020F0502020204030204"/>
              <a:ea typeface="+mn-ea"/>
              <a:cs typeface="+mn-cs"/>
            </a:rPr>
            <a:t>pasta in tomatensaus, huisgemaakt</a:t>
          </a:r>
          <a:endParaRPr lang="en-GB" sz="1900" kern="1200" dirty="0">
            <a:solidFill>
              <a:sysClr val="windowText" lastClr="000000">
                <a:hueOff val="0"/>
                <a:satOff val="0"/>
                <a:lumOff val="0"/>
                <a:alphaOff val="0"/>
              </a:sysClr>
            </a:solidFill>
            <a:latin typeface="Calibri" panose="020F0502020204030204"/>
            <a:ea typeface="+mn-ea"/>
            <a:cs typeface="+mn-cs"/>
          </a:endParaRPr>
        </a:p>
      </dsp:txBody>
      <dsp:txXfrm>
        <a:off x="5882389" y="852613"/>
        <a:ext cx="1672289" cy="1114858"/>
      </dsp:txXfrm>
    </dsp:sp>
    <dsp:sp modelId="{200E4EA7-EE64-214F-9155-22DDA74319F4}">
      <dsp:nvSpPr>
        <dsp:cNvPr id="0" name=""/>
        <dsp:cNvSpPr/>
      </dsp:nvSpPr>
      <dsp:spPr>
        <a:xfrm>
          <a:off x="7721906" y="852613"/>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solidFill>
                <a:sysClr val="windowText" lastClr="000000">
                  <a:hueOff val="0"/>
                  <a:satOff val="0"/>
                  <a:lumOff val="0"/>
                  <a:alphaOff val="0"/>
                </a:sysClr>
              </a:solidFill>
              <a:latin typeface="Calibri" panose="020F0502020204030204"/>
              <a:ea typeface="+mn-ea"/>
              <a:cs typeface="+mn-cs"/>
            </a:rPr>
            <a:t>pâtes à la sauce tomate, maison</a:t>
          </a:r>
          <a:endParaRPr lang="en-GB" sz="1900" kern="1200" dirty="0">
            <a:solidFill>
              <a:sysClr val="windowText" lastClr="000000">
                <a:hueOff val="0"/>
                <a:satOff val="0"/>
                <a:lumOff val="0"/>
                <a:alphaOff val="0"/>
              </a:sysClr>
            </a:solidFill>
            <a:latin typeface="Calibri" panose="020F0502020204030204"/>
            <a:ea typeface="+mn-ea"/>
            <a:cs typeface="+mn-cs"/>
          </a:endParaRPr>
        </a:p>
      </dsp:txBody>
      <dsp:txXfrm>
        <a:off x="8279335" y="852613"/>
        <a:ext cx="1672289" cy="1114858"/>
      </dsp:txXfrm>
    </dsp:sp>
    <dsp:sp modelId="{830874F7-8550-C946-A0B4-613DAFBB65BE}">
      <dsp:nvSpPr>
        <dsp:cNvPr id="0" name=""/>
        <dsp:cNvSpPr/>
      </dsp:nvSpPr>
      <dsp:spPr>
        <a:xfrm>
          <a:off x="6545" y="2269693"/>
          <a:ext cx="3358008" cy="1343203"/>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ysClr val="window" lastClr="FFFFFF"/>
              </a:solidFill>
              <a:latin typeface="Calibri" panose="020F0502020204030204"/>
              <a:ea typeface="+mn-ea"/>
              <a:cs typeface="+mn-cs"/>
            </a:rPr>
            <a:t>Food Code</a:t>
          </a:r>
        </a:p>
      </dsp:txBody>
      <dsp:txXfrm>
        <a:off x="678147" y="2269693"/>
        <a:ext cx="2014805" cy="1343203"/>
      </dsp:txXfrm>
    </dsp:sp>
    <dsp:sp modelId="{E499C1E8-D89E-AD47-8DC7-E9C918C91F8C}">
      <dsp:nvSpPr>
        <dsp:cNvPr id="0" name=""/>
        <dsp:cNvSpPr/>
      </dsp:nvSpPr>
      <dsp:spPr>
        <a:xfrm>
          <a:off x="2928013"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hueOff val="0"/>
                  <a:satOff val="0"/>
                  <a:lumOff val="0"/>
                  <a:alphaOff val="0"/>
                </a:sysClr>
              </a:solidFill>
              <a:latin typeface="Calibri" panose="020F0502020204030204"/>
              <a:ea typeface="+mn-ea"/>
              <a:cs typeface="+mn-cs"/>
            </a:rPr>
            <a:t>Study / Nationally specific</a:t>
          </a:r>
        </a:p>
      </dsp:txBody>
      <dsp:txXfrm>
        <a:off x="3485442" y="2383865"/>
        <a:ext cx="1672289" cy="1114858"/>
      </dsp:txXfrm>
    </dsp:sp>
    <dsp:sp modelId="{51210A68-C495-F644-957A-D13E2CEDD113}">
      <dsp:nvSpPr>
        <dsp:cNvPr id="0" name=""/>
        <dsp:cNvSpPr/>
      </dsp:nvSpPr>
      <dsp:spPr>
        <a:xfrm>
          <a:off x="5324960"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Text" lastClr="000000">
                  <a:hueOff val="0"/>
                  <a:satOff val="0"/>
                  <a:lumOff val="0"/>
                  <a:alphaOff val="0"/>
                </a:sysClr>
              </a:solidFill>
              <a:latin typeface="Calibri" panose="020F0502020204030204"/>
              <a:ea typeface="+mn-ea"/>
              <a:cs typeface="+mn-cs"/>
            </a:rPr>
            <a:t>FoodEx2</a:t>
          </a:r>
        </a:p>
      </dsp:txBody>
      <dsp:txXfrm>
        <a:off x="5882389" y="2383865"/>
        <a:ext cx="1672289" cy="1114858"/>
      </dsp:txXfrm>
    </dsp:sp>
    <dsp:sp modelId="{E4CFB2A0-E83A-5740-80F1-67F0E67EA27B}">
      <dsp:nvSpPr>
        <dsp:cNvPr id="0" name=""/>
        <dsp:cNvSpPr/>
      </dsp:nvSpPr>
      <dsp:spPr>
        <a:xfrm>
          <a:off x="7721906" y="2383865"/>
          <a:ext cx="2787147" cy="1114858"/>
        </a:xfrm>
        <a:prstGeom prst="chevron">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GB" sz="1900" kern="1200" dirty="0" err="1">
              <a:solidFill>
                <a:sysClr val="windowText" lastClr="000000">
                  <a:hueOff val="0"/>
                  <a:satOff val="0"/>
                  <a:lumOff val="0"/>
                  <a:alphaOff val="0"/>
                </a:sysClr>
              </a:solidFill>
              <a:latin typeface="Calibri" panose="020F0502020204030204"/>
              <a:ea typeface="+mn-ea"/>
              <a:cs typeface="+mn-cs"/>
            </a:rPr>
            <a:t>Langual</a:t>
          </a:r>
          <a:endParaRPr lang="en-GB" sz="1900" kern="1200" dirty="0">
            <a:solidFill>
              <a:sysClr val="windowText" lastClr="000000">
                <a:hueOff val="0"/>
                <a:satOff val="0"/>
                <a:lumOff val="0"/>
                <a:alphaOff val="0"/>
              </a:sysClr>
            </a:solidFill>
            <a:latin typeface="Calibri" panose="020F0502020204030204"/>
            <a:ea typeface="+mn-ea"/>
            <a:cs typeface="+mn-cs"/>
          </a:endParaRPr>
        </a:p>
      </dsp:txBody>
      <dsp:txXfrm>
        <a:off x="8279335" y="2383865"/>
        <a:ext cx="1672289" cy="1114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6ACA7-589C-4BC9-B843-FE838FFA1847}">
      <dsp:nvSpPr>
        <dsp:cNvPr id="0" name=""/>
        <dsp:cNvSpPr/>
      </dsp:nvSpPr>
      <dsp:spPr>
        <a:xfrm>
          <a:off x="2706084" y="3653"/>
          <a:ext cx="2004528" cy="10514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FIND DATASETS – Use FNS catalogue to find relevant datasets for the specific research question – Catalogue search</a:t>
          </a:r>
          <a:endParaRPr lang="en-IE" sz="1200" kern="1200" dirty="0">
            <a:solidFill>
              <a:sysClr val="window" lastClr="FFFFFF"/>
            </a:solidFill>
            <a:latin typeface="Calibri" panose="020F0502020204030204"/>
            <a:ea typeface="+mn-ea"/>
            <a:cs typeface="+mn-cs"/>
          </a:endParaRPr>
        </a:p>
      </dsp:txBody>
      <dsp:txXfrm>
        <a:off x="2757412" y="54981"/>
        <a:ext cx="1901872" cy="948812"/>
      </dsp:txXfrm>
    </dsp:sp>
    <dsp:sp modelId="{1F58849F-778C-4517-866D-56359F495805}">
      <dsp:nvSpPr>
        <dsp:cNvPr id="0" name=""/>
        <dsp:cNvSpPr/>
      </dsp:nvSpPr>
      <dsp:spPr>
        <a:xfrm>
          <a:off x="1209312" y="529387"/>
          <a:ext cx="4998071" cy="4998071"/>
        </a:xfrm>
        <a:custGeom>
          <a:avLst/>
          <a:gdLst/>
          <a:ahLst/>
          <a:cxnLst/>
          <a:rect l="0" t="0" r="0" b="0"/>
          <a:pathLst>
            <a:path>
              <a:moveTo>
                <a:pt x="3645389" y="278438"/>
              </a:moveTo>
              <a:arcTo wR="2499035" hR="2499035" stAng="17838266" swAng="66351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A955678E-AE5C-43AE-89FF-9D65FFBFBB84}">
      <dsp:nvSpPr>
        <dsp:cNvPr id="0" name=""/>
        <dsp:cNvSpPr/>
      </dsp:nvSpPr>
      <dsp:spPr>
        <a:xfrm>
          <a:off x="4948870" y="1171947"/>
          <a:ext cx="1847413" cy="121391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lang="en-US" sz="1200" b="0" kern="1200" dirty="0">
              <a:solidFill>
                <a:sysClr val="window" lastClr="FFFFFF"/>
              </a:solidFill>
              <a:latin typeface="Calibri" panose="020F0502020204030204"/>
              <a:ea typeface="+mn-ea"/>
              <a:cs typeface="+mn-cs"/>
            </a:rPr>
            <a:t>IDENTIFY potential datasets containing parameters of interest</a:t>
          </a:r>
          <a:endParaRPr lang="en-IE" sz="1200" b="0" kern="1200" dirty="0">
            <a:solidFill>
              <a:sysClr val="window" lastClr="FFFFFF"/>
            </a:solidFill>
            <a:latin typeface="Calibri" panose="020F0502020204030204"/>
            <a:ea typeface="+mn-ea"/>
            <a:cs typeface="+mn-cs"/>
          </a:endParaRPr>
        </a:p>
      </dsp:txBody>
      <dsp:txXfrm>
        <a:off x="5008129" y="1231206"/>
        <a:ext cx="1728895" cy="1095399"/>
      </dsp:txXfrm>
    </dsp:sp>
    <dsp:sp modelId="{8A54712B-93F7-469B-BFFE-9B8B105ACC05}">
      <dsp:nvSpPr>
        <dsp:cNvPr id="0" name=""/>
        <dsp:cNvSpPr/>
      </dsp:nvSpPr>
      <dsp:spPr>
        <a:xfrm>
          <a:off x="1209312" y="529387"/>
          <a:ext cx="4998071" cy="4998071"/>
        </a:xfrm>
        <a:custGeom>
          <a:avLst/>
          <a:gdLst/>
          <a:ahLst/>
          <a:cxnLst/>
          <a:rect l="0" t="0" r="0" b="0"/>
          <a:pathLst>
            <a:path>
              <a:moveTo>
                <a:pt x="4969605" y="2122913"/>
              </a:moveTo>
              <a:arcTo wR="2499035" hR="2499035" stAng="21080621" swAng="114773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CCDA56D9-134E-49B0-897D-68B417AA0CE3}">
      <dsp:nvSpPr>
        <dsp:cNvPr id="0" name=""/>
        <dsp:cNvSpPr/>
      </dsp:nvSpPr>
      <dsp:spPr>
        <a:xfrm>
          <a:off x="5056055" y="3747202"/>
          <a:ext cx="163304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OBTAIN access to datasets- </a:t>
          </a:r>
          <a:r>
            <a:rPr kumimoji="0" lang="en-US"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FoodCASE</a:t>
          </a: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and other repositories, FNS catalogue, IP permissions etc. </a:t>
          </a:r>
          <a:endParaRPr lang="en-IE" sz="1200" b="0" kern="1200" dirty="0">
            <a:solidFill>
              <a:sysClr val="window" lastClr="FFFFFF"/>
            </a:solidFill>
            <a:latin typeface="Calibri" panose="020F0502020204030204"/>
            <a:ea typeface="+mn-ea"/>
            <a:cs typeface="+mn-cs"/>
          </a:endParaRPr>
        </a:p>
      </dsp:txBody>
      <dsp:txXfrm>
        <a:off x="5107872" y="3799019"/>
        <a:ext cx="1529409" cy="957844"/>
      </dsp:txXfrm>
    </dsp:sp>
    <dsp:sp modelId="{E51161A2-9A0B-46B0-B689-0920F227F4AC}">
      <dsp:nvSpPr>
        <dsp:cNvPr id="0" name=""/>
        <dsp:cNvSpPr/>
      </dsp:nvSpPr>
      <dsp:spPr>
        <a:xfrm>
          <a:off x="1209312" y="529387"/>
          <a:ext cx="4998071" cy="4998071"/>
        </a:xfrm>
        <a:custGeom>
          <a:avLst/>
          <a:gdLst/>
          <a:ahLst/>
          <a:cxnLst/>
          <a:rect l="0" t="0" r="0" b="0"/>
          <a:pathLst>
            <a:path>
              <a:moveTo>
                <a:pt x="4103754" y="4414775"/>
              </a:moveTo>
              <a:arcTo wR="2499035" hR="2499035" stAng="3002927" swAng="84118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ED1129E-1CE0-4D6B-9EE2-899E04FA70C5}">
      <dsp:nvSpPr>
        <dsp:cNvPr id="0" name=""/>
        <dsp:cNvSpPr/>
      </dsp:nvSpPr>
      <dsp:spPr>
        <a:xfrm>
          <a:off x="2800106" y="4996720"/>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USE FNS tools &amp; services to MERGE &amp; HARMONISE datasets – FFQ mapping, </a:t>
          </a:r>
          <a:r>
            <a:rPr kumimoji="0" lang="en-US"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StandFood</a:t>
          </a: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others? </a:t>
          </a:r>
          <a:endParaRPr kumimoji="0" lang="en-IE"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dsp:txBody>
      <dsp:txXfrm>
        <a:off x="2851923" y="5048537"/>
        <a:ext cx="1712849" cy="957844"/>
      </dsp:txXfrm>
    </dsp:sp>
    <dsp:sp modelId="{03806599-A447-49FF-B0EF-A6BDC0B61458}">
      <dsp:nvSpPr>
        <dsp:cNvPr id="0" name=""/>
        <dsp:cNvSpPr/>
      </dsp:nvSpPr>
      <dsp:spPr>
        <a:xfrm>
          <a:off x="1209312" y="529387"/>
          <a:ext cx="4998071" cy="4998071"/>
        </a:xfrm>
        <a:custGeom>
          <a:avLst/>
          <a:gdLst/>
          <a:ahLst/>
          <a:cxnLst/>
          <a:rect l="0" t="0" r="0" b="0"/>
          <a:pathLst>
            <a:path>
              <a:moveTo>
                <a:pt x="1406216" y="4746462"/>
              </a:moveTo>
              <a:arcTo wR="2499035" hR="2499035" stAng="6955891" swAng="84118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4B3B08F-4964-47A1-9B0C-53C19C3950F2}">
      <dsp:nvSpPr>
        <dsp:cNvPr id="0" name=""/>
        <dsp:cNvSpPr/>
      </dsp:nvSpPr>
      <dsp:spPr>
        <a:xfrm>
          <a:off x="635878" y="3747202"/>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USE new dataset to ANSWER research question</a:t>
          </a:r>
          <a:endParaRPr lang="en-IE" sz="1200" b="0" kern="1200" dirty="0">
            <a:solidFill>
              <a:srgbClr val="FF0000"/>
            </a:solidFill>
            <a:latin typeface="Calibri" panose="020F0502020204030204"/>
            <a:ea typeface="+mn-ea"/>
            <a:cs typeface="+mn-cs"/>
          </a:endParaRPr>
        </a:p>
      </dsp:txBody>
      <dsp:txXfrm>
        <a:off x="687695" y="3799019"/>
        <a:ext cx="1712849" cy="957844"/>
      </dsp:txXfrm>
    </dsp:sp>
    <dsp:sp modelId="{F2613297-D62A-4F80-B01D-EA2ED0A15FB4}">
      <dsp:nvSpPr>
        <dsp:cNvPr id="0" name=""/>
        <dsp:cNvSpPr/>
      </dsp:nvSpPr>
      <dsp:spPr>
        <a:xfrm>
          <a:off x="1209312" y="529387"/>
          <a:ext cx="4998071" cy="4998071"/>
        </a:xfrm>
        <a:custGeom>
          <a:avLst/>
          <a:gdLst/>
          <a:ahLst/>
          <a:cxnLst/>
          <a:rect l="0" t="0" r="0" b="0"/>
          <a:pathLst>
            <a:path>
              <a:moveTo>
                <a:pt x="38909" y="2938307"/>
              </a:moveTo>
              <a:arcTo wR="2499035" hR="2499035" stAng="10192569" swAng="121486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690956CA-6A81-4F79-B3CA-04D86C0A5D58}">
      <dsp:nvSpPr>
        <dsp:cNvPr id="0" name=""/>
        <dsp:cNvSpPr/>
      </dsp:nvSpPr>
      <dsp:spPr>
        <a:xfrm>
          <a:off x="635878" y="1248166"/>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UPLOAD datasets to FNS Cloud – </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Catalogue</a:t>
          </a:r>
          <a:endParaRPr lang="en-IE" sz="1200" kern="1200" dirty="0">
            <a:solidFill>
              <a:sysClr val="window" lastClr="FFFFFF"/>
            </a:solidFill>
            <a:latin typeface="Calibri" panose="020F0502020204030204"/>
            <a:ea typeface="+mn-ea"/>
            <a:cs typeface="+mn-cs"/>
          </a:endParaRPr>
        </a:p>
      </dsp:txBody>
      <dsp:txXfrm>
        <a:off x="687695" y="1299983"/>
        <a:ext cx="1712849" cy="957844"/>
      </dsp:txXfrm>
    </dsp:sp>
    <dsp:sp modelId="{DE3F2793-A689-4E21-BB4B-AF8AD016EDEF}">
      <dsp:nvSpPr>
        <dsp:cNvPr id="0" name=""/>
        <dsp:cNvSpPr/>
      </dsp:nvSpPr>
      <dsp:spPr>
        <a:xfrm>
          <a:off x="1209312" y="529387"/>
          <a:ext cx="4998071" cy="4998071"/>
        </a:xfrm>
        <a:custGeom>
          <a:avLst/>
          <a:gdLst/>
          <a:ahLst/>
          <a:cxnLst/>
          <a:rect l="0" t="0" r="0" b="0"/>
          <a:pathLst>
            <a:path>
              <a:moveTo>
                <a:pt x="879056" y="596183"/>
              </a:moveTo>
              <a:arcTo wR="2499035" hR="2499035" stAng="13775450" swAng="756153"/>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6ACA7-589C-4BC9-B843-FE838FFA1847}">
      <dsp:nvSpPr>
        <dsp:cNvPr id="0" name=""/>
        <dsp:cNvSpPr/>
      </dsp:nvSpPr>
      <dsp:spPr>
        <a:xfrm>
          <a:off x="2706084" y="3653"/>
          <a:ext cx="2004528" cy="10514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FIND DATASETS – Use FNS catalogue to find relevant datasets for the specific research question – Catalogue search</a:t>
          </a:r>
          <a:endParaRPr lang="en-IE" sz="1200" kern="1200" dirty="0">
            <a:solidFill>
              <a:sysClr val="window" lastClr="FFFFFF"/>
            </a:solidFill>
            <a:latin typeface="Calibri" panose="020F0502020204030204"/>
            <a:ea typeface="+mn-ea"/>
            <a:cs typeface="+mn-cs"/>
          </a:endParaRPr>
        </a:p>
      </dsp:txBody>
      <dsp:txXfrm>
        <a:off x="2757412" y="54981"/>
        <a:ext cx="1901872" cy="948812"/>
      </dsp:txXfrm>
    </dsp:sp>
    <dsp:sp modelId="{1F58849F-778C-4517-866D-56359F495805}">
      <dsp:nvSpPr>
        <dsp:cNvPr id="0" name=""/>
        <dsp:cNvSpPr/>
      </dsp:nvSpPr>
      <dsp:spPr>
        <a:xfrm>
          <a:off x="1209312" y="529387"/>
          <a:ext cx="4998071" cy="4998071"/>
        </a:xfrm>
        <a:custGeom>
          <a:avLst/>
          <a:gdLst/>
          <a:ahLst/>
          <a:cxnLst/>
          <a:rect l="0" t="0" r="0" b="0"/>
          <a:pathLst>
            <a:path>
              <a:moveTo>
                <a:pt x="3645389" y="278438"/>
              </a:moveTo>
              <a:arcTo wR="2499035" hR="2499035" stAng="17838266" swAng="66351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A955678E-AE5C-43AE-89FF-9D65FFBFBB84}">
      <dsp:nvSpPr>
        <dsp:cNvPr id="0" name=""/>
        <dsp:cNvSpPr/>
      </dsp:nvSpPr>
      <dsp:spPr>
        <a:xfrm>
          <a:off x="4948870" y="1171947"/>
          <a:ext cx="1847413" cy="121391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lang="en-US" sz="1200" b="0" kern="1200" dirty="0">
              <a:solidFill>
                <a:sysClr val="window" lastClr="FFFFFF"/>
              </a:solidFill>
              <a:latin typeface="Calibri" panose="020F0502020204030204"/>
              <a:ea typeface="+mn-ea"/>
              <a:cs typeface="+mn-cs"/>
            </a:rPr>
            <a:t>IDENTIFY potential datasets containing parameters of interest</a:t>
          </a:r>
          <a:endParaRPr lang="en-IE" sz="1200" b="0" kern="1200" dirty="0">
            <a:solidFill>
              <a:sysClr val="window" lastClr="FFFFFF"/>
            </a:solidFill>
            <a:latin typeface="Calibri" panose="020F0502020204030204"/>
            <a:ea typeface="+mn-ea"/>
            <a:cs typeface="+mn-cs"/>
          </a:endParaRPr>
        </a:p>
      </dsp:txBody>
      <dsp:txXfrm>
        <a:off x="5008129" y="1231206"/>
        <a:ext cx="1728895" cy="1095399"/>
      </dsp:txXfrm>
    </dsp:sp>
    <dsp:sp modelId="{8A54712B-93F7-469B-BFFE-9B8B105ACC05}">
      <dsp:nvSpPr>
        <dsp:cNvPr id="0" name=""/>
        <dsp:cNvSpPr/>
      </dsp:nvSpPr>
      <dsp:spPr>
        <a:xfrm>
          <a:off x="1209312" y="529387"/>
          <a:ext cx="4998071" cy="4998071"/>
        </a:xfrm>
        <a:custGeom>
          <a:avLst/>
          <a:gdLst/>
          <a:ahLst/>
          <a:cxnLst/>
          <a:rect l="0" t="0" r="0" b="0"/>
          <a:pathLst>
            <a:path>
              <a:moveTo>
                <a:pt x="4969605" y="2122913"/>
              </a:moveTo>
              <a:arcTo wR="2499035" hR="2499035" stAng="21080621" swAng="114773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CCDA56D9-134E-49B0-897D-68B417AA0CE3}">
      <dsp:nvSpPr>
        <dsp:cNvPr id="0" name=""/>
        <dsp:cNvSpPr/>
      </dsp:nvSpPr>
      <dsp:spPr>
        <a:xfrm>
          <a:off x="5056055" y="3747202"/>
          <a:ext cx="163304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OBTAIN access to datasets- </a:t>
          </a:r>
          <a:r>
            <a:rPr kumimoji="0" lang="en-US"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FoodCASE</a:t>
          </a: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and other repositories, FNS catalogue, IP permissions etc. </a:t>
          </a:r>
          <a:endParaRPr lang="en-IE" sz="1200" b="0" kern="1200" dirty="0">
            <a:solidFill>
              <a:sysClr val="window" lastClr="FFFFFF"/>
            </a:solidFill>
            <a:latin typeface="Calibri" panose="020F0502020204030204"/>
            <a:ea typeface="+mn-ea"/>
            <a:cs typeface="+mn-cs"/>
          </a:endParaRPr>
        </a:p>
      </dsp:txBody>
      <dsp:txXfrm>
        <a:off x="5107872" y="3799019"/>
        <a:ext cx="1529409" cy="957844"/>
      </dsp:txXfrm>
    </dsp:sp>
    <dsp:sp modelId="{E51161A2-9A0B-46B0-B689-0920F227F4AC}">
      <dsp:nvSpPr>
        <dsp:cNvPr id="0" name=""/>
        <dsp:cNvSpPr/>
      </dsp:nvSpPr>
      <dsp:spPr>
        <a:xfrm>
          <a:off x="1209312" y="529387"/>
          <a:ext cx="4998071" cy="4998071"/>
        </a:xfrm>
        <a:custGeom>
          <a:avLst/>
          <a:gdLst/>
          <a:ahLst/>
          <a:cxnLst/>
          <a:rect l="0" t="0" r="0" b="0"/>
          <a:pathLst>
            <a:path>
              <a:moveTo>
                <a:pt x="4103754" y="4414775"/>
              </a:moveTo>
              <a:arcTo wR="2499035" hR="2499035" stAng="3002927" swAng="84118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ED1129E-1CE0-4D6B-9EE2-899E04FA70C5}">
      <dsp:nvSpPr>
        <dsp:cNvPr id="0" name=""/>
        <dsp:cNvSpPr/>
      </dsp:nvSpPr>
      <dsp:spPr>
        <a:xfrm>
          <a:off x="2800106" y="4996720"/>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USE FNS tools &amp; services to MERGE &amp; HARMONISE datasets – FFQ mapping, </a:t>
          </a:r>
          <a:r>
            <a:rPr kumimoji="0" lang="en-US" sz="12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StandFood</a:t>
          </a: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 others? </a:t>
          </a:r>
          <a:endParaRPr kumimoji="0" lang="en-IE"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dsp:txBody>
      <dsp:txXfrm>
        <a:off x="2851923" y="5048537"/>
        <a:ext cx="1712849" cy="957844"/>
      </dsp:txXfrm>
    </dsp:sp>
    <dsp:sp modelId="{03806599-A447-49FF-B0EF-A6BDC0B61458}">
      <dsp:nvSpPr>
        <dsp:cNvPr id="0" name=""/>
        <dsp:cNvSpPr/>
      </dsp:nvSpPr>
      <dsp:spPr>
        <a:xfrm>
          <a:off x="1209312" y="529387"/>
          <a:ext cx="4998071" cy="4998071"/>
        </a:xfrm>
        <a:custGeom>
          <a:avLst/>
          <a:gdLst/>
          <a:ahLst/>
          <a:cxnLst/>
          <a:rect l="0" t="0" r="0" b="0"/>
          <a:pathLst>
            <a:path>
              <a:moveTo>
                <a:pt x="1406216" y="4746462"/>
              </a:moveTo>
              <a:arcTo wR="2499035" hR="2499035" stAng="6955891" swAng="84118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4B3B08F-4964-47A1-9B0C-53C19C3950F2}">
      <dsp:nvSpPr>
        <dsp:cNvPr id="0" name=""/>
        <dsp:cNvSpPr/>
      </dsp:nvSpPr>
      <dsp:spPr>
        <a:xfrm>
          <a:off x="635878" y="3747202"/>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rPr>
            <a:t>USE new dataset to ANSWER research question</a:t>
          </a:r>
          <a:endParaRPr lang="en-IE" sz="1200" b="0" kern="1200" dirty="0">
            <a:solidFill>
              <a:srgbClr val="FF0000"/>
            </a:solidFill>
            <a:latin typeface="Calibri" panose="020F0502020204030204"/>
            <a:ea typeface="+mn-ea"/>
            <a:cs typeface="+mn-cs"/>
          </a:endParaRPr>
        </a:p>
      </dsp:txBody>
      <dsp:txXfrm>
        <a:off x="687695" y="3799019"/>
        <a:ext cx="1712849" cy="957844"/>
      </dsp:txXfrm>
    </dsp:sp>
    <dsp:sp modelId="{F2613297-D62A-4F80-B01D-EA2ED0A15FB4}">
      <dsp:nvSpPr>
        <dsp:cNvPr id="0" name=""/>
        <dsp:cNvSpPr/>
      </dsp:nvSpPr>
      <dsp:spPr>
        <a:xfrm>
          <a:off x="1209312" y="529387"/>
          <a:ext cx="4998071" cy="4998071"/>
        </a:xfrm>
        <a:custGeom>
          <a:avLst/>
          <a:gdLst/>
          <a:ahLst/>
          <a:cxnLst/>
          <a:rect l="0" t="0" r="0" b="0"/>
          <a:pathLst>
            <a:path>
              <a:moveTo>
                <a:pt x="38909" y="2938307"/>
              </a:moveTo>
              <a:arcTo wR="2499035" hR="2499035" stAng="10192569" swAng="1214862"/>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690956CA-6A81-4F79-B3CA-04D86C0A5D58}">
      <dsp:nvSpPr>
        <dsp:cNvPr id="0" name=""/>
        <dsp:cNvSpPr/>
      </dsp:nvSpPr>
      <dsp:spPr>
        <a:xfrm>
          <a:off x="635878" y="1248166"/>
          <a:ext cx="1816483" cy="106147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UPLOAD datasets to FNS Cloud – </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Catalogue</a:t>
          </a:r>
          <a:endParaRPr lang="en-IE" sz="1200" kern="1200" dirty="0">
            <a:solidFill>
              <a:sysClr val="window" lastClr="FFFFFF"/>
            </a:solidFill>
            <a:latin typeface="Calibri" panose="020F0502020204030204"/>
            <a:ea typeface="+mn-ea"/>
            <a:cs typeface="+mn-cs"/>
          </a:endParaRPr>
        </a:p>
      </dsp:txBody>
      <dsp:txXfrm>
        <a:off x="687695" y="1299983"/>
        <a:ext cx="1712849" cy="957844"/>
      </dsp:txXfrm>
    </dsp:sp>
    <dsp:sp modelId="{DE3F2793-A689-4E21-BB4B-AF8AD016EDEF}">
      <dsp:nvSpPr>
        <dsp:cNvPr id="0" name=""/>
        <dsp:cNvSpPr/>
      </dsp:nvSpPr>
      <dsp:spPr>
        <a:xfrm>
          <a:off x="1209312" y="529387"/>
          <a:ext cx="4998071" cy="4998071"/>
        </a:xfrm>
        <a:custGeom>
          <a:avLst/>
          <a:gdLst/>
          <a:ahLst/>
          <a:cxnLst/>
          <a:rect l="0" t="0" r="0" b="0"/>
          <a:pathLst>
            <a:path>
              <a:moveTo>
                <a:pt x="879056" y="596183"/>
              </a:moveTo>
              <a:arcTo wR="2499035" hR="2499035" stAng="13775450" swAng="756153"/>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53A48-1738-49A5-9E38-8BB57B2A2446}"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EF692-500F-4DC1-84D5-6659B34D0C15}" type="slidenum">
              <a:rPr lang="en-IE" smtClean="0"/>
              <a:t>‹#›</a:t>
            </a:fld>
            <a:endParaRPr lang="en-IE"/>
          </a:p>
        </p:txBody>
      </p:sp>
    </p:spTree>
    <p:extLst>
      <p:ext uri="{BB962C8B-B14F-4D97-AF65-F5344CB8AC3E}">
        <p14:creationId xmlns:p14="http://schemas.microsoft.com/office/powerpoint/2010/main" val="370077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186898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10</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67250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11</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268333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13</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104557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14</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56712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15</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252715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16</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35364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17</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106148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18</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65448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2</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317162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3</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422721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Calibri" panose="020F0502020204030204" pitchFamily="34" charset="0"/>
                <a:ea typeface="Calibri" panose="020F0502020204030204" pitchFamily="34" charset="0"/>
              </a:rPr>
              <a:t>Dietary intake data is used to ascertain food, nutrient and ingredient intakes at both an individual and population level </a:t>
            </a:r>
            <a:r>
              <a:rPr lang="en-IE" sz="1200" baseline="30000" dirty="0">
                <a:effectLst/>
                <a:latin typeface="Calibri" panose="020F0502020204030204" pitchFamily="34" charset="0"/>
                <a:ea typeface="Calibri" panose="020F0502020204030204" pitchFamily="34" charset="0"/>
              </a:rPr>
              <a:t>(1)</a:t>
            </a:r>
            <a:r>
              <a:rPr lang="en-IE" sz="1200" dirty="0">
                <a:effectLst/>
                <a:latin typeface="Calibri" panose="020F0502020204030204" pitchFamily="34" charset="0"/>
                <a:ea typeface="Calibri" panose="020F0502020204030204" pitchFamily="34" charset="0"/>
              </a:rPr>
              <a:t>. Dietary data can be assessed in clinical settings to support personalised care, or within population groups for research purposes and to develop government policy and public awareness campaigns (REFS). Analysis of dietary intake data can inform on dietary and meal patterns, food contaminants and residues as well as the association of dietary intake with health outcomes </a:t>
            </a:r>
            <a:endParaRPr lang="en-IE" dirty="0"/>
          </a:p>
          <a:p>
            <a:pPr marL="0" lvl="0" indent="0" algn="l" rtl="0">
              <a:spcBef>
                <a:spcPts val="0"/>
              </a:spcBef>
              <a:spcAft>
                <a:spcPts val="0"/>
              </a:spcAft>
              <a:buNone/>
            </a:pPr>
            <a:endParaRPr lang="en-US" dirty="0"/>
          </a:p>
          <a:p>
            <a:r>
              <a:rPr lang="en-US" dirty="0"/>
              <a:t>Dietary intake analysis can be done at an individual level (used in clinical setting by dietitians) or for specific groups- consider by sex/age group/other characteristic. Can look at whether population/individual/</a:t>
            </a:r>
            <a:r>
              <a:rPr lang="en-US" dirty="0" err="1"/>
              <a:t>cohor</a:t>
            </a:r>
            <a:r>
              <a:rPr lang="en-US" dirty="0"/>
              <a:t> are meeting specific guidelines for individual nutrients or look at which food groups are contributing most to intake of certain nutrients. </a:t>
            </a:r>
          </a:p>
          <a:p>
            <a:endParaRPr lang="en-US" dirty="0"/>
          </a:p>
          <a:p>
            <a:r>
              <a:rPr lang="en-US" dirty="0"/>
              <a:t>Can be useful for identifying where reformulation strategies should be targeted </a:t>
            </a:r>
            <a:r>
              <a:rPr lang="en-US" dirty="0" err="1"/>
              <a:t>e.g</a:t>
            </a:r>
            <a:r>
              <a:rPr lang="en-US" dirty="0"/>
              <a:t> bread is food group that contributes most to salt intake in Ireland NANS data. Or for identifying where public health strategies/advice should focus % infants not achieving </a:t>
            </a:r>
            <a:r>
              <a:rPr lang="en-US" dirty="0" err="1"/>
              <a:t>recc</a:t>
            </a:r>
            <a:r>
              <a:rPr lang="en-US" dirty="0"/>
              <a:t> iron levels</a:t>
            </a:r>
            <a:endParaRPr lang="en-IE" dirty="0"/>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OK, so we have discussed why the descriptio</a:t>
            </a:r>
            <a:r>
              <a:rPr lang="en-US" baseline="0" dirty="0"/>
              <a:t>n of the food is important – we need to know what food to choose when analyzing the data</a:t>
            </a:r>
          </a:p>
          <a:p>
            <a:r>
              <a:rPr lang="en-US" baseline="0" dirty="0"/>
              <a:t>We have discussed portion size – again its importance in terms of accuracy</a:t>
            </a:r>
            <a:r>
              <a:rPr lang="is-IS" baseline="0" dirty="0"/>
              <a:t>… </a:t>
            </a:r>
          </a:p>
          <a:p>
            <a:endParaRPr lang="is-IS" baseline="0" dirty="0"/>
          </a:p>
          <a:p>
            <a:r>
              <a:rPr lang="is-IS" baseline="0" dirty="0"/>
              <a:t>We combine these with the composition of the food to give nutrient intake.</a:t>
            </a:r>
          </a:p>
          <a:p>
            <a:endParaRPr lang="is-IS" baseline="0" dirty="0"/>
          </a:p>
          <a:p>
            <a:r>
              <a:rPr lang="is-IS" baseline="0" dirty="0"/>
              <a:t>So what do we mean by ‘Composition of Food’ –</a:t>
            </a:r>
            <a:r>
              <a:rPr lang="en-US" baseline="0" dirty="0"/>
              <a:t>Food composition data (FCD) are detailed sets of information on the nutritionally important components of foods and provide values for energy and nutrients including protein, carbohydrates, fat, vitamins and minerals and for other important food components such as </a:t>
            </a:r>
            <a:r>
              <a:rPr lang="en-US" baseline="0" dirty="0" err="1"/>
              <a:t>fibre</a:t>
            </a:r>
            <a:r>
              <a:rPr lang="en-US" baseline="0" dirty="0"/>
              <a:t>. They are simply long lists of foods, with information of what is in them, in terms of nutrients. </a:t>
            </a:r>
            <a:endParaRPr lang="is-IS" baseline="0" dirty="0"/>
          </a:p>
          <a:p>
            <a:endParaRPr lang="is-IS" baseline="0" dirty="0"/>
          </a:p>
          <a:p>
            <a:endParaRPr lang="en-US" dirty="0"/>
          </a:p>
        </p:txBody>
      </p:sp>
      <p:sp>
        <p:nvSpPr>
          <p:cNvPr id="4" name="Slide Number Placeholder 3"/>
          <p:cNvSpPr>
            <a:spLocks noGrp="1"/>
          </p:cNvSpPr>
          <p:nvPr>
            <p:ph type="sldNum" sz="quarter" idx="10"/>
          </p:nvPr>
        </p:nvSpPr>
        <p:spPr/>
        <p:txBody>
          <a:bodyPr/>
          <a:lstStyle/>
          <a:p>
            <a:fld id="{8C6C324A-86BB-4153-AA7C-77CED9532357}" type="slidenum">
              <a:rPr lang="en-IE" smtClean="0"/>
              <a:t>5</a:t>
            </a:fld>
            <a:endParaRPr lang="en-IE"/>
          </a:p>
        </p:txBody>
      </p:sp>
    </p:spTree>
    <p:extLst>
      <p:ext uri="{BB962C8B-B14F-4D97-AF65-F5344CB8AC3E}">
        <p14:creationId xmlns:p14="http://schemas.microsoft.com/office/powerpoint/2010/main" val="33141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69D05-3A5D-4C41-A28D-4471651DEE67}"/>
              </a:ext>
            </a:extLst>
          </p:cNvPr>
          <p:cNvSpPr>
            <a:spLocks noGrp="1" noChangeArrowheads="1"/>
          </p:cNvSpPr>
          <p:nvPr>
            <p:ph type="sldNum"/>
          </p:nvPr>
        </p:nvSpPr>
        <p:spPr>
          <a:ln/>
        </p:spPr>
        <p:txBody>
          <a:bodyPr/>
          <a:lstStyle/>
          <a:p>
            <a:fld id="{38A815FA-B348-3941-8BBD-2F14183B0E81}" type="slidenum">
              <a:rPr lang="en-US" altLang="en-US"/>
              <a:pPr/>
              <a:t>6</a:t>
            </a:fld>
            <a:endParaRPr lang="en-US" altLang="en-US"/>
          </a:p>
        </p:txBody>
      </p:sp>
      <p:sp>
        <p:nvSpPr>
          <p:cNvPr id="4097" name="Text Box 1">
            <a:extLst>
              <a:ext uri="{FF2B5EF4-FFF2-40B4-BE49-F238E27FC236}">
                <a16:creationId xmlns:a16="http://schemas.microsoft.com/office/drawing/2014/main" id="{F497A6EB-5CCB-004A-8F6A-7671FAFDDBF2}"/>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B44B7815-5C4D-4D44-9B34-3300B7D0AF4F}"/>
              </a:ext>
            </a:extLst>
          </p:cNvPr>
          <p:cNvSpPr txBox="1">
            <a:spLocks noGrp="1" noChangeArrowheads="1"/>
          </p:cNvSpPr>
          <p:nvPr>
            <p:ph type="body" idx="1"/>
          </p:nvPr>
        </p:nvSpPr>
        <p:spPr bwMode="auto">
          <a:xfrm>
            <a:off x="1185863" y="4787900"/>
            <a:ext cx="5407025" cy="5667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dirty="0">
              <a:latin typeface="Arial" panose="020B0604020202020204" pitchFamily="34" charset="0"/>
              <a:ea typeface="Baekmuk Gulim" charset="0"/>
              <a:cs typeface="Baekmuk Gulim" charset="0"/>
            </a:endParaRPr>
          </a:p>
        </p:txBody>
      </p:sp>
    </p:spTree>
    <p:extLst>
      <p:ext uri="{BB962C8B-B14F-4D97-AF65-F5344CB8AC3E}">
        <p14:creationId xmlns:p14="http://schemas.microsoft.com/office/powerpoint/2010/main" val="5453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Accurately assessing dietary intake is challenging.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There are three primary methods of subjective dietary assessment that are used frequently in research and by nutrition professionals.</a:t>
            </a:r>
          </a:p>
          <a:p>
            <a:pPr marL="171450" indent="-171450">
              <a:buFontTx/>
              <a:buChar char="-"/>
            </a:pPr>
            <a:r>
              <a:rPr lang="en-GB" dirty="0"/>
              <a:t>The first is the diet diary or food record. This is a prospective method, meaning that foods and drinks are recorded at the time of eating. Individuals can either weigh their food (which is often considered to be the most accurate method) or estimate their portion sizes using descriptions (such as 1 medium apple), and they are usually recorded between 3 and 7 days. </a:t>
            </a:r>
          </a:p>
          <a:p>
            <a:pPr marL="171450" indent="-171450">
              <a:buFontTx/>
              <a:buChar char="-"/>
            </a:pPr>
            <a:r>
              <a:rPr lang="en-GB" dirty="0"/>
              <a:t>Next are the 24h dietary recalls. This is a retrospective method, where users recall what they ate and drank during the previous 24 hours. To increase accuracy, they are often performed in multiples. Traditionally, these are interview-based and follow a protocol such as the multiple pass method to ensure nothing is forgotten.</a:t>
            </a:r>
          </a:p>
          <a:p>
            <a:pPr marL="171450" indent="-171450">
              <a:buFontTx/>
              <a:buChar char="-"/>
            </a:pPr>
            <a:r>
              <a:rPr lang="en-GB" dirty="0"/>
              <a:t>Finally are the food frequency questionnaires (or FFQs). These retrospectively record habitual diet over a longer period of time, often between a month and a year, although some record intakes for a shorter duration. </a:t>
            </a:r>
          </a:p>
          <a:p>
            <a:pPr marL="171450" indent="-171450">
              <a:buFontTx/>
              <a:buChar char="-"/>
            </a:pPr>
            <a:r>
              <a:rPr lang="en-GB" dirty="0"/>
              <a:t>Each FFQ differs, often including between 20 to 200 food and drink items. These items vary between FFQs and depend on whether the FFQ is designed to give an overview of the whole diet or whether it is focussed on specific nutrients or food groups. </a:t>
            </a:r>
          </a:p>
          <a:p>
            <a:pPr marL="171450" indent="-171450">
              <a:buFontTx/>
              <a:buChar char="-"/>
            </a:pPr>
            <a:r>
              <a:rPr lang="en-GB" dirty="0"/>
              <a:t>They can record frequency only (for example, how often did you eat carrots) or they can be semi-quantitative with an estimation of portion sizes (for example, did you typically have a small, medium or large portion of carrots). </a:t>
            </a:r>
          </a:p>
          <a:p>
            <a:pPr marL="171450" indent="-171450">
              <a:buFontTx/>
              <a:buChar char="-"/>
            </a:pPr>
            <a:r>
              <a:rPr lang="en-GB" dirty="0"/>
              <a:t>If you’d like further information about traditional dietary assessment methods and the strengths and limitations of each, the DAPA Toolkit is very useful. You’ll find the link at the bottom of the screen.  </a:t>
            </a: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57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Accurately assessing dietary intake is challenging.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GB" dirty="0"/>
              <a:t>There are three primary methods of subjective dietary assessment that are used frequently in research and by nutrition professionals.</a:t>
            </a:r>
          </a:p>
          <a:p>
            <a:pPr marL="171450" indent="-171450">
              <a:buFontTx/>
              <a:buChar char="-"/>
            </a:pPr>
            <a:r>
              <a:rPr lang="en-GB" dirty="0"/>
              <a:t>The first is the diet diary or food record. This is a prospective method, meaning that foods and drinks are recorded at the time of eating. Individuals can either weigh their food (which is often considered to be the most accurate method) or estimate their portion sizes using descriptions (such as 1 medium apple), and they are usually recorded between 3 and 7 days. </a:t>
            </a:r>
          </a:p>
          <a:p>
            <a:pPr marL="171450" indent="-171450">
              <a:buFontTx/>
              <a:buChar char="-"/>
            </a:pPr>
            <a:r>
              <a:rPr lang="en-GB" dirty="0"/>
              <a:t>Next are the 24h dietary recalls. This is a retrospective method, where users recall what they ate and drank during the previous 24 hours. To increase accuracy, they are often performed in multiples. Traditionally, these are interview-based and follow a protocol such as the multiple pass method to ensure nothing is forgotten.</a:t>
            </a:r>
          </a:p>
          <a:p>
            <a:pPr marL="171450" indent="-171450">
              <a:buFontTx/>
              <a:buChar char="-"/>
            </a:pPr>
            <a:r>
              <a:rPr lang="en-GB" dirty="0"/>
              <a:t>Finally are the food frequency questionnaires (or FFQs). These retrospectively record habitual diet over a longer period of time, often between a month and a year, although some record intakes for a shorter duration. </a:t>
            </a:r>
          </a:p>
          <a:p>
            <a:pPr marL="171450" indent="-171450">
              <a:buFontTx/>
              <a:buChar char="-"/>
            </a:pPr>
            <a:r>
              <a:rPr lang="en-GB" dirty="0"/>
              <a:t>Each FFQ differs, often including between 20 to 200 food and drink items. These items vary between FFQs and depend on whether the FFQ is designed to give an overview of the whole diet or whether it is focussed on specific nutrients or food groups. </a:t>
            </a:r>
          </a:p>
          <a:p>
            <a:pPr marL="171450" indent="-171450">
              <a:buFontTx/>
              <a:buChar char="-"/>
            </a:pPr>
            <a:r>
              <a:rPr lang="en-GB" dirty="0"/>
              <a:t>They can record frequency only (for example, how often did you eat carrots) or they can be semi-quantitative with an estimation of portion sizes (for example, did you typically have a small, medium or large portion of carrots). </a:t>
            </a:r>
          </a:p>
          <a:p>
            <a:pPr marL="171450" indent="-171450">
              <a:buFontTx/>
              <a:buChar char="-"/>
            </a:pPr>
            <a:r>
              <a:rPr lang="en-GB" dirty="0"/>
              <a:t>If you’d like further information about traditional dietary assessment methods and the strengths and limitations of each, the DAPA Toolkit is very useful. You’ll find the link at the bottom of the screen.  </a:t>
            </a: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8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issues with dietary data is that it is considered to be inherently full of errors! </a:t>
            </a:r>
          </a:p>
          <a:p>
            <a:endParaRPr lang="en-US" dirty="0"/>
          </a:p>
          <a:p>
            <a:r>
              <a:rPr lang="en-US" dirty="0"/>
              <a:t>How do we know this, or presume this – well we compare reported intakes, which are subjective, coming from an individual to various objective markers, such as Energy expenditure measures using reliable methods such as doubly labelled water – as an example here. I could use other examples such as N as a marker of protein and it would show somewhat the same picture</a:t>
            </a:r>
          </a:p>
          <a:p>
            <a:endParaRPr lang="en-US" dirty="0"/>
          </a:p>
          <a:p>
            <a:r>
              <a:rPr lang="en-US" dirty="0"/>
              <a:t>If the reported intake is reliable the reported energy intake should somewhat equal energy expenditure – allowing for usual error, but what we see time and time again is that reporting intakes do not match  - some over report, some under report – and we usually end up classifying individuals as Under reporters, adequate reporters or over reporters. And within any given dataset you can lose up to 30% or more of reported intakes to mis reporting in this way</a:t>
            </a:r>
          </a:p>
        </p:txBody>
      </p:sp>
      <p:sp>
        <p:nvSpPr>
          <p:cNvPr id="4" name="Slide Number Placeholder 3"/>
          <p:cNvSpPr>
            <a:spLocks noGrp="1"/>
          </p:cNvSpPr>
          <p:nvPr>
            <p:ph type="sldNum" sz="quarter" idx="5"/>
          </p:nvPr>
        </p:nvSpPr>
        <p:spPr/>
        <p:txBody>
          <a:bodyPr/>
          <a:lstStyle/>
          <a:p>
            <a:fld id="{040FF868-E166-8342-AEBE-E327040FB904}" type="slidenum">
              <a:rPr lang="en-US" smtClean="0"/>
              <a:t>9</a:t>
            </a:fld>
            <a:endParaRPr lang="en-US"/>
          </a:p>
        </p:txBody>
      </p:sp>
    </p:spTree>
    <p:extLst>
      <p:ext uri="{BB962C8B-B14F-4D97-AF65-F5344CB8AC3E}">
        <p14:creationId xmlns:p14="http://schemas.microsoft.com/office/powerpoint/2010/main" val="400346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fns-cloud.eu/"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114000"/>
              </a:lnSpc>
              <a:spcBef>
                <a:spcPts val="1000"/>
              </a:spcBef>
              <a:spcAft>
                <a:spcPts val="0"/>
              </a:spcAft>
              <a:buClr>
                <a:schemeClr val="dk1"/>
              </a:buClr>
              <a:buSzPts val="2400"/>
              <a:buChar char="•"/>
              <a:defRPr b="0"/>
            </a:lvl1pPr>
            <a:lvl2pPr marL="914400" lvl="1" indent="-355600" algn="l">
              <a:lnSpc>
                <a:spcPct val="114000"/>
              </a:lnSpc>
              <a:spcBef>
                <a:spcPts val="600"/>
              </a:spcBef>
              <a:spcAft>
                <a:spcPts val="0"/>
              </a:spcAft>
              <a:buClr>
                <a:schemeClr val="dk1"/>
              </a:buClr>
              <a:buSzPts val="2000"/>
              <a:buChar char="•"/>
              <a:defRPr b="0"/>
            </a:lvl2pPr>
            <a:lvl3pPr marL="1371600" lvl="2" indent="-342900" algn="l">
              <a:lnSpc>
                <a:spcPct val="114000"/>
              </a:lnSpc>
              <a:spcBef>
                <a:spcPts val="600"/>
              </a:spcBef>
              <a:spcAft>
                <a:spcPts val="0"/>
              </a:spcAft>
              <a:buClr>
                <a:schemeClr val="dk1"/>
              </a:buClr>
              <a:buSzPts val="1800"/>
              <a:buChar char="•"/>
              <a:defRPr b="0"/>
            </a:lvl3pPr>
            <a:lvl4pPr marL="1828800" lvl="3" indent="-342900" algn="l">
              <a:lnSpc>
                <a:spcPct val="90000"/>
              </a:lnSpc>
              <a:spcBef>
                <a:spcPts val="600"/>
              </a:spcBef>
              <a:spcAft>
                <a:spcPts val="0"/>
              </a:spcAft>
              <a:buClr>
                <a:schemeClr val="dk1"/>
              </a:buClr>
              <a:buSzPts val="1800"/>
              <a:buChar char="•"/>
              <a:defRPr b="1"/>
            </a:lvl4pPr>
            <a:lvl5pPr marL="2286000" lvl="4" indent="-342900" algn="l">
              <a:lnSpc>
                <a:spcPct val="90000"/>
              </a:lnSpc>
              <a:spcBef>
                <a:spcPts val="500"/>
              </a:spcBef>
              <a:spcAft>
                <a:spcPts val="0"/>
              </a:spcAft>
              <a:buClr>
                <a:schemeClr val="dk1"/>
              </a:buClr>
              <a:buSzPts val="1800"/>
              <a:buChar char="•"/>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3"/>
          <p:cNvGrpSpPr/>
          <p:nvPr/>
        </p:nvGrpSpPr>
        <p:grpSpPr>
          <a:xfrm>
            <a:off x="1350818" y="6310542"/>
            <a:ext cx="9490363" cy="364666"/>
            <a:chOff x="1524001" y="6161744"/>
            <a:chExt cx="9490363" cy="364666"/>
          </a:xfrm>
        </p:grpSpPr>
        <p:pic>
          <p:nvPicPr>
            <p:cNvPr id="20" name="Google Shape;20;p3"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21" name="Google Shape;21;p3"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22" name="Google Shape;22;p3"/>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315717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rgbClr val="8B8B8B"/>
              </a:buClr>
              <a:buSzPts val="2400"/>
              <a:buNone/>
              <a:defRPr sz="2400">
                <a:solidFill>
                  <a:srgbClr val="8B8B8B"/>
                </a:solidFill>
              </a:defRPr>
            </a:lvl1pPr>
            <a:lvl2pPr marL="914400" lvl="1" indent="-228600" algn="l">
              <a:lnSpc>
                <a:spcPct val="114000"/>
              </a:lnSpc>
              <a:spcBef>
                <a:spcPts val="600"/>
              </a:spcBef>
              <a:spcAft>
                <a:spcPts val="0"/>
              </a:spcAft>
              <a:buClr>
                <a:srgbClr val="8B8B8B"/>
              </a:buClr>
              <a:buSzPts val="2000"/>
              <a:buNone/>
              <a:defRPr sz="2000">
                <a:solidFill>
                  <a:srgbClr val="8B8B8B"/>
                </a:solidFill>
              </a:defRPr>
            </a:lvl2pPr>
            <a:lvl3pPr marL="1371600" lvl="2" indent="-228600" algn="l">
              <a:lnSpc>
                <a:spcPct val="114000"/>
              </a:lnSpc>
              <a:spcBef>
                <a:spcPts val="600"/>
              </a:spcBef>
              <a:spcAft>
                <a:spcPts val="0"/>
              </a:spcAft>
              <a:buClr>
                <a:srgbClr val="8B8B8B"/>
              </a:buClr>
              <a:buSzPts val="1800"/>
              <a:buNone/>
              <a:defRPr sz="1800">
                <a:solidFill>
                  <a:srgbClr val="8B8B8B"/>
                </a:solidFill>
              </a:defRPr>
            </a:lvl3pPr>
            <a:lvl4pPr marL="1828800" lvl="3" indent="-228600" algn="l">
              <a:lnSpc>
                <a:spcPct val="90000"/>
              </a:lnSpc>
              <a:spcBef>
                <a:spcPts val="600"/>
              </a:spcBef>
              <a:spcAft>
                <a:spcPts val="0"/>
              </a:spcAft>
              <a:buClr>
                <a:srgbClr val="8B8B8B"/>
              </a:buClr>
              <a:buSzPts val="1600"/>
              <a:buNone/>
              <a:defRPr sz="1600">
                <a:solidFill>
                  <a:srgbClr val="8B8B8B"/>
                </a:solidFill>
              </a:defRPr>
            </a:lvl4pPr>
            <a:lvl5pPr marL="2286000" lvl="4" indent="-228600" algn="l">
              <a:lnSpc>
                <a:spcPct val="90000"/>
              </a:lnSpc>
              <a:spcBef>
                <a:spcPts val="500"/>
              </a:spcBef>
              <a:spcAft>
                <a:spcPts val="0"/>
              </a:spcAft>
              <a:buClr>
                <a:srgbClr val="8B8B8B"/>
              </a:buClr>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grpSp>
        <p:nvGrpSpPr>
          <p:cNvPr id="26" name="Google Shape;26;p4"/>
          <p:cNvGrpSpPr/>
          <p:nvPr/>
        </p:nvGrpSpPr>
        <p:grpSpPr>
          <a:xfrm>
            <a:off x="1350818" y="6310542"/>
            <a:ext cx="9490363" cy="364666"/>
            <a:chOff x="1524001" y="6161744"/>
            <a:chExt cx="9490363" cy="364666"/>
          </a:xfrm>
        </p:grpSpPr>
        <p:pic>
          <p:nvPicPr>
            <p:cNvPr id="27" name="Google Shape;27;p4"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28" name="Google Shape;28;p4"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29" name="Google Shape;29;p4"/>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109495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grpSp>
        <p:nvGrpSpPr>
          <p:cNvPr id="55" name="Google Shape;55;p8"/>
          <p:cNvGrpSpPr/>
          <p:nvPr/>
        </p:nvGrpSpPr>
        <p:grpSpPr>
          <a:xfrm>
            <a:off x="1350818" y="6310542"/>
            <a:ext cx="9490363" cy="364666"/>
            <a:chOff x="1524001" y="6161744"/>
            <a:chExt cx="9490363" cy="364666"/>
          </a:xfrm>
        </p:grpSpPr>
        <p:pic>
          <p:nvPicPr>
            <p:cNvPr id="56" name="Google Shape;56;p8"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57" name="Google Shape;57;p8"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58" name="Google Shape;58;p8"/>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201211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114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14000"/>
              </a:lnSpc>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14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600"/>
              <a:buNone/>
              <a:defRPr sz="1600"/>
            </a:lvl1pPr>
            <a:lvl2pPr marL="914400" lvl="1" indent="-228600" algn="l">
              <a:lnSpc>
                <a:spcPct val="114000"/>
              </a:lnSpc>
              <a:spcBef>
                <a:spcPts val="600"/>
              </a:spcBef>
              <a:spcAft>
                <a:spcPts val="0"/>
              </a:spcAft>
              <a:buClr>
                <a:schemeClr val="dk1"/>
              </a:buClr>
              <a:buSzPts val="1400"/>
              <a:buNone/>
              <a:defRPr sz="1400"/>
            </a:lvl2pPr>
            <a:lvl3pPr marL="1371600" lvl="2" indent="-228600" algn="l">
              <a:lnSpc>
                <a:spcPct val="114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pSp>
        <p:nvGrpSpPr>
          <p:cNvPr id="71" name="Google Shape;71;p10"/>
          <p:cNvGrpSpPr/>
          <p:nvPr/>
        </p:nvGrpSpPr>
        <p:grpSpPr>
          <a:xfrm>
            <a:off x="1350818" y="6310542"/>
            <a:ext cx="9490363" cy="364666"/>
            <a:chOff x="1524001" y="6161744"/>
            <a:chExt cx="9490363" cy="364666"/>
          </a:xfrm>
        </p:grpSpPr>
        <p:pic>
          <p:nvPicPr>
            <p:cNvPr id="72" name="Google Shape;72;p10"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73" name="Google Shape;73;p10"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74" name="Google Shape;74;p10"/>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2765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4000"/>
              </a:lnSpc>
              <a:spcBef>
                <a:spcPts val="1000"/>
              </a:spcBef>
              <a:spcAft>
                <a:spcPts val="0"/>
              </a:spcAft>
              <a:buClr>
                <a:schemeClr val="dk1"/>
              </a:buClr>
              <a:buSzPts val="18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11"/>
          <p:cNvGrpSpPr/>
          <p:nvPr/>
        </p:nvGrpSpPr>
        <p:grpSpPr>
          <a:xfrm>
            <a:off x="1350818" y="6310542"/>
            <a:ext cx="9490363" cy="364666"/>
            <a:chOff x="1524001" y="6161744"/>
            <a:chExt cx="9490363" cy="364666"/>
          </a:xfrm>
        </p:grpSpPr>
        <p:pic>
          <p:nvPicPr>
            <p:cNvPr id="79" name="Google Shape;79;p11"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80" name="Google Shape;80;p11"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81" name="Google Shape;81;p11"/>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401739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4000"/>
              </a:lnSpc>
              <a:spcBef>
                <a:spcPts val="1000"/>
              </a:spcBef>
              <a:spcAft>
                <a:spcPts val="0"/>
              </a:spcAft>
              <a:buClr>
                <a:schemeClr val="dk1"/>
              </a:buClr>
              <a:buSzPts val="1800"/>
              <a:buChar char="•"/>
              <a:defRPr/>
            </a:lvl1pPr>
            <a:lvl2pPr marL="914400" lvl="1" indent="-342900" algn="l">
              <a:lnSpc>
                <a:spcPct val="114000"/>
              </a:lnSpc>
              <a:spcBef>
                <a:spcPts val="600"/>
              </a:spcBef>
              <a:spcAft>
                <a:spcPts val="0"/>
              </a:spcAft>
              <a:buClr>
                <a:schemeClr val="dk1"/>
              </a:buClr>
              <a:buSzPts val="1800"/>
              <a:buChar char="•"/>
              <a:defRPr/>
            </a:lvl2pPr>
            <a:lvl3pPr marL="1371600" lvl="2" indent="-342900" algn="l">
              <a:lnSpc>
                <a:spcPct val="114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5" name="Google Shape;85;p12"/>
          <p:cNvGrpSpPr/>
          <p:nvPr/>
        </p:nvGrpSpPr>
        <p:grpSpPr>
          <a:xfrm>
            <a:off x="1350818" y="6310542"/>
            <a:ext cx="9490363" cy="364666"/>
            <a:chOff x="1524001" y="6161744"/>
            <a:chExt cx="9490363" cy="364666"/>
          </a:xfrm>
        </p:grpSpPr>
        <p:pic>
          <p:nvPicPr>
            <p:cNvPr id="86" name="Google Shape;86;p12" descr="A close up of a sign&#10;&#10;Description automatically generated"/>
            <p:cNvPicPr preferRelativeResize="0"/>
            <p:nvPr/>
          </p:nvPicPr>
          <p:blipFill rotWithShape="1">
            <a:blip r:embed="rId2">
              <a:alphaModFix/>
            </a:blip>
            <a:srcRect/>
            <a:stretch/>
          </p:blipFill>
          <p:spPr>
            <a:xfrm>
              <a:off x="1524001" y="6166410"/>
              <a:ext cx="1436727" cy="360000"/>
            </a:xfrm>
            <a:prstGeom prst="rect">
              <a:avLst/>
            </a:prstGeom>
            <a:noFill/>
            <a:ln>
              <a:noFill/>
            </a:ln>
          </p:spPr>
        </p:pic>
        <p:pic>
          <p:nvPicPr>
            <p:cNvPr id="87" name="Google Shape;87;p12" descr="A close up of a sign&#10;&#10;Description automatically generated"/>
            <p:cNvPicPr preferRelativeResize="0"/>
            <p:nvPr/>
          </p:nvPicPr>
          <p:blipFill rotWithShape="1">
            <a:blip r:embed="rId3">
              <a:alphaModFix/>
            </a:blip>
            <a:srcRect/>
            <a:stretch/>
          </p:blipFill>
          <p:spPr>
            <a:xfrm>
              <a:off x="3110838" y="6166410"/>
              <a:ext cx="541837" cy="360000"/>
            </a:xfrm>
            <a:prstGeom prst="rect">
              <a:avLst/>
            </a:prstGeom>
            <a:noFill/>
            <a:ln>
              <a:noFill/>
            </a:ln>
          </p:spPr>
        </p:pic>
        <p:sp>
          <p:nvSpPr>
            <p:cNvPr id="88" name="Google Shape;88;p12"/>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4"/>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243222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C7D1-424B-0347-8F3A-6340EAE47F5F}"/>
              </a:ext>
            </a:extLst>
          </p:cNvPr>
          <p:cNvSpPr>
            <a:spLocks noGrp="1"/>
          </p:cNvSpPr>
          <p:nvPr>
            <p:ph type="title"/>
          </p:nvPr>
        </p:nvSpPr>
        <p:spPr>
          <a:xfrm>
            <a:off x="838200" y="1006393"/>
            <a:ext cx="10515600" cy="1325563"/>
          </a:xfrm>
        </p:spPr>
        <p:txBody>
          <a:bodyPr/>
          <a:lstStyle/>
          <a:p>
            <a:r>
              <a:rPr lang="en-GB"/>
              <a:t>Click to edit Master title style</a:t>
            </a:r>
            <a:endParaRPr lang="en-US"/>
          </a:p>
        </p:txBody>
      </p:sp>
    </p:spTree>
    <p:extLst>
      <p:ext uri="{BB962C8B-B14F-4D97-AF65-F5344CB8AC3E}">
        <p14:creationId xmlns:p14="http://schemas.microsoft.com/office/powerpoint/2010/main" val="866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fns-cloud.eu/" TargetMode="Externa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4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14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14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 name="Google Shape;8;p1"/>
          <p:cNvGrpSpPr/>
          <p:nvPr/>
        </p:nvGrpSpPr>
        <p:grpSpPr>
          <a:xfrm>
            <a:off x="1350818" y="6310542"/>
            <a:ext cx="9490363" cy="364666"/>
            <a:chOff x="1524001" y="6161744"/>
            <a:chExt cx="9490363" cy="364666"/>
          </a:xfrm>
        </p:grpSpPr>
        <p:pic>
          <p:nvPicPr>
            <p:cNvPr id="9" name="Google Shape;9;p1" descr="A close up of a sign&#10;&#10;Description automatically generated"/>
            <p:cNvPicPr preferRelativeResize="0"/>
            <p:nvPr/>
          </p:nvPicPr>
          <p:blipFill rotWithShape="1">
            <a:blip r:embed="rId9">
              <a:alphaModFix/>
            </a:blip>
            <a:srcRect/>
            <a:stretch/>
          </p:blipFill>
          <p:spPr>
            <a:xfrm>
              <a:off x="1524001" y="6166410"/>
              <a:ext cx="1436727" cy="360000"/>
            </a:xfrm>
            <a:prstGeom prst="rect">
              <a:avLst/>
            </a:prstGeom>
            <a:noFill/>
            <a:ln>
              <a:noFill/>
            </a:ln>
          </p:spPr>
        </p:pic>
        <p:pic>
          <p:nvPicPr>
            <p:cNvPr id="10" name="Google Shape;10;p1" descr="A close up of a sign&#10;&#10;Description automatically generated"/>
            <p:cNvPicPr preferRelativeResize="0"/>
            <p:nvPr/>
          </p:nvPicPr>
          <p:blipFill rotWithShape="1">
            <a:blip r:embed="rId10">
              <a:alphaModFix/>
            </a:blip>
            <a:srcRect/>
            <a:stretch/>
          </p:blipFill>
          <p:spPr>
            <a:xfrm>
              <a:off x="3110838" y="6166410"/>
              <a:ext cx="541837" cy="360000"/>
            </a:xfrm>
            <a:prstGeom prst="rect">
              <a:avLst/>
            </a:prstGeom>
            <a:noFill/>
            <a:ln>
              <a:noFill/>
            </a:ln>
          </p:spPr>
        </p:pic>
        <p:sp>
          <p:nvSpPr>
            <p:cNvPr id="11" name="Google Shape;11;p1"/>
            <p:cNvSpPr txBox="1"/>
            <p:nvPr/>
          </p:nvSpPr>
          <p:spPr>
            <a:xfrm>
              <a:off x="3802785" y="6161744"/>
              <a:ext cx="7211579" cy="353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F7F7F"/>
                </a:buClr>
                <a:buSzPts val="850"/>
                <a:buFont typeface="Calibri"/>
                <a:buNone/>
              </a:pPr>
              <a:r>
                <a:rPr lang="en-GB" sz="850" b="0" i="0" u="none" strike="noStrike" cap="none">
                  <a:solidFill>
                    <a:srgbClr val="7F7F7F"/>
                  </a:solidFill>
                  <a:latin typeface="Calibri"/>
                  <a:ea typeface="Calibri"/>
                  <a:cs typeface="Calibri"/>
                  <a:sym typeface="Calibri"/>
                </a:rPr>
                <a:t>Food Nutrition Security Cloud (FNS-Cloud) has received funding from the European Union’s Horizon 2020 Research and Innovation programme (H2020-EU.3.2.2.3. – A sustainable and competitive agri-food industry) under Grant Agreement No. 863059 – </a:t>
              </a:r>
              <a:r>
                <a:rPr lang="en-GB" sz="850" b="0" i="0" u="sng" strike="noStrike" cap="none">
                  <a:solidFill>
                    <a:schemeClr val="hlink"/>
                  </a:solidFill>
                  <a:latin typeface="Calibri"/>
                  <a:ea typeface="Calibri"/>
                  <a:cs typeface="Calibri"/>
                  <a:sym typeface="Calibri"/>
                  <a:hlinkClick r:id="rId11"/>
                </a:rPr>
                <a:t>www.fns-cloud.eu</a:t>
              </a:r>
              <a:endParaRPr sz="850" b="0" i="0" u="none" strike="noStrike" cap="none">
                <a:solidFill>
                  <a:srgbClr val="7F7F7F"/>
                </a:solidFill>
                <a:latin typeface="Calibri"/>
                <a:ea typeface="Calibri"/>
                <a:cs typeface="Calibri"/>
                <a:sym typeface="Calibri"/>
              </a:endParaRPr>
            </a:p>
          </p:txBody>
        </p:sp>
      </p:grpSp>
    </p:spTree>
    <p:extLst>
      <p:ext uri="{BB962C8B-B14F-4D97-AF65-F5344CB8AC3E}">
        <p14:creationId xmlns:p14="http://schemas.microsoft.com/office/powerpoint/2010/main" val="342748721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7" r:id="rId3"/>
    <p:sldLayoutId id="2147483669" r:id="rId4"/>
    <p:sldLayoutId id="2147483670" r:id="rId5"/>
    <p:sldLayoutId id="2147483671"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9.jpeg"/><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6B3CD90D-BB6B-1E42-A39A-0D7F85CC309A}"/>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Google Shape;93;p13">
            <a:extLst>
              <a:ext uri="{FF2B5EF4-FFF2-40B4-BE49-F238E27FC236}">
                <a16:creationId xmlns:a16="http://schemas.microsoft.com/office/drawing/2014/main" id="{062D9CE5-B6EA-4CD3-774F-5E791955638D}"/>
              </a:ext>
            </a:extLst>
          </p:cNvPr>
          <p:cNvSpPr txBox="1">
            <a:spLocks/>
          </p:cNvSpPr>
          <p:nvPr/>
        </p:nvSpPr>
        <p:spPr>
          <a:xfrm>
            <a:off x="1524000" y="2061142"/>
            <a:ext cx="9144000" cy="2387600"/>
          </a:xfrm>
          <a:prstGeom prst="rect">
            <a:avLst/>
          </a:prstGeom>
          <a:noFill/>
          <a:ln>
            <a:noFill/>
          </a:ln>
        </p:spPr>
        <p:txBody>
          <a:bodyPr spcFirstLastPara="1" vert="horz" wrap="square" lIns="91425" tIns="45700" rIns="91425" bIns="45700" rtlCol="0" anchor="b"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ysClr val="windowText" lastClr="000000"/>
              </a:buClr>
              <a:buSzPts val="6000"/>
              <a:buFont typeface="Calibri"/>
              <a:buNone/>
              <a:tabLst/>
              <a:defRPr/>
            </a:pPr>
            <a:r>
              <a:rPr kumimoji="0" lang="en-US" sz="6000" b="0" i="1" u="none" strike="noStrike" kern="1200" cap="none" spc="0" normalizeH="0" baseline="0" noProof="0">
                <a:ln>
                  <a:noFill/>
                </a:ln>
                <a:solidFill>
                  <a:srgbClr val="FF0000"/>
                </a:solidFill>
                <a:effectLst/>
                <a:uLnTx/>
                <a:uFillTx/>
                <a:latin typeface="Calibri" panose="020F0502020204030204" pitchFamily="34" charset="0"/>
                <a:ea typeface="+mj-ea"/>
                <a:cs typeface="+mj-cs"/>
              </a:rPr>
              <a:t>Challenges and solutions; Fairification of Food &amp; Health Data </a:t>
            </a:r>
            <a:endParaRPr kumimoji="0" lang="en-US" sz="6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9" name="Google Shape;94;p13">
            <a:extLst>
              <a:ext uri="{FF2B5EF4-FFF2-40B4-BE49-F238E27FC236}">
                <a16:creationId xmlns:a16="http://schemas.microsoft.com/office/drawing/2014/main" id="{9D29DEDC-8C20-DD91-44C5-8D853DD1D4DB}"/>
              </a:ext>
            </a:extLst>
          </p:cNvPr>
          <p:cNvSpPr txBox="1">
            <a:spLocks/>
          </p:cNvSpPr>
          <p:nvPr/>
        </p:nvSpPr>
        <p:spPr>
          <a:xfrm>
            <a:off x="1524000" y="4448742"/>
            <a:ext cx="9144000" cy="1100591"/>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Prof. Eileen Gibney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UCD Institute of Food and Health, UCD Ireland</a:t>
            </a:r>
            <a:endParaRPr kumimoji="0" lang="en-I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Google Shape;95;p13" descr="A close up of a sign&#10;&#10;Description automatically generated">
            <a:extLst>
              <a:ext uri="{FF2B5EF4-FFF2-40B4-BE49-F238E27FC236}">
                <a16:creationId xmlns:a16="http://schemas.microsoft.com/office/drawing/2014/main" id="{C22053B9-8784-0A0A-BD4A-7F11BD75380E}"/>
              </a:ext>
            </a:extLst>
          </p:cNvPr>
          <p:cNvPicPr preferRelativeResize="0"/>
          <p:nvPr/>
        </p:nvPicPr>
        <p:blipFill rotWithShape="1">
          <a:blip r:embed="rId3">
            <a:alphaModFix/>
          </a:blip>
          <a:srcRect/>
          <a:stretch/>
        </p:blipFill>
        <p:spPr>
          <a:xfrm>
            <a:off x="688717" y="377826"/>
            <a:ext cx="5575300" cy="1397000"/>
          </a:xfrm>
          <a:prstGeom prst="rect">
            <a:avLst/>
          </a:prstGeom>
          <a:noFill/>
          <a:ln>
            <a:noFill/>
          </a:ln>
        </p:spPr>
      </p:pic>
      <p:pic>
        <p:nvPicPr>
          <p:cNvPr id="11" name="Picture 2" descr="Images and logos | UCD Smurfit School">
            <a:extLst>
              <a:ext uri="{FF2B5EF4-FFF2-40B4-BE49-F238E27FC236}">
                <a16:creationId xmlns:a16="http://schemas.microsoft.com/office/drawing/2014/main" id="{7E1D7E1A-5206-1938-1E0C-5CC6FD3213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138"/>
          <a:stretch/>
        </p:blipFill>
        <p:spPr bwMode="auto">
          <a:xfrm>
            <a:off x="10113818" y="377826"/>
            <a:ext cx="1275732" cy="146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32749"/>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E00F-69B2-015E-E26A-AC67EF85F3DF}"/>
              </a:ext>
            </a:extLst>
          </p:cNvPr>
          <p:cNvSpPr txBox="1">
            <a:spLocks/>
          </p:cNvSpPr>
          <p:nvPr/>
        </p:nvSpPr>
        <p:spPr>
          <a:xfrm>
            <a:off x="216408" y="217487"/>
            <a:ext cx="10515600" cy="818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Challenges – descriptions &amp; coding</a:t>
            </a:r>
          </a:p>
        </p:txBody>
      </p:sp>
      <p:graphicFrame>
        <p:nvGraphicFramePr>
          <p:cNvPr id="3" name="Content Placeholder 3">
            <a:extLst>
              <a:ext uri="{FF2B5EF4-FFF2-40B4-BE49-F238E27FC236}">
                <a16:creationId xmlns:a16="http://schemas.microsoft.com/office/drawing/2014/main" id="{282E012D-8A8B-06B9-7B44-31ED1E39E611}"/>
              </a:ext>
            </a:extLst>
          </p:cNvPr>
          <p:cNvGraphicFramePr>
            <a:graphicFrameLocks/>
          </p:cNvGraphicFramePr>
          <p:nvPr>
            <p:extLst>
              <p:ext uri="{D42A27DB-BD31-4B8C-83A1-F6EECF244321}">
                <p14:modId xmlns:p14="http://schemas.microsoft.com/office/powerpoint/2010/main" val="4125681529"/>
              </p:ext>
            </p:extLst>
          </p:nvPr>
        </p:nvGraphicFramePr>
        <p:xfrm>
          <a:off x="838200" y="150863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34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0BB19F-2611-8FF6-7CB2-41CD647FE812}"/>
              </a:ext>
            </a:extLst>
          </p:cNvPr>
          <p:cNvSpPr txBox="1">
            <a:spLocks/>
          </p:cNvSpPr>
          <p:nvPr/>
        </p:nvSpPr>
        <p:spPr>
          <a:xfrm>
            <a:off x="289560" y="230835"/>
            <a:ext cx="10515600" cy="9705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Many datasets exist… need tools, support to use</a:t>
            </a:r>
          </a:p>
        </p:txBody>
      </p:sp>
      <p:pic>
        <p:nvPicPr>
          <p:cNvPr id="5" name="Picture 4">
            <a:extLst>
              <a:ext uri="{FF2B5EF4-FFF2-40B4-BE49-F238E27FC236}">
                <a16:creationId xmlns:a16="http://schemas.microsoft.com/office/drawing/2014/main" id="{BC1819CF-911E-FD65-BB0D-2699F941F0DE}"/>
              </a:ext>
            </a:extLst>
          </p:cNvPr>
          <p:cNvPicPr>
            <a:picLocks noChangeAspect="1"/>
          </p:cNvPicPr>
          <p:nvPr/>
        </p:nvPicPr>
        <p:blipFill>
          <a:blip r:embed="rId3"/>
          <a:stretch>
            <a:fillRect/>
          </a:stretch>
        </p:blipFill>
        <p:spPr>
          <a:xfrm>
            <a:off x="838200" y="1556144"/>
            <a:ext cx="3168904" cy="2010523"/>
          </a:xfrm>
          <a:prstGeom prst="rect">
            <a:avLst/>
          </a:prstGeom>
        </p:spPr>
      </p:pic>
      <p:sp>
        <p:nvSpPr>
          <p:cNvPr id="6" name="TextBox 5">
            <a:extLst>
              <a:ext uri="{FF2B5EF4-FFF2-40B4-BE49-F238E27FC236}">
                <a16:creationId xmlns:a16="http://schemas.microsoft.com/office/drawing/2014/main" id="{FC7B60D3-CADE-0AC3-6679-99FD3CC73E34}"/>
              </a:ext>
            </a:extLst>
          </p:cNvPr>
          <p:cNvSpPr txBox="1"/>
          <p:nvPr/>
        </p:nvSpPr>
        <p:spPr>
          <a:xfrm>
            <a:off x="2557272" y="1780032"/>
            <a:ext cx="2453640" cy="369332"/>
          </a:xfrm>
          <a:prstGeom prst="rect">
            <a:avLst/>
          </a:prstGeom>
          <a:noFill/>
        </p:spPr>
        <p:txBody>
          <a:bodyPr wrap="square" rtlCol="0">
            <a:spAutoFit/>
          </a:bodyPr>
          <a:lstStyle/>
          <a:p>
            <a:r>
              <a:rPr lang="en-US" dirty="0">
                <a:solidFill>
                  <a:prstClr val="black"/>
                </a:solidFill>
                <a:latin typeface="Calibri" panose="020F0502020204030204"/>
              </a:rPr>
              <a:t>EU MENU</a:t>
            </a:r>
          </a:p>
        </p:txBody>
      </p:sp>
      <p:pic>
        <p:nvPicPr>
          <p:cNvPr id="7" name="Picture 6">
            <a:extLst>
              <a:ext uri="{FF2B5EF4-FFF2-40B4-BE49-F238E27FC236}">
                <a16:creationId xmlns:a16="http://schemas.microsoft.com/office/drawing/2014/main" id="{F253F970-F6CA-27BF-846E-7666CBC62847}"/>
              </a:ext>
            </a:extLst>
          </p:cNvPr>
          <p:cNvPicPr>
            <a:picLocks noChangeAspect="1"/>
          </p:cNvPicPr>
          <p:nvPr/>
        </p:nvPicPr>
        <p:blipFill>
          <a:blip r:embed="rId4"/>
          <a:stretch>
            <a:fillRect/>
          </a:stretch>
        </p:blipFill>
        <p:spPr>
          <a:xfrm>
            <a:off x="838200" y="4090651"/>
            <a:ext cx="6810803" cy="592243"/>
          </a:xfrm>
          <a:prstGeom prst="rect">
            <a:avLst/>
          </a:prstGeom>
        </p:spPr>
      </p:pic>
      <p:pic>
        <p:nvPicPr>
          <p:cNvPr id="8" name="Picture 7">
            <a:extLst>
              <a:ext uri="{FF2B5EF4-FFF2-40B4-BE49-F238E27FC236}">
                <a16:creationId xmlns:a16="http://schemas.microsoft.com/office/drawing/2014/main" id="{97F32A84-9A49-F8CE-96DF-C6F153C836A4}"/>
              </a:ext>
            </a:extLst>
          </p:cNvPr>
          <p:cNvPicPr>
            <a:picLocks noChangeAspect="1"/>
          </p:cNvPicPr>
          <p:nvPr/>
        </p:nvPicPr>
        <p:blipFill>
          <a:blip r:embed="rId5"/>
          <a:stretch>
            <a:fillRect/>
          </a:stretch>
        </p:blipFill>
        <p:spPr>
          <a:xfrm>
            <a:off x="6596888" y="1312808"/>
            <a:ext cx="2489200" cy="1854200"/>
          </a:xfrm>
          <a:prstGeom prst="rect">
            <a:avLst/>
          </a:prstGeom>
        </p:spPr>
      </p:pic>
      <p:pic>
        <p:nvPicPr>
          <p:cNvPr id="9" name="Picture 8">
            <a:extLst>
              <a:ext uri="{FF2B5EF4-FFF2-40B4-BE49-F238E27FC236}">
                <a16:creationId xmlns:a16="http://schemas.microsoft.com/office/drawing/2014/main" id="{60CD235C-3EBA-428C-C512-78D34E4876E3}"/>
              </a:ext>
            </a:extLst>
          </p:cNvPr>
          <p:cNvPicPr>
            <a:picLocks noChangeAspect="1"/>
          </p:cNvPicPr>
          <p:nvPr/>
        </p:nvPicPr>
        <p:blipFill>
          <a:blip r:embed="rId6"/>
          <a:stretch>
            <a:fillRect/>
          </a:stretch>
        </p:blipFill>
        <p:spPr>
          <a:xfrm>
            <a:off x="7447788" y="3429000"/>
            <a:ext cx="4349496" cy="592244"/>
          </a:xfrm>
          <a:prstGeom prst="rect">
            <a:avLst/>
          </a:prstGeom>
        </p:spPr>
      </p:pic>
      <p:pic>
        <p:nvPicPr>
          <p:cNvPr id="10" name="Picture 9">
            <a:extLst>
              <a:ext uri="{FF2B5EF4-FFF2-40B4-BE49-F238E27FC236}">
                <a16:creationId xmlns:a16="http://schemas.microsoft.com/office/drawing/2014/main" id="{6A788F22-492C-E000-8950-E6D9AF8DB356}"/>
              </a:ext>
            </a:extLst>
          </p:cNvPr>
          <p:cNvPicPr>
            <a:picLocks noChangeAspect="1"/>
          </p:cNvPicPr>
          <p:nvPr/>
        </p:nvPicPr>
        <p:blipFill>
          <a:blip r:embed="rId7"/>
          <a:stretch>
            <a:fillRect/>
          </a:stretch>
        </p:blipFill>
        <p:spPr>
          <a:xfrm>
            <a:off x="5986272" y="5044400"/>
            <a:ext cx="5050790" cy="1430312"/>
          </a:xfrm>
          <a:prstGeom prst="rect">
            <a:avLst/>
          </a:prstGeom>
        </p:spPr>
      </p:pic>
    </p:spTree>
    <p:extLst>
      <p:ext uri="{BB962C8B-B14F-4D97-AF65-F5344CB8AC3E}">
        <p14:creationId xmlns:p14="http://schemas.microsoft.com/office/powerpoint/2010/main" val="4444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EC222-4346-22D1-039E-FFD36DC69629}"/>
              </a:ext>
            </a:extLst>
          </p:cNvPr>
          <p:cNvSpPr>
            <a:spLocks noGrp="1"/>
          </p:cNvSpPr>
          <p:nvPr>
            <p:ph type="title"/>
          </p:nvPr>
        </p:nvSpPr>
        <p:spPr/>
        <p:txBody>
          <a:bodyPr/>
          <a:lstStyle/>
          <a:p>
            <a:r>
              <a:rPr lang="en-US" dirty="0"/>
              <a:t>Develop Solutions</a:t>
            </a:r>
          </a:p>
        </p:txBody>
      </p:sp>
      <p:pic>
        <p:nvPicPr>
          <p:cNvPr id="6" name="Picture 5">
            <a:extLst>
              <a:ext uri="{FF2B5EF4-FFF2-40B4-BE49-F238E27FC236}">
                <a16:creationId xmlns:a16="http://schemas.microsoft.com/office/drawing/2014/main" id="{29C592C4-09DE-0935-3AF7-209503A93985}"/>
              </a:ext>
            </a:extLst>
          </p:cNvPr>
          <p:cNvPicPr>
            <a:picLocks noChangeAspect="1"/>
          </p:cNvPicPr>
          <p:nvPr/>
        </p:nvPicPr>
        <p:blipFill>
          <a:blip r:embed="rId2"/>
          <a:stretch>
            <a:fillRect/>
          </a:stretch>
        </p:blipFill>
        <p:spPr>
          <a:xfrm>
            <a:off x="1270118" y="1886894"/>
            <a:ext cx="3733801" cy="1979735"/>
          </a:xfrm>
          <a:prstGeom prst="rect">
            <a:avLst/>
          </a:prstGeom>
        </p:spPr>
      </p:pic>
      <p:pic>
        <p:nvPicPr>
          <p:cNvPr id="7" name="Picture 6">
            <a:extLst>
              <a:ext uri="{FF2B5EF4-FFF2-40B4-BE49-F238E27FC236}">
                <a16:creationId xmlns:a16="http://schemas.microsoft.com/office/drawing/2014/main" id="{DD14F85A-21DC-AFF8-BDDA-8A7760394105}"/>
              </a:ext>
            </a:extLst>
          </p:cNvPr>
          <p:cNvPicPr>
            <a:picLocks noChangeAspect="1"/>
          </p:cNvPicPr>
          <p:nvPr/>
        </p:nvPicPr>
        <p:blipFill>
          <a:blip r:embed="rId3"/>
          <a:stretch>
            <a:fillRect/>
          </a:stretch>
        </p:blipFill>
        <p:spPr>
          <a:xfrm>
            <a:off x="6096000" y="1931957"/>
            <a:ext cx="4548996" cy="2220835"/>
          </a:xfrm>
          <a:prstGeom prst="rect">
            <a:avLst/>
          </a:prstGeom>
        </p:spPr>
      </p:pic>
      <p:pic>
        <p:nvPicPr>
          <p:cNvPr id="8" name="Picture 7">
            <a:extLst>
              <a:ext uri="{FF2B5EF4-FFF2-40B4-BE49-F238E27FC236}">
                <a16:creationId xmlns:a16="http://schemas.microsoft.com/office/drawing/2014/main" id="{8C4DAFFC-199D-E69C-01DF-5D7B7D0FA82E}"/>
              </a:ext>
            </a:extLst>
          </p:cNvPr>
          <p:cNvPicPr>
            <a:picLocks noChangeAspect="1"/>
          </p:cNvPicPr>
          <p:nvPr/>
        </p:nvPicPr>
        <p:blipFill>
          <a:blip r:embed="rId4"/>
          <a:stretch>
            <a:fillRect/>
          </a:stretch>
        </p:blipFill>
        <p:spPr>
          <a:xfrm>
            <a:off x="3137018" y="4394061"/>
            <a:ext cx="4330700" cy="1168400"/>
          </a:xfrm>
          <a:prstGeom prst="rect">
            <a:avLst/>
          </a:prstGeom>
        </p:spPr>
      </p:pic>
    </p:spTree>
    <p:extLst>
      <p:ext uri="{BB962C8B-B14F-4D97-AF65-F5344CB8AC3E}">
        <p14:creationId xmlns:p14="http://schemas.microsoft.com/office/powerpoint/2010/main" val="364399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0B18D9B-D637-BB75-28BB-4DB248BE0C54}"/>
              </a:ext>
            </a:extLst>
          </p:cNvPr>
          <p:cNvSpPr txBox="1"/>
          <p:nvPr/>
        </p:nvSpPr>
        <p:spPr>
          <a:xfrm>
            <a:off x="457200" y="4065000"/>
            <a:ext cx="3201570" cy="1077218"/>
          </a:xfrm>
          <a:prstGeom prst="rect">
            <a:avLst/>
          </a:prstGeom>
          <a:solidFill>
            <a:sysClr val="window" lastClr="FFFFFF">
              <a:lumMod val="85000"/>
            </a:sysClr>
          </a:solidFill>
          <a:ln>
            <a:solidFill>
              <a:sysClr val="windowText" lastClr="000000">
                <a:lumMod val="50000"/>
                <a:lumOff val="50000"/>
              </a:sys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cs typeface="Arial"/>
                <a:sym typeface="Arial"/>
              </a:rPr>
              <a:t>Example research question: Assess factors which influence dietary patterns &amp; adherence to sustainable healthy eating guidelines</a:t>
            </a:r>
          </a:p>
        </p:txBody>
      </p:sp>
      <p:graphicFrame>
        <p:nvGraphicFramePr>
          <p:cNvPr id="22" name="Diagram 21">
            <a:extLst>
              <a:ext uri="{FF2B5EF4-FFF2-40B4-BE49-F238E27FC236}">
                <a16:creationId xmlns:a16="http://schemas.microsoft.com/office/drawing/2014/main" id="{9474F9FE-B7C6-4F93-49D5-86E58BDCDCB6}"/>
              </a:ext>
            </a:extLst>
          </p:cNvPr>
          <p:cNvGraphicFramePr/>
          <p:nvPr>
            <p:extLst>
              <p:ext uri="{D42A27DB-BD31-4B8C-83A1-F6EECF244321}">
                <p14:modId xmlns:p14="http://schemas.microsoft.com/office/powerpoint/2010/main" val="2461408145"/>
              </p:ext>
            </p:extLst>
          </p:nvPr>
        </p:nvGraphicFramePr>
        <p:xfrm>
          <a:off x="3625100" y="274689"/>
          <a:ext cx="7432162" cy="606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Straight Connector 22">
            <a:extLst>
              <a:ext uri="{FF2B5EF4-FFF2-40B4-BE49-F238E27FC236}">
                <a16:creationId xmlns:a16="http://schemas.microsoft.com/office/drawing/2014/main" id="{E78E377A-B924-8E4D-242D-911D78B9A0DC}"/>
              </a:ext>
            </a:extLst>
          </p:cNvPr>
          <p:cNvCxnSpPr/>
          <p:nvPr/>
        </p:nvCxnSpPr>
        <p:spPr>
          <a:xfrm flipV="1">
            <a:off x="1972019" y="3789802"/>
            <a:ext cx="0" cy="165253"/>
          </a:xfrm>
          <a:prstGeom prst="line">
            <a:avLst/>
          </a:prstGeom>
          <a:noFill/>
          <a:ln w="6350" cap="flat" cmpd="sng" algn="ctr">
            <a:solidFill>
              <a:srgbClr val="4472C4"/>
            </a:solidFill>
            <a:prstDash val="solid"/>
            <a:miter lim="800000"/>
          </a:ln>
          <a:effectLst/>
        </p:spPr>
      </p:cxnSp>
      <p:cxnSp>
        <p:nvCxnSpPr>
          <p:cNvPr id="24" name="Straight Connector 23">
            <a:extLst>
              <a:ext uri="{FF2B5EF4-FFF2-40B4-BE49-F238E27FC236}">
                <a16:creationId xmlns:a16="http://schemas.microsoft.com/office/drawing/2014/main" id="{AB67BC93-E6C1-5204-4B65-A694A1299B0B}"/>
              </a:ext>
            </a:extLst>
          </p:cNvPr>
          <p:cNvCxnSpPr/>
          <p:nvPr/>
        </p:nvCxnSpPr>
        <p:spPr>
          <a:xfrm>
            <a:off x="1972019" y="3955055"/>
            <a:ext cx="187287" cy="0"/>
          </a:xfrm>
          <a:prstGeom prst="line">
            <a:avLst/>
          </a:prstGeom>
          <a:noFill/>
          <a:ln w="6350" cap="flat" cmpd="sng" algn="ctr">
            <a:solidFill>
              <a:srgbClr val="4472C4"/>
            </a:solidFill>
            <a:prstDash val="solid"/>
            <a:miter lim="800000"/>
          </a:ln>
          <a:effectLst/>
        </p:spPr>
      </p:cxnSp>
      <p:sp>
        <p:nvSpPr>
          <p:cNvPr id="25" name="TextBox 24">
            <a:extLst>
              <a:ext uri="{FF2B5EF4-FFF2-40B4-BE49-F238E27FC236}">
                <a16:creationId xmlns:a16="http://schemas.microsoft.com/office/drawing/2014/main" id="{BB88EC1F-B071-CD4F-F6E1-B31436D18386}"/>
              </a:ext>
            </a:extLst>
          </p:cNvPr>
          <p:cNvSpPr txBox="1"/>
          <p:nvPr/>
        </p:nvSpPr>
        <p:spPr>
          <a:xfrm>
            <a:off x="7916652" y="0"/>
            <a:ext cx="279918" cy="369332"/>
          </a:xfrm>
          <a:prstGeom prst="rect">
            <a:avLst/>
          </a:prstGeom>
          <a:noFill/>
        </p:spPr>
        <p:txBody>
          <a:bodyPr wrap="square" rtlCol="0">
            <a:spAutoFit/>
          </a:bodyPr>
          <a:lstStyle/>
          <a:p>
            <a:r>
              <a:rPr lang="en-US" dirty="0">
                <a:solidFill>
                  <a:prstClr val="black"/>
                </a:solidFill>
                <a:latin typeface="Calibri" panose="020F0502020204030204"/>
              </a:rPr>
              <a:t>1</a:t>
            </a:r>
          </a:p>
        </p:txBody>
      </p:sp>
      <p:sp>
        <p:nvSpPr>
          <p:cNvPr id="26" name="TextBox 25">
            <a:extLst>
              <a:ext uri="{FF2B5EF4-FFF2-40B4-BE49-F238E27FC236}">
                <a16:creationId xmlns:a16="http://schemas.microsoft.com/office/drawing/2014/main" id="{2C6D676F-F748-1BD7-D8AF-509C50457797}"/>
              </a:ext>
            </a:extLst>
          </p:cNvPr>
          <p:cNvSpPr txBox="1"/>
          <p:nvPr/>
        </p:nvSpPr>
        <p:spPr>
          <a:xfrm>
            <a:off x="10000320" y="1134269"/>
            <a:ext cx="279918" cy="369332"/>
          </a:xfrm>
          <a:prstGeom prst="rect">
            <a:avLst/>
          </a:prstGeom>
          <a:noFill/>
        </p:spPr>
        <p:txBody>
          <a:bodyPr wrap="square" rtlCol="0">
            <a:spAutoFit/>
          </a:bodyPr>
          <a:lstStyle/>
          <a:p>
            <a:r>
              <a:rPr lang="en-US" dirty="0">
                <a:solidFill>
                  <a:prstClr val="black"/>
                </a:solidFill>
                <a:latin typeface="Calibri" panose="020F0502020204030204"/>
              </a:rPr>
              <a:t>2</a:t>
            </a:r>
          </a:p>
        </p:txBody>
      </p:sp>
      <p:sp>
        <p:nvSpPr>
          <p:cNvPr id="27" name="TextBox 26">
            <a:extLst>
              <a:ext uri="{FF2B5EF4-FFF2-40B4-BE49-F238E27FC236}">
                <a16:creationId xmlns:a16="http://schemas.microsoft.com/office/drawing/2014/main" id="{F937CEA7-CA54-58F9-3AEE-4ED0662EF8D3}"/>
              </a:ext>
            </a:extLst>
          </p:cNvPr>
          <p:cNvSpPr txBox="1"/>
          <p:nvPr/>
        </p:nvSpPr>
        <p:spPr>
          <a:xfrm>
            <a:off x="11815939" y="2385327"/>
            <a:ext cx="279918" cy="369332"/>
          </a:xfrm>
          <a:prstGeom prst="rect">
            <a:avLst/>
          </a:prstGeom>
          <a:noFill/>
        </p:spPr>
        <p:txBody>
          <a:bodyPr wrap="square" rtlCol="0">
            <a:spAutoFit/>
          </a:bodyPr>
          <a:lstStyle/>
          <a:p>
            <a:r>
              <a:rPr lang="en-US" dirty="0">
                <a:solidFill>
                  <a:prstClr val="black"/>
                </a:solidFill>
                <a:latin typeface="Calibri" panose="020F0502020204030204"/>
              </a:rPr>
              <a:t>3</a:t>
            </a:r>
          </a:p>
        </p:txBody>
      </p:sp>
      <p:sp>
        <p:nvSpPr>
          <p:cNvPr id="28" name="TextBox 27">
            <a:extLst>
              <a:ext uri="{FF2B5EF4-FFF2-40B4-BE49-F238E27FC236}">
                <a16:creationId xmlns:a16="http://schemas.microsoft.com/office/drawing/2014/main" id="{E8CED9CB-A533-8FAD-51EC-E723630F3190}"/>
              </a:ext>
            </a:extLst>
          </p:cNvPr>
          <p:cNvSpPr txBox="1"/>
          <p:nvPr/>
        </p:nvSpPr>
        <p:spPr>
          <a:xfrm>
            <a:off x="9892589" y="3711545"/>
            <a:ext cx="279918" cy="369332"/>
          </a:xfrm>
          <a:prstGeom prst="rect">
            <a:avLst/>
          </a:prstGeom>
          <a:noFill/>
        </p:spPr>
        <p:txBody>
          <a:bodyPr wrap="square" rtlCol="0">
            <a:spAutoFit/>
          </a:bodyPr>
          <a:lstStyle/>
          <a:p>
            <a:r>
              <a:rPr lang="en-US" dirty="0">
                <a:solidFill>
                  <a:prstClr val="black"/>
                </a:solidFill>
                <a:latin typeface="Calibri" panose="020F0502020204030204"/>
              </a:rPr>
              <a:t>4</a:t>
            </a:r>
          </a:p>
        </p:txBody>
      </p:sp>
      <p:sp>
        <p:nvSpPr>
          <p:cNvPr id="29" name="TextBox 28">
            <a:extLst>
              <a:ext uri="{FF2B5EF4-FFF2-40B4-BE49-F238E27FC236}">
                <a16:creationId xmlns:a16="http://schemas.microsoft.com/office/drawing/2014/main" id="{B282BB1F-AF91-EFD7-E709-E50BCA94AFC1}"/>
              </a:ext>
            </a:extLst>
          </p:cNvPr>
          <p:cNvSpPr txBox="1"/>
          <p:nvPr/>
        </p:nvSpPr>
        <p:spPr>
          <a:xfrm>
            <a:off x="7823954" y="4991604"/>
            <a:ext cx="279918" cy="369332"/>
          </a:xfrm>
          <a:prstGeom prst="rect">
            <a:avLst/>
          </a:prstGeom>
          <a:noFill/>
        </p:spPr>
        <p:txBody>
          <a:bodyPr wrap="square" rtlCol="0">
            <a:spAutoFit/>
          </a:bodyPr>
          <a:lstStyle/>
          <a:p>
            <a:r>
              <a:rPr lang="en-US" dirty="0">
                <a:solidFill>
                  <a:prstClr val="black"/>
                </a:solidFill>
                <a:latin typeface="Calibri" panose="020F0502020204030204"/>
              </a:rPr>
              <a:t>5</a:t>
            </a:r>
          </a:p>
        </p:txBody>
      </p:sp>
      <p:sp>
        <p:nvSpPr>
          <p:cNvPr id="30" name="TextBox 29">
            <a:extLst>
              <a:ext uri="{FF2B5EF4-FFF2-40B4-BE49-F238E27FC236}">
                <a16:creationId xmlns:a16="http://schemas.microsoft.com/office/drawing/2014/main" id="{B181800B-2494-CD30-0E19-99B9C0AB2ABB}"/>
              </a:ext>
            </a:extLst>
          </p:cNvPr>
          <p:cNvSpPr txBox="1"/>
          <p:nvPr/>
        </p:nvSpPr>
        <p:spPr>
          <a:xfrm>
            <a:off x="5663300" y="3719680"/>
            <a:ext cx="279918" cy="369332"/>
          </a:xfrm>
          <a:prstGeom prst="rect">
            <a:avLst/>
          </a:prstGeom>
          <a:noFill/>
        </p:spPr>
        <p:txBody>
          <a:bodyPr wrap="square" rtlCol="0">
            <a:spAutoFit/>
          </a:bodyPr>
          <a:lstStyle/>
          <a:p>
            <a:r>
              <a:rPr lang="en-US" dirty="0">
                <a:solidFill>
                  <a:prstClr val="black"/>
                </a:solidFill>
                <a:latin typeface="Calibri" panose="020F0502020204030204"/>
              </a:rPr>
              <a:t>6</a:t>
            </a:r>
          </a:p>
        </p:txBody>
      </p:sp>
      <p:sp>
        <p:nvSpPr>
          <p:cNvPr id="31" name="TextBox 30">
            <a:extLst>
              <a:ext uri="{FF2B5EF4-FFF2-40B4-BE49-F238E27FC236}">
                <a16:creationId xmlns:a16="http://schemas.microsoft.com/office/drawing/2014/main" id="{BE21D280-4BF1-667A-3EFA-5008CB81591D}"/>
              </a:ext>
            </a:extLst>
          </p:cNvPr>
          <p:cNvSpPr txBox="1"/>
          <p:nvPr/>
        </p:nvSpPr>
        <p:spPr>
          <a:xfrm>
            <a:off x="5477247" y="1257380"/>
            <a:ext cx="279918" cy="369332"/>
          </a:xfrm>
          <a:prstGeom prst="rect">
            <a:avLst/>
          </a:prstGeom>
          <a:noFill/>
        </p:spPr>
        <p:txBody>
          <a:bodyPr wrap="square" rtlCol="0">
            <a:spAutoFit/>
          </a:bodyPr>
          <a:lstStyle/>
          <a:p>
            <a:r>
              <a:rPr lang="en-US" dirty="0">
                <a:solidFill>
                  <a:prstClr val="black"/>
                </a:solidFill>
                <a:latin typeface="Calibri" panose="020F0502020204030204"/>
              </a:rPr>
              <a:t>7</a:t>
            </a:r>
          </a:p>
        </p:txBody>
      </p:sp>
      <p:sp>
        <p:nvSpPr>
          <p:cNvPr id="32" name="Arc 31">
            <a:extLst>
              <a:ext uri="{FF2B5EF4-FFF2-40B4-BE49-F238E27FC236}">
                <a16:creationId xmlns:a16="http://schemas.microsoft.com/office/drawing/2014/main" id="{6FDE3687-8DEA-111E-0A7A-47B0B2B4B01A}"/>
              </a:ext>
            </a:extLst>
          </p:cNvPr>
          <p:cNvSpPr/>
          <p:nvPr/>
        </p:nvSpPr>
        <p:spPr>
          <a:xfrm rot="3045261" flipH="1">
            <a:off x="10077491" y="2093079"/>
            <a:ext cx="1237896" cy="1165614"/>
          </a:xfrm>
          <a:prstGeom prst="arc">
            <a:avLst>
              <a:gd name="adj1" fmla="val 14004646"/>
              <a:gd name="adj2" fmla="val 20173783"/>
            </a:avLst>
          </a:prstGeom>
          <a:noFill/>
          <a:ln w="6350" cap="flat" cmpd="sng" algn="ctr">
            <a:solidFill>
              <a:srgbClr val="4472C4"/>
            </a:solidFill>
            <a:prstDash val="solid"/>
            <a:miter lim="800000"/>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grpSp>
        <p:nvGrpSpPr>
          <p:cNvPr id="33" name="Group 32">
            <a:extLst>
              <a:ext uri="{FF2B5EF4-FFF2-40B4-BE49-F238E27FC236}">
                <a16:creationId xmlns:a16="http://schemas.microsoft.com/office/drawing/2014/main" id="{BE13256E-C1A9-845C-6FB5-E02271A2DBE0}"/>
              </a:ext>
            </a:extLst>
          </p:cNvPr>
          <p:cNvGrpSpPr/>
          <p:nvPr/>
        </p:nvGrpSpPr>
        <p:grpSpPr>
          <a:xfrm>
            <a:off x="10426482" y="2706491"/>
            <a:ext cx="1761482" cy="986721"/>
            <a:chOff x="4004696" y="5611911"/>
            <a:chExt cx="1227152" cy="797649"/>
          </a:xfrm>
        </p:grpSpPr>
        <p:sp>
          <p:nvSpPr>
            <p:cNvPr id="34" name="Rectangle: Rounded Corners 33">
              <a:extLst>
                <a:ext uri="{FF2B5EF4-FFF2-40B4-BE49-F238E27FC236}">
                  <a16:creationId xmlns:a16="http://schemas.microsoft.com/office/drawing/2014/main" id="{B2CFD6F8-77C9-795E-D537-9131ED91D15E}"/>
                </a:ext>
              </a:extLst>
            </p:cNvPr>
            <p:cNvSpPr/>
            <p:nvPr/>
          </p:nvSpPr>
          <p:spPr>
            <a:xfrm>
              <a:off x="4004696" y="5611911"/>
              <a:ext cx="1227152" cy="79764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5" name="Rectangle: Rounded Corners 4">
              <a:extLst>
                <a:ext uri="{FF2B5EF4-FFF2-40B4-BE49-F238E27FC236}">
                  <a16:creationId xmlns:a16="http://schemas.microsoft.com/office/drawing/2014/main" id="{1F6B846A-831B-D72A-5BEF-2704033BB7FE}"/>
                </a:ext>
              </a:extLst>
            </p:cNvPr>
            <p:cNvSpPr txBox="1"/>
            <p:nvPr/>
          </p:nvSpPr>
          <p:spPr>
            <a:xfrm>
              <a:off x="4043634" y="5650849"/>
              <a:ext cx="1149276" cy="719773"/>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rPr>
                <a:t>Determine if selected datasets are suitable for use in the specific research question  </a:t>
              </a:r>
            </a:p>
            <a:p>
              <a:pPr marL="0" marR="0" lvl="0" indent="0" algn="ctr" defTabSz="35560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rPr>
                <a:t> - UCD Quality Framework</a:t>
              </a:r>
            </a:p>
          </p:txBody>
        </p:sp>
      </p:grpSp>
      <p:sp>
        <p:nvSpPr>
          <p:cNvPr id="36" name="Arc 35">
            <a:extLst>
              <a:ext uri="{FF2B5EF4-FFF2-40B4-BE49-F238E27FC236}">
                <a16:creationId xmlns:a16="http://schemas.microsoft.com/office/drawing/2014/main" id="{30CB6374-9F4B-A72A-CB53-99AC9851E4AF}"/>
              </a:ext>
            </a:extLst>
          </p:cNvPr>
          <p:cNvSpPr/>
          <p:nvPr/>
        </p:nvSpPr>
        <p:spPr>
          <a:xfrm rot="14652811" flipH="1">
            <a:off x="9817526" y="2391922"/>
            <a:ext cx="1095546" cy="1007687"/>
          </a:xfrm>
          <a:prstGeom prst="arc">
            <a:avLst>
              <a:gd name="adj1" fmla="val 14004646"/>
              <a:gd name="adj2" fmla="val 20173783"/>
            </a:avLst>
          </a:prstGeom>
          <a:noFill/>
          <a:ln w="6350" cap="flat" cmpd="sng" algn="ctr">
            <a:solidFill>
              <a:srgbClr val="4472C4"/>
            </a:solidFill>
            <a:prstDash val="solid"/>
            <a:miter lim="800000"/>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37" name="Title 5">
            <a:extLst>
              <a:ext uri="{FF2B5EF4-FFF2-40B4-BE49-F238E27FC236}">
                <a16:creationId xmlns:a16="http://schemas.microsoft.com/office/drawing/2014/main" id="{9AFA301F-9CB5-9738-41AC-AD02BD77E243}"/>
              </a:ext>
            </a:extLst>
          </p:cNvPr>
          <p:cNvSpPr txBox="1">
            <a:spLocks/>
          </p:cNvSpPr>
          <p:nvPr/>
        </p:nvSpPr>
        <p:spPr>
          <a:xfrm>
            <a:off x="323519" y="369332"/>
            <a:ext cx="3932237" cy="16002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Fairification</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Food &amp; Health data in FNS-Cloud</a:t>
            </a:r>
          </a:p>
        </p:txBody>
      </p:sp>
      <p:sp>
        <p:nvSpPr>
          <p:cNvPr id="38" name="Arc 37">
            <a:extLst>
              <a:ext uri="{FF2B5EF4-FFF2-40B4-BE49-F238E27FC236}">
                <a16:creationId xmlns:a16="http://schemas.microsoft.com/office/drawing/2014/main" id="{9B5057B6-FCC5-E0FE-BC3E-667B98CCBB76}"/>
              </a:ext>
            </a:extLst>
          </p:cNvPr>
          <p:cNvSpPr/>
          <p:nvPr/>
        </p:nvSpPr>
        <p:spPr>
          <a:xfrm>
            <a:off x="1134738" y="3556981"/>
            <a:ext cx="4131325" cy="4065224"/>
          </a:xfrm>
          <a:prstGeom prst="arc">
            <a:avLst>
              <a:gd name="adj1" fmla="val 14004646"/>
              <a:gd name="adj2" fmla="val 20173783"/>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96656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FC9A7-7D5D-EA56-44C4-3BB6C7122376}"/>
              </a:ext>
            </a:extLst>
          </p:cNvPr>
          <p:cNvPicPr>
            <a:picLocks noChangeAspect="1"/>
          </p:cNvPicPr>
          <p:nvPr/>
        </p:nvPicPr>
        <p:blipFill>
          <a:blip r:embed="rId3"/>
          <a:stretch>
            <a:fillRect/>
          </a:stretch>
        </p:blipFill>
        <p:spPr>
          <a:xfrm>
            <a:off x="882071" y="483079"/>
            <a:ext cx="4239325" cy="2208363"/>
          </a:xfrm>
          <a:prstGeom prst="rect">
            <a:avLst/>
          </a:prstGeom>
        </p:spPr>
      </p:pic>
      <p:pic>
        <p:nvPicPr>
          <p:cNvPr id="6" name="image19.png">
            <a:extLst>
              <a:ext uri="{FF2B5EF4-FFF2-40B4-BE49-F238E27FC236}">
                <a16:creationId xmlns:a16="http://schemas.microsoft.com/office/drawing/2014/main" id="{340A6B79-08BF-EA63-B6CC-00F598FDB9B2}"/>
              </a:ext>
            </a:extLst>
          </p:cNvPr>
          <p:cNvPicPr/>
          <p:nvPr/>
        </p:nvPicPr>
        <p:blipFill>
          <a:blip r:embed="rId4"/>
          <a:srcRect/>
          <a:stretch>
            <a:fillRect/>
          </a:stretch>
        </p:blipFill>
        <p:spPr>
          <a:xfrm>
            <a:off x="6455959" y="1086928"/>
            <a:ext cx="5220335" cy="4124325"/>
          </a:xfrm>
          <a:prstGeom prst="rect">
            <a:avLst/>
          </a:prstGeom>
          <a:ln/>
        </p:spPr>
      </p:pic>
      <p:sp>
        <p:nvSpPr>
          <p:cNvPr id="7" name="Rectangle 2">
            <a:extLst>
              <a:ext uri="{FF2B5EF4-FFF2-40B4-BE49-F238E27FC236}">
                <a16:creationId xmlns:a16="http://schemas.microsoft.com/office/drawing/2014/main" id="{D7988612-D6FB-424A-58C4-C19F84CC4669}"/>
              </a:ext>
            </a:extLst>
          </p:cNvPr>
          <p:cNvSpPr>
            <a:spLocks noChangeArrowheads="1"/>
          </p:cNvSpPr>
          <p:nvPr/>
        </p:nvSpPr>
        <p:spPr bwMode="auto">
          <a:xfrm>
            <a:off x="207034" y="30019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8399B0EA-9C31-3A04-9116-CB3F25F93228}"/>
              </a:ext>
            </a:extLst>
          </p:cNvPr>
          <p:cNvGraphicFramePr>
            <a:graphicFrameLocks noChangeAspect="1"/>
          </p:cNvGraphicFramePr>
          <p:nvPr>
            <p:extLst>
              <p:ext uri="{D42A27DB-BD31-4B8C-83A1-F6EECF244321}">
                <p14:modId xmlns:p14="http://schemas.microsoft.com/office/powerpoint/2010/main" val="2621925174"/>
              </p:ext>
            </p:extLst>
          </p:nvPr>
        </p:nvGraphicFramePr>
        <p:xfrm>
          <a:off x="515706" y="2711594"/>
          <a:ext cx="5580293" cy="1554593"/>
        </p:xfrm>
        <a:graphic>
          <a:graphicData uri="http://schemas.openxmlformats.org/presentationml/2006/ole">
            <mc:AlternateContent xmlns:mc="http://schemas.openxmlformats.org/markup-compatibility/2006">
              <mc:Choice xmlns:v="urn:schemas-microsoft-com:vml" Requires="v">
                <p:oleObj r:id="rId5" imgW="5753100" imgH="1606550" progId="PBrush">
                  <p:embed/>
                </p:oleObj>
              </mc:Choice>
              <mc:Fallback>
                <p:oleObj r:id="rId5" imgW="5753100" imgH="1606550" progId="PBrus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06" y="2711594"/>
                        <a:ext cx="5580293" cy="1554593"/>
                      </a:xfrm>
                      <a:prstGeom prst="rect">
                        <a:avLst/>
                      </a:prstGeom>
                      <a:noFill/>
                    </p:spPr>
                  </p:pic>
                </p:oleObj>
              </mc:Fallback>
            </mc:AlternateContent>
          </a:graphicData>
        </a:graphic>
      </p:graphicFrame>
      <p:sp>
        <p:nvSpPr>
          <p:cNvPr id="9" name="Sun 8">
            <a:extLst>
              <a:ext uri="{FF2B5EF4-FFF2-40B4-BE49-F238E27FC236}">
                <a16:creationId xmlns:a16="http://schemas.microsoft.com/office/drawing/2014/main" id="{FBA843A9-F36C-3206-E7CB-1913E6B01F31}"/>
              </a:ext>
            </a:extLst>
          </p:cNvPr>
          <p:cNvSpPr/>
          <p:nvPr/>
        </p:nvSpPr>
        <p:spPr>
          <a:xfrm>
            <a:off x="2881562" y="327804"/>
            <a:ext cx="1017917" cy="759124"/>
          </a:xfrm>
          <a:prstGeom prst="sun">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12.png">
            <a:extLst>
              <a:ext uri="{FF2B5EF4-FFF2-40B4-BE49-F238E27FC236}">
                <a16:creationId xmlns:a16="http://schemas.microsoft.com/office/drawing/2014/main" id="{3E80FAC7-DD24-22C2-642C-286C7E5D6540}"/>
              </a:ext>
            </a:extLst>
          </p:cNvPr>
          <p:cNvPicPr/>
          <p:nvPr/>
        </p:nvPicPr>
        <p:blipFill>
          <a:blip r:embed="rId7"/>
          <a:srcRect/>
          <a:stretch>
            <a:fillRect/>
          </a:stretch>
        </p:blipFill>
        <p:spPr>
          <a:xfrm>
            <a:off x="515706" y="4556588"/>
            <a:ext cx="5580294" cy="1554583"/>
          </a:xfrm>
          <a:prstGeom prst="rect">
            <a:avLst/>
          </a:prstGeom>
          <a:ln/>
        </p:spPr>
      </p:pic>
    </p:spTree>
    <p:extLst>
      <p:ext uri="{BB962C8B-B14F-4D97-AF65-F5344CB8AC3E}">
        <p14:creationId xmlns:p14="http://schemas.microsoft.com/office/powerpoint/2010/main" val="234251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FC9A7-7D5D-EA56-44C4-3BB6C7122376}"/>
              </a:ext>
            </a:extLst>
          </p:cNvPr>
          <p:cNvPicPr>
            <a:picLocks noChangeAspect="1"/>
          </p:cNvPicPr>
          <p:nvPr/>
        </p:nvPicPr>
        <p:blipFill>
          <a:blip r:embed="rId3"/>
          <a:stretch>
            <a:fillRect/>
          </a:stretch>
        </p:blipFill>
        <p:spPr>
          <a:xfrm>
            <a:off x="882071" y="483079"/>
            <a:ext cx="4239325" cy="2208363"/>
          </a:xfrm>
          <a:prstGeom prst="rect">
            <a:avLst/>
          </a:prstGeom>
        </p:spPr>
      </p:pic>
      <p:sp>
        <p:nvSpPr>
          <p:cNvPr id="7" name="Rectangle 2">
            <a:extLst>
              <a:ext uri="{FF2B5EF4-FFF2-40B4-BE49-F238E27FC236}">
                <a16:creationId xmlns:a16="http://schemas.microsoft.com/office/drawing/2014/main" id="{D7988612-D6FB-424A-58C4-C19F84CC4669}"/>
              </a:ext>
            </a:extLst>
          </p:cNvPr>
          <p:cNvSpPr>
            <a:spLocks noChangeArrowheads="1"/>
          </p:cNvSpPr>
          <p:nvPr/>
        </p:nvSpPr>
        <p:spPr bwMode="auto">
          <a:xfrm>
            <a:off x="207034" y="30019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Sun 8">
            <a:extLst>
              <a:ext uri="{FF2B5EF4-FFF2-40B4-BE49-F238E27FC236}">
                <a16:creationId xmlns:a16="http://schemas.microsoft.com/office/drawing/2014/main" id="{FBA843A9-F36C-3206-E7CB-1913E6B01F31}"/>
              </a:ext>
            </a:extLst>
          </p:cNvPr>
          <p:cNvSpPr/>
          <p:nvPr/>
        </p:nvSpPr>
        <p:spPr>
          <a:xfrm>
            <a:off x="3726950" y="1680704"/>
            <a:ext cx="1017917" cy="759124"/>
          </a:xfrm>
          <a:prstGeom prst="sun">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5C4C49-B9F9-D632-286D-FA41F27165B6}"/>
              </a:ext>
            </a:extLst>
          </p:cNvPr>
          <p:cNvPicPr>
            <a:picLocks noChangeAspect="1"/>
          </p:cNvPicPr>
          <p:nvPr/>
        </p:nvPicPr>
        <p:blipFill>
          <a:blip r:embed="rId4"/>
          <a:stretch>
            <a:fillRect/>
          </a:stretch>
        </p:blipFill>
        <p:spPr>
          <a:xfrm>
            <a:off x="5975230" y="718105"/>
            <a:ext cx="5479211" cy="2128614"/>
          </a:xfrm>
          <a:prstGeom prst="rect">
            <a:avLst/>
          </a:prstGeom>
        </p:spPr>
      </p:pic>
      <p:pic>
        <p:nvPicPr>
          <p:cNvPr id="4" name="Picture 3">
            <a:extLst>
              <a:ext uri="{FF2B5EF4-FFF2-40B4-BE49-F238E27FC236}">
                <a16:creationId xmlns:a16="http://schemas.microsoft.com/office/drawing/2014/main" id="{143507C8-5694-0415-CE05-E1354F3902ED}"/>
              </a:ext>
            </a:extLst>
          </p:cNvPr>
          <p:cNvPicPr>
            <a:picLocks noChangeAspect="1"/>
          </p:cNvPicPr>
          <p:nvPr/>
        </p:nvPicPr>
        <p:blipFill>
          <a:blip r:embed="rId5"/>
          <a:stretch>
            <a:fillRect/>
          </a:stretch>
        </p:blipFill>
        <p:spPr>
          <a:xfrm>
            <a:off x="882070" y="3428999"/>
            <a:ext cx="4785753" cy="2281683"/>
          </a:xfrm>
          <a:prstGeom prst="rect">
            <a:avLst/>
          </a:prstGeom>
        </p:spPr>
      </p:pic>
      <p:pic>
        <p:nvPicPr>
          <p:cNvPr id="5" name="Picture 4">
            <a:extLst>
              <a:ext uri="{FF2B5EF4-FFF2-40B4-BE49-F238E27FC236}">
                <a16:creationId xmlns:a16="http://schemas.microsoft.com/office/drawing/2014/main" id="{2EF37C6D-0DA8-01DF-7C74-26AE61DBD20E}"/>
              </a:ext>
            </a:extLst>
          </p:cNvPr>
          <p:cNvPicPr>
            <a:picLocks noChangeAspect="1"/>
          </p:cNvPicPr>
          <p:nvPr/>
        </p:nvPicPr>
        <p:blipFill>
          <a:blip r:embed="rId6"/>
          <a:stretch>
            <a:fillRect/>
          </a:stretch>
        </p:blipFill>
        <p:spPr>
          <a:xfrm>
            <a:off x="6230880" y="3437789"/>
            <a:ext cx="2725255" cy="998477"/>
          </a:xfrm>
          <a:prstGeom prst="rect">
            <a:avLst/>
          </a:prstGeom>
        </p:spPr>
      </p:pic>
      <p:pic>
        <p:nvPicPr>
          <p:cNvPr id="11" name="Picture 10">
            <a:extLst>
              <a:ext uri="{FF2B5EF4-FFF2-40B4-BE49-F238E27FC236}">
                <a16:creationId xmlns:a16="http://schemas.microsoft.com/office/drawing/2014/main" id="{2C37D26B-2F30-4269-FFE6-AF68BAD53176}"/>
              </a:ext>
            </a:extLst>
          </p:cNvPr>
          <p:cNvPicPr>
            <a:picLocks noChangeAspect="1"/>
          </p:cNvPicPr>
          <p:nvPr/>
        </p:nvPicPr>
        <p:blipFill>
          <a:blip r:embed="rId7"/>
          <a:stretch>
            <a:fillRect/>
          </a:stretch>
        </p:blipFill>
        <p:spPr>
          <a:xfrm>
            <a:off x="8018725" y="4706064"/>
            <a:ext cx="3599738" cy="1017555"/>
          </a:xfrm>
          <a:prstGeom prst="rect">
            <a:avLst/>
          </a:prstGeom>
        </p:spPr>
      </p:pic>
    </p:spTree>
    <p:extLst>
      <p:ext uri="{BB962C8B-B14F-4D97-AF65-F5344CB8AC3E}">
        <p14:creationId xmlns:p14="http://schemas.microsoft.com/office/powerpoint/2010/main" val="95179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FC9A7-7D5D-EA56-44C4-3BB6C7122376}"/>
              </a:ext>
            </a:extLst>
          </p:cNvPr>
          <p:cNvPicPr>
            <a:picLocks noChangeAspect="1"/>
          </p:cNvPicPr>
          <p:nvPr/>
        </p:nvPicPr>
        <p:blipFill>
          <a:blip r:embed="rId3"/>
          <a:stretch>
            <a:fillRect/>
          </a:stretch>
        </p:blipFill>
        <p:spPr>
          <a:xfrm>
            <a:off x="882071" y="483079"/>
            <a:ext cx="4239325" cy="2208363"/>
          </a:xfrm>
          <a:prstGeom prst="rect">
            <a:avLst/>
          </a:prstGeom>
        </p:spPr>
      </p:pic>
      <p:sp>
        <p:nvSpPr>
          <p:cNvPr id="7" name="Rectangle 2">
            <a:extLst>
              <a:ext uri="{FF2B5EF4-FFF2-40B4-BE49-F238E27FC236}">
                <a16:creationId xmlns:a16="http://schemas.microsoft.com/office/drawing/2014/main" id="{D7988612-D6FB-424A-58C4-C19F84CC4669}"/>
              </a:ext>
            </a:extLst>
          </p:cNvPr>
          <p:cNvSpPr>
            <a:spLocks noChangeArrowheads="1"/>
          </p:cNvSpPr>
          <p:nvPr/>
        </p:nvSpPr>
        <p:spPr bwMode="auto">
          <a:xfrm>
            <a:off x="207034" y="30019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Sun 8">
            <a:extLst>
              <a:ext uri="{FF2B5EF4-FFF2-40B4-BE49-F238E27FC236}">
                <a16:creationId xmlns:a16="http://schemas.microsoft.com/office/drawing/2014/main" id="{FBA843A9-F36C-3206-E7CB-1913E6B01F31}"/>
              </a:ext>
            </a:extLst>
          </p:cNvPr>
          <p:cNvSpPr/>
          <p:nvPr/>
        </p:nvSpPr>
        <p:spPr>
          <a:xfrm>
            <a:off x="3001733" y="2087595"/>
            <a:ext cx="1017917" cy="759124"/>
          </a:xfrm>
          <a:prstGeom prst="sun">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32EE68F-D61F-40BA-D171-74E3F55B96B9}"/>
              </a:ext>
            </a:extLst>
          </p:cNvPr>
          <p:cNvPicPr>
            <a:picLocks noChangeAspect="1"/>
          </p:cNvPicPr>
          <p:nvPr/>
        </p:nvPicPr>
        <p:blipFill>
          <a:blip r:embed="rId4"/>
          <a:stretch>
            <a:fillRect/>
          </a:stretch>
        </p:blipFill>
        <p:spPr>
          <a:xfrm>
            <a:off x="526909" y="3191989"/>
            <a:ext cx="3342716" cy="664016"/>
          </a:xfrm>
          <a:prstGeom prst="rect">
            <a:avLst/>
          </a:prstGeom>
        </p:spPr>
      </p:pic>
      <p:pic>
        <p:nvPicPr>
          <p:cNvPr id="8" name="Picture 7">
            <a:extLst>
              <a:ext uri="{FF2B5EF4-FFF2-40B4-BE49-F238E27FC236}">
                <a16:creationId xmlns:a16="http://schemas.microsoft.com/office/drawing/2014/main" id="{611C7241-61A9-A957-0148-14A5870EAF92}"/>
              </a:ext>
            </a:extLst>
          </p:cNvPr>
          <p:cNvPicPr>
            <a:picLocks noChangeAspect="1"/>
          </p:cNvPicPr>
          <p:nvPr/>
        </p:nvPicPr>
        <p:blipFill>
          <a:blip r:embed="rId5"/>
          <a:stretch>
            <a:fillRect/>
          </a:stretch>
        </p:blipFill>
        <p:spPr>
          <a:xfrm>
            <a:off x="704490" y="4045998"/>
            <a:ext cx="2987554" cy="1903741"/>
          </a:xfrm>
          <a:prstGeom prst="rect">
            <a:avLst/>
          </a:prstGeom>
        </p:spPr>
      </p:pic>
      <p:pic>
        <p:nvPicPr>
          <p:cNvPr id="10" name="Picture 9">
            <a:extLst>
              <a:ext uri="{FF2B5EF4-FFF2-40B4-BE49-F238E27FC236}">
                <a16:creationId xmlns:a16="http://schemas.microsoft.com/office/drawing/2014/main" id="{1C5DAA8D-40C0-9289-E0DC-5A9C5FBBC873}"/>
              </a:ext>
            </a:extLst>
          </p:cNvPr>
          <p:cNvPicPr>
            <a:picLocks noChangeAspect="1"/>
          </p:cNvPicPr>
          <p:nvPr/>
        </p:nvPicPr>
        <p:blipFill>
          <a:blip r:embed="rId6"/>
          <a:stretch>
            <a:fillRect/>
          </a:stretch>
        </p:blipFill>
        <p:spPr>
          <a:xfrm>
            <a:off x="5727039" y="218294"/>
            <a:ext cx="3175422" cy="1407913"/>
          </a:xfrm>
          <a:prstGeom prst="rect">
            <a:avLst/>
          </a:prstGeom>
        </p:spPr>
      </p:pic>
      <p:pic>
        <p:nvPicPr>
          <p:cNvPr id="12" name="Picture 11">
            <a:extLst>
              <a:ext uri="{FF2B5EF4-FFF2-40B4-BE49-F238E27FC236}">
                <a16:creationId xmlns:a16="http://schemas.microsoft.com/office/drawing/2014/main" id="{BC8EFFAC-7433-92AE-80C4-9B081BDD5533}"/>
              </a:ext>
            </a:extLst>
          </p:cNvPr>
          <p:cNvPicPr>
            <a:picLocks noChangeAspect="1"/>
          </p:cNvPicPr>
          <p:nvPr/>
        </p:nvPicPr>
        <p:blipFill>
          <a:blip r:embed="rId7"/>
          <a:stretch>
            <a:fillRect/>
          </a:stretch>
        </p:blipFill>
        <p:spPr>
          <a:xfrm>
            <a:off x="8447200" y="1292700"/>
            <a:ext cx="3617565" cy="2323825"/>
          </a:xfrm>
          <a:prstGeom prst="rect">
            <a:avLst/>
          </a:prstGeom>
        </p:spPr>
      </p:pic>
      <p:pic>
        <p:nvPicPr>
          <p:cNvPr id="13" name="Picture 12">
            <a:extLst>
              <a:ext uri="{FF2B5EF4-FFF2-40B4-BE49-F238E27FC236}">
                <a16:creationId xmlns:a16="http://schemas.microsoft.com/office/drawing/2014/main" id="{3682AD1C-74D5-A7FF-2E22-222308097916}"/>
              </a:ext>
            </a:extLst>
          </p:cNvPr>
          <p:cNvPicPr>
            <a:picLocks noChangeAspect="1"/>
          </p:cNvPicPr>
          <p:nvPr/>
        </p:nvPicPr>
        <p:blipFill>
          <a:blip r:embed="rId8"/>
          <a:stretch>
            <a:fillRect/>
          </a:stretch>
        </p:blipFill>
        <p:spPr>
          <a:xfrm>
            <a:off x="5727039" y="3604939"/>
            <a:ext cx="4067410" cy="2171983"/>
          </a:xfrm>
          <a:prstGeom prst="rect">
            <a:avLst/>
          </a:prstGeom>
        </p:spPr>
      </p:pic>
    </p:spTree>
    <p:extLst>
      <p:ext uri="{BB962C8B-B14F-4D97-AF65-F5344CB8AC3E}">
        <p14:creationId xmlns:p14="http://schemas.microsoft.com/office/powerpoint/2010/main" val="45619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0B18D9B-D637-BB75-28BB-4DB248BE0C54}"/>
              </a:ext>
            </a:extLst>
          </p:cNvPr>
          <p:cNvSpPr txBox="1"/>
          <p:nvPr/>
        </p:nvSpPr>
        <p:spPr>
          <a:xfrm>
            <a:off x="457200" y="4065000"/>
            <a:ext cx="3201570" cy="1077218"/>
          </a:xfrm>
          <a:prstGeom prst="rect">
            <a:avLst/>
          </a:prstGeom>
          <a:solidFill>
            <a:sysClr val="window" lastClr="FFFFFF">
              <a:lumMod val="85000"/>
            </a:sysClr>
          </a:solidFill>
          <a:ln>
            <a:solidFill>
              <a:sysClr val="windowText" lastClr="000000">
                <a:lumMod val="50000"/>
                <a:lumOff val="50000"/>
              </a:sys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cs typeface="Arial"/>
                <a:sym typeface="Arial"/>
              </a:rPr>
              <a:t>Example research question: Assess factors which influence dietary patterns &amp; adherence to sustainable healthy eating guidelines</a:t>
            </a:r>
          </a:p>
        </p:txBody>
      </p:sp>
      <p:graphicFrame>
        <p:nvGraphicFramePr>
          <p:cNvPr id="22" name="Diagram 21">
            <a:extLst>
              <a:ext uri="{FF2B5EF4-FFF2-40B4-BE49-F238E27FC236}">
                <a16:creationId xmlns:a16="http://schemas.microsoft.com/office/drawing/2014/main" id="{9474F9FE-B7C6-4F93-49D5-86E58BDCDCB6}"/>
              </a:ext>
            </a:extLst>
          </p:cNvPr>
          <p:cNvGraphicFramePr/>
          <p:nvPr/>
        </p:nvGraphicFramePr>
        <p:xfrm>
          <a:off x="3625100" y="274689"/>
          <a:ext cx="7432162" cy="606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Straight Connector 22">
            <a:extLst>
              <a:ext uri="{FF2B5EF4-FFF2-40B4-BE49-F238E27FC236}">
                <a16:creationId xmlns:a16="http://schemas.microsoft.com/office/drawing/2014/main" id="{E78E377A-B924-8E4D-242D-911D78B9A0DC}"/>
              </a:ext>
            </a:extLst>
          </p:cNvPr>
          <p:cNvCxnSpPr/>
          <p:nvPr/>
        </p:nvCxnSpPr>
        <p:spPr>
          <a:xfrm flipV="1">
            <a:off x="1972019" y="3789802"/>
            <a:ext cx="0" cy="165253"/>
          </a:xfrm>
          <a:prstGeom prst="line">
            <a:avLst/>
          </a:prstGeom>
          <a:noFill/>
          <a:ln w="6350" cap="flat" cmpd="sng" algn="ctr">
            <a:solidFill>
              <a:srgbClr val="4472C4"/>
            </a:solidFill>
            <a:prstDash val="solid"/>
            <a:miter lim="800000"/>
          </a:ln>
          <a:effectLst/>
        </p:spPr>
      </p:cxnSp>
      <p:cxnSp>
        <p:nvCxnSpPr>
          <p:cNvPr id="24" name="Straight Connector 23">
            <a:extLst>
              <a:ext uri="{FF2B5EF4-FFF2-40B4-BE49-F238E27FC236}">
                <a16:creationId xmlns:a16="http://schemas.microsoft.com/office/drawing/2014/main" id="{AB67BC93-E6C1-5204-4B65-A694A1299B0B}"/>
              </a:ext>
            </a:extLst>
          </p:cNvPr>
          <p:cNvCxnSpPr/>
          <p:nvPr/>
        </p:nvCxnSpPr>
        <p:spPr>
          <a:xfrm>
            <a:off x="1972019" y="3955055"/>
            <a:ext cx="187287" cy="0"/>
          </a:xfrm>
          <a:prstGeom prst="line">
            <a:avLst/>
          </a:prstGeom>
          <a:noFill/>
          <a:ln w="6350" cap="flat" cmpd="sng" algn="ctr">
            <a:solidFill>
              <a:srgbClr val="4472C4"/>
            </a:solidFill>
            <a:prstDash val="solid"/>
            <a:miter lim="800000"/>
          </a:ln>
          <a:effectLst/>
        </p:spPr>
      </p:cxnSp>
      <p:sp>
        <p:nvSpPr>
          <p:cNvPr id="25" name="TextBox 24">
            <a:extLst>
              <a:ext uri="{FF2B5EF4-FFF2-40B4-BE49-F238E27FC236}">
                <a16:creationId xmlns:a16="http://schemas.microsoft.com/office/drawing/2014/main" id="{BB88EC1F-B071-CD4F-F6E1-B31436D18386}"/>
              </a:ext>
            </a:extLst>
          </p:cNvPr>
          <p:cNvSpPr txBox="1"/>
          <p:nvPr/>
        </p:nvSpPr>
        <p:spPr>
          <a:xfrm>
            <a:off x="7916652" y="0"/>
            <a:ext cx="279918" cy="369332"/>
          </a:xfrm>
          <a:prstGeom prst="rect">
            <a:avLst/>
          </a:prstGeom>
          <a:noFill/>
        </p:spPr>
        <p:txBody>
          <a:bodyPr wrap="square" rtlCol="0">
            <a:spAutoFit/>
          </a:bodyPr>
          <a:lstStyle/>
          <a:p>
            <a:r>
              <a:rPr lang="en-US" dirty="0">
                <a:solidFill>
                  <a:prstClr val="black"/>
                </a:solidFill>
                <a:latin typeface="Calibri" panose="020F0502020204030204"/>
              </a:rPr>
              <a:t>1</a:t>
            </a:r>
          </a:p>
        </p:txBody>
      </p:sp>
      <p:sp>
        <p:nvSpPr>
          <p:cNvPr id="26" name="TextBox 25">
            <a:extLst>
              <a:ext uri="{FF2B5EF4-FFF2-40B4-BE49-F238E27FC236}">
                <a16:creationId xmlns:a16="http://schemas.microsoft.com/office/drawing/2014/main" id="{2C6D676F-F748-1BD7-D8AF-509C50457797}"/>
              </a:ext>
            </a:extLst>
          </p:cNvPr>
          <p:cNvSpPr txBox="1"/>
          <p:nvPr/>
        </p:nvSpPr>
        <p:spPr>
          <a:xfrm>
            <a:off x="10000320" y="1134269"/>
            <a:ext cx="279918" cy="369332"/>
          </a:xfrm>
          <a:prstGeom prst="rect">
            <a:avLst/>
          </a:prstGeom>
          <a:noFill/>
        </p:spPr>
        <p:txBody>
          <a:bodyPr wrap="square" rtlCol="0">
            <a:spAutoFit/>
          </a:bodyPr>
          <a:lstStyle/>
          <a:p>
            <a:r>
              <a:rPr lang="en-US" dirty="0">
                <a:solidFill>
                  <a:prstClr val="black"/>
                </a:solidFill>
                <a:latin typeface="Calibri" panose="020F0502020204030204"/>
              </a:rPr>
              <a:t>2</a:t>
            </a:r>
          </a:p>
        </p:txBody>
      </p:sp>
      <p:sp>
        <p:nvSpPr>
          <p:cNvPr id="27" name="TextBox 26">
            <a:extLst>
              <a:ext uri="{FF2B5EF4-FFF2-40B4-BE49-F238E27FC236}">
                <a16:creationId xmlns:a16="http://schemas.microsoft.com/office/drawing/2014/main" id="{F937CEA7-CA54-58F9-3AEE-4ED0662EF8D3}"/>
              </a:ext>
            </a:extLst>
          </p:cNvPr>
          <p:cNvSpPr txBox="1"/>
          <p:nvPr/>
        </p:nvSpPr>
        <p:spPr>
          <a:xfrm>
            <a:off x="11815939" y="2385327"/>
            <a:ext cx="279918" cy="369332"/>
          </a:xfrm>
          <a:prstGeom prst="rect">
            <a:avLst/>
          </a:prstGeom>
          <a:noFill/>
        </p:spPr>
        <p:txBody>
          <a:bodyPr wrap="square" rtlCol="0">
            <a:spAutoFit/>
          </a:bodyPr>
          <a:lstStyle/>
          <a:p>
            <a:r>
              <a:rPr lang="en-US" dirty="0">
                <a:solidFill>
                  <a:prstClr val="black"/>
                </a:solidFill>
                <a:latin typeface="Calibri" panose="020F0502020204030204"/>
              </a:rPr>
              <a:t>3</a:t>
            </a:r>
          </a:p>
        </p:txBody>
      </p:sp>
      <p:sp>
        <p:nvSpPr>
          <p:cNvPr id="28" name="TextBox 27">
            <a:extLst>
              <a:ext uri="{FF2B5EF4-FFF2-40B4-BE49-F238E27FC236}">
                <a16:creationId xmlns:a16="http://schemas.microsoft.com/office/drawing/2014/main" id="{E8CED9CB-A533-8FAD-51EC-E723630F3190}"/>
              </a:ext>
            </a:extLst>
          </p:cNvPr>
          <p:cNvSpPr txBox="1"/>
          <p:nvPr/>
        </p:nvSpPr>
        <p:spPr>
          <a:xfrm>
            <a:off x="9892589" y="3711545"/>
            <a:ext cx="279918" cy="369332"/>
          </a:xfrm>
          <a:prstGeom prst="rect">
            <a:avLst/>
          </a:prstGeom>
          <a:noFill/>
        </p:spPr>
        <p:txBody>
          <a:bodyPr wrap="square" rtlCol="0">
            <a:spAutoFit/>
          </a:bodyPr>
          <a:lstStyle/>
          <a:p>
            <a:r>
              <a:rPr lang="en-US" dirty="0">
                <a:solidFill>
                  <a:prstClr val="black"/>
                </a:solidFill>
                <a:latin typeface="Calibri" panose="020F0502020204030204"/>
              </a:rPr>
              <a:t>4</a:t>
            </a:r>
          </a:p>
        </p:txBody>
      </p:sp>
      <p:sp>
        <p:nvSpPr>
          <p:cNvPr id="29" name="TextBox 28">
            <a:extLst>
              <a:ext uri="{FF2B5EF4-FFF2-40B4-BE49-F238E27FC236}">
                <a16:creationId xmlns:a16="http://schemas.microsoft.com/office/drawing/2014/main" id="{B282BB1F-AF91-EFD7-E709-E50BCA94AFC1}"/>
              </a:ext>
            </a:extLst>
          </p:cNvPr>
          <p:cNvSpPr txBox="1"/>
          <p:nvPr/>
        </p:nvSpPr>
        <p:spPr>
          <a:xfrm>
            <a:off x="7823954" y="4991604"/>
            <a:ext cx="279918" cy="369332"/>
          </a:xfrm>
          <a:prstGeom prst="rect">
            <a:avLst/>
          </a:prstGeom>
          <a:noFill/>
        </p:spPr>
        <p:txBody>
          <a:bodyPr wrap="square" rtlCol="0">
            <a:spAutoFit/>
          </a:bodyPr>
          <a:lstStyle/>
          <a:p>
            <a:r>
              <a:rPr lang="en-US" dirty="0">
                <a:solidFill>
                  <a:prstClr val="black"/>
                </a:solidFill>
                <a:latin typeface="Calibri" panose="020F0502020204030204"/>
              </a:rPr>
              <a:t>5</a:t>
            </a:r>
          </a:p>
        </p:txBody>
      </p:sp>
      <p:sp>
        <p:nvSpPr>
          <p:cNvPr id="30" name="TextBox 29">
            <a:extLst>
              <a:ext uri="{FF2B5EF4-FFF2-40B4-BE49-F238E27FC236}">
                <a16:creationId xmlns:a16="http://schemas.microsoft.com/office/drawing/2014/main" id="{B181800B-2494-CD30-0E19-99B9C0AB2ABB}"/>
              </a:ext>
            </a:extLst>
          </p:cNvPr>
          <p:cNvSpPr txBox="1"/>
          <p:nvPr/>
        </p:nvSpPr>
        <p:spPr>
          <a:xfrm>
            <a:off x="5663300" y="3719680"/>
            <a:ext cx="279918" cy="369332"/>
          </a:xfrm>
          <a:prstGeom prst="rect">
            <a:avLst/>
          </a:prstGeom>
          <a:noFill/>
        </p:spPr>
        <p:txBody>
          <a:bodyPr wrap="square" rtlCol="0">
            <a:spAutoFit/>
          </a:bodyPr>
          <a:lstStyle/>
          <a:p>
            <a:r>
              <a:rPr lang="en-US" dirty="0">
                <a:solidFill>
                  <a:prstClr val="black"/>
                </a:solidFill>
                <a:latin typeface="Calibri" panose="020F0502020204030204"/>
              </a:rPr>
              <a:t>6</a:t>
            </a:r>
          </a:p>
        </p:txBody>
      </p:sp>
      <p:sp>
        <p:nvSpPr>
          <p:cNvPr id="31" name="TextBox 30">
            <a:extLst>
              <a:ext uri="{FF2B5EF4-FFF2-40B4-BE49-F238E27FC236}">
                <a16:creationId xmlns:a16="http://schemas.microsoft.com/office/drawing/2014/main" id="{BE21D280-4BF1-667A-3EFA-5008CB81591D}"/>
              </a:ext>
            </a:extLst>
          </p:cNvPr>
          <p:cNvSpPr txBox="1"/>
          <p:nvPr/>
        </p:nvSpPr>
        <p:spPr>
          <a:xfrm>
            <a:off x="5477247" y="1257380"/>
            <a:ext cx="279918" cy="369332"/>
          </a:xfrm>
          <a:prstGeom prst="rect">
            <a:avLst/>
          </a:prstGeom>
          <a:noFill/>
        </p:spPr>
        <p:txBody>
          <a:bodyPr wrap="square" rtlCol="0">
            <a:spAutoFit/>
          </a:bodyPr>
          <a:lstStyle/>
          <a:p>
            <a:r>
              <a:rPr lang="en-US" dirty="0">
                <a:solidFill>
                  <a:prstClr val="black"/>
                </a:solidFill>
                <a:latin typeface="Calibri" panose="020F0502020204030204"/>
              </a:rPr>
              <a:t>7</a:t>
            </a:r>
          </a:p>
        </p:txBody>
      </p:sp>
      <p:sp>
        <p:nvSpPr>
          <p:cNvPr id="32" name="Arc 31">
            <a:extLst>
              <a:ext uri="{FF2B5EF4-FFF2-40B4-BE49-F238E27FC236}">
                <a16:creationId xmlns:a16="http://schemas.microsoft.com/office/drawing/2014/main" id="{6FDE3687-8DEA-111E-0A7A-47B0B2B4B01A}"/>
              </a:ext>
            </a:extLst>
          </p:cNvPr>
          <p:cNvSpPr/>
          <p:nvPr/>
        </p:nvSpPr>
        <p:spPr>
          <a:xfrm rot="3045261" flipH="1">
            <a:off x="10077491" y="2093079"/>
            <a:ext cx="1237896" cy="1165614"/>
          </a:xfrm>
          <a:prstGeom prst="arc">
            <a:avLst>
              <a:gd name="adj1" fmla="val 14004646"/>
              <a:gd name="adj2" fmla="val 20173783"/>
            </a:avLst>
          </a:prstGeom>
          <a:noFill/>
          <a:ln w="6350" cap="flat" cmpd="sng" algn="ctr">
            <a:solidFill>
              <a:srgbClr val="4472C4"/>
            </a:solidFill>
            <a:prstDash val="solid"/>
            <a:miter lim="800000"/>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grpSp>
        <p:nvGrpSpPr>
          <p:cNvPr id="33" name="Group 32">
            <a:extLst>
              <a:ext uri="{FF2B5EF4-FFF2-40B4-BE49-F238E27FC236}">
                <a16:creationId xmlns:a16="http://schemas.microsoft.com/office/drawing/2014/main" id="{BE13256E-C1A9-845C-6FB5-E02271A2DBE0}"/>
              </a:ext>
            </a:extLst>
          </p:cNvPr>
          <p:cNvGrpSpPr/>
          <p:nvPr/>
        </p:nvGrpSpPr>
        <p:grpSpPr>
          <a:xfrm>
            <a:off x="10426482" y="2706491"/>
            <a:ext cx="1761482" cy="986721"/>
            <a:chOff x="4004696" y="5611911"/>
            <a:chExt cx="1227152" cy="797649"/>
          </a:xfrm>
        </p:grpSpPr>
        <p:sp>
          <p:nvSpPr>
            <p:cNvPr id="34" name="Rectangle: Rounded Corners 33">
              <a:extLst>
                <a:ext uri="{FF2B5EF4-FFF2-40B4-BE49-F238E27FC236}">
                  <a16:creationId xmlns:a16="http://schemas.microsoft.com/office/drawing/2014/main" id="{B2CFD6F8-77C9-795E-D537-9131ED91D15E}"/>
                </a:ext>
              </a:extLst>
            </p:cNvPr>
            <p:cNvSpPr/>
            <p:nvPr/>
          </p:nvSpPr>
          <p:spPr>
            <a:xfrm>
              <a:off x="4004696" y="5611911"/>
              <a:ext cx="1227152" cy="79764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5" name="Rectangle: Rounded Corners 4">
              <a:extLst>
                <a:ext uri="{FF2B5EF4-FFF2-40B4-BE49-F238E27FC236}">
                  <a16:creationId xmlns:a16="http://schemas.microsoft.com/office/drawing/2014/main" id="{1F6B846A-831B-D72A-5BEF-2704033BB7FE}"/>
                </a:ext>
              </a:extLst>
            </p:cNvPr>
            <p:cNvSpPr txBox="1"/>
            <p:nvPr/>
          </p:nvSpPr>
          <p:spPr>
            <a:xfrm>
              <a:off x="4043634" y="5650849"/>
              <a:ext cx="1149276" cy="719773"/>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rPr>
                <a:t>Determine if selected datasets are suitable for use in the specific research question  </a:t>
              </a:r>
            </a:p>
            <a:p>
              <a:pPr marL="0" marR="0" lvl="0" indent="0" algn="ctr" defTabSz="355600" eaLnBrk="1" fontAlgn="auto" latinLnBrk="0" hangingPunct="1">
                <a:lnSpc>
                  <a:spcPct val="90000"/>
                </a:lnSpc>
                <a:spcBef>
                  <a:spcPct val="0"/>
                </a:spcBef>
                <a:spcAft>
                  <a:spcPct val="3500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rPr>
                <a:t> - UCD Quality Framework</a:t>
              </a:r>
            </a:p>
          </p:txBody>
        </p:sp>
      </p:grpSp>
      <p:sp>
        <p:nvSpPr>
          <p:cNvPr id="36" name="Arc 35">
            <a:extLst>
              <a:ext uri="{FF2B5EF4-FFF2-40B4-BE49-F238E27FC236}">
                <a16:creationId xmlns:a16="http://schemas.microsoft.com/office/drawing/2014/main" id="{30CB6374-9F4B-A72A-CB53-99AC9851E4AF}"/>
              </a:ext>
            </a:extLst>
          </p:cNvPr>
          <p:cNvSpPr/>
          <p:nvPr/>
        </p:nvSpPr>
        <p:spPr>
          <a:xfrm rot="14652811" flipH="1">
            <a:off x="9817526" y="2391922"/>
            <a:ext cx="1095546" cy="1007687"/>
          </a:xfrm>
          <a:prstGeom prst="arc">
            <a:avLst>
              <a:gd name="adj1" fmla="val 14004646"/>
              <a:gd name="adj2" fmla="val 20173783"/>
            </a:avLst>
          </a:prstGeom>
          <a:noFill/>
          <a:ln w="6350" cap="flat" cmpd="sng" algn="ctr">
            <a:solidFill>
              <a:srgbClr val="4472C4"/>
            </a:solidFill>
            <a:prstDash val="solid"/>
            <a:miter lim="800000"/>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37" name="Title 5">
            <a:extLst>
              <a:ext uri="{FF2B5EF4-FFF2-40B4-BE49-F238E27FC236}">
                <a16:creationId xmlns:a16="http://schemas.microsoft.com/office/drawing/2014/main" id="{9AFA301F-9CB5-9738-41AC-AD02BD77E243}"/>
              </a:ext>
            </a:extLst>
          </p:cNvPr>
          <p:cNvSpPr txBox="1">
            <a:spLocks/>
          </p:cNvSpPr>
          <p:nvPr/>
        </p:nvSpPr>
        <p:spPr>
          <a:xfrm>
            <a:off x="323519" y="369332"/>
            <a:ext cx="3932237" cy="16002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ysClr val="windowText" lastClr="000000"/>
                </a:solidFill>
                <a:effectLst/>
                <a:uLnTx/>
                <a:uFillTx/>
                <a:latin typeface="Calibri" panose="020F0502020204030204" pitchFamily="34" charset="0"/>
                <a:cs typeface="Calibri" panose="020F0502020204030204" pitchFamily="34" charset="0"/>
              </a:rPr>
              <a:t>Fairification</a:t>
            </a:r>
            <a:r>
              <a:rPr kumimoji="0" lang="en-US" sz="40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 of Food &amp; Health data in FNS-Cloud</a:t>
            </a:r>
          </a:p>
        </p:txBody>
      </p:sp>
      <p:sp>
        <p:nvSpPr>
          <p:cNvPr id="38" name="Arc 37">
            <a:extLst>
              <a:ext uri="{FF2B5EF4-FFF2-40B4-BE49-F238E27FC236}">
                <a16:creationId xmlns:a16="http://schemas.microsoft.com/office/drawing/2014/main" id="{9B5057B6-FCC5-E0FE-BC3E-667B98CCBB76}"/>
              </a:ext>
            </a:extLst>
          </p:cNvPr>
          <p:cNvSpPr/>
          <p:nvPr/>
        </p:nvSpPr>
        <p:spPr>
          <a:xfrm>
            <a:off x="1134738" y="3556981"/>
            <a:ext cx="4131325" cy="4065224"/>
          </a:xfrm>
          <a:prstGeom prst="arc">
            <a:avLst>
              <a:gd name="adj1" fmla="val 14004646"/>
              <a:gd name="adj2" fmla="val 20173783"/>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20747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5C3EE-2AB7-5A89-D006-F3B1EFEE09B9}"/>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Thank you</a:t>
            </a:r>
          </a:p>
        </p:txBody>
      </p:sp>
      <p:sp>
        <p:nvSpPr>
          <p:cNvPr id="5" name="Subtitle 2">
            <a:extLst>
              <a:ext uri="{FF2B5EF4-FFF2-40B4-BE49-F238E27FC236}">
                <a16:creationId xmlns:a16="http://schemas.microsoft.com/office/drawing/2014/main" id="{A77F5504-F647-7946-A269-AD6D665E38D0}"/>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Eileen Gibney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eileen.gibney@ucd.ie</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Google Shape;95;p13" descr="A close up of a sign&#10;&#10;Description automatically generated">
            <a:extLst>
              <a:ext uri="{FF2B5EF4-FFF2-40B4-BE49-F238E27FC236}">
                <a16:creationId xmlns:a16="http://schemas.microsoft.com/office/drawing/2014/main" id="{AC454FCD-1930-B336-B09B-36E056016292}"/>
              </a:ext>
            </a:extLst>
          </p:cNvPr>
          <p:cNvPicPr preferRelativeResize="0"/>
          <p:nvPr/>
        </p:nvPicPr>
        <p:blipFill rotWithShape="1">
          <a:blip r:embed="rId3">
            <a:alphaModFix/>
          </a:blip>
          <a:srcRect/>
          <a:stretch/>
        </p:blipFill>
        <p:spPr>
          <a:xfrm>
            <a:off x="688717" y="377826"/>
            <a:ext cx="5575300" cy="1397000"/>
          </a:xfrm>
          <a:prstGeom prst="rect">
            <a:avLst/>
          </a:prstGeom>
          <a:noFill/>
          <a:ln>
            <a:noFill/>
          </a:ln>
        </p:spPr>
      </p:pic>
      <p:pic>
        <p:nvPicPr>
          <p:cNvPr id="7" name="Picture 2" descr="Images and logos | UCD Smurfit School">
            <a:extLst>
              <a:ext uri="{FF2B5EF4-FFF2-40B4-BE49-F238E27FC236}">
                <a16:creationId xmlns:a16="http://schemas.microsoft.com/office/drawing/2014/main" id="{CEC25FD9-F0FE-7BB3-A728-DF59E5919B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138"/>
          <a:stretch/>
        </p:blipFill>
        <p:spPr bwMode="auto">
          <a:xfrm>
            <a:off x="10113818" y="377826"/>
            <a:ext cx="1275732" cy="146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7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6B3CD90D-BB6B-1E42-A39A-0D7F85CC309A}"/>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Title 1">
            <a:extLst>
              <a:ext uri="{FF2B5EF4-FFF2-40B4-BE49-F238E27FC236}">
                <a16:creationId xmlns:a16="http://schemas.microsoft.com/office/drawing/2014/main" id="{6C372EE0-B002-22F4-2EC7-E8851A7148E4}"/>
              </a:ext>
            </a:extLst>
          </p:cNvPr>
          <p:cNvSpPr txBox="1">
            <a:spLocks/>
          </p:cNvSpPr>
          <p:nvPr/>
        </p:nvSpPr>
        <p:spPr>
          <a:xfrm>
            <a:off x="317695" y="322287"/>
            <a:ext cx="10515600" cy="718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cs typeface="Calibri" panose="020F0502020204030204" pitchFamily="34" charset="0"/>
              </a:rPr>
              <a:t>What is Food &amp; Health data? </a:t>
            </a:r>
          </a:p>
        </p:txBody>
      </p:sp>
      <p:pic>
        <p:nvPicPr>
          <p:cNvPr id="11" name="Picture 10">
            <a:extLst>
              <a:ext uri="{FF2B5EF4-FFF2-40B4-BE49-F238E27FC236}">
                <a16:creationId xmlns:a16="http://schemas.microsoft.com/office/drawing/2014/main" id="{B608A19C-CC02-7E1C-D790-3EEA4D16DEA7}"/>
              </a:ext>
            </a:extLst>
          </p:cNvPr>
          <p:cNvPicPr>
            <a:picLocks noChangeAspect="1"/>
          </p:cNvPicPr>
          <p:nvPr/>
        </p:nvPicPr>
        <p:blipFill>
          <a:blip r:embed="rId3"/>
          <a:stretch>
            <a:fillRect/>
          </a:stretch>
        </p:blipFill>
        <p:spPr>
          <a:xfrm>
            <a:off x="2286000" y="928469"/>
            <a:ext cx="8526408" cy="5348926"/>
          </a:xfrm>
          <a:prstGeom prst="rect">
            <a:avLst/>
          </a:prstGeom>
        </p:spPr>
      </p:pic>
      <p:sp>
        <p:nvSpPr>
          <p:cNvPr id="12" name="Rectangle 11">
            <a:extLst>
              <a:ext uri="{FF2B5EF4-FFF2-40B4-BE49-F238E27FC236}">
                <a16:creationId xmlns:a16="http://schemas.microsoft.com/office/drawing/2014/main" id="{D1BD6220-438B-30B0-7EE9-805036B7BF97}"/>
              </a:ext>
            </a:extLst>
          </p:cNvPr>
          <p:cNvSpPr/>
          <p:nvPr/>
        </p:nvSpPr>
        <p:spPr>
          <a:xfrm>
            <a:off x="8159262" y="5050302"/>
            <a:ext cx="2349304" cy="95660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DCE3FBA-A82E-6ABF-2CE1-8F15EF0F6BAC}"/>
              </a:ext>
            </a:extLst>
          </p:cNvPr>
          <p:cNvSpPr/>
          <p:nvPr/>
        </p:nvSpPr>
        <p:spPr>
          <a:xfrm>
            <a:off x="4225631" y="4398899"/>
            <a:ext cx="4581939" cy="1878496"/>
          </a:xfrm>
          <a:prstGeom prst="ellipse">
            <a:avLst/>
          </a:prstGeom>
          <a:noFill/>
          <a:ln w="571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784623"/>
      </p:ext>
    </p:extLst>
  </p:cSld>
  <p:clrMapOvr>
    <a:masterClrMapping/>
  </p:clrMapOvr>
  <p:transition>
    <p:wipe dir="r"/>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6B3CD90D-BB6B-1E42-A39A-0D7F85CC309A}"/>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5" name="Content Placeholder 3">
            <a:extLst>
              <a:ext uri="{FF2B5EF4-FFF2-40B4-BE49-F238E27FC236}">
                <a16:creationId xmlns:a16="http://schemas.microsoft.com/office/drawing/2014/main" id="{E09AAE16-0035-AB9A-2213-19C1ABB8A139}"/>
              </a:ext>
            </a:extLst>
          </p:cNvPr>
          <p:cNvGraphicFramePr>
            <a:graphicFrameLocks/>
          </p:cNvGraphicFramePr>
          <p:nvPr>
            <p:extLst>
              <p:ext uri="{D42A27DB-BD31-4B8C-83A1-F6EECF244321}">
                <p14:modId xmlns:p14="http://schemas.microsoft.com/office/powerpoint/2010/main" val="3729631255"/>
              </p:ext>
            </p:extLst>
          </p:nvPr>
        </p:nvGraphicFramePr>
        <p:xfrm>
          <a:off x="3688421" y="434224"/>
          <a:ext cx="10316435" cy="6101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892CAA8-3DC4-3504-3E9B-542D3327233E}"/>
              </a:ext>
            </a:extLst>
          </p:cNvPr>
          <p:cNvSpPr txBox="1">
            <a:spLocks/>
          </p:cNvSpPr>
          <p:nvPr/>
        </p:nvSpPr>
        <p:spPr>
          <a:xfrm>
            <a:off x="317695" y="322287"/>
            <a:ext cx="10515600" cy="718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alibri" panose="020F0502020204030204" pitchFamily="34" charset="0"/>
                <a:cs typeface="Calibri" panose="020F0502020204030204" pitchFamily="34" charset="0"/>
              </a:rPr>
              <a:t>Food intake and lifestyle data? </a:t>
            </a:r>
          </a:p>
        </p:txBody>
      </p:sp>
      <p:pic>
        <p:nvPicPr>
          <p:cNvPr id="7" name="Picture 2" descr="3,820,857 Food Plate Stock Photos, Pictures &amp; Royalty-Free ...">
            <a:extLst>
              <a:ext uri="{FF2B5EF4-FFF2-40B4-BE49-F238E27FC236}">
                <a16:creationId xmlns:a16="http://schemas.microsoft.com/office/drawing/2014/main" id="{1AF872AF-ED8C-6AB3-611C-A768E78B3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5608" y="2267712"/>
            <a:ext cx="2883408" cy="28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611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Google Shape;100;p14">
            <a:extLst>
              <a:ext uri="{FF2B5EF4-FFF2-40B4-BE49-F238E27FC236}">
                <a16:creationId xmlns:a16="http://schemas.microsoft.com/office/drawing/2014/main" id="{746AF24E-9AF8-4F3B-98BA-02BDA63E99B0}"/>
              </a:ext>
            </a:extLst>
          </p:cNvPr>
          <p:cNvSpPr txBox="1">
            <a:spLocks/>
          </p:cNvSpPr>
          <p:nvPr/>
        </p:nvSpPr>
        <p:spPr>
          <a:xfrm>
            <a:off x="596309" y="16553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4000" kern="0" dirty="0"/>
              <a:t>Why assess dietary intake?</a:t>
            </a:r>
          </a:p>
        </p:txBody>
      </p:sp>
      <p:grpSp>
        <p:nvGrpSpPr>
          <p:cNvPr id="5" name="Group 4">
            <a:extLst>
              <a:ext uri="{FF2B5EF4-FFF2-40B4-BE49-F238E27FC236}">
                <a16:creationId xmlns:a16="http://schemas.microsoft.com/office/drawing/2014/main" id="{5C13DB4B-DEB9-44D5-8F45-E8071AB348BD}"/>
              </a:ext>
            </a:extLst>
          </p:cNvPr>
          <p:cNvGrpSpPr/>
          <p:nvPr/>
        </p:nvGrpSpPr>
        <p:grpSpPr>
          <a:xfrm>
            <a:off x="488732" y="1403130"/>
            <a:ext cx="11293366" cy="4855779"/>
            <a:chOff x="196238" y="1462701"/>
            <a:chExt cx="8114224" cy="3343007"/>
          </a:xfrm>
          <a:solidFill>
            <a:schemeClr val="bg1">
              <a:lumMod val="50000"/>
            </a:schemeClr>
          </a:solidFill>
        </p:grpSpPr>
        <p:sp>
          <p:nvSpPr>
            <p:cNvPr id="6" name="Freeform: Shape 5">
              <a:extLst>
                <a:ext uri="{FF2B5EF4-FFF2-40B4-BE49-F238E27FC236}">
                  <a16:creationId xmlns:a16="http://schemas.microsoft.com/office/drawing/2014/main" id="{B35CD456-5AE6-4EEA-9681-E3A1FACA4D42}"/>
                </a:ext>
              </a:extLst>
            </p:cNvPr>
            <p:cNvSpPr/>
            <p:nvPr/>
          </p:nvSpPr>
          <p:spPr>
            <a:xfrm>
              <a:off x="196238" y="1462701"/>
              <a:ext cx="3978541" cy="934977"/>
            </a:xfrm>
            <a:custGeom>
              <a:avLst/>
              <a:gdLst>
                <a:gd name="connsiteX0" fmla="*/ 0 w 3554668"/>
                <a:gd name="connsiteY0" fmla="*/ 155833 h 934977"/>
                <a:gd name="connsiteX1" fmla="*/ 155833 w 3554668"/>
                <a:gd name="connsiteY1" fmla="*/ 0 h 934977"/>
                <a:gd name="connsiteX2" fmla="*/ 3398835 w 3554668"/>
                <a:gd name="connsiteY2" fmla="*/ 0 h 934977"/>
                <a:gd name="connsiteX3" fmla="*/ 3554668 w 3554668"/>
                <a:gd name="connsiteY3" fmla="*/ 155833 h 934977"/>
                <a:gd name="connsiteX4" fmla="*/ 3554668 w 3554668"/>
                <a:gd name="connsiteY4" fmla="*/ 779144 h 934977"/>
                <a:gd name="connsiteX5" fmla="*/ 3398835 w 3554668"/>
                <a:gd name="connsiteY5" fmla="*/ 934977 h 934977"/>
                <a:gd name="connsiteX6" fmla="*/ 155833 w 3554668"/>
                <a:gd name="connsiteY6" fmla="*/ 934977 h 934977"/>
                <a:gd name="connsiteX7" fmla="*/ 0 w 3554668"/>
                <a:gd name="connsiteY7" fmla="*/ 779144 h 934977"/>
                <a:gd name="connsiteX8" fmla="*/ 0 w 3554668"/>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4668" h="934977">
                  <a:moveTo>
                    <a:pt x="0" y="155833"/>
                  </a:moveTo>
                  <a:cubicBezTo>
                    <a:pt x="0" y="69769"/>
                    <a:pt x="69769" y="0"/>
                    <a:pt x="155833" y="0"/>
                  </a:cubicBezTo>
                  <a:lnTo>
                    <a:pt x="3398835" y="0"/>
                  </a:lnTo>
                  <a:cubicBezTo>
                    <a:pt x="3484899" y="0"/>
                    <a:pt x="3554668" y="69769"/>
                    <a:pt x="3554668" y="155833"/>
                  </a:cubicBezTo>
                  <a:lnTo>
                    <a:pt x="3554668" y="779144"/>
                  </a:lnTo>
                  <a:cubicBezTo>
                    <a:pt x="3554668" y="865208"/>
                    <a:pt x="3484899" y="934977"/>
                    <a:pt x="3398835"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Estimate intake of foods &amp; food groups</a:t>
              </a:r>
            </a:p>
            <a:p>
              <a:pPr marL="0" lvl="0" indent="0" algn="ctr" defTabSz="711200">
                <a:lnSpc>
                  <a:spcPct val="90000"/>
                </a:lnSpc>
                <a:spcBef>
                  <a:spcPct val="0"/>
                </a:spcBef>
                <a:spcAft>
                  <a:spcPct val="35000"/>
                </a:spcAft>
                <a:buNone/>
              </a:pPr>
              <a:r>
                <a:rPr lang="en-GB" b="1" kern="1200" dirty="0">
                  <a:solidFill>
                    <a:schemeClr val="bg1"/>
                  </a:solidFill>
                  <a:latin typeface="Arial" panose="020B0604020202020204" pitchFamily="34" charset="0"/>
                  <a:cs typeface="Arial" panose="020B0604020202020204" pitchFamily="34" charset="0"/>
                </a:rPr>
                <a:t> (e.g. g/d of fruit)</a:t>
              </a:r>
            </a:p>
          </p:txBody>
        </p:sp>
        <p:sp>
          <p:nvSpPr>
            <p:cNvPr id="7" name="Freeform: Shape 6">
              <a:extLst>
                <a:ext uri="{FF2B5EF4-FFF2-40B4-BE49-F238E27FC236}">
                  <a16:creationId xmlns:a16="http://schemas.microsoft.com/office/drawing/2014/main" id="{506E66B9-6F89-4467-82BE-EEBEA059E4DE}"/>
                </a:ext>
              </a:extLst>
            </p:cNvPr>
            <p:cNvSpPr/>
            <p:nvPr/>
          </p:nvSpPr>
          <p:spPr>
            <a:xfrm>
              <a:off x="4318796" y="1462701"/>
              <a:ext cx="3978541" cy="934977"/>
            </a:xfrm>
            <a:custGeom>
              <a:avLst/>
              <a:gdLst>
                <a:gd name="connsiteX0" fmla="*/ 0 w 3203965"/>
                <a:gd name="connsiteY0" fmla="*/ 155833 h 934977"/>
                <a:gd name="connsiteX1" fmla="*/ 155833 w 3203965"/>
                <a:gd name="connsiteY1" fmla="*/ 0 h 934977"/>
                <a:gd name="connsiteX2" fmla="*/ 3048132 w 3203965"/>
                <a:gd name="connsiteY2" fmla="*/ 0 h 934977"/>
                <a:gd name="connsiteX3" fmla="*/ 3203965 w 3203965"/>
                <a:gd name="connsiteY3" fmla="*/ 155833 h 934977"/>
                <a:gd name="connsiteX4" fmla="*/ 3203965 w 3203965"/>
                <a:gd name="connsiteY4" fmla="*/ 779144 h 934977"/>
                <a:gd name="connsiteX5" fmla="*/ 3048132 w 3203965"/>
                <a:gd name="connsiteY5" fmla="*/ 934977 h 934977"/>
                <a:gd name="connsiteX6" fmla="*/ 155833 w 3203965"/>
                <a:gd name="connsiteY6" fmla="*/ 934977 h 934977"/>
                <a:gd name="connsiteX7" fmla="*/ 0 w 3203965"/>
                <a:gd name="connsiteY7" fmla="*/ 779144 h 934977"/>
                <a:gd name="connsiteX8" fmla="*/ 0 w 3203965"/>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965" h="934977">
                  <a:moveTo>
                    <a:pt x="0" y="155833"/>
                  </a:moveTo>
                  <a:cubicBezTo>
                    <a:pt x="0" y="69769"/>
                    <a:pt x="69769" y="0"/>
                    <a:pt x="155833" y="0"/>
                  </a:cubicBezTo>
                  <a:lnTo>
                    <a:pt x="3048132" y="0"/>
                  </a:lnTo>
                  <a:cubicBezTo>
                    <a:pt x="3134196" y="0"/>
                    <a:pt x="3203965" y="69769"/>
                    <a:pt x="3203965" y="155833"/>
                  </a:cubicBezTo>
                  <a:lnTo>
                    <a:pt x="3203965" y="779144"/>
                  </a:lnTo>
                  <a:cubicBezTo>
                    <a:pt x="3203965" y="865208"/>
                    <a:pt x="3134196" y="934977"/>
                    <a:pt x="3048132"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Estimate daily intake of nutrients </a:t>
              </a:r>
            </a:p>
            <a:p>
              <a:pPr marL="0" lvl="0" indent="0" algn="ctr" defTabSz="711200">
                <a:lnSpc>
                  <a:spcPct val="90000"/>
                </a:lnSpc>
                <a:spcBef>
                  <a:spcPct val="0"/>
                </a:spcBef>
                <a:spcAft>
                  <a:spcPct val="35000"/>
                </a:spcAft>
                <a:buNone/>
              </a:pPr>
              <a:r>
                <a:rPr lang="en-GB" b="1" kern="1200" dirty="0">
                  <a:solidFill>
                    <a:schemeClr val="bg1"/>
                  </a:solidFill>
                  <a:latin typeface="Arial" panose="020B0604020202020204" pitchFamily="34" charset="0"/>
                  <a:cs typeface="Arial" panose="020B0604020202020204" pitchFamily="34" charset="0"/>
                </a:rPr>
                <a:t>(e.g. protein, </a:t>
              </a:r>
              <a:r>
                <a:rPr lang="en-GB" b="1" dirty="0">
                  <a:solidFill>
                    <a:schemeClr val="bg1"/>
                  </a:solidFill>
                  <a:latin typeface="Arial" panose="020B0604020202020204" pitchFamily="34" charset="0"/>
                  <a:cs typeface="Arial" panose="020B0604020202020204" pitchFamily="34" charset="0"/>
                </a:rPr>
                <a:t>vitamin C, calcium</a:t>
              </a:r>
              <a:r>
                <a:rPr lang="en-GB" kern="1200" dirty="0">
                  <a:solidFill>
                    <a:schemeClr val="bg1"/>
                  </a:solidFill>
                  <a:latin typeface="Arial" panose="020B0604020202020204" pitchFamily="34" charset="0"/>
                  <a:cs typeface="Arial" panose="020B0604020202020204" pitchFamily="34" charset="0"/>
                </a:rPr>
                <a:t>)</a:t>
              </a:r>
            </a:p>
          </p:txBody>
        </p:sp>
        <p:sp>
          <p:nvSpPr>
            <p:cNvPr id="8" name="Freeform: Shape 7">
              <a:extLst>
                <a:ext uri="{FF2B5EF4-FFF2-40B4-BE49-F238E27FC236}">
                  <a16:creationId xmlns:a16="http://schemas.microsoft.com/office/drawing/2014/main" id="{684C2116-B372-4189-AB4A-D46C85E3BDC1}"/>
                </a:ext>
              </a:extLst>
            </p:cNvPr>
            <p:cNvSpPr/>
            <p:nvPr/>
          </p:nvSpPr>
          <p:spPr>
            <a:xfrm>
              <a:off x="4331921" y="2664725"/>
              <a:ext cx="3978541" cy="934977"/>
            </a:xfrm>
            <a:custGeom>
              <a:avLst/>
              <a:gdLst>
                <a:gd name="connsiteX0" fmla="*/ 0 w 3194759"/>
                <a:gd name="connsiteY0" fmla="*/ 155833 h 934977"/>
                <a:gd name="connsiteX1" fmla="*/ 155833 w 3194759"/>
                <a:gd name="connsiteY1" fmla="*/ 0 h 934977"/>
                <a:gd name="connsiteX2" fmla="*/ 3038926 w 3194759"/>
                <a:gd name="connsiteY2" fmla="*/ 0 h 934977"/>
                <a:gd name="connsiteX3" fmla="*/ 3194759 w 3194759"/>
                <a:gd name="connsiteY3" fmla="*/ 155833 h 934977"/>
                <a:gd name="connsiteX4" fmla="*/ 3194759 w 3194759"/>
                <a:gd name="connsiteY4" fmla="*/ 779144 h 934977"/>
                <a:gd name="connsiteX5" fmla="*/ 3038926 w 3194759"/>
                <a:gd name="connsiteY5" fmla="*/ 934977 h 934977"/>
                <a:gd name="connsiteX6" fmla="*/ 155833 w 3194759"/>
                <a:gd name="connsiteY6" fmla="*/ 934977 h 934977"/>
                <a:gd name="connsiteX7" fmla="*/ 0 w 3194759"/>
                <a:gd name="connsiteY7" fmla="*/ 779144 h 934977"/>
                <a:gd name="connsiteX8" fmla="*/ 0 w 3194759"/>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759" h="934977">
                  <a:moveTo>
                    <a:pt x="0" y="155833"/>
                  </a:moveTo>
                  <a:cubicBezTo>
                    <a:pt x="0" y="69769"/>
                    <a:pt x="69769" y="0"/>
                    <a:pt x="155833" y="0"/>
                  </a:cubicBezTo>
                  <a:lnTo>
                    <a:pt x="3038926" y="0"/>
                  </a:lnTo>
                  <a:cubicBezTo>
                    <a:pt x="3124990" y="0"/>
                    <a:pt x="3194759" y="69769"/>
                    <a:pt x="3194759" y="155833"/>
                  </a:cubicBezTo>
                  <a:lnTo>
                    <a:pt x="3194759" y="779144"/>
                  </a:lnTo>
                  <a:cubicBezTo>
                    <a:pt x="3194759" y="865208"/>
                    <a:pt x="3124990" y="934977"/>
                    <a:pt x="3038926"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Identify dietary behaviour </a:t>
              </a:r>
            </a:p>
            <a:p>
              <a:pPr marL="0" lvl="0" indent="0" algn="ctr" defTabSz="711200">
                <a:lnSpc>
                  <a:spcPct val="90000"/>
                </a:lnSpc>
                <a:spcBef>
                  <a:spcPct val="0"/>
                </a:spcBef>
                <a:spcAft>
                  <a:spcPct val="35000"/>
                </a:spcAft>
                <a:buNone/>
              </a:pPr>
              <a:r>
                <a:rPr lang="en-GB" b="1" kern="1200" dirty="0">
                  <a:solidFill>
                    <a:schemeClr val="bg1"/>
                  </a:solidFill>
                  <a:latin typeface="Arial" panose="020B0604020202020204" pitchFamily="34" charset="0"/>
                  <a:cs typeface="Arial" panose="020B0604020202020204" pitchFamily="34" charset="0"/>
                </a:rPr>
                <a:t>(e.g. skipping breakfast)</a:t>
              </a:r>
            </a:p>
          </p:txBody>
        </p:sp>
        <p:sp>
          <p:nvSpPr>
            <p:cNvPr id="9" name="Freeform: Shape 8">
              <a:extLst>
                <a:ext uri="{FF2B5EF4-FFF2-40B4-BE49-F238E27FC236}">
                  <a16:creationId xmlns:a16="http://schemas.microsoft.com/office/drawing/2014/main" id="{751E0F71-4AF0-42BF-9762-38D5B1307145}"/>
                </a:ext>
              </a:extLst>
            </p:cNvPr>
            <p:cNvSpPr/>
            <p:nvPr/>
          </p:nvSpPr>
          <p:spPr>
            <a:xfrm>
              <a:off x="196238" y="2664725"/>
              <a:ext cx="3978540" cy="934977"/>
            </a:xfrm>
            <a:custGeom>
              <a:avLst/>
              <a:gdLst>
                <a:gd name="connsiteX0" fmla="*/ 0 w 3554668"/>
                <a:gd name="connsiteY0" fmla="*/ 155833 h 934977"/>
                <a:gd name="connsiteX1" fmla="*/ 155833 w 3554668"/>
                <a:gd name="connsiteY1" fmla="*/ 0 h 934977"/>
                <a:gd name="connsiteX2" fmla="*/ 3398835 w 3554668"/>
                <a:gd name="connsiteY2" fmla="*/ 0 h 934977"/>
                <a:gd name="connsiteX3" fmla="*/ 3554668 w 3554668"/>
                <a:gd name="connsiteY3" fmla="*/ 155833 h 934977"/>
                <a:gd name="connsiteX4" fmla="*/ 3554668 w 3554668"/>
                <a:gd name="connsiteY4" fmla="*/ 779144 h 934977"/>
                <a:gd name="connsiteX5" fmla="*/ 3398835 w 3554668"/>
                <a:gd name="connsiteY5" fmla="*/ 934977 h 934977"/>
                <a:gd name="connsiteX6" fmla="*/ 155833 w 3554668"/>
                <a:gd name="connsiteY6" fmla="*/ 934977 h 934977"/>
                <a:gd name="connsiteX7" fmla="*/ 0 w 3554668"/>
                <a:gd name="connsiteY7" fmla="*/ 779144 h 934977"/>
                <a:gd name="connsiteX8" fmla="*/ 0 w 3554668"/>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4668" h="934977">
                  <a:moveTo>
                    <a:pt x="0" y="155833"/>
                  </a:moveTo>
                  <a:cubicBezTo>
                    <a:pt x="0" y="69769"/>
                    <a:pt x="69769" y="0"/>
                    <a:pt x="155833" y="0"/>
                  </a:cubicBezTo>
                  <a:lnTo>
                    <a:pt x="3398835" y="0"/>
                  </a:lnTo>
                  <a:cubicBezTo>
                    <a:pt x="3484899" y="0"/>
                    <a:pt x="3554668" y="69769"/>
                    <a:pt x="3554668" y="155833"/>
                  </a:cubicBezTo>
                  <a:lnTo>
                    <a:pt x="3554668" y="779144"/>
                  </a:lnTo>
                  <a:cubicBezTo>
                    <a:pt x="3554668" y="865208"/>
                    <a:pt x="3484899" y="934977"/>
                    <a:pt x="3398835"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Identify adherence to population-based dietary recommendations </a:t>
              </a:r>
            </a:p>
            <a:p>
              <a:pPr marL="0" lvl="0" indent="0" algn="ctr" defTabSz="711200">
                <a:lnSpc>
                  <a:spcPct val="90000"/>
                </a:lnSpc>
                <a:spcBef>
                  <a:spcPct val="0"/>
                </a:spcBef>
                <a:spcAft>
                  <a:spcPct val="35000"/>
                </a:spcAft>
                <a:buNone/>
              </a:pPr>
              <a:r>
                <a:rPr lang="en-GB" b="1" kern="1200" dirty="0">
                  <a:solidFill>
                    <a:schemeClr val="bg1"/>
                  </a:solidFill>
                  <a:latin typeface="Arial" panose="020B0604020202020204" pitchFamily="34" charset="0"/>
                  <a:cs typeface="Arial" panose="020B0604020202020204" pitchFamily="34" charset="0"/>
                </a:rPr>
                <a:t>(e.g. DRVs, 5-a-day for fruit &amp; vegetables)</a:t>
              </a:r>
            </a:p>
          </p:txBody>
        </p:sp>
        <p:sp>
          <p:nvSpPr>
            <p:cNvPr id="10" name="Freeform: Shape 9">
              <a:extLst>
                <a:ext uri="{FF2B5EF4-FFF2-40B4-BE49-F238E27FC236}">
                  <a16:creationId xmlns:a16="http://schemas.microsoft.com/office/drawing/2014/main" id="{5DD8A8C0-0C03-467D-B641-A6DEF32F54BC}"/>
                </a:ext>
              </a:extLst>
            </p:cNvPr>
            <p:cNvSpPr/>
            <p:nvPr/>
          </p:nvSpPr>
          <p:spPr>
            <a:xfrm>
              <a:off x="196238" y="3866749"/>
              <a:ext cx="3978541" cy="934977"/>
            </a:xfrm>
            <a:custGeom>
              <a:avLst/>
              <a:gdLst>
                <a:gd name="connsiteX0" fmla="*/ 0 w 3482545"/>
                <a:gd name="connsiteY0" fmla="*/ 155833 h 934977"/>
                <a:gd name="connsiteX1" fmla="*/ 155833 w 3482545"/>
                <a:gd name="connsiteY1" fmla="*/ 0 h 934977"/>
                <a:gd name="connsiteX2" fmla="*/ 3326712 w 3482545"/>
                <a:gd name="connsiteY2" fmla="*/ 0 h 934977"/>
                <a:gd name="connsiteX3" fmla="*/ 3482545 w 3482545"/>
                <a:gd name="connsiteY3" fmla="*/ 155833 h 934977"/>
                <a:gd name="connsiteX4" fmla="*/ 3482545 w 3482545"/>
                <a:gd name="connsiteY4" fmla="*/ 779144 h 934977"/>
                <a:gd name="connsiteX5" fmla="*/ 3326712 w 3482545"/>
                <a:gd name="connsiteY5" fmla="*/ 934977 h 934977"/>
                <a:gd name="connsiteX6" fmla="*/ 155833 w 3482545"/>
                <a:gd name="connsiteY6" fmla="*/ 934977 h 934977"/>
                <a:gd name="connsiteX7" fmla="*/ 0 w 3482545"/>
                <a:gd name="connsiteY7" fmla="*/ 779144 h 934977"/>
                <a:gd name="connsiteX8" fmla="*/ 0 w 3482545"/>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2545" h="934977">
                  <a:moveTo>
                    <a:pt x="0" y="155833"/>
                  </a:moveTo>
                  <a:cubicBezTo>
                    <a:pt x="0" y="69769"/>
                    <a:pt x="69769" y="0"/>
                    <a:pt x="155833" y="0"/>
                  </a:cubicBezTo>
                  <a:lnTo>
                    <a:pt x="3326712" y="0"/>
                  </a:lnTo>
                  <a:cubicBezTo>
                    <a:pt x="3412776" y="0"/>
                    <a:pt x="3482545" y="69769"/>
                    <a:pt x="3482545" y="155833"/>
                  </a:cubicBezTo>
                  <a:lnTo>
                    <a:pt x="3482545" y="779144"/>
                  </a:lnTo>
                  <a:cubicBezTo>
                    <a:pt x="3482545" y="865208"/>
                    <a:pt x="3412776" y="934977"/>
                    <a:pt x="3326712"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Quantify diet quality (“healthiness”) </a:t>
              </a:r>
            </a:p>
            <a:p>
              <a:pPr marL="0" lvl="0" indent="0" algn="ctr" defTabSz="711200">
                <a:lnSpc>
                  <a:spcPct val="90000"/>
                </a:lnSpc>
                <a:spcBef>
                  <a:spcPct val="0"/>
                </a:spcBef>
                <a:spcAft>
                  <a:spcPct val="35000"/>
                </a:spcAft>
                <a:buNone/>
              </a:pPr>
              <a:r>
                <a:rPr lang="en-GB" b="1" kern="1200" dirty="0">
                  <a:solidFill>
                    <a:schemeClr val="bg1"/>
                  </a:solidFill>
                  <a:latin typeface="Arial" panose="020B0604020202020204" pitchFamily="34" charset="0"/>
                  <a:cs typeface="Arial" panose="020B0604020202020204" pitchFamily="34" charset="0"/>
                </a:rPr>
                <a:t>(e.g. Mediterranean Diet Score)</a:t>
              </a:r>
            </a:p>
          </p:txBody>
        </p:sp>
        <p:sp>
          <p:nvSpPr>
            <p:cNvPr id="11" name="Freeform: Shape 10">
              <a:extLst>
                <a:ext uri="{FF2B5EF4-FFF2-40B4-BE49-F238E27FC236}">
                  <a16:creationId xmlns:a16="http://schemas.microsoft.com/office/drawing/2014/main" id="{511A7C61-814F-4953-A403-6B221553C3EC}"/>
                </a:ext>
              </a:extLst>
            </p:cNvPr>
            <p:cNvSpPr/>
            <p:nvPr/>
          </p:nvSpPr>
          <p:spPr>
            <a:xfrm>
              <a:off x="4336237" y="3870731"/>
              <a:ext cx="3974225" cy="934977"/>
            </a:xfrm>
            <a:custGeom>
              <a:avLst/>
              <a:gdLst>
                <a:gd name="connsiteX0" fmla="*/ 0 w 3510436"/>
                <a:gd name="connsiteY0" fmla="*/ 155833 h 934977"/>
                <a:gd name="connsiteX1" fmla="*/ 155833 w 3510436"/>
                <a:gd name="connsiteY1" fmla="*/ 0 h 934977"/>
                <a:gd name="connsiteX2" fmla="*/ 3354603 w 3510436"/>
                <a:gd name="connsiteY2" fmla="*/ 0 h 934977"/>
                <a:gd name="connsiteX3" fmla="*/ 3510436 w 3510436"/>
                <a:gd name="connsiteY3" fmla="*/ 155833 h 934977"/>
                <a:gd name="connsiteX4" fmla="*/ 3510436 w 3510436"/>
                <a:gd name="connsiteY4" fmla="*/ 779144 h 934977"/>
                <a:gd name="connsiteX5" fmla="*/ 3354603 w 3510436"/>
                <a:gd name="connsiteY5" fmla="*/ 934977 h 934977"/>
                <a:gd name="connsiteX6" fmla="*/ 155833 w 3510436"/>
                <a:gd name="connsiteY6" fmla="*/ 934977 h 934977"/>
                <a:gd name="connsiteX7" fmla="*/ 0 w 3510436"/>
                <a:gd name="connsiteY7" fmla="*/ 779144 h 934977"/>
                <a:gd name="connsiteX8" fmla="*/ 0 w 3510436"/>
                <a:gd name="connsiteY8" fmla="*/ 155833 h 9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436" h="934977">
                  <a:moveTo>
                    <a:pt x="0" y="155833"/>
                  </a:moveTo>
                  <a:cubicBezTo>
                    <a:pt x="0" y="69769"/>
                    <a:pt x="69769" y="0"/>
                    <a:pt x="155833" y="0"/>
                  </a:cubicBezTo>
                  <a:lnTo>
                    <a:pt x="3354603" y="0"/>
                  </a:lnTo>
                  <a:cubicBezTo>
                    <a:pt x="3440667" y="0"/>
                    <a:pt x="3510436" y="69769"/>
                    <a:pt x="3510436" y="155833"/>
                  </a:cubicBezTo>
                  <a:lnTo>
                    <a:pt x="3510436" y="779144"/>
                  </a:lnTo>
                  <a:cubicBezTo>
                    <a:pt x="3510436" y="865208"/>
                    <a:pt x="3440667" y="934977"/>
                    <a:pt x="3354603" y="934977"/>
                  </a:cubicBezTo>
                  <a:lnTo>
                    <a:pt x="155833" y="934977"/>
                  </a:lnTo>
                  <a:cubicBezTo>
                    <a:pt x="69769" y="934977"/>
                    <a:pt x="0" y="865208"/>
                    <a:pt x="0" y="779144"/>
                  </a:cubicBezTo>
                  <a:lnTo>
                    <a:pt x="0" y="15583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02" tIns="106602" rIns="106602" bIns="106602" numCol="1" spcCol="1270" anchor="ctr" anchorCtr="0">
              <a:noAutofit/>
            </a:bodyPr>
            <a:lstStyle/>
            <a:p>
              <a:pPr marL="0" lvl="0" indent="0" algn="ctr" defTabSz="711200">
                <a:lnSpc>
                  <a:spcPct val="90000"/>
                </a:lnSpc>
                <a:spcBef>
                  <a:spcPct val="0"/>
                </a:spcBef>
                <a:spcAft>
                  <a:spcPct val="35000"/>
                </a:spcAft>
                <a:buNone/>
              </a:pPr>
              <a:r>
                <a:rPr lang="en-GB" b="1" kern="1200" dirty="0">
                  <a:solidFill>
                    <a:schemeClr val="accent1">
                      <a:lumMod val="20000"/>
                      <a:lumOff val="80000"/>
                    </a:schemeClr>
                  </a:solidFill>
                  <a:latin typeface="Arial" panose="020B0604020202020204" pitchFamily="34" charset="0"/>
                  <a:cs typeface="Arial" panose="020B0604020202020204" pitchFamily="34" charset="0"/>
                </a:rPr>
                <a:t>Provide personalised dietary advice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183734"/>
            <a:ext cx="10515600" cy="816561"/>
          </a:xfrm>
        </p:spPr>
        <p:txBody>
          <a:bodyPr>
            <a:normAutofit/>
          </a:bodyPr>
          <a:lstStyle/>
          <a:p>
            <a:r>
              <a:rPr lang="en-US" sz="4000" dirty="0"/>
              <a:t>Foods to nutrients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475000"/>
              </p:ext>
            </p:extLst>
          </p:nvPr>
        </p:nvGraphicFramePr>
        <p:xfrm>
          <a:off x="-143782" y="1782658"/>
          <a:ext cx="6001512" cy="318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7640D5A-DA5C-C085-4764-41889BCD51D4}"/>
              </a:ext>
            </a:extLst>
          </p:cNvPr>
          <p:cNvPicPr>
            <a:picLocks noChangeAspect="1"/>
          </p:cNvPicPr>
          <p:nvPr/>
        </p:nvPicPr>
        <p:blipFill>
          <a:blip r:embed="rId8"/>
          <a:stretch>
            <a:fillRect/>
          </a:stretch>
        </p:blipFill>
        <p:spPr>
          <a:xfrm>
            <a:off x="4089000" y="4262025"/>
            <a:ext cx="7772400" cy="1491732"/>
          </a:xfrm>
          <a:prstGeom prst="rect">
            <a:avLst/>
          </a:prstGeom>
        </p:spPr>
      </p:pic>
      <p:sp>
        <p:nvSpPr>
          <p:cNvPr id="6" name="TextBox 5">
            <a:extLst>
              <a:ext uri="{FF2B5EF4-FFF2-40B4-BE49-F238E27FC236}">
                <a16:creationId xmlns:a16="http://schemas.microsoft.com/office/drawing/2014/main" id="{5142E3F4-DF87-5BE1-C16E-39C000F7FA94}"/>
              </a:ext>
            </a:extLst>
          </p:cNvPr>
          <p:cNvSpPr txBox="1"/>
          <p:nvPr/>
        </p:nvSpPr>
        <p:spPr>
          <a:xfrm>
            <a:off x="4038043" y="5848961"/>
            <a:ext cx="7013267" cy="307777"/>
          </a:xfrm>
          <a:prstGeom prst="rect">
            <a:avLst/>
          </a:prstGeom>
          <a:noFill/>
        </p:spPr>
        <p:txBody>
          <a:bodyPr wrap="square">
            <a:spAutoFit/>
          </a:bodyPr>
          <a:lstStyle/>
          <a:p>
            <a:pPr algn="l"/>
            <a:r>
              <a:rPr lang="en-IE" sz="1400" b="1" i="0" dirty="0">
                <a:solidFill>
                  <a:srgbClr val="FF0000"/>
                </a:solidFill>
                <a:effectLst/>
                <a:latin typeface="GDS Transport"/>
              </a:rPr>
              <a:t>Composition of foods integrated dataset (</a:t>
            </a:r>
            <a:r>
              <a:rPr lang="en-IE" sz="1400" b="1" i="0" dirty="0" err="1">
                <a:solidFill>
                  <a:srgbClr val="FF0000"/>
                </a:solidFill>
                <a:effectLst/>
                <a:latin typeface="GDS Transport"/>
              </a:rPr>
              <a:t>CoFID</a:t>
            </a:r>
            <a:r>
              <a:rPr lang="en-IE" sz="1400" b="1" i="0" dirty="0">
                <a:solidFill>
                  <a:srgbClr val="FF0000"/>
                </a:solidFill>
                <a:effectLst/>
                <a:latin typeface="GDS Transport"/>
              </a:rPr>
              <a:t>)</a:t>
            </a:r>
          </a:p>
        </p:txBody>
      </p:sp>
      <p:pic>
        <p:nvPicPr>
          <p:cNvPr id="7" name="Picture 6">
            <a:extLst>
              <a:ext uri="{FF2B5EF4-FFF2-40B4-BE49-F238E27FC236}">
                <a16:creationId xmlns:a16="http://schemas.microsoft.com/office/drawing/2014/main" id="{778FD77F-CBAC-202A-42D1-E9C49D1341AB}"/>
              </a:ext>
            </a:extLst>
          </p:cNvPr>
          <p:cNvPicPr>
            <a:picLocks noChangeAspect="1"/>
          </p:cNvPicPr>
          <p:nvPr/>
        </p:nvPicPr>
        <p:blipFill>
          <a:blip r:embed="rId9"/>
          <a:stretch>
            <a:fillRect/>
          </a:stretch>
        </p:blipFill>
        <p:spPr>
          <a:xfrm>
            <a:off x="8290559" y="2076238"/>
            <a:ext cx="3570841" cy="1447245"/>
          </a:xfrm>
          <a:prstGeom prst="rect">
            <a:avLst/>
          </a:prstGeom>
        </p:spPr>
      </p:pic>
      <p:pic>
        <p:nvPicPr>
          <p:cNvPr id="8" name="Picture 7">
            <a:extLst>
              <a:ext uri="{FF2B5EF4-FFF2-40B4-BE49-F238E27FC236}">
                <a16:creationId xmlns:a16="http://schemas.microsoft.com/office/drawing/2014/main" id="{3F173E43-9CFF-9EFB-D46C-F6484662C6AF}"/>
              </a:ext>
            </a:extLst>
          </p:cNvPr>
          <p:cNvPicPr>
            <a:picLocks noChangeAspect="1"/>
          </p:cNvPicPr>
          <p:nvPr/>
        </p:nvPicPr>
        <p:blipFill>
          <a:blip r:embed="rId10"/>
          <a:stretch>
            <a:fillRect/>
          </a:stretch>
        </p:blipFill>
        <p:spPr>
          <a:xfrm>
            <a:off x="8352791" y="1000613"/>
            <a:ext cx="2121915" cy="1075625"/>
          </a:xfrm>
          <a:prstGeom prst="rect">
            <a:avLst/>
          </a:prstGeom>
        </p:spPr>
      </p:pic>
      <p:pic>
        <p:nvPicPr>
          <p:cNvPr id="2050" name="Picture 2" descr="Example of photographs from the photos manual shows portion sizes of... |  Download Scientific Diagram">
            <a:extLst>
              <a:ext uri="{FF2B5EF4-FFF2-40B4-BE49-F238E27FC236}">
                <a16:creationId xmlns:a16="http://schemas.microsoft.com/office/drawing/2014/main" id="{3553BFBB-E9F8-0FE3-7F2B-DBA43FB9DE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3292" y="1178515"/>
            <a:ext cx="2011385" cy="201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6B3CD90D-BB6B-1E42-A39A-0D7F85CC309A}"/>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 name="Title 1">
            <a:extLst>
              <a:ext uri="{FF2B5EF4-FFF2-40B4-BE49-F238E27FC236}">
                <a16:creationId xmlns:a16="http://schemas.microsoft.com/office/drawing/2014/main" id="{D013F003-85E4-9F51-0AE1-A87FF4E5C123}"/>
              </a:ext>
            </a:extLst>
          </p:cNvPr>
          <p:cNvSpPr txBox="1">
            <a:spLocks/>
          </p:cNvSpPr>
          <p:nvPr/>
        </p:nvSpPr>
        <p:spPr>
          <a:xfrm>
            <a:off x="838200" y="525658"/>
            <a:ext cx="10515600" cy="57741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Challenges</a:t>
            </a:r>
          </a:p>
        </p:txBody>
      </p:sp>
      <p:graphicFrame>
        <p:nvGraphicFramePr>
          <p:cNvPr id="5" name="Content Placeholder 3">
            <a:extLst>
              <a:ext uri="{FF2B5EF4-FFF2-40B4-BE49-F238E27FC236}">
                <a16:creationId xmlns:a16="http://schemas.microsoft.com/office/drawing/2014/main" id="{3B0A370C-CD64-5678-0B35-45F2BDEFFEA7}"/>
              </a:ext>
            </a:extLst>
          </p:cNvPr>
          <p:cNvGraphicFramePr>
            <a:graphicFrameLocks/>
          </p:cNvGraphicFramePr>
          <p:nvPr>
            <p:extLst>
              <p:ext uri="{D42A27DB-BD31-4B8C-83A1-F6EECF244321}">
                <p14:modId xmlns:p14="http://schemas.microsoft.com/office/powerpoint/2010/main" val="2135520726"/>
              </p:ext>
            </p:extLst>
          </p:nvPr>
        </p:nvGraphicFramePr>
        <p:xfrm>
          <a:off x="838200" y="140359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68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506627" y="124435"/>
            <a:ext cx="11454145" cy="8387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000" dirty="0"/>
              <a:t>Methodology</a:t>
            </a:r>
            <a:endParaRPr sz="4000" dirty="0"/>
          </a:p>
        </p:txBody>
      </p:sp>
      <p:graphicFrame>
        <p:nvGraphicFramePr>
          <p:cNvPr id="4" name="Diagram 3">
            <a:extLst>
              <a:ext uri="{FF2B5EF4-FFF2-40B4-BE49-F238E27FC236}">
                <a16:creationId xmlns:a16="http://schemas.microsoft.com/office/drawing/2014/main" id="{A13F22D5-DFBF-4435-8238-184FC9B5A258}"/>
              </a:ext>
            </a:extLst>
          </p:cNvPr>
          <p:cNvGraphicFramePr/>
          <p:nvPr>
            <p:extLst>
              <p:ext uri="{D42A27DB-BD31-4B8C-83A1-F6EECF244321}">
                <p14:modId xmlns:p14="http://schemas.microsoft.com/office/powerpoint/2010/main" val="2858810127"/>
              </p:ext>
            </p:extLst>
          </p:nvPr>
        </p:nvGraphicFramePr>
        <p:xfrm>
          <a:off x="785133" y="1052736"/>
          <a:ext cx="1058180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3CA42D3-AB2D-4ECC-B0C7-B72A96C92C2B}"/>
              </a:ext>
            </a:extLst>
          </p:cNvPr>
          <p:cNvSpPr txBox="1"/>
          <p:nvPr/>
        </p:nvSpPr>
        <p:spPr>
          <a:xfrm>
            <a:off x="3168492" y="5805264"/>
            <a:ext cx="8634623" cy="400110"/>
          </a:xfrm>
          <a:prstGeom prst="rect">
            <a:avLst/>
          </a:prstGeom>
          <a:noFill/>
        </p:spPr>
        <p:txBody>
          <a:bodyPr wrap="square">
            <a:spAutoFit/>
          </a:bodyPr>
          <a:lstStyle/>
          <a:p>
            <a:r>
              <a:rPr lang="en-GB" sz="2000" dirty="0">
                <a:latin typeface="Calibri" panose="020F0502020204030204" pitchFamily="34" charset="0"/>
                <a:cs typeface="Calibri" panose="020F0502020204030204" pitchFamily="34" charset="0"/>
              </a:rPr>
              <a:t>For further information: https://dapa-toolkit.mrc.ac.uk/</a:t>
            </a:r>
          </a:p>
        </p:txBody>
      </p:sp>
    </p:spTree>
    <p:extLst>
      <p:ext uri="{BB962C8B-B14F-4D97-AF65-F5344CB8AC3E}">
        <p14:creationId xmlns:p14="http://schemas.microsoft.com/office/powerpoint/2010/main" val="280906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88518" y="231397"/>
            <a:ext cx="11729545"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600" dirty="0"/>
              <a:t>Dietary intake data – different sources but the same output</a:t>
            </a:r>
            <a:endParaRPr sz="3600" dirty="0"/>
          </a:p>
        </p:txBody>
      </p:sp>
      <p:pic>
        <p:nvPicPr>
          <p:cNvPr id="4100" name="Picture 4" descr="Shopping trolley full of food and drink – License Images – 405455 ❘  StockFood">
            <a:extLst>
              <a:ext uri="{FF2B5EF4-FFF2-40B4-BE49-F238E27FC236}">
                <a16:creationId xmlns:a16="http://schemas.microsoft.com/office/drawing/2014/main" id="{23B02817-AB14-12A9-8E65-78256E51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44" y="1982185"/>
            <a:ext cx="2344735" cy="26212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lored Hand Drawn Pictures Of Fresh Bread And Different Types Of Bakery  Food Baguette Croissant And Others Stock Illustration - Download Image Now  - iStock">
            <a:extLst>
              <a:ext uri="{FF2B5EF4-FFF2-40B4-BE49-F238E27FC236}">
                <a16:creationId xmlns:a16="http://schemas.microsoft.com/office/drawing/2014/main" id="{565663B7-A785-1B44-0767-2460846AD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067" y="984569"/>
            <a:ext cx="1425782" cy="14257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unky Fruit and Veg stock vector. Illustration of grapes - 45748700">
            <a:extLst>
              <a:ext uri="{FF2B5EF4-FFF2-40B4-BE49-F238E27FC236}">
                <a16:creationId xmlns:a16="http://schemas.microsoft.com/office/drawing/2014/main" id="{2E2ABECA-AF37-4D5E-2C44-4D7F6CC52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9067" y="2618884"/>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et Of Cartoon Food: Meat Cuts Assortment - Beef, Pork, Lamb, Round Steak,  Boneless Rump, Whole Leg,">
            <a:extLst>
              <a:ext uri="{FF2B5EF4-FFF2-40B4-BE49-F238E27FC236}">
                <a16:creationId xmlns:a16="http://schemas.microsoft.com/office/drawing/2014/main" id="{38552E8E-A428-67CD-08FC-360EB7C158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5217" y="4152980"/>
            <a:ext cx="1493481" cy="1493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9C9CF5-FAB0-FCB8-78B9-6024CF4E417D}"/>
              </a:ext>
            </a:extLst>
          </p:cNvPr>
          <p:cNvSpPr txBox="1"/>
          <p:nvPr/>
        </p:nvSpPr>
        <p:spPr>
          <a:xfrm>
            <a:off x="4324356" y="5854994"/>
            <a:ext cx="1292458" cy="369332"/>
          </a:xfrm>
          <a:prstGeom prst="rect">
            <a:avLst/>
          </a:prstGeom>
          <a:noFill/>
        </p:spPr>
        <p:txBody>
          <a:bodyPr wrap="square" rtlCol="0">
            <a:spAutoFit/>
          </a:bodyPr>
          <a:lstStyle/>
          <a:p>
            <a:r>
              <a:rPr lang="en-US" dirty="0"/>
              <a:t>g / day</a:t>
            </a:r>
          </a:p>
        </p:txBody>
      </p:sp>
      <p:pic>
        <p:nvPicPr>
          <p:cNvPr id="4112" name="Picture 16" descr="Essential Nutrients | BioNinja">
            <a:extLst>
              <a:ext uri="{FF2B5EF4-FFF2-40B4-BE49-F238E27FC236}">
                <a16:creationId xmlns:a16="http://schemas.microsoft.com/office/drawing/2014/main" id="{4CBE548D-4ECD-5F91-6708-30D8D4D32A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591" y="2410351"/>
            <a:ext cx="6143472" cy="19958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9E85A6-C6DA-73EC-4475-801BDA024742}"/>
              </a:ext>
            </a:extLst>
          </p:cNvPr>
          <p:cNvSpPr/>
          <p:nvPr/>
        </p:nvSpPr>
        <p:spPr>
          <a:xfrm>
            <a:off x="5774591" y="3657600"/>
            <a:ext cx="6143472" cy="74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0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24B71FD5-2AA3-6549-B641-AF34C53E0C47}"/>
              </a:ext>
            </a:extLst>
          </p:cNvPr>
          <p:cNvSpPr>
            <a:spLocks noGrp="1"/>
          </p:cNvSpPr>
          <p:nvPr>
            <p:ph type="title"/>
          </p:nvPr>
        </p:nvSpPr>
        <p:spPr>
          <a:xfrm>
            <a:off x="2901519" y="209322"/>
            <a:ext cx="7659973" cy="820958"/>
          </a:xfrm>
        </p:spPr>
        <p:txBody>
          <a:bodyPr>
            <a:normAutofit fontScale="90000"/>
          </a:bodyPr>
          <a:lstStyle/>
          <a:p>
            <a:r>
              <a:rPr lang="en-US" altLang="en-US" dirty="0"/>
              <a:t>Dietary intake data – full of errors</a:t>
            </a:r>
          </a:p>
        </p:txBody>
      </p:sp>
      <p:pic>
        <p:nvPicPr>
          <p:cNvPr id="2" name="Picture 1">
            <a:extLst>
              <a:ext uri="{FF2B5EF4-FFF2-40B4-BE49-F238E27FC236}">
                <a16:creationId xmlns:a16="http://schemas.microsoft.com/office/drawing/2014/main" id="{77AAE33E-D964-8540-A121-51FE3F5F0574}"/>
              </a:ext>
            </a:extLst>
          </p:cNvPr>
          <p:cNvPicPr>
            <a:picLocks noChangeAspect="1"/>
          </p:cNvPicPr>
          <p:nvPr/>
        </p:nvPicPr>
        <p:blipFill>
          <a:blip r:embed="rId3"/>
          <a:stretch>
            <a:fillRect/>
          </a:stretch>
        </p:blipFill>
        <p:spPr>
          <a:xfrm>
            <a:off x="965590" y="1171132"/>
            <a:ext cx="3871859" cy="3967069"/>
          </a:xfrm>
          <a:prstGeom prst="rect">
            <a:avLst/>
          </a:prstGeom>
        </p:spPr>
      </p:pic>
      <p:pic>
        <p:nvPicPr>
          <p:cNvPr id="3" name="Picture 2">
            <a:extLst>
              <a:ext uri="{FF2B5EF4-FFF2-40B4-BE49-F238E27FC236}">
                <a16:creationId xmlns:a16="http://schemas.microsoft.com/office/drawing/2014/main" id="{25A0EF00-B0C6-FC45-8DAD-059BE7D9831E}"/>
              </a:ext>
            </a:extLst>
          </p:cNvPr>
          <p:cNvPicPr>
            <a:picLocks noChangeAspect="1"/>
          </p:cNvPicPr>
          <p:nvPr/>
        </p:nvPicPr>
        <p:blipFill>
          <a:blip r:embed="rId4"/>
          <a:stretch>
            <a:fillRect/>
          </a:stretch>
        </p:blipFill>
        <p:spPr>
          <a:xfrm>
            <a:off x="1079069" y="5227170"/>
            <a:ext cx="3644900" cy="381000"/>
          </a:xfrm>
          <a:prstGeom prst="rect">
            <a:avLst/>
          </a:prstGeom>
        </p:spPr>
      </p:pic>
      <p:pic>
        <p:nvPicPr>
          <p:cNvPr id="4" name="Picture 3">
            <a:extLst>
              <a:ext uri="{FF2B5EF4-FFF2-40B4-BE49-F238E27FC236}">
                <a16:creationId xmlns:a16="http://schemas.microsoft.com/office/drawing/2014/main" id="{BB490AB7-C7CE-FB4F-9F61-13F9AC156C86}"/>
              </a:ext>
            </a:extLst>
          </p:cNvPr>
          <p:cNvPicPr>
            <a:picLocks noChangeAspect="1"/>
          </p:cNvPicPr>
          <p:nvPr/>
        </p:nvPicPr>
        <p:blipFill>
          <a:blip r:embed="rId5"/>
          <a:stretch>
            <a:fillRect/>
          </a:stretch>
        </p:blipFill>
        <p:spPr>
          <a:xfrm>
            <a:off x="6380749" y="1171132"/>
            <a:ext cx="2485109" cy="4609477"/>
          </a:xfrm>
          <a:prstGeom prst="rect">
            <a:avLst/>
          </a:prstGeom>
        </p:spPr>
      </p:pic>
      <p:pic>
        <p:nvPicPr>
          <p:cNvPr id="5" name="Picture 4">
            <a:extLst>
              <a:ext uri="{FF2B5EF4-FFF2-40B4-BE49-F238E27FC236}">
                <a16:creationId xmlns:a16="http://schemas.microsoft.com/office/drawing/2014/main" id="{F2CAF5E0-7E04-E844-97E2-9E09AFC9B37A}"/>
              </a:ext>
            </a:extLst>
          </p:cNvPr>
          <p:cNvPicPr>
            <a:picLocks noChangeAspect="1"/>
          </p:cNvPicPr>
          <p:nvPr/>
        </p:nvPicPr>
        <p:blipFill>
          <a:blip r:embed="rId6"/>
          <a:stretch>
            <a:fillRect/>
          </a:stretch>
        </p:blipFill>
        <p:spPr>
          <a:xfrm>
            <a:off x="8865858" y="1171132"/>
            <a:ext cx="2541224" cy="4609477"/>
          </a:xfrm>
          <a:prstGeom prst="rect">
            <a:avLst/>
          </a:prstGeom>
        </p:spPr>
      </p:pic>
      <p:pic>
        <p:nvPicPr>
          <p:cNvPr id="6" name="Picture 5">
            <a:extLst>
              <a:ext uri="{FF2B5EF4-FFF2-40B4-BE49-F238E27FC236}">
                <a16:creationId xmlns:a16="http://schemas.microsoft.com/office/drawing/2014/main" id="{4961EEC3-EDB1-354F-ABBA-9379D29CBE1E}"/>
              </a:ext>
            </a:extLst>
          </p:cNvPr>
          <p:cNvPicPr>
            <a:picLocks noChangeAspect="1"/>
          </p:cNvPicPr>
          <p:nvPr/>
        </p:nvPicPr>
        <p:blipFill>
          <a:blip r:embed="rId7"/>
          <a:stretch>
            <a:fillRect/>
          </a:stretch>
        </p:blipFill>
        <p:spPr>
          <a:xfrm>
            <a:off x="7232399" y="5780609"/>
            <a:ext cx="3740400" cy="551331"/>
          </a:xfrm>
          <a:prstGeom prst="rect">
            <a:avLst/>
          </a:prstGeom>
        </p:spPr>
      </p:pic>
    </p:spTree>
    <p:extLst>
      <p:ext uri="{BB962C8B-B14F-4D97-AF65-F5344CB8AC3E}">
        <p14:creationId xmlns:p14="http://schemas.microsoft.com/office/powerpoint/2010/main" val="2242452825"/>
      </p:ext>
    </p:extLst>
  </p:cSld>
  <p:clrMapOvr>
    <a:masterClrMapping/>
  </p:clrMapOvr>
</p:sld>
</file>

<file path=ppt/theme/theme1.xml><?xml version="1.0" encoding="utf-8"?>
<a:theme xmlns:a="http://schemas.openxmlformats.org/drawingml/2006/main" name="1_Office Theme">
  <a:themeElements>
    <a:clrScheme name="FNS-Cloud 1">
      <a:dk1>
        <a:srgbClr val="2B2B2B"/>
      </a:dk1>
      <a:lt1>
        <a:srgbClr val="FFFFFF"/>
      </a:lt1>
      <a:dk2>
        <a:srgbClr val="2B2B2B"/>
      </a:dk2>
      <a:lt2>
        <a:srgbClr val="FFFFFF"/>
      </a:lt2>
      <a:accent1>
        <a:srgbClr val="009C8F"/>
      </a:accent1>
      <a:accent2>
        <a:srgbClr val="00908A"/>
      </a:accent2>
      <a:accent3>
        <a:srgbClr val="00807B"/>
      </a:accent3>
      <a:accent4>
        <a:srgbClr val="00706B"/>
      </a:accent4>
      <a:accent5>
        <a:srgbClr val="00605C"/>
      </a:accent5>
      <a:accent6>
        <a:srgbClr val="00504D"/>
      </a:accent6>
      <a:hlink>
        <a:srgbClr val="1F2837"/>
      </a:hlink>
      <a:folHlink>
        <a:srgbClr val="EC6D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10177</TotalTime>
  <Words>1786</Words>
  <Application>Microsoft Macintosh PowerPoint</Application>
  <PresentationFormat>Widescreen</PresentationFormat>
  <Paragraphs>165</Paragraphs>
  <Slides>18</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GDS Transport</vt:lpstr>
      <vt:lpstr>1_Office Theme</vt:lpstr>
      <vt:lpstr>PBrush</vt:lpstr>
      <vt:lpstr>PowerPoint Presentation</vt:lpstr>
      <vt:lpstr>PowerPoint Presentation</vt:lpstr>
      <vt:lpstr>PowerPoint Presentation</vt:lpstr>
      <vt:lpstr>PowerPoint Presentation</vt:lpstr>
      <vt:lpstr>Foods to nutrients</vt:lpstr>
      <vt:lpstr>PowerPoint Presentation</vt:lpstr>
      <vt:lpstr>Methodology</vt:lpstr>
      <vt:lpstr>Dietary intake data – different sources but the same output</vt:lpstr>
      <vt:lpstr>Dietary intake data – full of errors</vt:lpstr>
      <vt:lpstr>PowerPoint Presentation</vt:lpstr>
      <vt:lpstr>PowerPoint Presentation</vt:lpstr>
      <vt:lpstr>Develop Solutions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Intake analysis</dc:title>
  <dc:creator>Laura Bardon</dc:creator>
  <cp:lastModifiedBy>Eileen Gibney</cp:lastModifiedBy>
  <cp:revision>136</cp:revision>
  <dcterms:created xsi:type="dcterms:W3CDTF">2021-05-07T12:33:24Z</dcterms:created>
  <dcterms:modified xsi:type="dcterms:W3CDTF">2022-09-21T10:51:25Z</dcterms:modified>
</cp:coreProperties>
</file>