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45.xml"/>
  <Override ContentType="application/vnd.openxmlformats-officedocument.presentationml.notesSlide+xml" PartName="/ppt/notesSlides/notesSlide3.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9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y="13716000" cx="24384000"/>
  <p:notesSz cx="6858000" cy="9144000"/>
  <p:embeddedFontLst>
    <p:embeddedFont>
      <p:font typeface="Helvetica Neue"/>
      <p:regular r:id="rId54"/>
      <p:bold r:id="rId55"/>
      <p:italic r:id="rId56"/>
      <p:boldItalic r:id="rId57"/>
    </p:embeddedFont>
    <p:embeddedFont>
      <p:font typeface="DM Sans"/>
      <p:bold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320">
          <p15:clr>
            <a:srgbClr val="A4A3A4"/>
          </p15:clr>
        </p15:guide>
        <p15:guide id="2" pos="76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Gergely Sipos"/>
  <p:cmAuthor clrIdx="1" id="1" initials="" lastIdx="1" name="Mandy Yuju Lin"/>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1496145-6CFD-44DB-A8E5-8CC34030B6EC}">
  <a:tblStyle styleId="{51496145-6CFD-44DB-A8E5-8CC34030B6EC}" styleName="Table_0">
    <a:wholeTbl>
      <a:tcTxStyle b="off"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wholeTbl>
    <a:band1H>
      <a:tcTxStyle/>
    </a:band1H>
    <a:band2H>
      <a:tcTxStyle b="off" i="off"/>
      <a:tcStyle>
        <a:fill>
          <a:solidFill>
            <a:srgbClr val="E3E5E8"/>
          </a:solidFill>
        </a:fill>
      </a:tcStyle>
    </a:band2H>
    <a:band1V>
      <a:tcTxStyle/>
    </a:band1V>
    <a:band2V>
      <a:tcTxStyle/>
    </a:band2V>
    <a:lastCol>
      <a:tcTxStyle/>
    </a:lastCol>
    <a:firstCol>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381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Col>
    <a:lastRow>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381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lastRow>
    <a:seCell>
      <a:tcTxStyle/>
    </a:seCell>
    <a:swCell>
      <a:tcTxStyle/>
    </a:swCell>
    <a:firstRow>
      <a:tcTxStyle b="on" i="off">
        <a:font>
          <a:latin typeface="Helvetica Neue"/>
          <a:ea typeface="Helvetica Neue"/>
          <a:cs typeface="Helvetica Neue"/>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381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fill>
          <a:solidFill>
            <a:srgbClr val="FFFFFF">
              <a:alpha val="0"/>
            </a:srgbClr>
          </a:solidFill>
        </a:fill>
      </a:tcStyle>
    </a:firstRow>
    <a:neCell>
      <a:tcTxStyle/>
    </a:neCell>
    <a:nwCell>
      <a:tcTxStyle/>
    </a:nwCell>
  </a:tblStyle>
  <a:tblStyle styleId="{90A19A3C-0640-4C84-B8AA-F5AFEB3542F6}" styleName="Table_1">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914F9B79-73F9-49E3-BA47-0276DA0D68FB}" styleName="Table_2">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0194D39-60CD-492F-B696-AA27C3E77FD3}" styleName="Table_3">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320" orient="horz"/>
        <p:guide pos="76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5" Type="http://schemas.openxmlformats.org/officeDocument/2006/relationships/commentAuthors" Target="commentAuthors.xml"/><Relationship Id="rId6" Type="http://schemas.openxmlformats.org/officeDocument/2006/relationships/slideMaster" Target="slideMasters/slideMaster1.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11" Type="http://schemas.openxmlformats.org/officeDocument/2006/relationships/slide" Target="slides/slide4.xml"/><Relationship Id="rId55" Type="http://schemas.openxmlformats.org/officeDocument/2006/relationships/font" Target="fonts/HelveticaNeue-bold.fntdata"/><Relationship Id="rId10" Type="http://schemas.openxmlformats.org/officeDocument/2006/relationships/slide" Target="slides/slide3.xml"/><Relationship Id="rId54" Type="http://schemas.openxmlformats.org/officeDocument/2006/relationships/font" Target="fonts/HelveticaNeue-regular.fntdata"/><Relationship Id="rId13" Type="http://schemas.openxmlformats.org/officeDocument/2006/relationships/slide" Target="slides/slide6.xml"/><Relationship Id="rId57" Type="http://schemas.openxmlformats.org/officeDocument/2006/relationships/font" Target="fonts/HelveticaNeue-boldItalic.fntdata"/><Relationship Id="rId12" Type="http://schemas.openxmlformats.org/officeDocument/2006/relationships/slide" Target="slides/slide5.xml"/><Relationship Id="rId56" Type="http://schemas.openxmlformats.org/officeDocument/2006/relationships/font" Target="fonts/HelveticaNeue-italic.fntdata"/><Relationship Id="rId15" Type="http://schemas.openxmlformats.org/officeDocument/2006/relationships/slide" Target="slides/slide8.xml"/><Relationship Id="rId59" Type="http://schemas.openxmlformats.org/officeDocument/2006/relationships/font" Target="fonts/DMSans-boldItalic.fntdata"/><Relationship Id="rId14" Type="http://schemas.openxmlformats.org/officeDocument/2006/relationships/slide" Target="slides/slide7.xml"/><Relationship Id="rId58" Type="http://schemas.openxmlformats.org/officeDocument/2006/relationships/font" Target="fonts/DMSans-bold.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12T08:59:03.895">
    <p:pos x="252" y="1146"/>
    <p:text>Typo in the GA box: on --&gt; one</p:text>
  </p:cm>
  <p:cm authorId="1" idx="1" dt="2022-09-08T10:07:28.933">
    <p:pos x="2325" y="348"/>
    <p:text>update titles @mandy.lin@egi.eu
_Assigned to Mandy Yuju Lin_</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2" dt="2022-09-12T09:33:26.786">
    <p:pos x="488" y="1299"/>
    <p:text>Riview --&gt; Review</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9-12T09:39:59.762">
    <p:pos x="1355" y="1634"/>
    <p:text>Setup new project for ASB. For any other?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1pPr>
            <a:lvl2pPr indent="-228600" lvl="1" marL="914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2pPr>
            <a:lvl3pPr indent="-228600" lvl="2" marL="1371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3pPr>
            <a:lvl4pPr indent="-228600" lvl="3" marL="1828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4pPr>
            <a:lvl5pPr indent="-228600" lvl="4" marL="22860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5pPr>
            <a:lvl6pPr indent="-228600" lvl="5" marL="27432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6pPr>
            <a:lvl7pPr indent="-228600" lvl="6" marL="32004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7pPr>
            <a:lvl8pPr indent="-228600" lvl="7" marL="36576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8pPr>
            <a:lvl9pPr indent="-228600" lvl="8" marL="4114800" marR="0" rtl="0" algn="l">
              <a:lnSpc>
                <a:spcPct val="117999"/>
              </a:lnSpc>
              <a:spcBef>
                <a:spcPts val="0"/>
              </a:spcBef>
              <a:spcAft>
                <a:spcPts val="0"/>
              </a:spcAft>
              <a:buSzPts val="1400"/>
              <a:buNone/>
              <a:defRPr b="0" i="0" sz="2200" u="none" cap="none" strike="noStrike">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spreadsheets/d/1FkEwuIBUsQWFMIDuL2MxY2AlKWMMR4rF_dENsrTq-LM/edit#gid=1364179614" TargetMode="Externa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8" name="Shape 468"/>
        <p:cNvGrpSpPr/>
        <p:nvPr/>
      </p:nvGrpSpPr>
      <p:grpSpPr>
        <a:xfrm>
          <a:off x="0" y="0"/>
          <a:ext cx="0" cy="0"/>
          <a:chOff x="0" y="0"/>
          <a:chExt cx="0" cy="0"/>
        </a:xfrm>
      </p:grpSpPr>
      <p:sp>
        <p:nvSpPr>
          <p:cNvPr id="469" name="Google Shape;469;g12d08e37f1c_0_4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470" name="Google Shape;470;g12d08e37f1c_0_4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9" name="Shape 599"/>
        <p:cNvGrpSpPr/>
        <p:nvPr/>
      </p:nvGrpSpPr>
      <p:grpSpPr>
        <a:xfrm>
          <a:off x="0" y="0"/>
          <a:ext cx="0" cy="0"/>
          <a:chOff x="0" y="0"/>
          <a:chExt cx="0" cy="0"/>
        </a:xfrm>
      </p:grpSpPr>
      <p:sp>
        <p:nvSpPr>
          <p:cNvPr id="600" name="Google Shape;600;g13909f190e7_3_6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1" name="Google Shape;601;g13909f190e7_3_6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8" name="Shape 618"/>
        <p:cNvGrpSpPr/>
        <p:nvPr/>
      </p:nvGrpSpPr>
      <p:grpSpPr>
        <a:xfrm>
          <a:off x="0" y="0"/>
          <a:ext cx="0" cy="0"/>
          <a:chOff x="0" y="0"/>
          <a:chExt cx="0" cy="0"/>
        </a:xfrm>
      </p:grpSpPr>
      <p:sp>
        <p:nvSpPr>
          <p:cNvPr id="619" name="Google Shape;619;g1489ef06c98_0_4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20" name="Google Shape;620;g1489ef06c98_0_44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21" name="Google Shape;621;g1489ef06c98_0_44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2" name="Shape 632"/>
        <p:cNvGrpSpPr/>
        <p:nvPr/>
      </p:nvGrpSpPr>
      <p:grpSpPr>
        <a:xfrm>
          <a:off x="0" y="0"/>
          <a:ext cx="0" cy="0"/>
          <a:chOff x="0" y="0"/>
          <a:chExt cx="0" cy="0"/>
        </a:xfrm>
      </p:grpSpPr>
      <p:sp>
        <p:nvSpPr>
          <p:cNvPr id="633" name="Google Shape;633;g152fb4dceaf_1_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34" name="Google Shape;634;g152fb4dceaf_1_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2" name="Shape 642"/>
        <p:cNvGrpSpPr/>
        <p:nvPr/>
      </p:nvGrpSpPr>
      <p:grpSpPr>
        <a:xfrm>
          <a:off x="0" y="0"/>
          <a:ext cx="0" cy="0"/>
          <a:chOff x="0" y="0"/>
          <a:chExt cx="0" cy="0"/>
        </a:xfrm>
      </p:grpSpPr>
      <p:sp>
        <p:nvSpPr>
          <p:cNvPr id="643" name="Google Shape;643;g1489ef06c98_0_7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NL"/>
              <a:t>Table 3.1</a:t>
            </a:r>
            <a:endParaRPr/>
          </a:p>
        </p:txBody>
      </p:sp>
      <p:sp>
        <p:nvSpPr>
          <p:cNvPr id="644" name="Google Shape;644;g1489ef06c98_0_76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14901d63b91_0_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14901d63b91_0_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0" name="Shape 660"/>
        <p:cNvGrpSpPr/>
        <p:nvPr/>
      </p:nvGrpSpPr>
      <p:grpSpPr>
        <a:xfrm>
          <a:off x="0" y="0"/>
          <a:ext cx="0" cy="0"/>
          <a:chOff x="0" y="0"/>
          <a:chExt cx="0" cy="0"/>
        </a:xfrm>
      </p:grpSpPr>
      <p:sp>
        <p:nvSpPr>
          <p:cNvPr id="661" name="Google Shape;661;g13909f190e7_3_8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62" name="Google Shape;662;g13909f190e7_3_8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L"/>
              <a:t>Background in Horizon Europe CA: In Horizon Europe, Background is not just limited to just </a:t>
            </a:r>
            <a:r>
              <a:rPr lang="en-NL"/>
              <a:t>Intellectual</a:t>
            </a:r>
            <a:r>
              <a:rPr lang="en-NL"/>
              <a:t> Property Rights. Background means any data, know-how or information, including any rights such as IPR that is held by the beneficiary before they acceded to the Agreement, and is needed to implement the action or exploit the results”. Therefore, the background can take many forms, not only the form of intellectual property rights, it could be information, databases, tangible assets, trade secrets, know-how..."</a:t>
            </a:r>
            <a:endParaRPr/>
          </a:p>
          <a:p>
            <a:pPr indent="0" lvl="0" marL="0" rtl="0" algn="l">
              <a:spcBef>
                <a:spcPts val="0"/>
              </a:spcBef>
              <a:spcAft>
                <a:spcPts val="0"/>
              </a:spcAft>
              <a:buNone/>
            </a:pPr>
            <a:r>
              <a:t/>
            </a:r>
            <a:endParaRPr/>
          </a:p>
          <a:p>
            <a:pPr indent="0" lvl="0" marL="0" rtl="0" algn="l">
              <a:spcBef>
                <a:spcPts val="0"/>
              </a:spcBef>
              <a:spcAft>
                <a:spcPts val="0"/>
              </a:spcAft>
              <a:buNone/>
            </a:pPr>
            <a:r>
              <a:rPr lang="en-NL"/>
              <a:t>So, we suggest including even the expertise or know-how or databases that you will bring to the table during the project that will be needed for implementing the project actions or for exploitation of the results. </a:t>
            </a:r>
            <a:endParaRPr/>
          </a:p>
          <a:p>
            <a:pPr indent="0" lvl="0" marL="0" rtl="0" algn="l">
              <a:spcBef>
                <a:spcPts val="0"/>
              </a:spcBef>
              <a:spcAft>
                <a:spcPts val="0"/>
              </a:spcAft>
              <a:buNone/>
            </a:pPr>
            <a:r>
              <a:rPr lang="en-NL"/>
              <a:t> </a:t>
            </a:r>
            <a:endParaRPr/>
          </a:p>
          <a:p>
            <a:pPr indent="0" lvl="0" marL="0" rtl="0" algn="l">
              <a:spcBef>
                <a:spcPts val="0"/>
              </a:spcBef>
              <a:spcAft>
                <a:spcPts val="0"/>
              </a:spcAft>
              <a:buNone/>
            </a:pPr>
            <a:r>
              <a:rPr lang="en-NL"/>
              <a:t>Another thing to be noted is that an intellectual asset should be included in the background even if they are open access as long as it is owned (or partly owned) by you.</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g1489ef06c98_0_7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9" name="Google Shape;669;g1489ef06c98_0_7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3" name="Shape 673"/>
        <p:cNvGrpSpPr/>
        <p:nvPr/>
      </p:nvGrpSpPr>
      <p:grpSpPr>
        <a:xfrm>
          <a:off x="0" y="0"/>
          <a:ext cx="0" cy="0"/>
          <a:chOff x="0" y="0"/>
          <a:chExt cx="0" cy="0"/>
        </a:xfrm>
      </p:grpSpPr>
      <p:sp>
        <p:nvSpPr>
          <p:cNvPr id="674" name="Google Shape;674;g1489ef06c98_0_6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5" name="Google Shape;675;g1489ef06c98_0_6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NL">
                <a:solidFill>
                  <a:schemeClr val="dk1"/>
                </a:solidFill>
              </a:rPr>
              <a:t>To update image (Coordinator → Director, sci coord → sci coord, Ethics board)</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NL">
                <a:solidFill>
                  <a:schemeClr val="dk1"/>
                </a:solidFill>
              </a:rPr>
              <a:t>Add key members’ names to boards</a:t>
            </a:r>
            <a:endParaRPr/>
          </a:p>
          <a:p>
            <a:pPr indent="0" lvl="0" marL="0" rtl="0" algn="l">
              <a:lnSpc>
                <a:spcPct val="100000"/>
              </a:lnSpc>
              <a:spcBef>
                <a:spcPts val="0"/>
              </a:spcBef>
              <a:spcAft>
                <a:spcPts val="0"/>
              </a:spcAft>
              <a:buSzPts val="1100"/>
              <a:buNone/>
            </a:pPr>
            <a:r>
              <a:rPr lang="en-NL"/>
              <a:t>To announce: Looking for volunteers for</a:t>
            </a:r>
            <a:endParaRPr/>
          </a:p>
          <a:p>
            <a:pPr indent="-317500" lvl="0" marL="457200" rtl="0" algn="l">
              <a:lnSpc>
                <a:spcPct val="100000"/>
              </a:lnSpc>
              <a:spcBef>
                <a:spcPts val="0"/>
              </a:spcBef>
              <a:spcAft>
                <a:spcPts val="0"/>
              </a:spcAft>
              <a:buSzPts val="1400"/>
              <a:buChar char="-"/>
            </a:pPr>
            <a:r>
              <a:rPr lang="en-NL"/>
              <a:t>Ethics board members (3)</a:t>
            </a:r>
            <a:endParaRPr/>
          </a:p>
          <a:p>
            <a:pPr indent="-317500" lvl="0" marL="457200" rtl="0" algn="l">
              <a:lnSpc>
                <a:spcPct val="100000"/>
              </a:lnSpc>
              <a:spcBef>
                <a:spcPts val="0"/>
              </a:spcBef>
              <a:spcAft>
                <a:spcPts val="0"/>
              </a:spcAft>
              <a:buSzPts val="1400"/>
              <a:buChar char="-"/>
            </a:pPr>
            <a:r>
              <a:rPr lang="en-NL"/>
              <a:t>GA chair volunteer (1)</a:t>
            </a:r>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0" name="Shape 680"/>
        <p:cNvGrpSpPr/>
        <p:nvPr/>
      </p:nvGrpSpPr>
      <p:grpSpPr>
        <a:xfrm>
          <a:off x="0" y="0"/>
          <a:ext cx="0" cy="0"/>
          <a:chOff x="0" y="0"/>
          <a:chExt cx="0" cy="0"/>
        </a:xfrm>
      </p:grpSpPr>
      <p:sp>
        <p:nvSpPr>
          <p:cNvPr id="681" name="Google Shape;681;g1489ef06c98_0_7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NL" sz="1800"/>
              <a:t>OC- c&amp;d under</a:t>
            </a:r>
            <a:r>
              <a:rPr i="1" lang="en-NL" sz="1800">
                <a:solidFill>
                  <a:schemeClr val="dk1"/>
                </a:solidFill>
                <a:latin typeface="DM Sans"/>
                <a:ea typeface="DM Sans"/>
                <a:cs typeface="DM Sans"/>
                <a:sym typeface="DM Sans"/>
              </a:rPr>
              <a:t> BE01, 08, 18</a:t>
            </a:r>
            <a:endParaRPr i="1" sz="1800">
              <a:solidFill>
                <a:schemeClr val="dk1"/>
              </a:solidFill>
              <a:latin typeface="DM Sans"/>
              <a:ea typeface="DM Sans"/>
              <a:cs typeface="DM Sans"/>
              <a:sym typeface="DM Sans"/>
            </a:endParaRPr>
          </a:p>
          <a:p>
            <a:pPr indent="0" lvl="0" marL="0" rtl="0" algn="l">
              <a:lnSpc>
                <a:spcPct val="100000"/>
              </a:lnSpc>
              <a:spcBef>
                <a:spcPts val="0"/>
              </a:spcBef>
              <a:spcAft>
                <a:spcPts val="0"/>
              </a:spcAft>
              <a:buSzPts val="1100"/>
              <a:buNone/>
            </a:pPr>
            <a:r>
              <a:t/>
            </a:r>
            <a:endParaRPr/>
          </a:p>
        </p:txBody>
      </p:sp>
      <p:sp>
        <p:nvSpPr>
          <p:cNvPr id="682" name="Google Shape;682;g1489ef06c98_0_7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6" name="Shape 686"/>
        <p:cNvGrpSpPr/>
        <p:nvPr/>
      </p:nvGrpSpPr>
      <p:grpSpPr>
        <a:xfrm>
          <a:off x="0" y="0"/>
          <a:ext cx="0" cy="0"/>
          <a:chOff x="0" y="0"/>
          <a:chExt cx="0" cy="0"/>
        </a:xfrm>
      </p:grpSpPr>
      <p:sp>
        <p:nvSpPr>
          <p:cNvPr id="687" name="Google Shape;687;g13909f190e7_3_9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88" name="Google Shape;688;g13909f190e7_3_9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L" sz="1400"/>
              <a:t>WP3: 8 user cases</a:t>
            </a:r>
            <a:endParaRPr sz="1400"/>
          </a:p>
          <a:p>
            <a:pPr indent="0" lvl="0" marL="0" rtl="0" algn="l">
              <a:spcBef>
                <a:spcPts val="0"/>
              </a:spcBef>
              <a:spcAft>
                <a:spcPts val="0"/>
              </a:spcAft>
              <a:buNone/>
            </a:pPr>
            <a:r>
              <a:rPr lang="en-NL" sz="1400"/>
              <a:t>WP5: 5 mature cases</a:t>
            </a:r>
            <a:endParaRPr sz="14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0" name="Shape 480"/>
        <p:cNvGrpSpPr/>
        <p:nvPr/>
      </p:nvGrpSpPr>
      <p:grpSpPr>
        <a:xfrm>
          <a:off x="0" y="0"/>
          <a:ext cx="0" cy="0"/>
          <a:chOff x="0" y="0"/>
          <a:chExt cx="0" cy="0"/>
        </a:xfrm>
      </p:grpSpPr>
      <p:sp>
        <p:nvSpPr>
          <p:cNvPr id="481" name="Google Shape;481;g13909f190e7_3_1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2" name="Google Shape;482;g13909f190e7_3_10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83" name="Google Shape;483;g13909f190e7_3_10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5" name="Shape 695"/>
        <p:cNvGrpSpPr/>
        <p:nvPr/>
      </p:nvGrpSpPr>
      <p:grpSpPr>
        <a:xfrm>
          <a:off x="0" y="0"/>
          <a:ext cx="0" cy="0"/>
          <a:chOff x="0" y="0"/>
          <a:chExt cx="0" cy="0"/>
        </a:xfrm>
      </p:grpSpPr>
      <p:sp>
        <p:nvSpPr>
          <p:cNvPr id="696" name="Google Shape;696;g152ea1fcc2f_2_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697" name="Google Shape;697;g152ea1fcc2f_2_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g1501cf0792d_0_1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04" name="Google Shape;704;g1501cf0792d_0_1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8" name="Shape 708"/>
        <p:cNvGrpSpPr/>
        <p:nvPr/>
      </p:nvGrpSpPr>
      <p:grpSpPr>
        <a:xfrm>
          <a:off x="0" y="0"/>
          <a:ext cx="0" cy="0"/>
          <a:chOff x="0" y="0"/>
          <a:chExt cx="0" cy="0"/>
        </a:xfrm>
      </p:grpSpPr>
      <p:sp>
        <p:nvSpPr>
          <p:cNvPr id="709" name="Google Shape;709;g14901d63b91_0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10" name="Google Shape;710;g14901d63b91_0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5" name="Shape 715"/>
        <p:cNvGrpSpPr/>
        <p:nvPr/>
      </p:nvGrpSpPr>
      <p:grpSpPr>
        <a:xfrm>
          <a:off x="0" y="0"/>
          <a:ext cx="0" cy="0"/>
          <a:chOff x="0" y="0"/>
          <a:chExt cx="0" cy="0"/>
        </a:xfrm>
      </p:grpSpPr>
      <p:sp>
        <p:nvSpPr>
          <p:cNvPr id="716" name="Google Shape;716;g151269a82b6_0_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17" name="Google Shape;717;g151269a82b6_0_9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2" name="Shape 722"/>
        <p:cNvGrpSpPr/>
        <p:nvPr/>
      </p:nvGrpSpPr>
      <p:grpSpPr>
        <a:xfrm>
          <a:off x="0" y="0"/>
          <a:ext cx="0" cy="0"/>
          <a:chOff x="0" y="0"/>
          <a:chExt cx="0" cy="0"/>
        </a:xfrm>
      </p:grpSpPr>
      <p:sp>
        <p:nvSpPr>
          <p:cNvPr id="723" name="Google Shape;723;g1489ef06c98_0_7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NL"/>
              <a:t>Show ASB as ‘user’ of the service usage report  -  Show that their analysis feeds back to the activity plans, esp to WP2 (comm, outreach, support) and service delivery tasks</a:t>
            </a:r>
            <a:endParaRPr/>
          </a:p>
        </p:txBody>
      </p:sp>
      <p:sp>
        <p:nvSpPr>
          <p:cNvPr id="724" name="Google Shape;724;g1489ef06c98_0_7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6" name="Shape 756"/>
        <p:cNvGrpSpPr/>
        <p:nvPr/>
      </p:nvGrpSpPr>
      <p:grpSpPr>
        <a:xfrm>
          <a:off x="0" y="0"/>
          <a:ext cx="0" cy="0"/>
          <a:chOff x="0" y="0"/>
          <a:chExt cx="0" cy="0"/>
        </a:xfrm>
      </p:grpSpPr>
      <p:sp>
        <p:nvSpPr>
          <p:cNvPr id="757" name="Google Shape;757;g1489ef06c98_0_7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58" name="Google Shape;758;g1489ef06c98_0_75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3" name="Shape 763"/>
        <p:cNvGrpSpPr/>
        <p:nvPr/>
      </p:nvGrpSpPr>
      <p:grpSpPr>
        <a:xfrm>
          <a:off x="0" y="0"/>
          <a:ext cx="0" cy="0"/>
          <a:chOff x="0" y="0"/>
          <a:chExt cx="0" cy="0"/>
        </a:xfrm>
      </p:grpSpPr>
      <p:sp>
        <p:nvSpPr>
          <p:cNvPr id="764" name="Google Shape;764;g1542a18a495_1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65" name="Google Shape;765;g1542a18a495_1_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3" name="Shape 773"/>
        <p:cNvGrpSpPr/>
        <p:nvPr/>
      </p:nvGrpSpPr>
      <p:grpSpPr>
        <a:xfrm>
          <a:off x="0" y="0"/>
          <a:ext cx="0" cy="0"/>
          <a:chOff x="0" y="0"/>
          <a:chExt cx="0" cy="0"/>
        </a:xfrm>
      </p:grpSpPr>
      <p:sp>
        <p:nvSpPr>
          <p:cNvPr id="774" name="Google Shape;774;g1495000c373_2_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5" name="Google Shape;775;g1495000c373_2_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NL"/>
              <a:t>via Open Call, users have access to services</a:t>
            </a:r>
            <a:endParaRPr/>
          </a:p>
          <a:p>
            <a:pPr indent="0" lvl="0" marL="0" rtl="0" algn="l">
              <a:lnSpc>
                <a:spcPct val="100000"/>
              </a:lnSpc>
              <a:spcBef>
                <a:spcPts val="0"/>
              </a:spcBef>
              <a:spcAft>
                <a:spcPts val="0"/>
              </a:spcAft>
              <a:buSzPts val="1100"/>
              <a:buNone/>
            </a:pPr>
            <a:r>
              <a:rPr lang="en-NL"/>
              <a:t> steps: metrics,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6" name="Shape 796"/>
        <p:cNvGrpSpPr/>
        <p:nvPr/>
      </p:nvGrpSpPr>
      <p:grpSpPr>
        <a:xfrm>
          <a:off x="0" y="0"/>
          <a:ext cx="0" cy="0"/>
          <a:chOff x="0" y="0"/>
          <a:chExt cx="0" cy="0"/>
        </a:xfrm>
      </p:grpSpPr>
      <p:sp>
        <p:nvSpPr>
          <p:cNvPr id="797" name="Google Shape;797;g1495000c373_2_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8" name="Google Shape;798;g1495000c373_2_7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3" name="Shape 803"/>
        <p:cNvGrpSpPr/>
        <p:nvPr/>
      </p:nvGrpSpPr>
      <p:grpSpPr>
        <a:xfrm>
          <a:off x="0" y="0"/>
          <a:ext cx="0" cy="0"/>
          <a:chOff x="0" y="0"/>
          <a:chExt cx="0" cy="0"/>
        </a:xfrm>
      </p:grpSpPr>
      <p:sp>
        <p:nvSpPr>
          <p:cNvPr id="804" name="Google Shape;804;g1504256cb86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05" name="Google Shape;805;g1504256cb86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8" name="Shape 508"/>
        <p:cNvGrpSpPr/>
        <p:nvPr/>
      </p:nvGrpSpPr>
      <p:grpSpPr>
        <a:xfrm>
          <a:off x="0" y="0"/>
          <a:ext cx="0" cy="0"/>
          <a:chOff x="0" y="0"/>
          <a:chExt cx="0" cy="0"/>
        </a:xfrm>
      </p:grpSpPr>
      <p:sp>
        <p:nvSpPr>
          <p:cNvPr id="509" name="Google Shape;509;g14901d63b91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10" name="Google Shape;510;g14901d63b91_0_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0" name="Shape 810"/>
        <p:cNvGrpSpPr/>
        <p:nvPr/>
      </p:nvGrpSpPr>
      <p:grpSpPr>
        <a:xfrm>
          <a:off x="0" y="0"/>
          <a:ext cx="0" cy="0"/>
          <a:chOff x="0" y="0"/>
          <a:chExt cx="0" cy="0"/>
        </a:xfrm>
      </p:grpSpPr>
      <p:sp>
        <p:nvSpPr>
          <p:cNvPr id="811" name="Google Shape;811;g1489ef06c98_0_7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2" name="Google Shape;812;g1489ef06c98_0_76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7" name="Shape 817"/>
        <p:cNvGrpSpPr/>
        <p:nvPr/>
      </p:nvGrpSpPr>
      <p:grpSpPr>
        <a:xfrm>
          <a:off x="0" y="0"/>
          <a:ext cx="0" cy="0"/>
          <a:chOff x="0" y="0"/>
          <a:chExt cx="0" cy="0"/>
        </a:xfrm>
      </p:grpSpPr>
      <p:sp>
        <p:nvSpPr>
          <p:cNvPr id="818" name="Google Shape;818;g1489ef06c98_0_7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9" name="Google Shape;819;g1489ef06c98_0_77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3" name="Shape 823"/>
        <p:cNvGrpSpPr/>
        <p:nvPr/>
      </p:nvGrpSpPr>
      <p:grpSpPr>
        <a:xfrm>
          <a:off x="0" y="0"/>
          <a:ext cx="0" cy="0"/>
          <a:chOff x="0" y="0"/>
          <a:chExt cx="0" cy="0"/>
        </a:xfrm>
      </p:grpSpPr>
      <p:sp>
        <p:nvSpPr>
          <p:cNvPr id="824" name="Google Shape;824;g1489ef06c98_0_7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5" name="Google Shape;825;g1489ef06c98_0_77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9" name="Shape 829"/>
        <p:cNvGrpSpPr/>
        <p:nvPr/>
      </p:nvGrpSpPr>
      <p:grpSpPr>
        <a:xfrm>
          <a:off x="0" y="0"/>
          <a:ext cx="0" cy="0"/>
          <a:chOff x="0" y="0"/>
          <a:chExt cx="0" cy="0"/>
        </a:xfrm>
      </p:grpSpPr>
      <p:sp>
        <p:nvSpPr>
          <p:cNvPr id="830" name="Google Shape;830;g14901d63b91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1" name="Google Shape;831;g14901d63b91_0_3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g1534d81b505_1_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38" name="Google Shape;838;g1534d81b505_1_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7" name="Shape 847"/>
        <p:cNvGrpSpPr/>
        <p:nvPr/>
      </p:nvGrpSpPr>
      <p:grpSpPr>
        <a:xfrm>
          <a:off x="0" y="0"/>
          <a:ext cx="0" cy="0"/>
          <a:chOff x="0" y="0"/>
          <a:chExt cx="0" cy="0"/>
        </a:xfrm>
      </p:grpSpPr>
      <p:sp>
        <p:nvSpPr>
          <p:cNvPr id="848" name="Google Shape;848;g149f12161f0_0_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49" name="Google Shape;849;g149f12161f0_0_4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3" name="Shape 863"/>
        <p:cNvGrpSpPr/>
        <p:nvPr/>
      </p:nvGrpSpPr>
      <p:grpSpPr>
        <a:xfrm>
          <a:off x="0" y="0"/>
          <a:ext cx="0" cy="0"/>
          <a:chOff x="0" y="0"/>
          <a:chExt cx="0" cy="0"/>
        </a:xfrm>
      </p:grpSpPr>
      <p:sp>
        <p:nvSpPr>
          <p:cNvPr id="864" name="Google Shape;864;g149f12161f0_0_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65" name="Google Shape;865;g149f12161f0_0_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g149f12161f0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79" name="Google Shape;879;g149f12161f0_0_8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4" name="Shape 884"/>
        <p:cNvGrpSpPr/>
        <p:nvPr/>
      </p:nvGrpSpPr>
      <p:grpSpPr>
        <a:xfrm>
          <a:off x="0" y="0"/>
          <a:ext cx="0" cy="0"/>
          <a:chOff x="0" y="0"/>
          <a:chExt cx="0" cy="0"/>
        </a:xfrm>
      </p:grpSpPr>
      <p:sp>
        <p:nvSpPr>
          <p:cNvPr id="885" name="Google Shape;885;g1504256cb86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886" name="Google Shape;886;g1504256cb86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2" name="Shape 902"/>
        <p:cNvGrpSpPr/>
        <p:nvPr/>
      </p:nvGrpSpPr>
      <p:grpSpPr>
        <a:xfrm>
          <a:off x="0" y="0"/>
          <a:ext cx="0" cy="0"/>
          <a:chOff x="0" y="0"/>
          <a:chExt cx="0" cy="0"/>
        </a:xfrm>
      </p:grpSpPr>
      <p:sp>
        <p:nvSpPr>
          <p:cNvPr id="903" name="Google Shape;903;g1504256cb86_1_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04" name="Google Shape;904;g1504256cb86_1_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g1489ef06c98_0_1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g1489ef06c98_0_14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18" name="Google Shape;518;g1489ef06c98_0_14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NL"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8" name="Shape 908"/>
        <p:cNvGrpSpPr/>
        <p:nvPr/>
      </p:nvGrpSpPr>
      <p:grpSpPr>
        <a:xfrm>
          <a:off x="0" y="0"/>
          <a:ext cx="0" cy="0"/>
          <a:chOff x="0" y="0"/>
          <a:chExt cx="0" cy="0"/>
        </a:xfrm>
      </p:grpSpPr>
      <p:sp>
        <p:nvSpPr>
          <p:cNvPr id="909" name="Google Shape;909;g1504256cb86_1_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0" name="Google Shape;910;g1504256cb86_1_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g14b76e2841d_1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16" name="Google Shape;916;g14b76e2841d_1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8" name="Shape 928"/>
        <p:cNvGrpSpPr/>
        <p:nvPr/>
      </p:nvGrpSpPr>
      <p:grpSpPr>
        <a:xfrm>
          <a:off x="0" y="0"/>
          <a:ext cx="0" cy="0"/>
          <a:chOff x="0" y="0"/>
          <a:chExt cx="0" cy="0"/>
        </a:xfrm>
      </p:grpSpPr>
      <p:sp>
        <p:nvSpPr>
          <p:cNvPr id="929" name="Google Shape;929;g14901d63b91_0_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0" name="Google Shape;930;g14901d63b91_0_5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6" name="Shape 936"/>
        <p:cNvGrpSpPr/>
        <p:nvPr/>
      </p:nvGrpSpPr>
      <p:grpSpPr>
        <a:xfrm>
          <a:off x="0" y="0"/>
          <a:ext cx="0" cy="0"/>
          <a:chOff x="0" y="0"/>
          <a:chExt cx="0" cy="0"/>
        </a:xfrm>
      </p:grpSpPr>
      <p:sp>
        <p:nvSpPr>
          <p:cNvPr id="937" name="Google Shape;937;g149f12161f0_0_1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38" name="Google Shape;938;g149f12161f0_0_12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NL" u="sng">
                <a:solidFill>
                  <a:schemeClr val="hlink"/>
                </a:solidFill>
                <a:hlinkClick r:id="rId2"/>
              </a:rPr>
              <a:t>https://docs.google.com/spreadsheets/d/1FkEwuIBUsQWFMIDuL2MxY2AlKWMMR4rF_dENsrTq-LM/edit#gid=1364179614</a:t>
            </a:r>
            <a:endParaRPr/>
          </a:p>
          <a:p>
            <a:pPr indent="0" lvl="0" marL="0" rtl="0" algn="l">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2" name="Shape 942"/>
        <p:cNvGrpSpPr/>
        <p:nvPr/>
      </p:nvGrpSpPr>
      <p:grpSpPr>
        <a:xfrm>
          <a:off x="0" y="0"/>
          <a:ext cx="0" cy="0"/>
          <a:chOff x="0" y="0"/>
          <a:chExt cx="0" cy="0"/>
        </a:xfrm>
      </p:grpSpPr>
      <p:sp>
        <p:nvSpPr>
          <p:cNvPr id="943" name="Google Shape;943;g149f12161f0_0_1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44" name="Google Shape;944;g149f12161f0_0_1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8" name="Shape 948"/>
        <p:cNvGrpSpPr/>
        <p:nvPr/>
      </p:nvGrpSpPr>
      <p:grpSpPr>
        <a:xfrm>
          <a:off x="0" y="0"/>
          <a:ext cx="0" cy="0"/>
          <a:chOff x="0" y="0"/>
          <a:chExt cx="0" cy="0"/>
        </a:xfrm>
      </p:grpSpPr>
      <p:sp>
        <p:nvSpPr>
          <p:cNvPr id="949" name="Google Shape;949;g1542a18a495_1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0" name="Google Shape;950;g1542a18a495_1_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5" name="Shape 955"/>
        <p:cNvGrpSpPr/>
        <p:nvPr/>
      </p:nvGrpSpPr>
      <p:grpSpPr>
        <a:xfrm>
          <a:off x="0" y="0"/>
          <a:ext cx="0" cy="0"/>
          <a:chOff x="0" y="0"/>
          <a:chExt cx="0" cy="0"/>
        </a:xfrm>
      </p:grpSpPr>
      <p:sp>
        <p:nvSpPr>
          <p:cNvPr id="956" name="Google Shape;956;g14901d63b91_0_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957" name="Google Shape;957;g14901d63b91_0_7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4" name="Shape 524"/>
        <p:cNvGrpSpPr/>
        <p:nvPr/>
      </p:nvGrpSpPr>
      <p:grpSpPr>
        <a:xfrm>
          <a:off x="0" y="0"/>
          <a:ext cx="0" cy="0"/>
          <a:chOff x="0" y="0"/>
          <a:chExt cx="0" cy="0"/>
        </a:xfrm>
      </p:grpSpPr>
      <p:sp>
        <p:nvSpPr>
          <p:cNvPr id="525" name="Google Shape;525;g1489ef06c98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6" name="Google Shape;526;g1489ef06c98_0_16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0" name="Shape 550"/>
        <p:cNvGrpSpPr/>
        <p:nvPr/>
      </p:nvGrpSpPr>
      <p:grpSpPr>
        <a:xfrm>
          <a:off x="0" y="0"/>
          <a:ext cx="0" cy="0"/>
          <a:chOff x="0" y="0"/>
          <a:chExt cx="0" cy="0"/>
        </a:xfrm>
      </p:grpSpPr>
      <p:sp>
        <p:nvSpPr>
          <p:cNvPr id="551" name="Google Shape;551;g152085b6d7a_1_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52" name="Google Shape;552;g152085b6d7a_1_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NL" sz="1600">
                <a:solidFill>
                  <a:schemeClr val="dk1"/>
                </a:solidFill>
              </a:rPr>
              <a:t>24 institutes</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NL" sz="1600">
                <a:solidFill>
                  <a:schemeClr val="dk1"/>
                </a:solidFill>
              </a:rPr>
              <a:t>AI/ML technical experts (5): LIP, CSIC, IISAS, KIT, UPV</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NL" sz="1600">
                <a:solidFill>
                  <a:schemeClr val="dk1"/>
                </a:solidFill>
              </a:rPr>
              <a:t>Infrastructure providers (6): TUBITAK, CSIC, INCD, Walton, GRNET, EGI</a:t>
            </a:r>
            <a:endParaRPr sz="16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NL" sz="1600">
                <a:solidFill>
                  <a:schemeClr val="dk1"/>
                </a:solidFill>
              </a:rPr>
              <a:t>Research services and use cases (13)</a:t>
            </a:r>
            <a:endParaRPr sz="1600">
              <a:solidFill>
                <a:schemeClr val="dk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9" name="Shape 579"/>
        <p:cNvGrpSpPr/>
        <p:nvPr/>
      </p:nvGrpSpPr>
      <p:grpSpPr>
        <a:xfrm>
          <a:off x="0" y="0"/>
          <a:ext cx="0" cy="0"/>
          <a:chOff x="0" y="0"/>
          <a:chExt cx="0" cy="0"/>
        </a:xfrm>
      </p:grpSpPr>
      <p:sp>
        <p:nvSpPr>
          <p:cNvPr id="580" name="Google Shape;580;g13909f190e7_0_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1" name="Google Shape;581;g13909f190e7_0_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5" name="Shape 585"/>
        <p:cNvGrpSpPr/>
        <p:nvPr/>
      </p:nvGrpSpPr>
      <p:grpSpPr>
        <a:xfrm>
          <a:off x="0" y="0"/>
          <a:ext cx="0" cy="0"/>
          <a:chOff x="0" y="0"/>
          <a:chExt cx="0" cy="0"/>
        </a:xfrm>
      </p:grpSpPr>
      <p:sp>
        <p:nvSpPr>
          <p:cNvPr id="586" name="Google Shape;586;g15358bfc7d1_2_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87" name="Google Shape;587;g15358bfc7d1_2_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1" name="Shape 591"/>
        <p:cNvGrpSpPr/>
        <p:nvPr/>
      </p:nvGrpSpPr>
      <p:grpSpPr>
        <a:xfrm>
          <a:off x="0" y="0"/>
          <a:ext cx="0" cy="0"/>
          <a:chOff x="0" y="0"/>
          <a:chExt cx="0" cy="0"/>
        </a:xfrm>
      </p:grpSpPr>
      <p:sp>
        <p:nvSpPr>
          <p:cNvPr id="592" name="Google Shape;592;g152ea1fcc2f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593" name="Google Shape;593;g152ea1fcc2f_0_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png"/></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6.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6.png"/></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twitter.com/EGI_eInfra" TargetMode="External"/><Relationship Id="rId3" Type="http://schemas.openxmlformats.org/officeDocument/2006/relationships/hyperlink" Target="https://www.linkedin.com/company/1024536" TargetMode="External"/><Relationship Id="rId4" Type="http://schemas.openxmlformats.org/officeDocument/2006/relationships/image" Target="../media/image14.png"/><Relationship Id="rId5" Type="http://schemas.openxmlformats.org/officeDocument/2006/relationships/hyperlink" Target="https://www.youtube.com/c/EGIFederation" TargetMode="External"/><Relationship Id="rId6"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9.png"/><Relationship Id="rId3" Type="http://schemas.openxmlformats.org/officeDocument/2006/relationships/image" Target="../media/image26.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18.png"/><Relationship Id="rId4" Type="http://schemas.openxmlformats.org/officeDocument/2006/relationships/image" Target="../media/image26.png"/><Relationship Id="rId10" Type="http://schemas.openxmlformats.org/officeDocument/2006/relationships/image" Target="../media/image6.png"/><Relationship Id="rId9" Type="http://schemas.openxmlformats.org/officeDocument/2006/relationships/image" Target="../media/image17.png"/><Relationship Id="rId5" Type="http://schemas.openxmlformats.org/officeDocument/2006/relationships/image" Target="../media/image8.png"/><Relationship Id="rId6" Type="http://schemas.openxmlformats.org/officeDocument/2006/relationships/hyperlink" Target="https://twitter.com/eu_imagine" TargetMode="External"/><Relationship Id="rId7" Type="http://schemas.openxmlformats.org/officeDocument/2006/relationships/image" Target="../media/image24.png"/><Relationship Id="rId8" Type="http://schemas.openxmlformats.org/officeDocument/2006/relationships/hyperlink" Target="https://www.linkedin.com/company/1024536" TargetMode="Externa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26.png"/><Relationship Id="rId4" Type="http://schemas.openxmlformats.org/officeDocument/2006/relationships/hyperlink" Target="https://twitter.com/eu_imagine" TargetMode="External"/><Relationship Id="rId5" Type="http://schemas.openxmlformats.org/officeDocument/2006/relationships/image" Target="../media/image24.png"/><Relationship Id="rId6" Type="http://schemas.openxmlformats.org/officeDocument/2006/relationships/hyperlink" Target="https://www.linkedin.com/company/1024536" TargetMode="External"/><Relationship Id="rId7" Type="http://schemas.openxmlformats.org/officeDocument/2006/relationships/image" Target="../media/image17.png"/><Relationship Id="rId8" Type="http://schemas.openxmlformats.org/officeDocument/2006/relationships/image" Target="../media/image6.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6.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Title without Background" type="tx">
  <p:cSld name="TITLE_AND_BODY">
    <p:spTree>
      <p:nvGrpSpPr>
        <p:cNvPr id="11" name="Shape 11"/>
        <p:cNvGrpSpPr/>
        <p:nvPr/>
      </p:nvGrpSpPr>
      <p:grpSpPr>
        <a:xfrm>
          <a:off x="0" y="0"/>
          <a:ext cx="0" cy="0"/>
          <a:chOff x="0" y="0"/>
          <a:chExt cx="0" cy="0"/>
        </a:xfrm>
      </p:grpSpPr>
      <p:sp>
        <p:nvSpPr>
          <p:cNvPr id="12" name="Google Shape;12;p2"/>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3" name="Google Shape;13;p2"/>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14" name="Google Shape;14;p2"/>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Vertical with Bullet 1">
  <p:cSld name="Content - 3 Vertical with Bullet_1">
    <p:spTree>
      <p:nvGrpSpPr>
        <p:cNvPr id="134" name="Shape 134"/>
        <p:cNvGrpSpPr/>
        <p:nvPr/>
      </p:nvGrpSpPr>
      <p:grpSpPr>
        <a:xfrm>
          <a:off x="0" y="0"/>
          <a:ext cx="0" cy="0"/>
          <a:chOff x="0" y="0"/>
          <a:chExt cx="0" cy="0"/>
        </a:xfrm>
      </p:grpSpPr>
      <p:pic>
        <p:nvPicPr>
          <p:cNvPr descr="Image" id="135" name="Google Shape;135;p11"/>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36" name="Google Shape;136;p11"/>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37" name="Google Shape;137;p11"/>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38" name="Google Shape;138;p11"/>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39" name="Google Shape;139;p11"/>
          <p:cNvSpPr txBox="1"/>
          <p:nvPr>
            <p:ph idx="2" type="body"/>
          </p:nvPr>
        </p:nvSpPr>
        <p:spPr>
          <a:xfrm>
            <a:off x="2025367" y="6109742"/>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0" name="Google Shape;140;p11"/>
          <p:cNvSpPr txBox="1"/>
          <p:nvPr>
            <p:ph idx="3" type="body"/>
          </p:nvPr>
        </p:nvSpPr>
        <p:spPr>
          <a:xfrm>
            <a:off x="2025366" y="7060439"/>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1" name="Google Shape;141;p11"/>
          <p:cNvSpPr txBox="1"/>
          <p:nvPr>
            <p:ph idx="4" type="body"/>
          </p:nvPr>
        </p:nvSpPr>
        <p:spPr>
          <a:xfrm>
            <a:off x="2025367" y="10283444"/>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2" name="Google Shape;142;p11"/>
          <p:cNvSpPr txBox="1"/>
          <p:nvPr>
            <p:ph idx="5" type="body"/>
          </p:nvPr>
        </p:nvSpPr>
        <p:spPr>
          <a:xfrm>
            <a:off x="2025375" y="3065325"/>
            <a:ext cx="20198700" cy="69168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3" name="Google Shape;143;p11"/>
          <p:cNvSpPr txBox="1"/>
          <p:nvPr>
            <p:ph idx="6" type="body"/>
          </p:nvPr>
        </p:nvSpPr>
        <p:spPr>
          <a:xfrm>
            <a:off x="2025375" y="2705225"/>
            <a:ext cx="19650300" cy="8082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with Number Bullet">
  <p:cSld name="Content - 3 Horizontal with Number Bullet">
    <p:spTree>
      <p:nvGrpSpPr>
        <p:cNvPr id="144" name="Shape 144"/>
        <p:cNvGrpSpPr/>
        <p:nvPr/>
      </p:nvGrpSpPr>
      <p:grpSpPr>
        <a:xfrm>
          <a:off x="0" y="0"/>
          <a:ext cx="0" cy="0"/>
          <a:chOff x="0" y="0"/>
          <a:chExt cx="0" cy="0"/>
        </a:xfrm>
      </p:grpSpPr>
      <p:sp>
        <p:nvSpPr>
          <p:cNvPr id="145" name="Google Shape;145;p12"/>
          <p:cNvSpPr txBox="1"/>
          <p:nvPr/>
        </p:nvSpPr>
        <p:spPr>
          <a:xfrm>
            <a:off x="20867075" y="13045341"/>
            <a:ext cx="2516700" cy="330300"/>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000"/>
              <a:buFont typeface="DM Sans"/>
              <a:buNone/>
            </a:pPr>
            <a:r>
              <a:rPr b="0" i="0" lang="en-NL" sz="2000" u="none" cap="none" strike="noStrike">
                <a:solidFill>
                  <a:srgbClr val="EF8200"/>
                </a:solidFill>
                <a:latin typeface="DM Sans"/>
                <a:ea typeface="DM Sans"/>
                <a:cs typeface="DM Sans"/>
                <a:sym typeface="DM Sans"/>
              </a:rPr>
              <a:t>www.egi.eu  |</a:t>
            </a:r>
            <a:endParaRPr/>
          </a:p>
        </p:txBody>
      </p:sp>
      <p:pic>
        <p:nvPicPr>
          <p:cNvPr descr="Image" id="146" name="Google Shape;146;p12"/>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47" name="Google Shape;147;p12"/>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48" name="Google Shape;148;p12"/>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49" name="Google Shape;149;p12"/>
          <p:cNvSpPr txBox="1"/>
          <p:nvPr>
            <p:ph idx="12" type="sldNum"/>
          </p:nvPr>
        </p:nvSpPr>
        <p:spPr>
          <a:xfrm>
            <a:off x="23383674" y="13045350"/>
            <a:ext cx="4512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50" name="Google Shape;150;p12"/>
          <p:cNvSpPr txBox="1"/>
          <p:nvPr>
            <p:ph idx="2" type="body"/>
          </p:nvPr>
        </p:nvSpPr>
        <p:spPr>
          <a:xfrm>
            <a:off x="1831774"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1" name="Google Shape;151;p12"/>
          <p:cNvSpPr txBox="1"/>
          <p:nvPr>
            <p:ph idx="3" type="body"/>
          </p:nvPr>
        </p:nvSpPr>
        <p:spPr>
          <a:xfrm>
            <a:off x="1831773"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2" name="Google Shape;152;p12"/>
          <p:cNvSpPr txBox="1"/>
          <p:nvPr>
            <p:ph idx="4" type="body"/>
          </p:nvPr>
        </p:nvSpPr>
        <p:spPr>
          <a:xfrm>
            <a:off x="9055918"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3" name="Google Shape;153;p12"/>
          <p:cNvSpPr txBox="1"/>
          <p:nvPr>
            <p:ph idx="5" type="body"/>
          </p:nvPr>
        </p:nvSpPr>
        <p:spPr>
          <a:xfrm>
            <a:off x="9055918"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4" name="Google Shape;154;p12"/>
          <p:cNvSpPr txBox="1"/>
          <p:nvPr>
            <p:ph idx="6" type="body"/>
          </p:nvPr>
        </p:nvSpPr>
        <p:spPr>
          <a:xfrm>
            <a:off x="16786860" y="4433997"/>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5" name="Google Shape;155;p12"/>
          <p:cNvSpPr txBox="1"/>
          <p:nvPr>
            <p:ph idx="7" type="body"/>
          </p:nvPr>
        </p:nvSpPr>
        <p:spPr>
          <a:xfrm>
            <a:off x="16811059" y="6213423"/>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56" name="Google Shape;156;p12"/>
          <p:cNvSpPr txBox="1"/>
          <p:nvPr/>
        </p:nvSpPr>
        <p:spPr>
          <a:xfrm>
            <a:off x="1015862" y="4433997"/>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1</a:t>
            </a:r>
            <a:endParaRPr/>
          </a:p>
        </p:txBody>
      </p:sp>
      <p:sp>
        <p:nvSpPr>
          <p:cNvPr id="157" name="Google Shape;157;p12"/>
          <p:cNvSpPr txBox="1"/>
          <p:nvPr/>
        </p:nvSpPr>
        <p:spPr>
          <a:xfrm>
            <a:off x="8079200" y="4433997"/>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2</a:t>
            </a:r>
            <a:endParaRPr/>
          </a:p>
        </p:txBody>
      </p:sp>
      <p:sp>
        <p:nvSpPr>
          <p:cNvPr id="158" name="Google Shape;158;p12"/>
          <p:cNvSpPr txBox="1"/>
          <p:nvPr/>
        </p:nvSpPr>
        <p:spPr>
          <a:xfrm>
            <a:off x="15767772" y="4433997"/>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3</a:t>
            </a:r>
            <a:endParaRPr/>
          </a:p>
        </p:txBody>
      </p:sp>
      <p:sp>
        <p:nvSpPr>
          <p:cNvPr id="159" name="Google Shape;159;p12"/>
          <p:cNvSpPr txBox="1"/>
          <p:nvPr>
            <p:ph idx="8" type="body"/>
          </p:nvPr>
        </p:nvSpPr>
        <p:spPr>
          <a:xfrm>
            <a:off x="9055918"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0" name="Google Shape;160;p12"/>
          <p:cNvSpPr txBox="1"/>
          <p:nvPr>
            <p:ph idx="9" type="body"/>
          </p:nvPr>
        </p:nvSpPr>
        <p:spPr>
          <a:xfrm>
            <a:off x="1831774"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DM Sans"/>
              <a:buNone/>
              <a:defRPr b="0" i="0" sz="3600" u="none" cap="none" strike="noStrike">
                <a:solidFill>
                  <a:srgbClr val="0000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1" name="Google Shape;161;p12"/>
          <p:cNvSpPr txBox="1"/>
          <p:nvPr>
            <p:ph idx="13" type="body"/>
          </p:nvPr>
        </p:nvSpPr>
        <p:spPr>
          <a:xfrm>
            <a:off x="16811059" y="9105158"/>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2" name="Google Shape;162;p12"/>
          <p:cNvSpPr txBox="1"/>
          <p:nvPr/>
        </p:nvSpPr>
        <p:spPr>
          <a:xfrm>
            <a:off x="1015862" y="8302522"/>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lang="en-NL" sz="4800">
                <a:solidFill>
                  <a:srgbClr val="EF8200"/>
                </a:solidFill>
                <a:latin typeface="DM Sans"/>
                <a:ea typeface="DM Sans"/>
                <a:cs typeface="DM Sans"/>
                <a:sym typeface="DM Sans"/>
              </a:rPr>
              <a:t>4</a:t>
            </a:r>
            <a:endParaRPr/>
          </a:p>
        </p:txBody>
      </p:sp>
      <p:sp>
        <p:nvSpPr>
          <p:cNvPr id="163" name="Google Shape;163;p12"/>
          <p:cNvSpPr txBox="1"/>
          <p:nvPr/>
        </p:nvSpPr>
        <p:spPr>
          <a:xfrm>
            <a:off x="8026262" y="8302522"/>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lang="en-NL" sz="4800">
                <a:solidFill>
                  <a:srgbClr val="EF8200"/>
                </a:solidFill>
                <a:latin typeface="DM Sans"/>
                <a:ea typeface="DM Sans"/>
                <a:cs typeface="DM Sans"/>
                <a:sym typeface="DM Sans"/>
              </a:rPr>
              <a:t>5</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Numbers">
  <p:cSld name="Content - 3 Numbers">
    <p:spTree>
      <p:nvGrpSpPr>
        <p:cNvPr id="164" name="Shape 164"/>
        <p:cNvGrpSpPr/>
        <p:nvPr/>
      </p:nvGrpSpPr>
      <p:grpSpPr>
        <a:xfrm>
          <a:off x="0" y="0"/>
          <a:ext cx="0" cy="0"/>
          <a:chOff x="0" y="0"/>
          <a:chExt cx="0" cy="0"/>
        </a:xfrm>
      </p:grpSpPr>
      <p:pic>
        <p:nvPicPr>
          <p:cNvPr descr="Image" id="165" name="Google Shape;165;p13"/>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66" name="Google Shape;166;p13"/>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67" name="Google Shape;167;p13"/>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68" name="Google Shape;168;p13"/>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69" name="Google Shape;169;p13"/>
          <p:cNvSpPr txBox="1"/>
          <p:nvPr>
            <p:ph idx="2" type="body"/>
          </p:nvPr>
        </p:nvSpPr>
        <p:spPr>
          <a:xfrm>
            <a:off x="1715859" y="5347556"/>
            <a:ext cx="6350100" cy="18468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2000"/>
              <a:buFont typeface="DM Sans"/>
              <a:buNone/>
              <a:defRPr b="1" i="0" sz="12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0" name="Google Shape;170;p13"/>
          <p:cNvSpPr txBox="1"/>
          <p:nvPr>
            <p:ph idx="3" type="body"/>
          </p:nvPr>
        </p:nvSpPr>
        <p:spPr>
          <a:xfrm>
            <a:off x="1715859" y="7655821"/>
            <a:ext cx="6350100" cy="17235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1" name="Google Shape;171;p13"/>
          <p:cNvSpPr txBox="1"/>
          <p:nvPr>
            <p:ph idx="4" type="body"/>
          </p:nvPr>
        </p:nvSpPr>
        <p:spPr>
          <a:xfrm>
            <a:off x="9017000" y="5339088"/>
            <a:ext cx="6350100" cy="18468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2000"/>
              <a:buFont typeface="DM Sans"/>
              <a:buNone/>
              <a:defRPr b="1" i="0" sz="12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2" name="Google Shape;172;p13"/>
          <p:cNvSpPr txBox="1"/>
          <p:nvPr>
            <p:ph idx="5" type="body"/>
          </p:nvPr>
        </p:nvSpPr>
        <p:spPr>
          <a:xfrm>
            <a:off x="9017000" y="7655821"/>
            <a:ext cx="6350100" cy="17235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3" name="Google Shape;173;p13"/>
          <p:cNvSpPr txBox="1"/>
          <p:nvPr>
            <p:ph idx="6" type="body"/>
          </p:nvPr>
        </p:nvSpPr>
        <p:spPr>
          <a:xfrm>
            <a:off x="16318140" y="5339088"/>
            <a:ext cx="6350100" cy="18468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12000"/>
              <a:buFont typeface="DM Sans"/>
              <a:buNone/>
              <a:defRPr b="1" i="0" sz="12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4" name="Google Shape;174;p13"/>
          <p:cNvSpPr txBox="1"/>
          <p:nvPr>
            <p:ph idx="7" type="body"/>
          </p:nvPr>
        </p:nvSpPr>
        <p:spPr>
          <a:xfrm>
            <a:off x="16318140" y="7655821"/>
            <a:ext cx="6350100" cy="17235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4 Numbers">
  <p:cSld name="Content - 4 Numbers">
    <p:spTree>
      <p:nvGrpSpPr>
        <p:cNvPr id="175" name="Shape 175"/>
        <p:cNvGrpSpPr/>
        <p:nvPr/>
      </p:nvGrpSpPr>
      <p:grpSpPr>
        <a:xfrm>
          <a:off x="0" y="0"/>
          <a:ext cx="0" cy="0"/>
          <a:chOff x="0" y="0"/>
          <a:chExt cx="0" cy="0"/>
        </a:xfrm>
      </p:grpSpPr>
      <p:pic>
        <p:nvPicPr>
          <p:cNvPr descr="Image" id="176" name="Google Shape;176;p14"/>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77" name="Google Shape;177;p14"/>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78" name="Google Shape;178;p14"/>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9" name="Google Shape;179;p14"/>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80" name="Google Shape;180;p14"/>
          <p:cNvSpPr txBox="1"/>
          <p:nvPr>
            <p:ph idx="2" type="body"/>
          </p:nvPr>
        </p:nvSpPr>
        <p:spPr>
          <a:xfrm>
            <a:off x="497496"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1" name="Google Shape;181;p14"/>
          <p:cNvSpPr txBox="1"/>
          <p:nvPr>
            <p:ph idx="3" type="body"/>
          </p:nvPr>
        </p:nvSpPr>
        <p:spPr>
          <a:xfrm>
            <a:off x="497496"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2" name="Google Shape;182;p14"/>
          <p:cNvSpPr txBox="1"/>
          <p:nvPr>
            <p:ph idx="4" type="body"/>
          </p:nvPr>
        </p:nvSpPr>
        <p:spPr>
          <a:xfrm>
            <a:off x="6561331"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3" name="Google Shape;183;p14"/>
          <p:cNvSpPr txBox="1"/>
          <p:nvPr>
            <p:ph idx="5" type="body"/>
          </p:nvPr>
        </p:nvSpPr>
        <p:spPr>
          <a:xfrm>
            <a:off x="6561331"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4" name="Google Shape;184;p14"/>
          <p:cNvSpPr txBox="1"/>
          <p:nvPr>
            <p:ph idx="6" type="body"/>
          </p:nvPr>
        </p:nvSpPr>
        <p:spPr>
          <a:xfrm>
            <a:off x="12615666"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5" name="Google Shape;185;p14"/>
          <p:cNvSpPr txBox="1"/>
          <p:nvPr>
            <p:ph idx="7" type="body"/>
          </p:nvPr>
        </p:nvSpPr>
        <p:spPr>
          <a:xfrm>
            <a:off x="18679501"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6" name="Google Shape;186;p14"/>
          <p:cNvSpPr txBox="1"/>
          <p:nvPr>
            <p:ph idx="8" type="body"/>
          </p:nvPr>
        </p:nvSpPr>
        <p:spPr>
          <a:xfrm>
            <a:off x="18679501" y="5703886"/>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7" name="Google Shape;187;p14"/>
          <p:cNvSpPr txBox="1"/>
          <p:nvPr>
            <p:ph idx="9" type="body"/>
          </p:nvPr>
        </p:nvSpPr>
        <p:spPr>
          <a:xfrm>
            <a:off x="12615666" y="7516121"/>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6 Numbers">
  <p:cSld name="Content - 6 Numbers">
    <p:spTree>
      <p:nvGrpSpPr>
        <p:cNvPr id="188" name="Shape 188"/>
        <p:cNvGrpSpPr/>
        <p:nvPr/>
      </p:nvGrpSpPr>
      <p:grpSpPr>
        <a:xfrm>
          <a:off x="0" y="0"/>
          <a:ext cx="0" cy="0"/>
          <a:chOff x="0" y="0"/>
          <a:chExt cx="0" cy="0"/>
        </a:xfrm>
      </p:grpSpPr>
      <p:pic>
        <p:nvPicPr>
          <p:cNvPr descr="Image" id="189" name="Google Shape;189;p15"/>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90" name="Google Shape;190;p15"/>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91" name="Google Shape;191;p15"/>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2" name="Google Shape;192;p15"/>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93" name="Google Shape;193;p15"/>
          <p:cNvSpPr txBox="1"/>
          <p:nvPr>
            <p:ph idx="2" type="body"/>
          </p:nvPr>
        </p:nvSpPr>
        <p:spPr>
          <a:xfrm>
            <a:off x="1990793"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4" name="Google Shape;194;p15"/>
          <p:cNvSpPr txBox="1"/>
          <p:nvPr>
            <p:ph idx="3" type="body"/>
          </p:nvPr>
        </p:nvSpPr>
        <p:spPr>
          <a:xfrm>
            <a:off x="1990793"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5" name="Google Shape;195;p15"/>
          <p:cNvSpPr txBox="1"/>
          <p:nvPr>
            <p:ph idx="4" type="body"/>
          </p:nvPr>
        </p:nvSpPr>
        <p:spPr>
          <a:xfrm>
            <a:off x="9588499"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6" name="Google Shape;196;p15"/>
          <p:cNvSpPr txBox="1"/>
          <p:nvPr>
            <p:ph idx="5" type="body"/>
          </p:nvPr>
        </p:nvSpPr>
        <p:spPr>
          <a:xfrm>
            <a:off x="9588497"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7" name="Google Shape;197;p15"/>
          <p:cNvSpPr txBox="1"/>
          <p:nvPr>
            <p:ph idx="6" type="body"/>
          </p:nvPr>
        </p:nvSpPr>
        <p:spPr>
          <a:xfrm>
            <a:off x="17186205" y="3335644"/>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8" name="Google Shape;198;p15"/>
          <p:cNvSpPr txBox="1"/>
          <p:nvPr>
            <p:ph idx="7" type="body"/>
          </p:nvPr>
        </p:nvSpPr>
        <p:spPr>
          <a:xfrm>
            <a:off x="17186205" y="5147878"/>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9" name="Google Shape;199;p15"/>
          <p:cNvSpPr txBox="1"/>
          <p:nvPr>
            <p:ph idx="8" type="body"/>
          </p:nvPr>
        </p:nvSpPr>
        <p:spPr>
          <a:xfrm>
            <a:off x="1990793"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0" name="Google Shape;200;p15"/>
          <p:cNvSpPr txBox="1"/>
          <p:nvPr>
            <p:ph idx="9" type="body"/>
          </p:nvPr>
        </p:nvSpPr>
        <p:spPr>
          <a:xfrm>
            <a:off x="1990793"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1" name="Google Shape;201;p15"/>
          <p:cNvSpPr txBox="1"/>
          <p:nvPr>
            <p:ph idx="13" type="body"/>
          </p:nvPr>
        </p:nvSpPr>
        <p:spPr>
          <a:xfrm>
            <a:off x="9588499"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2" name="Google Shape;202;p15"/>
          <p:cNvSpPr txBox="1"/>
          <p:nvPr>
            <p:ph idx="14" type="body"/>
          </p:nvPr>
        </p:nvSpPr>
        <p:spPr>
          <a:xfrm>
            <a:off x="9588497"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3" name="Google Shape;203;p15"/>
          <p:cNvSpPr txBox="1"/>
          <p:nvPr>
            <p:ph idx="15" type="body"/>
          </p:nvPr>
        </p:nvSpPr>
        <p:spPr>
          <a:xfrm>
            <a:off x="17186203" y="7910837"/>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EF8200"/>
              </a:buClr>
              <a:buSzPts val="9600"/>
              <a:buFont typeface="DM Sans"/>
              <a:buNone/>
              <a:defRPr b="1" i="0" sz="9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4" name="Google Shape;204;p15"/>
          <p:cNvSpPr txBox="1"/>
          <p:nvPr>
            <p:ph idx="16" type="body"/>
          </p:nvPr>
        </p:nvSpPr>
        <p:spPr>
          <a:xfrm>
            <a:off x="17186203" y="9723072"/>
            <a:ext cx="5207100" cy="1477200"/>
          </a:xfrm>
          <a:prstGeom prst="rect">
            <a:avLst/>
          </a:prstGeom>
          <a:noFill/>
          <a:ln>
            <a:noFill/>
          </a:ln>
        </p:spPr>
        <p:txBody>
          <a:bodyPr anchorCtr="0" anchor="t" bIns="0" lIns="0" spcFirstLastPara="1" rIns="0" wrap="square" tIns="0">
            <a:spAutoFit/>
          </a:bodyPr>
          <a:lstStyle>
            <a:lvl1pPr indent="-228600" lvl="0" marL="457200" marR="0" rtl="0" algn="ctr">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2 Content Left">
  <p:cSld name="Image - 2 Content Left">
    <p:spTree>
      <p:nvGrpSpPr>
        <p:cNvPr id="205" name="Shape 205"/>
        <p:cNvGrpSpPr/>
        <p:nvPr/>
      </p:nvGrpSpPr>
      <p:grpSpPr>
        <a:xfrm>
          <a:off x="0" y="0"/>
          <a:ext cx="0" cy="0"/>
          <a:chOff x="0" y="0"/>
          <a:chExt cx="0" cy="0"/>
        </a:xfrm>
      </p:grpSpPr>
      <p:sp>
        <p:nvSpPr>
          <p:cNvPr id="206" name="Google Shape;206;p16"/>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07" name="Google Shape;207;p16"/>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08" name="Google Shape;208;p16"/>
          <p:cNvSpPr txBox="1"/>
          <p:nvPr>
            <p:ph idx="12" type="sldNum"/>
          </p:nvPr>
        </p:nvSpPr>
        <p:spPr>
          <a:xfrm>
            <a:off x="23327399" y="13045350"/>
            <a:ext cx="5076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09" name="Google Shape;209;p16"/>
          <p:cNvSpPr txBox="1"/>
          <p:nvPr>
            <p:ph idx="2" type="body"/>
          </p:nvPr>
        </p:nvSpPr>
        <p:spPr>
          <a:xfrm>
            <a:off x="2086903" y="3637208"/>
            <a:ext cx="75435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10" name="Google Shape;210;p16"/>
          <p:cNvSpPr txBox="1"/>
          <p:nvPr>
            <p:ph idx="3" type="body"/>
          </p:nvPr>
        </p:nvSpPr>
        <p:spPr>
          <a:xfrm>
            <a:off x="2086903" y="5246215"/>
            <a:ext cx="75435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11" name="Google Shape;211;p16"/>
          <p:cNvSpPr txBox="1"/>
          <p:nvPr>
            <p:ph idx="4" type="body"/>
          </p:nvPr>
        </p:nvSpPr>
        <p:spPr>
          <a:xfrm>
            <a:off x="2086903" y="8408578"/>
            <a:ext cx="75435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12" name="Google Shape;212;p16"/>
          <p:cNvSpPr txBox="1"/>
          <p:nvPr>
            <p:ph idx="5" type="body"/>
          </p:nvPr>
        </p:nvSpPr>
        <p:spPr>
          <a:xfrm>
            <a:off x="2086903" y="10017586"/>
            <a:ext cx="75435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cxnSp>
        <p:nvCxnSpPr>
          <p:cNvPr id="213" name="Google Shape;213;p16"/>
          <p:cNvCxnSpPr/>
          <p:nvPr/>
        </p:nvCxnSpPr>
        <p:spPr>
          <a:xfrm>
            <a:off x="1925729" y="7256795"/>
            <a:ext cx="7865700" cy="0"/>
          </a:xfrm>
          <a:prstGeom prst="straightConnector1">
            <a:avLst/>
          </a:prstGeom>
          <a:noFill/>
          <a:ln cap="rnd" cmpd="sng" w="88900">
            <a:solidFill>
              <a:srgbClr val="EF8200"/>
            </a:solidFill>
            <a:prstDash val="dot"/>
            <a:round/>
            <a:headEnd len="sm" w="sm" type="none"/>
            <a:tailEnd len="sm" w="sm" type="none"/>
          </a:ln>
        </p:spPr>
      </p:cxnSp>
      <p:pic>
        <p:nvPicPr>
          <p:cNvPr descr="Image" id="214" name="Google Shape;214;p16"/>
          <p:cNvPicPr preferRelativeResize="0"/>
          <p:nvPr/>
        </p:nvPicPr>
        <p:blipFill rotWithShape="1">
          <a:blip r:embed="rId2">
            <a:alphaModFix/>
          </a:blip>
          <a:srcRect b="0" l="0" r="0" t="0"/>
          <a:stretch/>
        </p:blipFill>
        <p:spPr>
          <a:xfrm>
            <a:off x="9324760" y="6062738"/>
            <a:ext cx="507462" cy="400628"/>
          </a:xfrm>
          <a:prstGeom prst="rect">
            <a:avLst/>
          </a:prstGeom>
          <a:noFill/>
          <a:ln>
            <a:noFill/>
          </a:ln>
        </p:spPr>
      </p:pic>
      <p:pic>
        <p:nvPicPr>
          <p:cNvPr descr="Image" id="215" name="Google Shape;215;p16"/>
          <p:cNvPicPr preferRelativeResize="0"/>
          <p:nvPr/>
        </p:nvPicPr>
        <p:blipFill rotWithShape="1">
          <a:blip r:embed="rId2">
            <a:alphaModFix/>
          </a:blip>
          <a:srcRect b="0" l="0" r="0" t="0"/>
          <a:stretch/>
        </p:blipFill>
        <p:spPr>
          <a:xfrm>
            <a:off x="9324760" y="10810761"/>
            <a:ext cx="507462" cy="400629"/>
          </a:xfrm>
          <a:prstGeom prst="rect">
            <a:avLst/>
          </a:prstGeom>
          <a:noFill/>
          <a:ln>
            <a:noFill/>
          </a:ln>
        </p:spPr>
      </p:pic>
      <p:sp>
        <p:nvSpPr>
          <p:cNvPr id="216" name="Google Shape;216;p16"/>
          <p:cNvSpPr/>
          <p:nvPr>
            <p:ph idx="6" type="pic"/>
          </p:nvPr>
        </p:nvSpPr>
        <p:spPr>
          <a:xfrm>
            <a:off x="15135246" y="-975654"/>
            <a:ext cx="11121000" cy="13333200"/>
          </a:xfrm>
          <a:prstGeom prst="roundRect">
            <a:avLst>
              <a:gd fmla="val 5757" name="adj"/>
            </a:avLst>
          </a:prstGeom>
          <a:noFill/>
          <a:ln>
            <a:noFill/>
          </a:ln>
        </p:spPr>
      </p:sp>
      <p:pic>
        <p:nvPicPr>
          <p:cNvPr descr="Image" id="217" name="Google Shape;217;p16"/>
          <p:cNvPicPr preferRelativeResize="0"/>
          <p:nvPr/>
        </p:nvPicPr>
        <p:blipFill rotWithShape="1">
          <a:blip r:embed="rId3">
            <a:alphaModFix/>
          </a:blip>
          <a:srcRect b="0" l="0" r="0" t="0"/>
          <a:stretch/>
        </p:blipFill>
        <p:spPr>
          <a:xfrm rot="-5400000">
            <a:off x="14842048" y="3151514"/>
            <a:ext cx="13097615" cy="622312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3 Points with Images &amp; Box">
  <p:cSld name="Image - 3 Points with Images &amp; Box">
    <p:spTree>
      <p:nvGrpSpPr>
        <p:cNvPr id="218" name="Shape 218"/>
        <p:cNvGrpSpPr/>
        <p:nvPr/>
      </p:nvGrpSpPr>
      <p:grpSpPr>
        <a:xfrm>
          <a:off x="0" y="0"/>
          <a:ext cx="0" cy="0"/>
          <a:chOff x="0" y="0"/>
          <a:chExt cx="0" cy="0"/>
        </a:xfrm>
      </p:grpSpPr>
      <p:sp>
        <p:nvSpPr>
          <p:cNvPr id="219" name="Google Shape;219;p17"/>
          <p:cNvSpPr/>
          <p:nvPr/>
        </p:nvSpPr>
        <p:spPr>
          <a:xfrm>
            <a:off x="869684" y="2587215"/>
            <a:ext cx="7335600" cy="101601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0" name="Google Shape;220;p17"/>
          <p:cNvSpPr/>
          <p:nvPr/>
        </p:nvSpPr>
        <p:spPr>
          <a:xfrm>
            <a:off x="8607335" y="2587214"/>
            <a:ext cx="7335600" cy="101601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1" name="Google Shape;221;p17"/>
          <p:cNvSpPr/>
          <p:nvPr/>
        </p:nvSpPr>
        <p:spPr>
          <a:xfrm>
            <a:off x="16344985" y="2587214"/>
            <a:ext cx="7335600" cy="101601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22" name="Google Shape;222;p17"/>
          <p:cNvSpPr txBox="1"/>
          <p:nvPr>
            <p:ph idx="1" type="body"/>
          </p:nvPr>
        </p:nvSpPr>
        <p:spPr>
          <a:xfrm>
            <a:off x="1363387" y="7403909"/>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223" name="Google Shape;223;p17"/>
          <p:cNvSpPr txBox="1"/>
          <p:nvPr>
            <p:ph idx="2" type="body"/>
          </p:nvPr>
        </p:nvSpPr>
        <p:spPr>
          <a:xfrm>
            <a:off x="1363387"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224" name="Google Shape;224;p17"/>
          <p:cNvSpPr txBox="1"/>
          <p:nvPr>
            <p:ph idx="3" type="body"/>
          </p:nvPr>
        </p:nvSpPr>
        <p:spPr>
          <a:xfrm>
            <a:off x="9095877" y="7281036"/>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225" name="Google Shape;225;p17"/>
          <p:cNvSpPr txBox="1"/>
          <p:nvPr>
            <p:ph idx="4" type="body"/>
          </p:nvPr>
        </p:nvSpPr>
        <p:spPr>
          <a:xfrm>
            <a:off x="9095877"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226" name="Google Shape;226;p17"/>
          <p:cNvSpPr txBox="1"/>
          <p:nvPr>
            <p:ph idx="5" type="body"/>
          </p:nvPr>
        </p:nvSpPr>
        <p:spPr>
          <a:xfrm>
            <a:off x="16831806" y="7281036"/>
            <a:ext cx="60960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227" name="Google Shape;227;p17"/>
          <p:cNvSpPr txBox="1"/>
          <p:nvPr>
            <p:ph idx="6" type="body"/>
          </p:nvPr>
        </p:nvSpPr>
        <p:spPr>
          <a:xfrm>
            <a:off x="16831806" y="9207677"/>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228" name="Google Shape;228;p17"/>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29" name="Google Shape;229;p17"/>
          <p:cNvSpPr txBox="1"/>
          <p:nvPr>
            <p:ph idx="7"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30" name="Google Shape;230;p17"/>
          <p:cNvSpPr txBox="1"/>
          <p:nvPr>
            <p:ph idx="12" type="sldNum"/>
          </p:nvPr>
        </p:nvSpPr>
        <p:spPr>
          <a:xfrm>
            <a:off x="23384924" y="13045350"/>
            <a:ext cx="4500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31" name="Google Shape;231;p17"/>
          <p:cNvSpPr/>
          <p:nvPr>
            <p:ph idx="8" type="pic"/>
          </p:nvPr>
        </p:nvSpPr>
        <p:spPr>
          <a:xfrm>
            <a:off x="1363387" y="2961517"/>
            <a:ext cx="6354900" cy="4051800"/>
          </a:xfrm>
          <a:prstGeom prst="roundRect">
            <a:avLst>
              <a:gd fmla="val 6685" name="adj"/>
            </a:avLst>
          </a:prstGeom>
          <a:noFill/>
          <a:ln>
            <a:noFill/>
          </a:ln>
        </p:spPr>
      </p:sp>
      <p:sp>
        <p:nvSpPr>
          <p:cNvPr id="232" name="Google Shape;232;p17"/>
          <p:cNvSpPr/>
          <p:nvPr>
            <p:ph idx="9" type="pic"/>
          </p:nvPr>
        </p:nvSpPr>
        <p:spPr>
          <a:xfrm>
            <a:off x="9095877" y="2961517"/>
            <a:ext cx="6354900" cy="4051800"/>
          </a:xfrm>
          <a:prstGeom prst="roundRect">
            <a:avLst>
              <a:gd fmla="val 6685" name="adj"/>
            </a:avLst>
          </a:prstGeom>
          <a:noFill/>
          <a:ln>
            <a:noFill/>
          </a:ln>
        </p:spPr>
      </p:sp>
      <p:sp>
        <p:nvSpPr>
          <p:cNvPr id="233" name="Google Shape;233;p17"/>
          <p:cNvSpPr/>
          <p:nvPr>
            <p:ph idx="13" type="pic"/>
          </p:nvPr>
        </p:nvSpPr>
        <p:spPr>
          <a:xfrm>
            <a:off x="16831806" y="2961517"/>
            <a:ext cx="6354900" cy="4051800"/>
          </a:xfrm>
          <a:prstGeom prst="roundRect">
            <a:avLst>
              <a:gd fmla="val 6685" name="adj"/>
            </a:avLst>
          </a:prstGeom>
          <a:noFill/>
          <a:ln>
            <a:noFill/>
          </a:ln>
        </p:spPr>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Big Title">
  <p:cSld name="Image - Big Title">
    <p:spTree>
      <p:nvGrpSpPr>
        <p:cNvPr id="234" name="Shape 234"/>
        <p:cNvGrpSpPr/>
        <p:nvPr/>
      </p:nvGrpSpPr>
      <p:grpSpPr>
        <a:xfrm>
          <a:off x="0" y="0"/>
          <a:ext cx="0" cy="0"/>
          <a:chOff x="0" y="0"/>
          <a:chExt cx="0" cy="0"/>
        </a:xfrm>
      </p:grpSpPr>
      <p:sp>
        <p:nvSpPr>
          <p:cNvPr id="235" name="Google Shape;235;p18"/>
          <p:cNvSpPr txBox="1"/>
          <p:nvPr>
            <p:ph type="title"/>
          </p:nvPr>
        </p:nvSpPr>
        <p:spPr>
          <a:xfrm>
            <a:off x="2564146" y="9353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36" name="Google Shape;236;p18"/>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237" name="Google Shape;237;p18"/>
          <p:cNvSpPr txBox="1"/>
          <p:nvPr>
            <p:ph idx="12" type="sldNum"/>
          </p:nvPr>
        </p:nvSpPr>
        <p:spPr>
          <a:xfrm>
            <a:off x="23384924" y="13045350"/>
            <a:ext cx="4500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38" name="Google Shape;238;p18"/>
          <p:cNvSpPr/>
          <p:nvPr>
            <p:ph idx="2" type="pic"/>
          </p:nvPr>
        </p:nvSpPr>
        <p:spPr>
          <a:xfrm>
            <a:off x="15135246" y="-975655"/>
            <a:ext cx="11121000" cy="13333200"/>
          </a:xfrm>
          <a:prstGeom prst="roundRect">
            <a:avLst>
              <a:gd fmla="val 5598" name="adj"/>
            </a:avLst>
          </a:prstGeom>
          <a:noFill/>
          <a:ln>
            <a:noFill/>
          </a:ln>
        </p:spPr>
      </p:sp>
      <p:pic>
        <p:nvPicPr>
          <p:cNvPr descr="Image" id="239" name="Google Shape;239;p18"/>
          <p:cNvPicPr preferRelativeResize="0"/>
          <p:nvPr/>
        </p:nvPicPr>
        <p:blipFill rotWithShape="1">
          <a:blip r:embed="rId2">
            <a:alphaModFix/>
          </a:blip>
          <a:srcRect b="0" l="0" r="0" t="0"/>
          <a:stretch/>
        </p:blipFill>
        <p:spPr>
          <a:xfrm rot="-5400000">
            <a:off x="14842048" y="3151514"/>
            <a:ext cx="13097615" cy="6223128"/>
          </a:xfrm>
          <a:prstGeom prst="rect">
            <a:avLst/>
          </a:prstGeom>
          <a:noFill/>
          <a:ln>
            <a:noFill/>
          </a:ln>
        </p:spPr>
      </p:pic>
      <p:sp>
        <p:nvSpPr>
          <p:cNvPr id="240" name="Google Shape;240;p18"/>
          <p:cNvSpPr txBox="1"/>
          <p:nvPr>
            <p:ph idx="3" type="body"/>
          </p:nvPr>
        </p:nvSpPr>
        <p:spPr>
          <a:xfrm>
            <a:off x="1406240" y="7682375"/>
            <a:ext cx="10160100" cy="1930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828282"/>
              </a:buClr>
              <a:buSzPts val="5500"/>
              <a:buFont typeface="DM Sans"/>
              <a:buNone/>
              <a:defRPr sz="55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5500">
                <a:solidFill>
                  <a:srgbClr val="828282"/>
                </a:solidFill>
                <a:latin typeface="DM Sans"/>
                <a:ea typeface="DM Sans"/>
                <a:cs typeface="DM Sans"/>
                <a:sym typeface="DM Sans"/>
              </a:defRPr>
            </a:lvl9pPr>
          </a:lstStyle>
          <a:p/>
        </p:txBody>
      </p:sp>
      <p:sp>
        <p:nvSpPr>
          <p:cNvPr id="241" name="Google Shape;241;p18"/>
          <p:cNvSpPr txBox="1"/>
          <p:nvPr>
            <p:ph idx="4" type="body"/>
          </p:nvPr>
        </p:nvSpPr>
        <p:spPr>
          <a:xfrm>
            <a:off x="1406240" y="5073134"/>
            <a:ext cx="10160100" cy="14985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005FAA"/>
              </a:buClr>
              <a:buSzPts val="8500"/>
              <a:buFont typeface="DM Sans"/>
              <a:buNone/>
              <a:defRPr b="1" sz="85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8500">
                <a:solidFill>
                  <a:srgbClr val="005FAA"/>
                </a:solidFill>
                <a:latin typeface="DM Sans"/>
                <a:ea typeface="DM Sans"/>
                <a:cs typeface="DM Sans"/>
                <a:sym typeface="DM Sans"/>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2 Points and Images">
  <p:cSld name="Image - 2 Points and Images">
    <p:spTree>
      <p:nvGrpSpPr>
        <p:cNvPr id="242" name="Shape 242"/>
        <p:cNvGrpSpPr/>
        <p:nvPr/>
      </p:nvGrpSpPr>
      <p:grpSpPr>
        <a:xfrm>
          <a:off x="0" y="0"/>
          <a:ext cx="0" cy="0"/>
          <a:chOff x="0" y="0"/>
          <a:chExt cx="0" cy="0"/>
        </a:xfrm>
      </p:grpSpPr>
      <p:sp>
        <p:nvSpPr>
          <p:cNvPr id="243" name="Google Shape;243;p19"/>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44" name="Google Shape;244;p19"/>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245" name="Google Shape;245;p19"/>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46" name="Google Shape;246;p19"/>
          <p:cNvSpPr/>
          <p:nvPr>
            <p:ph idx="2" type="pic"/>
          </p:nvPr>
        </p:nvSpPr>
        <p:spPr>
          <a:xfrm>
            <a:off x="1143097" y="2787537"/>
            <a:ext cx="5605800" cy="3791100"/>
          </a:xfrm>
          <a:prstGeom prst="roundRect">
            <a:avLst>
              <a:gd fmla="val 8781" name="adj"/>
            </a:avLst>
          </a:prstGeom>
          <a:noFill/>
          <a:ln>
            <a:noFill/>
          </a:ln>
        </p:spPr>
      </p:sp>
      <p:sp>
        <p:nvSpPr>
          <p:cNvPr id="247" name="Google Shape;247;p19"/>
          <p:cNvSpPr/>
          <p:nvPr>
            <p:ph idx="3" type="pic"/>
          </p:nvPr>
        </p:nvSpPr>
        <p:spPr>
          <a:xfrm>
            <a:off x="1143097" y="7781568"/>
            <a:ext cx="5605800" cy="3791100"/>
          </a:xfrm>
          <a:prstGeom prst="roundRect">
            <a:avLst>
              <a:gd fmla="val 8781" name="adj"/>
            </a:avLst>
          </a:prstGeom>
          <a:noFill/>
          <a:ln>
            <a:noFill/>
          </a:ln>
        </p:spPr>
      </p:sp>
      <p:sp>
        <p:nvSpPr>
          <p:cNvPr id="248" name="Google Shape;248;p19"/>
          <p:cNvSpPr txBox="1"/>
          <p:nvPr>
            <p:ph idx="4" type="body"/>
          </p:nvPr>
        </p:nvSpPr>
        <p:spPr>
          <a:xfrm>
            <a:off x="7896090" y="3213205"/>
            <a:ext cx="11366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249" name="Google Shape;249;p19"/>
          <p:cNvSpPr txBox="1"/>
          <p:nvPr>
            <p:ph idx="5" type="body"/>
          </p:nvPr>
        </p:nvSpPr>
        <p:spPr>
          <a:xfrm>
            <a:off x="7896090" y="4938653"/>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250" name="Google Shape;250;p19"/>
          <p:cNvSpPr txBox="1"/>
          <p:nvPr>
            <p:ph idx="6" type="body"/>
          </p:nvPr>
        </p:nvSpPr>
        <p:spPr>
          <a:xfrm>
            <a:off x="7896090" y="8259990"/>
            <a:ext cx="11366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251" name="Google Shape;251;p19"/>
          <p:cNvSpPr txBox="1"/>
          <p:nvPr>
            <p:ph idx="7" type="body"/>
          </p:nvPr>
        </p:nvSpPr>
        <p:spPr>
          <a:xfrm>
            <a:off x="7896090" y="9985438"/>
            <a:ext cx="113664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2 Points and Images (Right)">
  <p:cSld name="Image - 2 Points and Images (Right)">
    <p:spTree>
      <p:nvGrpSpPr>
        <p:cNvPr id="252" name="Shape 252"/>
        <p:cNvGrpSpPr/>
        <p:nvPr/>
      </p:nvGrpSpPr>
      <p:grpSpPr>
        <a:xfrm>
          <a:off x="0" y="0"/>
          <a:ext cx="0" cy="0"/>
          <a:chOff x="0" y="0"/>
          <a:chExt cx="0" cy="0"/>
        </a:xfrm>
      </p:grpSpPr>
      <p:sp>
        <p:nvSpPr>
          <p:cNvPr id="253" name="Google Shape;253;p20"/>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54" name="Google Shape;254;p20"/>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55" name="Google Shape;255;p20"/>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56" name="Google Shape;256;p20"/>
          <p:cNvSpPr/>
          <p:nvPr>
            <p:ph idx="2" type="pic"/>
          </p:nvPr>
        </p:nvSpPr>
        <p:spPr>
          <a:xfrm>
            <a:off x="17373697" y="2787537"/>
            <a:ext cx="5605800" cy="3791100"/>
          </a:xfrm>
          <a:prstGeom prst="roundRect">
            <a:avLst>
              <a:gd fmla="val 8781" name="adj"/>
            </a:avLst>
          </a:prstGeom>
          <a:noFill/>
          <a:ln>
            <a:noFill/>
          </a:ln>
        </p:spPr>
      </p:sp>
      <p:sp>
        <p:nvSpPr>
          <p:cNvPr id="257" name="Google Shape;257;p20"/>
          <p:cNvSpPr/>
          <p:nvPr>
            <p:ph idx="3" type="pic"/>
          </p:nvPr>
        </p:nvSpPr>
        <p:spPr>
          <a:xfrm>
            <a:off x="17373697" y="7781568"/>
            <a:ext cx="5605800" cy="3791100"/>
          </a:xfrm>
          <a:prstGeom prst="roundRect">
            <a:avLst>
              <a:gd fmla="val 8781" name="adj"/>
            </a:avLst>
          </a:prstGeom>
          <a:noFill/>
          <a:ln>
            <a:noFill/>
          </a:ln>
        </p:spPr>
      </p:sp>
      <p:sp>
        <p:nvSpPr>
          <p:cNvPr id="258" name="Google Shape;258;p20"/>
          <p:cNvSpPr txBox="1"/>
          <p:nvPr>
            <p:ph idx="4" type="body"/>
          </p:nvPr>
        </p:nvSpPr>
        <p:spPr>
          <a:xfrm>
            <a:off x="1143096" y="3213205"/>
            <a:ext cx="14507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59" name="Google Shape;259;p20"/>
          <p:cNvSpPr txBox="1"/>
          <p:nvPr>
            <p:ph idx="5" type="body"/>
          </p:nvPr>
        </p:nvSpPr>
        <p:spPr>
          <a:xfrm>
            <a:off x="1143097" y="4938653"/>
            <a:ext cx="145071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0" name="Google Shape;260;p20"/>
          <p:cNvSpPr txBox="1"/>
          <p:nvPr>
            <p:ph idx="6" type="body"/>
          </p:nvPr>
        </p:nvSpPr>
        <p:spPr>
          <a:xfrm>
            <a:off x="1143096" y="8259990"/>
            <a:ext cx="14507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1" name="Google Shape;261;p20"/>
          <p:cNvSpPr txBox="1"/>
          <p:nvPr>
            <p:ph idx="7" type="body"/>
          </p:nvPr>
        </p:nvSpPr>
        <p:spPr>
          <a:xfrm>
            <a:off x="1143097" y="9985438"/>
            <a:ext cx="14507100" cy="123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3 Points with Images">
  <p:cSld name="Image - 3 Points with Images">
    <p:spTree>
      <p:nvGrpSpPr>
        <p:cNvPr id="15" name="Shape 15"/>
        <p:cNvGrpSpPr/>
        <p:nvPr/>
      </p:nvGrpSpPr>
      <p:grpSpPr>
        <a:xfrm>
          <a:off x="0" y="0"/>
          <a:ext cx="0" cy="0"/>
          <a:chOff x="0" y="0"/>
          <a:chExt cx="0" cy="0"/>
        </a:xfrm>
      </p:grpSpPr>
      <p:sp>
        <p:nvSpPr>
          <p:cNvPr id="16" name="Google Shape;16;p3"/>
          <p:cNvSpPr txBox="1"/>
          <p:nvPr>
            <p:ph idx="1" type="body"/>
          </p:nvPr>
        </p:nvSpPr>
        <p:spPr>
          <a:xfrm>
            <a:off x="1363387" y="8903323"/>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7" name="Google Shape;17;p3"/>
          <p:cNvSpPr txBox="1"/>
          <p:nvPr>
            <p:ph idx="2" type="body"/>
          </p:nvPr>
        </p:nvSpPr>
        <p:spPr>
          <a:xfrm>
            <a:off x="9095877" y="8903323"/>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8" name="Google Shape;18;p3"/>
          <p:cNvSpPr txBox="1"/>
          <p:nvPr>
            <p:ph idx="3" type="body"/>
          </p:nvPr>
        </p:nvSpPr>
        <p:spPr>
          <a:xfrm>
            <a:off x="16786860" y="8903323"/>
            <a:ext cx="6096000" cy="1981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9" name="Google Shape;19;p3"/>
          <p:cNvSpPr/>
          <p:nvPr>
            <p:ph idx="4" type="pic"/>
          </p:nvPr>
        </p:nvSpPr>
        <p:spPr>
          <a:xfrm>
            <a:off x="1363387" y="2657163"/>
            <a:ext cx="6354900" cy="4051800"/>
          </a:xfrm>
          <a:prstGeom prst="roundRect">
            <a:avLst>
              <a:gd fmla="val 6685" name="adj"/>
            </a:avLst>
          </a:prstGeom>
          <a:noFill/>
          <a:ln>
            <a:noFill/>
          </a:ln>
        </p:spPr>
      </p:sp>
      <p:sp>
        <p:nvSpPr>
          <p:cNvPr id="20" name="Google Shape;20;p3"/>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1" name="Google Shape;21;p3"/>
          <p:cNvSpPr txBox="1"/>
          <p:nvPr>
            <p:ph idx="5"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22" name="Google Shape;22;p3"/>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3" name="Google Shape;23;p3"/>
          <p:cNvSpPr/>
          <p:nvPr>
            <p:ph idx="6" type="pic"/>
          </p:nvPr>
        </p:nvSpPr>
        <p:spPr>
          <a:xfrm>
            <a:off x="9095877" y="2657163"/>
            <a:ext cx="6354900" cy="4051800"/>
          </a:xfrm>
          <a:prstGeom prst="roundRect">
            <a:avLst>
              <a:gd fmla="val 6685" name="adj"/>
            </a:avLst>
          </a:prstGeom>
          <a:noFill/>
          <a:ln>
            <a:noFill/>
          </a:ln>
        </p:spPr>
      </p:sp>
      <p:sp>
        <p:nvSpPr>
          <p:cNvPr id="24" name="Google Shape;24;p3"/>
          <p:cNvSpPr/>
          <p:nvPr>
            <p:ph idx="7" type="pic"/>
          </p:nvPr>
        </p:nvSpPr>
        <p:spPr>
          <a:xfrm>
            <a:off x="16831806" y="2657163"/>
            <a:ext cx="6354900" cy="4051800"/>
          </a:xfrm>
          <a:prstGeom prst="roundRect">
            <a:avLst>
              <a:gd fmla="val 6685" name="adj"/>
            </a:avLst>
          </a:prstGeom>
          <a:noFill/>
          <a:ln>
            <a:noFill/>
          </a:ln>
        </p:spPr>
      </p:sp>
      <p:sp>
        <p:nvSpPr>
          <p:cNvPr id="25" name="Google Shape;25;p3"/>
          <p:cNvSpPr txBox="1"/>
          <p:nvPr>
            <p:ph idx="8" type="body"/>
          </p:nvPr>
        </p:nvSpPr>
        <p:spPr>
          <a:xfrm>
            <a:off x="1365849" y="720414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 name="Google Shape;26;p3"/>
          <p:cNvSpPr txBox="1"/>
          <p:nvPr>
            <p:ph idx="9" type="body"/>
          </p:nvPr>
        </p:nvSpPr>
        <p:spPr>
          <a:xfrm>
            <a:off x="9095877" y="720414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 name="Google Shape;27;p3"/>
          <p:cNvSpPr txBox="1"/>
          <p:nvPr>
            <p:ph idx="13" type="body"/>
          </p:nvPr>
        </p:nvSpPr>
        <p:spPr>
          <a:xfrm>
            <a:off x="16786860" y="720414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MultiBullet">
  <p:cSld name="Content - 3 Horizontal MultiBullet">
    <p:spTree>
      <p:nvGrpSpPr>
        <p:cNvPr id="262" name="Shape 262"/>
        <p:cNvGrpSpPr/>
        <p:nvPr/>
      </p:nvGrpSpPr>
      <p:grpSpPr>
        <a:xfrm>
          <a:off x="0" y="0"/>
          <a:ext cx="0" cy="0"/>
          <a:chOff x="0" y="0"/>
          <a:chExt cx="0" cy="0"/>
        </a:xfrm>
      </p:grpSpPr>
      <p:pic>
        <p:nvPicPr>
          <p:cNvPr descr="Image" id="263" name="Google Shape;263;p21"/>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264" name="Google Shape;264;p21"/>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65" name="Google Shape;265;p21"/>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6" name="Google Shape;266;p21"/>
          <p:cNvSpPr txBox="1"/>
          <p:nvPr>
            <p:ph idx="12" type="sldNum"/>
          </p:nvPr>
        </p:nvSpPr>
        <p:spPr>
          <a:xfrm>
            <a:off x="23337024" y="13045350"/>
            <a:ext cx="4980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67" name="Google Shape;267;p21"/>
          <p:cNvSpPr txBox="1"/>
          <p:nvPr>
            <p:ph idx="2" type="body"/>
          </p:nvPr>
        </p:nvSpPr>
        <p:spPr>
          <a:xfrm>
            <a:off x="1831774"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8" name="Google Shape;268;p21"/>
          <p:cNvSpPr txBox="1"/>
          <p:nvPr>
            <p:ph idx="3" type="body"/>
          </p:nvPr>
        </p:nvSpPr>
        <p:spPr>
          <a:xfrm>
            <a:off x="1831773"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69" name="Google Shape;269;p21"/>
          <p:cNvSpPr txBox="1"/>
          <p:nvPr>
            <p:ph idx="4" type="body"/>
          </p:nvPr>
        </p:nvSpPr>
        <p:spPr>
          <a:xfrm>
            <a:off x="9055918"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0" name="Google Shape;270;p21"/>
          <p:cNvSpPr txBox="1"/>
          <p:nvPr>
            <p:ph idx="5" type="body"/>
          </p:nvPr>
        </p:nvSpPr>
        <p:spPr>
          <a:xfrm>
            <a:off x="9055918"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1" name="Google Shape;271;p21"/>
          <p:cNvSpPr txBox="1"/>
          <p:nvPr>
            <p:ph idx="6" type="body"/>
          </p:nvPr>
        </p:nvSpPr>
        <p:spPr>
          <a:xfrm>
            <a:off x="16786860" y="3291304"/>
            <a:ext cx="55881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2" name="Google Shape;272;p21"/>
          <p:cNvSpPr txBox="1"/>
          <p:nvPr>
            <p:ph idx="7" type="body"/>
          </p:nvPr>
        </p:nvSpPr>
        <p:spPr>
          <a:xfrm>
            <a:off x="16811059" y="5070729"/>
            <a:ext cx="5588100" cy="18468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3" name="Google Shape;273;p21"/>
          <p:cNvSpPr txBox="1"/>
          <p:nvPr/>
        </p:nvSpPr>
        <p:spPr>
          <a:xfrm>
            <a:off x="1015862"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1</a:t>
            </a:r>
            <a:endParaRPr/>
          </a:p>
        </p:txBody>
      </p:sp>
      <p:sp>
        <p:nvSpPr>
          <p:cNvPr id="274" name="Google Shape;274;p21"/>
          <p:cNvSpPr txBox="1"/>
          <p:nvPr/>
        </p:nvSpPr>
        <p:spPr>
          <a:xfrm>
            <a:off x="8079200"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2</a:t>
            </a:r>
            <a:endParaRPr/>
          </a:p>
        </p:txBody>
      </p:sp>
      <p:sp>
        <p:nvSpPr>
          <p:cNvPr id="275" name="Google Shape;275;p21"/>
          <p:cNvSpPr txBox="1"/>
          <p:nvPr/>
        </p:nvSpPr>
        <p:spPr>
          <a:xfrm>
            <a:off x="15767772" y="3291304"/>
            <a:ext cx="607200" cy="8001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3</a:t>
            </a:r>
            <a:endParaRPr/>
          </a:p>
        </p:txBody>
      </p:sp>
      <p:sp>
        <p:nvSpPr>
          <p:cNvPr id="276" name="Google Shape;276;p21"/>
          <p:cNvSpPr txBox="1"/>
          <p:nvPr>
            <p:ph idx="8" type="body"/>
          </p:nvPr>
        </p:nvSpPr>
        <p:spPr>
          <a:xfrm>
            <a:off x="9055918"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cxnSp>
        <p:nvCxnSpPr>
          <p:cNvPr id="277" name="Google Shape;277;p21"/>
          <p:cNvCxnSpPr/>
          <p:nvPr/>
        </p:nvCxnSpPr>
        <p:spPr>
          <a:xfrm>
            <a:off x="1046970" y="7582524"/>
            <a:ext cx="22290000" cy="0"/>
          </a:xfrm>
          <a:prstGeom prst="straightConnector1">
            <a:avLst/>
          </a:prstGeom>
          <a:noFill/>
          <a:ln cap="flat" cmpd="sng" w="12700">
            <a:solidFill>
              <a:srgbClr val="275EA5"/>
            </a:solidFill>
            <a:prstDash val="solid"/>
            <a:miter lim="400000"/>
            <a:headEnd len="sm" w="sm" type="none"/>
            <a:tailEnd len="sm" w="sm" type="none"/>
          </a:ln>
        </p:spPr>
      </p:cxnSp>
      <p:sp>
        <p:nvSpPr>
          <p:cNvPr id="278" name="Google Shape;278;p21"/>
          <p:cNvSpPr txBox="1"/>
          <p:nvPr>
            <p:ph idx="9" type="body"/>
          </p:nvPr>
        </p:nvSpPr>
        <p:spPr>
          <a:xfrm>
            <a:off x="10068007"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79" name="Google Shape;279;p21"/>
          <p:cNvSpPr txBox="1"/>
          <p:nvPr>
            <p:ph idx="13" type="body"/>
          </p:nvPr>
        </p:nvSpPr>
        <p:spPr>
          <a:xfrm>
            <a:off x="1831774"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80" name="Google Shape;280;p21"/>
          <p:cNvSpPr txBox="1"/>
          <p:nvPr>
            <p:ph idx="14" type="body"/>
          </p:nvPr>
        </p:nvSpPr>
        <p:spPr>
          <a:xfrm>
            <a:off x="2843863"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81" name="Google Shape;281;p21"/>
          <p:cNvSpPr txBox="1"/>
          <p:nvPr>
            <p:ph idx="15" type="body"/>
          </p:nvPr>
        </p:nvSpPr>
        <p:spPr>
          <a:xfrm>
            <a:off x="16811060" y="8113120"/>
            <a:ext cx="55881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82" name="Google Shape;282;p21"/>
          <p:cNvSpPr txBox="1"/>
          <p:nvPr>
            <p:ph idx="16" type="body"/>
          </p:nvPr>
        </p:nvSpPr>
        <p:spPr>
          <a:xfrm>
            <a:off x="17823149" y="10111799"/>
            <a:ext cx="4575900" cy="1662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0000"/>
              </a:buClr>
              <a:buSzPts val="3600"/>
              <a:buFont typeface="Helvetica Neue"/>
              <a:buNone/>
              <a:defRPr b="1" i="0" sz="3600" u="none" cap="none" strike="noStrike">
                <a:solidFill>
                  <a:srgbClr val="000000"/>
                </a:solidFill>
                <a:latin typeface="Helvetica Neue"/>
                <a:ea typeface="Helvetica Neue"/>
                <a:cs typeface="Helvetica Neue"/>
                <a:sym typeface="Helvetica Neue"/>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Table Simple">
  <p:cSld name="Image - Table Simple">
    <p:spTree>
      <p:nvGrpSpPr>
        <p:cNvPr id="283" name="Shape 283"/>
        <p:cNvGrpSpPr/>
        <p:nvPr/>
      </p:nvGrpSpPr>
      <p:grpSpPr>
        <a:xfrm>
          <a:off x="0" y="0"/>
          <a:ext cx="0" cy="0"/>
          <a:chOff x="0" y="0"/>
          <a:chExt cx="0" cy="0"/>
        </a:xfrm>
      </p:grpSpPr>
      <p:sp>
        <p:nvSpPr>
          <p:cNvPr id="284" name="Google Shape;284;p22"/>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285" name="Google Shape;285;p22"/>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86" name="Google Shape;286;p22"/>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graphicFrame>
        <p:nvGraphicFramePr>
          <p:cNvPr id="287" name="Google Shape;287;p22"/>
          <p:cNvGraphicFramePr/>
          <p:nvPr/>
        </p:nvGraphicFramePr>
        <p:xfrm>
          <a:off x="1206500" y="3235360"/>
          <a:ext cx="3000000" cy="3000000"/>
        </p:xfrm>
        <a:graphic>
          <a:graphicData uri="http://schemas.openxmlformats.org/drawingml/2006/table">
            <a:tbl>
              <a:tblPr firstCol="1" firstRow="1">
                <a:noFill/>
                <a:tableStyleId>{51496145-6CFD-44DB-A8E5-8CC34030B6EC}</a:tableStyleId>
              </a:tblPr>
              <a:tblGrid>
                <a:gridCol w="4468625"/>
                <a:gridCol w="4468625"/>
                <a:gridCol w="4468625"/>
                <a:gridCol w="4468625"/>
                <a:gridCol w="4468625"/>
              </a:tblGrid>
              <a:tr h="1179275">
                <a:tc>
                  <a:txBody>
                    <a:bodyPr/>
                    <a:lstStyle/>
                    <a:p>
                      <a:pPr indent="0" lvl="0" marL="0" marR="0" rtl="0" algn="l">
                        <a:lnSpc>
                          <a:spcPct val="100000"/>
                        </a:lnSpc>
                        <a:spcBef>
                          <a:spcPts val="0"/>
                        </a:spcBef>
                        <a:spcAft>
                          <a:spcPts val="0"/>
                        </a:spcAft>
                        <a:buClr>
                          <a:srgbClr val="005FAA"/>
                        </a:buClr>
                        <a:buSzPts val="3200"/>
                        <a:buFont typeface="DM Sans"/>
                        <a:buNone/>
                      </a:pPr>
                      <a:r>
                        <a:rPr b="1" lang="en-NL" sz="3200" u="none" cap="none" strike="noStrike">
                          <a:solidFill>
                            <a:srgbClr val="005FAA"/>
                          </a:solidFill>
                          <a:latin typeface="DM Sans"/>
                          <a:ea typeface="DM Sans"/>
                          <a:cs typeface="DM Sans"/>
                          <a:sym typeface="DM Sans"/>
                        </a:rPr>
                        <a:t>Title of Table</a:t>
                      </a:r>
                      <a:endParaRPr/>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NL" sz="3200" u="none" cap="none" strike="noStrike">
                          <a:solidFill>
                            <a:srgbClr val="005FAA"/>
                          </a:solidFill>
                          <a:latin typeface="DM Sans"/>
                          <a:ea typeface="DM Sans"/>
                          <a:cs typeface="DM Sans"/>
                          <a:sym typeface="DM Sans"/>
                        </a:rPr>
                        <a:t>Title of Table</a:t>
                      </a:r>
                      <a:endParaRPr/>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NL" sz="3200" u="none" cap="none" strike="noStrike">
                          <a:solidFill>
                            <a:srgbClr val="005FAA"/>
                          </a:solidFill>
                          <a:latin typeface="DM Sans"/>
                          <a:ea typeface="DM Sans"/>
                          <a:cs typeface="DM Sans"/>
                          <a:sym typeface="DM Sans"/>
                        </a:rPr>
                        <a:t>Title of Table</a:t>
                      </a:r>
                      <a:endParaRPr/>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NL" sz="3200" u="none" cap="none" strike="noStrike">
                          <a:solidFill>
                            <a:srgbClr val="005FAA"/>
                          </a:solidFill>
                          <a:latin typeface="DM Sans"/>
                          <a:ea typeface="DM Sans"/>
                          <a:cs typeface="DM Sans"/>
                          <a:sym typeface="DM Sans"/>
                        </a:rPr>
                        <a:t>Title of Table</a:t>
                      </a:r>
                      <a:endParaRPr/>
                    </a:p>
                  </a:txBody>
                  <a:tcPr marT="254000" marB="254000" marR="254000" marL="2540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5FAA"/>
                        </a:buClr>
                        <a:buSzPts val="3200"/>
                        <a:buFont typeface="DM Sans"/>
                        <a:buNone/>
                      </a:pPr>
                      <a:r>
                        <a:rPr b="1" lang="en-NL" sz="3200" u="none" cap="none" strike="noStrike">
                          <a:solidFill>
                            <a:srgbClr val="005FAA"/>
                          </a:solidFill>
                          <a:latin typeface="DM Sans"/>
                          <a:ea typeface="DM Sans"/>
                          <a:cs typeface="DM Sans"/>
                          <a:sym typeface="DM Sans"/>
                        </a:rPr>
                        <a:t>Title of Table</a:t>
                      </a:r>
                      <a:endParaRPr/>
                    </a:p>
                  </a:txBody>
                  <a:tcPr marT="254000" marB="254000" marR="254000" marL="2540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50800">
                      <a:solidFill>
                        <a:srgbClr val="1E315D"/>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50800">
                      <a:solidFill>
                        <a:srgbClr val="1E315D"/>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FFFFFF"/>
                    </a:solidFill>
                  </a:tcPr>
                </a:tc>
              </a:tr>
              <a:tr h="1179275">
                <a:tc>
                  <a:txBody>
                    <a:bodyPr/>
                    <a:lstStyle/>
                    <a:p>
                      <a:pPr indent="0" lvl="0" marL="0" marR="0" rtl="0" algn="l">
                        <a:lnSpc>
                          <a:spcPct val="100000"/>
                        </a:lnSpc>
                        <a:spcBef>
                          <a:spcPts val="0"/>
                        </a:spcBef>
                        <a:spcAft>
                          <a:spcPts val="0"/>
                        </a:spcAft>
                        <a:buClr>
                          <a:srgbClr val="1E315D"/>
                        </a:buClr>
                        <a:buSzPts val="2000"/>
                        <a:buFont typeface="DM Sans"/>
                        <a:buNone/>
                      </a:pPr>
                      <a:r>
                        <a:t/>
                      </a:r>
                      <a:endParaRPr sz="2000" u="none" cap="none" strike="noStrike"/>
                    </a:p>
                  </a:txBody>
                  <a:tcPr marT="254000" marB="254000" marR="254000" marL="254000" anchor="ctr">
                    <a:lnL cap="flat" cmpd="sng" w="9525">
                      <a:solidFill>
                        <a:srgbClr val="000000"/>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marR="0" rtl="0" algn="ctr">
                        <a:lnSpc>
                          <a:spcPct val="100000"/>
                        </a:lnSpc>
                        <a:spcBef>
                          <a:spcPts val="0"/>
                        </a:spcBef>
                        <a:spcAft>
                          <a:spcPts val="0"/>
                        </a:spcAft>
                        <a:buClr>
                          <a:schemeClr val="dk1"/>
                        </a:buClr>
                        <a:buSzPts val="2000"/>
                        <a:buFont typeface="Helvetica Neue"/>
                        <a:buNone/>
                      </a:pPr>
                      <a:r>
                        <a:t/>
                      </a:r>
                      <a:endParaRPr sz="2000" u="none" cap="none" strike="noStrike"/>
                    </a:p>
                  </a:txBody>
                  <a:tcPr marT="50800" marB="50800" marR="50800" marL="50800" anchor="ctr">
                    <a:lnL cap="flat" cmpd="sng" w="12700">
                      <a:solidFill>
                        <a:srgbClr val="999999"/>
                      </a:solidFill>
                      <a:prstDash val="solid"/>
                      <a:round/>
                      <a:headEnd len="sm" w="sm" type="none"/>
                      <a:tailEnd len="sm" w="sm" type="none"/>
                    </a:lnL>
                    <a:lnR cap="flat" cmpd="sng" w="9525">
                      <a:solidFill>
                        <a:srgbClr val="000000"/>
                      </a:solidFill>
                      <a:prstDash val="solid"/>
                      <a:round/>
                      <a:headEnd len="sm" w="sm" type="none"/>
                      <a:tailEnd len="sm" w="sm" type="none"/>
                    </a:lnR>
                    <a:lnT cap="flat" cmpd="sng" w="12700">
                      <a:solidFill>
                        <a:srgbClr val="999999"/>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 Big Title (Right)" showMasterSp="0">
  <p:cSld name="Image - Big Title (Right)">
    <p:spTree>
      <p:nvGrpSpPr>
        <p:cNvPr id="288" name="Shape 288"/>
        <p:cNvGrpSpPr/>
        <p:nvPr/>
      </p:nvGrpSpPr>
      <p:grpSpPr>
        <a:xfrm>
          <a:off x="0" y="0"/>
          <a:ext cx="0" cy="0"/>
          <a:chOff x="0" y="0"/>
          <a:chExt cx="0" cy="0"/>
        </a:xfrm>
      </p:grpSpPr>
      <p:sp>
        <p:nvSpPr>
          <p:cNvPr id="289" name="Google Shape;289;p23"/>
          <p:cNvSpPr txBox="1"/>
          <p:nvPr>
            <p:ph idx="12" type="sldNum"/>
          </p:nvPr>
        </p:nvSpPr>
        <p:spPr>
          <a:xfrm>
            <a:off x="23283324" y="13045350"/>
            <a:ext cx="5517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290" name="Google Shape;290;p23"/>
          <p:cNvSpPr/>
          <p:nvPr>
            <p:ph idx="2" type="pic"/>
          </p:nvPr>
        </p:nvSpPr>
        <p:spPr>
          <a:xfrm>
            <a:off x="-1512277" y="955533"/>
            <a:ext cx="13404600" cy="11679900"/>
          </a:xfrm>
          <a:prstGeom prst="roundRect">
            <a:avLst>
              <a:gd fmla="val 6128" name="adj"/>
            </a:avLst>
          </a:prstGeom>
          <a:noFill/>
          <a:ln>
            <a:noFill/>
          </a:ln>
        </p:spPr>
      </p:sp>
      <p:sp>
        <p:nvSpPr>
          <p:cNvPr id="291" name="Google Shape;291;p23"/>
          <p:cNvSpPr txBox="1"/>
          <p:nvPr>
            <p:ph idx="1" type="body"/>
          </p:nvPr>
        </p:nvSpPr>
        <p:spPr>
          <a:xfrm>
            <a:off x="13035190" y="6354190"/>
            <a:ext cx="10156200" cy="13971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8500"/>
              <a:buFont typeface="DM Sans"/>
              <a:buNone/>
              <a:defRPr b="1" i="0" sz="85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92" name="Google Shape;292;p23"/>
          <p:cNvSpPr txBox="1"/>
          <p:nvPr>
            <p:ph idx="3" type="body"/>
          </p:nvPr>
        </p:nvSpPr>
        <p:spPr>
          <a:xfrm>
            <a:off x="13035190" y="7894938"/>
            <a:ext cx="10160100" cy="660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293" name="Google Shape;293;p23"/>
          <p:cNvPicPr preferRelativeResize="0"/>
          <p:nvPr/>
        </p:nvPicPr>
        <p:blipFill rotWithShape="1">
          <a:blip r:embed="rId2">
            <a:alphaModFix/>
          </a:blip>
          <a:srcRect b="0" l="0" r="0" t="0"/>
          <a:stretch/>
        </p:blipFill>
        <p:spPr>
          <a:xfrm>
            <a:off x="-10374232" y="2136913"/>
            <a:ext cx="22092043" cy="10496687"/>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showMasterSp="0">
  <p:cSld name="TITLE_AND_BODY_2">
    <p:bg>
      <p:bgPr>
        <a:solidFill>
          <a:schemeClr val="accent1"/>
        </a:solidFill>
      </p:bgPr>
    </p:bg>
    <p:spTree>
      <p:nvGrpSpPr>
        <p:cNvPr id="294" name="Shape 294"/>
        <p:cNvGrpSpPr/>
        <p:nvPr/>
      </p:nvGrpSpPr>
      <p:grpSpPr>
        <a:xfrm>
          <a:off x="0" y="0"/>
          <a:ext cx="0" cy="0"/>
          <a:chOff x="0" y="0"/>
          <a:chExt cx="0" cy="0"/>
        </a:xfrm>
      </p:grpSpPr>
      <p:sp>
        <p:nvSpPr>
          <p:cNvPr id="295" name="Google Shape;295;p24"/>
          <p:cNvSpPr/>
          <p:nvPr/>
        </p:nvSpPr>
        <p:spPr>
          <a:xfrm>
            <a:off x="1031425" y="-1417975"/>
            <a:ext cx="3599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296" name="Google Shape;296;p24"/>
          <p:cNvSpPr txBox="1"/>
          <p:nvPr>
            <p:ph idx="1" type="body"/>
          </p:nvPr>
        </p:nvSpPr>
        <p:spPr>
          <a:xfrm>
            <a:off x="1079500" y="7525869"/>
            <a:ext cx="22224900" cy="1087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97" name="Google Shape;297;p24"/>
          <p:cNvSpPr txBox="1"/>
          <p:nvPr>
            <p:ph idx="2" type="body"/>
          </p:nvPr>
        </p:nvSpPr>
        <p:spPr>
          <a:xfrm>
            <a:off x="1079500" y="5707173"/>
            <a:ext cx="22224900" cy="15492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b="1"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98" name="Google Shape;298;p24"/>
          <p:cNvSpPr txBox="1"/>
          <p:nvPr>
            <p:ph idx="3" type="body"/>
          </p:nvPr>
        </p:nvSpPr>
        <p:spPr>
          <a:xfrm>
            <a:off x="1209182" y="10729563"/>
            <a:ext cx="11318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1"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299" name="Google Shape;299;p24"/>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00" name="Google Shape;300;p24"/>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01" name="Google Shape;301;p24"/>
          <p:cNvSpPr txBox="1"/>
          <p:nvPr>
            <p:ph idx="6" type="body"/>
          </p:nvPr>
        </p:nvSpPr>
        <p:spPr>
          <a:xfrm>
            <a:off x="15133505" y="1164861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6@4x.png" id="302" name="Google Shape;302;p24"/>
          <p:cNvPicPr preferRelativeResize="0"/>
          <p:nvPr/>
        </p:nvPicPr>
        <p:blipFill rotWithShape="1">
          <a:blip r:embed="rId2">
            <a:alphaModFix/>
          </a:blip>
          <a:srcRect b="0" l="0" r="0" t="0"/>
          <a:stretch/>
        </p:blipFill>
        <p:spPr>
          <a:xfrm>
            <a:off x="10122410" y="-3760448"/>
            <a:ext cx="15642027" cy="8633423"/>
          </a:xfrm>
          <a:prstGeom prst="rect">
            <a:avLst/>
          </a:prstGeom>
          <a:noFill/>
          <a:ln>
            <a:noFill/>
          </a:ln>
        </p:spPr>
      </p:pic>
      <p:sp>
        <p:nvSpPr>
          <p:cNvPr id="303" name="Google Shape;303;p24"/>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04" name="Google Shape;304;p24"/>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305" name="Google Shape;305;p24"/>
          <p:cNvPicPr preferRelativeResize="0"/>
          <p:nvPr/>
        </p:nvPicPr>
        <p:blipFill>
          <a:blip r:embed="rId3">
            <a:alphaModFix/>
          </a:blip>
          <a:stretch>
            <a:fillRect/>
          </a:stretch>
        </p:blipFill>
        <p:spPr>
          <a:xfrm>
            <a:off x="1155700" y="86451"/>
            <a:ext cx="3368376" cy="261925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Light" showMasterSp="0">
  <p:cSld name="Title - Light">
    <p:bg>
      <p:bgPr>
        <a:solidFill>
          <a:srgbClr val="FFFFFF"/>
        </a:solidFill>
      </p:bgPr>
    </p:bg>
    <p:spTree>
      <p:nvGrpSpPr>
        <p:cNvPr id="306" name="Shape 306"/>
        <p:cNvGrpSpPr/>
        <p:nvPr/>
      </p:nvGrpSpPr>
      <p:grpSpPr>
        <a:xfrm>
          <a:off x="0" y="0"/>
          <a:ext cx="0" cy="0"/>
          <a:chOff x="0" y="0"/>
          <a:chExt cx="0" cy="0"/>
        </a:xfrm>
      </p:grpSpPr>
      <p:sp>
        <p:nvSpPr>
          <p:cNvPr id="307" name="Google Shape;307;p25"/>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g 6@4x.png" id="308" name="Google Shape;308;p25"/>
          <p:cNvPicPr preferRelativeResize="0"/>
          <p:nvPr/>
        </p:nvPicPr>
        <p:blipFill rotWithShape="1">
          <a:blip r:embed="rId2">
            <a:alphaModFix/>
          </a:blip>
          <a:srcRect b="0" l="0" r="0" t="0"/>
          <a:stretch/>
        </p:blipFill>
        <p:spPr>
          <a:xfrm>
            <a:off x="10122410" y="-3760448"/>
            <a:ext cx="15642027" cy="8633423"/>
          </a:xfrm>
          <a:prstGeom prst="rect">
            <a:avLst/>
          </a:prstGeom>
          <a:noFill/>
          <a:ln>
            <a:noFill/>
          </a:ln>
        </p:spPr>
      </p:pic>
      <p:sp>
        <p:nvSpPr>
          <p:cNvPr id="309" name="Google Shape;309;p25"/>
          <p:cNvSpPr txBox="1"/>
          <p:nvPr>
            <p:ph idx="1" type="body"/>
          </p:nvPr>
        </p:nvSpPr>
        <p:spPr>
          <a:xfrm>
            <a:off x="1079500" y="7525869"/>
            <a:ext cx="22224900" cy="1087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828282"/>
              </a:buClr>
              <a:buSzPts val="6400"/>
              <a:buFont typeface="DM Sans"/>
              <a:buNone/>
              <a:defRPr b="0" i="0" sz="64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0" name="Google Shape;310;p25"/>
          <p:cNvSpPr txBox="1"/>
          <p:nvPr>
            <p:ph idx="2" type="body"/>
          </p:nvPr>
        </p:nvSpPr>
        <p:spPr>
          <a:xfrm>
            <a:off x="1079500" y="5824288"/>
            <a:ext cx="22224900" cy="13149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005FAA"/>
              </a:buClr>
              <a:buSzPts val="9400"/>
              <a:buFont typeface="DM Sans"/>
              <a:buNone/>
              <a:defRPr b="1" i="0" sz="94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1" name="Google Shape;311;p25"/>
          <p:cNvSpPr txBox="1"/>
          <p:nvPr>
            <p:ph idx="3" type="body"/>
          </p:nvPr>
        </p:nvSpPr>
        <p:spPr>
          <a:xfrm>
            <a:off x="1209182" y="10729563"/>
            <a:ext cx="11318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2" name="Google Shape;312;p25"/>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000"/>
              <a:buFont typeface="DM Sans"/>
              <a:buNone/>
              <a:defRPr b="0" i="0" sz="4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3" name="Google Shape;313;p25"/>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4" name="Google Shape;314;p25"/>
          <p:cNvSpPr txBox="1"/>
          <p:nvPr>
            <p:ph idx="6" type="body"/>
          </p:nvPr>
        </p:nvSpPr>
        <p:spPr>
          <a:xfrm>
            <a:off x="15133502" y="1164861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5" name="Google Shape;315;p25"/>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16" name="Google Shape;316;p25"/>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317" name="Google Shape;317;p25"/>
          <p:cNvPicPr preferRelativeResize="0"/>
          <p:nvPr/>
        </p:nvPicPr>
        <p:blipFill>
          <a:blip r:embed="rId3">
            <a:alphaModFix/>
          </a:blip>
          <a:stretch>
            <a:fillRect/>
          </a:stretch>
        </p:blipFill>
        <p:spPr>
          <a:xfrm>
            <a:off x="1155700" y="-65949"/>
            <a:ext cx="3368376" cy="2619252"/>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Dark Image" showMasterSp="0">
  <p:cSld name="Title - Dark Image">
    <p:bg>
      <p:bgPr>
        <a:solidFill>
          <a:schemeClr val="accent1"/>
        </a:solidFill>
      </p:bgPr>
    </p:bg>
    <p:spTree>
      <p:nvGrpSpPr>
        <p:cNvPr id="318" name="Shape 318"/>
        <p:cNvGrpSpPr/>
        <p:nvPr/>
      </p:nvGrpSpPr>
      <p:grpSpPr>
        <a:xfrm>
          <a:off x="0" y="0"/>
          <a:ext cx="0" cy="0"/>
          <a:chOff x="0" y="0"/>
          <a:chExt cx="0" cy="0"/>
        </a:xfrm>
      </p:grpSpPr>
      <p:sp>
        <p:nvSpPr>
          <p:cNvPr id="319" name="Google Shape;319;p26"/>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20" name="Google Shape;320;p26"/>
          <p:cNvSpPr txBox="1"/>
          <p:nvPr>
            <p:ph idx="1" type="body"/>
          </p:nvPr>
        </p:nvSpPr>
        <p:spPr>
          <a:xfrm>
            <a:off x="1079500" y="7525869"/>
            <a:ext cx="22224900" cy="1087500"/>
          </a:xfrm>
          <a:prstGeom prst="rect">
            <a:avLst/>
          </a:prstGeom>
          <a:noFill/>
          <a:ln>
            <a:noFill/>
          </a:ln>
        </p:spPr>
        <p:txBody>
          <a:bodyPr anchorCtr="0" anchor="t"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6400"/>
              <a:buFont typeface="DM Sans"/>
              <a:buNone/>
              <a:defRPr b="0" i="0" sz="6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1" name="Google Shape;321;p26"/>
          <p:cNvSpPr txBox="1"/>
          <p:nvPr>
            <p:ph idx="2" type="body"/>
          </p:nvPr>
        </p:nvSpPr>
        <p:spPr>
          <a:xfrm>
            <a:off x="1243200" y="5707173"/>
            <a:ext cx="22224900" cy="15492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FFFFFF"/>
              </a:buClr>
              <a:buSzPts val="9400"/>
              <a:buFont typeface="DM Sans"/>
              <a:buNone/>
              <a:defRPr b="1" i="0" sz="94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2" name="Google Shape;322;p26"/>
          <p:cNvSpPr txBox="1"/>
          <p:nvPr>
            <p:ph idx="3" type="body"/>
          </p:nvPr>
        </p:nvSpPr>
        <p:spPr>
          <a:xfrm>
            <a:off x="1209182" y="10729563"/>
            <a:ext cx="11318400" cy="738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1"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3" name="Google Shape;323;p26"/>
          <p:cNvSpPr txBox="1"/>
          <p:nvPr>
            <p:ph idx="4" type="body"/>
          </p:nvPr>
        </p:nvSpPr>
        <p:spPr>
          <a:xfrm>
            <a:off x="1209182" y="11648613"/>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4" name="Google Shape;324;p26"/>
          <p:cNvSpPr txBox="1"/>
          <p:nvPr>
            <p:ph idx="5" type="body"/>
          </p:nvPr>
        </p:nvSpPr>
        <p:spPr>
          <a:xfrm>
            <a:off x="15133504" y="1080576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5" name="Google Shape;325;p26"/>
          <p:cNvSpPr txBox="1"/>
          <p:nvPr>
            <p:ph idx="6" type="body"/>
          </p:nvPr>
        </p:nvSpPr>
        <p:spPr>
          <a:xfrm>
            <a:off x="15133505" y="11648613"/>
            <a:ext cx="8124300" cy="615600"/>
          </a:xfrm>
          <a:prstGeom prst="rect">
            <a:avLst/>
          </a:prstGeom>
          <a:noFill/>
          <a:ln>
            <a:noFill/>
          </a:ln>
        </p:spPr>
        <p:txBody>
          <a:bodyPr anchorCtr="0" anchor="t" bIns="0" lIns="0" spcFirstLastPara="1" rIns="0" wrap="square" tIns="0">
            <a:spAutoFit/>
          </a:bodyPr>
          <a:lstStyle>
            <a:lvl1pPr indent="-228600" lvl="0" marL="457200" marR="0" rtl="0" algn="r">
              <a:lnSpc>
                <a:spcPct val="100000"/>
              </a:lnSpc>
              <a:spcBef>
                <a:spcPts val="0"/>
              </a:spcBef>
              <a:spcAft>
                <a:spcPts val="0"/>
              </a:spcAft>
              <a:buClr>
                <a:srgbClr val="FFFFFF"/>
              </a:buClr>
              <a:buSzPts val="4000"/>
              <a:buFont typeface="DM Sans"/>
              <a:buNone/>
              <a:defRPr b="0" i="0" sz="4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6" name="Google Shape;326;p26"/>
          <p:cNvSpPr txBox="1"/>
          <p:nvPr>
            <p:ph idx="7" type="body"/>
          </p:nvPr>
        </p:nvSpPr>
        <p:spPr>
          <a:xfrm>
            <a:off x="6484470" y="12746860"/>
            <a:ext cx="58023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27" name="Google Shape;327;p26"/>
          <p:cNvSpPr txBox="1"/>
          <p:nvPr>
            <p:ph idx="8" type="body"/>
          </p:nvPr>
        </p:nvSpPr>
        <p:spPr>
          <a:xfrm>
            <a:off x="1210140" y="12746860"/>
            <a:ext cx="4320000" cy="369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999999"/>
              </a:buClr>
              <a:buSzPts val="2400"/>
              <a:buFont typeface="DM Sans"/>
              <a:buNone/>
              <a:defRPr b="0" i="0" sz="2400" u="none" cap="none" strike="noStrike">
                <a:solidFill>
                  <a:srgbClr val="999999"/>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6@4x.png" id="328" name="Google Shape;328;p26"/>
          <p:cNvPicPr preferRelativeResize="0"/>
          <p:nvPr/>
        </p:nvPicPr>
        <p:blipFill rotWithShape="1">
          <a:blip r:embed="rId2">
            <a:alphaModFix/>
          </a:blip>
          <a:srcRect b="0" l="0" r="0" t="0"/>
          <a:stretch/>
        </p:blipFill>
        <p:spPr>
          <a:xfrm>
            <a:off x="10122410" y="-3760448"/>
            <a:ext cx="15642027" cy="8633423"/>
          </a:xfrm>
          <a:prstGeom prst="rect">
            <a:avLst/>
          </a:prstGeom>
          <a:noFill/>
          <a:ln>
            <a:noFill/>
          </a:ln>
        </p:spPr>
      </p:pic>
      <p:pic>
        <p:nvPicPr>
          <p:cNvPr id="329" name="Google Shape;329;p26"/>
          <p:cNvPicPr preferRelativeResize="0"/>
          <p:nvPr/>
        </p:nvPicPr>
        <p:blipFill>
          <a:blip r:embed="rId3">
            <a:alphaModFix/>
          </a:blip>
          <a:stretch>
            <a:fillRect/>
          </a:stretch>
        </p:blipFill>
        <p:spPr>
          <a:xfrm>
            <a:off x="1155700" y="-65949"/>
            <a:ext cx="3368376" cy="2619252"/>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Dark" showMasterSp="0">
  <p:cSld name="Divider - Dark">
    <p:bg>
      <p:bgPr>
        <a:solidFill>
          <a:schemeClr val="accent1"/>
        </a:solidFill>
      </p:bgPr>
    </p:bg>
    <p:spTree>
      <p:nvGrpSpPr>
        <p:cNvPr id="330" name="Shape 330"/>
        <p:cNvGrpSpPr/>
        <p:nvPr/>
      </p:nvGrpSpPr>
      <p:grpSpPr>
        <a:xfrm>
          <a:off x="0" y="0"/>
          <a:ext cx="0" cy="0"/>
          <a:chOff x="0" y="0"/>
          <a:chExt cx="0" cy="0"/>
        </a:xfrm>
      </p:grpSpPr>
      <p:sp>
        <p:nvSpPr>
          <p:cNvPr id="331" name="Google Shape;331;p27"/>
          <p:cNvSpPr txBox="1"/>
          <p:nvPr>
            <p:ph idx="1" type="body"/>
          </p:nvPr>
        </p:nvSpPr>
        <p:spPr>
          <a:xfrm>
            <a:off x="1209182" y="9219545"/>
            <a:ext cx="11318400" cy="1238100"/>
          </a:xfrm>
          <a:prstGeom prst="rect">
            <a:avLst/>
          </a:prstGeom>
          <a:noFill/>
          <a:ln>
            <a:noFill/>
          </a:ln>
        </p:spPr>
        <p:txBody>
          <a:bodyPr anchorCtr="0" anchor="ctr" bIns="0" lIns="0" spcFirstLastPara="1" rIns="0" wrap="square" tIns="0">
            <a:noAutofit/>
          </a:bodyPr>
          <a:lstStyle>
            <a:lvl1pPr indent="-228600" lvl="0" marL="457200" marR="0" rtl="0" algn="l">
              <a:lnSpc>
                <a:spcPct val="80000"/>
              </a:lnSpc>
              <a:spcBef>
                <a:spcPts val="0"/>
              </a:spcBef>
              <a:spcAft>
                <a:spcPts val="0"/>
              </a:spcAft>
              <a:buClr>
                <a:srgbClr val="FFFFFF"/>
              </a:buClr>
              <a:buSzPts val="9600"/>
              <a:buFont typeface="DM Sans"/>
              <a:buNone/>
              <a:defRPr b="1" i="0" sz="9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32" name="Google Shape;332;p27"/>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33" name="Google Shape;333;p27"/>
          <p:cNvSpPr txBox="1"/>
          <p:nvPr>
            <p:ph idx="2" type="body"/>
          </p:nvPr>
        </p:nvSpPr>
        <p:spPr>
          <a:xfrm>
            <a:off x="1209182" y="6753290"/>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g 32x.png" id="334" name="Google Shape;334;p27"/>
          <p:cNvPicPr preferRelativeResize="0"/>
          <p:nvPr/>
        </p:nvPicPr>
        <p:blipFill rotWithShape="1">
          <a:blip r:embed="rId2">
            <a:alphaModFix/>
          </a:blip>
          <a:srcRect b="0" l="0" r="0" t="0"/>
          <a:stretch/>
        </p:blipFill>
        <p:spPr>
          <a:xfrm>
            <a:off x="17129419" y="-800684"/>
            <a:ext cx="7298147" cy="15317369"/>
          </a:xfrm>
          <a:prstGeom prst="rect">
            <a:avLst/>
          </a:prstGeom>
          <a:noFill/>
          <a:ln>
            <a:noFill/>
          </a:ln>
        </p:spPr>
      </p:pic>
      <p:pic>
        <p:nvPicPr>
          <p:cNvPr descr="Frame 132x.png" id="335" name="Google Shape;335;p27"/>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336" name="Google Shape;336;p27"/>
          <p:cNvSpPr txBox="1"/>
          <p:nvPr>
            <p:ph idx="12" type="sldNum"/>
          </p:nvPr>
        </p:nvSpPr>
        <p:spPr>
          <a:xfrm>
            <a:off x="23075153" y="13034682"/>
            <a:ext cx="7596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37" name="Google Shape;337;p27"/>
          <p:cNvPicPr preferRelativeResize="0"/>
          <p:nvPr/>
        </p:nvPicPr>
        <p:blipFill>
          <a:blip r:embed="rId4">
            <a:alphaModFix/>
          </a:blip>
          <a:stretch>
            <a:fillRect/>
          </a:stretch>
        </p:blipFill>
        <p:spPr>
          <a:xfrm>
            <a:off x="1155700" y="-65949"/>
            <a:ext cx="3368376" cy="2619252"/>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showMasterSp="0">
  <p:cSld name="Divider - Light">
    <p:bg>
      <p:bgPr>
        <a:solidFill>
          <a:srgbClr val="FFFFFF"/>
        </a:solidFill>
      </p:bgPr>
    </p:bg>
    <p:spTree>
      <p:nvGrpSpPr>
        <p:cNvPr id="338" name="Shape 338"/>
        <p:cNvGrpSpPr/>
        <p:nvPr/>
      </p:nvGrpSpPr>
      <p:grpSpPr>
        <a:xfrm>
          <a:off x="0" y="0"/>
          <a:ext cx="0" cy="0"/>
          <a:chOff x="0" y="0"/>
          <a:chExt cx="0" cy="0"/>
        </a:xfrm>
      </p:grpSpPr>
      <p:sp>
        <p:nvSpPr>
          <p:cNvPr id="339" name="Google Shape;339;p28"/>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g 32x.png" id="340" name="Google Shape;340;p28"/>
          <p:cNvPicPr preferRelativeResize="0"/>
          <p:nvPr/>
        </p:nvPicPr>
        <p:blipFill rotWithShape="1">
          <a:blip r:embed="rId2">
            <a:alphaModFix/>
          </a:blip>
          <a:srcRect b="0" l="0" r="0" t="0"/>
          <a:stretch/>
        </p:blipFill>
        <p:spPr>
          <a:xfrm>
            <a:off x="17129419" y="-800684"/>
            <a:ext cx="7298147" cy="15317369"/>
          </a:xfrm>
          <a:prstGeom prst="rect">
            <a:avLst/>
          </a:prstGeom>
          <a:noFill/>
          <a:ln>
            <a:noFill/>
          </a:ln>
        </p:spPr>
      </p:pic>
      <p:pic>
        <p:nvPicPr>
          <p:cNvPr descr="Frame 132x.png" id="341" name="Google Shape;341;p28"/>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342" name="Google Shape;342;p28"/>
          <p:cNvSpPr txBox="1"/>
          <p:nvPr>
            <p:ph idx="1" type="body"/>
          </p:nvPr>
        </p:nvSpPr>
        <p:spPr>
          <a:xfrm>
            <a:off x="1209182" y="9219545"/>
            <a:ext cx="11318400" cy="1238100"/>
          </a:xfrm>
          <a:prstGeom prst="rect">
            <a:avLst/>
          </a:prstGeom>
          <a:noFill/>
          <a:ln>
            <a:noFill/>
          </a:ln>
        </p:spPr>
        <p:txBody>
          <a:bodyPr anchorCtr="0" anchor="ctr" bIns="0" lIns="0" spcFirstLastPara="1" rIns="0" wrap="square" tIns="0">
            <a:noAutofit/>
          </a:bodyPr>
          <a:lstStyle>
            <a:lvl1pPr indent="-228600" lvl="0" marL="457200" marR="0" rtl="0" algn="l">
              <a:lnSpc>
                <a:spcPct val="80000"/>
              </a:lnSpc>
              <a:spcBef>
                <a:spcPts val="0"/>
              </a:spcBef>
              <a:spcAft>
                <a:spcPts val="0"/>
              </a:spcAft>
              <a:buClr>
                <a:srgbClr val="005FAA"/>
              </a:buClr>
              <a:buSzPts val="9600"/>
              <a:buFont typeface="DM Sans"/>
              <a:buNone/>
              <a:defRPr b="1" i="0" sz="9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43" name="Google Shape;343;p28"/>
          <p:cNvSpPr txBox="1"/>
          <p:nvPr>
            <p:ph idx="2" type="body"/>
          </p:nvPr>
        </p:nvSpPr>
        <p:spPr>
          <a:xfrm>
            <a:off x="1209182" y="6753290"/>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44" name="Google Shape;344;p28"/>
          <p:cNvSpPr txBox="1"/>
          <p:nvPr>
            <p:ph idx="12" type="sldNum"/>
          </p:nvPr>
        </p:nvSpPr>
        <p:spPr>
          <a:xfrm>
            <a:off x="23075153" y="13034682"/>
            <a:ext cx="7596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45" name="Google Shape;345;p28"/>
          <p:cNvPicPr preferRelativeResize="0"/>
          <p:nvPr/>
        </p:nvPicPr>
        <p:blipFill>
          <a:blip r:embed="rId4">
            <a:alphaModFix/>
          </a:blip>
          <a:stretch>
            <a:fillRect/>
          </a:stretch>
        </p:blipFill>
        <p:spPr>
          <a:xfrm>
            <a:off x="1155700" y="10251"/>
            <a:ext cx="3368376" cy="2619252"/>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Image" showMasterSp="0">
  <p:cSld name="Divider - Image">
    <p:bg>
      <p:bgPr>
        <a:solidFill>
          <a:schemeClr val="accent1"/>
        </a:solidFill>
      </p:bgPr>
    </p:bg>
    <p:spTree>
      <p:nvGrpSpPr>
        <p:cNvPr id="346" name="Shape 346"/>
        <p:cNvGrpSpPr/>
        <p:nvPr/>
      </p:nvGrpSpPr>
      <p:grpSpPr>
        <a:xfrm>
          <a:off x="0" y="0"/>
          <a:ext cx="0" cy="0"/>
          <a:chOff x="0" y="0"/>
          <a:chExt cx="0" cy="0"/>
        </a:xfrm>
      </p:grpSpPr>
      <p:sp>
        <p:nvSpPr>
          <p:cNvPr id="347" name="Google Shape;347;p29"/>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g 32x.png" id="348" name="Google Shape;348;p29"/>
          <p:cNvPicPr preferRelativeResize="0"/>
          <p:nvPr/>
        </p:nvPicPr>
        <p:blipFill rotWithShape="1">
          <a:blip r:embed="rId2">
            <a:alphaModFix/>
          </a:blip>
          <a:srcRect b="0" l="0" r="0" t="0"/>
          <a:stretch/>
        </p:blipFill>
        <p:spPr>
          <a:xfrm>
            <a:off x="17129419" y="-800684"/>
            <a:ext cx="7298147" cy="15317369"/>
          </a:xfrm>
          <a:prstGeom prst="rect">
            <a:avLst/>
          </a:prstGeom>
          <a:noFill/>
          <a:ln>
            <a:noFill/>
          </a:ln>
        </p:spPr>
      </p:pic>
      <p:pic>
        <p:nvPicPr>
          <p:cNvPr descr="Frame 132x.png" id="349" name="Google Shape;349;p29"/>
          <p:cNvPicPr preferRelativeResize="0"/>
          <p:nvPr/>
        </p:nvPicPr>
        <p:blipFill rotWithShape="1">
          <a:blip r:embed="rId3">
            <a:alphaModFix/>
          </a:blip>
          <a:srcRect b="0" l="0" r="0" t="0"/>
          <a:stretch/>
        </p:blipFill>
        <p:spPr>
          <a:xfrm rot="5400000">
            <a:off x="14572301" y="1010510"/>
            <a:ext cx="2813261" cy="2813261"/>
          </a:xfrm>
          <a:prstGeom prst="rect">
            <a:avLst/>
          </a:prstGeom>
          <a:noFill/>
          <a:ln>
            <a:noFill/>
          </a:ln>
        </p:spPr>
      </p:pic>
      <p:sp>
        <p:nvSpPr>
          <p:cNvPr id="350" name="Google Shape;350;p29"/>
          <p:cNvSpPr txBox="1"/>
          <p:nvPr>
            <p:ph idx="1" type="body"/>
          </p:nvPr>
        </p:nvSpPr>
        <p:spPr>
          <a:xfrm>
            <a:off x="1209182" y="9219545"/>
            <a:ext cx="11318400" cy="1238100"/>
          </a:xfrm>
          <a:prstGeom prst="rect">
            <a:avLst/>
          </a:prstGeom>
          <a:noFill/>
          <a:ln>
            <a:noFill/>
          </a:ln>
        </p:spPr>
        <p:txBody>
          <a:bodyPr anchorCtr="0" anchor="ctr" bIns="0" lIns="0" spcFirstLastPara="1" rIns="0" wrap="square" tIns="0">
            <a:noAutofit/>
          </a:bodyPr>
          <a:lstStyle>
            <a:lvl1pPr indent="-228600" lvl="0" marL="457200" marR="0" rtl="0" algn="l">
              <a:lnSpc>
                <a:spcPct val="80000"/>
              </a:lnSpc>
              <a:spcBef>
                <a:spcPts val="0"/>
              </a:spcBef>
              <a:spcAft>
                <a:spcPts val="0"/>
              </a:spcAft>
              <a:buClr>
                <a:srgbClr val="FFFFFF"/>
              </a:buClr>
              <a:buSzPts val="9600"/>
              <a:buFont typeface="DM Sans"/>
              <a:buNone/>
              <a:defRPr b="1" i="0" sz="9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51" name="Google Shape;351;p29"/>
          <p:cNvSpPr txBox="1"/>
          <p:nvPr>
            <p:ph idx="2" type="body"/>
          </p:nvPr>
        </p:nvSpPr>
        <p:spPr>
          <a:xfrm>
            <a:off x="1209182" y="6753290"/>
            <a:ext cx="113184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52" name="Google Shape;352;p29"/>
          <p:cNvSpPr txBox="1"/>
          <p:nvPr>
            <p:ph idx="12" type="sldNum"/>
          </p:nvPr>
        </p:nvSpPr>
        <p:spPr>
          <a:xfrm>
            <a:off x="23147873" y="13045350"/>
            <a:ext cx="6870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53" name="Google Shape;353;p29"/>
          <p:cNvPicPr preferRelativeResize="0"/>
          <p:nvPr/>
        </p:nvPicPr>
        <p:blipFill>
          <a:blip r:embed="rId4">
            <a:alphaModFix/>
          </a:blip>
          <a:stretch>
            <a:fillRect/>
          </a:stretch>
        </p:blipFill>
        <p:spPr>
          <a:xfrm>
            <a:off x="1155700" y="-65949"/>
            <a:ext cx="3368376" cy="2619252"/>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act - Light" showMasterSp="0">
  <p:cSld name="Contact - Light">
    <p:bg>
      <p:bgPr>
        <a:solidFill>
          <a:srgbClr val="FFFFFF"/>
        </a:solidFill>
      </p:bgPr>
    </p:bg>
    <p:spTree>
      <p:nvGrpSpPr>
        <p:cNvPr id="354" name="Shape 354"/>
        <p:cNvGrpSpPr/>
        <p:nvPr/>
      </p:nvGrpSpPr>
      <p:grpSpPr>
        <a:xfrm>
          <a:off x="0" y="0"/>
          <a:ext cx="0" cy="0"/>
          <a:chOff x="0" y="0"/>
          <a:chExt cx="0" cy="0"/>
        </a:xfrm>
      </p:grpSpPr>
      <p:sp>
        <p:nvSpPr>
          <p:cNvPr id="355" name="Google Shape;355;p30"/>
          <p:cNvSpPr/>
          <p:nvPr/>
        </p:nvSpPr>
        <p:spPr>
          <a:xfrm>
            <a:off x="1119253" y="10552007"/>
            <a:ext cx="6321300" cy="1269900"/>
          </a:xfrm>
          <a:prstGeom prst="roundRect">
            <a:avLst>
              <a:gd fmla="val 7600" name="adj"/>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DM Sans"/>
              <a:buNone/>
            </a:pPr>
            <a:r>
              <a:t/>
            </a:r>
            <a:endParaRPr b="0" i="0" sz="2400" u="none" cap="none" strike="noStrike">
              <a:solidFill>
                <a:srgbClr val="5E5E5E"/>
              </a:solidFill>
              <a:latin typeface="Helvetica Neue"/>
              <a:ea typeface="Helvetica Neue"/>
              <a:cs typeface="Helvetica Neue"/>
              <a:sym typeface="Helvetica Neue"/>
            </a:endParaRPr>
          </a:p>
        </p:txBody>
      </p:sp>
      <p:sp>
        <p:nvSpPr>
          <p:cNvPr id="356" name="Google Shape;356;p30"/>
          <p:cNvSpPr txBox="1"/>
          <p:nvPr>
            <p:ph idx="1" type="body"/>
          </p:nvPr>
        </p:nvSpPr>
        <p:spPr>
          <a:xfrm>
            <a:off x="1147521" y="10837757"/>
            <a:ext cx="6264600" cy="698400"/>
          </a:xfrm>
          <a:prstGeom prst="rect">
            <a:avLst/>
          </a:prstGeom>
          <a:noFill/>
          <a:ln>
            <a:noFill/>
          </a:ln>
        </p:spPr>
        <p:txBody>
          <a:bodyPr anchorCtr="0" anchor="ctr" bIns="50800" lIns="50800" spcFirstLastPara="1" rIns="50800" wrap="square" tIns="50800">
            <a:spAutoFit/>
          </a:bodyPr>
          <a:lstStyle>
            <a:lvl1pPr indent="-228600" lvl="0" marL="457200" marR="0" rtl="0" algn="ctr">
              <a:lnSpc>
                <a:spcPct val="100000"/>
              </a:lnSpc>
              <a:spcBef>
                <a:spcPts val="0"/>
              </a:spcBef>
              <a:spcAft>
                <a:spcPts val="0"/>
              </a:spcAft>
              <a:buClr>
                <a:srgbClr val="FFFFFF"/>
              </a:buClr>
              <a:buSzPts val="3600"/>
              <a:buFont typeface="DM Sans"/>
              <a:buNone/>
              <a:defRPr b="0" i="0" sz="3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57" name="Google Shape;357;p30"/>
          <p:cNvSpPr txBox="1"/>
          <p:nvPr>
            <p:ph idx="2" type="body"/>
          </p:nvPr>
        </p:nvSpPr>
        <p:spPr>
          <a:xfrm>
            <a:off x="1185056" y="5747995"/>
            <a:ext cx="13433400" cy="31275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80000"/>
              </a:lnSpc>
              <a:spcBef>
                <a:spcPts val="0"/>
              </a:spcBef>
              <a:spcAft>
                <a:spcPts val="0"/>
              </a:spcAft>
              <a:buClr>
                <a:srgbClr val="005FAA"/>
              </a:buClr>
              <a:buSzPts val="12000"/>
              <a:buFont typeface="DM Sans"/>
              <a:buNone/>
              <a:defRPr b="1"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58" name="Google Shape;358;p30"/>
          <p:cNvSpPr txBox="1"/>
          <p:nvPr>
            <p:ph idx="3" type="body"/>
          </p:nvPr>
        </p:nvSpPr>
        <p:spPr>
          <a:xfrm>
            <a:off x="1185056" y="9264484"/>
            <a:ext cx="134334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800"/>
              <a:buFont typeface="DM Sans"/>
              <a:buNone/>
              <a:defRPr b="0" i="0" sz="48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59" name="Google Shape;359;p30"/>
          <p:cNvSpPr txBox="1"/>
          <p:nvPr>
            <p:ph idx="4" type="body"/>
          </p:nvPr>
        </p:nvSpPr>
        <p:spPr>
          <a:xfrm>
            <a:off x="1185056" y="4343093"/>
            <a:ext cx="3671100" cy="10161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EF8200"/>
              </a:buClr>
              <a:buSzPts val="5500"/>
              <a:buFont typeface="DM Sans"/>
              <a:buNone/>
              <a:defRPr b="0"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60" name="Google Shape;360;p30">
            <a:hlinkClick r:id="rId2"/>
          </p:cNvPr>
          <p:cNvSpPr/>
          <p:nvPr>
            <p:ph idx="5" type="pic"/>
          </p:nvPr>
        </p:nvSpPr>
        <p:spPr>
          <a:xfrm>
            <a:off x="8032346" y="10882207"/>
            <a:ext cx="609600" cy="609600"/>
          </a:xfrm>
          <a:prstGeom prst="rect">
            <a:avLst/>
          </a:prstGeom>
          <a:noFill/>
          <a:ln>
            <a:noFill/>
          </a:ln>
        </p:spPr>
      </p:sp>
      <p:sp>
        <p:nvSpPr>
          <p:cNvPr id="361" name="Google Shape;361;p30">
            <a:hlinkClick r:id="rId3"/>
          </p:cNvPr>
          <p:cNvSpPr/>
          <p:nvPr>
            <p:ph idx="6" type="pic"/>
          </p:nvPr>
        </p:nvSpPr>
        <p:spPr>
          <a:xfrm>
            <a:off x="9152770" y="10882207"/>
            <a:ext cx="609600" cy="609600"/>
          </a:xfrm>
          <a:prstGeom prst="rect">
            <a:avLst/>
          </a:prstGeom>
          <a:noFill/>
          <a:ln>
            <a:noFill/>
          </a:ln>
        </p:spPr>
      </p:sp>
      <p:pic>
        <p:nvPicPr>
          <p:cNvPr descr="img 6@4x.png" id="362" name="Google Shape;362;p30"/>
          <p:cNvPicPr preferRelativeResize="0"/>
          <p:nvPr/>
        </p:nvPicPr>
        <p:blipFill rotWithShape="1">
          <a:blip r:embed="rId4">
            <a:alphaModFix/>
          </a:blip>
          <a:srcRect b="0" l="0" r="0" t="0"/>
          <a:stretch/>
        </p:blipFill>
        <p:spPr>
          <a:xfrm>
            <a:off x="10122410" y="-1225251"/>
            <a:ext cx="15642027" cy="8633423"/>
          </a:xfrm>
          <a:prstGeom prst="rect">
            <a:avLst/>
          </a:prstGeom>
          <a:noFill/>
          <a:ln>
            <a:noFill/>
          </a:ln>
        </p:spPr>
      </p:pic>
      <p:sp>
        <p:nvSpPr>
          <p:cNvPr id="363" name="Google Shape;363;p30">
            <a:hlinkClick r:id="rId5"/>
          </p:cNvPr>
          <p:cNvSpPr/>
          <p:nvPr>
            <p:ph idx="7" type="pic"/>
          </p:nvPr>
        </p:nvSpPr>
        <p:spPr>
          <a:xfrm>
            <a:off x="10273193" y="10882207"/>
            <a:ext cx="609600" cy="609600"/>
          </a:xfrm>
          <a:prstGeom prst="rect">
            <a:avLst/>
          </a:prstGeom>
          <a:noFill/>
          <a:ln>
            <a:noFill/>
          </a:ln>
        </p:spPr>
      </p:sp>
      <p:sp>
        <p:nvSpPr>
          <p:cNvPr id="364" name="Google Shape;364;p30"/>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65" name="Google Shape;365;p30"/>
          <p:cNvSpPr txBox="1"/>
          <p:nvPr>
            <p:ph idx="12" type="sldNum"/>
          </p:nvPr>
        </p:nvSpPr>
        <p:spPr>
          <a:xfrm>
            <a:off x="23225274" y="13045350"/>
            <a:ext cx="6096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66" name="Google Shape;366;p30"/>
          <p:cNvPicPr preferRelativeResize="0"/>
          <p:nvPr/>
        </p:nvPicPr>
        <p:blipFill>
          <a:blip r:embed="rId6">
            <a:alphaModFix/>
          </a:blip>
          <a:stretch>
            <a:fillRect/>
          </a:stretch>
        </p:blipFill>
        <p:spPr>
          <a:xfrm>
            <a:off x="1155700" y="-65949"/>
            <a:ext cx="3368376" cy="261925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Title and Background">
  <p:cSld name="Content with Title and Background">
    <p:spTree>
      <p:nvGrpSpPr>
        <p:cNvPr id="28" name="Shape 28"/>
        <p:cNvGrpSpPr/>
        <p:nvPr/>
      </p:nvGrpSpPr>
      <p:grpSpPr>
        <a:xfrm>
          <a:off x="0" y="0"/>
          <a:ext cx="0" cy="0"/>
          <a:chOff x="0" y="0"/>
          <a:chExt cx="0" cy="0"/>
        </a:xfrm>
      </p:grpSpPr>
      <p:sp>
        <p:nvSpPr>
          <p:cNvPr id="29" name="Google Shape;29;p4"/>
          <p:cNvSpPr txBox="1"/>
          <p:nvPr/>
        </p:nvSpPr>
        <p:spPr>
          <a:xfrm>
            <a:off x="20867075" y="13045342"/>
            <a:ext cx="2516700" cy="330300"/>
          </a:xfrm>
          <a:prstGeom prst="rect">
            <a:avLst/>
          </a:prstGeom>
          <a:noFill/>
          <a:ln>
            <a:noFill/>
          </a:ln>
        </p:spPr>
        <p:txBody>
          <a:bodyPr anchorCtr="0" anchor="b" bIns="0" lIns="0" spcFirstLastPara="1" rIns="0" wrap="square" tIns="0">
            <a:spAutoFit/>
          </a:bodyPr>
          <a:lstStyle/>
          <a:p>
            <a:pPr indent="0" lvl="0" marL="0" marR="0" rtl="0" algn="r">
              <a:lnSpc>
                <a:spcPct val="100000"/>
              </a:lnSpc>
              <a:spcBef>
                <a:spcPts val="0"/>
              </a:spcBef>
              <a:spcAft>
                <a:spcPts val="0"/>
              </a:spcAft>
              <a:buClr>
                <a:srgbClr val="EF8200"/>
              </a:buClr>
              <a:buSzPts val="2000"/>
              <a:buFont typeface="DM Sans"/>
              <a:buNone/>
            </a:pPr>
            <a:r>
              <a:rPr b="0" i="0" lang="en-NL" sz="2000" u="none" cap="none" strike="noStrike">
                <a:solidFill>
                  <a:srgbClr val="EF8200"/>
                </a:solidFill>
                <a:latin typeface="DM Sans"/>
                <a:ea typeface="DM Sans"/>
                <a:cs typeface="DM Sans"/>
                <a:sym typeface="DM Sans"/>
              </a:rPr>
              <a:t>www.egi.eu  |</a:t>
            </a:r>
            <a:endParaRPr/>
          </a:p>
        </p:txBody>
      </p:sp>
      <p:pic>
        <p:nvPicPr>
          <p:cNvPr descr="Image" id="30" name="Google Shape;30;p4"/>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31" name="Google Shape;31;p4"/>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32" name="Google Shape;32;p4"/>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33" name="Google Shape;33;p4"/>
          <p:cNvSpPr txBox="1"/>
          <p:nvPr>
            <p:ph idx="12" type="sldNum"/>
          </p:nvPr>
        </p:nvSpPr>
        <p:spPr>
          <a:xfrm>
            <a:off x="23383674" y="13045350"/>
            <a:ext cx="4512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ight without &quot;" showMasterSp="0">
  <p:cSld name="Quote - Light without &quot;">
    <p:bg>
      <p:bgPr>
        <a:solidFill>
          <a:srgbClr val="FFFFFF"/>
        </a:solidFill>
      </p:bgPr>
    </p:bg>
    <p:spTree>
      <p:nvGrpSpPr>
        <p:cNvPr id="367" name="Shape 367"/>
        <p:cNvGrpSpPr/>
        <p:nvPr/>
      </p:nvGrpSpPr>
      <p:grpSpPr>
        <a:xfrm>
          <a:off x="0" y="0"/>
          <a:ext cx="0" cy="0"/>
          <a:chOff x="0" y="0"/>
          <a:chExt cx="0" cy="0"/>
        </a:xfrm>
      </p:grpSpPr>
      <p:pic>
        <p:nvPicPr>
          <p:cNvPr descr="Image" id="368" name="Google Shape;368;p31"/>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sp>
        <p:nvSpPr>
          <p:cNvPr id="369" name="Google Shape;369;p31"/>
          <p:cNvSpPr txBox="1"/>
          <p:nvPr>
            <p:ph idx="1" type="body"/>
          </p:nvPr>
        </p:nvSpPr>
        <p:spPr>
          <a:xfrm>
            <a:off x="2438050" y="5693747"/>
            <a:ext cx="12751500" cy="1422300"/>
          </a:xfrm>
          <a:prstGeom prst="rect">
            <a:avLst/>
          </a:prstGeom>
          <a:noFill/>
          <a:ln>
            <a:noFill/>
          </a:ln>
        </p:spPr>
        <p:txBody>
          <a:bodyPr anchorCtr="0" anchor="ctr" bIns="50800" lIns="50800" spcFirstLastPara="1" rIns="50800" wrap="square" tIns="50800">
            <a:spAutoFit/>
          </a:bodyPr>
          <a:lstStyle>
            <a:lvl1pPr indent="-228600" lvl="0" marL="457200" marR="0" rtl="0" algn="l">
              <a:lnSpc>
                <a:spcPct val="100000"/>
              </a:lnSpc>
              <a:spcBef>
                <a:spcPts val="0"/>
              </a:spcBef>
              <a:spcAft>
                <a:spcPts val="0"/>
              </a:spcAft>
              <a:buClr>
                <a:srgbClr val="005FAA"/>
              </a:buClr>
              <a:buSzPts val="8000"/>
              <a:buFont typeface="DM Sans"/>
              <a:buNone/>
              <a:defRPr b="1" i="0" sz="8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70" name="Google Shape;370;p31"/>
          <p:cNvSpPr/>
          <p:nvPr>
            <p:ph idx="2" type="pic"/>
          </p:nvPr>
        </p:nvSpPr>
        <p:spPr>
          <a:xfrm>
            <a:off x="2584376" y="8918881"/>
            <a:ext cx="1781400" cy="1781100"/>
          </a:xfrm>
          <a:prstGeom prst="ellipse">
            <a:avLst/>
          </a:prstGeom>
          <a:noFill/>
          <a:ln>
            <a:noFill/>
          </a:ln>
        </p:spPr>
      </p:sp>
      <p:sp>
        <p:nvSpPr>
          <p:cNvPr id="371" name="Google Shape;371;p31"/>
          <p:cNvSpPr/>
          <p:nvPr/>
        </p:nvSpPr>
        <p:spPr>
          <a:xfrm>
            <a:off x="2586281" y="8922124"/>
            <a:ext cx="1778100" cy="1778100"/>
          </a:xfrm>
          <a:prstGeom prst="ellipse">
            <a:avLst/>
          </a:prstGeom>
          <a:solidFill>
            <a:srgbClr val="005FAA">
              <a:alpha val="49410"/>
            </a:srgbClr>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2" name="Google Shape;372;p31"/>
          <p:cNvSpPr/>
          <p:nvPr/>
        </p:nvSpPr>
        <p:spPr>
          <a:xfrm>
            <a:off x="313398" y="-641338"/>
            <a:ext cx="1926000" cy="24162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73" name="Google Shape;373;p31"/>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sp>
        <p:nvSpPr>
          <p:cNvPr id="374" name="Google Shape;374;p31"/>
          <p:cNvSpPr txBox="1"/>
          <p:nvPr>
            <p:ph idx="3" type="body"/>
          </p:nvPr>
        </p:nvSpPr>
        <p:spPr>
          <a:xfrm>
            <a:off x="4944943" y="9173020"/>
            <a:ext cx="77376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61B0"/>
              </a:buClr>
              <a:buSzPts val="4800"/>
              <a:buFont typeface="DM Sans"/>
              <a:buNone/>
              <a:defRPr b="0" i="0" sz="4800" u="none" cap="none" strike="noStrike">
                <a:solidFill>
                  <a:srgbClr val="0061B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75" name="Google Shape;375;p31"/>
          <p:cNvSpPr txBox="1"/>
          <p:nvPr>
            <p:ph idx="4" type="body"/>
          </p:nvPr>
        </p:nvSpPr>
        <p:spPr>
          <a:xfrm>
            <a:off x="4944943" y="9953199"/>
            <a:ext cx="7737600" cy="615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376" name="Google Shape;376;p31"/>
          <p:cNvPicPr preferRelativeResize="0"/>
          <p:nvPr/>
        </p:nvPicPr>
        <p:blipFill>
          <a:blip r:embed="rId3">
            <a:alphaModFix/>
          </a:blip>
          <a:stretch>
            <a:fillRect/>
          </a:stretch>
        </p:blipFill>
        <p:spPr>
          <a:xfrm>
            <a:off x="387350" y="180225"/>
            <a:ext cx="1778102" cy="1382652"/>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Light &amp; no image" showMasterSp="0">
  <p:cSld name="Quote - Light &amp; no image">
    <p:bg>
      <p:bgPr>
        <a:solidFill>
          <a:srgbClr val="FFFFFF"/>
        </a:solidFill>
      </p:bgPr>
    </p:bg>
    <p:spTree>
      <p:nvGrpSpPr>
        <p:cNvPr id="377" name="Shape 377"/>
        <p:cNvGrpSpPr/>
        <p:nvPr/>
      </p:nvGrpSpPr>
      <p:grpSpPr>
        <a:xfrm>
          <a:off x="0" y="0"/>
          <a:ext cx="0" cy="0"/>
          <a:chOff x="0" y="0"/>
          <a:chExt cx="0" cy="0"/>
        </a:xfrm>
      </p:grpSpPr>
      <p:pic>
        <p:nvPicPr>
          <p:cNvPr descr="Image" id="378" name="Google Shape;378;p32"/>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sp>
        <p:nvSpPr>
          <p:cNvPr id="379" name="Google Shape;379;p32"/>
          <p:cNvSpPr txBox="1"/>
          <p:nvPr>
            <p:ph idx="1" type="body"/>
          </p:nvPr>
        </p:nvSpPr>
        <p:spPr>
          <a:xfrm>
            <a:off x="2589076" y="9715650"/>
            <a:ext cx="12699900" cy="8001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0"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80" name="Google Shape;380;p32"/>
          <p:cNvSpPr txBox="1"/>
          <p:nvPr>
            <p:ph idx="2" type="body"/>
          </p:nvPr>
        </p:nvSpPr>
        <p:spPr>
          <a:xfrm>
            <a:off x="2589076" y="10546712"/>
            <a:ext cx="12699900" cy="660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81" name="Google Shape;381;p32"/>
          <p:cNvSpPr txBox="1"/>
          <p:nvPr/>
        </p:nvSpPr>
        <p:spPr>
          <a:xfrm>
            <a:off x="2000100" y="577597"/>
            <a:ext cx="6828900" cy="93381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8200"/>
              </a:buClr>
              <a:buSzPts val="60000"/>
              <a:buFont typeface="Arial"/>
              <a:buNone/>
            </a:pPr>
            <a:r>
              <a:rPr b="1" i="0" lang="en-NL" sz="60000" u="none" cap="none" strike="noStrike">
                <a:solidFill>
                  <a:srgbClr val="EF8200"/>
                </a:solidFill>
                <a:latin typeface="Arial"/>
                <a:ea typeface="Arial"/>
                <a:cs typeface="Arial"/>
                <a:sym typeface="Arial"/>
              </a:rPr>
              <a:t>“</a:t>
            </a:r>
            <a:endParaRPr/>
          </a:p>
        </p:txBody>
      </p:sp>
      <p:sp>
        <p:nvSpPr>
          <p:cNvPr id="382" name="Google Shape;382;p32"/>
          <p:cNvSpPr/>
          <p:nvPr/>
        </p:nvSpPr>
        <p:spPr>
          <a:xfrm>
            <a:off x="313398" y="-641338"/>
            <a:ext cx="1926000" cy="24162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83" name="Google Shape;383;p32"/>
          <p:cNvSpPr txBox="1"/>
          <p:nvPr>
            <p:ph idx="3" type="body"/>
          </p:nvPr>
        </p:nvSpPr>
        <p:spPr>
          <a:xfrm>
            <a:off x="2589076" y="4997302"/>
            <a:ext cx="12699900" cy="4226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rgbClr val="005FAA"/>
              </a:buClr>
              <a:buSzPts val="8000"/>
              <a:buFont typeface="DM Sans"/>
              <a:buNone/>
              <a:defRPr b="1" i="0" sz="8000" u="none" cap="none" strike="noStrike">
                <a:solidFill>
                  <a:srgbClr val="005FAA"/>
                </a:solidFill>
                <a:latin typeface="DM Sans"/>
                <a:ea typeface="DM Sans"/>
                <a:cs typeface="DM Sans"/>
                <a:sym typeface="DM Sans"/>
              </a:defRPr>
            </a:lvl1pPr>
            <a:lvl2pPr indent="-853439" lvl="1" marL="9144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2pPr>
            <a:lvl3pPr indent="-853439" lvl="2" marL="13716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3pPr>
            <a:lvl4pPr indent="-853439" lvl="3" marL="18288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4pPr>
            <a:lvl5pPr indent="-853439" lvl="4" marL="22860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84" name="Google Shape;384;p32"/>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85" name="Google Shape;385;p32"/>
          <p:cNvPicPr preferRelativeResize="0"/>
          <p:nvPr/>
        </p:nvPicPr>
        <p:blipFill>
          <a:blip r:embed="rId3">
            <a:alphaModFix/>
          </a:blip>
          <a:stretch>
            <a:fillRect/>
          </a:stretch>
        </p:blipFill>
        <p:spPr>
          <a:xfrm>
            <a:off x="387350" y="180225"/>
            <a:ext cx="1778102" cy="1382652"/>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 Blue &amp; no image" showMasterSp="0">
  <p:cSld name="Quote - Blue &amp; no image">
    <p:bg>
      <p:bgPr>
        <a:solidFill>
          <a:srgbClr val="005FAA"/>
        </a:solidFill>
      </p:bgPr>
    </p:bg>
    <p:spTree>
      <p:nvGrpSpPr>
        <p:cNvPr id="386" name="Shape 386"/>
        <p:cNvGrpSpPr/>
        <p:nvPr/>
      </p:nvGrpSpPr>
      <p:grpSpPr>
        <a:xfrm>
          <a:off x="0" y="0"/>
          <a:ext cx="0" cy="0"/>
          <a:chOff x="0" y="0"/>
          <a:chExt cx="0" cy="0"/>
        </a:xfrm>
      </p:grpSpPr>
      <p:pic>
        <p:nvPicPr>
          <p:cNvPr descr="Image" id="387" name="Google Shape;387;p33"/>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sp>
        <p:nvSpPr>
          <p:cNvPr id="388" name="Google Shape;388;p33"/>
          <p:cNvSpPr txBox="1"/>
          <p:nvPr>
            <p:ph idx="1" type="body"/>
          </p:nvPr>
        </p:nvSpPr>
        <p:spPr>
          <a:xfrm>
            <a:off x="2589076" y="9715650"/>
            <a:ext cx="12699900" cy="8001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89" name="Google Shape;389;p33"/>
          <p:cNvSpPr txBox="1"/>
          <p:nvPr>
            <p:ph idx="2" type="body"/>
          </p:nvPr>
        </p:nvSpPr>
        <p:spPr>
          <a:xfrm>
            <a:off x="2589076" y="10546712"/>
            <a:ext cx="12699900" cy="6603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EF8200"/>
              </a:buClr>
              <a:buSzPts val="4000"/>
              <a:buFont typeface="DM Sans"/>
              <a:buNone/>
              <a:defRPr b="0" i="0" sz="40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90" name="Google Shape;390;p33"/>
          <p:cNvSpPr txBox="1"/>
          <p:nvPr/>
        </p:nvSpPr>
        <p:spPr>
          <a:xfrm>
            <a:off x="2000100" y="577597"/>
            <a:ext cx="6828900" cy="93381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EF8200"/>
              </a:buClr>
              <a:buSzPts val="60000"/>
              <a:buFont typeface="Arial"/>
              <a:buNone/>
            </a:pPr>
            <a:r>
              <a:rPr b="1" i="0" lang="en-NL" sz="60000" u="none" cap="none" strike="noStrike">
                <a:solidFill>
                  <a:srgbClr val="EF8200"/>
                </a:solidFill>
                <a:latin typeface="Arial"/>
                <a:ea typeface="Arial"/>
                <a:cs typeface="Arial"/>
                <a:sym typeface="Arial"/>
              </a:rPr>
              <a:t>“</a:t>
            </a:r>
            <a:endParaRPr/>
          </a:p>
        </p:txBody>
      </p:sp>
      <p:sp>
        <p:nvSpPr>
          <p:cNvPr id="391" name="Google Shape;391;p33"/>
          <p:cNvSpPr/>
          <p:nvPr/>
        </p:nvSpPr>
        <p:spPr>
          <a:xfrm>
            <a:off x="313398" y="-641338"/>
            <a:ext cx="1926000" cy="24162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392" name="Google Shape;392;p33"/>
          <p:cNvSpPr txBox="1"/>
          <p:nvPr>
            <p:ph idx="3" type="body"/>
          </p:nvPr>
        </p:nvSpPr>
        <p:spPr>
          <a:xfrm>
            <a:off x="2589076" y="4997302"/>
            <a:ext cx="12699900" cy="4226700"/>
          </a:xfrm>
          <a:prstGeom prst="rect">
            <a:avLst/>
          </a:prstGeom>
          <a:noFill/>
          <a:ln>
            <a:noFill/>
          </a:ln>
        </p:spPr>
        <p:txBody>
          <a:bodyPr anchorCtr="0" anchor="ctr" bIns="45700" lIns="91425" spcFirstLastPara="1" rIns="91425" wrap="square" tIns="45700">
            <a:noAutofit/>
          </a:bodyPr>
          <a:lstStyle>
            <a:lvl1pPr indent="-228600" lvl="0" marL="457200" marR="0" rtl="0" algn="l">
              <a:lnSpc>
                <a:spcPct val="100000"/>
              </a:lnSpc>
              <a:spcBef>
                <a:spcPts val="0"/>
              </a:spcBef>
              <a:spcAft>
                <a:spcPts val="0"/>
              </a:spcAft>
              <a:buClr>
                <a:schemeClr val="lt1"/>
              </a:buClr>
              <a:buSzPts val="8000"/>
              <a:buFont typeface="DM Sans"/>
              <a:buNone/>
              <a:defRPr b="1" i="0" sz="8000" u="none" cap="none" strike="noStrike">
                <a:solidFill>
                  <a:schemeClr val="lt1"/>
                </a:solidFill>
                <a:latin typeface="DM Sans"/>
                <a:ea typeface="DM Sans"/>
                <a:cs typeface="DM Sans"/>
                <a:sym typeface="DM Sans"/>
              </a:defRPr>
            </a:lvl1pPr>
            <a:lvl2pPr indent="-853439" lvl="1" marL="9144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2pPr>
            <a:lvl3pPr indent="-853439" lvl="2" marL="13716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3pPr>
            <a:lvl4pPr indent="-853439" lvl="3" marL="18288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4pPr>
            <a:lvl5pPr indent="-853439" lvl="4" marL="2286000" marR="0" rtl="0" algn="l">
              <a:lnSpc>
                <a:spcPct val="100000"/>
              </a:lnSpc>
              <a:spcBef>
                <a:spcPts val="0"/>
              </a:spcBef>
              <a:spcAft>
                <a:spcPts val="0"/>
              </a:spcAft>
              <a:buClr>
                <a:srgbClr val="005FAA"/>
              </a:buClr>
              <a:buSzPts val="9840"/>
              <a:buFont typeface="DM Sans"/>
              <a:buChar char="•"/>
              <a:defRPr b="1" i="0" sz="8000" u="none" cap="none" strike="noStrike">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93" name="Google Shape;393;p33"/>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394" name="Google Shape;394;p33"/>
          <p:cNvPicPr preferRelativeResize="0"/>
          <p:nvPr/>
        </p:nvPicPr>
        <p:blipFill>
          <a:blip r:embed="rId3">
            <a:alphaModFix/>
          </a:blip>
          <a:stretch>
            <a:fillRect/>
          </a:stretch>
        </p:blipFill>
        <p:spPr>
          <a:xfrm>
            <a:off x="387350" y="180225"/>
            <a:ext cx="1778102" cy="1382652"/>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Light" showMasterSp="0">
  <p:cSld name="Closing - Light">
    <p:bg>
      <p:bgPr>
        <a:solidFill>
          <a:srgbClr val="FFFFFF"/>
        </a:solidFill>
      </p:bgPr>
    </p:bg>
    <p:spTree>
      <p:nvGrpSpPr>
        <p:cNvPr id="395" name="Shape 395"/>
        <p:cNvGrpSpPr/>
        <p:nvPr/>
      </p:nvGrpSpPr>
      <p:grpSpPr>
        <a:xfrm>
          <a:off x="0" y="0"/>
          <a:ext cx="0" cy="0"/>
          <a:chOff x="0" y="0"/>
          <a:chExt cx="0" cy="0"/>
        </a:xfrm>
      </p:grpSpPr>
      <p:pic>
        <p:nvPicPr>
          <p:cNvPr descr="Image" id="396" name="Google Shape;396;p34"/>
          <p:cNvPicPr preferRelativeResize="0"/>
          <p:nvPr/>
        </p:nvPicPr>
        <p:blipFill rotWithShape="1">
          <a:blip r:embed="rId2">
            <a:alphaModFix/>
          </a:blip>
          <a:srcRect b="0" l="0" r="0" t="0"/>
          <a:stretch/>
        </p:blipFill>
        <p:spPr>
          <a:xfrm>
            <a:off x="-3974408" y="5242843"/>
            <a:ext cx="17939064" cy="8523463"/>
          </a:xfrm>
          <a:prstGeom prst="rect">
            <a:avLst/>
          </a:prstGeom>
          <a:noFill/>
          <a:ln>
            <a:noFill/>
          </a:ln>
        </p:spPr>
      </p:pic>
      <p:sp>
        <p:nvSpPr>
          <p:cNvPr id="397" name="Google Shape;397;p34"/>
          <p:cNvSpPr txBox="1"/>
          <p:nvPr>
            <p:ph idx="1" type="body"/>
          </p:nvPr>
        </p:nvSpPr>
        <p:spPr>
          <a:xfrm>
            <a:off x="13019212" y="2334101"/>
            <a:ext cx="8958300" cy="12312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8000"/>
              <a:buFont typeface="DM Sans"/>
              <a:buNone/>
              <a:defRPr b="1" i="0" sz="8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98" name="Google Shape;398;p34"/>
          <p:cNvSpPr txBox="1"/>
          <p:nvPr>
            <p:ph idx="2" type="body"/>
          </p:nvPr>
        </p:nvSpPr>
        <p:spPr>
          <a:xfrm>
            <a:off x="13019213" y="5729097"/>
            <a:ext cx="89721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b="1"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399" name="Google Shape;399;p34"/>
          <p:cNvSpPr txBox="1"/>
          <p:nvPr>
            <p:ph idx="3" type="body"/>
          </p:nvPr>
        </p:nvSpPr>
        <p:spPr>
          <a:xfrm>
            <a:off x="13019212" y="8750802"/>
            <a:ext cx="8972100" cy="963300"/>
          </a:xfrm>
          <a:prstGeom prst="rect">
            <a:avLst/>
          </a:prstGeom>
          <a:noFill/>
          <a:ln>
            <a:noFill/>
          </a:ln>
        </p:spPr>
        <p:txBody>
          <a:bodyPr anchorCtr="0" anchor="ctr" bIns="0" lIns="0" spcFirstLastPara="1" rIns="0" wrap="square" tIns="0">
            <a:spAutoFit/>
          </a:bodyPr>
          <a:lstStyle>
            <a:lvl1pPr indent="-228600" lvl="0" marL="457200" marR="0" rtl="0" algn="l">
              <a:lnSpc>
                <a:spcPct val="120000"/>
              </a:lnSpc>
              <a:spcBef>
                <a:spcPts val="0"/>
              </a:spcBef>
              <a:spcAft>
                <a:spcPts val="0"/>
              </a:spcAft>
              <a:buClr>
                <a:srgbClr val="EF8200"/>
              </a:buClr>
              <a:buSzPts val="5500"/>
              <a:buFont typeface="DM Sans"/>
              <a:buNone/>
              <a:defRPr b="1" i="0" sz="55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400" name="Google Shape;400;p34"/>
          <p:cNvPicPr preferRelativeResize="0"/>
          <p:nvPr/>
        </p:nvPicPr>
        <p:blipFill rotWithShape="1">
          <a:blip r:embed="rId3">
            <a:alphaModFix/>
          </a:blip>
          <a:srcRect b="0" l="0" r="0" t="0"/>
          <a:stretch/>
        </p:blipFill>
        <p:spPr>
          <a:xfrm>
            <a:off x="13095413" y="10402830"/>
            <a:ext cx="728239" cy="486708"/>
          </a:xfrm>
          <a:prstGeom prst="rect">
            <a:avLst/>
          </a:prstGeom>
          <a:noFill/>
          <a:ln>
            <a:noFill/>
          </a:ln>
        </p:spPr>
      </p:pic>
      <p:sp>
        <p:nvSpPr>
          <p:cNvPr id="401" name="Google Shape;401;p34"/>
          <p:cNvSpPr txBox="1"/>
          <p:nvPr/>
        </p:nvSpPr>
        <p:spPr>
          <a:xfrm>
            <a:off x="14251175" y="10252475"/>
            <a:ext cx="7726200" cy="14778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999999"/>
              </a:buClr>
              <a:buSzPts val="2400"/>
              <a:buFont typeface="DM Sans"/>
              <a:buNone/>
            </a:pPr>
            <a:r>
              <a:rPr lang="en-NL" sz="2400">
                <a:solidFill>
                  <a:srgbClr val="999999"/>
                </a:solidFill>
                <a:latin typeface="DM Sans"/>
                <a:ea typeface="DM Sans"/>
                <a:cs typeface="DM Sans"/>
                <a:sym typeface="DM Sans"/>
              </a:rPr>
              <a:t>iMagine receives funding from the European Union’s Horizon Europe research and innovation programme under grant agreement No. 101058625</a:t>
            </a:r>
            <a:endParaRPr/>
          </a:p>
          <a:p>
            <a:pPr indent="0" lvl="0" marL="0" marR="0" rtl="0" algn="l">
              <a:lnSpc>
                <a:spcPct val="100000"/>
              </a:lnSpc>
              <a:spcBef>
                <a:spcPts val="0"/>
              </a:spcBef>
              <a:spcAft>
                <a:spcPts val="0"/>
              </a:spcAft>
              <a:buClr>
                <a:srgbClr val="999999"/>
              </a:buClr>
              <a:buSzPts val="2400"/>
              <a:buFont typeface="DM Sans"/>
              <a:buNone/>
            </a:pPr>
            <a:r>
              <a:t/>
            </a:r>
            <a:endParaRPr sz="2400">
              <a:solidFill>
                <a:srgbClr val="999999"/>
              </a:solidFill>
              <a:latin typeface="DM Sans"/>
              <a:ea typeface="DM Sans"/>
              <a:cs typeface="DM Sans"/>
              <a:sym typeface="DM Sans"/>
            </a:endParaRPr>
          </a:p>
        </p:txBody>
      </p:sp>
      <p:sp>
        <p:nvSpPr>
          <p:cNvPr id="402" name="Google Shape;402;p34"/>
          <p:cNvSpPr/>
          <p:nvPr/>
        </p:nvSpPr>
        <p:spPr>
          <a:xfrm>
            <a:off x="1287822" y="-2530978"/>
            <a:ext cx="6196800" cy="77739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03" name="Google Shape;403;p34"/>
          <p:cNvSpPr txBox="1"/>
          <p:nvPr/>
        </p:nvSpPr>
        <p:spPr>
          <a:xfrm>
            <a:off x="13019213" y="6714498"/>
            <a:ext cx="288000" cy="861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5FAA"/>
              </a:buClr>
              <a:buSzPts val="5600"/>
              <a:buFont typeface="DM Sans"/>
              <a:buNone/>
            </a:pPr>
            <a:r>
              <a:rPr b="0" i="0" lang="en-NL" sz="5600" u="none" cap="none" strike="noStrike">
                <a:solidFill>
                  <a:srgbClr val="005FAA"/>
                </a:solidFill>
                <a:latin typeface="DM Sans"/>
                <a:ea typeface="DM Sans"/>
                <a:cs typeface="DM Sans"/>
                <a:sym typeface="DM Sans"/>
              </a:rPr>
              <a:t>t</a:t>
            </a:r>
            <a:endParaRPr/>
          </a:p>
        </p:txBody>
      </p:sp>
      <p:sp>
        <p:nvSpPr>
          <p:cNvPr id="404" name="Google Shape;404;p34"/>
          <p:cNvSpPr txBox="1"/>
          <p:nvPr/>
        </p:nvSpPr>
        <p:spPr>
          <a:xfrm>
            <a:off x="13019213" y="7641598"/>
            <a:ext cx="417300" cy="861900"/>
          </a:xfrm>
          <a:prstGeom prst="rect">
            <a:avLst/>
          </a:prstGeom>
          <a:noFill/>
          <a:ln>
            <a:noFill/>
          </a:ln>
        </p:spPr>
        <p:txBody>
          <a:bodyPr anchorCtr="0" anchor="ctr" bIns="0" lIns="0" spcFirstLastPara="1" rIns="0" wrap="square" tIns="0">
            <a:spAutoFit/>
          </a:bodyPr>
          <a:lstStyle/>
          <a:p>
            <a:pPr indent="0" lvl="0" marL="0" marR="0" rtl="0" algn="l">
              <a:lnSpc>
                <a:spcPct val="100000"/>
              </a:lnSpc>
              <a:spcBef>
                <a:spcPts val="0"/>
              </a:spcBef>
              <a:spcAft>
                <a:spcPts val="0"/>
              </a:spcAft>
              <a:buClr>
                <a:srgbClr val="005FAA"/>
              </a:buClr>
              <a:buSzPts val="5600"/>
              <a:buFont typeface="DM Sans"/>
              <a:buNone/>
            </a:pPr>
            <a:r>
              <a:rPr b="0" i="0" lang="en-NL" sz="5600" u="none" cap="none" strike="noStrike">
                <a:solidFill>
                  <a:srgbClr val="005FAA"/>
                </a:solidFill>
                <a:latin typeface="DM Sans"/>
                <a:ea typeface="DM Sans"/>
                <a:cs typeface="DM Sans"/>
                <a:sym typeface="DM Sans"/>
              </a:rPr>
              <a:t>e</a:t>
            </a:r>
            <a:endParaRPr/>
          </a:p>
        </p:txBody>
      </p:sp>
      <p:sp>
        <p:nvSpPr>
          <p:cNvPr id="405" name="Google Shape;405;p34"/>
          <p:cNvSpPr txBox="1"/>
          <p:nvPr>
            <p:ph idx="4" type="body"/>
          </p:nvPr>
        </p:nvSpPr>
        <p:spPr>
          <a:xfrm>
            <a:off x="13682636" y="6714498"/>
            <a:ext cx="82950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06" name="Google Shape;406;p34"/>
          <p:cNvSpPr txBox="1"/>
          <p:nvPr>
            <p:ph idx="5" type="body"/>
          </p:nvPr>
        </p:nvSpPr>
        <p:spPr>
          <a:xfrm>
            <a:off x="13682636" y="7674261"/>
            <a:ext cx="8295000" cy="8619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5600"/>
              <a:buFont typeface="DM Sans"/>
              <a:buNone/>
              <a:defRPr b="0" i="0" sz="56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407" name="Google Shape;407;p34"/>
          <p:cNvPicPr preferRelativeResize="0"/>
          <p:nvPr/>
        </p:nvPicPr>
        <p:blipFill>
          <a:blip r:embed="rId4">
            <a:alphaModFix/>
          </a:blip>
          <a:stretch>
            <a:fillRect/>
          </a:stretch>
        </p:blipFill>
        <p:spPr>
          <a:xfrm>
            <a:off x="1526751" y="114151"/>
            <a:ext cx="5785651" cy="4498924"/>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Dark" showMasterSp="0">
  <p:cSld name="Closing - Dark">
    <p:bg>
      <p:bgPr>
        <a:solidFill>
          <a:schemeClr val="accent1"/>
        </a:solidFill>
      </p:bgPr>
    </p:bg>
    <p:spTree>
      <p:nvGrpSpPr>
        <p:cNvPr id="408" name="Shape 408"/>
        <p:cNvGrpSpPr/>
        <p:nvPr/>
      </p:nvGrpSpPr>
      <p:grpSpPr>
        <a:xfrm>
          <a:off x="0" y="0"/>
          <a:ext cx="0" cy="0"/>
          <a:chOff x="0" y="0"/>
          <a:chExt cx="0" cy="0"/>
        </a:xfrm>
      </p:grpSpPr>
      <p:sp>
        <p:nvSpPr>
          <p:cNvPr id="409" name="Google Shape;409;p35"/>
          <p:cNvSpPr txBox="1"/>
          <p:nvPr>
            <p:ph idx="1" type="body"/>
          </p:nvPr>
        </p:nvSpPr>
        <p:spPr>
          <a:xfrm>
            <a:off x="2438050" y="4854090"/>
            <a:ext cx="9378300" cy="12312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b="1"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10" name="Google Shape;410;p35"/>
          <p:cNvSpPr txBox="1"/>
          <p:nvPr>
            <p:ph idx="2" type="body"/>
          </p:nvPr>
        </p:nvSpPr>
        <p:spPr>
          <a:xfrm>
            <a:off x="2438050" y="6909472"/>
            <a:ext cx="9378300" cy="8619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1"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11" name="Google Shape;411;p35"/>
          <p:cNvSpPr txBox="1"/>
          <p:nvPr>
            <p:ph idx="3" type="body"/>
          </p:nvPr>
        </p:nvSpPr>
        <p:spPr>
          <a:xfrm>
            <a:off x="2438050" y="10646726"/>
            <a:ext cx="60126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EF8200"/>
              </a:buClr>
              <a:buSzPts val="5600"/>
              <a:buFont typeface="DM Sans"/>
              <a:buNone/>
              <a:defRPr b="1" i="0" sz="5600" u="none" cap="none" strike="noStrike">
                <a:solidFill>
                  <a:srgbClr val="EF8200"/>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412" name="Google Shape;412;p35"/>
          <p:cNvPicPr preferRelativeResize="0"/>
          <p:nvPr/>
        </p:nvPicPr>
        <p:blipFill rotWithShape="1">
          <a:blip r:embed="rId2">
            <a:alphaModFix/>
          </a:blip>
          <a:srcRect b="0" l="0" r="0" t="0"/>
          <a:stretch/>
        </p:blipFill>
        <p:spPr>
          <a:xfrm>
            <a:off x="2438050" y="8180185"/>
            <a:ext cx="622303" cy="622303"/>
          </a:xfrm>
          <a:prstGeom prst="rect">
            <a:avLst/>
          </a:prstGeom>
          <a:noFill/>
          <a:ln>
            <a:noFill/>
          </a:ln>
        </p:spPr>
      </p:pic>
      <p:pic>
        <p:nvPicPr>
          <p:cNvPr descr="Image" id="413" name="Google Shape;413;p35"/>
          <p:cNvPicPr preferRelativeResize="0"/>
          <p:nvPr/>
        </p:nvPicPr>
        <p:blipFill rotWithShape="1">
          <a:blip r:embed="rId3">
            <a:alphaModFix/>
          </a:blip>
          <a:srcRect b="0" l="0" r="0" t="0"/>
          <a:stretch/>
        </p:blipFill>
        <p:spPr>
          <a:xfrm>
            <a:off x="2438050" y="9127962"/>
            <a:ext cx="622303" cy="622303"/>
          </a:xfrm>
          <a:prstGeom prst="rect">
            <a:avLst/>
          </a:prstGeom>
          <a:noFill/>
          <a:ln>
            <a:noFill/>
          </a:ln>
        </p:spPr>
      </p:pic>
      <p:sp>
        <p:nvSpPr>
          <p:cNvPr id="414" name="Google Shape;414;p35"/>
          <p:cNvSpPr/>
          <p:nvPr/>
        </p:nvSpPr>
        <p:spPr>
          <a:xfrm>
            <a:off x="2438047" y="-1845208"/>
            <a:ext cx="4614900" cy="57894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415" name="Google Shape;415;p35"/>
          <p:cNvPicPr preferRelativeResize="0"/>
          <p:nvPr/>
        </p:nvPicPr>
        <p:blipFill rotWithShape="1">
          <a:blip r:embed="rId4">
            <a:alphaModFix/>
          </a:blip>
          <a:srcRect b="0" l="0" r="0" t="0"/>
          <a:stretch/>
        </p:blipFill>
        <p:spPr>
          <a:xfrm>
            <a:off x="2539674" y="12602216"/>
            <a:ext cx="728240" cy="486708"/>
          </a:xfrm>
          <a:prstGeom prst="rect">
            <a:avLst/>
          </a:prstGeom>
          <a:noFill/>
          <a:ln>
            <a:noFill/>
          </a:ln>
        </p:spPr>
      </p:pic>
      <p:sp>
        <p:nvSpPr>
          <p:cNvPr id="416" name="Google Shape;416;p35"/>
          <p:cNvSpPr txBox="1"/>
          <p:nvPr/>
        </p:nvSpPr>
        <p:spPr>
          <a:xfrm>
            <a:off x="3771641" y="12648720"/>
            <a:ext cx="11318400" cy="738900"/>
          </a:xfrm>
          <a:prstGeom prst="rect">
            <a:avLst/>
          </a:prstGeom>
          <a:noFill/>
          <a:ln>
            <a:noFill/>
          </a:ln>
        </p:spPr>
        <p:txBody>
          <a:bodyPr anchorCtr="0" anchor="t" bIns="0" lIns="0" spcFirstLastPara="1" rIns="0" wrap="square" tIns="0">
            <a:spAutoFit/>
          </a:bodyPr>
          <a:lstStyle/>
          <a:p>
            <a:pPr indent="0" lvl="0" marL="0" rtl="0" algn="l">
              <a:spcBef>
                <a:spcPts val="0"/>
              </a:spcBef>
              <a:spcAft>
                <a:spcPts val="0"/>
              </a:spcAft>
              <a:buClr>
                <a:srgbClr val="999999"/>
              </a:buClr>
              <a:buSzPts val="2400"/>
              <a:buFont typeface="DM Sans"/>
              <a:buNone/>
            </a:pPr>
            <a:r>
              <a:rPr lang="en-NL" sz="2400">
                <a:solidFill>
                  <a:srgbClr val="999999"/>
                </a:solidFill>
                <a:latin typeface="DM Sans"/>
                <a:ea typeface="DM Sans"/>
                <a:cs typeface="DM Sans"/>
                <a:sym typeface="DM Sans"/>
              </a:rPr>
              <a:t>iMagine receives funding from the European Union’s Horizon Europe research and innovation programme under grant agreement No. 101058625</a:t>
            </a:r>
            <a:endParaRPr/>
          </a:p>
        </p:txBody>
      </p:sp>
      <p:pic>
        <p:nvPicPr>
          <p:cNvPr descr="img 32x.png" id="417" name="Google Shape;417;p35"/>
          <p:cNvPicPr preferRelativeResize="0"/>
          <p:nvPr/>
        </p:nvPicPr>
        <p:blipFill rotWithShape="1">
          <a:blip r:embed="rId5">
            <a:alphaModFix/>
          </a:blip>
          <a:srcRect b="0" l="0" r="0" t="0"/>
          <a:stretch/>
        </p:blipFill>
        <p:spPr>
          <a:xfrm rot="-5400000">
            <a:off x="14519095" y="-5088052"/>
            <a:ext cx="8811388" cy="18493361"/>
          </a:xfrm>
          <a:prstGeom prst="rect">
            <a:avLst/>
          </a:prstGeom>
          <a:noFill/>
          <a:ln>
            <a:noFill/>
          </a:ln>
        </p:spPr>
      </p:pic>
      <p:pic>
        <p:nvPicPr>
          <p:cNvPr descr="Image" id="418" name="Google Shape;418;p35">
            <a:hlinkClick r:id="rId6"/>
          </p:cNvPr>
          <p:cNvPicPr preferRelativeResize="0"/>
          <p:nvPr/>
        </p:nvPicPr>
        <p:blipFill rotWithShape="1">
          <a:blip r:embed="rId7">
            <a:alphaModFix/>
          </a:blip>
          <a:srcRect b="0" l="0" r="0" t="0"/>
          <a:stretch/>
        </p:blipFill>
        <p:spPr>
          <a:xfrm>
            <a:off x="8005629" y="10805475"/>
            <a:ext cx="609602" cy="609602"/>
          </a:xfrm>
          <a:prstGeom prst="rect">
            <a:avLst/>
          </a:prstGeom>
          <a:noFill/>
          <a:ln>
            <a:noFill/>
          </a:ln>
        </p:spPr>
      </p:pic>
      <p:pic>
        <p:nvPicPr>
          <p:cNvPr descr="Image" id="419" name="Google Shape;419;p35">
            <a:hlinkClick r:id="rId8"/>
          </p:cNvPr>
          <p:cNvPicPr preferRelativeResize="0"/>
          <p:nvPr/>
        </p:nvPicPr>
        <p:blipFill rotWithShape="1">
          <a:blip r:embed="rId9">
            <a:alphaModFix/>
          </a:blip>
          <a:srcRect b="0" l="0" r="0" t="0"/>
          <a:stretch/>
        </p:blipFill>
        <p:spPr>
          <a:xfrm>
            <a:off x="9126052" y="10805475"/>
            <a:ext cx="609602" cy="609602"/>
          </a:xfrm>
          <a:prstGeom prst="rect">
            <a:avLst/>
          </a:prstGeom>
          <a:noFill/>
          <a:ln>
            <a:noFill/>
          </a:ln>
        </p:spPr>
      </p:pic>
      <p:cxnSp>
        <p:nvCxnSpPr>
          <p:cNvPr id="420" name="Google Shape;420;p35"/>
          <p:cNvCxnSpPr/>
          <p:nvPr/>
        </p:nvCxnSpPr>
        <p:spPr>
          <a:xfrm rot="10800000">
            <a:off x="7306906" y="10695729"/>
            <a:ext cx="0" cy="829200"/>
          </a:xfrm>
          <a:prstGeom prst="straightConnector1">
            <a:avLst/>
          </a:prstGeom>
          <a:noFill/>
          <a:ln cap="flat" cmpd="sng" w="25400">
            <a:solidFill>
              <a:srgbClr val="FFFFFF"/>
            </a:solidFill>
            <a:prstDash val="solid"/>
            <a:round/>
            <a:headEnd len="sm" w="sm" type="none"/>
            <a:tailEnd len="sm" w="sm" type="none"/>
          </a:ln>
        </p:spPr>
      </p:cxnSp>
      <p:sp>
        <p:nvSpPr>
          <p:cNvPr id="421" name="Google Shape;421;p35"/>
          <p:cNvSpPr txBox="1"/>
          <p:nvPr>
            <p:ph idx="4" type="body"/>
          </p:nvPr>
        </p:nvSpPr>
        <p:spPr>
          <a:xfrm>
            <a:off x="3523239" y="8010452"/>
            <a:ext cx="8293200" cy="9270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22" name="Google Shape;422;p35"/>
          <p:cNvSpPr txBox="1"/>
          <p:nvPr>
            <p:ph idx="5" type="body"/>
          </p:nvPr>
        </p:nvSpPr>
        <p:spPr>
          <a:xfrm>
            <a:off x="3523239" y="8925831"/>
            <a:ext cx="8293200" cy="9270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FFFFFF"/>
              </a:buClr>
              <a:buSzPts val="5600"/>
              <a:buFont typeface="DM Sans"/>
              <a:buNone/>
              <a:defRPr b="0" i="0" sz="56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id="423" name="Google Shape;423;p35"/>
          <p:cNvPicPr preferRelativeResize="0"/>
          <p:nvPr/>
        </p:nvPicPr>
        <p:blipFill>
          <a:blip r:embed="rId10">
            <a:alphaModFix/>
          </a:blip>
          <a:stretch>
            <a:fillRect/>
          </a:stretch>
        </p:blipFill>
        <p:spPr>
          <a:xfrm>
            <a:off x="2650025" y="0"/>
            <a:ext cx="4269773" cy="3320174"/>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 Dark (Simple)" showMasterSp="0">
  <p:cSld name="Closing - Dark (Simple)">
    <p:bg>
      <p:bgPr>
        <a:solidFill>
          <a:schemeClr val="accent1"/>
        </a:solidFill>
      </p:bgPr>
    </p:bg>
    <p:spTree>
      <p:nvGrpSpPr>
        <p:cNvPr id="424" name="Shape 424"/>
        <p:cNvGrpSpPr/>
        <p:nvPr/>
      </p:nvGrpSpPr>
      <p:grpSpPr>
        <a:xfrm>
          <a:off x="0" y="0"/>
          <a:ext cx="0" cy="0"/>
          <a:chOff x="0" y="0"/>
          <a:chExt cx="0" cy="0"/>
        </a:xfrm>
      </p:grpSpPr>
      <p:sp>
        <p:nvSpPr>
          <p:cNvPr id="425" name="Google Shape;425;p36"/>
          <p:cNvSpPr txBox="1"/>
          <p:nvPr>
            <p:ph idx="1" type="body"/>
          </p:nvPr>
        </p:nvSpPr>
        <p:spPr>
          <a:xfrm>
            <a:off x="2438050" y="5092234"/>
            <a:ext cx="12318900" cy="1320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8000"/>
              <a:buFont typeface="DM Sans"/>
              <a:buNone/>
              <a:defRPr b="1" i="0" sz="80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426" name="Google Shape;426;p36"/>
          <p:cNvSpPr txBox="1"/>
          <p:nvPr>
            <p:ph idx="2" type="body"/>
          </p:nvPr>
        </p:nvSpPr>
        <p:spPr>
          <a:xfrm>
            <a:off x="2438049" y="6667500"/>
            <a:ext cx="12317100" cy="8001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FFFFFF"/>
              </a:buClr>
              <a:buSzPts val="4800"/>
              <a:buFont typeface="DM Sans"/>
              <a:buNone/>
              <a:defRPr b="0" i="0" sz="4800" u="none" cap="none" strike="noStrike">
                <a:solidFill>
                  <a:srgbClr val="FFFFFF"/>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pic>
        <p:nvPicPr>
          <p:cNvPr descr="Image" id="427" name="Google Shape;427;p36"/>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pic>
        <p:nvPicPr>
          <p:cNvPr descr="Image" id="428" name="Google Shape;428;p36"/>
          <p:cNvPicPr preferRelativeResize="0"/>
          <p:nvPr/>
        </p:nvPicPr>
        <p:blipFill rotWithShape="1">
          <a:blip r:embed="rId3">
            <a:alphaModFix/>
          </a:blip>
          <a:srcRect b="0" l="0" r="0" t="0"/>
          <a:stretch/>
        </p:blipFill>
        <p:spPr>
          <a:xfrm>
            <a:off x="2539674" y="12602216"/>
            <a:ext cx="728240" cy="486708"/>
          </a:xfrm>
          <a:prstGeom prst="rect">
            <a:avLst/>
          </a:prstGeom>
          <a:noFill/>
          <a:ln>
            <a:noFill/>
          </a:ln>
        </p:spPr>
      </p:pic>
      <p:sp>
        <p:nvSpPr>
          <p:cNvPr id="429" name="Google Shape;429;p36"/>
          <p:cNvSpPr txBox="1"/>
          <p:nvPr/>
        </p:nvSpPr>
        <p:spPr>
          <a:xfrm>
            <a:off x="3771641" y="12648720"/>
            <a:ext cx="11318400" cy="738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999999"/>
              </a:buClr>
              <a:buSzPts val="2400"/>
              <a:buFont typeface="DM Sans"/>
              <a:buNone/>
            </a:pPr>
            <a:r>
              <a:rPr lang="en-NL" sz="2400">
                <a:solidFill>
                  <a:srgbClr val="999999"/>
                </a:solidFill>
                <a:latin typeface="DM Sans"/>
                <a:ea typeface="DM Sans"/>
                <a:cs typeface="DM Sans"/>
                <a:sym typeface="DM Sans"/>
              </a:rPr>
              <a:t>IiMagine receives funding from the European Union’s Horizon Europe research and innovation programme under grant agreement No. 101058625</a:t>
            </a:r>
            <a:endParaRPr/>
          </a:p>
        </p:txBody>
      </p:sp>
      <p:pic>
        <p:nvPicPr>
          <p:cNvPr descr="Image" id="430" name="Google Shape;430;p36">
            <a:hlinkClick r:id="rId4"/>
          </p:cNvPr>
          <p:cNvPicPr preferRelativeResize="0"/>
          <p:nvPr/>
        </p:nvPicPr>
        <p:blipFill rotWithShape="1">
          <a:blip r:embed="rId5">
            <a:alphaModFix/>
          </a:blip>
          <a:srcRect b="0" l="0" r="0" t="0"/>
          <a:stretch/>
        </p:blipFill>
        <p:spPr>
          <a:xfrm>
            <a:off x="8005629" y="10805475"/>
            <a:ext cx="609602" cy="609602"/>
          </a:xfrm>
          <a:prstGeom prst="rect">
            <a:avLst/>
          </a:prstGeom>
          <a:noFill/>
          <a:ln>
            <a:noFill/>
          </a:ln>
        </p:spPr>
      </p:pic>
      <p:pic>
        <p:nvPicPr>
          <p:cNvPr descr="Image" id="431" name="Google Shape;431;p36">
            <a:hlinkClick r:id="rId6"/>
          </p:cNvPr>
          <p:cNvPicPr preferRelativeResize="0"/>
          <p:nvPr/>
        </p:nvPicPr>
        <p:blipFill rotWithShape="1">
          <a:blip r:embed="rId7">
            <a:alphaModFix/>
          </a:blip>
          <a:srcRect b="0" l="0" r="0" t="0"/>
          <a:stretch/>
        </p:blipFill>
        <p:spPr>
          <a:xfrm>
            <a:off x="9126052" y="10805475"/>
            <a:ext cx="609602" cy="609602"/>
          </a:xfrm>
          <a:prstGeom prst="rect">
            <a:avLst/>
          </a:prstGeom>
          <a:noFill/>
          <a:ln>
            <a:noFill/>
          </a:ln>
        </p:spPr>
      </p:pic>
      <p:cxnSp>
        <p:nvCxnSpPr>
          <p:cNvPr id="432" name="Google Shape;432;p36"/>
          <p:cNvCxnSpPr/>
          <p:nvPr/>
        </p:nvCxnSpPr>
        <p:spPr>
          <a:xfrm rot="10800000">
            <a:off x="7306906" y="10695729"/>
            <a:ext cx="0" cy="829200"/>
          </a:xfrm>
          <a:prstGeom prst="straightConnector1">
            <a:avLst/>
          </a:prstGeom>
          <a:noFill/>
          <a:ln cap="flat" cmpd="sng" w="25400">
            <a:solidFill>
              <a:srgbClr val="FFFFFF"/>
            </a:solidFill>
            <a:prstDash val="solid"/>
            <a:round/>
            <a:headEnd len="sm" w="sm" type="none"/>
            <a:tailEnd len="sm" w="sm" type="none"/>
          </a:ln>
        </p:spPr>
      </p:cxnSp>
      <p:sp>
        <p:nvSpPr>
          <p:cNvPr id="433" name="Google Shape;433;p36"/>
          <p:cNvSpPr/>
          <p:nvPr/>
        </p:nvSpPr>
        <p:spPr>
          <a:xfrm>
            <a:off x="2438047" y="-1870608"/>
            <a:ext cx="4614900" cy="57894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434" name="Google Shape;434;p36"/>
          <p:cNvSpPr txBox="1"/>
          <p:nvPr/>
        </p:nvSpPr>
        <p:spPr>
          <a:xfrm>
            <a:off x="2438050" y="10646725"/>
            <a:ext cx="5056800" cy="8619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EF8200"/>
              </a:buClr>
              <a:buSzPts val="5600"/>
              <a:buFont typeface="DM Sans"/>
              <a:buNone/>
            </a:pPr>
            <a:r>
              <a:rPr b="1" lang="en-NL" sz="5600">
                <a:solidFill>
                  <a:srgbClr val="EF8200"/>
                </a:solidFill>
                <a:latin typeface="DM Sans"/>
                <a:ea typeface="DM Sans"/>
                <a:cs typeface="DM Sans"/>
                <a:sym typeface="DM Sans"/>
              </a:rPr>
              <a:t>website</a:t>
            </a:r>
            <a:endParaRPr/>
          </a:p>
        </p:txBody>
      </p:sp>
      <p:pic>
        <p:nvPicPr>
          <p:cNvPr id="435" name="Google Shape;435;p36"/>
          <p:cNvPicPr preferRelativeResize="0"/>
          <p:nvPr/>
        </p:nvPicPr>
        <p:blipFill>
          <a:blip r:embed="rId8">
            <a:alphaModFix/>
          </a:blip>
          <a:stretch>
            <a:fillRect/>
          </a:stretch>
        </p:blipFill>
        <p:spPr>
          <a:xfrm>
            <a:off x="2650025" y="0"/>
            <a:ext cx="4269773" cy="3320174"/>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vider - Light (Only Title)" showMasterSp="0">
  <p:cSld name="Divider - Light (Only Title)">
    <p:bg>
      <p:bgPr>
        <a:solidFill>
          <a:srgbClr val="FFFFFF"/>
        </a:solidFill>
      </p:bgPr>
    </p:bg>
    <p:spTree>
      <p:nvGrpSpPr>
        <p:cNvPr id="436" name="Shape 436"/>
        <p:cNvGrpSpPr/>
        <p:nvPr/>
      </p:nvGrpSpPr>
      <p:grpSpPr>
        <a:xfrm>
          <a:off x="0" y="0"/>
          <a:ext cx="0" cy="0"/>
          <a:chOff x="0" y="0"/>
          <a:chExt cx="0" cy="0"/>
        </a:xfrm>
      </p:grpSpPr>
      <p:sp>
        <p:nvSpPr>
          <p:cNvPr id="437" name="Google Shape;437;p37"/>
          <p:cNvSpPr txBox="1"/>
          <p:nvPr>
            <p:ph idx="1" type="body"/>
          </p:nvPr>
        </p:nvSpPr>
        <p:spPr>
          <a:xfrm>
            <a:off x="1198153" y="5867398"/>
            <a:ext cx="13402800" cy="19812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12000"/>
              <a:buFont typeface="DM Sans"/>
              <a:buNone/>
              <a:defRPr b="1" i="0" sz="120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DM Sans"/>
              <a:buChar char="•"/>
              <a:defRPr b="1" i="0" sz="3600" u="none" cap="none" strike="noStrike">
                <a:solidFill>
                  <a:srgbClr val="000000"/>
                </a:solidFill>
                <a:latin typeface="DM Sans"/>
                <a:ea typeface="DM Sans"/>
                <a:cs typeface="DM Sans"/>
                <a:sym typeface="DM Sans"/>
              </a:defRPr>
            </a:lvl9pPr>
          </a:lstStyle>
          <a:p/>
        </p:txBody>
      </p:sp>
      <p:sp>
        <p:nvSpPr>
          <p:cNvPr id="438" name="Google Shape;438;p37"/>
          <p:cNvSpPr/>
          <p:nvPr/>
        </p:nvSpPr>
        <p:spPr>
          <a:xfrm>
            <a:off x="1031423" y="-1646581"/>
            <a:ext cx="3512100" cy="44058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439" name="Google Shape;439;p37"/>
          <p:cNvPicPr preferRelativeResize="0"/>
          <p:nvPr/>
        </p:nvPicPr>
        <p:blipFill rotWithShape="1">
          <a:blip r:embed="rId2">
            <a:alphaModFix/>
          </a:blip>
          <a:srcRect b="0" l="0" r="0" t="0"/>
          <a:stretch/>
        </p:blipFill>
        <p:spPr>
          <a:xfrm rot="-5400000">
            <a:off x="13236399" y="2597724"/>
            <a:ext cx="13751183" cy="8528648"/>
          </a:xfrm>
          <a:prstGeom prst="rect">
            <a:avLst/>
          </a:prstGeom>
          <a:noFill/>
          <a:ln>
            <a:noFill/>
          </a:ln>
        </p:spPr>
      </p:pic>
      <p:sp>
        <p:nvSpPr>
          <p:cNvPr id="440" name="Google Shape;440;p37"/>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pic>
        <p:nvPicPr>
          <p:cNvPr id="441" name="Google Shape;441;p37"/>
          <p:cNvPicPr preferRelativeResize="0"/>
          <p:nvPr/>
        </p:nvPicPr>
        <p:blipFill>
          <a:blip r:embed="rId3">
            <a:alphaModFix/>
          </a:blip>
          <a:stretch>
            <a:fillRect/>
          </a:stretch>
        </p:blipFill>
        <p:spPr>
          <a:xfrm>
            <a:off x="1107625" y="-125155"/>
            <a:ext cx="3435898" cy="2671753"/>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 Logo and Footer">
  <p:cSld name="Logo and Footer (Blank)">
    <p:spTree>
      <p:nvGrpSpPr>
        <p:cNvPr id="442" name="Shape 442"/>
        <p:cNvGrpSpPr/>
        <p:nvPr/>
      </p:nvGrpSpPr>
      <p:grpSpPr>
        <a:xfrm>
          <a:off x="0" y="0"/>
          <a:ext cx="0" cy="0"/>
          <a:chOff x="0" y="0"/>
          <a:chExt cx="0" cy="0"/>
        </a:xfrm>
      </p:grpSpPr>
      <p:sp>
        <p:nvSpPr>
          <p:cNvPr id="443" name="Google Shape;443;p38"/>
          <p:cNvSpPr txBox="1"/>
          <p:nvPr>
            <p:ph idx="12" type="sldNum"/>
          </p:nvPr>
        </p:nvSpPr>
        <p:spPr>
          <a:xfrm>
            <a:off x="23580042" y="13067768"/>
            <a:ext cx="349500" cy="307800"/>
          </a:xfrm>
          <a:prstGeom prst="rect">
            <a:avLst/>
          </a:prstGeom>
          <a:noFill/>
          <a:ln>
            <a:noFill/>
          </a:ln>
        </p:spPr>
        <p:txBody>
          <a:bodyPr anchorCtr="0" anchor="b" bIns="0" lIns="0" spcFirstLastPara="1" rIns="0" wrap="square" tIns="0">
            <a:spAutoFit/>
          </a:bodyPr>
          <a:lstStyle>
            <a:lvl1pPr indent="0" lvl="0"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2000"/>
              <a:buFont typeface="DM Sans"/>
              <a:buNone/>
              <a:defRPr b="0" i="0" sz="20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a:p>
        </p:txBody>
      </p:sp>
      <p:sp>
        <p:nvSpPr>
          <p:cNvPr id="444" name="Google Shape;444;p38"/>
          <p:cNvSpPr/>
          <p:nvPr/>
        </p:nvSpPr>
        <p:spPr>
          <a:xfrm>
            <a:off x="313400" y="13067775"/>
            <a:ext cx="23266800" cy="5409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White Blank" showMasterSp="0">
  <p:cSld name="TITLE_AND_BODY_3">
    <p:spTree>
      <p:nvGrpSpPr>
        <p:cNvPr id="445" name="Shape 445"/>
        <p:cNvGrpSpPr/>
        <p:nvPr/>
      </p:nvGrpSpPr>
      <p:grpSpPr>
        <a:xfrm>
          <a:off x="0" y="0"/>
          <a:ext cx="0" cy="0"/>
          <a:chOff x="0" y="0"/>
          <a:chExt cx="0" cy="0"/>
        </a:xfrm>
      </p:grpSpPr>
      <p:sp>
        <p:nvSpPr>
          <p:cNvPr id="446" name="Google Shape;446;p39"/>
          <p:cNvSpPr txBox="1"/>
          <p:nvPr>
            <p:ph idx="12" type="sldNum"/>
          </p:nvPr>
        </p:nvSpPr>
        <p:spPr>
          <a:xfrm>
            <a:off x="23198674" y="13045350"/>
            <a:ext cx="636300" cy="369300"/>
          </a:xfrm>
          <a:prstGeom prst="rect">
            <a:avLst/>
          </a:prstGeom>
          <a:noFill/>
          <a:ln>
            <a:noFill/>
          </a:ln>
        </p:spPr>
        <p:txBody>
          <a:bodyPr anchorCtr="0" anchor="t" bIns="45700" lIns="91425" spcFirstLastPara="1" rIns="91425" wrap="square" tIns="45700">
            <a:spAutoFit/>
          </a:bodyPr>
          <a:lstStyle>
            <a:lvl1pPr indent="0" lvl="0"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ct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ctr">
              <a:spcBef>
                <a:spcPts val="0"/>
              </a:spcBef>
              <a:spcAft>
                <a:spcPts val="0"/>
              </a:spcAft>
              <a:buNone/>
            </a:pPr>
            <a:fld id="{00000000-1234-1234-1234-123412341234}" type="slidenum">
              <a:rPr lang="en-NL"/>
              <a:t>‹#›</a:t>
            </a:fld>
            <a:endParaRPr b="0" i="0" u="none" cap="none" strike="noStrik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cSld name="Text">
    <p:spTree>
      <p:nvGrpSpPr>
        <p:cNvPr id="447" name="Shape 447"/>
        <p:cNvGrpSpPr/>
        <p:nvPr/>
      </p:nvGrpSpPr>
      <p:grpSpPr>
        <a:xfrm>
          <a:off x="0" y="0"/>
          <a:ext cx="0" cy="0"/>
          <a:chOff x="0" y="0"/>
          <a:chExt cx="0" cy="0"/>
        </a:xfrm>
      </p:grpSpPr>
      <p:sp>
        <p:nvSpPr>
          <p:cNvPr id="448" name="Google Shape;448;p40"/>
          <p:cNvSpPr txBox="1"/>
          <p:nvPr>
            <p:ph idx="1" type="body"/>
          </p:nvPr>
        </p:nvSpPr>
        <p:spPr>
          <a:xfrm>
            <a:off x="471053" y="3651251"/>
            <a:ext cx="23344800" cy="8526300"/>
          </a:xfrm>
          <a:prstGeom prst="rect">
            <a:avLst/>
          </a:prstGeom>
          <a:noFill/>
          <a:ln>
            <a:noFill/>
          </a:ln>
        </p:spPr>
        <p:txBody>
          <a:bodyPr anchorCtr="0" anchor="t" bIns="121875" lIns="243800" spcFirstLastPara="1" rIns="243800" wrap="square" tIns="121875">
            <a:noAutofit/>
          </a:bodyPr>
          <a:lstStyle>
            <a:lvl1pPr indent="-565150" lvl="0" marL="457200" marR="0" rtl="0" algn="l">
              <a:lnSpc>
                <a:spcPct val="90000"/>
              </a:lnSpc>
              <a:spcBef>
                <a:spcPts val="2000"/>
              </a:spcBef>
              <a:spcAft>
                <a:spcPts val="0"/>
              </a:spcAft>
              <a:buClr>
                <a:schemeClr val="dk1"/>
              </a:buClr>
              <a:buSzPts val="5300"/>
              <a:buFont typeface="DM Sans"/>
              <a:buChar char="•"/>
              <a:defRPr i="0" sz="5300" u="none" cap="none" strike="noStrike">
                <a:solidFill>
                  <a:schemeClr val="dk1"/>
                </a:solidFill>
                <a:latin typeface="DM Sans"/>
                <a:ea typeface="DM Sans"/>
                <a:cs typeface="DM Sans"/>
                <a:sym typeface="DM Sans"/>
              </a:defRPr>
            </a:lvl1pPr>
            <a:lvl2pPr indent="-533400" lvl="1" marL="914400" marR="0" rtl="0" algn="l">
              <a:lnSpc>
                <a:spcPct val="90000"/>
              </a:lnSpc>
              <a:spcBef>
                <a:spcPts val="1000"/>
              </a:spcBef>
              <a:spcAft>
                <a:spcPts val="0"/>
              </a:spcAft>
              <a:buClr>
                <a:schemeClr val="dk1"/>
              </a:buClr>
              <a:buSzPts val="4800"/>
              <a:buFont typeface="DM Sans"/>
              <a:buChar char="▪"/>
              <a:defRPr i="0" sz="4800" u="none" cap="none" strike="noStrike">
                <a:solidFill>
                  <a:schemeClr val="dk1"/>
                </a:solidFill>
                <a:latin typeface="DM Sans"/>
                <a:ea typeface="DM Sans"/>
                <a:cs typeface="DM Sans"/>
                <a:sym typeface="DM Sans"/>
              </a:defRPr>
            </a:lvl2pPr>
            <a:lvl3pPr indent="-501650" lvl="2" marL="1371600" marR="0" rtl="0" algn="l">
              <a:lnSpc>
                <a:spcPct val="90000"/>
              </a:lnSpc>
              <a:spcBef>
                <a:spcPts val="1000"/>
              </a:spcBef>
              <a:spcAft>
                <a:spcPts val="0"/>
              </a:spcAft>
              <a:buClr>
                <a:schemeClr val="dk1"/>
              </a:buClr>
              <a:buSzPts val="4300"/>
              <a:buFont typeface="DM Sans"/>
              <a:buChar char="o"/>
              <a:defRPr i="0" sz="4300" u="none" cap="none" strike="noStrike">
                <a:solidFill>
                  <a:schemeClr val="dk1"/>
                </a:solidFill>
                <a:latin typeface="DM Sans"/>
                <a:ea typeface="DM Sans"/>
                <a:cs typeface="DM Sans"/>
                <a:sym typeface="DM Sans"/>
              </a:defRPr>
            </a:lvl3pPr>
            <a:lvl4pPr indent="-393700" lvl="3" marL="1828800" marR="0" rtl="0" algn="l">
              <a:lnSpc>
                <a:spcPct val="90000"/>
              </a:lnSpc>
              <a:spcBef>
                <a:spcPts val="1000"/>
              </a:spcBef>
              <a:spcAft>
                <a:spcPts val="0"/>
              </a:spcAft>
              <a:buClr>
                <a:schemeClr val="dk1"/>
              </a:buClr>
              <a:buSzPts val="2600"/>
              <a:buFont typeface="DM Sans"/>
              <a:buChar char="⮚"/>
              <a:defRPr i="0" sz="3700" u="none" cap="none" strike="noStrike">
                <a:solidFill>
                  <a:schemeClr val="dk1"/>
                </a:solidFill>
                <a:latin typeface="DM Sans"/>
                <a:ea typeface="DM Sans"/>
                <a:cs typeface="DM Sans"/>
                <a:sym typeface="DM Sans"/>
              </a:defRPr>
            </a:lvl4pPr>
            <a:lvl5pPr indent="-463550" lvl="4" marL="2286000" marR="0" rtl="0" algn="l">
              <a:lnSpc>
                <a:spcPct val="90000"/>
              </a:lnSpc>
              <a:spcBef>
                <a:spcPts val="1000"/>
              </a:spcBef>
              <a:spcAft>
                <a:spcPts val="0"/>
              </a:spcAft>
              <a:buClr>
                <a:schemeClr val="dk1"/>
              </a:buClr>
              <a:buSzPts val="3700"/>
              <a:buFont typeface="DM Sans"/>
              <a:buChar char="•"/>
              <a:defRPr i="0" sz="3700" u="none" cap="none" strike="noStrike">
                <a:solidFill>
                  <a:schemeClr val="dk1"/>
                </a:solidFill>
                <a:latin typeface="DM Sans"/>
                <a:ea typeface="DM Sans"/>
                <a:cs typeface="DM Sans"/>
                <a:sym typeface="DM Sans"/>
              </a:defRPr>
            </a:lvl5pPr>
            <a:lvl6pPr indent="-457200" lvl="5" marL="27432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6pPr>
            <a:lvl7pPr indent="-457200" lvl="6" marL="32004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7pPr>
            <a:lvl8pPr indent="-457200" lvl="7" marL="36576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8pPr>
            <a:lvl9pPr indent="-457200" lvl="8" marL="41148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9pPr>
          </a:lstStyle>
          <a:p/>
        </p:txBody>
      </p:sp>
      <p:sp>
        <p:nvSpPr>
          <p:cNvPr id="449" name="Google Shape;449;p40"/>
          <p:cNvSpPr txBox="1"/>
          <p:nvPr>
            <p:ph type="title"/>
          </p:nvPr>
        </p:nvSpPr>
        <p:spPr>
          <a:xfrm>
            <a:off x="6877539" y="451053"/>
            <a:ext cx="12610500" cy="9111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0"/>
              </a:spcBef>
              <a:spcAft>
                <a:spcPts val="0"/>
              </a:spcAft>
              <a:buClr>
                <a:srgbClr val="0E67AD"/>
              </a:buClr>
              <a:buSzPts val="6700"/>
              <a:buFont typeface="DM Sans"/>
              <a:buNone/>
              <a:defRPr i="0" sz="6700" u="none" cap="none" strike="noStrike">
                <a:solidFill>
                  <a:srgbClr val="0E67AD"/>
                </a:solidFill>
                <a:latin typeface="DM Sans"/>
                <a:ea typeface="DM Sans"/>
                <a:cs typeface="DM Sans"/>
                <a:sym typeface="DM Sans"/>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9pPr>
          </a:lstStyle>
          <a:p/>
        </p:txBody>
      </p:sp>
      <p:sp>
        <p:nvSpPr>
          <p:cNvPr id="450" name="Google Shape;450;p40"/>
          <p:cNvSpPr txBox="1"/>
          <p:nvPr>
            <p:ph idx="2" type="subTitle"/>
          </p:nvPr>
        </p:nvSpPr>
        <p:spPr>
          <a:xfrm>
            <a:off x="6877536" y="1675621"/>
            <a:ext cx="12610500" cy="9849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2000"/>
              </a:spcBef>
              <a:spcAft>
                <a:spcPts val="0"/>
              </a:spcAft>
              <a:buClr>
                <a:srgbClr val="7F7F7F"/>
              </a:buClr>
              <a:buSzPts val="5300"/>
              <a:buFont typeface="DM Sans"/>
              <a:buNone/>
              <a:defRPr i="1" sz="5300" u="none" cap="none" strike="noStrike">
                <a:solidFill>
                  <a:srgbClr val="7F7F7F"/>
                </a:solidFill>
                <a:latin typeface="DM Sans"/>
                <a:ea typeface="DM Sans"/>
                <a:cs typeface="DM Sans"/>
                <a:sym typeface="DM Sans"/>
              </a:defRPr>
            </a:lvl1pPr>
            <a:lvl2pPr lvl="1" marR="0" rtl="0" algn="ctr">
              <a:lnSpc>
                <a:spcPct val="90000"/>
              </a:lnSpc>
              <a:spcBef>
                <a:spcPts val="1000"/>
              </a:spcBef>
              <a:spcAft>
                <a:spcPts val="0"/>
              </a:spcAft>
              <a:buClr>
                <a:schemeClr val="dk1"/>
              </a:buClr>
              <a:buSzPts val="4000"/>
              <a:buFont typeface="DM Sans"/>
              <a:buNone/>
              <a:defRPr i="0" sz="4000" u="none" cap="none" strike="noStrike">
                <a:solidFill>
                  <a:schemeClr val="dk1"/>
                </a:solidFill>
                <a:latin typeface="DM Sans"/>
                <a:ea typeface="DM Sans"/>
                <a:cs typeface="DM Sans"/>
                <a:sym typeface="DM Sans"/>
              </a:defRPr>
            </a:lvl2pPr>
            <a:lvl3pPr lvl="2" marR="0" rtl="0" algn="ctr">
              <a:lnSpc>
                <a:spcPct val="90000"/>
              </a:lnSpc>
              <a:spcBef>
                <a:spcPts val="1000"/>
              </a:spcBef>
              <a:spcAft>
                <a:spcPts val="0"/>
              </a:spcAft>
              <a:buClr>
                <a:schemeClr val="dk1"/>
              </a:buClr>
              <a:buSzPts val="3600"/>
              <a:buFont typeface="DM Sans"/>
              <a:buNone/>
              <a:defRPr i="0" sz="3600" u="none" cap="none" strike="noStrike">
                <a:solidFill>
                  <a:schemeClr val="dk1"/>
                </a:solidFill>
                <a:latin typeface="DM Sans"/>
                <a:ea typeface="DM Sans"/>
                <a:cs typeface="DM Sans"/>
                <a:sym typeface="DM Sans"/>
              </a:defRPr>
            </a:lvl3pPr>
            <a:lvl4pPr lvl="3"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4pPr>
            <a:lvl5pPr lvl="4"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5pPr>
            <a:lvl6pPr lvl="5"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6pPr>
            <a:lvl7pPr lvl="6"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7pPr>
            <a:lvl8pPr lvl="7"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8pPr>
            <a:lvl9pPr lvl="8" marR="0" rtl="0" algn="ctr">
              <a:lnSpc>
                <a:spcPct val="90000"/>
              </a:lnSpc>
              <a:spcBef>
                <a:spcPts val="1000"/>
              </a:spcBef>
              <a:spcAft>
                <a:spcPts val="0"/>
              </a:spcAft>
              <a:buClr>
                <a:schemeClr val="dk1"/>
              </a:buClr>
              <a:buSzPts val="3200"/>
              <a:buFont typeface="DM Sans"/>
              <a:buNone/>
              <a:defRPr i="0" sz="3200" u="none" cap="none" strike="noStrike">
                <a:solidFill>
                  <a:schemeClr val="dk1"/>
                </a:solidFill>
                <a:latin typeface="DM Sans"/>
                <a:ea typeface="DM Sans"/>
                <a:cs typeface="DM Sans"/>
                <a:sym typeface="DM Sans"/>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Icon">
  <p:cSld name="Content - 3 Horizontal Icon">
    <p:spTree>
      <p:nvGrpSpPr>
        <p:cNvPr id="34" name="Shape 34"/>
        <p:cNvGrpSpPr/>
        <p:nvPr/>
      </p:nvGrpSpPr>
      <p:grpSpPr>
        <a:xfrm>
          <a:off x="0" y="0"/>
          <a:ext cx="0" cy="0"/>
          <a:chOff x="0" y="0"/>
          <a:chExt cx="0" cy="0"/>
        </a:xfrm>
      </p:grpSpPr>
      <p:pic>
        <p:nvPicPr>
          <p:cNvPr descr="Image" id="35" name="Google Shape;35;p5"/>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36" name="Google Shape;36;p5"/>
          <p:cNvSpPr txBox="1"/>
          <p:nvPr>
            <p:ph type="title"/>
          </p:nvPr>
        </p:nvSpPr>
        <p:spPr>
          <a:xfrm>
            <a:off x="2564146" y="810823"/>
            <a:ext cx="21031200" cy="8511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37" name="Google Shape;37;p5"/>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38" name="Google Shape;38;p5"/>
          <p:cNvSpPr txBox="1"/>
          <p:nvPr>
            <p:ph idx="2" type="body"/>
          </p:nvPr>
        </p:nvSpPr>
        <p:spPr>
          <a:xfrm>
            <a:off x="1763211"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39" name="Google Shape;39;p5"/>
          <p:cNvSpPr txBox="1"/>
          <p:nvPr>
            <p:ph idx="3" type="body"/>
          </p:nvPr>
        </p:nvSpPr>
        <p:spPr>
          <a:xfrm>
            <a:off x="1763211" y="7922928"/>
            <a:ext cx="6350100" cy="6603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40" name="Google Shape;40;p5"/>
          <p:cNvSpPr txBox="1"/>
          <p:nvPr>
            <p:ph idx="4" type="body"/>
          </p:nvPr>
        </p:nvSpPr>
        <p:spPr>
          <a:xfrm>
            <a:off x="901700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41" name="Google Shape;41;p5"/>
          <p:cNvSpPr txBox="1"/>
          <p:nvPr>
            <p:ph idx="5" type="body"/>
          </p:nvPr>
        </p:nvSpPr>
        <p:spPr>
          <a:xfrm>
            <a:off x="901700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42" name="Google Shape;42;p5"/>
          <p:cNvSpPr txBox="1"/>
          <p:nvPr>
            <p:ph idx="6" type="body"/>
          </p:nvPr>
        </p:nvSpPr>
        <p:spPr>
          <a:xfrm>
            <a:off x="1678686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43" name="Google Shape;43;p5"/>
          <p:cNvSpPr txBox="1"/>
          <p:nvPr>
            <p:ph idx="7" type="body"/>
          </p:nvPr>
        </p:nvSpPr>
        <p:spPr>
          <a:xfrm>
            <a:off x="1678686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44" name="Google Shape;44;p5"/>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45" name="Google Shape;45;p5"/>
          <p:cNvSpPr/>
          <p:nvPr>
            <p:ph idx="8" type="pic"/>
          </p:nvPr>
        </p:nvSpPr>
        <p:spPr>
          <a:xfrm>
            <a:off x="1763211" y="3866660"/>
            <a:ext cx="2031900" cy="2031900"/>
          </a:xfrm>
          <a:prstGeom prst="rect">
            <a:avLst/>
          </a:prstGeom>
          <a:noFill/>
          <a:ln>
            <a:noFill/>
          </a:ln>
        </p:spPr>
      </p:sp>
      <p:sp>
        <p:nvSpPr>
          <p:cNvPr id="46" name="Google Shape;46;p5"/>
          <p:cNvSpPr/>
          <p:nvPr>
            <p:ph idx="9" type="pic"/>
          </p:nvPr>
        </p:nvSpPr>
        <p:spPr>
          <a:xfrm>
            <a:off x="9017000" y="3866660"/>
            <a:ext cx="2031900" cy="2031900"/>
          </a:xfrm>
          <a:prstGeom prst="rect">
            <a:avLst/>
          </a:prstGeom>
          <a:noFill/>
          <a:ln>
            <a:noFill/>
          </a:ln>
        </p:spPr>
      </p:sp>
      <p:sp>
        <p:nvSpPr>
          <p:cNvPr id="47" name="Google Shape;47;p5"/>
          <p:cNvSpPr/>
          <p:nvPr>
            <p:ph idx="13" type="pic"/>
          </p:nvPr>
        </p:nvSpPr>
        <p:spPr>
          <a:xfrm>
            <a:off x="16786860" y="3866660"/>
            <a:ext cx="2031900" cy="2031900"/>
          </a:xfrm>
          <a:prstGeom prst="rect">
            <a:avLst/>
          </a:prstGeom>
          <a:noFill/>
          <a:ln>
            <a:noFill/>
          </a:ln>
        </p:spPr>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51" name="Shape 451"/>
        <p:cNvGrpSpPr/>
        <p:nvPr/>
      </p:nvGrpSpPr>
      <p:grpSpPr>
        <a:xfrm>
          <a:off x="0" y="0"/>
          <a:ext cx="0" cy="0"/>
          <a:chOff x="0" y="0"/>
          <a:chExt cx="0" cy="0"/>
        </a:xfrm>
      </p:grpSpPr>
      <p:sp>
        <p:nvSpPr>
          <p:cNvPr id="452" name="Google Shape;452;p41"/>
          <p:cNvSpPr txBox="1"/>
          <p:nvPr>
            <p:ph type="ctrTitle"/>
          </p:nvPr>
        </p:nvSpPr>
        <p:spPr>
          <a:xfrm>
            <a:off x="831222" y="1985533"/>
            <a:ext cx="22721700" cy="5473500"/>
          </a:xfrm>
          <a:prstGeom prst="rect">
            <a:avLst/>
          </a:prstGeom>
        </p:spPr>
        <p:txBody>
          <a:bodyPr anchorCtr="0" anchor="b" bIns="0" lIns="0" spcFirstLastPara="1" rIns="0" wrap="square" tIns="0">
            <a:spAutoFit/>
          </a:bodyPr>
          <a:lstStyle>
            <a:lvl1pPr lvl="0" rtl="0" algn="ctr">
              <a:spcBef>
                <a:spcPts val="0"/>
              </a:spcBef>
              <a:spcAft>
                <a:spcPts val="0"/>
              </a:spcAft>
              <a:buSzPts val="13900"/>
              <a:buNone/>
              <a:defRPr sz="13900"/>
            </a:lvl1pPr>
            <a:lvl2pPr lvl="1" rtl="0" algn="ctr">
              <a:spcBef>
                <a:spcPts val="0"/>
              </a:spcBef>
              <a:spcAft>
                <a:spcPts val="0"/>
              </a:spcAft>
              <a:buSzPts val="13900"/>
              <a:buNone/>
              <a:defRPr sz="13900"/>
            </a:lvl2pPr>
            <a:lvl3pPr lvl="2" rtl="0" algn="ctr">
              <a:spcBef>
                <a:spcPts val="0"/>
              </a:spcBef>
              <a:spcAft>
                <a:spcPts val="0"/>
              </a:spcAft>
              <a:buSzPts val="13900"/>
              <a:buNone/>
              <a:defRPr sz="13900"/>
            </a:lvl3pPr>
            <a:lvl4pPr lvl="3" rtl="0" algn="ctr">
              <a:spcBef>
                <a:spcPts val="0"/>
              </a:spcBef>
              <a:spcAft>
                <a:spcPts val="0"/>
              </a:spcAft>
              <a:buSzPts val="13900"/>
              <a:buNone/>
              <a:defRPr sz="13900"/>
            </a:lvl4pPr>
            <a:lvl5pPr lvl="4" rtl="0" algn="ctr">
              <a:spcBef>
                <a:spcPts val="0"/>
              </a:spcBef>
              <a:spcAft>
                <a:spcPts val="0"/>
              </a:spcAft>
              <a:buSzPts val="13900"/>
              <a:buNone/>
              <a:defRPr sz="13900"/>
            </a:lvl5pPr>
            <a:lvl6pPr lvl="5" rtl="0" algn="ctr">
              <a:spcBef>
                <a:spcPts val="0"/>
              </a:spcBef>
              <a:spcAft>
                <a:spcPts val="0"/>
              </a:spcAft>
              <a:buSzPts val="13900"/>
              <a:buNone/>
              <a:defRPr sz="13900"/>
            </a:lvl6pPr>
            <a:lvl7pPr lvl="6" rtl="0" algn="ctr">
              <a:spcBef>
                <a:spcPts val="0"/>
              </a:spcBef>
              <a:spcAft>
                <a:spcPts val="0"/>
              </a:spcAft>
              <a:buSzPts val="13900"/>
              <a:buNone/>
              <a:defRPr sz="13900"/>
            </a:lvl7pPr>
            <a:lvl8pPr lvl="7" rtl="0" algn="ctr">
              <a:spcBef>
                <a:spcPts val="0"/>
              </a:spcBef>
              <a:spcAft>
                <a:spcPts val="0"/>
              </a:spcAft>
              <a:buSzPts val="13900"/>
              <a:buNone/>
              <a:defRPr sz="13900"/>
            </a:lvl8pPr>
            <a:lvl9pPr lvl="8" rtl="0" algn="ctr">
              <a:spcBef>
                <a:spcPts val="0"/>
              </a:spcBef>
              <a:spcAft>
                <a:spcPts val="0"/>
              </a:spcAft>
              <a:buSzPts val="13900"/>
              <a:buNone/>
              <a:defRPr sz="13900"/>
            </a:lvl9pPr>
          </a:lstStyle>
          <a:p/>
        </p:txBody>
      </p:sp>
      <p:sp>
        <p:nvSpPr>
          <p:cNvPr id="453" name="Google Shape;453;p41"/>
          <p:cNvSpPr txBox="1"/>
          <p:nvPr>
            <p:ph idx="1" type="subTitle"/>
          </p:nvPr>
        </p:nvSpPr>
        <p:spPr>
          <a:xfrm>
            <a:off x="831200" y="7557667"/>
            <a:ext cx="22721700" cy="2113500"/>
          </a:xfrm>
          <a:prstGeom prst="rect">
            <a:avLst/>
          </a:prstGeom>
          <a:noFill/>
          <a:ln>
            <a:noFill/>
          </a:ln>
        </p:spPr>
        <p:txBody>
          <a:bodyPr anchorCtr="0" anchor="ctr" bIns="243800" lIns="243800" spcFirstLastPara="1" rIns="243800" wrap="square" tIns="243800">
            <a:noAutofit/>
          </a:bodyPr>
          <a:lstStyle>
            <a:lvl1pPr lvl="0" rtl="0" algn="ctr">
              <a:lnSpc>
                <a:spcPct val="100000"/>
              </a:lnSpc>
              <a:spcBef>
                <a:spcPts val="0"/>
              </a:spcBef>
              <a:spcAft>
                <a:spcPts val="0"/>
              </a:spcAft>
              <a:buSzPts val="7500"/>
              <a:buNone/>
              <a:defRPr sz="7500"/>
            </a:lvl1pPr>
            <a:lvl2pPr lvl="1" rtl="0" algn="ctr">
              <a:lnSpc>
                <a:spcPct val="100000"/>
              </a:lnSpc>
              <a:spcBef>
                <a:spcPts val="0"/>
              </a:spcBef>
              <a:spcAft>
                <a:spcPts val="0"/>
              </a:spcAft>
              <a:buSzPts val="7500"/>
              <a:buNone/>
              <a:defRPr sz="7500"/>
            </a:lvl2pPr>
            <a:lvl3pPr lvl="2" rtl="0" algn="ctr">
              <a:lnSpc>
                <a:spcPct val="100000"/>
              </a:lnSpc>
              <a:spcBef>
                <a:spcPts val="0"/>
              </a:spcBef>
              <a:spcAft>
                <a:spcPts val="0"/>
              </a:spcAft>
              <a:buSzPts val="7500"/>
              <a:buNone/>
              <a:defRPr sz="7500"/>
            </a:lvl3pPr>
            <a:lvl4pPr lvl="3" rtl="0" algn="ctr">
              <a:lnSpc>
                <a:spcPct val="100000"/>
              </a:lnSpc>
              <a:spcBef>
                <a:spcPts val="0"/>
              </a:spcBef>
              <a:spcAft>
                <a:spcPts val="0"/>
              </a:spcAft>
              <a:buSzPts val="7500"/>
              <a:buNone/>
              <a:defRPr sz="7500"/>
            </a:lvl4pPr>
            <a:lvl5pPr lvl="4" rtl="0" algn="ctr">
              <a:lnSpc>
                <a:spcPct val="100000"/>
              </a:lnSpc>
              <a:spcBef>
                <a:spcPts val="0"/>
              </a:spcBef>
              <a:spcAft>
                <a:spcPts val="0"/>
              </a:spcAft>
              <a:buSzPts val="7500"/>
              <a:buNone/>
              <a:defRPr sz="7500"/>
            </a:lvl5pPr>
            <a:lvl6pPr lvl="5" rtl="0" algn="ctr">
              <a:lnSpc>
                <a:spcPct val="100000"/>
              </a:lnSpc>
              <a:spcBef>
                <a:spcPts val="0"/>
              </a:spcBef>
              <a:spcAft>
                <a:spcPts val="0"/>
              </a:spcAft>
              <a:buSzPts val="7500"/>
              <a:buNone/>
              <a:defRPr sz="7500"/>
            </a:lvl6pPr>
            <a:lvl7pPr lvl="6" rtl="0" algn="ctr">
              <a:lnSpc>
                <a:spcPct val="100000"/>
              </a:lnSpc>
              <a:spcBef>
                <a:spcPts val="0"/>
              </a:spcBef>
              <a:spcAft>
                <a:spcPts val="0"/>
              </a:spcAft>
              <a:buSzPts val="7500"/>
              <a:buNone/>
              <a:defRPr sz="7500"/>
            </a:lvl7pPr>
            <a:lvl8pPr lvl="7" rtl="0" algn="ctr">
              <a:lnSpc>
                <a:spcPct val="100000"/>
              </a:lnSpc>
              <a:spcBef>
                <a:spcPts val="0"/>
              </a:spcBef>
              <a:spcAft>
                <a:spcPts val="0"/>
              </a:spcAft>
              <a:buSzPts val="7500"/>
              <a:buNone/>
              <a:defRPr sz="7500"/>
            </a:lvl8pPr>
            <a:lvl9pPr lvl="8" rtl="0" algn="ctr">
              <a:lnSpc>
                <a:spcPct val="100000"/>
              </a:lnSpc>
              <a:spcBef>
                <a:spcPts val="0"/>
              </a:spcBef>
              <a:spcAft>
                <a:spcPts val="0"/>
              </a:spcAft>
              <a:buSzPts val="7500"/>
              <a:buNone/>
              <a:defRPr sz="7500"/>
            </a:lvl9pPr>
          </a:lstStyle>
          <a:p/>
        </p:txBody>
      </p:sp>
      <p:sp>
        <p:nvSpPr>
          <p:cNvPr id="454" name="Google Shape;454;p41"/>
          <p:cNvSpPr txBox="1"/>
          <p:nvPr>
            <p:ph idx="12" type="sldNum"/>
          </p:nvPr>
        </p:nvSpPr>
        <p:spPr>
          <a:xfrm>
            <a:off x="22593221" y="12435245"/>
            <a:ext cx="1463100" cy="1049700"/>
          </a:xfrm>
          <a:prstGeom prst="rect">
            <a:avLst/>
          </a:prstGeom>
        </p:spPr>
        <p:txBody>
          <a:bodyPr anchorCtr="0" anchor="ctr" bIns="45700" lIns="91425" spcFirstLastPara="1" rIns="91425" wrap="square" tIns="45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1">
  <p:cSld name="Blank">
    <p:spTree>
      <p:nvGrpSpPr>
        <p:cNvPr id="455" name="Shape 455"/>
        <p:cNvGrpSpPr/>
        <p:nvPr/>
      </p:nvGrpSpPr>
      <p:grpSpPr>
        <a:xfrm>
          <a:off x="0" y="0"/>
          <a:ext cx="0" cy="0"/>
          <a:chOff x="0" y="0"/>
          <a:chExt cx="0" cy="0"/>
        </a:xfrm>
      </p:grpSpPr>
      <p:sp>
        <p:nvSpPr>
          <p:cNvPr id="456" name="Google Shape;456;p42"/>
          <p:cNvSpPr txBox="1"/>
          <p:nvPr>
            <p:ph type="title"/>
          </p:nvPr>
        </p:nvSpPr>
        <p:spPr>
          <a:xfrm>
            <a:off x="6877539" y="451053"/>
            <a:ext cx="12610500" cy="9111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0"/>
              </a:spcBef>
              <a:spcAft>
                <a:spcPts val="0"/>
              </a:spcAft>
              <a:buClr>
                <a:srgbClr val="0E67AD"/>
              </a:buClr>
              <a:buSzPts val="6700"/>
              <a:buFont typeface="DM Sans"/>
              <a:buNone/>
              <a:defRPr i="0" sz="6700" u="none" cap="none" strike="noStrike">
                <a:solidFill>
                  <a:srgbClr val="0E67AD"/>
                </a:solidFill>
                <a:latin typeface="DM Sans"/>
                <a:ea typeface="DM Sans"/>
                <a:cs typeface="DM Sans"/>
                <a:sym typeface="DM Sans"/>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9pPr>
          </a:lstStyle>
          <a:p/>
        </p:txBody>
      </p:sp>
      <p:sp>
        <p:nvSpPr>
          <p:cNvPr id="457" name="Google Shape;457;p42"/>
          <p:cNvSpPr txBox="1"/>
          <p:nvPr>
            <p:ph idx="1" type="subTitle"/>
          </p:nvPr>
        </p:nvSpPr>
        <p:spPr>
          <a:xfrm>
            <a:off x="6877536" y="1675621"/>
            <a:ext cx="12610500" cy="9849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2000"/>
              </a:spcBef>
              <a:spcAft>
                <a:spcPts val="0"/>
              </a:spcAft>
              <a:buClr>
                <a:srgbClr val="7F7F7F"/>
              </a:buClr>
              <a:buSzPts val="5300"/>
              <a:buFont typeface="DM Sans"/>
              <a:buNone/>
              <a:defRPr i="1" sz="5300" u="none" cap="none" strike="noStrike">
                <a:solidFill>
                  <a:srgbClr val="7F7F7F"/>
                </a:solidFill>
                <a:latin typeface="DM Sans"/>
                <a:ea typeface="DM Sans"/>
                <a:cs typeface="DM Sans"/>
                <a:sym typeface="DM Sans"/>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2 columns">
  <p:cSld name="Text 2 columns">
    <p:spTree>
      <p:nvGrpSpPr>
        <p:cNvPr id="458" name="Shape 458"/>
        <p:cNvGrpSpPr/>
        <p:nvPr/>
      </p:nvGrpSpPr>
      <p:grpSpPr>
        <a:xfrm>
          <a:off x="0" y="0"/>
          <a:ext cx="0" cy="0"/>
          <a:chOff x="0" y="0"/>
          <a:chExt cx="0" cy="0"/>
        </a:xfrm>
      </p:grpSpPr>
      <p:sp>
        <p:nvSpPr>
          <p:cNvPr id="459" name="Google Shape;459;p43"/>
          <p:cNvSpPr txBox="1"/>
          <p:nvPr>
            <p:ph type="title"/>
          </p:nvPr>
        </p:nvSpPr>
        <p:spPr>
          <a:xfrm>
            <a:off x="6877539" y="451053"/>
            <a:ext cx="12610500" cy="9111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0"/>
              </a:spcBef>
              <a:spcAft>
                <a:spcPts val="0"/>
              </a:spcAft>
              <a:buClr>
                <a:srgbClr val="0E67AD"/>
              </a:buClr>
              <a:buSzPts val="6700"/>
              <a:buFont typeface="DM Sans"/>
              <a:buNone/>
              <a:defRPr i="0" sz="6700" u="none" cap="none" strike="noStrike">
                <a:solidFill>
                  <a:srgbClr val="0E67AD"/>
                </a:solidFill>
                <a:latin typeface="DM Sans"/>
                <a:ea typeface="DM Sans"/>
                <a:cs typeface="DM Sans"/>
                <a:sym typeface="DM Sans"/>
              </a:defRPr>
            </a:lvl1pPr>
            <a:lvl2pPr lvl="1"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3700"/>
              <a:buFont typeface="Arial"/>
              <a:buNone/>
              <a:defRPr b="0" i="0" sz="4800" u="none" cap="none" strike="noStrike">
                <a:solidFill>
                  <a:srgbClr val="000000"/>
                </a:solidFill>
                <a:latin typeface="Arial"/>
                <a:ea typeface="Arial"/>
                <a:cs typeface="Arial"/>
                <a:sym typeface="Arial"/>
              </a:defRPr>
            </a:lvl9pPr>
          </a:lstStyle>
          <a:p/>
        </p:txBody>
      </p:sp>
      <p:sp>
        <p:nvSpPr>
          <p:cNvPr id="460" name="Google Shape;460;p43"/>
          <p:cNvSpPr txBox="1"/>
          <p:nvPr>
            <p:ph idx="1" type="subTitle"/>
          </p:nvPr>
        </p:nvSpPr>
        <p:spPr>
          <a:xfrm>
            <a:off x="6877536" y="1675621"/>
            <a:ext cx="12610500" cy="984900"/>
          </a:xfrm>
          <a:prstGeom prst="rect">
            <a:avLst/>
          </a:prstGeom>
          <a:noFill/>
          <a:ln>
            <a:noFill/>
          </a:ln>
        </p:spPr>
        <p:txBody>
          <a:bodyPr anchorCtr="0" anchor="t" bIns="121875" lIns="243800" spcFirstLastPara="1" rIns="243800" wrap="square" tIns="121875">
            <a:noAutofit/>
          </a:bodyPr>
          <a:lstStyle>
            <a:lvl1pPr lvl="0" marR="0" rtl="0" algn="l">
              <a:lnSpc>
                <a:spcPct val="90000"/>
              </a:lnSpc>
              <a:spcBef>
                <a:spcPts val="2000"/>
              </a:spcBef>
              <a:spcAft>
                <a:spcPts val="0"/>
              </a:spcAft>
              <a:buClr>
                <a:srgbClr val="7F7F7F"/>
              </a:buClr>
              <a:buSzPts val="5300"/>
              <a:buFont typeface="DM Sans"/>
              <a:buNone/>
              <a:defRPr i="1" sz="5300" u="none" cap="none" strike="noStrike">
                <a:solidFill>
                  <a:srgbClr val="7F7F7F"/>
                </a:solidFill>
                <a:latin typeface="DM Sans"/>
                <a:ea typeface="DM Sans"/>
                <a:cs typeface="DM Sans"/>
                <a:sym typeface="DM Sans"/>
              </a:defRPr>
            </a:lvl1pPr>
            <a:lvl2pPr lvl="1" marR="0" rtl="0" algn="ctr">
              <a:lnSpc>
                <a:spcPct val="90000"/>
              </a:lnSpc>
              <a:spcBef>
                <a:spcPts val="1000"/>
              </a:spcBef>
              <a:spcAft>
                <a:spcPts val="0"/>
              </a:spcAft>
              <a:buClr>
                <a:schemeClr val="dk1"/>
              </a:buClr>
              <a:buSzPts val="4000"/>
              <a:buFont typeface="Arial"/>
              <a:buNone/>
              <a:defRPr b="0" i="0" sz="4000" u="none" cap="none" strike="noStrike">
                <a:solidFill>
                  <a:schemeClr val="dk1"/>
                </a:solidFill>
                <a:latin typeface="Calibri"/>
                <a:ea typeface="Calibri"/>
                <a:cs typeface="Calibri"/>
                <a:sym typeface="Calibri"/>
              </a:defRPr>
            </a:lvl2pPr>
            <a:lvl3pPr lvl="2" marR="0" rtl="0" algn="ctr">
              <a:lnSpc>
                <a:spcPct val="90000"/>
              </a:lnSpc>
              <a:spcBef>
                <a:spcPts val="1000"/>
              </a:spcBef>
              <a:spcAft>
                <a:spcPts val="0"/>
              </a:spcAft>
              <a:buClr>
                <a:schemeClr val="dk1"/>
              </a:buClr>
              <a:buSzPts val="3600"/>
              <a:buFont typeface="Arial"/>
              <a:buNone/>
              <a:defRPr b="0" i="0" sz="3600" u="none" cap="none" strike="noStrike">
                <a:solidFill>
                  <a:schemeClr val="dk1"/>
                </a:solidFill>
                <a:latin typeface="Calibri"/>
                <a:ea typeface="Calibri"/>
                <a:cs typeface="Calibri"/>
                <a:sym typeface="Calibri"/>
              </a:defRPr>
            </a:lvl3pPr>
            <a:lvl4pPr lvl="3"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4pPr>
            <a:lvl5pPr lvl="4"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5pPr>
            <a:lvl6pPr lvl="5"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6pPr>
            <a:lvl7pPr lvl="6"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7pPr>
            <a:lvl8pPr lvl="7"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8pPr>
            <a:lvl9pPr lvl="8" marR="0" rtl="0" algn="ct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9pPr>
          </a:lstStyle>
          <a:p/>
        </p:txBody>
      </p:sp>
      <p:sp>
        <p:nvSpPr>
          <p:cNvPr id="461" name="Google Shape;461;p43"/>
          <p:cNvSpPr txBox="1"/>
          <p:nvPr>
            <p:ph idx="2" type="body"/>
          </p:nvPr>
        </p:nvSpPr>
        <p:spPr>
          <a:xfrm>
            <a:off x="471056" y="3651251"/>
            <a:ext cx="11512800" cy="8526300"/>
          </a:xfrm>
          <a:prstGeom prst="rect">
            <a:avLst/>
          </a:prstGeom>
          <a:noFill/>
          <a:ln>
            <a:noFill/>
          </a:ln>
        </p:spPr>
        <p:txBody>
          <a:bodyPr anchorCtr="0" anchor="t" bIns="121875" lIns="243800" spcFirstLastPara="1" rIns="243800" wrap="square" tIns="121875">
            <a:noAutofit/>
          </a:bodyPr>
          <a:lstStyle>
            <a:lvl1pPr indent="-565150" lvl="0" marL="457200" marR="0" rtl="0" algn="l">
              <a:lnSpc>
                <a:spcPct val="90000"/>
              </a:lnSpc>
              <a:spcBef>
                <a:spcPts val="2000"/>
              </a:spcBef>
              <a:spcAft>
                <a:spcPts val="0"/>
              </a:spcAft>
              <a:buClr>
                <a:schemeClr val="dk1"/>
              </a:buClr>
              <a:buSzPts val="5300"/>
              <a:buFont typeface="DM Sans"/>
              <a:buChar char="•"/>
              <a:defRPr i="0" sz="5300" u="none" cap="none" strike="noStrike">
                <a:solidFill>
                  <a:schemeClr val="dk1"/>
                </a:solidFill>
                <a:latin typeface="DM Sans"/>
                <a:ea typeface="DM Sans"/>
                <a:cs typeface="DM Sans"/>
                <a:sym typeface="DM Sans"/>
              </a:defRPr>
            </a:lvl1pPr>
            <a:lvl2pPr indent="-533400" lvl="1" marL="914400" marR="0" rtl="0" algn="l">
              <a:lnSpc>
                <a:spcPct val="90000"/>
              </a:lnSpc>
              <a:spcBef>
                <a:spcPts val="1000"/>
              </a:spcBef>
              <a:spcAft>
                <a:spcPts val="0"/>
              </a:spcAft>
              <a:buClr>
                <a:schemeClr val="dk1"/>
              </a:buClr>
              <a:buSzPts val="4800"/>
              <a:buFont typeface="DM Sans"/>
              <a:buChar char="▪"/>
              <a:defRPr i="0" sz="4800" u="none" cap="none" strike="noStrike">
                <a:solidFill>
                  <a:schemeClr val="dk1"/>
                </a:solidFill>
                <a:latin typeface="DM Sans"/>
                <a:ea typeface="DM Sans"/>
                <a:cs typeface="DM Sans"/>
                <a:sym typeface="DM Sans"/>
              </a:defRPr>
            </a:lvl2pPr>
            <a:lvl3pPr indent="-501650" lvl="2" marL="1371600" marR="0" rtl="0" algn="l">
              <a:lnSpc>
                <a:spcPct val="90000"/>
              </a:lnSpc>
              <a:spcBef>
                <a:spcPts val="1000"/>
              </a:spcBef>
              <a:spcAft>
                <a:spcPts val="0"/>
              </a:spcAft>
              <a:buClr>
                <a:schemeClr val="dk1"/>
              </a:buClr>
              <a:buSzPts val="4300"/>
              <a:buFont typeface="DM Sans"/>
              <a:buChar char="o"/>
              <a:defRPr i="0" sz="4300" u="none" cap="none" strike="noStrike">
                <a:solidFill>
                  <a:schemeClr val="dk1"/>
                </a:solidFill>
                <a:latin typeface="DM Sans"/>
                <a:ea typeface="DM Sans"/>
                <a:cs typeface="DM Sans"/>
                <a:sym typeface="DM Sans"/>
              </a:defRPr>
            </a:lvl3pPr>
            <a:lvl4pPr indent="-393700" lvl="3" marL="1828800" marR="0" rtl="0" algn="l">
              <a:lnSpc>
                <a:spcPct val="90000"/>
              </a:lnSpc>
              <a:spcBef>
                <a:spcPts val="1000"/>
              </a:spcBef>
              <a:spcAft>
                <a:spcPts val="0"/>
              </a:spcAft>
              <a:buClr>
                <a:schemeClr val="dk1"/>
              </a:buClr>
              <a:buSzPts val="2600"/>
              <a:buFont typeface="DM Sans"/>
              <a:buChar char="⮚"/>
              <a:defRPr i="0" sz="3700" u="none" cap="none" strike="noStrike">
                <a:solidFill>
                  <a:schemeClr val="dk1"/>
                </a:solidFill>
                <a:latin typeface="DM Sans"/>
                <a:ea typeface="DM Sans"/>
                <a:cs typeface="DM Sans"/>
                <a:sym typeface="DM Sans"/>
              </a:defRPr>
            </a:lvl4pPr>
            <a:lvl5pPr indent="-463550" lvl="4" marL="2286000" marR="0" rtl="0" algn="l">
              <a:lnSpc>
                <a:spcPct val="90000"/>
              </a:lnSpc>
              <a:spcBef>
                <a:spcPts val="1000"/>
              </a:spcBef>
              <a:spcAft>
                <a:spcPts val="0"/>
              </a:spcAft>
              <a:buClr>
                <a:schemeClr val="dk1"/>
              </a:buClr>
              <a:buSzPts val="3700"/>
              <a:buFont typeface="DM Sans"/>
              <a:buChar char="•"/>
              <a:defRPr i="0" sz="3700" u="none" cap="none" strike="noStrike">
                <a:solidFill>
                  <a:schemeClr val="dk1"/>
                </a:solidFill>
                <a:latin typeface="DM Sans"/>
                <a:ea typeface="DM Sans"/>
                <a:cs typeface="DM Sans"/>
                <a:sym typeface="DM Sans"/>
              </a:defRPr>
            </a:lvl5pPr>
            <a:lvl6pPr indent="-457200" lvl="5" marL="27432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6pPr>
            <a:lvl7pPr indent="-457200" lvl="6" marL="32004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7pPr>
            <a:lvl8pPr indent="-457200" lvl="7" marL="36576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8pPr>
            <a:lvl9pPr indent="-457200" lvl="8" marL="41148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9pPr>
          </a:lstStyle>
          <a:p/>
        </p:txBody>
      </p:sp>
      <p:sp>
        <p:nvSpPr>
          <p:cNvPr id="462" name="Google Shape;462;p43"/>
          <p:cNvSpPr txBox="1"/>
          <p:nvPr>
            <p:ph idx="3" type="body"/>
          </p:nvPr>
        </p:nvSpPr>
        <p:spPr>
          <a:xfrm>
            <a:off x="12399819" y="3651251"/>
            <a:ext cx="11512800" cy="8526300"/>
          </a:xfrm>
          <a:prstGeom prst="rect">
            <a:avLst/>
          </a:prstGeom>
          <a:noFill/>
          <a:ln>
            <a:noFill/>
          </a:ln>
        </p:spPr>
        <p:txBody>
          <a:bodyPr anchorCtr="0" anchor="t" bIns="121875" lIns="243800" spcFirstLastPara="1" rIns="243800" wrap="square" tIns="121875">
            <a:noAutofit/>
          </a:bodyPr>
          <a:lstStyle>
            <a:lvl1pPr indent="-565150" lvl="0" marL="457200" marR="0" rtl="0" algn="l">
              <a:lnSpc>
                <a:spcPct val="90000"/>
              </a:lnSpc>
              <a:spcBef>
                <a:spcPts val="2000"/>
              </a:spcBef>
              <a:spcAft>
                <a:spcPts val="0"/>
              </a:spcAft>
              <a:buClr>
                <a:schemeClr val="dk1"/>
              </a:buClr>
              <a:buSzPts val="5300"/>
              <a:buFont typeface="DM Sans"/>
              <a:buChar char="•"/>
              <a:defRPr i="0" sz="5300" u="none" cap="none" strike="noStrike">
                <a:solidFill>
                  <a:schemeClr val="dk1"/>
                </a:solidFill>
                <a:latin typeface="DM Sans"/>
                <a:ea typeface="DM Sans"/>
                <a:cs typeface="DM Sans"/>
                <a:sym typeface="DM Sans"/>
              </a:defRPr>
            </a:lvl1pPr>
            <a:lvl2pPr indent="-533400" lvl="1" marL="914400" marR="0" rtl="0" algn="l">
              <a:lnSpc>
                <a:spcPct val="90000"/>
              </a:lnSpc>
              <a:spcBef>
                <a:spcPts val="1000"/>
              </a:spcBef>
              <a:spcAft>
                <a:spcPts val="0"/>
              </a:spcAft>
              <a:buClr>
                <a:schemeClr val="dk1"/>
              </a:buClr>
              <a:buSzPts val="4800"/>
              <a:buFont typeface="DM Sans"/>
              <a:buChar char="▪"/>
              <a:defRPr i="0" sz="4800" u="none" cap="none" strike="noStrike">
                <a:solidFill>
                  <a:schemeClr val="dk1"/>
                </a:solidFill>
                <a:latin typeface="DM Sans"/>
                <a:ea typeface="DM Sans"/>
                <a:cs typeface="DM Sans"/>
                <a:sym typeface="DM Sans"/>
              </a:defRPr>
            </a:lvl2pPr>
            <a:lvl3pPr indent="-501650" lvl="2" marL="1371600" marR="0" rtl="0" algn="l">
              <a:lnSpc>
                <a:spcPct val="90000"/>
              </a:lnSpc>
              <a:spcBef>
                <a:spcPts val="1000"/>
              </a:spcBef>
              <a:spcAft>
                <a:spcPts val="0"/>
              </a:spcAft>
              <a:buClr>
                <a:schemeClr val="dk1"/>
              </a:buClr>
              <a:buSzPts val="4300"/>
              <a:buFont typeface="DM Sans"/>
              <a:buChar char="o"/>
              <a:defRPr i="0" sz="4300" u="none" cap="none" strike="noStrike">
                <a:solidFill>
                  <a:schemeClr val="dk1"/>
                </a:solidFill>
                <a:latin typeface="DM Sans"/>
                <a:ea typeface="DM Sans"/>
                <a:cs typeface="DM Sans"/>
                <a:sym typeface="DM Sans"/>
              </a:defRPr>
            </a:lvl3pPr>
            <a:lvl4pPr indent="-393700" lvl="3" marL="1828800" marR="0" rtl="0" algn="l">
              <a:lnSpc>
                <a:spcPct val="90000"/>
              </a:lnSpc>
              <a:spcBef>
                <a:spcPts val="1000"/>
              </a:spcBef>
              <a:spcAft>
                <a:spcPts val="0"/>
              </a:spcAft>
              <a:buClr>
                <a:schemeClr val="dk1"/>
              </a:buClr>
              <a:buSzPts val="2600"/>
              <a:buFont typeface="DM Sans"/>
              <a:buChar char="⮚"/>
              <a:defRPr i="0" sz="3700" u="none" cap="none" strike="noStrike">
                <a:solidFill>
                  <a:schemeClr val="dk1"/>
                </a:solidFill>
                <a:latin typeface="DM Sans"/>
                <a:ea typeface="DM Sans"/>
                <a:cs typeface="DM Sans"/>
                <a:sym typeface="DM Sans"/>
              </a:defRPr>
            </a:lvl4pPr>
            <a:lvl5pPr indent="-463550" lvl="4" marL="2286000" marR="0" rtl="0" algn="l">
              <a:lnSpc>
                <a:spcPct val="90000"/>
              </a:lnSpc>
              <a:spcBef>
                <a:spcPts val="1000"/>
              </a:spcBef>
              <a:spcAft>
                <a:spcPts val="0"/>
              </a:spcAft>
              <a:buClr>
                <a:schemeClr val="dk1"/>
              </a:buClr>
              <a:buSzPts val="3700"/>
              <a:buFont typeface="DM Sans"/>
              <a:buChar char="•"/>
              <a:defRPr i="0" sz="3700" u="none" cap="none" strike="noStrike">
                <a:solidFill>
                  <a:schemeClr val="dk1"/>
                </a:solidFill>
                <a:latin typeface="DM Sans"/>
                <a:ea typeface="DM Sans"/>
                <a:cs typeface="DM Sans"/>
                <a:sym typeface="DM Sans"/>
              </a:defRPr>
            </a:lvl5pPr>
            <a:lvl6pPr indent="-457200" lvl="5" marL="27432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6pPr>
            <a:lvl7pPr indent="-457200" lvl="6" marL="32004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7pPr>
            <a:lvl8pPr indent="-457200" lvl="7" marL="36576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8pPr>
            <a:lvl9pPr indent="-457200" lvl="8" marL="4114800" marR="0" rtl="0" algn="l">
              <a:lnSpc>
                <a:spcPct val="90000"/>
              </a:lnSpc>
              <a:spcBef>
                <a:spcPts val="1000"/>
              </a:spcBef>
              <a:spcAft>
                <a:spcPts val="0"/>
              </a:spcAft>
              <a:buClr>
                <a:schemeClr val="dk1"/>
              </a:buClr>
              <a:buSzPts val="3600"/>
              <a:buFont typeface="DM Sans"/>
              <a:buChar char="•"/>
              <a:defRPr i="0" sz="3600" u="none" cap="none" strike="noStrike">
                <a:solidFill>
                  <a:schemeClr val="dk1"/>
                </a:solidFill>
                <a:latin typeface="DM Sans"/>
                <a:ea typeface="DM Sans"/>
                <a:cs typeface="DM Sans"/>
                <a:sym typeface="DM Sans"/>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63" name="Shape 463"/>
        <p:cNvGrpSpPr/>
        <p:nvPr/>
      </p:nvGrpSpPr>
      <p:grpSpPr>
        <a:xfrm>
          <a:off x="0" y="0"/>
          <a:ext cx="0" cy="0"/>
          <a:chOff x="0" y="0"/>
          <a:chExt cx="0" cy="0"/>
        </a:xfrm>
      </p:grpSpPr>
      <p:sp>
        <p:nvSpPr>
          <p:cNvPr id="464" name="Google Shape;464;p44"/>
          <p:cNvSpPr txBox="1"/>
          <p:nvPr>
            <p:ph type="title"/>
          </p:nvPr>
        </p:nvSpPr>
        <p:spPr>
          <a:xfrm>
            <a:off x="1676400" y="730250"/>
            <a:ext cx="21031200" cy="2651400"/>
          </a:xfrm>
          <a:prstGeom prst="rect">
            <a:avLst/>
          </a:prstGeom>
          <a:noFill/>
          <a:ln>
            <a:noFill/>
          </a:ln>
        </p:spPr>
        <p:txBody>
          <a:bodyPr anchorCtr="0" anchor="ctr" bIns="91400" lIns="182850" spcFirstLastPara="1" rIns="182850" wrap="square" tIns="91400">
            <a:normAutofit/>
          </a:bodyPr>
          <a:lstStyle>
            <a:lvl1pPr lvl="0" rtl="0" algn="l">
              <a:lnSpc>
                <a:spcPct val="90000"/>
              </a:lnSpc>
              <a:spcBef>
                <a:spcPts val="0"/>
              </a:spcBef>
              <a:spcAft>
                <a:spcPts val="0"/>
              </a:spcAft>
              <a:buClr>
                <a:schemeClr val="dk1"/>
              </a:buClr>
              <a:buSzPts val="3600"/>
              <a:buNone/>
              <a:defRPr/>
            </a:lvl1pPr>
            <a:lvl2pPr lvl="1" rtl="0">
              <a:spcBef>
                <a:spcPts val="0"/>
              </a:spcBef>
              <a:spcAft>
                <a:spcPts val="0"/>
              </a:spcAft>
              <a:buSzPts val="5400"/>
              <a:buNone/>
              <a:defRPr/>
            </a:lvl2pPr>
            <a:lvl3pPr lvl="2" rtl="0">
              <a:spcBef>
                <a:spcPts val="0"/>
              </a:spcBef>
              <a:spcAft>
                <a:spcPts val="0"/>
              </a:spcAft>
              <a:buSzPts val="5400"/>
              <a:buNone/>
              <a:defRPr/>
            </a:lvl3pPr>
            <a:lvl4pPr lvl="3" rtl="0">
              <a:spcBef>
                <a:spcPts val="0"/>
              </a:spcBef>
              <a:spcAft>
                <a:spcPts val="0"/>
              </a:spcAft>
              <a:buSzPts val="5400"/>
              <a:buNone/>
              <a:defRPr/>
            </a:lvl4pPr>
            <a:lvl5pPr lvl="4" rtl="0">
              <a:spcBef>
                <a:spcPts val="0"/>
              </a:spcBef>
              <a:spcAft>
                <a:spcPts val="0"/>
              </a:spcAft>
              <a:buSzPts val="5400"/>
              <a:buNone/>
              <a:defRPr/>
            </a:lvl5pPr>
            <a:lvl6pPr lvl="5" rtl="0">
              <a:spcBef>
                <a:spcPts val="0"/>
              </a:spcBef>
              <a:spcAft>
                <a:spcPts val="0"/>
              </a:spcAft>
              <a:buSzPts val="5400"/>
              <a:buNone/>
              <a:defRPr/>
            </a:lvl6pPr>
            <a:lvl7pPr lvl="6" rtl="0">
              <a:spcBef>
                <a:spcPts val="0"/>
              </a:spcBef>
              <a:spcAft>
                <a:spcPts val="0"/>
              </a:spcAft>
              <a:buSzPts val="5400"/>
              <a:buNone/>
              <a:defRPr/>
            </a:lvl7pPr>
            <a:lvl8pPr lvl="7" rtl="0">
              <a:spcBef>
                <a:spcPts val="0"/>
              </a:spcBef>
              <a:spcAft>
                <a:spcPts val="0"/>
              </a:spcAft>
              <a:buSzPts val="5400"/>
              <a:buNone/>
              <a:defRPr/>
            </a:lvl8pPr>
            <a:lvl9pPr lvl="8" rtl="0">
              <a:spcBef>
                <a:spcPts val="0"/>
              </a:spcBef>
              <a:spcAft>
                <a:spcPts val="0"/>
              </a:spcAft>
              <a:buSzPts val="5400"/>
              <a:buNone/>
              <a:defRPr/>
            </a:lvl9pPr>
          </a:lstStyle>
          <a:p/>
        </p:txBody>
      </p:sp>
      <p:sp>
        <p:nvSpPr>
          <p:cNvPr id="465" name="Google Shape;465;p44"/>
          <p:cNvSpPr txBox="1"/>
          <p:nvPr>
            <p:ph idx="10" type="dt"/>
          </p:nvPr>
        </p:nvSpPr>
        <p:spPr>
          <a:xfrm>
            <a:off x="1676400" y="12712700"/>
            <a:ext cx="5486400" cy="730200"/>
          </a:xfrm>
          <a:prstGeom prst="rect">
            <a:avLst/>
          </a:prstGeom>
          <a:noFill/>
          <a:ln>
            <a:noFill/>
          </a:ln>
        </p:spPr>
        <p:txBody>
          <a:bodyPr anchorCtr="0" anchor="ctr" bIns="91400" lIns="182850" spcFirstLastPara="1" rIns="182850" wrap="square" tIns="91400">
            <a:noAutofit/>
          </a:bodyPr>
          <a:lstStyle>
            <a:lvl1pPr lvl="0" rtl="0" algn="l">
              <a:spcBef>
                <a:spcPts val="0"/>
              </a:spcBef>
              <a:spcAft>
                <a:spcPts val="0"/>
              </a:spcAft>
              <a:buSzPts val="2800"/>
              <a:buNone/>
              <a:defRPr sz="2800"/>
            </a:lvl1pPr>
            <a:lvl2pPr lvl="1" rtl="0" algn="l">
              <a:spcBef>
                <a:spcPts val="0"/>
              </a:spcBef>
              <a:spcAft>
                <a:spcPts val="0"/>
              </a:spcAft>
              <a:buSzPts val="2800"/>
              <a:buNone/>
              <a:defRPr sz="2800"/>
            </a:lvl2pPr>
            <a:lvl3pPr lvl="2" rtl="0" algn="l">
              <a:spcBef>
                <a:spcPts val="0"/>
              </a:spcBef>
              <a:spcAft>
                <a:spcPts val="0"/>
              </a:spcAft>
              <a:buSzPts val="2800"/>
              <a:buNone/>
              <a:defRPr sz="2800"/>
            </a:lvl3pPr>
            <a:lvl4pPr lvl="3" rtl="0" algn="l">
              <a:spcBef>
                <a:spcPts val="0"/>
              </a:spcBef>
              <a:spcAft>
                <a:spcPts val="0"/>
              </a:spcAft>
              <a:buSzPts val="2800"/>
              <a:buNone/>
              <a:defRPr sz="2800"/>
            </a:lvl4pPr>
            <a:lvl5pPr lvl="4" rtl="0" algn="l">
              <a:spcBef>
                <a:spcPts val="0"/>
              </a:spcBef>
              <a:spcAft>
                <a:spcPts val="0"/>
              </a:spcAft>
              <a:buSzPts val="2800"/>
              <a:buNone/>
              <a:defRPr sz="2800"/>
            </a:lvl5pPr>
            <a:lvl6pPr lvl="5" rtl="0" algn="l">
              <a:spcBef>
                <a:spcPts val="0"/>
              </a:spcBef>
              <a:spcAft>
                <a:spcPts val="0"/>
              </a:spcAft>
              <a:buSzPts val="2800"/>
              <a:buNone/>
              <a:defRPr sz="2800"/>
            </a:lvl6pPr>
            <a:lvl7pPr lvl="6" rtl="0" algn="l">
              <a:spcBef>
                <a:spcPts val="0"/>
              </a:spcBef>
              <a:spcAft>
                <a:spcPts val="0"/>
              </a:spcAft>
              <a:buSzPts val="2800"/>
              <a:buNone/>
              <a:defRPr sz="2800"/>
            </a:lvl7pPr>
            <a:lvl8pPr lvl="7" rtl="0" algn="l">
              <a:spcBef>
                <a:spcPts val="0"/>
              </a:spcBef>
              <a:spcAft>
                <a:spcPts val="0"/>
              </a:spcAft>
              <a:buSzPts val="2800"/>
              <a:buNone/>
              <a:defRPr sz="2800"/>
            </a:lvl8pPr>
            <a:lvl9pPr lvl="8" rtl="0" algn="l">
              <a:spcBef>
                <a:spcPts val="0"/>
              </a:spcBef>
              <a:spcAft>
                <a:spcPts val="0"/>
              </a:spcAft>
              <a:buSzPts val="2800"/>
              <a:buNone/>
              <a:defRPr sz="2800"/>
            </a:lvl9pPr>
          </a:lstStyle>
          <a:p/>
        </p:txBody>
      </p:sp>
      <p:sp>
        <p:nvSpPr>
          <p:cNvPr id="466" name="Google Shape;466;p44"/>
          <p:cNvSpPr txBox="1"/>
          <p:nvPr>
            <p:ph idx="11" type="ftr"/>
          </p:nvPr>
        </p:nvSpPr>
        <p:spPr>
          <a:xfrm>
            <a:off x="8077200" y="12712700"/>
            <a:ext cx="8229600" cy="730200"/>
          </a:xfrm>
          <a:prstGeom prst="rect">
            <a:avLst/>
          </a:prstGeom>
          <a:noFill/>
          <a:ln>
            <a:noFill/>
          </a:ln>
        </p:spPr>
        <p:txBody>
          <a:bodyPr anchorCtr="0" anchor="ctr" bIns="91400" lIns="182850" spcFirstLastPara="1" rIns="182850" wrap="square" tIns="91400">
            <a:noAutofit/>
          </a:bodyPr>
          <a:lstStyle>
            <a:lvl1pPr lvl="0" rtl="0" algn="ctr">
              <a:spcBef>
                <a:spcPts val="0"/>
              </a:spcBef>
              <a:spcAft>
                <a:spcPts val="0"/>
              </a:spcAft>
              <a:buSzPts val="2800"/>
              <a:buNone/>
              <a:defRPr sz="2800"/>
            </a:lvl1pPr>
            <a:lvl2pPr lvl="1" rtl="0" algn="l">
              <a:spcBef>
                <a:spcPts val="0"/>
              </a:spcBef>
              <a:spcAft>
                <a:spcPts val="0"/>
              </a:spcAft>
              <a:buSzPts val="2800"/>
              <a:buNone/>
              <a:defRPr sz="2800"/>
            </a:lvl2pPr>
            <a:lvl3pPr lvl="2" rtl="0" algn="l">
              <a:spcBef>
                <a:spcPts val="0"/>
              </a:spcBef>
              <a:spcAft>
                <a:spcPts val="0"/>
              </a:spcAft>
              <a:buSzPts val="2800"/>
              <a:buNone/>
              <a:defRPr sz="2800"/>
            </a:lvl3pPr>
            <a:lvl4pPr lvl="3" rtl="0" algn="l">
              <a:spcBef>
                <a:spcPts val="0"/>
              </a:spcBef>
              <a:spcAft>
                <a:spcPts val="0"/>
              </a:spcAft>
              <a:buSzPts val="2800"/>
              <a:buNone/>
              <a:defRPr sz="2800"/>
            </a:lvl4pPr>
            <a:lvl5pPr lvl="4" rtl="0" algn="l">
              <a:spcBef>
                <a:spcPts val="0"/>
              </a:spcBef>
              <a:spcAft>
                <a:spcPts val="0"/>
              </a:spcAft>
              <a:buSzPts val="2800"/>
              <a:buNone/>
              <a:defRPr sz="2800"/>
            </a:lvl5pPr>
            <a:lvl6pPr lvl="5" rtl="0" algn="l">
              <a:spcBef>
                <a:spcPts val="0"/>
              </a:spcBef>
              <a:spcAft>
                <a:spcPts val="0"/>
              </a:spcAft>
              <a:buSzPts val="2800"/>
              <a:buNone/>
              <a:defRPr sz="2800"/>
            </a:lvl6pPr>
            <a:lvl7pPr lvl="6" rtl="0" algn="l">
              <a:spcBef>
                <a:spcPts val="0"/>
              </a:spcBef>
              <a:spcAft>
                <a:spcPts val="0"/>
              </a:spcAft>
              <a:buSzPts val="2800"/>
              <a:buNone/>
              <a:defRPr sz="2800"/>
            </a:lvl7pPr>
            <a:lvl8pPr lvl="7" rtl="0" algn="l">
              <a:spcBef>
                <a:spcPts val="0"/>
              </a:spcBef>
              <a:spcAft>
                <a:spcPts val="0"/>
              </a:spcAft>
              <a:buSzPts val="2800"/>
              <a:buNone/>
              <a:defRPr sz="2800"/>
            </a:lvl8pPr>
            <a:lvl9pPr lvl="8" rtl="0" algn="l">
              <a:spcBef>
                <a:spcPts val="0"/>
              </a:spcBef>
              <a:spcAft>
                <a:spcPts val="0"/>
              </a:spcAft>
              <a:buSzPts val="2800"/>
              <a:buNone/>
              <a:defRPr sz="2800"/>
            </a:lvl9pPr>
          </a:lstStyle>
          <a:p/>
        </p:txBody>
      </p:sp>
      <p:sp>
        <p:nvSpPr>
          <p:cNvPr id="467" name="Google Shape;467;p44"/>
          <p:cNvSpPr txBox="1"/>
          <p:nvPr>
            <p:ph idx="12" type="sldNum"/>
          </p:nvPr>
        </p:nvSpPr>
        <p:spPr>
          <a:xfrm>
            <a:off x="17221200" y="12712700"/>
            <a:ext cx="5486400" cy="730200"/>
          </a:xfrm>
          <a:prstGeom prst="rect">
            <a:avLst/>
          </a:prstGeom>
          <a:noFill/>
          <a:ln>
            <a:noFill/>
          </a:ln>
        </p:spPr>
        <p:txBody>
          <a:bodyPr anchorCtr="0" anchor="ctr" bIns="91400" lIns="182850" spcFirstLastPara="1" rIns="182850" wrap="square" tIns="91400">
            <a:no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Horizontal Icon with Box">
  <p:cSld name="Content - 3 Horizontal Icon with Box">
    <p:spTree>
      <p:nvGrpSpPr>
        <p:cNvPr id="48" name="Shape 48"/>
        <p:cNvGrpSpPr/>
        <p:nvPr/>
      </p:nvGrpSpPr>
      <p:grpSpPr>
        <a:xfrm>
          <a:off x="0" y="0"/>
          <a:ext cx="0" cy="0"/>
          <a:chOff x="0" y="0"/>
          <a:chExt cx="0" cy="0"/>
        </a:xfrm>
      </p:grpSpPr>
      <p:sp>
        <p:nvSpPr>
          <p:cNvPr id="49" name="Google Shape;49;p6"/>
          <p:cNvSpPr/>
          <p:nvPr/>
        </p:nvSpPr>
        <p:spPr>
          <a:xfrm>
            <a:off x="869684" y="3294515"/>
            <a:ext cx="7335600" cy="81366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0" name="Google Shape;50;p6"/>
          <p:cNvSpPr/>
          <p:nvPr/>
        </p:nvSpPr>
        <p:spPr>
          <a:xfrm>
            <a:off x="8607335" y="3294515"/>
            <a:ext cx="7335600" cy="81366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51" name="Google Shape;51;p6"/>
          <p:cNvSpPr/>
          <p:nvPr/>
        </p:nvSpPr>
        <p:spPr>
          <a:xfrm>
            <a:off x="16344985" y="3294515"/>
            <a:ext cx="7335600" cy="8136600"/>
          </a:xfrm>
          <a:prstGeom prst="roundRect">
            <a:avLst>
              <a:gd fmla="val 4218" name="adj"/>
            </a:avLst>
          </a:prstGeom>
          <a:solidFill>
            <a:srgbClr val="FFFFFF"/>
          </a:solidFill>
          <a:ln>
            <a:noFill/>
          </a:ln>
          <a:effectLst>
            <a:outerShdw blurRad="228600" rotWithShape="0" dir="5400000" dist="25400">
              <a:srgbClr val="000000">
                <a:alpha val="5880"/>
              </a:srgbClr>
            </a:outerShdw>
          </a:effectLst>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pic>
        <p:nvPicPr>
          <p:cNvPr descr="Image" id="52" name="Google Shape;52;p6"/>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53" name="Google Shape;53;p6"/>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54" name="Google Shape;54;p6"/>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55" name="Google Shape;55;p6"/>
          <p:cNvSpPr txBox="1"/>
          <p:nvPr>
            <p:ph idx="2" type="body"/>
          </p:nvPr>
        </p:nvSpPr>
        <p:spPr>
          <a:xfrm>
            <a:off x="1362528"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56" name="Google Shape;56;p6"/>
          <p:cNvSpPr txBox="1"/>
          <p:nvPr>
            <p:ph idx="3" type="body"/>
          </p:nvPr>
        </p:nvSpPr>
        <p:spPr>
          <a:xfrm>
            <a:off x="1362528"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57" name="Google Shape;57;p6"/>
          <p:cNvSpPr txBox="1"/>
          <p:nvPr>
            <p:ph idx="4" type="body"/>
          </p:nvPr>
        </p:nvSpPr>
        <p:spPr>
          <a:xfrm>
            <a:off x="9017000"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58" name="Google Shape;58;p6"/>
          <p:cNvSpPr txBox="1"/>
          <p:nvPr>
            <p:ph idx="5" type="body"/>
          </p:nvPr>
        </p:nvSpPr>
        <p:spPr>
          <a:xfrm>
            <a:off x="9017000"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59" name="Google Shape;59;p6"/>
          <p:cNvSpPr txBox="1"/>
          <p:nvPr>
            <p:ph idx="6" type="body"/>
          </p:nvPr>
        </p:nvSpPr>
        <p:spPr>
          <a:xfrm>
            <a:off x="16837828" y="6110694"/>
            <a:ext cx="6350100" cy="14772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60" name="Google Shape;60;p6"/>
          <p:cNvSpPr txBox="1"/>
          <p:nvPr>
            <p:ph idx="7" type="body"/>
          </p:nvPr>
        </p:nvSpPr>
        <p:spPr>
          <a:xfrm>
            <a:off x="16837828" y="7922928"/>
            <a:ext cx="6350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61" name="Google Shape;61;p6"/>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62" name="Google Shape;62;p6"/>
          <p:cNvSpPr/>
          <p:nvPr>
            <p:ph idx="8" type="pic"/>
          </p:nvPr>
        </p:nvSpPr>
        <p:spPr>
          <a:xfrm>
            <a:off x="1362528" y="3866660"/>
            <a:ext cx="2031900" cy="2031900"/>
          </a:xfrm>
          <a:prstGeom prst="rect">
            <a:avLst/>
          </a:prstGeom>
          <a:noFill/>
          <a:ln>
            <a:noFill/>
          </a:ln>
        </p:spPr>
      </p:sp>
      <p:sp>
        <p:nvSpPr>
          <p:cNvPr id="63" name="Google Shape;63;p6"/>
          <p:cNvSpPr/>
          <p:nvPr>
            <p:ph idx="9" type="pic"/>
          </p:nvPr>
        </p:nvSpPr>
        <p:spPr>
          <a:xfrm>
            <a:off x="9017000" y="3866660"/>
            <a:ext cx="2031900" cy="2031900"/>
          </a:xfrm>
          <a:prstGeom prst="rect">
            <a:avLst/>
          </a:prstGeom>
          <a:noFill/>
          <a:ln>
            <a:noFill/>
          </a:ln>
        </p:spPr>
      </p:sp>
      <p:sp>
        <p:nvSpPr>
          <p:cNvPr id="64" name="Google Shape;64;p6"/>
          <p:cNvSpPr/>
          <p:nvPr>
            <p:ph idx="13" type="pic"/>
          </p:nvPr>
        </p:nvSpPr>
        <p:spPr>
          <a:xfrm>
            <a:off x="16837828" y="3866660"/>
            <a:ext cx="2031900" cy="2031900"/>
          </a:xfrm>
          <a:prstGeom prst="rect">
            <a:avLst/>
          </a:prstGeom>
          <a:noFill/>
          <a:ln>
            <a:no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Vertical Icon with Big title">
  <p:cSld name="Content - 3 Vertical Icon with Big title">
    <p:spTree>
      <p:nvGrpSpPr>
        <p:cNvPr id="65" name="Shape 65"/>
        <p:cNvGrpSpPr/>
        <p:nvPr/>
      </p:nvGrpSpPr>
      <p:grpSpPr>
        <a:xfrm>
          <a:off x="0" y="0"/>
          <a:ext cx="0" cy="0"/>
          <a:chOff x="0" y="0"/>
          <a:chExt cx="0" cy="0"/>
        </a:xfrm>
      </p:grpSpPr>
      <p:pic>
        <p:nvPicPr>
          <p:cNvPr descr="Image" id="66" name="Google Shape;66;p7"/>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67" name="Google Shape;67;p7"/>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68" name="Google Shape;68;p7"/>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69" name="Google Shape;69;p7"/>
          <p:cNvSpPr txBox="1"/>
          <p:nvPr>
            <p:ph idx="12" type="sldNum"/>
          </p:nvPr>
        </p:nvSpPr>
        <p:spPr>
          <a:xfrm>
            <a:off x="23351074" y="130453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70" name="Google Shape;70;p7"/>
          <p:cNvSpPr txBox="1"/>
          <p:nvPr>
            <p:ph idx="2" type="body"/>
          </p:nvPr>
        </p:nvSpPr>
        <p:spPr>
          <a:xfrm>
            <a:off x="13238491" y="3969054"/>
            <a:ext cx="9398100" cy="51600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b="1" sz="4000">
                <a:solidFill>
                  <a:srgbClr val="005FAA"/>
                </a:solidFill>
                <a:latin typeface="DM Sans"/>
                <a:ea typeface="DM Sans"/>
                <a:cs typeface="DM Sans"/>
                <a:sym typeface="DM Sans"/>
              </a:defRPr>
            </a:lvl1pPr>
            <a:lvl2pPr indent="-509778" lvl="1" marL="914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2pPr>
            <a:lvl3pPr indent="-509778" lvl="2" marL="1371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3pPr>
            <a:lvl4pPr indent="-509778" lvl="3" marL="1828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4pPr>
            <a:lvl5pPr indent="-509778" lvl="4" marL="22860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5pPr>
            <a:lvl6pPr indent="-509778" lvl="5" marL="27432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6pPr>
            <a:lvl7pPr indent="-509778" lvl="6" marL="3200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7pPr>
            <a:lvl8pPr indent="-509778" lvl="7" marL="3657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8pPr>
            <a:lvl9pPr indent="-509778" lvl="8" marL="4114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9pPr>
          </a:lstStyle>
          <a:p/>
        </p:txBody>
      </p:sp>
      <p:sp>
        <p:nvSpPr>
          <p:cNvPr id="71" name="Google Shape;71;p7"/>
          <p:cNvSpPr txBox="1"/>
          <p:nvPr>
            <p:ph idx="3" type="body"/>
          </p:nvPr>
        </p:nvSpPr>
        <p:spPr>
          <a:xfrm>
            <a:off x="13238491" y="6813601"/>
            <a:ext cx="9398100" cy="51600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b="1" sz="4000">
                <a:solidFill>
                  <a:srgbClr val="005FAA"/>
                </a:solidFill>
                <a:latin typeface="DM Sans"/>
                <a:ea typeface="DM Sans"/>
                <a:cs typeface="DM Sans"/>
                <a:sym typeface="DM Sans"/>
              </a:defRPr>
            </a:lvl1pPr>
            <a:lvl2pPr indent="-509778" lvl="1" marL="914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2pPr>
            <a:lvl3pPr indent="-509778" lvl="2" marL="1371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3pPr>
            <a:lvl4pPr indent="-509778" lvl="3" marL="1828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4pPr>
            <a:lvl5pPr indent="-509778" lvl="4" marL="22860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5pPr>
            <a:lvl6pPr indent="-509778" lvl="5" marL="27432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6pPr>
            <a:lvl7pPr indent="-509778" lvl="6" marL="3200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7pPr>
            <a:lvl8pPr indent="-509778" lvl="7" marL="3657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8pPr>
            <a:lvl9pPr indent="-509778" lvl="8" marL="4114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9pPr>
          </a:lstStyle>
          <a:p/>
        </p:txBody>
      </p:sp>
      <p:sp>
        <p:nvSpPr>
          <p:cNvPr id="72" name="Google Shape;72;p7"/>
          <p:cNvSpPr txBox="1"/>
          <p:nvPr>
            <p:ph idx="4" type="body"/>
          </p:nvPr>
        </p:nvSpPr>
        <p:spPr>
          <a:xfrm>
            <a:off x="13238491" y="9755637"/>
            <a:ext cx="9398100" cy="516000"/>
          </a:xfrm>
          <a:prstGeom prst="rect">
            <a:avLst/>
          </a:prstGeom>
          <a:noFill/>
          <a:ln>
            <a:noFill/>
          </a:ln>
        </p:spPr>
        <p:txBody>
          <a:bodyPr anchorCtr="0" anchor="ctr" bIns="0" lIns="0" spcFirstLastPara="1" rIns="0" wrap="square" tIns="0">
            <a:spAutoFit/>
          </a:bodyPr>
          <a:lstStyle>
            <a:lvl1pPr indent="-228600" lvl="0" marL="457200" marR="0" rtl="0" algn="l">
              <a:lnSpc>
                <a:spcPct val="80000"/>
              </a:lnSpc>
              <a:spcBef>
                <a:spcPts val="0"/>
              </a:spcBef>
              <a:spcAft>
                <a:spcPts val="0"/>
              </a:spcAft>
              <a:buClr>
                <a:srgbClr val="005FAA"/>
              </a:buClr>
              <a:buSzPts val="4000"/>
              <a:buFont typeface="DM Sans"/>
              <a:buNone/>
              <a:defRPr b="1" sz="4000">
                <a:solidFill>
                  <a:srgbClr val="005FAA"/>
                </a:solidFill>
                <a:latin typeface="DM Sans"/>
                <a:ea typeface="DM Sans"/>
                <a:cs typeface="DM Sans"/>
                <a:sym typeface="DM Sans"/>
              </a:defRPr>
            </a:lvl1pPr>
            <a:lvl2pPr indent="-509778" lvl="1" marL="914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2pPr>
            <a:lvl3pPr indent="-509778" lvl="2" marL="1371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3pPr>
            <a:lvl4pPr indent="-509778" lvl="3" marL="1828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4pPr>
            <a:lvl5pPr indent="-509778" lvl="4" marL="22860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5pPr>
            <a:lvl6pPr indent="-509778" lvl="5" marL="27432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6pPr>
            <a:lvl7pPr indent="-509778" lvl="6" marL="32004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7pPr>
            <a:lvl8pPr indent="-509778" lvl="7" marL="36576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8pPr>
            <a:lvl9pPr indent="-509778" lvl="8" marL="4114800" marR="0" rtl="0" algn="l">
              <a:lnSpc>
                <a:spcPct val="80000"/>
              </a:lnSpc>
              <a:spcBef>
                <a:spcPts val="0"/>
              </a:spcBef>
              <a:spcAft>
                <a:spcPts val="0"/>
              </a:spcAft>
              <a:buClr>
                <a:srgbClr val="000000"/>
              </a:buClr>
              <a:buSzPts val="4428"/>
              <a:buFont typeface="Helvetica Neue"/>
              <a:buChar char="•"/>
              <a:defRPr b="1" sz="4000">
                <a:solidFill>
                  <a:srgbClr val="005FAA"/>
                </a:solidFill>
                <a:latin typeface="DM Sans"/>
                <a:ea typeface="DM Sans"/>
                <a:cs typeface="DM Sans"/>
                <a:sym typeface="DM Sans"/>
              </a:defRPr>
            </a:lvl9pPr>
          </a:lstStyle>
          <a:p/>
        </p:txBody>
      </p:sp>
      <p:sp>
        <p:nvSpPr>
          <p:cNvPr id="73" name="Google Shape;73;p7"/>
          <p:cNvSpPr txBox="1"/>
          <p:nvPr>
            <p:ph idx="5" type="body"/>
          </p:nvPr>
        </p:nvSpPr>
        <p:spPr>
          <a:xfrm>
            <a:off x="13238491" y="4765640"/>
            <a:ext cx="9398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74" name="Google Shape;74;p7"/>
          <p:cNvSpPr txBox="1"/>
          <p:nvPr>
            <p:ph idx="6" type="body"/>
          </p:nvPr>
        </p:nvSpPr>
        <p:spPr>
          <a:xfrm>
            <a:off x="13238491" y="7610185"/>
            <a:ext cx="9398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75" name="Google Shape;75;p7"/>
          <p:cNvSpPr txBox="1"/>
          <p:nvPr>
            <p:ph idx="7" type="body"/>
          </p:nvPr>
        </p:nvSpPr>
        <p:spPr>
          <a:xfrm>
            <a:off x="13238491" y="10552221"/>
            <a:ext cx="93981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76" name="Google Shape;76;p7"/>
          <p:cNvSpPr txBox="1"/>
          <p:nvPr>
            <p:ph idx="8" type="body"/>
          </p:nvPr>
        </p:nvSpPr>
        <p:spPr>
          <a:xfrm>
            <a:off x="999052" y="6026169"/>
            <a:ext cx="8175900" cy="2216100"/>
          </a:xfrm>
          <a:prstGeom prst="rect">
            <a:avLst/>
          </a:prstGeom>
          <a:noFill/>
          <a:ln>
            <a:noFill/>
          </a:ln>
        </p:spPr>
        <p:txBody>
          <a:bodyPr anchorCtr="0" anchor="ctr" bIns="0" lIns="0" spcFirstLastPara="1" rIns="0" wrap="square" tIns="0">
            <a:spAutoFit/>
          </a:bodyPr>
          <a:lstStyle>
            <a:lvl1pPr indent="-228600" lvl="0" marL="457200" marR="0" rtl="0" algn="l">
              <a:lnSpc>
                <a:spcPct val="100000"/>
              </a:lnSpc>
              <a:spcBef>
                <a:spcPts val="0"/>
              </a:spcBef>
              <a:spcAft>
                <a:spcPts val="0"/>
              </a:spcAft>
              <a:buClr>
                <a:srgbClr val="005FAA"/>
              </a:buClr>
              <a:buSzPts val="7200"/>
              <a:buFont typeface="DM Sans"/>
              <a:buNone/>
              <a:defRPr b="1" sz="72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7200">
                <a:solidFill>
                  <a:srgbClr val="005FAA"/>
                </a:solidFill>
                <a:latin typeface="DM Sans"/>
                <a:ea typeface="DM Sans"/>
                <a:cs typeface="DM Sans"/>
                <a:sym typeface="DM Sans"/>
              </a:defRPr>
            </a:lvl9pPr>
          </a:lstStyle>
          <a:p/>
        </p:txBody>
      </p:sp>
      <p:sp>
        <p:nvSpPr>
          <p:cNvPr id="77" name="Google Shape;77;p7"/>
          <p:cNvSpPr txBox="1"/>
          <p:nvPr>
            <p:ph idx="9" type="body"/>
          </p:nvPr>
        </p:nvSpPr>
        <p:spPr>
          <a:xfrm>
            <a:off x="999052" y="8663253"/>
            <a:ext cx="65796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sz="40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4000">
                <a:solidFill>
                  <a:srgbClr val="828282"/>
                </a:solidFill>
                <a:latin typeface="DM Sans"/>
                <a:ea typeface="DM Sans"/>
                <a:cs typeface="DM Sans"/>
                <a:sym typeface="DM Sans"/>
              </a:defRPr>
            </a:lvl9pPr>
          </a:lstStyle>
          <a:p/>
        </p:txBody>
      </p:sp>
      <p:sp>
        <p:nvSpPr>
          <p:cNvPr id="78" name="Google Shape;78;p7"/>
          <p:cNvSpPr/>
          <p:nvPr>
            <p:ph idx="13" type="pic"/>
          </p:nvPr>
        </p:nvSpPr>
        <p:spPr>
          <a:xfrm>
            <a:off x="10427608" y="3586441"/>
            <a:ext cx="2031900" cy="2031900"/>
          </a:xfrm>
          <a:prstGeom prst="rect">
            <a:avLst/>
          </a:prstGeom>
          <a:noFill/>
          <a:ln>
            <a:noFill/>
          </a:ln>
        </p:spPr>
      </p:sp>
      <p:sp>
        <p:nvSpPr>
          <p:cNvPr id="79" name="Google Shape;79;p7"/>
          <p:cNvSpPr/>
          <p:nvPr>
            <p:ph idx="14" type="pic"/>
          </p:nvPr>
        </p:nvSpPr>
        <p:spPr>
          <a:xfrm>
            <a:off x="10427608" y="6472695"/>
            <a:ext cx="2031900" cy="2031900"/>
          </a:xfrm>
          <a:prstGeom prst="rect">
            <a:avLst/>
          </a:prstGeom>
          <a:noFill/>
          <a:ln>
            <a:noFill/>
          </a:ln>
        </p:spPr>
      </p:sp>
      <p:sp>
        <p:nvSpPr>
          <p:cNvPr id="80" name="Google Shape;80;p7"/>
          <p:cNvSpPr/>
          <p:nvPr>
            <p:ph idx="15" type="pic"/>
          </p:nvPr>
        </p:nvSpPr>
        <p:spPr>
          <a:xfrm>
            <a:off x="10427608" y="9358949"/>
            <a:ext cx="2031900" cy="20319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4 Icon">
  <p:cSld name="Content - 4 Icon">
    <p:spTree>
      <p:nvGrpSpPr>
        <p:cNvPr id="81" name="Shape 81"/>
        <p:cNvGrpSpPr/>
        <p:nvPr/>
      </p:nvGrpSpPr>
      <p:grpSpPr>
        <a:xfrm>
          <a:off x="0" y="0"/>
          <a:ext cx="0" cy="0"/>
          <a:chOff x="0" y="0"/>
          <a:chExt cx="0" cy="0"/>
        </a:xfrm>
      </p:grpSpPr>
      <p:pic>
        <p:nvPicPr>
          <p:cNvPr descr="Image" id="82" name="Google Shape;82;p8"/>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83" name="Google Shape;83;p8"/>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84" name="Google Shape;84;p8"/>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sz="3100">
                <a:solidFill>
                  <a:srgbClr val="828282"/>
                </a:solidFill>
                <a:latin typeface="DM Sans"/>
                <a:ea typeface="DM Sans"/>
                <a:cs typeface="DM Sans"/>
                <a:sym typeface="DM Sans"/>
              </a:defRPr>
            </a:lvl5pPr>
            <a:lvl6pPr indent="-509778" lvl="5" marL="27432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6pPr>
            <a:lvl7pPr indent="-509778" lvl="6" marL="32004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7pPr>
            <a:lvl8pPr indent="-509778" lvl="7" marL="36576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8pPr>
            <a:lvl9pPr indent="-509778" lvl="8" marL="4114800" marR="0" rtl="0" algn="l">
              <a:lnSpc>
                <a:spcPct val="90000"/>
              </a:lnSpc>
              <a:spcBef>
                <a:spcPts val="1000"/>
              </a:spcBef>
              <a:spcAft>
                <a:spcPts val="0"/>
              </a:spcAft>
              <a:buClr>
                <a:srgbClr val="000000"/>
              </a:buClr>
              <a:buSzPts val="4428"/>
              <a:buFont typeface="Helvetica Neue"/>
              <a:buChar char="•"/>
              <a:defRPr sz="3100">
                <a:solidFill>
                  <a:srgbClr val="828282"/>
                </a:solidFill>
                <a:latin typeface="DM Sans"/>
                <a:ea typeface="DM Sans"/>
                <a:cs typeface="DM Sans"/>
                <a:sym typeface="DM Sans"/>
              </a:defRPr>
            </a:lvl9pPr>
          </a:lstStyle>
          <a:p/>
        </p:txBody>
      </p:sp>
      <p:sp>
        <p:nvSpPr>
          <p:cNvPr id="85" name="Google Shape;85;p8"/>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86" name="Google Shape;86;p8"/>
          <p:cNvSpPr txBox="1"/>
          <p:nvPr>
            <p:ph idx="2" type="body"/>
          </p:nvPr>
        </p:nvSpPr>
        <p:spPr>
          <a:xfrm>
            <a:off x="1094735" y="4461632"/>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87" name="Google Shape;87;p8"/>
          <p:cNvSpPr txBox="1"/>
          <p:nvPr>
            <p:ph idx="3" type="body"/>
          </p:nvPr>
        </p:nvSpPr>
        <p:spPr>
          <a:xfrm>
            <a:off x="1094738" y="6070641"/>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sz="36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9pPr>
          </a:lstStyle>
          <a:p/>
        </p:txBody>
      </p:sp>
      <p:sp>
        <p:nvSpPr>
          <p:cNvPr id="88" name="Google Shape;88;p8"/>
          <p:cNvSpPr txBox="1"/>
          <p:nvPr>
            <p:ph idx="4" type="body"/>
          </p:nvPr>
        </p:nvSpPr>
        <p:spPr>
          <a:xfrm>
            <a:off x="9969729" y="4461632"/>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89" name="Google Shape;89;p8"/>
          <p:cNvSpPr txBox="1"/>
          <p:nvPr>
            <p:ph idx="5" type="body"/>
          </p:nvPr>
        </p:nvSpPr>
        <p:spPr>
          <a:xfrm>
            <a:off x="9969730" y="6070643"/>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sz="36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9pPr>
          </a:lstStyle>
          <a:p/>
        </p:txBody>
      </p:sp>
      <p:sp>
        <p:nvSpPr>
          <p:cNvPr id="90" name="Google Shape;90;p8"/>
          <p:cNvSpPr txBox="1"/>
          <p:nvPr>
            <p:ph idx="6" type="body"/>
          </p:nvPr>
        </p:nvSpPr>
        <p:spPr>
          <a:xfrm>
            <a:off x="1094736" y="9779054"/>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91" name="Google Shape;91;p8"/>
          <p:cNvSpPr txBox="1"/>
          <p:nvPr>
            <p:ph idx="7" type="body"/>
          </p:nvPr>
        </p:nvSpPr>
        <p:spPr>
          <a:xfrm>
            <a:off x="1094738" y="11388065"/>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sz="36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9pPr>
          </a:lstStyle>
          <a:p/>
        </p:txBody>
      </p:sp>
      <p:sp>
        <p:nvSpPr>
          <p:cNvPr id="92" name="Google Shape;92;p8"/>
          <p:cNvSpPr txBox="1"/>
          <p:nvPr>
            <p:ph idx="8" type="body"/>
          </p:nvPr>
        </p:nvSpPr>
        <p:spPr>
          <a:xfrm>
            <a:off x="9969730" y="9779054"/>
            <a:ext cx="6452100" cy="14772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sz="4800">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b="1" sz="4800">
                <a:solidFill>
                  <a:srgbClr val="005FAA"/>
                </a:solidFill>
                <a:latin typeface="DM Sans"/>
                <a:ea typeface="DM Sans"/>
                <a:cs typeface="DM Sans"/>
                <a:sym typeface="DM Sans"/>
              </a:defRPr>
            </a:lvl9pPr>
          </a:lstStyle>
          <a:p/>
        </p:txBody>
      </p:sp>
      <p:sp>
        <p:nvSpPr>
          <p:cNvPr id="93" name="Google Shape;93;p8"/>
          <p:cNvSpPr txBox="1"/>
          <p:nvPr>
            <p:ph idx="9" type="body"/>
          </p:nvPr>
        </p:nvSpPr>
        <p:spPr>
          <a:xfrm>
            <a:off x="9969730" y="11388065"/>
            <a:ext cx="6452100" cy="11079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3600"/>
              <a:buFont typeface="DM Sans"/>
              <a:buNone/>
              <a:defRPr sz="3600">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2pPr>
            <a:lvl3pPr indent="-509778" lvl="2" marL="1371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3pPr>
            <a:lvl4pPr indent="-509778" lvl="3" marL="1828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4pPr>
            <a:lvl5pPr indent="-509778" lvl="4" marL="22860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6pPr>
            <a:lvl7pPr indent="-509778" lvl="6" marL="32004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7pPr>
            <a:lvl8pPr indent="-509778" lvl="7" marL="36576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8pPr>
            <a:lvl9pPr indent="-509778" lvl="8" marL="4114800" marR="0" rtl="0" algn="l">
              <a:lnSpc>
                <a:spcPct val="100000"/>
              </a:lnSpc>
              <a:spcBef>
                <a:spcPts val="0"/>
              </a:spcBef>
              <a:spcAft>
                <a:spcPts val="0"/>
              </a:spcAft>
              <a:buClr>
                <a:srgbClr val="000000"/>
              </a:buClr>
              <a:buSzPts val="4428"/>
              <a:buFont typeface="Helvetica Neue"/>
              <a:buChar char="•"/>
              <a:defRPr sz="3600">
                <a:solidFill>
                  <a:srgbClr val="828282"/>
                </a:solidFill>
                <a:latin typeface="DM Sans"/>
                <a:ea typeface="DM Sans"/>
                <a:cs typeface="DM Sans"/>
                <a:sym typeface="DM Sans"/>
              </a:defRPr>
            </a:lvl9pPr>
          </a:lstStyle>
          <a:p/>
        </p:txBody>
      </p:sp>
      <p:sp>
        <p:nvSpPr>
          <p:cNvPr id="94" name="Google Shape;94;p8"/>
          <p:cNvSpPr/>
          <p:nvPr>
            <p:ph idx="13" type="pic"/>
          </p:nvPr>
        </p:nvSpPr>
        <p:spPr>
          <a:xfrm>
            <a:off x="1110331" y="2683074"/>
            <a:ext cx="1524000" cy="1524000"/>
          </a:xfrm>
          <a:prstGeom prst="rect">
            <a:avLst/>
          </a:prstGeom>
          <a:noFill/>
          <a:ln>
            <a:noFill/>
          </a:ln>
        </p:spPr>
      </p:sp>
      <p:sp>
        <p:nvSpPr>
          <p:cNvPr id="95" name="Google Shape;95;p8"/>
          <p:cNvSpPr/>
          <p:nvPr>
            <p:ph idx="14" type="pic"/>
          </p:nvPr>
        </p:nvSpPr>
        <p:spPr>
          <a:xfrm>
            <a:off x="9969730" y="2683074"/>
            <a:ext cx="1524000" cy="1524000"/>
          </a:xfrm>
          <a:prstGeom prst="rect">
            <a:avLst/>
          </a:prstGeom>
          <a:noFill/>
          <a:ln>
            <a:noFill/>
          </a:ln>
        </p:spPr>
      </p:sp>
      <p:sp>
        <p:nvSpPr>
          <p:cNvPr id="96" name="Google Shape;96;p8"/>
          <p:cNvSpPr/>
          <p:nvPr>
            <p:ph idx="15" type="pic"/>
          </p:nvPr>
        </p:nvSpPr>
        <p:spPr>
          <a:xfrm>
            <a:off x="1110331" y="8000496"/>
            <a:ext cx="1524000" cy="1524000"/>
          </a:xfrm>
          <a:prstGeom prst="rect">
            <a:avLst/>
          </a:prstGeom>
          <a:noFill/>
          <a:ln>
            <a:noFill/>
          </a:ln>
        </p:spPr>
      </p:sp>
      <p:sp>
        <p:nvSpPr>
          <p:cNvPr id="97" name="Google Shape;97;p8"/>
          <p:cNvSpPr/>
          <p:nvPr>
            <p:ph idx="16" type="pic"/>
          </p:nvPr>
        </p:nvSpPr>
        <p:spPr>
          <a:xfrm>
            <a:off x="9969730" y="8000496"/>
            <a:ext cx="1524000" cy="1524000"/>
          </a:xfrm>
          <a:prstGeom prst="rect">
            <a:avLst/>
          </a:prstGeom>
          <a:no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Vertical with Lines">
  <p:cSld name="Content - 3 Vertical with Lines">
    <p:spTree>
      <p:nvGrpSpPr>
        <p:cNvPr id="98" name="Shape 98"/>
        <p:cNvGrpSpPr/>
        <p:nvPr/>
      </p:nvGrpSpPr>
      <p:grpSpPr>
        <a:xfrm>
          <a:off x="0" y="0"/>
          <a:ext cx="0" cy="0"/>
          <a:chOff x="0" y="0"/>
          <a:chExt cx="0" cy="0"/>
        </a:xfrm>
      </p:grpSpPr>
      <p:pic>
        <p:nvPicPr>
          <p:cNvPr descr="Image" id="99" name="Google Shape;99;p9"/>
          <p:cNvPicPr preferRelativeResize="0"/>
          <p:nvPr/>
        </p:nvPicPr>
        <p:blipFill rotWithShape="1">
          <a:blip r:embed="rId2">
            <a:alphaModFix amt="24770"/>
          </a:blip>
          <a:srcRect b="0" l="0" r="0" t="0"/>
          <a:stretch/>
        </p:blipFill>
        <p:spPr>
          <a:xfrm>
            <a:off x="19856949" y="-936669"/>
            <a:ext cx="4902204" cy="12315870"/>
          </a:xfrm>
          <a:prstGeom prst="rect">
            <a:avLst/>
          </a:prstGeom>
          <a:noFill/>
          <a:ln>
            <a:noFill/>
          </a:ln>
        </p:spPr>
      </p:pic>
      <p:sp>
        <p:nvSpPr>
          <p:cNvPr id="100" name="Google Shape;100;p9"/>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01" name="Google Shape;101;p9"/>
          <p:cNvSpPr txBox="1"/>
          <p:nvPr>
            <p:ph idx="1" type="body"/>
          </p:nvPr>
        </p:nvSpPr>
        <p:spPr>
          <a:xfrm>
            <a:off x="2563814" y="16033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2" name="Google Shape;102;p9"/>
          <p:cNvSpPr txBox="1"/>
          <p:nvPr>
            <p:ph idx="12" type="sldNum"/>
          </p:nvPr>
        </p:nvSpPr>
        <p:spPr>
          <a:xfrm>
            <a:off x="23351074" y="12892950"/>
            <a:ext cx="4839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03" name="Google Shape;103;p9"/>
          <p:cNvSpPr txBox="1"/>
          <p:nvPr>
            <p:ph idx="2" type="body"/>
          </p:nvPr>
        </p:nvSpPr>
        <p:spPr>
          <a:xfrm>
            <a:off x="2025367" y="4357142"/>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4" name="Google Shape;104;p9"/>
          <p:cNvSpPr txBox="1"/>
          <p:nvPr>
            <p:ph idx="3" type="body"/>
          </p:nvPr>
        </p:nvSpPr>
        <p:spPr>
          <a:xfrm>
            <a:off x="2025366" y="5307839"/>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5" name="Google Shape;105;p9"/>
          <p:cNvSpPr txBox="1"/>
          <p:nvPr/>
        </p:nvSpPr>
        <p:spPr>
          <a:xfrm>
            <a:off x="1015862" y="4295705"/>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2</a:t>
            </a:r>
            <a:endParaRPr/>
          </a:p>
        </p:txBody>
      </p:sp>
      <p:sp>
        <p:nvSpPr>
          <p:cNvPr id="106" name="Google Shape;106;p9"/>
          <p:cNvSpPr txBox="1"/>
          <p:nvPr>
            <p:ph idx="4" type="body"/>
          </p:nvPr>
        </p:nvSpPr>
        <p:spPr>
          <a:xfrm>
            <a:off x="2025368" y="7580148"/>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7" name="Google Shape;107;p9"/>
          <p:cNvSpPr txBox="1"/>
          <p:nvPr>
            <p:ph idx="5" type="body"/>
          </p:nvPr>
        </p:nvSpPr>
        <p:spPr>
          <a:xfrm>
            <a:off x="2025367" y="8530844"/>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08" name="Google Shape;108;p9"/>
          <p:cNvSpPr txBox="1"/>
          <p:nvPr/>
        </p:nvSpPr>
        <p:spPr>
          <a:xfrm>
            <a:off x="1015862" y="7518711"/>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3</a:t>
            </a:r>
            <a:endParaRPr/>
          </a:p>
        </p:txBody>
      </p:sp>
      <p:sp>
        <p:nvSpPr>
          <p:cNvPr id="109" name="Google Shape;109;p9"/>
          <p:cNvSpPr txBox="1"/>
          <p:nvPr>
            <p:ph idx="6" type="body"/>
          </p:nvPr>
        </p:nvSpPr>
        <p:spPr>
          <a:xfrm>
            <a:off x="2025368" y="1312724"/>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0" name="Google Shape;110;p9"/>
          <p:cNvSpPr txBox="1"/>
          <p:nvPr>
            <p:ph idx="7" type="body"/>
          </p:nvPr>
        </p:nvSpPr>
        <p:spPr>
          <a:xfrm>
            <a:off x="2025366" y="2149120"/>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1" name="Google Shape;111;p9"/>
          <p:cNvSpPr txBox="1"/>
          <p:nvPr/>
        </p:nvSpPr>
        <p:spPr>
          <a:xfrm>
            <a:off x="1015862" y="1632288"/>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b="0" i="0" lang="en-NL" sz="4800" u="none" cap="none" strike="noStrike">
                <a:solidFill>
                  <a:srgbClr val="EF8200"/>
                </a:solidFill>
                <a:latin typeface="DM Sans"/>
                <a:ea typeface="DM Sans"/>
                <a:cs typeface="DM Sans"/>
                <a:sym typeface="DM Sans"/>
              </a:rPr>
              <a:t>1</a:t>
            </a:r>
            <a:endParaRPr/>
          </a:p>
        </p:txBody>
      </p:sp>
      <p:cxnSp>
        <p:nvCxnSpPr>
          <p:cNvPr id="112" name="Google Shape;112;p9"/>
          <p:cNvCxnSpPr/>
          <p:nvPr/>
        </p:nvCxnSpPr>
        <p:spPr>
          <a:xfrm>
            <a:off x="2025368" y="3882813"/>
            <a:ext cx="15132000" cy="0"/>
          </a:xfrm>
          <a:prstGeom prst="straightConnector1">
            <a:avLst/>
          </a:prstGeom>
          <a:noFill/>
          <a:ln cap="flat" cmpd="sng" w="12700">
            <a:solidFill>
              <a:srgbClr val="999999"/>
            </a:solidFill>
            <a:prstDash val="solid"/>
            <a:miter lim="400000"/>
            <a:headEnd len="sm" w="sm" type="none"/>
            <a:tailEnd len="sm" w="sm" type="none"/>
          </a:ln>
        </p:spPr>
      </p:cxnSp>
      <p:cxnSp>
        <p:nvCxnSpPr>
          <p:cNvPr id="113" name="Google Shape;113;p9"/>
          <p:cNvCxnSpPr/>
          <p:nvPr/>
        </p:nvCxnSpPr>
        <p:spPr>
          <a:xfrm>
            <a:off x="2025368" y="6908388"/>
            <a:ext cx="15132000" cy="0"/>
          </a:xfrm>
          <a:prstGeom prst="straightConnector1">
            <a:avLst/>
          </a:prstGeom>
          <a:noFill/>
          <a:ln cap="flat" cmpd="sng" w="12700">
            <a:solidFill>
              <a:srgbClr val="999999"/>
            </a:solidFill>
            <a:prstDash val="solid"/>
            <a:miter lim="400000"/>
            <a:headEnd len="sm" w="sm" type="none"/>
            <a:tailEnd len="sm" w="sm" type="none"/>
          </a:ln>
        </p:spPr>
      </p:cxnSp>
      <p:sp>
        <p:nvSpPr>
          <p:cNvPr id="114" name="Google Shape;114;p9"/>
          <p:cNvSpPr txBox="1"/>
          <p:nvPr>
            <p:ph idx="8" type="body"/>
          </p:nvPr>
        </p:nvSpPr>
        <p:spPr>
          <a:xfrm>
            <a:off x="2025368" y="10213148"/>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5" name="Google Shape;115;p9"/>
          <p:cNvSpPr txBox="1"/>
          <p:nvPr>
            <p:ph idx="9" type="body"/>
          </p:nvPr>
        </p:nvSpPr>
        <p:spPr>
          <a:xfrm>
            <a:off x="2025367" y="11163844"/>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16" name="Google Shape;116;p9"/>
          <p:cNvSpPr txBox="1"/>
          <p:nvPr/>
        </p:nvSpPr>
        <p:spPr>
          <a:xfrm>
            <a:off x="1015862" y="10151711"/>
            <a:ext cx="607200" cy="7389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EF8200"/>
              </a:buClr>
              <a:buSzPts val="4800"/>
              <a:buFont typeface="DM Sans"/>
              <a:buNone/>
            </a:pPr>
            <a:r>
              <a:rPr lang="en-NL" sz="4800">
                <a:solidFill>
                  <a:srgbClr val="EF8200"/>
                </a:solidFill>
                <a:latin typeface="DM Sans"/>
                <a:ea typeface="DM Sans"/>
                <a:cs typeface="DM Sans"/>
                <a:sym typeface="DM Sans"/>
              </a:rPr>
              <a:t>4</a:t>
            </a:r>
            <a:endParaRPr/>
          </a:p>
        </p:txBody>
      </p:sp>
      <p:cxnSp>
        <p:nvCxnSpPr>
          <p:cNvPr id="117" name="Google Shape;117;p9"/>
          <p:cNvCxnSpPr/>
          <p:nvPr/>
        </p:nvCxnSpPr>
        <p:spPr>
          <a:xfrm>
            <a:off x="2025368" y="9693788"/>
            <a:ext cx="15132000" cy="0"/>
          </a:xfrm>
          <a:prstGeom prst="straightConnector1">
            <a:avLst/>
          </a:prstGeom>
          <a:noFill/>
          <a:ln cap="flat" cmpd="sng" w="12700">
            <a:solidFill>
              <a:srgbClr val="999999"/>
            </a:solidFill>
            <a:prstDash val="solid"/>
            <a:miter lim="400000"/>
            <a:headEnd len="sm" w="sm" type="none"/>
            <a:tailEnd len="sm" w="sm" type="none"/>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 3 Vertical with Bullet">
  <p:cSld name="Content - 3 Vertical with Bullet">
    <p:spTree>
      <p:nvGrpSpPr>
        <p:cNvPr id="118" name="Shape 118"/>
        <p:cNvGrpSpPr/>
        <p:nvPr/>
      </p:nvGrpSpPr>
      <p:grpSpPr>
        <a:xfrm>
          <a:off x="0" y="0"/>
          <a:ext cx="0" cy="0"/>
          <a:chOff x="0" y="0"/>
          <a:chExt cx="0" cy="0"/>
        </a:xfrm>
      </p:grpSpPr>
      <p:pic>
        <p:nvPicPr>
          <p:cNvPr descr="Image" id="119" name="Google Shape;119;p10"/>
          <p:cNvPicPr preferRelativeResize="0"/>
          <p:nvPr/>
        </p:nvPicPr>
        <p:blipFill rotWithShape="1">
          <a:blip r:embed="rId2">
            <a:alphaModFix amt="24770"/>
          </a:blip>
          <a:srcRect b="0" l="0" r="0" t="0"/>
          <a:stretch/>
        </p:blipFill>
        <p:spPr>
          <a:xfrm>
            <a:off x="19856949" y="815931"/>
            <a:ext cx="4902204" cy="12315870"/>
          </a:xfrm>
          <a:prstGeom prst="rect">
            <a:avLst/>
          </a:prstGeom>
          <a:noFill/>
          <a:ln>
            <a:noFill/>
          </a:ln>
        </p:spPr>
      </p:pic>
      <p:sp>
        <p:nvSpPr>
          <p:cNvPr id="120" name="Google Shape;120;p10"/>
          <p:cNvSpPr txBox="1"/>
          <p:nvPr>
            <p:ph type="title"/>
          </p:nvPr>
        </p:nvSpPr>
        <p:spPr>
          <a:xfrm>
            <a:off x="2564146" y="859196"/>
            <a:ext cx="21031200" cy="754500"/>
          </a:xfrm>
          <a:prstGeom prst="rect">
            <a:avLst/>
          </a:prstGeom>
          <a:noFill/>
          <a:ln>
            <a:noFill/>
          </a:ln>
        </p:spPr>
        <p:txBody>
          <a:bodyPr anchorCtr="0" anchor="ctr" bIns="45700" lIns="45700" spcFirstLastPara="1" rIns="45700" wrap="square" tIns="45700">
            <a:spAutoFit/>
          </a:bodyPr>
          <a:lstStyle>
            <a:lvl1pPr lvl="0" rtl="0" algn="l">
              <a:lnSpc>
                <a:spcPct val="90000"/>
              </a:lnSpc>
              <a:spcBef>
                <a:spcPts val="0"/>
              </a:spcBef>
              <a:spcAft>
                <a:spcPts val="0"/>
              </a:spcAft>
              <a:buClr>
                <a:srgbClr val="0061B0"/>
              </a:buClr>
              <a:buSzPts val="5400"/>
              <a:buFont typeface="DM Sans"/>
              <a:buNone/>
              <a:defRPr>
                <a:solidFill>
                  <a:srgbClr val="0061B0"/>
                </a:solidFill>
              </a:defRPr>
            </a:lvl1pPr>
            <a:lvl2pPr lvl="1" rtl="0" algn="l">
              <a:lnSpc>
                <a:spcPct val="100000"/>
              </a:lnSpc>
              <a:spcBef>
                <a:spcPts val="0"/>
              </a:spcBef>
              <a:spcAft>
                <a:spcPts val="0"/>
              </a:spcAft>
              <a:buClr>
                <a:srgbClr val="005FAA"/>
              </a:buClr>
              <a:buSzPts val="1800"/>
              <a:buNone/>
              <a:defRPr/>
            </a:lvl2pPr>
            <a:lvl3pPr lvl="2" rtl="0" algn="l">
              <a:lnSpc>
                <a:spcPct val="100000"/>
              </a:lnSpc>
              <a:spcBef>
                <a:spcPts val="0"/>
              </a:spcBef>
              <a:spcAft>
                <a:spcPts val="0"/>
              </a:spcAft>
              <a:buClr>
                <a:srgbClr val="005FAA"/>
              </a:buClr>
              <a:buSzPts val="1800"/>
              <a:buNone/>
              <a:defRPr/>
            </a:lvl3pPr>
            <a:lvl4pPr lvl="3" rtl="0" algn="l">
              <a:lnSpc>
                <a:spcPct val="100000"/>
              </a:lnSpc>
              <a:spcBef>
                <a:spcPts val="0"/>
              </a:spcBef>
              <a:spcAft>
                <a:spcPts val="0"/>
              </a:spcAft>
              <a:buClr>
                <a:srgbClr val="005FAA"/>
              </a:buClr>
              <a:buSzPts val="1800"/>
              <a:buNone/>
              <a:defRPr/>
            </a:lvl4pPr>
            <a:lvl5pPr lvl="4" rtl="0" algn="l">
              <a:lnSpc>
                <a:spcPct val="100000"/>
              </a:lnSpc>
              <a:spcBef>
                <a:spcPts val="0"/>
              </a:spcBef>
              <a:spcAft>
                <a:spcPts val="0"/>
              </a:spcAft>
              <a:buClr>
                <a:srgbClr val="005FAA"/>
              </a:buClr>
              <a:buSzPts val="1800"/>
              <a:buNone/>
              <a:defRPr/>
            </a:lvl5pPr>
            <a:lvl6pPr lvl="5" rtl="0" algn="l">
              <a:lnSpc>
                <a:spcPct val="100000"/>
              </a:lnSpc>
              <a:spcBef>
                <a:spcPts val="0"/>
              </a:spcBef>
              <a:spcAft>
                <a:spcPts val="0"/>
              </a:spcAft>
              <a:buClr>
                <a:srgbClr val="005FAA"/>
              </a:buClr>
              <a:buSzPts val="1800"/>
              <a:buNone/>
              <a:defRPr/>
            </a:lvl6pPr>
            <a:lvl7pPr lvl="6" rtl="0" algn="l">
              <a:lnSpc>
                <a:spcPct val="100000"/>
              </a:lnSpc>
              <a:spcBef>
                <a:spcPts val="0"/>
              </a:spcBef>
              <a:spcAft>
                <a:spcPts val="0"/>
              </a:spcAft>
              <a:buClr>
                <a:srgbClr val="005FAA"/>
              </a:buClr>
              <a:buSzPts val="1800"/>
              <a:buNone/>
              <a:defRPr/>
            </a:lvl7pPr>
            <a:lvl8pPr lvl="7" rtl="0" algn="l">
              <a:lnSpc>
                <a:spcPct val="100000"/>
              </a:lnSpc>
              <a:spcBef>
                <a:spcPts val="0"/>
              </a:spcBef>
              <a:spcAft>
                <a:spcPts val="0"/>
              </a:spcAft>
              <a:buClr>
                <a:srgbClr val="005FAA"/>
              </a:buClr>
              <a:buSzPts val="1800"/>
              <a:buNone/>
              <a:defRPr/>
            </a:lvl8pPr>
            <a:lvl9pPr lvl="8" rtl="0" algn="l">
              <a:lnSpc>
                <a:spcPct val="100000"/>
              </a:lnSpc>
              <a:spcBef>
                <a:spcPts val="0"/>
              </a:spcBef>
              <a:spcAft>
                <a:spcPts val="0"/>
              </a:spcAft>
              <a:buClr>
                <a:srgbClr val="005FAA"/>
              </a:buClr>
              <a:buSzPts val="1800"/>
              <a:buNone/>
              <a:defRPr/>
            </a:lvl9pPr>
          </a:lstStyle>
          <a:p/>
        </p:txBody>
      </p:sp>
      <p:sp>
        <p:nvSpPr>
          <p:cNvPr id="121" name="Google Shape;121;p10"/>
          <p:cNvSpPr txBox="1"/>
          <p:nvPr>
            <p:ph idx="1" type="body"/>
          </p:nvPr>
        </p:nvSpPr>
        <p:spPr>
          <a:xfrm>
            <a:off x="2563814" y="1755775"/>
            <a:ext cx="21031200" cy="533400"/>
          </a:xfrm>
          <a:prstGeom prst="rect">
            <a:avLst/>
          </a:prstGeom>
          <a:noFill/>
          <a:ln>
            <a:noFill/>
          </a:ln>
        </p:spPr>
        <p:txBody>
          <a:bodyPr anchorCtr="0" anchor="t" bIns="45700" lIns="45700" spcFirstLastPara="1" rIns="45700" wrap="square" tIns="45700">
            <a:noAutofit/>
          </a:bodyPr>
          <a:lstStyle>
            <a:lvl1pPr indent="-228600" lvl="0" marL="4572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1pPr>
            <a:lvl2pPr indent="-228600" lvl="1" marL="9144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2pPr>
            <a:lvl3pPr indent="-228600" lvl="2" marL="13716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3pPr>
            <a:lvl4pPr indent="-228600" lvl="3" marL="18288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4pPr>
            <a:lvl5pPr indent="-228600" lvl="4" marL="2286000" marR="0" rtl="0" algn="l">
              <a:lnSpc>
                <a:spcPct val="90000"/>
              </a:lnSpc>
              <a:spcBef>
                <a:spcPts val="1000"/>
              </a:spcBef>
              <a:spcAft>
                <a:spcPts val="0"/>
              </a:spcAft>
              <a:buClr>
                <a:srgbClr val="828282"/>
              </a:buClr>
              <a:buSzPts val="3100"/>
              <a:buFont typeface="DM Sans"/>
              <a:buNone/>
              <a:defRPr b="0" i="0" sz="3100" u="none" cap="none" strike="noStrike">
                <a:solidFill>
                  <a:srgbClr val="828282"/>
                </a:solidFill>
                <a:latin typeface="DM Sans"/>
                <a:ea typeface="DM Sans"/>
                <a:cs typeface="DM Sans"/>
                <a:sym typeface="DM Sans"/>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2" name="Google Shape;122;p10"/>
          <p:cNvSpPr txBox="1"/>
          <p:nvPr>
            <p:ph idx="12" type="sldNum"/>
          </p:nvPr>
        </p:nvSpPr>
        <p:spPr>
          <a:xfrm>
            <a:off x="23367999" y="13045350"/>
            <a:ext cx="466800" cy="369300"/>
          </a:xfrm>
          <a:prstGeom prst="rect">
            <a:avLst/>
          </a:prstGeom>
          <a:noFill/>
          <a:ln>
            <a:noFill/>
          </a:ln>
        </p:spPr>
        <p:txBody>
          <a:bodyPr anchorCtr="0" anchor="t" bIns="45700" lIns="91425" spcFirstLastPara="1" rIns="91425" wrap="square" tIns="45700">
            <a:spAutoFit/>
          </a:bodyPr>
          <a:lstStyle>
            <a:lvl1pPr indent="0" lvl="0"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1pPr>
            <a:lvl2pPr indent="0" lvl="1"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2pPr>
            <a:lvl3pPr indent="0" lvl="2"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3pPr>
            <a:lvl4pPr indent="0" lvl="3"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4pPr>
            <a:lvl5pPr indent="0" lvl="4"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5pPr>
            <a:lvl6pPr indent="0" lvl="5"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6pPr>
            <a:lvl7pPr indent="0" lvl="6"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7pPr>
            <a:lvl8pPr indent="0" lvl="7"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8pPr>
            <a:lvl9pPr indent="0" lvl="8" marL="0" rtl="0" algn="r">
              <a:lnSpc>
                <a:spcPct val="100000"/>
              </a:lnSpc>
              <a:spcBef>
                <a:spcPts val="0"/>
              </a:spcBef>
              <a:spcAft>
                <a:spcPts val="0"/>
              </a:spcAft>
              <a:buClr>
                <a:srgbClr val="999999"/>
              </a:buClr>
              <a:buSzPts val="1800"/>
              <a:buFont typeface="DM Sans"/>
              <a:buNone/>
              <a:defRPr sz="1800">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b="0" i="0" u="none" cap="none" strike="noStrike"/>
          </a:p>
        </p:txBody>
      </p:sp>
      <p:sp>
        <p:nvSpPr>
          <p:cNvPr id="123" name="Google Shape;123;p10"/>
          <p:cNvSpPr txBox="1"/>
          <p:nvPr>
            <p:ph idx="2" type="body"/>
          </p:nvPr>
        </p:nvSpPr>
        <p:spPr>
          <a:xfrm>
            <a:off x="2025367" y="6109742"/>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4" name="Google Shape;124;p10"/>
          <p:cNvSpPr txBox="1"/>
          <p:nvPr>
            <p:ph idx="3" type="body"/>
          </p:nvPr>
        </p:nvSpPr>
        <p:spPr>
          <a:xfrm>
            <a:off x="2025366" y="7060439"/>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5" name="Google Shape;125;p10"/>
          <p:cNvSpPr txBox="1"/>
          <p:nvPr>
            <p:ph idx="4" type="body"/>
          </p:nvPr>
        </p:nvSpPr>
        <p:spPr>
          <a:xfrm>
            <a:off x="2025368" y="9332748"/>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6" name="Google Shape;126;p10"/>
          <p:cNvSpPr txBox="1"/>
          <p:nvPr>
            <p:ph idx="5" type="body"/>
          </p:nvPr>
        </p:nvSpPr>
        <p:spPr>
          <a:xfrm>
            <a:off x="2025367" y="10283444"/>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7" name="Google Shape;127;p10"/>
          <p:cNvSpPr txBox="1"/>
          <p:nvPr>
            <p:ph idx="6" type="body"/>
          </p:nvPr>
        </p:nvSpPr>
        <p:spPr>
          <a:xfrm>
            <a:off x="2025368" y="3065324"/>
            <a:ext cx="15240000" cy="738600"/>
          </a:xfrm>
          <a:prstGeom prst="rect">
            <a:avLst/>
          </a:prstGeom>
          <a:noFill/>
          <a:ln>
            <a:noFill/>
          </a:ln>
        </p:spPr>
        <p:txBody>
          <a:bodyPr anchorCtr="0" anchor="b" bIns="0" lIns="0" spcFirstLastPara="1" rIns="0" wrap="square" tIns="0">
            <a:spAutoFit/>
          </a:bodyPr>
          <a:lstStyle>
            <a:lvl1pPr indent="-228600" lvl="0" marL="457200" marR="0" rtl="0" algn="l">
              <a:lnSpc>
                <a:spcPct val="100000"/>
              </a:lnSpc>
              <a:spcBef>
                <a:spcPts val="0"/>
              </a:spcBef>
              <a:spcAft>
                <a:spcPts val="0"/>
              </a:spcAft>
              <a:buClr>
                <a:srgbClr val="005FAA"/>
              </a:buClr>
              <a:buSzPts val="4800"/>
              <a:buFont typeface="DM Sans"/>
              <a:buNone/>
              <a:defRPr b="1" i="0" sz="4800" u="none" cap="none" strike="noStrike">
                <a:solidFill>
                  <a:srgbClr val="005FAA"/>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sp>
        <p:nvSpPr>
          <p:cNvPr id="128" name="Google Shape;128;p10"/>
          <p:cNvSpPr txBox="1"/>
          <p:nvPr>
            <p:ph idx="7" type="body"/>
          </p:nvPr>
        </p:nvSpPr>
        <p:spPr>
          <a:xfrm>
            <a:off x="2025366" y="3901720"/>
            <a:ext cx="15240000" cy="615600"/>
          </a:xfrm>
          <a:prstGeom prst="rect">
            <a:avLst/>
          </a:prstGeom>
          <a:noFill/>
          <a:ln>
            <a:noFill/>
          </a:ln>
        </p:spPr>
        <p:txBody>
          <a:bodyPr anchorCtr="0" anchor="t" bIns="0" lIns="0" spcFirstLastPara="1" rIns="0" wrap="square" tIns="0">
            <a:spAutoFit/>
          </a:bodyPr>
          <a:lstStyle>
            <a:lvl1pPr indent="-228600" lvl="0" marL="457200" marR="0" rtl="0" algn="l">
              <a:lnSpc>
                <a:spcPct val="100000"/>
              </a:lnSpc>
              <a:spcBef>
                <a:spcPts val="0"/>
              </a:spcBef>
              <a:spcAft>
                <a:spcPts val="0"/>
              </a:spcAft>
              <a:buClr>
                <a:srgbClr val="828282"/>
              </a:buClr>
              <a:buSzPts val="4000"/>
              <a:buFont typeface="DM Sans"/>
              <a:buNone/>
              <a:defRPr b="0" i="0" sz="4000" u="none" cap="none" strike="noStrike">
                <a:solidFill>
                  <a:srgbClr val="828282"/>
                </a:solidFill>
                <a:latin typeface="DM Sans"/>
                <a:ea typeface="DM Sans"/>
                <a:cs typeface="DM Sans"/>
                <a:sym typeface="DM Sans"/>
              </a:defRPr>
            </a:lvl1pPr>
            <a:lvl2pPr indent="-509778" lvl="1" marL="914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2pPr>
            <a:lvl3pPr indent="-509778" lvl="2" marL="1371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3pPr>
            <a:lvl4pPr indent="-509778" lvl="3" marL="1828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4pPr>
            <a:lvl5pPr indent="-509778" lvl="4" marL="22860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5pPr>
            <a:lvl6pPr indent="-509778" lvl="5" marL="27432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6pPr>
            <a:lvl7pPr indent="-509778" lvl="6" marL="32004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7pPr>
            <a:lvl8pPr indent="-509778" lvl="7" marL="36576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8pPr>
            <a:lvl9pPr indent="-509778" lvl="8" marL="4114800" marR="0" rtl="0" algn="l">
              <a:lnSpc>
                <a:spcPct val="100000"/>
              </a:lnSpc>
              <a:spcBef>
                <a:spcPts val="0"/>
              </a:spcBef>
              <a:spcAft>
                <a:spcPts val="0"/>
              </a:spcAft>
              <a:buClr>
                <a:srgbClr val="000000"/>
              </a:buClr>
              <a:buSzPts val="4428"/>
              <a:buFont typeface="Helvetica Neue"/>
              <a:buChar char="•"/>
              <a:defRPr b="1" i="0" sz="3600" u="none" cap="none" strike="noStrike">
                <a:solidFill>
                  <a:srgbClr val="000000"/>
                </a:solidFill>
                <a:latin typeface="Helvetica Neue"/>
                <a:ea typeface="Helvetica Neue"/>
                <a:cs typeface="Helvetica Neue"/>
                <a:sym typeface="Helvetica Neue"/>
              </a:defRPr>
            </a:lvl9pPr>
          </a:lstStyle>
          <a:p/>
        </p:txBody>
      </p:sp>
      <p:cxnSp>
        <p:nvCxnSpPr>
          <p:cNvPr id="129" name="Google Shape;129;p10"/>
          <p:cNvCxnSpPr/>
          <p:nvPr/>
        </p:nvCxnSpPr>
        <p:spPr>
          <a:xfrm>
            <a:off x="2025368" y="5635413"/>
            <a:ext cx="15132000" cy="0"/>
          </a:xfrm>
          <a:prstGeom prst="straightConnector1">
            <a:avLst/>
          </a:prstGeom>
          <a:noFill/>
          <a:ln cap="flat" cmpd="sng" w="12700">
            <a:solidFill>
              <a:srgbClr val="999999"/>
            </a:solidFill>
            <a:prstDash val="solid"/>
            <a:miter lim="400000"/>
            <a:headEnd len="sm" w="sm" type="none"/>
            <a:tailEnd len="sm" w="sm" type="none"/>
          </a:ln>
        </p:spPr>
      </p:cxnSp>
      <p:cxnSp>
        <p:nvCxnSpPr>
          <p:cNvPr id="130" name="Google Shape;130;p10"/>
          <p:cNvCxnSpPr/>
          <p:nvPr/>
        </p:nvCxnSpPr>
        <p:spPr>
          <a:xfrm>
            <a:off x="2025368" y="8813388"/>
            <a:ext cx="15132000" cy="0"/>
          </a:xfrm>
          <a:prstGeom prst="straightConnector1">
            <a:avLst/>
          </a:prstGeom>
          <a:noFill/>
          <a:ln cap="flat" cmpd="sng" w="12700">
            <a:solidFill>
              <a:srgbClr val="999999"/>
            </a:solidFill>
            <a:prstDash val="solid"/>
            <a:miter lim="400000"/>
            <a:headEnd len="sm" w="sm" type="none"/>
            <a:tailEnd len="sm" w="sm" type="none"/>
          </a:ln>
        </p:spPr>
      </p:cxnSp>
      <p:sp>
        <p:nvSpPr>
          <p:cNvPr id="131" name="Google Shape;131;p10"/>
          <p:cNvSpPr/>
          <p:nvPr/>
        </p:nvSpPr>
        <p:spPr>
          <a:xfrm>
            <a:off x="1083888" y="3331529"/>
            <a:ext cx="206400" cy="206400"/>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2" name="Google Shape;132;p10"/>
          <p:cNvSpPr/>
          <p:nvPr/>
        </p:nvSpPr>
        <p:spPr>
          <a:xfrm>
            <a:off x="1083888" y="6395571"/>
            <a:ext cx="206400" cy="206400"/>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133" name="Google Shape;133;p10"/>
          <p:cNvSpPr/>
          <p:nvPr/>
        </p:nvSpPr>
        <p:spPr>
          <a:xfrm>
            <a:off x="1083888" y="9603992"/>
            <a:ext cx="206400" cy="206400"/>
          </a:xfrm>
          <a:prstGeom prst="ellipse">
            <a:avLst/>
          </a:prstGeom>
          <a:solidFill>
            <a:srgbClr val="EF8200"/>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Tree>
  </p:cSld>
  <p:clrMapOvr>
    <a:masterClrMapping/>
  </p:clrMapOvr>
</p:sldLayout>
</file>

<file path=ppt/slideMasters/_rels/slideMaster1.xml.rels><?xml version="1.0" encoding="UTF-8" standalone="yes"?><Relationships xmlns="http://schemas.openxmlformats.org/package/2006/relationships"><Relationship Id="rId40" Type="http://schemas.openxmlformats.org/officeDocument/2006/relationships/slideLayout" Target="../slideLayouts/slideLayout39.xml"/><Relationship Id="rId20" Type="http://schemas.openxmlformats.org/officeDocument/2006/relationships/slideLayout" Target="../slideLayouts/slideLayout19.xml"/><Relationship Id="rId42" Type="http://schemas.openxmlformats.org/officeDocument/2006/relationships/slideLayout" Target="../slideLayouts/slideLayout41.xml"/><Relationship Id="rId41" Type="http://schemas.openxmlformats.org/officeDocument/2006/relationships/slideLayout" Target="../slideLayouts/slideLayout40.xml"/><Relationship Id="rId22" Type="http://schemas.openxmlformats.org/officeDocument/2006/relationships/slideLayout" Target="../slideLayouts/slideLayout21.xml"/><Relationship Id="rId44" Type="http://schemas.openxmlformats.org/officeDocument/2006/relationships/slideLayout" Target="../slideLayouts/slideLayout43.xml"/><Relationship Id="rId21" Type="http://schemas.openxmlformats.org/officeDocument/2006/relationships/slideLayout" Target="../slideLayouts/slideLayout20.xml"/><Relationship Id="rId43" Type="http://schemas.openxmlformats.org/officeDocument/2006/relationships/slideLayout" Target="../slideLayouts/slideLayout42.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45" Type="http://schemas.openxmlformats.org/officeDocument/2006/relationships/theme" Target="../theme/theme2.xml"/><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1" Type="http://schemas.openxmlformats.org/officeDocument/2006/relationships/slideLayout" Target="../slideLayouts/slideLayout30.xml"/><Relationship Id="rId30" Type="http://schemas.openxmlformats.org/officeDocument/2006/relationships/slideLayout" Target="../slideLayouts/slideLayout29.xml"/><Relationship Id="rId11" Type="http://schemas.openxmlformats.org/officeDocument/2006/relationships/slideLayout" Target="../slideLayouts/slideLayout10.xml"/><Relationship Id="rId33" Type="http://schemas.openxmlformats.org/officeDocument/2006/relationships/slideLayout" Target="../slideLayouts/slideLayout32.xml"/><Relationship Id="rId10" Type="http://schemas.openxmlformats.org/officeDocument/2006/relationships/slideLayout" Target="../slideLayouts/slideLayout9.xml"/><Relationship Id="rId32" Type="http://schemas.openxmlformats.org/officeDocument/2006/relationships/slideLayout" Target="../slideLayouts/slideLayout31.xml"/><Relationship Id="rId13" Type="http://schemas.openxmlformats.org/officeDocument/2006/relationships/slideLayout" Target="../slideLayouts/slideLayout12.xml"/><Relationship Id="rId35" Type="http://schemas.openxmlformats.org/officeDocument/2006/relationships/slideLayout" Target="../slideLayouts/slideLayout34.xml"/><Relationship Id="rId12" Type="http://schemas.openxmlformats.org/officeDocument/2006/relationships/slideLayout" Target="../slideLayouts/slideLayout11.xml"/><Relationship Id="rId34" Type="http://schemas.openxmlformats.org/officeDocument/2006/relationships/slideLayout" Target="../slideLayouts/slideLayout33.xml"/><Relationship Id="rId15" Type="http://schemas.openxmlformats.org/officeDocument/2006/relationships/slideLayout" Target="../slideLayouts/slideLayout14.xml"/><Relationship Id="rId37" Type="http://schemas.openxmlformats.org/officeDocument/2006/relationships/slideLayout" Target="../slideLayouts/slideLayout36.xml"/><Relationship Id="rId14" Type="http://schemas.openxmlformats.org/officeDocument/2006/relationships/slideLayout" Target="../slideLayouts/slideLayout13.xml"/><Relationship Id="rId36" Type="http://schemas.openxmlformats.org/officeDocument/2006/relationships/slideLayout" Target="../slideLayouts/slideLayout35.xml"/><Relationship Id="rId17" Type="http://schemas.openxmlformats.org/officeDocument/2006/relationships/slideLayout" Target="../slideLayouts/slideLayout16.xml"/><Relationship Id="rId39" Type="http://schemas.openxmlformats.org/officeDocument/2006/relationships/slideLayout" Target="../slideLayouts/slideLayout38.xml"/><Relationship Id="rId16" Type="http://schemas.openxmlformats.org/officeDocument/2006/relationships/slideLayout" Target="../slideLayouts/slideLayout15.xml"/><Relationship Id="rId38" Type="http://schemas.openxmlformats.org/officeDocument/2006/relationships/slideLayout" Target="../slideLayouts/slideLayout37.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p:nvPr/>
        </p:nvSpPr>
        <p:spPr>
          <a:xfrm>
            <a:off x="327485" y="-488938"/>
            <a:ext cx="1926000" cy="2416200"/>
          </a:xfrm>
          <a:prstGeom prst="roundRect">
            <a:avLst>
              <a:gd fmla="val 18817" name="adj"/>
            </a:avLst>
          </a:prstGeom>
          <a:solidFill>
            <a:srgbClr val="FFFFFF"/>
          </a:solidFill>
          <a:ln>
            <a:noFill/>
          </a:ln>
        </p:spPr>
        <p:txBody>
          <a:bodyPr anchorCtr="0" anchor="ctr" bIns="50800" lIns="50800" spcFirstLastPara="1" rIns="50800" wrap="square" tIns="50800">
            <a:noAutofit/>
          </a:bodyPr>
          <a:lstStyle/>
          <a:p>
            <a:pPr indent="0" lvl="0" marL="0" marR="0" rtl="0" algn="ctr">
              <a:lnSpc>
                <a:spcPct val="100000"/>
              </a:lnSpc>
              <a:spcBef>
                <a:spcPts val="0"/>
              </a:spcBef>
              <a:spcAft>
                <a:spcPts val="0"/>
              </a:spcAft>
              <a:buClr>
                <a:srgbClr val="FFFFFF"/>
              </a:buClr>
              <a:buSzPts val="2400"/>
              <a:buFont typeface="Helvetica Neue"/>
              <a:buNone/>
            </a:pPr>
            <a:r>
              <a:t/>
            </a:r>
            <a:endParaRPr b="0" i="0" sz="2400" u="none" cap="none" strike="noStrike">
              <a:solidFill>
                <a:srgbClr val="5E5E5E"/>
              </a:solidFill>
              <a:latin typeface="Helvetica Neue"/>
              <a:ea typeface="Helvetica Neue"/>
              <a:cs typeface="Helvetica Neue"/>
              <a:sym typeface="Helvetica Neue"/>
            </a:endParaRPr>
          </a:p>
        </p:txBody>
      </p:sp>
      <p:sp>
        <p:nvSpPr>
          <p:cNvPr id="7" name="Google Shape;7;p1"/>
          <p:cNvSpPr txBox="1"/>
          <p:nvPr>
            <p:ph type="title"/>
          </p:nvPr>
        </p:nvSpPr>
        <p:spPr>
          <a:xfrm>
            <a:off x="2564146" y="720667"/>
            <a:ext cx="21971100" cy="831000"/>
          </a:xfrm>
          <a:prstGeom prst="rect">
            <a:avLst/>
          </a:prstGeom>
          <a:noFill/>
          <a:ln>
            <a:noFill/>
          </a:ln>
        </p:spPr>
        <p:txBody>
          <a:bodyPr anchorCtr="0" anchor="ctr" bIns="0" lIns="0" spcFirstLastPara="1" rIns="0" wrap="square" tIns="0">
            <a:spAutoFit/>
          </a:bodyPr>
          <a:lstStyle>
            <a:lvl1pPr lvl="0" marR="0" rtl="0" algn="l">
              <a:lnSpc>
                <a:spcPct val="100000"/>
              </a:lnSpc>
              <a:spcBef>
                <a:spcPts val="0"/>
              </a:spcBef>
              <a:spcAft>
                <a:spcPts val="0"/>
              </a:spcAft>
              <a:buClr>
                <a:srgbClr val="005FAA"/>
              </a:buClr>
              <a:buSzPts val="5600"/>
              <a:buFont typeface="DM Sans"/>
              <a:buNone/>
              <a:defRPr b="1" i="0" sz="5600" u="none" cap="none" strike="noStrike">
                <a:solidFill>
                  <a:srgbClr val="005FAA"/>
                </a:solidFill>
                <a:latin typeface="DM Sans"/>
                <a:ea typeface="DM Sans"/>
                <a:cs typeface="DM Sans"/>
                <a:sym typeface="DM Sans"/>
              </a:defRPr>
            </a:lvl1pPr>
            <a:lvl2pPr lvl="1"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2pPr>
            <a:lvl3pPr lvl="2"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3pPr>
            <a:lvl4pPr lvl="3"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4pPr>
            <a:lvl5pPr lvl="4"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5pPr>
            <a:lvl6pPr lvl="5"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6pPr>
            <a:lvl7pPr lvl="6"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7pPr>
            <a:lvl8pPr lvl="7"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8pPr>
            <a:lvl9pPr lvl="8" marR="0" rtl="0" algn="l">
              <a:lnSpc>
                <a:spcPct val="100000"/>
              </a:lnSpc>
              <a:spcBef>
                <a:spcPts val="0"/>
              </a:spcBef>
              <a:spcAft>
                <a:spcPts val="0"/>
              </a:spcAft>
              <a:buClr>
                <a:srgbClr val="005FAA"/>
              </a:buClr>
              <a:buSzPts val="5400"/>
              <a:buFont typeface="DM Sans"/>
              <a:buNone/>
              <a:defRPr b="1" i="0" sz="5400" u="none" cap="none" strike="noStrike">
                <a:solidFill>
                  <a:srgbClr val="005FAA"/>
                </a:solidFill>
                <a:latin typeface="DM Sans"/>
                <a:ea typeface="DM Sans"/>
                <a:cs typeface="DM Sans"/>
                <a:sym typeface="DM Sans"/>
              </a:defRPr>
            </a:lvl9pPr>
          </a:lstStyle>
          <a:p/>
        </p:txBody>
      </p:sp>
      <p:sp>
        <p:nvSpPr>
          <p:cNvPr id="8" name="Google Shape;8;p1"/>
          <p:cNvSpPr txBox="1"/>
          <p:nvPr/>
        </p:nvSpPr>
        <p:spPr>
          <a:xfrm>
            <a:off x="487718" y="13220167"/>
            <a:ext cx="9652800" cy="307800"/>
          </a:xfrm>
          <a:prstGeom prst="rect">
            <a:avLst/>
          </a:prstGeom>
          <a:noFill/>
          <a:ln>
            <a:noFill/>
          </a:ln>
        </p:spPr>
        <p:txBody>
          <a:bodyPr anchorCtr="0" anchor="b" bIns="0" lIns="0" spcFirstLastPara="1" rIns="0" wrap="square" tIns="0">
            <a:spAutoFit/>
          </a:bodyPr>
          <a:lstStyle/>
          <a:p>
            <a:pPr indent="0" lvl="0" marL="0" marR="0" rtl="0" algn="l">
              <a:lnSpc>
                <a:spcPct val="100000"/>
              </a:lnSpc>
              <a:spcBef>
                <a:spcPts val="0"/>
              </a:spcBef>
              <a:spcAft>
                <a:spcPts val="0"/>
              </a:spcAft>
              <a:buClr>
                <a:srgbClr val="999999"/>
              </a:buClr>
              <a:buSzPts val="2000"/>
              <a:buFont typeface="DM Sans"/>
              <a:buNone/>
            </a:pPr>
            <a:r>
              <a:rPr b="0" i="0" lang="en-NL" sz="2000" u="none" cap="none" strike="noStrike">
                <a:solidFill>
                  <a:srgbClr val="999999"/>
                </a:solidFill>
                <a:latin typeface="DM Sans"/>
                <a:ea typeface="DM Sans"/>
                <a:cs typeface="DM Sans"/>
                <a:sym typeface="DM Sans"/>
              </a:rPr>
              <a:t>14 </a:t>
            </a:r>
            <a:r>
              <a:rPr lang="en-NL" sz="2000">
                <a:solidFill>
                  <a:srgbClr val="999999"/>
                </a:solidFill>
                <a:latin typeface="DM Sans"/>
                <a:ea typeface="DM Sans"/>
                <a:cs typeface="DM Sans"/>
                <a:sym typeface="DM Sans"/>
              </a:rPr>
              <a:t>September</a:t>
            </a:r>
            <a:r>
              <a:rPr b="0" i="0" lang="en-NL" sz="2000" u="none" cap="none" strike="noStrike">
                <a:solidFill>
                  <a:srgbClr val="999999"/>
                </a:solidFill>
                <a:latin typeface="DM Sans"/>
                <a:ea typeface="DM Sans"/>
                <a:cs typeface="DM Sans"/>
                <a:sym typeface="DM Sans"/>
              </a:rPr>
              <a:t> 2022  |  </a:t>
            </a:r>
            <a:r>
              <a:rPr lang="en-NL" sz="2000">
                <a:solidFill>
                  <a:srgbClr val="999999"/>
                </a:solidFill>
                <a:latin typeface="DM Sans"/>
                <a:ea typeface="DM Sans"/>
                <a:cs typeface="DM Sans"/>
                <a:sym typeface="DM Sans"/>
              </a:rPr>
              <a:t>iMagine administrative kickoff meeting</a:t>
            </a:r>
            <a:endParaRPr/>
          </a:p>
        </p:txBody>
      </p:sp>
      <p:sp>
        <p:nvSpPr>
          <p:cNvPr id="9" name="Google Shape;9;p1"/>
          <p:cNvSpPr txBox="1"/>
          <p:nvPr>
            <p:ph idx="12" type="sldNum"/>
          </p:nvPr>
        </p:nvSpPr>
        <p:spPr>
          <a:xfrm>
            <a:off x="23170430" y="13031659"/>
            <a:ext cx="720000" cy="3693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1pPr>
            <a:lvl2pPr indent="0" lvl="1"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2pPr>
            <a:lvl3pPr indent="0" lvl="2"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3pPr>
            <a:lvl4pPr indent="0" lvl="3"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4pPr>
            <a:lvl5pPr indent="0" lvl="4"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5pPr>
            <a:lvl6pPr indent="0" lvl="5"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6pPr>
            <a:lvl7pPr indent="0" lvl="6"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7pPr>
            <a:lvl8pPr indent="0" lvl="7"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8pPr>
            <a:lvl9pPr indent="0" lvl="8" marL="0" marR="0" rtl="0" algn="r">
              <a:lnSpc>
                <a:spcPct val="100000"/>
              </a:lnSpc>
              <a:spcBef>
                <a:spcPts val="0"/>
              </a:spcBef>
              <a:spcAft>
                <a:spcPts val="0"/>
              </a:spcAft>
              <a:buClr>
                <a:srgbClr val="999999"/>
              </a:buClr>
              <a:buSzPts val="1800"/>
              <a:buFont typeface="DM Sans"/>
              <a:buNone/>
              <a:defRPr b="0" i="0" sz="1800" u="none" cap="none" strike="noStrike">
                <a:solidFill>
                  <a:srgbClr val="999999"/>
                </a:solidFill>
                <a:latin typeface="DM Sans"/>
                <a:ea typeface="DM Sans"/>
                <a:cs typeface="DM Sans"/>
                <a:sym typeface="DM Sans"/>
              </a:defRPr>
            </a:lvl9pPr>
          </a:lstStyle>
          <a:p>
            <a:pPr indent="0" lvl="0" marL="0" rtl="0" algn="r">
              <a:spcBef>
                <a:spcPts val="0"/>
              </a:spcBef>
              <a:spcAft>
                <a:spcPts val="0"/>
              </a:spcAft>
              <a:buNone/>
            </a:pPr>
            <a:fld id="{00000000-1234-1234-1234-123412341234}" type="slidenum">
              <a:rPr lang="en-NL"/>
              <a:t>‹#›</a:t>
            </a:fld>
            <a:endParaRPr/>
          </a:p>
        </p:txBody>
      </p:sp>
      <p:pic>
        <p:nvPicPr>
          <p:cNvPr id="10" name="Google Shape;10;p1"/>
          <p:cNvPicPr preferRelativeResize="0"/>
          <p:nvPr/>
        </p:nvPicPr>
        <p:blipFill>
          <a:blip r:embed="rId1">
            <a:alphaModFix/>
          </a:blip>
          <a:stretch>
            <a:fillRect/>
          </a:stretch>
        </p:blipFill>
        <p:spPr>
          <a:xfrm>
            <a:off x="411525" y="163100"/>
            <a:ext cx="1709875" cy="132961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 id="2147483676" r:id="rId30"/>
    <p:sldLayoutId id="2147483677" r:id="rId31"/>
    <p:sldLayoutId id="2147483678" r:id="rId32"/>
    <p:sldLayoutId id="2147483679" r:id="rId33"/>
    <p:sldLayoutId id="2147483680" r:id="rId34"/>
    <p:sldLayoutId id="2147483681" r:id="rId35"/>
    <p:sldLayoutId id="2147483682" r:id="rId36"/>
    <p:sldLayoutId id="2147483683" r:id="rId37"/>
    <p:sldLayoutId id="2147483684" r:id="rId38"/>
    <p:sldLayoutId id="2147483685" r:id="rId39"/>
    <p:sldLayoutId id="2147483686" r:id="rId40"/>
    <p:sldLayoutId id="2147483687" r:id="rId41"/>
    <p:sldLayoutId id="2147483688" r:id="rId42"/>
    <p:sldLayoutId id="2147483689" r:id="rId43"/>
    <p:sldLayoutId id="2147483690" r:id="rId44"/>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4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3.xml"/><Relationship Id="rId3"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5.xml"/><Relationship Id="rId3" Type="http://schemas.openxmlformats.org/officeDocument/2006/relationships/hyperlink" Target="https://confluence.egi.eu/display/IMP/Official+Document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5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19.xml"/><Relationship Id="rId3" Type="http://schemas.openxmlformats.org/officeDocument/2006/relationships/image" Target="../media/image5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3.xml"/><Relationship Id="rId3" Type="http://schemas.openxmlformats.org/officeDocument/2006/relationships/comments" Target="../comments/comment2.xml"/><Relationship Id="rId4" Type="http://schemas.openxmlformats.org/officeDocument/2006/relationships/image" Target="../media/image49.gi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5.xml"/><Relationship Id="rId3" Type="http://schemas.openxmlformats.org/officeDocument/2006/relationships/image" Target="../media/image51.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28.xml"/><Relationship Id="rId3" Type="http://schemas.openxmlformats.org/officeDocument/2006/relationships/image" Target="../media/image48.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hyperlink" Target="https://confluence.egi.eu/display/IMP/iMagine+project+Home" TargetMode="External"/><Relationship Id="rId4" Type="http://schemas.openxmlformats.org/officeDocument/2006/relationships/hyperlink" Target="mailto:imagine-po@mailman.egi.eu"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1.xml"/><Relationship Id="rId3" Type="http://schemas.openxmlformats.org/officeDocument/2006/relationships/comments" Target="../comments/comment3.xml"/><Relationship Id="rId4" Type="http://schemas.openxmlformats.org/officeDocument/2006/relationships/hyperlink" Target="mailto:intertwin-po@mailman.egi.eu" TargetMode="External"/><Relationship Id="rId5" Type="http://schemas.openxmlformats.org/officeDocument/2006/relationships/hyperlink" Target="mailto:intertwin-po@mailman.egi.eu"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2.xml"/><Relationship Id="rId3" Type="http://schemas.openxmlformats.org/officeDocument/2006/relationships/hyperlink" Target="https://confluence.egi.eu/display/interTwin/interTwin+mailing+lists" TargetMode="External"/><Relationship Id="rId4" Type="http://schemas.openxmlformats.org/officeDocument/2006/relationships/hyperlink" Target="https://confluence.egi.eu/display/interTwin/interTwin+mailing+lists" TargetMode="External"/><Relationship Id="rId9" Type="http://schemas.openxmlformats.org/officeDocument/2006/relationships/hyperlink" Target="mailto:intertwin-po@mailman.egi.eu" TargetMode="External"/><Relationship Id="rId5" Type="http://schemas.openxmlformats.org/officeDocument/2006/relationships/hyperlink" Target="https://confluence.egi.eu/display/interTwin/interTwin+mailing+lists" TargetMode="External"/><Relationship Id="rId6" Type="http://schemas.openxmlformats.org/officeDocument/2006/relationships/hyperlink" Target="https://confluence.egi.eu/display/interTwin/interTwin+mailing+lists" TargetMode="External"/><Relationship Id="rId7" Type="http://schemas.openxmlformats.org/officeDocument/2006/relationships/hyperlink" Target="https://confluence.egi.eu/display/interTwin/interTwin+mailing+lists" TargetMode="External"/><Relationship Id="rId8" Type="http://schemas.openxmlformats.org/officeDocument/2006/relationships/hyperlink" Target="mailto:intertwin-po@mailman.egi.eu" TargetMode="External"/><Relationship Id="rId11" Type="http://schemas.openxmlformats.org/officeDocument/2006/relationships/hyperlink" Target="https://indico.egi.eu/category/367/" TargetMode="External"/><Relationship Id="rId10" Type="http://schemas.openxmlformats.org/officeDocument/2006/relationships/hyperlink" Target="mailto:intertwin-po@mailman.egi.eu"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6.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4.xml"/><Relationship Id="rId3" Type="http://schemas.openxmlformats.org/officeDocument/2006/relationships/hyperlink" Target="https://confluence.egi.eu/display/IMP/Communication+Toolkit" TargetMode="External"/><Relationship Id="rId4" Type="http://schemas.openxmlformats.org/officeDocument/2006/relationships/image" Target="../media/image6.png"/><Relationship Id="rId5" Type="http://schemas.openxmlformats.org/officeDocument/2006/relationships/image" Target="../media/image58.png"/><Relationship Id="rId6" Type="http://schemas.openxmlformats.org/officeDocument/2006/relationships/image" Target="../media/image5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 Id="rId3" Type="http://schemas.openxmlformats.org/officeDocument/2006/relationships/hyperlink" Target="https://twitter.com/eu_imagine" TargetMode="External"/><Relationship Id="rId4" Type="http://schemas.openxmlformats.org/officeDocument/2006/relationships/hyperlink" Target="https://www.imagine-ai.eu" TargetMode="External"/><Relationship Id="rId5" Type="http://schemas.openxmlformats.org/officeDocument/2006/relationships/hyperlink" Target="https://www.linkedin.com/company/imagine-aquatic-science/" TargetMode="External"/><Relationship Id="rId6" Type="http://schemas.openxmlformats.org/officeDocument/2006/relationships/image" Target="../media/image61.png"/><Relationship Id="rId7" Type="http://schemas.openxmlformats.org/officeDocument/2006/relationships/image" Target="../media/image57.png"/><Relationship Id="rId8" Type="http://schemas.openxmlformats.org/officeDocument/2006/relationships/image" Target="../media/image5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2.xml"/><Relationship Id="rId3" Type="http://schemas.openxmlformats.org/officeDocument/2006/relationships/hyperlink" Target="https://docs.google.com/forms/d/e/1FAIpQLSdYSS0sClyu4cLczfEtuc6T0YKW_6ExVxrZBzKJumpa6CigvA/viewform" TargetMode="External"/><Relationship Id="rId4" Type="http://schemas.openxmlformats.org/officeDocument/2006/relationships/hyperlink" Target="https://confluence.egi.eu/display/IMP/Project+Events" TargetMode="External"/><Relationship Id="rId5" Type="http://schemas.openxmlformats.org/officeDocument/2006/relationships/image" Target="../media/image55.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45.xml"/><Relationship Id="rId3" Type="http://schemas.openxmlformats.org/officeDocument/2006/relationships/hyperlink" Target="https://indico.egi.eu/event/5882/sessions/4856/#20220922" TargetMode="External"/><Relationship Id="rId4" Type="http://schemas.openxmlformats.org/officeDocument/2006/relationships/hyperlink" Target="https://indico.egi.eu/event/5882/page/106-register-now" TargetMode="External"/><Relationship Id="rId5" Type="http://schemas.openxmlformats.org/officeDocument/2006/relationships/hyperlink" Target="https://docs.google.com/spreadsheets/d/1gy7qfGWv8-3xA2CaBLsjIUzg0fcjbEYij-OTcTGsb3A/edit#gid=0"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4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20" Type="http://schemas.openxmlformats.org/officeDocument/2006/relationships/image" Target="../media/image38.png"/><Relationship Id="rId22" Type="http://schemas.openxmlformats.org/officeDocument/2006/relationships/image" Target="../media/image41.png"/><Relationship Id="rId21" Type="http://schemas.openxmlformats.org/officeDocument/2006/relationships/image" Target="../media/image34.jpg"/><Relationship Id="rId24" Type="http://schemas.openxmlformats.org/officeDocument/2006/relationships/image" Target="../media/image40.png"/><Relationship Id="rId23" Type="http://schemas.openxmlformats.org/officeDocument/2006/relationships/image" Target="../media/image42.png"/><Relationship Id="rId1" Type="http://schemas.openxmlformats.org/officeDocument/2006/relationships/slideLayout" Target="../slideLayouts/slideLayout42.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2.jpg"/><Relationship Id="rId9" Type="http://schemas.openxmlformats.org/officeDocument/2006/relationships/image" Target="../media/image28.png"/><Relationship Id="rId26" Type="http://schemas.openxmlformats.org/officeDocument/2006/relationships/image" Target="../media/image43.png"/><Relationship Id="rId25"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23.png"/><Relationship Id="rId7" Type="http://schemas.openxmlformats.org/officeDocument/2006/relationships/image" Target="../media/image25.jpg"/><Relationship Id="rId8" Type="http://schemas.openxmlformats.org/officeDocument/2006/relationships/image" Target="../media/image56.png"/><Relationship Id="rId11" Type="http://schemas.openxmlformats.org/officeDocument/2006/relationships/image" Target="../media/image39.jpg"/><Relationship Id="rId10" Type="http://schemas.openxmlformats.org/officeDocument/2006/relationships/image" Target="../media/image35.png"/><Relationship Id="rId13" Type="http://schemas.openxmlformats.org/officeDocument/2006/relationships/image" Target="../media/image32.png"/><Relationship Id="rId12" Type="http://schemas.openxmlformats.org/officeDocument/2006/relationships/image" Target="../media/image31.png"/><Relationship Id="rId15" Type="http://schemas.openxmlformats.org/officeDocument/2006/relationships/image" Target="../media/image29.jpg"/><Relationship Id="rId14" Type="http://schemas.openxmlformats.org/officeDocument/2006/relationships/image" Target="../media/image36.png"/><Relationship Id="rId17" Type="http://schemas.openxmlformats.org/officeDocument/2006/relationships/image" Target="../media/image33.png"/><Relationship Id="rId16" Type="http://schemas.openxmlformats.org/officeDocument/2006/relationships/image" Target="../media/image30.png"/><Relationship Id="rId19" Type="http://schemas.openxmlformats.org/officeDocument/2006/relationships/image" Target="../media/image37.png"/><Relationship Id="rId18" Type="http://schemas.openxmlformats.org/officeDocument/2006/relationships/image" Target="../media/image2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xml"/><Relationship Id="rId2" Type="http://schemas.openxmlformats.org/officeDocument/2006/relationships/notesSlide" Target="../notesSlides/notesSlide9.xml"/><Relationship Id="rId3"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1" name="Shape 471"/>
        <p:cNvGrpSpPr/>
        <p:nvPr/>
      </p:nvGrpSpPr>
      <p:grpSpPr>
        <a:xfrm>
          <a:off x="0" y="0"/>
          <a:ext cx="0" cy="0"/>
          <a:chOff x="0" y="0"/>
          <a:chExt cx="0" cy="0"/>
        </a:xfrm>
      </p:grpSpPr>
      <p:sp>
        <p:nvSpPr>
          <p:cNvPr id="472" name="Google Shape;472;p45"/>
          <p:cNvSpPr txBox="1"/>
          <p:nvPr>
            <p:ph idx="2" type="body"/>
          </p:nvPr>
        </p:nvSpPr>
        <p:spPr>
          <a:xfrm>
            <a:off x="1079500" y="5707173"/>
            <a:ext cx="22224900" cy="1549500"/>
          </a:xfrm>
          <a:prstGeom prst="rect">
            <a:avLst/>
          </a:prstGeom>
        </p:spPr>
        <p:txBody>
          <a:bodyPr anchorCtr="0" anchor="ctr" bIns="50800" lIns="50800" spcFirstLastPara="1" rIns="50800" wrap="square" tIns="50800">
            <a:spAutoFit/>
          </a:bodyPr>
          <a:lstStyle/>
          <a:p>
            <a:pPr indent="0" lvl="0" marL="0" rtl="0" algn="l">
              <a:spcBef>
                <a:spcPts val="0"/>
              </a:spcBef>
              <a:spcAft>
                <a:spcPts val="0"/>
              </a:spcAft>
              <a:buNone/>
            </a:pPr>
            <a:r>
              <a:rPr lang="en-NL"/>
              <a:t>iMagine Administrative KO meeting</a:t>
            </a:r>
            <a:endParaRPr/>
          </a:p>
        </p:txBody>
      </p:sp>
      <p:sp>
        <p:nvSpPr>
          <p:cNvPr id="473" name="Google Shape;473;p45"/>
          <p:cNvSpPr txBox="1"/>
          <p:nvPr>
            <p:ph idx="3" type="body"/>
          </p:nvPr>
        </p:nvSpPr>
        <p:spPr>
          <a:xfrm>
            <a:off x="1209182" y="10729563"/>
            <a:ext cx="113184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Sept 14, 2022</a:t>
            </a:r>
            <a:endParaRPr/>
          </a:p>
        </p:txBody>
      </p:sp>
      <p:sp>
        <p:nvSpPr>
          <p:cNvPr id="474" name="Google Shape;474;p45"/>
          <p:cNvSpPr txBox="1"/>
          <p:nvPr>
            <p:ph idx="4" type="body"/>
          </p:nvPr>
        </p:nvSpPr>
        <p:spPr>
          <a:xfrm>
            <a:off x="1209182" y="11648613"/>
            <a:ext cx="113184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475" name="Google Shape;475;p45"/>
          <p:cNvSpPr txBox="1"/>
          <p:nvPr>
            <p:ph idx="5" type="body"/>
          </p:nvPr>
        </p:nvSpPr>
        <p:spPr>
          <a:xfrm>
            <a:off x="15133504" y="10805763"/>
            <a:ext cx="8124300" cy="615600"/>
          </a:xfrm>
          <a:prstGeom prst="rect">
            <a:avLst/>
          </a:prstGeom>
        </p:spPr>
        <p:txBody>
          <a:bodyPr anchorCtr="0" anchor="t" bIns="0" lIns="0" spcFirstLastPara="1" rIns="0" wrap="square" tIns="0">
            <a:spAutoFit/>
          </a:bodyPr>
          <a:lstStyle/>
          <a:p>
            <a:pPr indent="0" lvl="0" marL="0" rtl="0" algn="r">
              <a:spcBef>
                <a:spcPts val="0"/>
              </a:spcBef>
              <a:spcAft>
                <a:spcPts val="0"/>
              </a:spcAft>
              <a:buNone/>
            </a:pPr>
            <a:r>
              <a:t/>
            </a:r>
            <a:endParaRPr/>
          </a:p>
        </p:txBody>
      </p:sp>
      <p:sp>
        <p:nvSpPr>
          <p:cNvPr id="476" name="Google Shape;476;p45"/>
          <p:cNvSpPr txBox="1"/>
          <p:nvPr>
            <p:ph idx="6" type="body"/>
          </p:nvPr>
        </p:nvSpPr>
        <p:spPr>
          <a:xfrm>
            <a:off x="15133505" y="11648613"/>
            <a:ext cx="8124300" cy="615600"/>
          </a:xfrm>
          <a:prstGeom prst="rect">
            <a:avLst/>
          </a:prstGeom>
        </p:spPr>
        <p:txBody>
          <a:bodyPr anchorCtr="0" anchor="t" bIns="0" lIns="0" spcFirstLastPara="1" rIns="0" wrap="square" tIns="0">
            <a:spAutoFit/>
          </a:bodyPr>
          <a:lstStyle/>
          <a:p>
            <a:pPr indent="0" lvl="0" marL="0" rtl="0" algn="r">
              <a:spcBef>
                <a:spcPts val="0"/>
              </a:spcBef>
              <a:spcAft>
                <a:spcPts val="0"/>
              </a:spcAft>
              <a:buNone/>
            </a:pPr>
            <a:r>
              <a:t/>
            </a:r>
            <a:endParaRPr/>
          </a:p>
        </p:txBody>
      </p:sp>
      <p:sp>
        <p:nvSpPr>
          <p:cNvPr id="477" name="Google Shape;477;p45"/>
          <p:cNvSpPr txBox="1"/>
          <p:nvPr>
            <p:ph idx="7" type="body"/>
          </p:nvPr>
        </p:nvSpPr>
        <p:spPr>
          <a:xfrm>
            <a:off x="6484470" y="12746860"/>
            <a:ext cx="5802300" cy="3693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t/>
            </a:r>
            <a:endParaRPr/>
          </a:p>
        </p:txBody>
      </p:sp>
      <p:sp>
        <p:nvSpPr>
          <p:cNvPr id="478" name="Google Shape;478;p45"/>
          <p:cNvSpPr txBox="1"/>
          <p:nvPr>
            <p:ph idx="8" type="body"/>
          </p:nvPr>
        </p:nvSpPr>
        <p:spPr>
          <a:xfrm>
            <a:off x="1210140" y="12746860"/>
            <a:ext cx="4320000" cy="3693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t/>
            </a:r>
            <a:endParaRPr/>
          </a:p>
        </p:txBody>
      </p:sp>
      <p:sp>
        <p:nvSpPr>
          <p:cNvPr id="479" name="Google Shape;479;p45"/>
          <p:cNvSpPr txBox="1"/>
          <p:nvPr>
            <p:ph idx="4294967295" type="sldNum"/>
          </p:nvPr>
        </p:nvSpPr>
        <p:spPr>
          <a:xfrm>
            <a:off x="22818090" y="12666269"/>
            <a:ext cx="1463100" cy="1050000"/>
          </a:xfrm>
          <a:prstGeom prst="rect">
            <a:avLst/>
          </a:prstGeom>
        </p:spPr>
        <p:txBody>
          <a:bodyPr anchorCtr="0" anchor="ctr" bIns="45700" lIns="91425" spcFirstLastPara="1" rIns="91425" wrap="square" tIns="45700">
            <a:noAutofit/>
          </a:bodyPr>
          <a:lstStyle/>
          <a:p>
            <a:pPr indent="0" lvl="0" marL="0" rtl="0" algn="r">
              <a:spcBef>
                <a:spcPts val="0"/>
              </a:spcBef>
              <a:spcAft>
                <a:spcPts val="0"/>
              </a:spcAft>
              <a:buNone/>
            </a:pPr>
            <a:fld id="{00000000-1234-1234-1234-123412341234}" type="slidenum">
              <a:rPr lang="en-NL"/>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2" name="Shape 602"/>
        <p:cNvGrpSpPr/>
        <p:nvPr/>
      </p:nvGrpSpPr>
      <p:grpSpPr>
        <a:xfrm>
          <a:off x="0" y="0"/>
          <a:ext cx="0" cy="0"/>
          <a:chOff x="0" y="0"/>
          <a:chExt cx="0" cy="0"/>
        </a:xfrm>
      </p:grpSpPr>
      <p:grpSp>
        <p:nvGrpSpPr>
          <p:cNvPr id="603" name="Google Shape;603;p54"/>
          <p:cNvGrpSpPr/>
          <p:nvPr/>
        </p:nvGrpSpPr>
        <p:grpSpPr>
          <a:xfrm>
            <a:off x="924529" y="3102093"/>
            <a:ext cx="22496985" cy="6377254"/>
            <a:chOff x="-764845" y="795502"/>
            <a:chExt cx="12358944" cy="3601137"/>
          </a:xfrm>
        </p:grpSpPr>
        <p:grpSp>
          <p:nvGrpSpPr>
            <p:cNvPr id="604" name="Google Shape;604;p54"/>
            <p:cNvGrpSpPr/>
            <p:nvPr/>
          </p:nvGrpSpPr>
          <p:grpSpPr>
            <a:xfrm>
              <a:off x="1493646" y="795534"/>
              <a:ext cx="10100453" cy="3601105"/>
              <a:chOff x="1469421" y="795499"/>
              <a:chExt cx="10100453" cy="4757703"/>
            </a:xfrm>
          </p:grpSpPr>
          <p:sp>
            <p:nvSpPr>
              <p:cNvPr id="605" name="Google Shape;605;p54"/>
              <p:cNvSpPr/>
              <p:nvPr/>
            </p:nvSpPr>
            <p:spPr>
              <a:xfrm>
                <a:off x="4904176" y="795502"/>
                <a:ext cx="15072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Private Companies</a:t>
                </a:r>
                <a:endParaRPr sz="2400">
                  <a:latin typeface="DM Sans"/>
                  <a:ea typeface="DM Sans"/>
                  <a:cs typeface="DM Sans"/>
                  <a:sym typeface="DM Sans"/>
                </a:endParaRPr>
              </a:p>
            </p:txBody>
          </p:sp>
          <p:sp>
            <p:nvSpPr>
              <p:cNvPr id="606" name="Google Shape;606;p54"/>
              <p:cNvSpPr/>
              <p:nvPr/>
            </p:nvSpPr>
            <p:spPr>
              <a:xfrm>
                <a:off x="6621553" y="795502"/>
                <a:ext cx="15072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Policy Makers</a:t>
                </a:r>
                <a:endParaRPr sz="2400">
                  <a:latin typeface="DM Sans"/>
                  <a:ea typeface="DM Sans"/>
                  <a:cs typeface="DM Sans"/>
                  <a:sym typeface="DM Sans"/>
                </a:endParaRPr>
              </a:p>
            </p:txBody>
          </p:sp>
          <p:sp>
            <p:nvSpPr>
              <p:cNvPr id="607" name="Google Shape;607;p54"/>
              <p:cNvSpPr/>
              <p:nvPr/>
            </p:nvSpPr>
            <p:spPr>
              <a:xfrm>
                <a:off x="10062674" y="795502"/>
                <a:ext cx="15072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NGOs and other organizations</a:t>
                </a:r>
                <a:endParaRPr sz="2400">
                  <a:latin typeface="DM Sans"/>
                  <a:ea typeface="DM Sans"/>
                  <a:cs typeface="DM Sans"/>
                  <a:sym typeface="DM Sans"/>
                </a:endParaRPr>
              </a:p>
            </p:txBody>
          </p:sp>
          <p:sp>
            <p:nvSpPr>
              <p:cNvPr id="608" name="Google Shape;608;p54"/>
              <p:cNvSpPr/>
              <p:nvPr/>
            </p:nvSpPr>
            <p:spPr>
              <a:xfrm>
                <a:off x="1469421" y="795502"/>
                <a:ext cx="15072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Researchers</a:t>
                </a:r>
                <a:endParaRPr sz="2400">
                  <a:latin typeface="DM Sans"/>
                  <a:ea typeface="DM Sans"/>
                  <a:cs typeface="DM Sans"/>
                  <a:sym typeface="DM Sans"/>
                </a:endParaRPr>
              </a:p>
            </p:txBody>
          </p:sp>
          <p:sp>
            <p:nvSpPr>
              <p:cNvPr id="609" name="Google Shape;609;p54"/>
              <p:cNvSpPr/>
              <p:nvPr/>
            </p:nvSpPr>
            <p:spPr>
              <a:xfrm>
                <a:off x="3186798" y="795502"/>
                <a:ext cx="15072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EOSC, AI4Europe and other AI communities</a:t>
                </a:r>
                <a:endParaRPr sz="2400">
                  <a:latin typeface="DM Sans"/>
                  <a:ea typeface="DM Sans"/>
                  <a:cs typeface="DM Sans"/>
                  <a:sym typeface="DM Sans"/>
                </a:endParaRPr>
              </a:p>
            </p:txBody>
          </p:sp>
          <p:sp>
            <p:nvSpPr>
              <p:cNvPr id="610" name="Google Shape;610;p54"/>
              <p:cNvSpPr/>
              <p:nvPr/>
            </p:nvSpPr>
            <p:spPr>
              <a:xfrm>
                <a:off x="8312673" y="795499"/>
                <a:ext cx="1565400" cy="47577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Environmental and other Governmental Agencies</a:t>
                </a:r>
                <a:endParaRPr sz="2400">
                  <a:latin typeface="DM Sans"/>
                  <a:ea typeface="DM Sans"/>
                  <a:cs typeface="DM Sans"/>
                  <a:sym typeface="DM Sans"/>
                </a:endParaRPr>
              </a:p>
            </p:txBody>
          </p:sp>
        </p:grpSp>
        <p:sp>
          <p:nvSpPr>
            <p:cNvPr id="611" name="Google Shape;611;p54"/>
            <p:cNvSpPr/>
            <p:nvPr/>
          </p:nvSpPr>
          <p:spPr>
            <a:xfrm>
              <a:off x="-764845" y="795502"/>
              <a:ext cx="2026800" cy="3600900"/>
            </a:xfrm>
            <a:prstGeom prst="roundRect">
              <a:avLst>
                <a:gd fmla="val 16667" name="adj"/>
              </a:avLst>
            </a:prstGeom>
            <a:solidFill>
              <a:srgbClr val="C9DAF8"/>
            </a:solidFill>
            <a:ln cap="flat" cmpd="sng" w="12700">
              <a:solidFill>
                <a:srgbClr val="42719B"/>
              </a:solidFill>
              <a:prstDash val="solid"/>
              <a:miter lim="800000"/>
              <a:headEnd len="sm" w="sm" type="none"/>
              <a:tailEnd len="sm" w="sm" type="none"/>
            </a:ln>
          </p:spPr>
          <p:txBody>
            <a:bodyPr anchorCtr="0" anchor="t" bIns="91400" lIns="182850" spcFirstLastPara="1" rIns="182850" wrap="square" tIns="91400">
              <a:noAutofit/>
            </a:bodyPr>
            <a:lstStyle/>
            <a:p>
              <a:pPr indent="0" lvl="0" marL="0" marR="0" rtl="0" algn="ctr">
                <a:spcBef>
                  <a:spcPts val="0"/>
                </a:spcBef>
                <a:spcAft>
                  <a:spcPts val="0"/>
                </a:spcAft>
                <a:buNone/>
              </a:pPr>
              <a:r>
                <a:rPr b="1" lang="en-NL" sz="2400">
                  <a:latin typeface="DM Sans"/>
                  <a:ea typeface="DM Sans"/>
                  <a:cs typeface="DM Sans"/>
                  <a:sym typeface="DM Sans"/>
                </a:rPr>
                <a:t>Service and content providers</a:t>
              </a:r>
              <a:endParaRPr sz="2400">
                <a:latin typeface="DM Sans"/>
                <a:ea typeface="DM Sans"/>
                <a:cs typeface="DM Sans"/>
                <a:sym typeface="DM Sans"/>
              </a:endParaRPr>
            </a:p>
          </p:txBody>
        </p:sp>
        <p:sp>
          <p:nvSpPr>
            <p:cNvPr id="612" name="Google Shape;612;p54"/>
            <p:cNvSpPr/>
            <p:nvPr/>
          </p:nvSpPr>
          <p:spPr>
            <a:xfrm>
              <a:off x="1565835" y="2019868"/>
              <a:ext cx="9889200" cy="422400"/>
            </a:xfrm>
            <a:prstGeom prst="roundRect">
              <a:avLst>
                <a:gd fmla="val 16667" name="adj"/>
              </a:avLst>
            </a:prstGeom>
            <a:solidFill>
              <a:schemeClr val="lt1"/>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b="1" lang="en-NL" sz="2400">
                  <a:solidFill>
                    <a:srgbClr val="000000"/>
                  </a:solidFill>
                  <a:latin typeface="DM Sans"/>
                  <a:ea typeface="DM Sans"/>
                  <a:cs typeface="DM Sans"/>
                  <a:sym typeface="DM Sans"/>
                </a:rPr>
                <a:t>KER1</a:t>
              </a:r>
              <a:r>
                <a:rPr lang="en-NL" sz="2400">
                  <a:solidFill>
                    <a:srgbClr val="000000"/>
                  </a:solidFill>
                  <a:latin typeface="DM Sans"/>
                  <a:ea typeface="DM Sans"/>
                  <a:cs typeface="DM Sans"/>
                  <a:sym typeface="DM Sans"/>
                </a:rPr>
                <a:t>: A portfolio of proven, operational, AI services</a:t>
              </a:r>
              <a:endParaRPr sz="2400">
                <a:latin typeface="DM Sans"/>
                <a:ea typeface="DM Sans"/>
                <a:cs typeface="DM Sans"/>
                <a:sym typeface="DM Sans"/>
              </a:endParaRPr>
            </a:p>
          </p:txBody>
        </p:sp>
        <p:sp>
          <p:nvSpPr>
            <p:cNvPr id="613" name="Google Shape;613;p54"/>
            <p:cNvSpPr/>
            <p:nvPr/>
          </p:nvSpPr>
          <p:spPr>
            <a:xfrm>
              <a:off x="-709169" y="2019869"/>
              <a:ext cx="1920300" cy="991500"/>
            </a:xfrm>
            <a:prstGeom prst="roundRect">
              <a:avLst>
                <a:gd fmla="val 16667" name="adj"/>
              </a:avLst>
            </a:prstGeom>
            <a:solidFill>
              <a:schemeClr val="lt1"/>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b="1" lang="en-NL" sz="2400" u="none" strike="noStrike">
                  <a:solidFill>
                    <a:srgbClr val="000000"/>
                  </a:solidFill>
                  <a:latin typeface="DM Sans"/>
                  <a:ea typeface="DM Sans"/>
                  <a:cs typeface="DM Sans"/>
                  <a:sym typeface="DM Sans"/>
                </a:rPr>
                <a:t>KER2</a:t>
              </a:r>
              <a:r>
                <a:rPr lang="en-NL" sz="2400" u="none" strike="noStrike">
                  <a:solidFill>
                    <a:srgbClr val="000000"/>
                  </a:solidFill>
                  <a:latin typeface="DM Sans"/>
                  <a:ea typeface="DM Sans"/>
                  <a:cs typeface="DM Sans"/>
                  <a:sym typeface="DM Sans"/>
                </a:rPr>
                <a:t>: A portfolio of new, validated AI services</a:t>
              </a:r>
              <a:endParaRPr sz="2400">
                <a:latin typeface="DM Sans"/>
                <a:ea typeface="DM Sans"/>
                <a:cs typeface="DM Sans"/>
                <a:sym typeface="DM Sans"/>
              </a:endParaRPr>
            </a:p>
          </p:txBody>
        </p:sp>
        <p:sp>
          <p:nvSpPr>
            <p:cNvPr id="614" name="Google Shape;614;p54"/>
            <p:cNvSpPr/>
            <p:nvPr/>
          </p:nvSpPr>
          <p:spPr>
            <a:xfrm>
              <a:off x="1571773" y="2589031"/>
              <a:ext cx="9889200" cy="422400"/>
            </a:xfrm>
            <a:prstGeom prst="roundRect">
              <a:avLst>
                <a:gd fmla="val 16667" name="adj"/>
              </a:avLst>
            </a:prstGeom>
            <a:solidFill>
              <a:schemeClr val="lt1"/>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b="1" lang="en-NL" sz="2400" u="none" strike="noStrike">
                  <a:solidFill>
                    <a:srgbClr val="000000"/>
                  </a:solidFill>
                  <a:latin typeface="DM Sans"/>
                  <a:ea typeface="DM Sans"/>
                  <a:cs typeface="DM Sans"/>
                  <a:sym typeface="DM Sans"/>
                </a:rPr>
                <a:t>KER3</a:t>
              </a:r>
              <a:r>
                <a:rPr lang="en-NL" sz="2400" u="none" strike="noStrike">
                  <a:solidFill>
                    <a:srgbClr val="000000"/>
                  </a:solidFill>
                  <a:latin typeface="DM Sans"/>
                  <a:ea typeface="DM Sans"/>
                  <a:cs typeface="DM Sans"/>
                  <a:sym typeface="DM Sans"/>
                </a:rPr>
                <a:t>: A large collection of high-quality image repositories</a:t>
              </a:r>
              <a:endParaRPr sz="2400">
                <a:solidFill>
                  <a:srgbClr val="000000"/>
                </a:solidFill>
                <a:latin typeface="DM Sans"/>
                <a:ea typeface="DM Sans"/>
                <a:cs typeface="DM Sans"/>
                <a:sym typeface="DM Sans"/>
              </a:endParaRPr>
            </a:p>
          </p:txBody>
        </p:sp>
        <p:sp>
          <p:nvSpPr>
            <p:cNvPr id="615" name="Google Shape;615;p54"/>
            <p:cNvSpPr/>
            <p:nvPr/>
          </p:nvSpPr>
          <p:spPr>
            <a:xfrm>
              <a:off x="-709169" y="3158188"/>
              <a:ext cx="8713500" cy="514500"/>
            </a:xfrm>
            <a:prstGeom prst="roundRect">
              <a:avLst>
                <a:gd fmla="val 16667" name="adj"/>
              </a:avLst>
            </a:prstGeom>
            <a:solidFill>
              <a:schemeClr val="lt1"/>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b="1" lang="en-NL" sz="2400" u="none" strike="noStrike">
                  <a:solidFill>
                    <a:srgbClr val="000000"/>
                  </a:solidFill>
                  <a:latin typeface="DM Sans"/>
                  <a:ea typeface="DM Sans"/>
                  <a:cs typeface="DM Sans"/>
                  <a:sym typeface="DM Sans"/>
                </a:rPr>
                <a:t>KER4</a:t>
              </a:r>
              <a:r>
                <a:rPr lang="en-NL" sz="2400" u="none" strike="noStrike">
                  <a:solidFill>
                    <a:srgbClr val="000000"/>
                  </a:solidFill>
                  <a:latin typeface="DM Sans"/>
                  <a:ea typeface="DM Sans"/>
                  <a:cs typeface="DM Sans"/>
                  <a:sym typeface="DM Sans"/>
                </a:rPr>
                <a:t>: Federated IT platform for developing, testing, training, deploying, and running AI-based imaging applications.</a:t>
              </a:r>
              <a:endParaRPr sz="2400">
                <a:solidFill>
                  <a:srgbClr val="000000"/>
                </a:solidFill>
                <a:latin typeface="DM Sans"/>
                <a:ea typeface="DM Sans"/>
                <a:cs typeface="DM Sans"/>
                <a:sym typeface="DM Sans"/>
              </a:endParaRPr>
            </a:p>
          </p:txBody>
        </p:sp>
        <p:sp>
          <p:nvSpPr>
            <p:cNvPr id="616" name="Google Shape;616;p54"/>
            <p:cNvSpPr/>
            <p:nvPr/>
          </p:nvSpPr>
          <p:spPr>
            <a:xfrm>
              <a:off x="1565834" y="3770386"/>
              <a:ext cx="9889200" cy="384000"/>
            </a:xfrm>
            <a:prstGeom prst="roundRect">
              <a:avLst>
                <a:gd fmla="val 16667" name="adj"/>
              </a:avLst>
            </a:prstGeom>
            <a:solidFill>
              <a:schemeClr val="lt1"/>
            </a:solidFill>
            <a:ln>
              <a:noFill/>
            </a:ln>
          </p:spPr>
          <p:txBody>
            <a:bodyPr anchorCtr="0" anchor="ctr" bIns="91400" lIns="182850" spcFirstLastPara="1" rIns="182850" wrap="square" tIns="91400">
              <a:noAutofit/>
            </a:bodyPr>
            <a:lstStyle/>
            <a:p>
              <a:pPr indent="0" lvl="0" marL="0" marR="0" rtl="0" algn="l">
                <a:spcBef>
                  <a:spcPts val="0"/>
                </a:spcBef>
                <a:spcAft>
                  <a:spcPts val="0"/>
                </a:spcAft>
                <a:buNone/>
              </a:pPr>
              <a:r>
                <a:rPr b="1" lang="en-NL" sz="2400" u="none" strike="noStrike">
                  <a:solidFill>
                    <a:srgbClr val="000000"/>
                  </a:solidFill>
                  <a:latin typeface="DM Sans"/>
                  <a:ea typeface="DM Sans"/>
                  <a:cs typeface="DM Sans"/>
                  <a:sym typeface="DM Sans"/>
                </a:rPr>
                <a:t>KER5</a:t>
              </a:r>
              <a:r>
                <a:rPr lang="en-NL" sz="2400" u="none" strike="noStrike">
                  <a:solidFill>
                    <a:srgbClr val="000000"/>
                  </a:solidFill>
                  <a:latin typeface="DM Sans"/>
                  <a:ea typeface="DM Sans"/>
                  <a:cs typeface="DM Sans"/>
                  <a:sym typeface="DM Sans"/>
                </a:rPr>
                <a:t>: Lessons learnt and best practice documentation.</a:t>
              </a:r>
              <a:endParaRPr sz="2400">
                <a:solidFill>
                  <a:srgbClr val="000000"/>
                </a:solidFill>
                <a:latin typeface="DM Sans"/>
                <a:ea typeface="DM Sans"/>
                <a:cs typeface="DM Sans"/>
                <a:sym typeface="DM Sans"/>
              </a:endParaRPr>
            </a:p>
          </p:txBody>
        </p:sp>
      </p:grpSp>
      <p:sp>
        <p:nvSpPr>
          <p:cNvPr id="617" name="Google Shape;617;p54"/>
          <p:cNvSpPr txBox="1"/>
          <p:nvPr>
            <p:ph type="title"/>
          </p:nvPr>
        </p:nvSpPr>
        <p:spPr>
          <a:xfrm>
            <a:off x="3683025" y="603450"/>
            <a:ext cx="189810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Key Exploitable Results (KERs), Target groups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55"/>
          <p:cNvSpPr txBox="1"/>
          <p:nvPr>
            <p:ph type="title"/>
          </p:nvPr>
        </p:nvSpPr>
        <p:spPr>
          <a:xfrm>
            <a:off x="2564146" y="782996"/>
            <a:ext cx="21031200" cy="868200"/>
          </a:xfrm>
          <a:prstGeom prst="rect">
            <a:avLst/>
          </a:prstGeom>
        </p:spPr>
        <p:txBody>
          <a:bodyPr anchorCtr="0" anchor="ctr" bIns="45700" lIns="45700" spcFirstLastPara="1" rIns="45700" wrap="square" tIns="45700">
            <a:spAutoFit/>
          </a:bodyPr>
          <a:lstStyle/>
          <a:p>
            <a:pPr indent="0" lvl="0" marL="0" rtl="0" algn="l">
              <a:spcBef>
                <a:spcPts val="0"/>
              </a:spcBef>
              <a:spcAft>
                <a:spcPts val="0"/>
              </a:spcAft>
              <a:buNone/>
            </a:pPr>
            <a:r>
              <a:rPr lang="en-NL"/>
              <a:t>WP structure</a:t>
            </a:r>
            <a:r>
              <a:rPr lang="en-NL"/>
              <a:t> and coordinators </a:t>
            </a:r>
            <a:endParaRPr/>
          </a:p>
        </p:txBody>
      </p:sp>
      <p:sp>
        <p:nvSpPr>
          <p:cNvPr id="624" name="Google Shape;624;p55"/>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0"/>
              </a:spcBef>
              <a:spcAft>
                <a:spcPts val="0"/>
              </a:spcAft>
              <a:buNone/>
            </a:pPr>
            <a:r>
              <a:t/>
            </a:r>
            <a:endParaRPr/>
          </a:p>
        </p:txBody>
      </p:sp>
      <p:sp>
        <p:nvSpPr>
          <p:cNvPr id="625" name="Google Shape;625;p55"/>
          <p:cNvSpPr txBox="1"/>
          <p:nvPr>
            <p:ph idx="12" type="sldNum"/>
          </p:nvPr>
        </p:nvSpPr>
        <p:spPr>
          <a:xfrm>
            <a:off x="23351074" y="13045350"/>
            <a:ext cx="4839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pic>
        <p:nvPicPr>
          <p:cNvPr id="626" name="Google Shape;626;p55"/>
          <p:cNvPicPr preferRelativeResize="0"/>
          <p:nvPr/>
        </p:nvPicPr>
        <p:blipFill rotWithShape="1">
          <a:blip r:embed="rId3">
            <a:alphaModFix/>
          </a:blip>
          <a:srcRect b="0" l="0" r="0" t="0"/>
          <a:stretch/>
        </p:blipFill>
        <p:spPr>
          <a:xfrm>
            <a:off x="911600" y="2625500"/>
            <a:ext cx="22560801" cy="9557787"/>
          </a:xfrm>
          <a:prstGeom prst="rect">
            <a:avLst/>
          </a:prstGeom>
          <a:noFill/>
          <a:ln>
            <a:noFill/>
          </a:ln>
        </p:spPr>
      </p:pic>
      <p:sp>
        <p:nvSpPr>
          <p:cNvPr id="627" name="Google Shape;627;p55"/>
          <p:cNvSpPr txBox="1"/>
          <p:nvPr/>
        </p:nvSpPr>
        <p:spPr>
          <a:xfrm>
            <a:off x="16539850" y="10358750"/>
            <a:ext cx="2842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NL" sz="2400">
                <a:solidFill>
                  <a:srgbClr val="9900FF"/>
                </a:solidFill>
              </a:rPr>
              <a:t>EGI (Mandy Lin)</a:t>
            </a:r>
            <a:endParaRPr b="1" i="1" sz="2400">
              <a:solidFill>
                <a:srgbClr val="9900FF"/>
              </a:solidFill>
            </a:endParaRPr>
          </a:p>
        </p:txBody>
      </p:sp>
      <p:sp>
        <p:nvSpPr>
          <p:cNvPr id="628" name="Google Shape;628;p55"/>
          <p:cNvSpPr txBox="1"/>
          <p:nvPr/>
        </p:nvSpPr>
        <p:spPr>
          <a:xfrm>
            <a:off x="2041725" y="8279200"/>
            <a:ext cx="322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NL" sz="2400">
                <a:solidFill>
                  <a:srgbClr val="9900FF"/>
                </a:solidFill>
              </a:rPr>
              <a:t>EGI (Smitesh Jain)</a:t>
            </a:r>
            <a:endParaRPr b="1" i="1" sz="2400">
              <a:solidFill>
                <a:srgbClr val="9900FF"/>
              </a:solidFill>
            </a:endParaRPr>
          </a:p>
        </p:txBody>
      </p:sp>
      <p:sp>
        <p:nvSpPr>
          <p:cNvPr id="629" name="Google Shape;629;p55"/>
          <p:cNvSpPr txBox="1"/>
          <p:nvPr/>
        </p:nvSpPr>
        <p:spPr>
          <a:xfrm>
            <a:off x="11277500" y="6447650"/>
            <a:ext cx="32235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NL" sz="2400">
                <a:solidFill>
                  <a:srgbClr val="9900FF"/>
                </a:solidFill>
              </a:rPr>
              <a:t>KIT </a:t>
            </a:r>
            <a:r>
              <a:rPr b="1" i="1" lang="en-NL" sz="2400">
                <a:solidFill>
                  <a:srgbClr val="9900FF"/>
                </a:solidFill>
              </a:rPr>
              <a:t>(Valentin Kozlov)</a:t>
            </a:r>
            <a:endParaRPr b="1" i="1" sz="2400">
              <a:solidFill>
                <a:srgbClr val="9900FF"/>
              </a:solidFill>
            </a:endParaRPr>
          </a:p>
        </p:txBody>
      </p:sp>
      <p:sp>
        <p:nvSpPr>
          <p:cNvPr id="630" name="Google Shape;630;p55"/>
          <p:cNvSpPr txBox="1"/>
          <p:nvPr/>
        </p:nvSpPr>
        <p:spPr>
          <a:xfrm>
            <a:off x="10473000" y="8584000"/>
            <a:ext cx="41994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NL" sz="2400">
                <a:solidFill>
                  <a:srgbClr val="9900FF"/>
                </a:solidFill>
              </a:rPr>
              <a:t>CSIC</a:t>
            </a:r>
            <a:r>
              <a:rPr b="1" i="1" lang="en-NL" sz="2400">
                <a:solidFill>
                  <a:srgbClr val="9900FF"/>
                </a:solidFill>
              </a:rPr>
              <a:t> (Á</a:t>
            </a:r>
            <a:r>
              <a:rPr b="1" i="1" lang="en-NL" sz="2400">
                <a:solidFill>
                  <a:srgbClr val="9900FF"/>
                </a:solidFill>
              </a:rPr>
              <a:t>lvaro López García</a:t>
            </a:r>
            <a:r>
              <a:rPr b="1" i="1" lang="en-NL" sz="2400">
                <a:solidFill>
                  <a:srgbClr val="9900FF"/>
                </a:solidFill>
              </a:rPr>
              <a:t>)</a:t>
            </a:r>
            <a:endParaRPr b="1" i="1" sz="2400">
              <a:solidFill>
                <a:srgbClr val="9900FF"/>
              </a:solidFill>
            </a:endParaRPr>
          </a:p>
        </p:txBody>
      </p:sp>
      <p:sp>
        <p:nvSpPr>
          <p:cNvPr id="631" name="Google Shape;631;p55"/>
          <p:cNvSpPr txBox="1"/>
          <p:nvPr/>
        </p:nvSpPr>
        <p:spPr>
          <a:xfrm>
            <a:off x="18522975" y="7648900"/>
            <a:ext cx="4199400" cy="554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i="1" lang="en-NL" sz="2400">
                <a:solidFill>
                  <a:srgbClr val="9900FF"/>
                </a:solidFill>
              </a:rPr>
              <a:t>MARIS </a:t>
            </a:r>
            <a:r>
              <a:rPr b="1" i="1" lang="en-NL" sz="2400">
                <a:solidFill>
                  <a:srgbClr val="9900FF"/>
                </a:solidFill>
              </a:rPr>
              <a:t>(Dick Shaap)</a:t>
            </a:r>
            <a:endParaRPr b="1" i="1" sz="2400">
              <a:solidFill>
                <a:srgbClr val="99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5" name="Shape 635"/>
        <p:cNvGrpSpPr/>
        <p:nvPr/>
      </p:nvGrpSpPr>
      <p:grpSpPr>
        <a:xfrm>
          <a:off x="0" y="0"/>
          <a:ext cx="0" cy="0"/>
          <a:chOff x="0" y="0"/>
          <a:chExt cx="0" cy="0"/>
        </a:xfrm>
      </p:grpSpPr>
      <p:graphicFrame>
        <p:nvGraphicFramePr>
          <p:cNvPr id="636" name="Google Shape;636;p56"/>
          <p:cNvGraphicFramePr/>
          <p:nvPr/>
        </p:nvGraphicFramePr>
        <p:xfrm>
          <a:off x="1330025" y="3665825"/>
          <a:ext cx="3000000" cy="3000000"/>
        </p:xfrm>
        <a:graphic>
          <a:graphicData uri="http://schemas.openxmlformats.org/drawingml/2006/table">
            <a:tbl>
              <a:tblPr>
                <a:noFill/>
                <a:tableStyleId>{90A19A3C-0640-4C84-B8AA-F5AFEB3542F6}</a:tableStyleId>
              </a:tblPr>
              <a:tblGrid>
                <a:gridCol w="10861975"/>
                <a:gridCol w="10861975"/>
              </a:tblGrid>
              <a:tr h="1009475">
                <a:tc>
                  <a:txBody>
                    <a:bodyPr/>
                    <a:lstStyle/>
                    <a:p>
                      <a:pPr indent="0" lvl="0" marL="0" marR="0" rtl="0" algn="l">
                        <a:lnSpc>
                          <a:spcPct val="100000"/>
                        </a:lnSpc>
                        <a:spcBef>
                          <a:spcPts val="0"/>
                        </a:spcBef>
                        <a:spcAft>
                          <a:spcPts val="0"/>
                        </a:spcAft>
                        <a:buClr>
                          <a:srgbClr val="000000"/>
                        </a:buClr>
                        <a:buSzPts val="2700"/>
                        <a:buFont typeface="Arial"/>
                        <a:buNone/>
                      </a:pPr>
                      <a:r>
                        <a:rPr b="1" lang="en-NL" sz="3700" u="none" cap="none" strike="noStrike">
                          <a:solidFill>
                            <a:srgbClr val="C55910"/>
                          </a:solidFill>
                        </a:rPr>
                        <a:t>WP</a:t>
                      </a:r>
                      <a:r>
                        <a:rPr b="1" lang="en-NL" sz="3700">
                          <a:solidFill>
                            <a:srgbClr val="C55910"/>
                          </a:solidFill>
                        </a:rPr>
                        <a:t>4 </a:t>
                      </a:r>
                      <a:r>
                        <a:rPr b="1" lang="en-NL" sz="3700"/>
                        <a:t>VA access provisioning: AI and Infrastructure Services (13)</a:t>
                      </a:r>
                      <a:endParaRPr b="1" sz="3700" u="none" cap="none" strike="noStrike">
                        <a:solidFill>
                          <a:srgbClr val="9900FF"/>
                        </a:solidFill>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2700"/>
                        <a:buFont typeface="Arial"/>
                        <a:buNone/>
                      </a:pPr>
                      <a:r>
                        <a:rPr b="1" lang="en-NL" sz="3700" u="none" cap="none" strike="noStrike">
                          <a:solidFill>
                            <a:srgbClr val="C55910"/>
                          </a:solidFill>
                        </a:rPr>
                        <a:t>WP</a:t>
                      </a:r>
                      <a:r>
                        <a:rPr b="1" lang="en-NL" sz="3700">
                          <a:solidFill>
                            <a:srgbClr val="C55910"/>
                          </a:solidFill>
                        </a:rPr>
                        <a:t>5 </a:t>
                      </a:r>
                      <a:r>
                        <a:rPr b="1" lang="en-NL" sz="3700"/>
                        <a:t>VA access provisioning: Imaging data and analysis tools (5)</a:t>
                      </a:r>
                      <a:endParaRPr b="1" sz="3700" u="none" cap="none" strike="noStrike">
                        <a:solidFill>
                          <a:srgbClr val="9900FF"/>
                        </a:solidFill>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1016000">
                <a:tc>
                  <a:txBody>
                    <a:bodyPr/>
                    <a:lstStyle/>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 (PARTNER’S NAME) </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 Development Service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Applications as a Service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iMagine AI framework</a:t>
                      </a:r>
                      <a:endParaRPr sz="2800">
                        <a:latin typeface="DM Sans"/>
                        <a:ea typeface="DM Sans"/>
                        <a:cs typeface="DM Sans"/>
                        <a:sym typeface="DM Sans"/>
                      </a:endParaRPr>
                    </a:p>
                    <a:p>
                      <a:pPr indent="0" lvl="0" marL="0" rtl="0" algn="l">
                        <a:spcBef>
                          <a:spcPts val="0"/>
                        </a:spcBef>
                        <a:spcAft>
                          <a:spcPts val="0"/>
                        </a:spcAft>
                        <a:buNone/>
                      </a:pPr>
                      <a:r>
                        <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GPU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Storage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GPU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Storage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TR-FC1-ULAKBIM</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WaltonCloud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WaltonCloud - Storage</a:t>
                      </a:r>
                      <a:endParaRPr sz="2800">
                        <a:latin typeface="DM Sans"/>
                        <a:ea typeface="DM Sans"/>
                        <a:cs typeface="DM Sans"/>
                        <a:sym typeface="DM Sans"/>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Flowcam phytoplankton identification </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Marine ecosystem monitoring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Marine litter assessment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Oil spill detection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Zooscan taxonomic identification service</a:t>
                      </a:r>
                      <a:endParaRPr sz="3400">
                        <a:latin typeface="DM Sans"/>
                        <a:ea typeface="DM Sans"/>
                        <a:cs typeface="DM Sans"/>
                        <a:sym typeface="DM Sans"/>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637" name="Google Shape;637;p56"/>
          <p:cNvSpPr txBox="1"/>
          <p:nvPr>
            <p:ph idx="1" type="body"/>
          </p:nvPr>
        </p:nvSpPr>
        <p:spPr>
          <a:xfrm>
            <a:off x="1330050" y="2108300"/>
            <a:ext cx="21723900" cy="13812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b="1" lang="en-NL" sz="4700"/>
              <a:t>18 </a:t>
            </a:r>
            <a:r>
              <a:rPr b="1" lang="en-NL" sz="4700" u="sng"/>
              <a:t>Virtual Access</a:t>
            </a:r>
            <a:r>
              <a:rPr b="1" lang="en-NL" sz="4700"/>
              <a:t> Infrastructure developed and maintained by 18 Partners</a:t>
            </a:r>
            <a:endParaRPr b="1" sz="4900"/>
          </a:p>
        </p:txBody>
      </p:sp>
      <p:cxnSp>
        <p:nvCxnSpPr>
          <p:cNvPr id="638" name="Google Shape;638;p56"/>
          <p:cNvCxnSpPr/>
          <p:nvPr/>
        </p:nvCxnSpPr>
        <p:spPr>
          <a:xfrm>
            <a:off x="1725900" y="7412550"/>
            <a:ext cx="9981900" cy="0"/>
          </a:xfrm>
          <a:prstGeom prst="straightConnector1">
            <a:avLst/>
          </a:prstGeom>
          <a:noFill/>
          <a:ln cap="flat" cmpd="sng" w="9525">
            <a:solidFill>
              <a:schemeClr val="dk2"/>
            </a:solidFill>
            <a:prstDash val="solid"/>
            <a:round/>
            <a:headEnd len="med" w="med" type="none"/>
            <a:tailEnd len="med" w="med" type="none"/>
          </a:ln>
        </p:spPr>
      </p:cxnSp>
      <p:sp>
        <p:nvSpPr>
          <p:cNvPr id="639" name="Google Shape;639;p56"/>
          <p:cNvSpPr txBox="1"/>
          <p:nvPr/>
        </p:nvSpPr>
        <p:spPr>
          <a:xfrm>
            <a:off x="9467075" y="6007650"/>
            <a:ext cx="236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Scalable AI/ML</a:t>
            </a:r>
            <a:endParaRPr b="1" sz="2200">
              <a:solidFill>
                <a:srgbClr val="EF8200"/>
              </a:solidFill>
            </a:endParaRPr>
          </a:p>
        </p:txBody>
      </p:sp>
      <p:sp>
        <p:nvSpPr>
          <p:cNvPr id="640" name="Google Shape;640;p56"/>
          <p:cNvSpPr txBox="1"/>
          <p:nvPr/>
        </p:nvSpPr>
        <p:spPr>
          <a:xfrm>
            <a:off x="6865200" y="9505900"/>
            <a:ext cx="4177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Federated compute &amp; storage</a:t>
            </a:r>
            <a:endParaRPr b="1" sz="2200">
              <a:solidFill>
                <a:srgbClr val="EF8200"/>
              </a:solidFill>
            </a:endParaRPr>
          </a:p>
          <a:p>
            <a:pPr indent="0" lvl="0" marL="0" rtl="0" algn="l">
              <a:spcBef>
                <a:spcPts val="0"/>
              </a:spcBef>
              <a:spcAft>
                <a:spcPts val="0"/>
              </a:spcAft>
              <a:buNone/>
            </a:pPr>
            <a:r>
              <a:rPr b="1" lang="en-NL" sz="2000">
                <a:solidFill>
                  <a:srgbClr val="EF8200"/>
                </a:solidFill>
              </a:rPr>
              <a:t>(Portugal, Spain, Turkey, Ireland)</a:t>
            </a:r>
            <a:endParaRPr b="1" sz="2000">
              <a:solidFill>
                <a:srgbClr val="EF8200"/>
              </a:solidFill>
            </a:endParaRPr>
          </a:p>
        </p:txBody>
      </p:sp>
      <p:sp>
        <p:nvSpPr>
          <p:cNvPr id="641" name="Google Shape;641;p56"/>
          <p:cNvSpPr txBox="1"/>
          <p:nvPr/>
        </p:nvSpPr>
        <p:spPr>
          <a:xfrm>
            <a:off x="15844650" y="8327375"/>
            <a:ext cx="7116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Scientific image databases and AI/ML services</a:t>
            </a:r>
            <a:endParaRPr b="1" sz="2200">
              <a:solidFill>
                <a:srgbClr val="EF82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5" name="Shape 645"/>
        <p:cNvGrpSpPr/>
        <p:nvPr/>
      </p:nvGrpSpPr>
      <p:grpSpPr>
        <a:xfrm>
          <a:off x="0" y="0"/>
          <a:ext cx="0" cy="0"/>
          <a:chOff x="0" y="0"/>
          <a:chExt cx="0" cy="0"/>
        </a:xfrm>
      </p:grpSpPr>
      <p:sp>
        <p:nvSpPr>
          <p:cNvPr id="646" name="Google Shape;646;p57"/>
          <p:cNvSpPr txBox="1"/>
          <p:nvPr>
            <p:ph type="title"/>
          </p:nvPr>
        </p:nvSpPr>
        <p:spPr>
          <a:xfrm>
            <a:off x="7031301" y="387680"/>
            <a:ext cx="8501700" cy="911100"/>
          </a:xfrm>
          <a:prstGeom prst="rect">
            <a:avLst/>
          </a:prstGeom>
          <a:noFill/>
          <a:ln>
            <a:noFill/>
          </a:ln>
        </p:spPr>
        <p:txBody>
          <a:bodyPr anchorCtr="0" anchor="t" bIns="121875" lIns="243800" spcFirstLastPara="1" rIns="243800" wrap="square" tIns="121875">
            <a:noAutofit/>
          </a:bodyPr>
          <a:lstStyle/>
          <a:p>
            <a:pPr indent="0" lvl="0" marL="0" marR="0" rtl="0" algn="l">
              <a:lnSpc>
                <a:spcPct val="90000"/>
              </a:lnSpc>
              <a:spcBef>
                <a:spcPts val="0"/>
              </a:spcBef>
              <a:spcAft>
                <a:spcPts val="0"/>
              </a:spcAft>
              <a:buClr>
                <a:srgbClr val="0E67AD"/>
              </a:buClr>
              <a:buSzPts val="6700"/>
              <a:buFont typeface="Calibri"/>
              <a:buNone/>
            </a:pPr>
            <a:r>
              <a:rPr lang="en-NL"/>
              <a:t>High level timeline</a:t>
            </a:r>
            <a:r>
              <a:rPr lang="en-NL"/>
              <a:t> </a:t>
            </a:r>
            <a:endParaRPr>
              <a:highlight>
                <a:srgbClr val="FF0000"/>
              </a:highlight>
            </a:endParaRPr>
          </a:p>
        </p:txBody>
      </p:sp>
      <p:pic>
        <p:nvPicPr>
          <p:cNvPr id="647" name="Google Shape;647;p57"/>
          <p:cNvPicPr preferRelativeResize="0"/>
          <p:nvPr/>
        </p:nvPicPr>
        <p:blipFill>
          <a:blip r:embed="rId3">
            <a:alphaModFix/>
          </a:blip>
          <a:stretch>
            <a:fillRect/>
          </a:stretch>
        </p:blipFill>
        <p:spPr>
          <a:xfrm>
            <a:off x="-351575" y="1415700"/>
            <a:ext cx="24063350" cy="11842349"/>
          </a:xfrm>
          <a:prstGeom prst="rect">
            <a:avLst/>
          </a:prstGeom>
          <a:noFill/>
          <a:ln>
            <a:noFill/>
          </a:ln>
        </p:spPr>
      </p:pic>
      <p:sp>
        <p:nvSpPr>
          <p:cNvPr id="648" name="Google Shape;648;p57"/>
          <p:cNvSpPr/>
          <p:nvPr/>
        </p:nvSpPr>
        <p:spPr>
          <a:xfrm>
            <a:off x="5646625" y="4826250"/>
            <a:ext cx="1144500" cy="591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57"/>
          <p:cNvSpPr/>
          <p:nvPr/>
        </p:nvSpPr>
        <p:spPr>
          <a:xfrm>
            <a:off x="3395400" y="10205700"/>
            <a:ext cx="1524000" cy="9111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57"/>
          <p:cNvSpPr/>
          <p:nvPr/>
        </p:nvSpPr>
        <p:spPr>
          <a:xfrm>
            <a:off x="4919400" y="10205700"/>
            <a:ext cx="782100" cy="591300"/>
          </a:xfrm>
          <a:prstGeom prst="roundRect">
            <a:avLst>
              <a:gd fmla="val 16667" name="adj"/>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57"/>
          <p:cNvSpPr txBox="1"/>
          <p:nvPr/>
        </p:nvSpPr>
        <p:spPr>
          <a:xfrm>
            <a:off x="3185875" y="11026425"/>
            <a:ext cx="1888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u="sng">
                <a:solidFill>
                  <a:srgbClr val="FF0000"/>
                </a:solidFill>
              </a:rPr>
              <a:t>AI/ML service setup</a:t>
            </a:r>
            <a:endParaRPr b="1" u="sng">
              <a:solidFill>
                <a:srgbClr val="FF0000"/>
              </a:solidFill>
            </a:endParaRPr>
          </a:p>
        </p:txBody>
      </p:sp>
      <p:sp>
        <p:nvSpPr>
          <p:cNvPr id="652" name="Google Shape;652;p57"/>
          <p:cNvSpPr txBox="1"/>
          <p:nvPr/>
        </p:nvSpPr>
        <p:spPr>
          <a:xfrm>
            <a:off x="5219000" y="4273650"/>
            <a:ext cx="1888500" cy="615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NL" u="sng">
                <a:solidFill>
                  <a:srgbClr val="FF0000"/>
                </a:solidFill>
              </a:rPr>
              <a:t>Imaging services plans</a:t>
            </a:r>
            <a:endParaRPr b="1" u="sng">
              <a:solidFill>
                <a:srgbClr val="FF0000"/>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58"/>
          <p:cNvSpPr txBox="1"/>
          <p:nvPr>
            <p:ph idx="1" type="body"/>
          </p:nvPr>
        </p:nvSpPr>
        <p:spPr>
          <a:xfrm>
            <a:off x="1209172" y="9219550"/>
            <a:ext cx="15623400" cy="1238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NL"/>
              <a:t>Project Management, Finance, Regporting</a:t>
            </a:r>
            <a:endParaRPr/>
          </a:p>
        </p:txBody>
      </p:sp>
      <p:sp>
        <p:nvSpPr>
          <p:cNvPr id="658" name="Google Shape;658;p58"/>
          <p:cNvSpPr txBox="1"/>
          <p:nvPr>
            <p:ph idx="2" type="body"/>
          </p:nvPr>
        </p:nvSpPr>
        <p:spPr>
          <a:xfrm>
            <a:off x="1209182" y="6753290"/>
            <a:ext cx="113184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659" name="Google Shape;659;p58"/>
          <p:cNvSpPr txBox="1"/>
          <p:nvPr>
            <p:ph idx="12" type="sldNum"/>
          </p:nvPr>
        </p:nvSpPr>
        <p:spPr>
          <a:xfrm>
            <a:off x="23075153" y="13034682"/>
            <a:ext cx="759600" cy="369300"/>
          </a:xfrm>
          <a:prstGeom prst="rect">
            <a:avLst/>
          </a:prstGeom>
        </p:spPr>
        <p:txBody>
          <a:bodyPr anchorCtr="0" anchor="t" bIns="45700" lIns="91425" spcFirstLastPara="1" rIns="91425" wrap="square" tIns="45700">
            <a:spAutoFit/>
          </a:bodyPr>
          <a:lstStyle/>
          <a:p>
            <a:pPr indent="0" lvl="0" marL="0" rtl="0" algn="ctr">
              <a:spcBef>
                <a:spcPts val="0"/>
              </a:spcBef>
              <a:spcAft>
                <a:spcPts val="0"/>
              </a:spcAft>
              <a:buClr>
                <a:srgbClr val="999999"/>
              </a:buClr>
              <a:buSzPts val="1800"/>
              <a:buFont typeface="DM Sans"/>
              <a:buNone/>
            </a:pPr>
            <a:fld id="{00000000-1234-1234-1234-123412341234}" type="slidenum">
              <a:rPr lang="en-NL"/>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3" name="Shape 663"/>
        <p:cNvGrpSpPr/>
        <p:nvPr/>
      </p:nvGrpSpPr>
      <p:grpSpPr>
        <a:xfrm>
          <a:off x="0" y="0"/>
          <a:ext cx="0" cy="0"/>
          <a:chOff x="0" y="0"/>
          <a:chExt cx="0" cy="0"/>
        </a:xfrm>
      </p:grpSpPr>
      <p:sp>
        <p:nvSpPr>
          <p:cNvPr id="664" name="Google Shape;664;p59"/>
          <p:cNvSpPr txBox="1"/>
          <p:nvPr>
            <p:ph idx="1" type="body"/>
          </p:nvPr>
        </p:nvSpPr>
        <p:spPr>
          <a:xfrm>
            <a:off x="471053" y="3651251"/>
            <a:ext cx="23344800" cy="8526300"/>
          </a:xfrm>
          <a:prstGeom prst="rect">
            <a:avLst/>
          </a:prstGeom>
        </p:spPr>
        <p:txBody>
          <a:bodyPr anchorCtr="0" anchor="t" bIns="121875" lIns="243800" spcFirstLastPara="1" rIns="243800" wrap="square" tIns="121875">
            <a:noAutofit/>
          </a:bodyPr>
          <a:lstStyle/>
          <a:p>
            <a:pPr indent="-565150" lvl="0" marL="457200" rtl="0" algn="l">
              <a:spcBef>
                <a:spcPts val="2000"/>
              </a:spcBef>
              <a:spcAft>
                <a:spcPts val="0"/>
              </a:spcAft>
              <a:buSzPts val="5300"/>
              <a:buChar char="•"/>
            </a:pPr>
            <a:r>
              <a:rPr lang="en-NL"/>
              <a:t>Grant Agreement Signed: </a:t>
            </a:r>
            <a:r>
              <a:rPr lang="en-NL" u="sng">
                <a:solidFill>
                  <a:schemeClr val="hlink"/>
                </a:solidFill>
                <a:hlinkClick r:id="rId3"/>
              </a:rPr>
              <a:t>https://confluence.egi.eu/display/IMP/Official+Documents</a:t>
            </a:r>
            <a:endParaRPr/>
          </a:p>
          <a:p>
            <a:pPr indent="0" lvl="0" marL="0" rtl="0" algn="l">
              <a:spcBef>
                <a:spcPts val="2000"/>
              </a:spcBef>
              <a:spcAft>
                <a:spcPts val="0"/>
              </a:spcAft>
              <a:buNone/>
            </a:pPr>
            <a:r>
              <a:t/>
            </a:r>
            <a:endParaRPr/>
          </a:p>
          <a:p>
            <a:pPr indent="-565150" lvl="0" marL="457200" rtl="0" algn="l">
              <a:lnSpc>
                <a:spcPct val="115000"/>
              </a:lnSpc>
              <a:spcBef>
                <a:spcPts val="2000"/>
              </a:spcBef>
              <a:spcAft>
                <a:spcPts val="0"/>
              </a:spcAft>
              <a:buSzPts val="5300"/>
              <a:buChar char="•"/>
            </a:pPr>
            <a:r>
              <a:rPr lang="en-NL"/>
              <a:t>Consortium Agreement 2nd version: </a:t>
            </a:r>
            <a:endParaRPr/>
          </a:p>
          <a:p>
            <a:pPr indent="-533400" lvl="1" marL="914400" rtl="0" algn="l">
              <a:lnSpc>
                <a:spcPct val="115000"/>
              </a:lnSpc>
              <a:spcBef>
                <a:spcPts val="0"/>
              </a:spcBef>
              <a:spcAft>
                <a:spcPts val="0"/>
              </a:spcAft>
              <a:buSzPts val="4800"/>
              <a:buChar char="▪"/>
            </a:pPr>
            <a:r>
              <a:rPr lang="en-NL">
                <a:highlight>
                  <a:schemeClr val="lt1"/>
                </a:highlight>
              </a:rPr>
              <a:t>Final version by the</a:t>
            </a:r>
            <a:r>
              <a:rPr lang="en-NL">
                <a:highlight>
                  <a:schemeClr val="lt1"/>
                </a:highlight>
              </a:rPr>
              <a:t> end of September</a:t>
            </a:r>
            <a:endParaRPr>
              <a:highlight>
                <a:schemeClr val="lt1"/>
              </a:highlight>
            </a:endParaRPr>
          </a:p>
          <a:p>
            <a:pPr indent="-393700" lvl="3" marL="1828800" rtl="0" algn="l">
              <a:lnSpc>
                <a:spcPct val="115000"/>
              </a:lnSpc>
              <a:spcBef>
                <a:spcPts val="0"/>
              </a:spcBef>
              <a:spcAft>
                <a:spcPts val="0"/>
              </a:spcAft>
              <a:buSzPts val="2600"/>
              <a:buChar char="⮚"/>
            </a:pPr>
            <a:r>
              <a:rPr lang="en-NL" sz="4800">
                <a:highlight>
                  <a:schemeClr val="lt1"/>
                </a:highlight>
              </a:rPr>
              <a:t>CA background</a:t>
            </a:r>
            <a:endParaRPr>
              <a:highlight>
                <a:schemeClr val="lt1"/>
              </a:highlight>
            </a:endParaRPr>
          </a:p>
          <a:p>
            <a:pPr indent="-533400" lvl="1" marL="914400" rtl="0" algn="l">
              <a:lnSpc>
                <a:spcPct val="115000"/>
              </a:lnSpc>
              <a:spcBef>
                <a:spcPts val="0"/>
              </a:spcBef>
              <a:spcAft>
                <a:spcPts val="0"/>
              </a:spcAft>
              <a:buSzPts val="4800"/>
              <a:buChar char="▪"/>
            </a:pPr>
            <a:r>
              <a:rPr lang="en-NL">
                <a:highlight>
                  <a:schemeClr val="lt1"/>
                </a:highlight>
              </a:rPr>
              <a:t>Activate signing process: in October</a:t>
            </a:r>
            <a:endParaRPr>
              <a:highlight>
                <a:schemeClr val="lt1"/>
              </a:highlight>
            </a:endParaRPr>
          </a:p>
          <a:p>
            <a:pPr indent="0" lvl="0" marL="914400" rtl="0" algn="l">
              <a:spcBef>
                <a:spcPts val="2000"/>
              </a:spcBef>
              <a:spcAft>
                <a:spcPts val="0"/>
              </a:spcAft>
              <a:buNone/>
            </a:pPr>
            <a:r>
              <a:t/>
            </a:r>
            <a:endParaRPr/>
          </a:p>
        </p:txBody>
      </p:sp>
      <p:sp>
        <p:nvSpPr>
          <p:cNvPr id="665" name="Google Shape;665;p59"/>
          <p:cNvSpPr txBox="1"/>
          <p:nvPr>
            <p:ph type="title"/>
          </p:nvPr>
        </p:nvSpPr>
        <p:spPr>
          <a:xfrm>
            <a:off x="2724349" y="546725"/>
            <a:ext cx="197646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Grant Agreement  and Consortium Agreement </a:t>
            </a:r>
            <a:endParaRPr/>
          </a:p>
        </p:txBody>
      </p:sp>
      <p:sp>
        <p:nvSpPr>
          <p:cNvPr id="666" name="Google Shape;666;p59"/>
          <p:cNvSpPr txBox="1"/>
          <p:nvPr>
            <p:ph idx="2" type="subTitle"/>
          </p:nvPr>
        </p:nvSpPr>
        <p:spPr>
          <a:xfrm>
            <a:off x="68775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60"/>
          <p:cNvSpPr txBox="1"/>
          <p:nvPr>
            <p:ph idx="1" type="body"/>
          </p:nvPr>
        </p:nvSpPr>
        <p:spPr>
          <a:xfrm>
            <a:off x="1105450" y="2292825"/>
            <a:ext cx="20471700" cy="10323000"/>
          </a:xfrm>
          <a:prstGeom prst="rect">
            <a:avLst/>
          </a:prstGeom>
        </p:spPr>
        <p:txBody>
          <a:bodyPr anchorCtr="0" anchor="t" bIns="121875" lIns="243800" spcFirstLastPara="1" rIns="243800" wrap="square" tIns="121875">
            <a:noAutofit/>
          </a:bodyPr>
          <a:lstStyle/>
          <a:p>
            <a:pPr indent="0" lvl="0" marL="0" rtl="0" algn="l">
              <a:lnSpc>
                <a:spcPct val="115000"/>
              </a:lnSpc>
              <a:spcBef>
                <a:spcPts val="2000"/>
              </a:spcBef>
              <a:spcAft>
                <a:spcPts val="0"/>
              </a:spcAft>
              <a:buNone/>
            </a:pPr>
            <a:r>
              <a:rPr b="1" lang="en-NL"/>
              <a:t>During Grant Agreement Preparation:</a:t>
            </a:r>
            <a:endParaRPr b="1"/>
          </a:p>
          <a:p>
            <a:pPr indent="-946150" lvl="0" marL="1219200" rtl="0" algn="l">
              <a:lnSpc>
                <a:spcPct val="115000"/>
              </a:lnSpc>
              <a:spcBef>
                <a:spcPts val="2000"/>
              </a:spcBef>
              <a:spcAft>
                <a:spcPts val="0"/>
              </a:spcAft>
              <a:buSzPts val="5300"/>
              <a:buFont typeface="DM Sans"/>
              <a:buChar char="●"/>
            </a:pPr>
            <a:r>
              <a:rPr lang="en-NL">
                <a:latin typeface="DM Sans"/>
                <a:ea typeface="DM Sans"/>
                <a:cs typeface="DM Sans"/>
                <a:sym typeface="DM Sans"/>
              </a:rPr>
              <a:t>STFC withdrew the consortium during G</a:t>
            </a:r>
            <a:r>
              <a:rPr lang="en-NL"/>
              <a:t>rant Agreement Agreement</a:t>
            </a:r>
            <a:endParaRPr/>
          </a:p>
          <a:p>
            <a:pPr indent="-946150" lvl="0" marL="1219200" rtl="0" algn="l">
              <a:lnSpc>
                <a:spcPct val="115000"/>
              </a:lnSpc>
              <a:spcBef>
                <a:spcPts val="0"/>
              </a:spcBef>
              <a:spcAft>
                <a:spcPts val="0"/>
              </a:spcAft>
              <a:buSzPts val="5300"/>
              <a:buChar char="●"/>
            </a:pPr>
            <a:r>
              <a:rPr lang="en-NL"/>
              <a:t>Ethic management is added by default upon the request from EC into project workplan as WP6 with D6.1 is expected at M6</a:t>
            </a:r>
            <a:endParaRPr/>
          </a:p>
          <a:p>
            <a:pPr indent="0" lvl="0" marL="0" rtl="0" algn="l">
              <a:lnSpc>
                <a:spcPct val="115000"/>
              </a:lnSpc>
              <a:spcBef>
                <a:spcPts val="2000"/>
              </a:spcBef>
              <a:spcAft>
                <a:spcPts val="0"/>
              </a:spcAft>
              <a:buNone/>
            </a:pPr>
            <a:r>
              <a:rPr b="1" lang="en-NL"/>
              <a:t>Amendment:</a:t>
            </a:r>
            <a:endParaRPr b="1"/>
          </a:p>
          <a:p>
            <a:pPr indent="-946150" lvl="0" marL="1219200" rtl="0" algn="l">
              <a:lnSpc>
                <a:spcPct val="115000"/>
              </a:lnSpc>
              <a:spcBef>
                <a:spcPts val="2000"/>
              </a:spcBef>
              <a:spcAft>
                <a:spcPts val="0"/>
              </a:spcAft>
              <a:buSzPts val="5300"/>
              <a:buFont typeface="DM Sans"/>
              <a:buChar char="●"/>
            </a:pPr>
            <a:r>
              <a:rPr lang="en-NL"/>
              <a:t>Organization change: WIT merged as SETU</a:t>
            </a:r>
            <a:endParaRPr/>
          </a:p>
          <a:p>
            <a:pPr indent="-946150" lvl="0" marL="1219200" rtl="0" algn="l">
              <a:lnSpc>
                <a:spcPct val="115000"/>
              </a:lnSpc>
              <a:spcBef>
                <a:spcPts val="0"/>
              </a:spcBef>
              <a:spcAft>
                <a:spcPts val="0"/>
              </a:spcAft>
              <a:buSzPts val="5300"/>
              <a:buFont typeface="DM Sans"/>
              <a:buChar char="●"/>
            </a:pPr>
            <a:r>
              <a:rPr lang="en-NL"/>
              <a:t>Budget alignment: </a:t>
            </a:r>
            <a:r>
              <a:rPr lang="en-NL">
                <a:latin typeface="DM Sans"/>
                <a:ea typeface="DM Sans"/>
                <a:cs typeface="DM Sans"/>
                <a:sym typeface="DM Sans"/>
              </a:rPr>
              <a:t>CMCC</a:t>
            </a:r>
            <a:r>
              <a:rPr lang="en-NL"/>
              <a:t>, </a:t>
            </a:r>
            <a:r>
              <a:rPr lang="en-NL">
                <a:latin typeface="DM Sans"/>
                <a:ea typeface="DM Sans"/>
                <a:cs typeface="DM Sans"/>
                <a:sym typeface="DM Sans"/>
              </a:rPr>
              <a:t>UN</a:t>
            </a:r>
            <a:r>
              <a:rPr lang="en-NL"/>
              <a:t>I</a:t>
            </a:r>
            <a:r>
              <a:rPr lang="en-NL">
                <a:latin typeface="DM Sans"/>
                <a:ea typeface="DM Sans"/>
                <a:cs typeface="DM Sans"/>
                <a:sym typeface="DM Sans"/>
              </a:rPr>
              <a:t>TN, </a:t>
            </a:r>
            <a:r>
              <a:rPr lang="en-NL"/>
              <a:t>Ifremer </a:t>
            </a:r>
            <a:endParaRPr/>
          </a:p>
          <a:p>
            <a:pPr indent="0" lvl="0" marL="1219200" rtl="0" algn="l">
              <a:spcBef>
                <a:spcPts val="2000"/>
              </a:spcBef>
              <a:spcAft>
                <a:spcPts val="0"/>
              </a:spcAft>
              <a:buNone/>
            </a:pPr>
            <a:r>
              <a:t/>
            </a:r>
            <a:endParaRPr>
              <a:latin typeface="DM Sans"/>
              <a:ea typeface="DM Sans"/>
              <a:cs typeface="DM Sans"/>
              <a:sym typeface="DM Sans"/>
            </a:endParaRPr>
          </a:p>
          <a:p>
            <a:pPr indent="0" lvl="0" marL="1219200" rtl="0" algn="l">
              <a:spcBef>
                <a:spcPts val="2000"/>
              </a:spcBef>
              <a:spcAft>
                <a:spcPts val="0"/>
              </a:spcAft>
              <a:buNone/>
            </a:pPr>
            <a:r>
              <a:t/>
            </a:r>
            <a:endParaRPr>
              <a:latin typeface="DM Sans"/>
              <a:ea typeface="DM Sans"/>
              <a:cs typeface="DM Sans"/>
              <a:sym typeface="DM Sans"/>
            </a:endParaRPr>
          </a:p>
        </p:txBody>
      </p:sp>
      <p:sp>
        <p:nvSpPr>
          <p:cNvPr id="672" name="Google Shape;672;p60"/>
          <p:cNvSpPr txBox="1"/>
          <p:nvPr>
            <p:ph type="title"/>
          </p:nvPr>
        </p:nvSpPr>
        <p:spPr>
          <a:xfrm>
            <a:off x="2856375" y="603475"/>
            <a:ext cx="204717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DoA </a:t>
            </a:r>
            <a:r>
              <a:rPr lang="en-NL">
                <a:latin typeface="DM Sans"/>
                <a:ea typeface="DM Sans"/>
                <a:cs typeface="DM Sans"/>
                <a:sym typeface="DM Sans"/>
              </a:rPr>
              <a:t>changes </a:t>
            </a:r>
            <a:endParaRPr>
              <a:latin typeface="DM Sans"/>
              <a:ea typeface="DM Sans"/>
              <a:cs typeface="DM Sans"/>
              <a:sym typeface="DM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6" name="Shape 676"/>
        <p:cNvGrpSpPr/>
        <p:nvPr/>
      </p:nvGrpSpPr>
      <p:grpSpPr>
        <a:xfrm>
          <a:off x="0" y="0"/>
          <a:ext cx="0" cy="0"/>
          <a:chOff x="0" y="0"/>
          <a:chExt cx="0" cy="0"/>
        </a:xfrm>
      </p:grpSpPr>
      <p:sp>
        <p:nvSpPr>
          <p:cNvPr id="677" name="Google Shape;677;p61"/>
          <p:cNvSpPr txBox="1"/>
          <p:nvPr>
            <p:ph type="title"/>
          </p:nvPr>
        </p:nvSpPr>
        <p:spPr>
          <a:xfrm>
            <a:off x="3691700" y="553050"/>
            <a:ext cx="15492300" cy="14136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0"/>
              </a:spcBef>
              <a:spcAft>
                <a:spcPts val="0"/>
              </a:spcAft>
              <a:buSzPts val="6700"/>
              <a:buNone/>
            </a:pPr>
            <a:r>
              <a:rPr lang="en-NL"/>
              <a:t>Management st</a:t>
            </a:r>
            <a:r>
              <a:rPr lang="en-NL"/>
              <a:t>ructure</a:t>
            </a:r>
            <a:endParaRPr/>
          </a:p>
        </p:txBody>
      </p:sp>
      <p:sp>
        <p:nvSpPr>
          <p:cNvPr id="678" name="Google Shape;678;p61"/>
          <p:cNvSpPr txBox="1"/>
          <p:nvPr>
            <p:ph idx="2" type="subTitle"/>
          </p:nvPr>
        </p:nvSpPr>
        <p:spPr>
          <a:xfrm>
            <a:off x="18340096" y="4468324"/>
            <a:ext cx="33627900" cy="26265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2000"/>
              </a:spcBef>
              <a:spcAft>
                <a:spcPts val="0"/>
              </a:spcAft>
              <a:buSzPts val="5300"/>
              <a:buNone/>
            </a:pPr>
            <a:r>
              <a:rPr lang="en-NL"/>
              <a:t>Boards</a:t>
            </a:r>
            <a:endParaRPr/>
          </a:p>
        </p:txBody>
      </p:sp>
      <p:pic>
        <p:nvPicPr>
          <p:cNvPr id="679" name="Google Shape;679;p61"/>
          <p:cNvPicPr preferRelativeResize="0"/>
          <p:nvPr/>
        </p:nvPicPr>
        <p:blipFill>
          <a:blip r:embed="rId4">
            <a:alphaModFix/>
          </a:blip>
          <a:stretch>
            <a:fillRect/>
          </a:stretch>
        </p:blipFill>
        <p:spPr>
          <a:xfrm>
            <a:off x="400313" y="1820300"/>
            <a:ext cx="23583374" cy="104815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3" name="Shape 683"/>
        <p:cNvGrpSpPr/>
        <p:nvPr/>
      </p:nvGrpSpPr>
      <p:grpSpPr>
        <a:xfrm>
          <a:off x="0" y="0"/>
          <a:ext cx="0" cy="0"/>
          <a:chOff x="0" y="0"/>
          <a:chExt cx="0" cy="0"/>
        </a:xfrm>
      </p:grpSpPr>
      <p:sp>
        <p:nvSpPr>
          <p:cNvPr id="684" name="Google Shape;684;p62"/>
          <p:cNvSpPr txBox="1"/>
          <p:nvPr>
            <p:ph type="title"/>
          </p:nvPr>
        </p:nvSpPr>
        <p:spPr>
          <a:xfrm>
            <a:off x="2756725" y="580575"/>
            <a:ext cx="19796400" cy="911100"/>
          </a:xfrm>
          <a:prstGeom prst="rect">
            <a:avLst/>
          </a:prstGeom>
          <a:noFill/>
          <a:ln>
            <a:noFill/>
          </a:ln>
        </p:spPr>
        <p:txBody>
          <a:bodyPr anchorCtr="0" anchor="t" bIns="121875" lIns="243800" spcFirstLastPara="1" rIns="243800" wrap="square" tIns="121875">
            <a:noAutofit/>
          </a:bodyPr>
          <a:lstStyle/>
          <a:p>
            <a:pPr indent="0" lvl="0" marL="0" marR="0" rtl="0" algn="l">
              <a:lnSpc>
                <a:spcPct val="90000"/>
              </a:lnSpc>
              <a:spcBef>
                <a:spcPts val="0"/>
              </a:spcBef>
              <a:spcAft>
                <a:spcPts val="0"/>
              </a:spcAft>
              <a:buClr>
                <a:srgbClr val="0E67AD"/>
              </a:buClr>
              <a:buSzPts val="6700"/>
              <a:buFont typeface="Calibri"/>
              <a:buNone/>
            </a:pPr>
            <a:r>
              <a:rPr lang="en-NL" sz="5500"/>
              <a:t>Funding breakdown and allocation</a:t>
            </a:r>
            <a:r>
              <a:rPr lang="en-NL" sz="5500"/>
              <a:t>- by cost category </a:t>
            </a:r>
            <a:endParaRPr sz="5500"/>
          </a:p>
          <a:p>
            <a:pPr indent="0" lvl="0" marL="0" marR="0" rtl="0" algn="l">
              <a:lnSpc>
                <a:spcPct val="90000"/>
              </a:lnSpc>
              <a:spcBef>
                <a:spcPts val="0"/>
              </a:spcBef>
              <a:spcAft>
                <a:spcPts val="0"/>
              </a:spcAft>
              <a:buClr>
                <a:srgbClr val="0E67AD"/>
              </a:buClr>
              <a:buSzPts val="6700"/>
              <a:buFont typeface="Calibri"/>
              <a:buNone/>
            </a:pPr>
            <a:r>
              <a:t/>
            </a:r>
            <a:endParaRPr sz="5500">
              <a:highlight>
                <a:srgbClr val="FF0000"/>
              </a:highlight>
            </a:endParaRPr>
          </a:p>
        </p:txBody>
      </p:sp>
      <p:graphicFrame>
        <p:nvGraphicFramePr>
          <p:cNvPr id="685" name="Google Shape;685;p62"/>
          <p:cNvGraphicFramePr/>
          <p:nvPr/>
        </p:nvGraphicFramePr>
        <p:xfrm>
          <a:off x="1015475" y="2328063"/>
          <a:ext cx="3000000" cy="3000000"/>
        </p:xfrm>
        <a:graphic>
          <a:graphicData uri="http://schemas.openxmlformats.org/drawingml/2006/table">
            <a:tbl>
              <a:tblPr>
                <a:noFill/>
                <a:tableStyleId>{914F9B79-73F9-49E3-BA47-0276DA0D68FB}</a:tableStyleId>
              </a:tblPr>
              <a:tblGrid>
                <a:gridCol w="7352125"/>
                <a:gridCol w="3129525"/>
                <a:gridCol w="11360725"/>
              </a:tblGrid>
              <a:tr h="795625">
                <a:tc>
                  <a:txBody>
                    <a:bodyPr/>
                    <a:lstStyle/>
                    <a:p>
                      <a:pPr indent="0" lvl="0" marL="0" rtl="0" algn="ctr">
                        <a:lnSpc>
                          <a:spcPct val="115000"/>
                        </a:lnSpc>
                        <a:spcBef>
                          <a:spcPts val="0"/>
                        </a:spcBef>
                        <a:spcAft>
                          <a:spcPts val="0"/>
                        </a:spcAft>
                        <a:buNone/>
                      </a:pPr>
                      <a:r>
                        <a:rPr b="1" lang="en-NL" sz="3600">
                          <a:latin typeface="DM Sans"/>
                          <a:ea typeface="DM Sans"/>
                          <a:cs typeface="DM Sans"/>
                          <a:sym typeface="DM Sans"/>
                        </a:rPr>
                        <a:t>Cost </a:t>
                      </a:r>
                      <a:r>
                        <a:rPr b="1" lang="en-NL" sz="3600">
                          <a:latin typeface="DM Sans"/>
                          <a:ea typeface="DM Sans"/>
                          <a:cs typeface="DM Sans"/>
                          <a:sym typeface="DM Sans"/>
                        </a:rPr>
                        <a:t>Category</a:t>
                      </a:r>
                      <a:endParaRPr b="1" sz="3600">
                        <a:latin typeface="DM Sans"/>
                        <a:ea typeface="DM Sans"/>
                        <a:cs typeface="DM Sans"/>
                        <a:sym typeface="DM Sans"/>
                      </a:endParaRPr>
                    </a:p>
                  </a:txBody>
                  <a:tcPr marT="91425" marB="91425" marR="28575" marL="28575" anchor="b">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600">
                          <a:latin typeface="DM Sans"/>
                          <a:ea typeface="DM Sans"/>
                          <a:cs typeface="DM Sans"/>
                          <a:sym typeface="DM Sans"/>
                        </a:rPr>
                        <a:t>EC Funding</a:t>
                      </a:r>
                      <a:endParaRPr b="1" sz="3600">
                        <a:latin typeface="DM Sans"/>
                        <a:ea typeface="DM Sans"/>
                        <a:cs typeface="DM Sans"/>
                        <a:sym typeface="DM Sans"/>
                      </a:endParaRPr>
                    </a:p>
                  </a:txBody>
                  <a:tcPr marT="91425" marB="91425" marR="28575" marL="28575" anchor="b">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600">
                          <a:latin typeface="DM Sans"/>
                          <a:ea typeface="DM Sans"/>
                          <a:cs typeface="DM Sans"/>
                          <a:sym typeface="DM Sans"/>
                        </a:rPr>
                        <a:t>Notes</a:t>
                      </a:r>
                      <a:endParaRPr b="1" sz="3600">
                        <a:latin typeface="DM Sans"/>
                        <a:ea typeface="DM Sans"/>
                        <a:cs typeface="DM Sans"/>
                        <a:sym typeface="DM Sans"/>
                      </a:endParaRPr>
                    </a:p>
                  </a:txBody>
                  <a:tcPr marT="91425" marB="91425" marR="28575" marL="28575" anchor="b">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CFE2F3"/>
                    </a:solidFill>
                  </a:tcPr>
                </a:tc>
              </a:tr>
              <a:tr h="898350">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Direct personnel</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3,319,729</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NL" sz="3100">
                          <a:latin typeface="DM Sans"/>
                          <a:ea typeface="DM Sans"/>
                          <a:cs typeface="DM Sans"/>
                          <a:sym typeface="DM Sans"/>
                        </a:rPr>
                        <a:t>74% of total funding supporting 552PM</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1243875">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Travel</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74,950</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457200" rtl="0" algn="l">
                        <a:lnSpc>
                          <a:spcPct val="115000"/>
                        </a:lnSpc>
                        <a:spcBef>
                          <a:spcPts val="0"/>
                        </a:spcBef>
                        <a:spcAft>
                          <a:spcPts val="0"/>
                        </a:spcAft>
                        <a:buNone/>
                      </a:pPr>
                      <a:r>
                        <a:rPr lang="en-NL" sz="3100">
                          <a:latin typeface="DM Sans"/>
                          <a:ea typeface="DM Sans"/>
                          <a:cs typeface="DM Sans"/>
                          <a:sym typeface="DM Sans"/>
                        </a:rPr>
                        <a:t>€62K within partners own pocket, reserved international travels, WS participation (WP4, WP5) </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r>
              <a:tr h="898350">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Other cost</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89,519</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914400" rtl="0" algn="l">
                        <a:lnSpc>
                          <a:spcPct val="115000"/>
                        </a:lnSpc>
                        <a:spcBef>
                          <a:spcPts val="0"/>
                        </a:spcBef>
                        <a:spcAft>
                          <a:spcPts val="0"/>
                        </a:spcAft>
                        <a:buNone/>
                      </a:pPr>
                      <a:r>
                        <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14300">
                <a:tc>
                  <a:txBody>
                    <a:bodyPr/>
                    <a:lstStyle/>
                    <a:p>
                      <a:pPr indent="0" lvl="0" marL="0" rtl="0" algn="r">
                        <a:lnSpc>
                          <a:spcPct val="115000"/>
                        </a:lnSpc>
                        <a:spcBef>
                          <a:spcPts val="0"/>
                        </a:spcBef>
                        <a:spcAft>
                          <a:spcPts val="0"/>
                        </a:spcAft>
                        <a:buNone/>
                      </a:pPr>
                      <a:r>
                        <a:rPr i="1" lang="en-NL" sz="3300">
                          <a:latin typeface="DM Sans"/>
                          <a:ea typeface="DM Sans"/>
                          <a:cs typeface="DM Sans"/>
                          <a:sym typeface="DM Sans"/>
                        </a:rPr>
                        <a:t>project </a:t>
                      </a:r>
                      <a:r>
                        <a:rPr i="1" lang="en-NL" sz="3300">
                          <a:latin typeface="DM Sans"/>
                          <a:ea typeface="DM Sans"/>
                          <a:cs typeface="DM Sans"/>
                          <a:sym typeface="DM Sans"/>
                        </a:rPr>
                        <a:t>management</a:t>
                      </a:r>
                      <a:endParaRPr i="1" sz="33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i="1" lang="en-NL" sz="3700">
                          <a:latin typeface="Helvetica Neue"/>
                          <a:ea typeface="Helvetica Neue"/>
                          <a:cs typeface="Helvetica Neue"/>
                          <a:sym typeface="Helvetica Neue"/>
                        </a:rPr>
                        <a:t>27,519</a:t>
                      </a:r>
                      <a:endParaRPr i="1" sz="37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457200" rtl="0" algn="l">
                        <a:lnSpc>
                          <a:spcPct val="115000"/>
                        </a:lnSpc>
                        <a:spcBef>
                          <a:spcPts val="0"/>
                        </a:spcBef>
                        <a:spcAft>
                          <a:spcPts val="0"/>
                        </a:spcAft>
                        <a:buNone/>
                      </a:pPr>
                      <a:r>
                        <a:rPr i="1" lang="en-NL" sz="3100">
                          <a:latin typeface="DM Sans"/>
                          <a:ea typeface="DM Sans"/>
                          <a:cs typeface="DM Sans"/>
                          <a:sym typeface="DM Sans"/>
                        </a:rPr>
                        <a:t>CFS, financial reporting tool</a:t>
                      </a:r>
                      <a:endParaRPr i="1"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r>
              <a:tr h="1029950">
                <a:tc>
                  <a:txBody>
                    <a:bodyPr/>
                    <a:lstStyle/>
                    <a:p>
                      <a:pPr indent="0" lvl="0" marL="0" rtl="0" algn="r">
                        <a:lnSpc>
                          <a:spcPct val="115000"/>
                        </a:lnSpc>
                        <a:spcBef>
                          <a:spcPts val="0"/>
                        </a:spcBef>
                        <a:spcAft>
                          <a:spcPts val="0"/>
                        </a:spcAft>
                        <a:buNone/>
                      </a:pPr>
                      <a:r>
                        <a:rPr i="1" lang="en-NL" sz="3300">
                          <a:latin typeface="DM Sans"/>
                          <a:ea typeface="DM Sans"/>
                          <a:cs typeface="DM Sans"/>
                          <a:sym typeface="DM Sans"/>
                        </a:rPr>
                        <a:t>communication &amp; dissertation</a:t>
                      </a:r>
                      <a:endParaRPr i="1" sz="33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i="1" lang="en-NL" sz="3700">
                          <a:latin typeface="Helvetica Neue"/>
                          <a:ea typeface="Helvetica Neue"/>
                          <a:cs typeface="Helvetica Neue"/>
                          <a:sym typeface="Helvetica Neue"/>
                        </a:rPr>
                        <a:t>55,040</a:t>
                      </a:r>
                      <a:endParaRPr i="1" sz="37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i="1" lang="en-NL" sz="3100">
                          <a:latin typeface="DM Sans"/>
                          <a:ea typeface="DM Sans"/>
                          <a:cs typeface="DM Sans"/>
                          <a:sym typeface="DM Sans"/>
                        </a:rPr>
                        <a:t>KoM events, publication fee, dissemination materials</a:t>
                      </a:r>
                      <a:endParaRPr i="1"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14300">
                <a:tc>
                  <a:txBody>
                    <a:bodyPr/>
                    <a:lstStyle/>
                    <a:p>
                      <a:pPr indent="0" lvl="0" marL="0" rtl="0" algn="r">
                        <a:lnSpc>
                          <a:spcPct val="115000"/>
                        </a:lnSpc>
                        <a:spcBef>
                          <a:spcPts val="0"/>
                        </a:spcBef>
                        <a:spcAft>
                          <a:spcPts val="0"/>
                        </a:spcAft>
                        <a:buNone/>
                      </a:pPr>
                      <a:r>
                        <a:rPr i="1" lang="en-NL" sz="3300">
                          <a:latin typeface="DM Sans"/>
                          <a:ea typeface="DM Sans"/>
                          <a:cs typeface="DM Sans"/>
                          <a:sym typeface="DM Sans"/>
                        </a:rPr>
                        <a:t>exploitation &amp; innovation</a:t>
                      </a:r>
                      <a:endParaRPr i="1" sz="33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i="1" lang="en-NL" sz="3700">
                          <a:latin typeface="Helvetica Neue"/>
                          <a:ea typeface="Helvetica Neue"/>
                          <a:cs typeface="Helvetica Neue"/>
                          <a:sym typeface="Helvetica Neue"/>
                        </a:rPr>
                        <a:t>6,960</a:t>
                      </a:r>
                      <a:endParaRPr i="1" sz="37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457200" rtl="0" algn="l">
                        <a:lnSpc>
                          <a:spcPct val="115000"/>
                        </a:lnSpc>
                        <a:spcBef>
                          <a:spcPts val="0"/>
                        </a:spcBef>
                        <a:spcAft>
                          <a:spcPts val="0"/>
                        </a:spcAft>
                        <a:buNone/>
                      </a:pPr>
                      <a:r>
                        <a:rPr i="1" lang="en-NL" sz="3100">
                          <a:latin typeface="DM Sans"/>
                          <a:ea typeface="DM Sans"/>
                          <a:cs typeface="DM Sans"/>
                          <a:sym typeface="DM Sans"/>
                        </a:rPr>
                        <a:t>Business model &amp; sustainability workshops</a:t>
                      </a:r>
                      <a:endParaRPr i="1"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r>
              <a:tr h="898350">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Subcontracting</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89,000</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rPr lang="en-NL" sz="3100">
                          <a:latin typeface="DM Sans"/>
                          <a:ea typeface="DM Sans"/>
                          <a:cs typeface="DM Sans"/>
                          <a:sym typeface="DM Sans"/>
                        </a:rPr>
                        <a:t>IPR consultancy, Code development</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98350">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Unit Cost</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55,752</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c>
                  <a:txBody>
                    <a:bodyPr/>
                    <a:lstStyle/>
                    <a:p>
                      <a:pPr indent="0" lvl="0" marL="457200" rtl="0" algn="l">
                        <a:lnSpc>
                          <a:spcPct val="115000"/>
                        </a:lnSpc>
                        <a:spcBef>
                          <a:spcPts val="0"/>
                        </a:spcBef>
                        <a:spcAft>
                          <a:spcPts val="0"/>
                        </a:spcAft>
                        <a:buNone/>
                      </a:pPr>
                      <a:r>
                        <a:rPr lang="en-NL" sz="3100">
                          <a:latin typeface="DM Sans"/>
                          <a:ea typeface="DM Sans"/>
                          <a:cs typeface="DM Sans"/>
                          <a:sym typeface="DM Sans"/>
                        </a:rPr>
                        <a:t>WaltonCloud, TR-FC1-ULAKBIM</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D8E2F3"/>
                    </a:solidFill>
                  </a:tcPr>
                </a:tc>
              </a:tr>
              <a:tr h="898350">
                <a:tc>
                  <a:txBody>
                    <a:bodyPr/>
                    <a:lstStyle/>
                    <a:p>
                      <a:pPr indent="0" lvl="0" marL="0" rtl="0" algn="l">
                        <a:lnSpc>
                          <a:spcPct val="115000"/>
                        </a:lnSpc>
                        <a:spcBef>
                          <a:spcPts val="0"/>
                        </a:spcBef>
                        <a:spcAft>
                          <a:spcPts val="0"/>
                        </a:spcAft>
                        <a:buNone/>
                      </a:pPr>
                      <a:r>
                        <a:rPr lang="en-NL" sz="3800">
                          <a:latin typeface="DM Sans"/>
                          <a:ea typeface="DM Sans"/>
                          <a:cs typeface="DM Sans"/>
                          <a:sym typeface="DM Sans"/>
                        </a:rPr>
                        <a:t>Indirect cost</a:t>
                      </a:r>
                      <a:endParaRPr sz="38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4200">
                          <a:latin typeface="Helvetica Neue"/>
                          <a:ea typeface="Helvetica Neue"/>
                          <a:cs typeface="Helvetica Neue"/>
                          <a:sym typeface="Helvetica Neue"/>
                        </a:rPr>
                        <a:t>871,050</a:t>
                      </a:r>
                      <a:endParaRPr sz="4200">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c>
                  <a:txBody>
                    <a:bodyPr/>
                    <a:lstStyle/>
                    <a:p>
                      <a:pPr indent="0" lvl="0" marL="457200" rtl="0" algn="l">
                        <a:lnSpc>
                          <a:spcPct val="115000"/>
                        </a:lnSpc>
                        <a:spcBef>
                          <a:spcPts val="0"/>
                        </a:spcBef>
                        <a:spcAft>
                          <a:spcPts val="0"/>
                        </a:spcAft>
                        <a:buNone/>
                      </a:pPr>
                      <a:r>
                        <a:t/>
                      </a:r>
                      <a:endParaRPr sz="3100">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tcPr>
                </a:tc>
              </a:tr>
              <a:tr h="898350">
                <a:tc>
                  <a:txBody>
                    <a:bodyPr/>
                    <a:lstStyle/>
                    <a:p>
                      <a:pPr indent="0" lvl="0" marL="0" rtl="0" algn="ctr">
                        <a:lnSpc>
                          <a:spcPct val="115000"/>
                        </a:lnSpc>
                        <a:spcBef>
                          <a:spcPts val="0"/>
                        </a:spcBef>
                        <a:spcAft>
                          <a:spcPts val="0"/>
                        </a:spcAft>
                        <a:buNone/>
                      </a:pPr>
                      <a:r>
                        <a:rPr b="1" lang="en-NL" sz="3800">
                          <a:solidFill>
                            <a:schemeClr val="lt1"/>
                          </a:solidFill>
                          <a:latin typeface="DM Sans"/>
                          <a:ea typeface="DM Sans"/>
                          <a:cs typeface="DM Sans"/>
                          <a:sym typeface="DM Sans"/>
                        </a:rPr>
                        <a:t>Total</a:t>
                      </a:r>
                      <a:endParaRPr b="1" sz="3800">
                        <a:solidFill>
                          <a:schemeClr val="lt1"/>
                        </a:solidFill>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4200">
                          <a:solidFill>
                            <a:schemeClr val="lt1"/>
                          </a:solidFill>
                          <a:latin typeface="Helvetica Neue"/>
                          <a:ea typeface="Helvetica Neue"/>
                          <a:cs typeface="Helvetica Neue"/>
                          <a:sym typeface="Helvetica Neue"/>
                        </a:rPr>
                        <a:t>4,500,000</a:t>
                      </a:r>
                      <a:endParaRPr b="1" sz="4200">
                        <a:solidFill>
                          <a:schemeClr val="lt1"/>
                        </a:solidFill>
                        <a:latin typeface="Helvetica Neue"/>
                        <a:ea typeface="Helvetica Neue"/>
                        <a:cs typeface="Helvetica Neue"/>
                        <a:sym typeface="Helvetica Neue"/>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t/>
                      </a:r>
                      <a:endParaRPr b="1" sz="3600">
                        <a:solidFill>
                          <a:schemeClr val="lt1"/>
                        </a:solidFill>
                        <a:latin typeface="DM Sans"/>
                        <a:ea typeface="DM Sans"/>
                        <a:cs typeface="DM Sans"/>
                        <a:sym typeface="DM Sans"/>
                      </a:endParaRPr>
                    </a:p>
                  </a:txBody>
                  <a:tcPr marT="91425" marB="91425" marR="28575" marL="28575" anchor="ctr">
                    <a:lnL cap="flat" cmpd="sng" w="19050">
                      <a:solidFill>
                        <a:srgbClr val="999999"/>
                      </a:solidFill>
                      <a:prstDash val="solid"/>
                      <a:round/>
                      <a:headEnd len="sm" w="sm" type="none"/>
                      <a:tailEnd len="sm" w="sm" type="none"/>
                    </a:lnL>
                    <a:lnR cap="flat" cmpd="sng" w="19050">
                      <a:solidFill>
                        <a:srgbClr val="999999"/>
                      </a:solidFill>
                      <a:prstDash val="solid"/>
                      <a:round/>
                      <a:headEnd len="sm" w="sm" type="none"/>
                      <a:tailEnd len="sm" w="sm" type="none"/>
                    </a:lnR>
                    <a:lnT cap="flat" cmpd="sng" w="19050">
                      <a:solidFill>
                        <a:srgbClr val="999999"/>
                      </a:solidFill>
                      <a:prstDash val="solid"/>
                      <a:round/>
                      <a:headEnd len="sm" w="sm" type="none"/>
                      <a:tailEnd len="sm" w="sm" type="none"/>
                    </a:lnT>
                    <a:lnB cap="flat" cmpd="sng" w="19050">
                      <a:solidFill>
                        <a:srgbClr val="999999"/>
                      </a:solidFill>
                      <a:prstDash val="solid"/>
                      <a:round/>
                      <a:headEnd len="sm" w="sm" type="none"/>
                      <a:tailEnd len="sm" w="sm" type="none"/>
                    </a:lnB>
                    <a:solidFill>
                      <a:srgbClr val="0B5394"/>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9" name="Shape 689"/>
        <p:cNvGrpSpPr/>
        <p:nvPr/>
      </p:nvGrpSpPr>
      <p:grpSpPr>
        <a:xfrm>
          <a:off x="0" y="0"/>
          <a:ext cx="0" cy="0"/>
          <a:chOff x="0" y="0"/>
          <a:chExt cx="0" cy="0"/>
        </a:xfrm>
      </p:grpSpPr>
      <p:sp>
        <p:nvSpPr>
          <p:cNvPr id="690" name="Google Shape;690;p63"/>
          <p:cNvSpPr txBox="1"/>
          <p:nvPr>
            <p:ph type="title"/>
          </p:nvPr>
        </p:nvSpPr>
        <p:spPr>
          <a:xfrm>
            <a:off x="2703474" y="588575"/>
            <a:ext cx="199653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Clr>
                <a:srgbClr val="0E67AD"/>
              </a:buClr>
              <a:buSzPts val="6700"/>
              <a:buFont typeface="Calibri"/>
              <a:buNone/>
            </a:pPr>
            <a:r>
              <a:rPr lang="en-NL" sz="5500"/>
              <a:t>Funding breakdown and allocation</a:t>
            </a:r>
            <a:r>
              <a:rPr lang="en-NL" sz="5500"/>
              <a:t> - by work package</a:t>
            </a:r>
            <a:endParaRPr sz="5500"/>
          </a:p>
          <a:p>
            <a:pPr indent="0" lvl="0" marL="0" rtl="0" algn="l">
              <a:spcBef>
                <a:spcPts val="0"/>
              </a:spcBef>
              <a:spcAft>
                <a:spcPts val="0"/>
              </a:spcAft>
              <a:buClr>
                <a:srgbClr val="0E67AD"/>
              </a:buClr>
              <a:buSzPts val="6700"/>
              <a:buFont typeface="Calibri"/>
              <a:buNone/>
            </a:pPr>
            <a:r>
              <a:t/>
            </a:r>
            <a:endParaRPr sz="5500">
              <a:highlight>
                <a:srgbClr val="FF0000"/>
              </a:highlight>
            </a:endParaRPr>
          </a:p>
          <a:p>
            <a:pPr indent="0" lvl="0" marL="0" rtl="0" algn="l">
              <a:spcBef>
                <a:spcPts val="0"/>
              </a:spcBef>
              <a:spcAft>
                <a:spcPts val="0"/>
              </a:spcAft>
              <a:buNone/>
            </a:pPr>
            <a:r>
              <a:t/>
            </a:r>
            <a:endParaRPr/>
          </a:p>
        </p:txBody>
      </p:sp>
      <p:sp>
        <p:nvSpPr>
          <p:cNvPr id="691" name="Google Shape;691;p63"/>
          <p:cNvSpPr txBox="1"/>
          <p:nvPr>
            <p:ph idx="2" type="subTitle"/>
          </p:nvPr>
        </p:nvSpPr>
        <p:spPr>
          <a:xfrm>
            <a:off x="68775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t/>
            </a:r>
            <a:endParaRPr/>
          </a:p>
        </p:txBody>
      </p:sp>
      <p:pic>
        <p:nvPicPr>
          <p:cNvPr id="692" name="Google Shape;692;p63" title="Points scored"/>
          <p:cNvPicPr preferRelativeResize="0"/>
          <p:nvPr/>
        </p:nvPicPr>
        <p:blipFill rotWithShape="1">
          <a:blip r:embed="rId3">
            <a:alphaModFix/>
          </a:blip>
          <a:srcRect b="0" l="0" r="0" t="0"/>
          <a:stretch/>
        </p:blipFill>
        <p:spPr>
          <a:xfrm>
            <a:off x="1751675" y="5796850"/>
            <a:ext cx="10148775" cy="7473750"/>
          </a:xfrm>
          <a:prstGeom prst="rect">
            <a:avLst/>
          </a:prstGeom>
          <a:noFill/>
          <a:ln>
            <a:noFill/>
          </a:ln>
        </p:spPr>
      </p:pic>
      <p:graphicFrame>
        <p:nvGraphicFramePr>
          <p:cNvPr id="693" name="Google Shape;693;p63"/>
          <p:cNvGraphicFramePr/>
          <p:nvPr/>
        </p:nvGraphicFramePr>
        <p:xfrm>
          <a:off x="1267025" y="1829875"/>
          <a:ext cx="3000000" cy="3000000"/>
        </p:xfrm>
        <a:graphic>
          <a:graphicData uri="http://schemas.openxmlformats.org/drawingml/2006/table">
            <a:tbl>
              <a:tblPr>
                <a:noFill/>
                <a:tableStyleId>{914F9B79-73F9-49E3-BA47-0276DA0D68FB}</a:tableStyleId>
              </a:tblPr>
              <a:tblGrid>
                <a:gridCol w="12334950"/>
                <a:gridCol w="3252250"/>
                <a:gridCol w="5968650"/>
              </a:tblGrid>
              <a:tr h="830650">
                <a:tc>
                  <a:txBody>
                    <a:bodyPr/>
                    <a:lstStyle/>
                    <a:p>
                      <a:pPr indent="0" lvl="0" marL="0" rtl="0" algn="l">
                        <a:lnSpc>
                          <a:spcPct val="115000"/>
                        </a:lnSpc>
                        <a:spcBef>
                          <a:spcPts val="0"/>
                        </a:spcBef>
                        <a:spcAft>
                          <a:spcPts val="0"/>
                        </a:spcAft>
                        <a:buNone/>
                      </a:pPr>
                      <a:r>
                        <a:rPr b="1" lang="en-NL" sz="3900">
                          <a:solidFill>
                            <a:srgbClr val="434343"/>
                          </a:solidFill>
                          <a:latin typeface="DM Sans"/>
                          <a:ea typeface="DM Sans"/>
                          <a:cs typeface="DM Sans"/>
                          <a:sym typeface="DM Sans"/>
                        </a:rPr>
                        <a:t>WP</a:t>
                      </a:r>
                      <a:endParaRPr b="1" sz="3900">
                        <a:solidFill>
                          <a:srgbClr val="434343"/>
                        </a:solidFill>
                        <a:latin typeface="DM Sans"/>
                        <a:ea typeface="DM Sans"/>
                        <a:cs typeface="DM Sans"/>
                        <a:sym typeface="DM Sans"/>
                      </a:endParaRPr>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NL" sz="3900">
                          <a:solidFill>
                            <a:srgbClr val="434343"/>
                          </a:solidFill>
                          <a:latin typeface="DM Sans"/>
                          <a:ea typeface="DM Sans"/>
                          <a:cs typeface="DM Sans"/>
                          <a:sym typeface="DM Sans"/>
                        </a:rPr>
                        <a:t>Total PMs </a:t>
                      </a:r>
                      <a:endParaRPr b="1" sz="3900">
                        <a:solidFill>
                          <a:srgbClr val="434343"/>
                        </a:solidFill>
                        <a:latin typeface="DM Sans"/>
                        <a:ea typeface="DM Sans"/>
                        <a:cs typeface="DM Sans"/>
                        <a:sym typeface="DM Sans"/>
                      </a:endParaRPr>
                    </a:p>
                  </a:txBody>
                  <a:tcPr marT="19050" marB="19050" marR="28575" marL="28575" anchor="ctr">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c>
                  <a:txBody>
                    <a:bodyPr/>
                    <a:lstStyle/>
                    <a:p>
                      <a:pPr indent="0" lvl="0" marL="0" rtl="0" algn="l">
                        <a:lnSpc>
                          <a:spcPct val="115000"/>
                        </a:lnSpc>
                        <a:spcBef>
                          <a:spcPts val="0"/>
                        </a:spcBef>
                        <a:spcAft>
                          <a:spcPts val="0"/>
                        </a:spcAft>
                        <a:buNone/>
                      </a:pPr>
                      <a:r>
                        <a:rPr b="1" lang="en-NL" sz="3900">
                          <a:solidFill>
                            <a:srgbClr val="434343"/>
                          </a:solidFill>
                          <a:latin typeface="DM Sans"/>
                          <a:ea typeface="DM Sans"/>
                          <a:cs typeface="DM Sans"/>
                          <a:sym typeface="DM Sans"/>
                        </a:rPr>
                        <a:t>Total Eligible costs</a:t>
                      </a:r>
                      <a:endParaRPr b="1" sz="3900">
                        <a:solidFill>
                          <a:srgbClr val="434343"/>
                        </a:solidFill>
                        <a:latin typeface="DM Sans"/>
                        <a:ea typeface="DM Sans"/>
                        <a:cs typeface="DM Sans"/>
                        <a:sym typeface="DM Sans"/>
                      </a:endParaRPr>
                    </a:p>
                  </a:txBody>
                  <a:tcPr marT="19050" marB="19050" marR="28575" marL="28575" anchor="ctr">
                    <a:lnL cap="flat" cmpd="sng" w="9475">
                      <a:solidFill>
                        <a:srgbClr val="CCCCCC"/>
                      </a:solidFill>
                      <a:prstDash val="solid"/>
                      <a:round/>
                      <a:headEnd len="sm" w="sm" type="none"/>
                      <a:tailEnd len="sm" w="sm" type="none"/>
                    </a:lnL>
                    <a:lnR cap="flat" cmpd="sng" w="9475">
                      <a:solidFill>
                        <a:srgbClr val="000000"/>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CFE2F3"/>
                    </a:solidFill>
                  </a:tcPr>
                </a:tc>
              </a:tr>
              <a:tr h="657600">
                <a:tc>
                  <a:txBody>
                    <a:bodyPr/>
                    <a:lstStyle/>
                    <a:p>
                      <a:pPr indent="0" lvl="0" marL="0" rtl="0" algn="l">
                        <a:lnSpc>
                          <a:spcPct val="115000"/>
                        </a:lnSpc>
                        <a:spcBef>
                          <a:spcPts val="0"/>
                        </a:spcBef>
                        <a:spcAft>
                          <a:spcPts val="0"/>
                        </a:spcAft>
                        <a:buNone/>
                      </a:pPr>
                      <a:r>
                        <a:rPr lang="en-NL" sz="3600">
                          <a:solidFill>
                            <a:srgbClr val="434343"/>
                          </a:solidFill>
                          <a:latin typeface="DM Sans"/>
                          <a:ea typeface="DM Sans"/>
                          <a:cs typeface="DM Sans"/>
                          <a:sym typeface="DM Sans"/>
                        </a:rPr>
                        <a:t>WP1:  Project Coordination and Management</a:t>
                      </a:r>
                      <a:endParaRPr sz="3600">
                        <a:solidFill>
                          <a:srgbClr val="434343"/>
                        </a:solidFill>
                        <a:latin typeface="DM Sans"/>
                        <a:ea typeface="DM Sans"/>
                        <a:cs typeface="DM Sans"/>
                        <a:sym typeface="DM Sans"/>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D8E2F3"/>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56</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D8E2F3"/>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633,336</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D8E2F3"/>
                      </a:solidFill>
                      <a:prstDash val="solid"/>
                      <a:round/>
                      <a:headEnd len="sm" w="sm" type="none"/>
                      <a:tailEnd len="sm" w="sm" type="none"/>
                    </a:lnB>
                    <a:solidFill>
                      <a:schemeClr val="lt1"/>
                    </a:solidFill>
                  </a:tcPr>
                </a:tc>
              </a:tr>
              <a:tr h="657600">
                <a:tc>
                  <a:txBody>
                    <a:bodyPr/>
                    <a:lstStyle/>
                    <a:p>
                      <a:pPr indent="0" lvl="0" marL="0" rtl="0" algn="l">
                        <a:lnSpc>
                          <a:spcPct val="115000"/>
                        </a:lnSpc>
                        <a:spcBef>
                          <a:spcPts val="0"/>
                        </a:spcBef>
                        <a:spcAft>
                          <a:spcPts val="0"/>
                        </a:spcAft>
                        <a:buNone/>
                      </a:pPr>
                      <a:r>
                        <a:rPr lang="en-NL" sz="3600">
                          <a:solidFill>
                            <a:srgbClr val="434343"/>
                          </a:solidFill>
                          <a:latin typeface="DM Sans"/>
                          <a:ea typeface="DM Sans"/>
                          <a:cs typeface="DM Sans"/>
                          <a:sym typeface="DM Sans"/>
                        </a:rPr>
                        <a:t>WP2: Exploitation and Innovation Management</a:t>
                      </a:r>
                      <a:endParaRPr sz="3600">
                        <a:solidFill>
                          <a:srgbClr val="434343"/>
                        </a:solidFill>
                        <a:latin typeface="DM Sans"/>
                        <a:ea typeface="DM Sans"/>
                        <a:cs typeface="DM Sans"/>
                        <a:sym typeface="DM Sans"/>
                      </a:endParaRPr>
                    </a:p>
                  </a:txBody>
                  <a:tcPr marT="19050" marB="19050" marR="28575" marL="28575" anchor="b">
                    <a:lnL cap="flat" cmpd="sng" w="9475">
                      <a:solidFill>
                        <a:srgbClr val="D8E2F3"/>
                      </a:solidFill>
                      <a:prstDash val="solid"/>
                      <a:round/>
                      <a:headEnd len="sm" w="sm" type="none"/>
                      <a:tailEnd len="sm" w="sm" type="none"/>
                    </a:lnL>
                    <a:lnR cap="flat" cmpd="sng" w="9475">
                      <a:solidFill>
                        <a:srgbClr val="D8E2F3"/>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D8E2F3"/>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solidFill>
                            <a:srgbClr val="434343"/>
                          </a:solidFill>
                        </a:rPr>
                        <a:t>55</a:t>
                      </a:r>
                      <a:endParaRPr sz="4200">
                        <a:solidFill>
                          <a:srgbClr val="434343"/>
                        </a:solidFill>
                      </a:endParaRPr>
                    </a:p>
                  </a:txBody>
                  <a:tcPr marT="19050" marB="19050" marR="28575" marL="28575" anchor="b">
                    <a:lnL cap="flat" cmpd="sng" w="9475">
                      <a:solidFill>
                        <a:srgbClr val="D8E2F3"/>
                      </a:solidFill>
                      <a:prstDash val="solid"/>
                      <a:round/>
                      <a:headEnd len="sm" w="sm" type="none"/>
                      <a:tailEnd len="sm" w="sm" type="none"/>
                    </a:lnL>
                    <a:lnR cap="flat" cmpd="sng" w="9475">
                      <a:solidFill>
                        <a:srgbClr val="D8E2F3"/>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D8E2F3"/>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solidFill>
                            <a:srgbClr val="434343"/>
                          </a:solidFill>
                        </a:rPr>
                        <a:t>602,008</a:t>
                      </a:r>
                      <a:endParaRPr sz="4200">
                        <a:solidFill>
                          <a:srgbClr val="434343"/>
                        </a:solidFill>
                      </a:endParaRPr>
                    </a:p>
                  </a:txBody>
                  <a:tcPr marT="19050" marB="19050" marR="28575" marL="28575" anchor="b">
                    <a:lnL cap="flat" cmpd="sng" w="9475">
                      <a:solidFill>
                        <a:srgbClr val="D8E2F3"/>
                      </a:solidFill>
                      <a:prstDash val="solid"/>
                      <a:round/>
                      <a:headEnd len="sm" w="sm" type="none"/>
                      <a:tailEnd len="sm" w="sm" type="none"/>
                    </a:lnL>
                    <a:lnR cap="flat" cmpd="sng" w="9475">
                      <a:solidFill>
                        <a:srgbClr val="D8E2F3"/>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D8E2F3"/>
                      </a:solidFill>
                      <a:prstDash val="solid"/>
                      <a:round/>
                      <a:headEnd len="sm" w="sm" type="none"/>
                      <a:tailEnd len="sm" w="sm" type="none"/>
                    </a:lnB>
                    <a:solidFill>
                      <a:srgbClr val="D8E2F3"/>
                    </a:solidFill>
                  </a:tcPr>
                </a:tc>
              </a:tr>
              <a:tr h="657600">
                <a:tc>
                  <a:txBody>
                    <a:bodyPr/>
                    <a:lstStyle/>
                    <a:p>
                      <a:pPr indent="0" lvl="0" marL="0" rtl="0" algn="l">
                        <a:lnSpc>
                          <a:spcPct val="115000"/>
                        </a:lnSpc>
                        <a:spcBef>
                          <a:spcPts val="0"/>
                        </a:spcBef>
                        <a:spcAft>
                          <a:spcPts val="0"/>
                        </a:spcAft>
                        <a:buNone/>
                      </a:pPr>
                      <a:r>
                        <a:rPr lang="en-NL" sz="3600">
                          <a:solidFill>
                            <a:srgbClr val="434343"/>
                          </a:solidFill>
                          <a:latin typeface="DM Sans"/>
                          <a:ea typeface="DM Sans"/>
                          <a:cs typeface="DM Sans"/>
                          <a:sym typeface="DM Sans"/>
                        </a:rPr>
                        <a:t>WP3: AI technical integration and support</a:t>
                      </a:r>
                      <a:endParaRPr sz="3600">
                        <a:solidFill>
                          <a:srgbClr val="434343"/>
                        </a:solidFill>
                        <a:latin typeface="DM Sans"/>
                        <a:ea typeface="DM Sans"/>
                        <a:cs typeface="DM Sans"/>
                        <a:sym typeface="DM Sans"/>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155</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1,236,477</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D8E2F3"/>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r>
              <a:tr h="657600">
                <a:tc>
                  <a:txBody>
                    <a:bodyPr/>
                    <a:lstStyle/>
                    <a:p>
                      <a:pPr indent="0" lvl="0" marL="0" rtl="0" algn="l">
                        <a:lnSpc>
                          <a:spcPct val="115000"/>
                        </a:lnSpc>
                        <a:spcBef>
                          <a:spcPts val="0"/>
                        </a:spcBef>
                        <a:spcAft>
                          <a:spcPts val="0"/>
                        </a:spcAft>
                        <a:buNone/>
                      </a:pPr>
                      <a:r>
                        <a:rPr lang="en-NL" sz="3600">
                          <a:solidFill>
                            <a:srgbClr val="434343"/>
                          </a:solidFill>
                          <a:latin typeface="DM Sans"/>
                          <a:ea typeface="DM Sans"/>
                          <a:cs typeface="DM Sans"/>
                          <a:sym typeface="DM Sans"/>
                        </a:rPr>
                        <a:t>WP4: VA AI and Infrastructure Services</a:t>
                      </a:r>
                      <a:endParaRPr sz="3600">
                        <a:solidFill>
                          <a:srgbClr val="434343"/>
                        </a:solidFill>
                        <a:latin typeface="DM Sans"/>
                        <a:ea typeface="DM Sans"/>
                        <a:cs typeface="DM Sans"/>
                        <a:sym typeface="DM Sans"/>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solidFill>
                            <a:srgbClr val="434343"/>
                          </a:solidFill>
                        </a:rPr>
                        <a:t>186</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8E2F3"/>
                    </a:solidFill>
                  </a:tcPr>
                </a:tc>
                <a:tc>
                  <a:txBody>
                    <a:bodyPr/>
                    <a:lstStyle/>
                    <a:p>
                      <a:pPr indent="0" lvl="0" marL="0" rtl="0" algn="r">
                        <a:lnSpc>
                          <a:spcPct val="115000"/>
                        </a:lnSpc>
                        <a:spcBef>
                          <a:spcPts val="0"/>
                        </a:spcBef>
                        <a:spcAft>
                          <a:spcPts val="0"/>
                        </a:spcAft>
                        <a:buNone/>
                      </a:pPr>
                      <a:r>
                        <a:rPr lang="en-NL" sz="4200">
                          <a:solidFill>
                            <a:srgbClr val="434343"/>
                          </a:solidFill>
                        </a:rPr>
                        <a:t>1,209,792</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D8E2F3"/>
                    </a:solidFill>
                  </a:tcPr>
                </a:tc>
              </a:tr>
              <a:tr h="699050">
                <a:tc>
                  <a:txBody>
                    <a:bodyPr/>
                    <a:lstStyle/>
                    <a:p>
                      <a:pPr indent="0" lvl="0" marL="0" rtl="0" algn="l">
                        <a:lnSpc>
                          <a:spcPct val="115000"/>
                        </a:lnSpc>
                        <a:spcBef>
                          <a:spcPts val="0"/>
                        </a:spcBef>
                        <a:spcAft>
                          <a:spcPts val="0"/>
                        </a:spcAft>
                        <a:buNone/>
                      </a:pPr>
                      <a:r>
                        <a:rPr lang="en-NL" sz="3600">
                          <a:solidFill>
                            <a:srgbClr val="434343"/>
                          </a:solidFill>
                          <a:latin typeface="DM Sans"/>
                          <a:ea typeface="DM Sans"/>
                          <a:cs typeface="DM Sans"/>
                          <a:sym typeface="DM Sans"/>
                        </a:rPr>
                        <a:t>WP5: VA Imaging data and analysis services</a:t>
                      </a:r>
                      <a:endParaRPr sz="3600">
                        <a:solidFill>
                          <a:srgbClr val="434343"/>
                        </a:solidFill>
                        <a:latin typeface="DM Sans"/>
                        <a:ea typeface="DM Sans"/>
                        <a:cs typeface="DM Sans"/>
                        <a:sym typeface="DM Sans"/>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100</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4200">
                          <a:solidFill>
                            <a:srgbClr val="434343"/>
                          </a:solidFill>
                        </a:rPr>
                        <a:t>818,388</a:t>
                      </a:r>
                      <a:endParaRPr sz="4200">
                        <a:solidFill>
                          <a:srgbClr val="434343"/>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chemeClr val="lt1"/>
                    </a:solidFill>
                  </a:tcPr>
                </a:tc>
              </a:tr>
              <a:tr h="679975">
                <a:tc>
                  <a:txBody>
                    <a:bodyPr/>
                    <a:lstStyle/>
                    <a:p>
                      <a:pPr indent="0" lvl="0" marL="0" rtl="0" algn="l">
                        <a:lnSpc>
                          <a:spcPct val="115000"/>
                        </a:lnSpc>
                        <a:spcBef>
                          <a:spcPts val="0"/>
                        </a:spcBef>
                        <a:spcAft>
                          <a:spcPts val="0"/>
                        </a:spcAft>
                        <a:buNone/>
                      </a:pPr>
                      <a:r>
                        <a:rPr b="1" lang="en-NL" sz="3900">
                          <a:solidFill>
                            <a:schemeClr val="lt1"/>
                          </a:solidFill>
                          <a:latin typeface="DM Sans"/>
                          <a:ea typeface="DM Sans"/>
                          <a:cs typeface="DM Sans"/>
                          <a:sym typeface="DM Sans"/>
                        </a:rPr>
                        <a:t>Grand Total</a:t>
                      </a:r>
                      <a:endParaRPr b="1" sz="3900">
                        <a:solidFill>
                          <a:schemeClr val="lt1"/>
                        </a:solidFill>
                        <a:latin typeface="DM Sans"/>
                        <a:ea typeface="DM Sans"/>
                        <a:cs typeface="DM Sans"/>
                        <a:sym typeface="DM Sans"/>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4200">
                          <a:solidFill>
                            <a:schemeClr val="lt1"/>
                          </a:solidFill>
                        </a:rPr>
                        <a:t>552</a:t>
                      </a:r>
                      <a:endParaRPr b="1" sz="4200">
                        <a:solidFill>
                          <a:schemeClr val="lt1"/>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4200">
                          <a:solidFill>
                            <a:schemeClr val="lt1"/>
                          </a:solidFill>
                        </a:rPr>
                        <a:t>4,500,000</a:t>
                      </a:r>
                      <a:endParaRPr b="1" sz="4200">
                        <a:solidFill>
                          <a:schemeClr val="lt1"/>
                        </a:solidFill>
                      </a:endParaRPr>
                    </a:p>
                  </a:txBody>
                  <a:tcPr marT="19050" marB="19050" marR="28575" marL="28575" anchor="b">
                    <a:lnL cap="flat" cmpd="sng" w="9475">
                      <a:solidFill>
                        <a:srgbClr val="CCCCCC"/>
                      </a:solidFill>
                      <a:prstDash val="solid"/>
                      <a:round/>
                      <a:headEnd len="sm" w="sm" type="none"/>
                      <a:tailEnd len="sm" w="sm" type="none"/>
                    </a:lnL>
                    <a:lnR cap="flat" cmpd="sng" w="9475">
                      <a:solidFill>
                        <a:srgbClr val="CCCCCC"/>
                      </a:solidFill>
                      <a:prstDash val="solid"/>
                      <a:round/>
                      <a:headEnd len="sm" w="sm" type="none"/>
                      <a:tailEnd len="sm" w="sm" type="none"/>
                    </a:lnR>
                    <a:lnT cap="flat" cmpd="sng" w="9475">
                      <a:solidFill>
                        <a:srgbClr val="CCCCCC"/>
                      </a:solidFill>
                      <a:prstDash val="solid"/>
                      <a:round/>
                      <a:headEnd len="sm" w="sm" type="none"/>
                      <a:tailEnd len="sm" w="sm" type="none"/>
                    </a:lnT>
                    <a:lnB cap="flat" cmpd="sng" w="9475">
                      <a:solidFill>
                        <a:srgbClr val="CCCCCC"/>
                      </a:solidFill>
                      <a:prstDash val="solid"/>
                      <a:round/>
                      <a:headEnd len="sm" w="sm" type="none"/>
                      <a:tailEnd len="sm" w="sm" type="none"/>
                    </a:lnB>
                    <a:solidFill>
                      <a:srgbClr val="0B5394"/>
                    </a:solidFill>
                  </a:tcPr>
                </a:tc>
              </a:tr>
            </a:tbl>
          </a:graphicData>
        </a:graphic>
      </p:graphicFrame>
      <p:sp>
        <p:nvSpPr>
          <p:cNvPr id="694" name="Google Shape;694;p63"/>
          <p:cNvSpPr/>
          <p:nvPr/>
        </p:nvSpPr>
        <p:spPr>
          <a:xfrm>
            <a:off x="13183000" y="7938850"/>
            <a:ext cx="9351900" cy="1990200"/>
          </a:xfrm>
          <a:prstGeom prst="roundRect">
            <a:avLst>
              <a:gd fmla="val 16667" name="adj"/>
            </a:avLst>
          </a:prstGeom>
          <a:solidFill>
            <a:srgbClr val="1155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lnSpc>
                <a:spcPct val="90000"/>
              </a:lnSpc>
              <a:spcBef>
                <a:spcPts val="2000"/>
              </a:spcBef>
              <a:spcAft>
                <a:spcPts val="0"/>
              </a:spcAft>
              <a:buNone/>
            </a:pPr>
            <a:r>
              <a:rPr i="1" lang="en-NL" sz="3700">
                <a:solidFill>
                  <a:schemeClr val="lt1"/>
                </a:solidFill>
                <a:latin typeface="DM Sans"/>
                <a:ea typeface="DM Sans"/>
                <a:cs typeface="DM Sans"/>
                <a:sym typeface="DM Sans"/>
              </a:rPr>
              <a:t>**Ethic management required by EC was added by default as a new WP during GAP currently without efforts allocated.</a:t>
            </a:r>
            <a:r>
              <a:rPr lang="en-NL" sz="3700">
                <a:solidFill>
                  <a:schemeClr val="lt1"/>
                </a:solidFill>
                <a:latin typeface="DM Sans"/>
                <a:ea typeface="DM Sans"/>
                <a:cs typeface="DM Sans"/>
                <a:sym typeface="DM Sans"/>
              </a:rPr>
              <a:t> </a:t>
            </a:r>
            <a:endParaRPr sz="3700">
              <a:solidFill>
                <a:schemeClr val="lt1"/>
              </a:solidFill>
              <a:latin typeface="DM Sans"/>
              <a:ea typeface="DM Sans"/>
              <a:cs typeface="DM Sans"/>
              <a:sym typeface="DM Sans"/>
            </a:endParaRPr>
          </a:p>
          <a:p>
            <a:pPr indent="0" lvl="0" marL="0" rtl="0" algn="l">
              <a:spcBef>
                <a:spcPts val="0"/>
              </a:spcBef>
              <a:spcAft>
                <a:spcPts val="0"/>
              </a:spcAft>
              <a:buNone/>
            </a:pPr>
            <a:r>
              <a:t/>
            </a:r>
            <a:endParaRPr sz="13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cxnSp>
        <p:nvCxnSpPr>
          <p:cNvPr id="485" name="Google Shape;485;p46"/>
          <p:cNvCxnSpPr/>
          <p:nvPr/>
        </p:nvCxnSpPr>
        <p:spPr>
          <a:xfrm>
            <a:off x="9090811" y="4075707"/>
            <a:ext cx="19500" cy="7648800"/>
          </a:xfrm>
          <a:prstGeom prst="straightConnector1">
            <a:avLst/>
          </a:prstGeom>
          <a:noFill/>
          <a:ln cap="flat" cmpd="sng" w="9525">
            <a:solidFill>
              <a:srgbClr val="A1A1A1"/>
            </a:solidFill>
            <a:prstDash val="solid"/>
            <a:round/>
            <a:headEnd len="sm" w="sm" type="none"/>
            <a:tailEnd len="sm" w="sm" type="none"/>
          </a:ln>
        </p:spPr>
      </p:cxnSp>
      <p:sp>
        <p:nvSpPr>
          <p:cNvPr id="486" name="Google Shape;486;p46"/>
          <p:cNvSpPr/>
          <p:nvPr/>
        </p:nvSpPr>
        <p:spPr>
          <a:xfrm>
            <a:off x="441861" y="2029272"/>
            <a:ext cx="4991100" cy="11112000"/>
          </a:xfrm>
          <a:prstGeom prst="rect">
            <a:avLst/>
          </a:prstGeom>
          <a:solidFill>
            <a:srgbClr val="2274B4"/>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487" name="Google Shape;487;p46"/>
          <p:cNvSpPr txBox="1"/>
          <p:nvPr>
            <p:ph type="title"/>
          </p:nvPr>
        </p:nvSpPr>
        <p:spPr>
          <a:xfrm>
            <a:off x="2131661" y="6577861"/>
            <a:ext cx="3301500" cy="9111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0"/>
              </a:spcBef>
              <a:spcAft>
                <a:spcPts val="0"/>
              </a:spcAft>
              <a:buSzPts val="6700"/>
              <a:buNone/>
            </a:pPr>
            <a:r>
              <a:rPr lang="en-NL" sz="6000">
                <a:solidFill>
                  <a:schemeClr val="lt1"/>
                </a:solidFill>
                <a:latin typeface="DM Sans"/>
                <a:ea typeface="DM Sans"/>
                <a:cs typeface="DM Sans"/>
                <a:sym typeface="DM Sans"/>
              </a:rPr>
              <a:t>Agenda</a:t>
            </a:r>
            <a:endParaRPr sz="6000">
              <a:solidFill>
                <a:schemeClr val="lt1"/>
              </a:solidFill>
              <a:latin typeface="DM Sans"/>
              <a:ea typeface="DM Sans"/>
              <a:cs typeface="DM Sans"/>
              <a:sym typeface="DM Sans"/>
            </a:endParaRPr>
          </a:p>
          <a:p>
            <a:pPr indent="0" lvl="0" marL="0" rtl="0" algn="l">
              <a:lnSpc>
                <a:spcPct val="90000"/>
              </a:lnSpc>
              <a:spcBef>
                <a:spcPts val="0"/>
              </a:spcBef>
              <a:spcAft>
                <a:spcPts val="0"/>
              </a:spcAft>
              <a:buSzPts val="6700"/>
              <a:buNone/>
            </a:pPr>
            <a:r>
              <a:t/>
            </a:r>
            <a:endParaRPr/>
          </a:p>
          <a:p>
            <a:pPr indent="0" lvl="0" marL="0" rtl="0" algn="l">
              <a:lnSpc>
                <a:spcPct val="90000"/>
              </a:lnSpc>
              <a:spcBef>
                <a:spcPts val="0"/>
              </a:spcBef>
              <a:spcAft>
                <a:spcPts val="0"/>
              </a:spcAft>
              <a:buSzPts val="6700"/>
              <a:buNone/>
            </a:pPr>
            <a:r>
              <a:t/>
            </a:r>
            <a:endParaRPr/>
          </a:p>
          <a:p>
            <a:pPr indent="0" lvl="0" marL="0" rtl="0" algn="l">
              <a:lnSpc>
                <a:spcPct val="90000"/>
              </a:lnSpc>
              <a:spcBef>
                <a:spcPts val="0"/>
              </a:spcBef>
              <a:spcAft>
                <a:spcPts val="0"/>
              </a:spcAft>
              <a:buSzPts val="6700"/>
              <a:buNone/>
            </a:pPr>
            <a:r>
              <a:t/>
            </a:r>
            <a:endParaRPr/>
          </a:p>
        </p:txBody>
      </p:sp>
      <p:sp>
        <p:nvSpPr>
          <p:cNvPr id="488" name="Google Shape;488;p46"/>
          <p:cNvSpPr/>
          <p:nvPr/>
        </p:nvSpPr>
        <p:spPr>
          <a:xfrm>
            <a:off x="1898352" y="5842341"/>
            <a:ext cx="3535200" cy="1959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489" name="Google Shape;489;p46"/>
          <p:cNvSpPr/>
          <p:nvPr/>
        </p:nvSpPr>
        <p:spPr>
          <a:xfrm>
            <a:off x="1898352" y="8327109"/>
            <a:ext cx="3535200" cy="1959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490" name="Google Shape;490;p46"/>
          <p:cNvSpPr/>
          <p:nvPr/>
        </p:nvSpPr>
        <p:spPr>
          <a:xfrm rot="5400000">
            <a:off x="459998" y="7084793"/>
            <a:ext cx="2680800" cy="195900"/>
          </a:xfrm>
          <a:prstGeom prst="rect">
            <a:avLst/>
          </a:prstGeom>
          <a:solidFill>
            <a:schemeClr val="lt1"/>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491" name="Google Shape;491;p46"/>
          <p:cNvSpPr/>
          <p:nvPr/>
        </p:nvSpPr>
        <p:spPr>
          <a:xfrm>
            <a:off x="7058216" y="4069616"/>
            <a:ext cx="1571100" cy="627900"/>
          </a:xfrm>
          <a:prstGeom prst="homePlate">
            <a:avLst>
              <a:gd fmla="val 50000" name="adj"/>
            </a:avLst>
          </a:prstGeom>
          <a:solidFill>
            <a:srgbClr val="E7EAE8"/>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20’</a:t>
            </a:r>
            <a:endParaRPr i="0" sz="3700" u="none" cap="none" strike="noStrike">
              <a:solidFill>
                <a:srgbClr val="000000"/>
              </a:solidFill>
              <a:latin typeface="DM Sans"/>
              <a:ea typeface="DM Sans"/>
              <a:cs typeface="DM Sans"/>
              <a:sym typeface="DM Sans"/>
            </a:endParaRPr>
          </a:p>
        </p:txBody>
      </p:sp>
      <p:sp>
        <p:nvSpPr>
          <p:cNvPr id="492" name="Google Shape;492;p46"/>
          <p:cNvSpPr/>
          <p:nvPr/>
        </p:nvSpPr>
        <p:spPr>
          <a:xfrm>
            <a:off x="7135219" y="5941913"/>
            <a:ext cx="1571100" cy="627900"/>
          </a:xfrm>
          <a:prstGeom prst="homePlate">
            <a:avLst>
              <a:gd fmla="val 50000" name="adj"/>
            </a:avLst>
          </a:prstGeom>
          <a:solidFill>
            <a:srgbClr val="E7EAE8"/>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20’</a:t>
            </a:r>
            <a:endParaRPr i="0" sz="3700" u="none" cap="none" strike="noStrike">
              <a:solidFill>
                <a:srgbClr val="000000"/>
              </a:solidFill>
              <a:latin typeface="DM Sans"/>
              <a:ea typeface="DM Sans"/>
              <a:cs typeface="DM Sans"/>
              <a:sym typeface="DM Sans"/>
            </a:endParaRPr>
          </a:p>
        </p:txBody>
      </p:sp>
      <p:sp>
        <p:nvSpPr>
          <p:cNvPr id="493" name="Google Shape;493;p46"/>
          <p:cNvSpPr/>
          <p:nvPr/>
        </p:nvSpPr>
        <p:spPr>
          <a:xfrm>
            <a:off x="7116853" y="7814233"/>
            <a:ext cx="1571100" cy="627900"/>
          </a:xfrm>
          <a:prstGeom prst="homePlate">
            <a:avLst>
              <a:gd fmla="val 50000" name="adj"/>
            </a:avLst>
          </a:prstGeom>
          <a:solidFill>
            <a:srgbClr val="E7EAE8"/>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10’</a:t>
            </a:r>
            <a:endParaRPr i="0" sz="3700" u="none" cap="none" strike="noStrike">
              <a:solidFill>
                <a:srgbClr val="000000"/>
              </a:solidFill>
              <a:latin typeface="DM Sans"/>
              <a:ea typeface="DM Sans"/>
              <a:cs typeface="DM Sans"/>
              <a:sym typeface="DM Sans"/>
            </a:endParaRPr>
          </a:p>
        </p:txBody>
      </p:sp>
      <p:sp>
        <p:nvSpPr>
          <p:cNvPr id="494" name="Google Shape;494;p46"/>
          <p:cNvSpPr/>
          <p:nvPr/>
        </p:nvSpPr>
        <p:spPr>
          <a:xfrm>
            <a:off x="7135309" y="9749818"/>
            <a:ext cx="1571100" cy="627900"/>
          </a:xfrm>
          <a:prstGeom prst="homePlate">
            <a:avLst>
              <a:gd fmla="val 50000" name="adj"/>
            </a:avLst>
          </a:prstGeom>
          <a:solidFill>
            <a:srgbClr val="E7EAE8"/>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20’</a:t>
            </a:r>
            <a:endParaRPr i="0" sz="3700" u="none" cap="none" strike="noStrike">
              <a:solidFill>
                <a:srgbClr val="000000"/>
              </a:solidFill>
              <a:latin typeface="DM Sans"/>
              <a:ea typeface="DM Sans"/>
              <a:cs typeface="DM Sans"/>
              <a:sym typeface="DM Sans"/>
            </a:endParaRPr>
          </a:p>
        </p:txBody>
      </p:sp>
      <p:sp>
        <p:nvSpPr>
          <p:cNvPr id="495" name="Google Shape;495;p46"/>
          <p:cNvSpPr/>
          <p:nvPr/>
        </p:nvSpPr>
        <p:spPr>
          <a:xfrm>
            <a:off x="8984437" y="4028133"/>
            <a:ext cx="212700" cy="228900"/>
          </a:xfrm>
          <a:prstGeom prst="ellipse">
            <a:avLst/>
          </a:prstGeom>
          <a:solidFill>
            <a:srgbClr val="2274B4"/>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496" name="Google Shape;496;p46"/>
          <p:cNvSpPr/>
          <p:nvPr/>
        </p:nvSpPr>
        <p:spPr>
          <a:xfrm>
            <a:off x="9617797" y="3994000"/>
            <a:ext cx="6171300" cy="8208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Project Overview</a:t>
            </a:r>
            <a:endParaRPr i="0" sz="3700" u="none" cap="none" strike="noStrike">
              <a:solidFill>
                <a:srgbClr val="000000"/>
              </a:solidFill>
              <a:latin typeface="DM Sans"/>
              <a:ea typeface="DM Sans"/>
              <a:cs typeface="DM Sans"/>
              <a:sym typeface="DM Sans"/>
            </a:endParaRPr>
          </a:p>
        </p:txBody>
      </p:sp>
      <p:sp>
        <p:nvSpPr>
          <p:cNvPr id="497" name="Google Shape;497;p46"/>
          <p:cNvSpPr/>
          <p:nvPr/>
        </p:nvSpPr>
        <p:spPr>
          <a:xfrm>
            <a:off x="8941810" y="5606585"/>
            <a:ext cx="6171300" cy="8208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i="0" lang="en-NL" sz="3700" u="none" cap="none" strike="noStrike">
                <a:solidFill>
                  <a:srgbClr val="2274B4"/>
                </a:solidFill>
                <a:latin typeface="DM Sans"/>
                <a:ea typeface="DM Sans"/>
                <a:cs typeface="DM Sans"/>
                <a:sym typeface="DM Sans"/>
              </a:rPr>
              <a:t>Project </a:t>
            </a:r>
            <a:r>
              <a:rPr b="1" lang="en-NL" sz="3700">
                <a:solidFill>
                  <a:srgbClr val="2274B4"/>
                </a:solidFill>
                <a:latin typeface="DM Sans"/>
                <a:ea typeface="DM Sans"/>
                <a:cs typeface="DM Sans"/>
                <a:sym typeface="DM Sans"/>
              </a:rPr>
              <a:t>management, Finance, Administration</a:t>
            </a:r>
            <a:endParaRPr i="0" sz="3700" u="none" cap="none" strike="noStrike">
              <a:solidFill>
                <a:srgbClr val="000000"/>
              </a:solidFill>
              <a:latin typeface="DM Sans"/>
              <a:ea typeface="DM Sans"/>
              <a:cs typeface="DM Sans"/>
              <a:sym typeface="DM Sans"/>
            </a:endParaRPr>
          </a:p>
        </p:txBody>
      </p:sp>
      <p:sp>
        <p:nvSpPr>
          <p:cNvPr id="498" name="Google Shape;498;p46"/>
          <p:cNvSpPr/>
          <p:nvPr/>
        </p:nvSpPr>
        <p:spPr>
          <a:xfrm>
            <a:off x="9112533" y="6803652"/>
            <a:ext cx="3070500" cy="18825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2100"/>
              <a:buFont typeface="Arial"/>
              <a:buNone/>
            </a:pPr>
            <a:r>
              <a:t/>
            </a:r>
            <a:endParaRPr sz="2100">
              <a:solidFill>
                <a:srgbClr val="2274B4"/>
              </a:solidFill>
              <a:latin typeface="Calibri"/>
              <a:ea typeface="Calibri"/>
              <a:cs typeface="Calibri"/>
              <a:sym typeface="Calibri"/>
            </a:endParaRPr>
          </a:p>
        </p:txBody>
      </p:sp>
      <p:sp>
        <p:nvSpPr>
          <p:cNvPr id="499" name="Google Shape;499;p46"/>
          <p:cNvSpPr/>
          <p:nvPr/>
        </p:nvSpPr>
        <p:spPr>
          <a:xfrm>
            <a:off x="9552301" y="7624533"/>
            <a:ext cx="3762300" cy="8208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Virtual Access</a:t>
            </a:r>
            <a:endParaRPr i="0" sz="3700" u="none" cap="none" strike="noStrike">
              <a:solidFill>
                <a:srgbClr val="000000"/>
              </a:solidFill>
              <a:latin typeface="DM Sans"/>
              <a:ea typeface="DM Sans"/>
              <a:cs typeface="DM Sans"/>
              <a:sym typeface="DM Sans"/>
            </a:endParaRPr>
          </a:p>
        </p:txBody>
      </p:sp>
      <p:sp>
        <p:nvSpPr>
          <p:cNvPr id="500" name="Google Shape;500;p46"/>
          <p:cNvSpPr/>
          <p:nvPr/>
        </p:nvSpPr>
        <p:spPr>
          <a:xfrm>
            <a:off x="9247259" y="9240664"/>
            <a:ext cx="5079300" cy="8208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501" name="Google Shape;501;p46"/>
          <p:cNvSpPr/>
          <p:nvPr/>
        </p:nvSpPr>
        <p:spPr>
          <a:xfrm>
            <a:off x="15002281" y="5946825"/>
            <a:ext cx="8328600" cy="12312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1600"/>
              <a:buFont typeface="Arial"/>
              <a:buNone/>
            </a:pPr>
            <a:r>
              <a:rPr b="1" i="0" lang="en-NL" sz="2700" u="none" cap="none" strike="noStrike">
                <a:solidFill>
                  <a:srgbClr val="666666"/>
                </a:solidFill>
                <a:latin typeface="DM Sans"/>
                <a:ea typeface="DM Sans"/>
                <a:cs typeface="DM Sans"/>
                <a:sym typeface="DM Sans"/>
              </a:rPr>
              <a:t>Speaker</a:t>
            </a:r>
            <a:r>
              <a:rPr i="0" lang="en-NL" sz="2700" u="none" cap="none" strike="noStrike">
                <a:solidFill>
                  <a:srgbClr val="666666"/>
                </a:solidFill>
                <a:latin typeface="DM Sans"/>
                <a:ea typeface="DM Sans"/>
                <a:cs typeface="DM Sans"/>
                <a:sym typeface="DM Sans"/>
              </a:rPr>
              <a:t>:</a:t>
            </a:r>
            <a:r>
              <a:rPr lang="en-NL" sz="2700">
                <a:solidFill>
                  <a:srgbClr val="666666"/>
                </a:solidFill>
                <a:latin typeface="DM Sans"/>
                <a:ea typeface="DM Sans"/>
                <a:cs typeface="DM Sans"/>
                <a:sym typeface="DM Sans"/>
              </a:rPr>
              <a:t> </a:t>
            </a:r>
            <a:r>
              <a:rPr i="0" lang="en-NL" sz="2700" u="none" cap="none" strike="noStrike">
                <a:solidFill>
                  <a:srgbClr val="666666"/>
                </a:solidFill>
                <a:latin typeface="DM Sans"/>
                <a:ea typeface="DM Sans"/>
                <a:cs typeface="DM Sans"/>
                <a:sym typeface="DM Sans"/>
              </a:rPr>
              <a:t>Mand</a:t>
            </a:r>
            <a:r>
              <a:rPr lang="en-NL" sz="2700">
                <a:solidFill>
                  <a:srgbClr val="666666"/>
                </a:solidFill>
                <a:latin typeface="DM Sans"/>
                <a:ea typeface="DM Sans"/>
                <a:cs typeface="DM Sans"/>
                <a:sym typeface="DM Sans"/>
              </a:rPr>
              <a:t>y (Project manager)</a:t>
            </a:r>
            <a:endParaRPr i="0" sz="4800" u="none" cap="none" strike="noStrike">
              <a:solidFill>
                <a:srgbClr val="666666"/>
              </a:solidFill>
              <a:latin typeface="DM Sans"/>
              <a:ea typeface="DM Sans"/>
              <a:cs typeface="DM Sans"/>
              <a:sym typeface="DM Sans"/>
            </a:endParaRPr>
          </a:p>
        </p:txBody>
      </p:sp>
      <p:sp>
        <p:nvSpPr>
          <p:cNvPr id="502" name="Google Shape;502;p46"/>
          <p:cNvSpPr/>
          <p:nvPr/>
        </p:nvSpPr>
        <p:spPr>
          <a:xfrm>
            <a:off x="15011029" y="7805683"/>
            <a:ext cx="4099200" cy="4929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1600"/>
              <a:buFont typeface="Arial"/>
              <a:buNone/>
            </a:pPr>
            <a:r>
              <a:rPr b="1" i="0" lang="en-NL" sz="2700" u="none" cap="none" strike="noStrike">
                <a:solidFill>
                  <a:srgbClr val="666666"/>
                </a:solidFill>
                <a:latin typeface="DM Sans"/>
                <a:ea typeface="DM Sans"/>
                <a:cs typeface="DM Sans"/>
                <a:sym typeface="DM Sans"/>
              </a:rPr>
              <a:t>Speaker</a:t>
            </a:r>
            <a:r>
              <a:rPr i="0" lang="en-NL" sz="2700" u="none" cap="none" strike="noStrike">
                <a:solidFill>
                  <a:srgbClr val="666666"/>
                </a:solidFill>
                <a:latin typeface="DM Sans"/>
                <a:ea typeface="DM Sans"/>
                <a:cs typeface="DM Sans"/>
                <a:sym typeface="DM Sans"/>
              </a:rPr>
              <a:t>:</a:t>
            </a:r>
            <a:r>
              <a:rPr lang="en-NL" sz="2700">
                <a:solidFill>
                  <a:srgbClr val="666666"/>
                </a:solidFill>
                <a:latin typeface="DM Sans"/>
                <a:ea typeface="DM Sans"/>
                <a:cs typeface="DM Sans"/>
                <a:sym typeface="DM Sans"/>
              </a:rPr>
              <a:t> </a:t>
            </a:r>
            <a:r>
              <a:rPr lang="en-NL" sz="2700">
                <a:solidFill>
                  <a:srgbClr val="666666"/>
                </a:solidFill>
                <a:latin typeface="DM Sans"/>
                <a:ea typeface="DM Sans"/>
                <a:cs typeface="DM Sans"/>
                <a:sym typeface="DM Sans"/>
              </a:rPr>
              <a:t>Mandy</a:t>
            </a:r>
            <a:endParaRPr i="0" sz="4800" u="none" cap="none" strike="noStrike">
              <a:solidFill>
                <a:srgbClr val="666666"/>
              </a:solidFill>
              <a:latin typeface="DM Sans"/>
              <a:ea typeface="DM Sans"/>
              <a:cs typeface="DM Sans"/>
              <a:sym typeface="DM Sans"/>
            </a:endParaRPr>
          </a:p>
        </p:txBody>
      </p:sp>
      <p:sp>
        <p:nvSpPr>
          <p:cNvPr id="503" name="Google Shape;503;p46"/>
          <p:cNvSpPr/>
          <p:nvPr/>
        </p:nvSpPr>
        <p:spPr>
          <a:xfrm>
            <a:off x="15002275" y="4242500"/>
            <a:ext cx="9249000" cy="12312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1600"/>
              <a:buFont typeface="Arial"/>
              <a:buNone/>
            </a:pPr>
            <a:r>
              <a:rPr b="1" i="0" lang="en-NL" sz="2700" u="none" cap="none" strike="noStrike">
                <a:solidFill>
                  <a:srgbClr val="666666"/>
                </a:solidFill>
                <a:latin typeface="DM Sans"/>
                <a:ea typeface="DM Sans"/>
                <a:cs typeface="DM Sans"/>
                <a:sym typeface="DM Sans"/>
              </a:rPr>
              <a:t>Speakers</a:t>
            </a:r>
            <a:r>
              <a:rPr i="0" lang="en-NL" sz="2700" u="none" cap="none" strike="noStrike">
                <a:solidFill>
                  <a:srgbClr val="666666"/>
                </a:solidFill>
                <a:latin typeface="DM Sans"/>
                <a:ea typeface="DM Sans"/>
                <a:cs typeface="DM Sans"/>
                <a:sym typeface="DM Sans"/>
              </a:rPr>
              <a:t>: Gergely </a:t>
            </a:r>
            <a:r>
              <a:rPr lang="en-NL" sz="2700">
                <a:solidFill>
                  <a:srgbClr val="666666"/>
                </a:solidFill>
                <a:latin typeface="DM Sans"/>
                <a:ea typeface="DM Sans"/>
                <a:cs typeface="DM Sans"/>
                <a:sym typeface="DM Sans"/>
              </a:rPr>
              <a:t>(</a:t>
            </a:r>
            <a:r>
              <a:rPr i="0" lang="en-NL" sz="2700" u="none" cap="none" strike="noStrike">
                <a:solidFill>
                  <a:srgbClr val="666666"/>
                </a:solidFill>
                <a:latin typeface="DM Sans"/>
                <a:ea typeface="DM Sans"/>
                <a:cs typeface="DM Sans"/>
                <a:sym typeface="DM Sans"/>
              </a:rPr>
              <a:t>Project director), Dick (Project </a:t>
            </a:r>
            <a:r>
              <a:rPr lang="en-NL" sz="2700">
                <a:solidFill>
                  <a:srgbClr val="666666"/>
                </a:solidFill>
                <a:latin typeface="DM Sans"/>
                <a:ea typeface="DM Sans"/>
                <a:cs typeface="DM Sans"/>
                <a:sym typeface="DM Sans"/>
              </a:rPr>
              <a:t>s</a:t>
            </a:r>
            <a:r>
              <a:rPr i="0" lang="en-NL" sz="2700" u="none" cap="none" strike="noStrike">
                <a:solidFill>
                  <a:srgbClr val="666666"/>
                </a:solidFill>
                <a:latin typeface="DM Sans"/>
                <a:ea typeface="DM Sans"/>
                <a:cs typeface="DM Sans"/>
                <a:sym typeface="DM Sans"/>
              </a:rPr>
              <a:t>cientific director)</a:t>
            </a:r>
            <a:endParaRPr i="0" sz="4800" u="none" cap="none" strike="noStrike">
              <a:solidFill>
                <a:srgbClr val="666666"/>
              </a:solidFill>
              <a:latin typeface="DM Sans"/>
              <a:ea typeface="DM Sans"/>
              <a:cs typeface="DM Sans"/>
              <a:sym typeface="DM Sans"/>
            </a:endParaRPr>
          </a:p>
        </p:txBody>
      </p:sp>
      <p:sp>
        <p:nvSpPr>
          <p:cNvPr id="504" name="Google Shape;504;p46"/>
          <p:cNvSpPr/>
          <p:nvPr/>
        </p:nvSpPr>
        <p:spPr>
          <a:xfrm>
            <a:off x="8941800" y="9381000"/>
            <a:ext cx="5079300" cy="8208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Communication, outreach, and Event</a:t>
            </a:r>
            <a:endParaRPr i="0" sz="3700" u="none" cap="none" strike="noStrike">
              <a:solidFill>
                <a:srgbClr val="000000"/>
              </a:solidFill>
              <a:latin typeface="DM Sans"/>
              <a:ea typeface="DM Sans"/>
              <a:cs typeface="DM Sans"/>
              <a:sym typeface="DM Sans"/>
            </a:endParaRPr>
          </a:p>
        </p:txBody>
      </p:sp>
      <p:sp>
        <p:nvSpPr>
          <p:cNvPr id="505" name="Google Shape;505;p46"/>
          <p:cNvSpPr/>
          <p:nvPr/>
        </p:nvSpPr>
        <p:spPr>
          <a:xfrm>
            <a:off x="15038987" y="9792275"/>
            <a:ext cx="8243400" cy="492900"/>
          </a:xfrm>
          <a:prstGeom prst="rect">
            <a:avLst/>
          </a:prstGeom>
          <a:noFill/>
          <a:ln>
            <a:noFill/>
          </a:ln>
        </p:spPr>
        <p:txBody>
          <a:bodyPr anchorCtr="0" anchor="t" bIns="121875" lIns="243800" spcFirstLastPara="1" rIns="243800" wrap="square" tIns="121875">
            <a:noAutofit/>
          </a:bodyPr>
          <a:lstStyle/>
          <a:p>
            <a:pPr indent="0" lvl="0" marL="0" marR="0" rtl="0" algn="l">
              <a:lnSpc>
                <a:spcPct val="100000"/>
              </a:lnSpc>
              <a:spcBef>
                <a:spcPts val="0"/>
              </a:spcBef>
              <a:spcAft>
                <a:spcPts val="0"/>
              </a:spcAft>
              <a:buClr>
                <a:srgbClr val="000000"/>
              </a:buClr>
              <a:buSzPts val="1600"/>
              <a:buFont typeface="Arial"/>
              <a:buNone/>
            </a:pPr>
            <a:r>
              <a:rPr b="1" i="0" lang="en-NL" sz="2700" u="none" cap="none" strike="noStrike">
                <a:solidFill>
                  <a:srgbClr val="666666"/>
                </a:solidFill>
                <a:latin typeface="DM Sans"/>
                <a:ea typeface="DM Sans"/>
                <a:cs typeface="DM Sans"/>
                <a:sym typeface="DM Sans"/>
              </a:rPr>
              <a:t>Speaker</a:t>
            </a:r>
            <a:r>
              <a:rPr i="0" lang="en-NL" sz="2700" u="none" cap="none" strike="noStrike">
                <a:solidFill>
                  <a:srgbClr val="666666"/>
                </a:solidFill>
                <a:latin typeface="DM Sans"/>
                <a:ea typeface="DM Sans"/>
                <a:cs typeface="DM Sans"/>
                <a:sym typeface="DM Sans"/>
              </a:rPr>
              <a:t>:</a:t>
            </a:r>
            <a:r>
              <a:rPr lang="en-NL" sz="2700">
                <a:solidFill>
                  <a:srgbClr val="666666"/>
                </a:solidFill>
                <a:latin typeface="DM Sans"/>
                <a:ea typeface="DM Sans"/>
                <a:cs typeface="DM Sans"/>
                <a:sym typeface="DM Sans"/>
              </a:rPr>
              <a:t> </a:t>
            </a:r>
            <a:r>
              <a:rPr i="0" lang="en-NL" sz="2700" u="none" cap="none" strike="noStrike">
                <a:solidFill>
                  <a:srgbClr val="666666"/>
                </a:solidFill>
                <a:latin typeface="DM Sans"/>
                <a:ea typeface="DM Sans"/>
                <a:cs typeface="DM Sans"/>
                <a:sym typeface="DM Sans"/>
              </a:rPr>
              <a:t>Ilaria (Project communication lead)</a:t>
            </a:r>
            <a:endParaRPr i="0" sz="4800" u="none" cap="none" strike="noStrike">
              <a:solidFill>
                <a:srgbClr val="666666"/>
              </a:solidFill>
              <a:latin typeface="DM Sans"/>
              <a:ea typeface="DM Sans"/>
              <a:cs typeface="DM Sans"/>
              <a:sym typeface="DM Sans"/>
            </a:endParaRPr>
          </a:p>
        </p:txBody>
      </p:sp>
      <p:sp>
        <p:nvSpPr>
          <p:cNvPr id="506" name="Google Shape;506;p46"/>
          <p:cNvSpPr/>
          <p:nvPr/>
        </p:nvSpPr>
        <p:spPr>
          <a:xfrm>
            <a:off x="9247251" y="11559858"/>
            <a:ext cx="3762300" cy="820800"/>
          </a:xfrm>
          <a:prstGeom prst="rect">
            <a:avLst/>
          </a:prstGeom>
          <a:noFill/>
          <a:ln>
            <a:noFill/>
          </a:ln>
        </p:spPr>
        <p:txBody>
          <a:bodyPr anchorCtr="0" anchor="t"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2274B4"/>
                </a:solidFill>
                <a:latin typeface="DM Sans"/>
                <a:ea typeface="DM Sans"/>
                <a:cs typeface="DM Sans"/>
                <a:sym typeface="DM Sans"/>
              </a:rPr>
              <a:t>Q&amp;A</a:t>
            </a:r>
            <a:endParaRPr i="0" sz="3700" u="none" cap="none" strike="noStrike">
              <a:solidFill>
                <a:srgbClr val="000000"/>
              </a:solidFill>
              <a:latin typeface="DM Sans"/>
              <a:ea typeface="DM Sans"/>
              <a:cs typeface="DM Sans"/>
              <a:sym typeface="DM Sans"/>
            </a:endParaRPr>
          </a:p>
        </p:txBody>
      </p:sp>
      <p:sp>
        <p:nvSpPr>
          <p:cNvPr id="507" name="Google Shape;507;p46"/>
          <p:cNvSpPr/>
          <p:nvPr/>
        </p:nvSpPr>
        <p:spPr>
          <a:xfrm>
            <a:off x="7135309" y="11558818"/>
            <a:ext cx="1571100" cy="627900"/>
          </a:xfrm>
          <a:prstGeom prst="homePlate">
            <a:avLst>
              <a:gd fmla="val 50000" name="adj"/>
            </a:avLst>
          </a:prstGeom>
          <a:solidFill>
            <a:srgbClr val="E7EAE8"/>
          </a:solidFill>
          <a:ln>
            <a:noFill/>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rPr b="1" lang="en-NL" sz="3700">
                <a:solidFill>
                  <a:srgbClr val="4372C3"/>
                </a:solidFill>
                <a:latin typeface="DM Sans"/>
                <a:ea typeface="DM Sans"/>
                <a:cs typeface="DM Sans"/>
                <a:sym typeface="DM Sans"/>
              </a:rPr>
              <a:t>20’</a:t>
            </a:r>
            <a:endParaRPr b="1" i="0" sz="3700" u="none" cap="none" strike="noStrike">
              <a:solidFill>
                <a:srgbClr val="4372C3"/>
              </a:solidFill>
              <a:latin typeface="DM Sans"/>
              <a:ea typeface="DM Sans"/>
              <a:cs typeface="DM Sans"/>
              <a:sym typeface="DM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8" name="Shape 698"/>
        <p:cNvGrpSpPr/>
        <p:nvPr/>
      </p:nvGrpSpPr>
      <p:grpSpPr>
        <a:xfrm>
          <a:off x="0" y="0"/>
          <a:ext cx="0" cy="0"/>
          <a:chOff x="0" y="0"/>
          <a:chExt cx="0" cy="0"/>
        </a:xfrm>
      </p:grpSpPr>
      <p:sp>
        <p:nvSpPr>
          <p:cNvPr id="699" name="Google Shape;699;p64"/>
          <p:cNvSpPr txBox="1"/>
          <p:nvPr>
            <p:ph idx="1" type="body"/>
          </p:nvPr>
        </p:nvSpPr>
        <p:spPr>
          <a:xfrm>
            <a:off x="519603" y="3569026"/>
            <a:ext cx="23344800" cy="85263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sz="2700"/>
              <a:t>Deliverable</a:t>
            </a:r>
            <a:r>
              <a:rPr lang="en-NL" sz="2700"/>
              <a:t> D6.1</a:t>
            </a:r>
            <a:endParaRPr sz="2700"/>
          </a:p>
          <a:p>
            <a:pPr indent="0" lvl="0" marL="0" rtl="0" algn="l">
              <a:spcBef>
                <a:spcPts val="2000"/>
              </a:spcBef>
              <a:spcAft>
                <a:spcPts val="0"/>
              </a:spcAft>
              <a:buNone/>
            </a:pPr>
            <a:r>
              <a:rPr lang="en-NL" sz="2700"/>
              <a:t>“iMagine does not limit itself to federating existing research infrastructures, but may also develop new images repositories and AI-based image processing techniques. It aims to disseminate the datasets and AI-based image processing techniques it develops as widely as possible. Such innovations in AI-based image processing, within the wider field of computer vision, may lead to potential ethical issues of misuse in relation to surveillance, security and intelligence gathering applications. Further, it will develop 5 mature (TRL7 ) use cases, one of which, an </a:t>
            </a:r>
            <a:r>
              <a:rPr lang="en-NL" sz="2700"/>
              <a:t>aquatic litter monitoring system using drones</a:t>
            </a:r>
            <a:r>
              <a:rPr lang="en-NL" sz="2700"/>
              <a:t>, could raise ethical issues.</a:t>
            </a:r>
            <a:endParaRPr sz="2700"/>
          </a:p>
          <a:p>
            <a:pPr indent="0" lvl="0" marL="0" rtl="0" algn="l">
              <a:spcBef>
                <a:spcPts val="2000"/>
              </a:spcBef>
              <a:spcAft>
                <a:spcPts val="0"/>
              </a:spcAft>
              <a:buNone/>
            </a:pPr>
            <a:r>
              <a:rPr lang="en-NL" sz="2700"/>
              <a:t>This use case will establish an operational service at the iMagine platform for ingestion, storage, analysis and processing of drone images, observing litter floating at surface waters in seas, rivers and lakes, and lying at beaches and shores. Littering is directly related to human activities.</a:t>
            </a:r>
            <a:endParaRPr sz="2700"/>
          </a:p>
          <a:p>
            <a:pPr indent="0" lvl="0" marL="0" rtl="0" algn="l">
              <a:spcBef>
                <a:spcPts val="2000"/>
              </a:spcBef>
              <a:spcAft>
                <a:spcPts val="0"/>
              </a:spcAft>
              <a:buNone/>
            </a:pPr>
            <a:r>
              <a:rPr lang="en-NL" sz="2700"/>
              <a:t>This could raise personal data issues, as drone-captured images of beaches and other aquatic litter areas may include humans (at-risk humans even like migrants).It is unclear in the documentation if the planned standard protocols for drone observation and for classifying observed litter objects will address this issue, and if and how it will be included in the planned guidance and training material. There is a near-absence of provisions for ethics management in the documentation, where the (unspecified) ethical management of the project rests with the administration and finance management task (T1.2), with no hint that someone with expertise in ethical issues associated with such emerging AI-based technological systems will be involved. </a:t>
            </a:r>
            <a:endParaRPr sz="2700"/>
          </a:p>
          <a:p>
            <a:pPr indent="0" lvl="0" marL="0" rtl="0" algn="l">
              <a:spcBef>
                <a:spcPts val="2000"/>
              </a:spcBef>
              <a:spcAft>
                <a:spcPts val="0"/>
              </a:spcAft>
              <a:buNone/>
            </a:pPr>
            <a:r>
              <a:rPr lang="en-NL" sz="2700"/>
              <a:t>For these reasons, the project should include an Ethics Advisor to ensure that iMagine has appropriate ethics governance processes in place to prevent misuse of new advances in AI-based image processing techniques and to accompany its aquatic litter monitoring using drones application.”</a:t>
            </a:r>
            <a:endParaRPr sz="2700"/>
          </a:p>
        </p:txBody>
      </p:sp>
      <p:sp>
        <p:nvSpPr>
          <p:cNvPr id="700" name="Google Shape;700;p64"/>
          <p:cNvSpPr txBox="1"/>
          <p:nvPr>
            <p:ph type="title"/>
          </p:nvPr>
        </p:nvSpPr>
        <p:spPr>
          <a:xfrm>
            <a:off x="27627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WP6 Ethics</a:t>
            </a:r>
            <a:endParaRPr/>
          </a:p>
        </p:txBody>
      </p:sp>
      <p:sp>
        <p:nvSpPr>
          <p:cNvPr id="701" name="Google Shape;701;p64"/>
          <p:cNvSpPr txBox="1"/>
          <p:nvPr>
            <p:ph idx="2" type="subTitle"/>
          </p:nvPr>
        </p:nvSpPr>
        <p:spPr>
          <a:xfrm>
            <a:off x="68775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65"/>
          <p:cNvSpPr txBox="1"/>
          <p:nvPr>
            <p:ph type="title"/>
          </p:nvPr>
        </p:nvSpPr>
        <p:spPr>
          <a:xfrm>
            <a:off x="28389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Prefinancing Schedule</a:t>
            </a:r>
            <a:endParaRPr/>
          </a:p>
        </p:txBody>
      </p:sp>
      <p:graphicFrame>
        <p:nvGraphicFramePr>
          <p:cNvPr id="707" name="Google Shape;707;p65"/>
          <p:cNvGraphicFramePr/>
          <p:nvPr/>
        </p:nvGraphicFramePr>
        <p:xfrm>
          <a:off x="781450" y="1925838"/>
          <a:ext cx="3000000" cy="3000000"/>
        </p:xfrm>
        <a:graphic>
          <a:graphicData uri="http://schemas.openxmlformats.org/drawingml/2006/table">
            <a:tbl>
              <a:tblPr>
                <a:noFill/>
                <a:tableStyleId>{914F9B79-73F9-49E3-BA47-0276DA0D68FB}</a:tableStyleId>
              </a:tblPr>
              <a:tblGrid>
                <a:gridCol w="6885875"/>
                <a:gridCol w="1895275"/>
                <a:gridCol w="3992100"/>
                <a:gridCol w="3727975"/>
                <a:gridCol w="5884100"/>
              </a:tblGrid>
              <a:tr h="412600">
                <a:tc>
                  <a:txBody>
                    <a:bodyPr/>
                    <a:lstStyle/>
                    <a:p>
                      <a:pPr indent="0" lvl="0" marL="0" rtl="0" algn="ctr">
                        <a:lnSpc>
                          <a:spcPct val="115000"/>
                        </a:lnSpc>
                        <a:spcBef>
                          <a:spcPts val="0"/>
                        </a:spcBef>
                        <a:spcAft>
                          <a:spcPts val="0"/>
                        </a:spcAft>
                        <a:buNone/>
                      </a:pPr>
                      <a:r>
                        <a:rPr b="1" lang="en-NL" sz="3700">
                          <a:latin typeface="DM Sans"/>
                          <a:ea typeface="DM Sans"/>
                          <a:cs typeface="DM Sans"/>
                          <a:sym typeface="DM Sans"/>
                        </a:rPr>
                        <a:t>Timeline</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700">
                          <a:latin typeface="DM Sans"/>
                          <a:ea typeface="DM Sans"/>
                          <a:cs typeface="DM Sans"/>
                          <a:sym typeface="DM Sans"/>
                        </a:rPr>
                        <a:t>% grant total</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700">
                          <a:latin typeface="DM Sans"/>
                          <a:ea typeface="DM Sans"/>
                          <a:cs typeface="DM Sans"/>
                          <a:sym typeface="DM Sans"/>
                        </a:rPr>
                        <a:t>EC payments</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700">
                          <a:latin typeface="DM Sans"/>
                          <a:ea typeface="DM Sans"/>
                          <a:cs typeface="DM Sans"/>
                          <a:sym typeface="DM Sans"/>
                        </a:rPr>
                        <a:t>Partners payments</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c>
                  <a:txBody>
                    <a:bodyPr/>
                    <a:lstStyle/>
                    <a:p>
                      <a:pPr indent="0" lvl="0" marL="0" rtl="0" algn="ctr">
                        <a:lnSpc>
                          <a:spcPct val="115000"/>
                        </a:lnSpc>
                        <a:spcBef>
                          <a:spcPts val="0"/>
                        </a:spcBef>
                        <a:spcAft>
                          <a:spcPts val="0"/>
                        </a:spcAft>
                        <a:buNone/>
                      </a:pPr>
                      <a:r>
                        <a:rPr b="1" lang="en-NL" sz="3700">
                          <a:latin typeface="DM Sans"/>
                          <a:ea typeface="DM Sans"/>
                          <a:cs typeface="DM Sans"/>
                          <a:sym typeface="DM Sans"/>
                        </a:rPr>
                        <a:t>Dates</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FE2F3"/>
                    </a:solidFill>
                  </a:tcPr>
                </a:tc>
              </a:tr>
              <a:tr h="437850">
                <a:tc>
                  <a:txBody>
                    <a:bodyPr/>
                    <a:lstStyle/>
                    <a:p>
                      <a:pPr indent="0" lvl="0" marL="0" rtl="0" algn="l">
                        <a:lnSpc>
                          <a:spcPct val="115000"/>
                        </a:lnSpc>
                        <a:spcBef>
                          <a:spcPts val="0"/>
                        </a:spcBef>
                        <a:spcAft>
                          <a:spcPts val="0"/>
                        </a:spcAft>
                        <a:buNone/>
                      </a:pPr>
                      <a:r>
                        <a:rPr lang="en-NL" sz="3700">
                          <a:latin typeface="DM Sans"/>
                          <a:ea typeface="DM Sans"/>
                          <a:cs typeface="DM Sans"/>
                          <a:sym typeface="DM Sans"/>
                        </a:rPr>
                        <a:t>Total budget</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100%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4,500,000.00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a:txBody>
                    <a:bodyPr/>
                    <a:lstStyle/>
                    <a:p>
                      <a:pPr indent="0" lvl="0" marL="0" rtl="0" algn="l">
                        <a:lnSpc>
                          <a:spcPct val="115000"/>
                        </a:lnSpc>
                        <a:spcBef>
                          <a:spcPts val="0"/>
                        </a:spcBef>
                        <a:spcAft>
                          <a:spcPts val="0"/>
                        </a:spcAft>
                        <a:buNone/>
                      </a:pPr>
                      <a:r>
                        <a:rPr b="1" lang="en-NL" sz="3700">
                          <a:latin typeface="DM Sans"/>
                          <a:ea typeface="DM Sans"/>
                          <a:cs typeface="DM Sans"/>
                          <a:sym typeface="DM Sans"/>
                        </a:rPr>
                        <a:t>EC payment initial pre-financing</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NL" sz="3700">
                          <a:latin typeface="DM Sans"/>
                          <a:ea typeface="DM Sans"/>
                          <a:cs typeface="DM Sans"/>
                          <a:sym typeface="DM Sans"/>
                        </a:rPr>
                        <a:t>48%</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r">
                        <a:lnSpc>
                          <a:spcPct val="115000"/>
                        </a:lnSpc>
                        <a:spcBef>
                          <a:spcPts val="0"/>
                        </a:spcBef>
                        <a:spcAft>
                          <a:spcPts val="0"/>
                        </a:spcAft>
                        <a:buNone/>
                      </a:pPr>
                      <a:r>
                        <a:rPr b="1" lang="en-NL" sz="3700">
                          <a:latin typeface="DM Sans"/>
                          <a:ea typeface="DM Sans"/>
                          <a:cs typeface="DM Sans"/>
                          <a:sym typeface="DM Sans"/>
                        </a:rPr>
                        <a:t>2,174,850.00</a:t>
                      </a:r>
                      <a:endParaRPr b="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NL" sz="3700">
                          <a:latin typeface="DM Sans"/>
                          <a:ea typeface="DM Sans"/>
                          <a:cs typeface="DM Sans"/>
                          <a:sym typeface="DM Sans"/>
                        </a:rPr>
                        <a:t>22-08-2022</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advance N1 (14.4M equivalent)</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40%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1,800,000.00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CA signed</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chemeClr val="lt1"/>
                    </a:solidFill>
                  </a:tcPr>
                </a:tc>
              </a:tr>
              <a:tr h="437850">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advance N2 (3M equivalent)</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8%</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374,850.00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M13</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53425">
                <a:tc gridSpan="5">
                  <a:txBody>
                    <a:bodyPr/>
                    <a:lstStyle/>
                    <a:p>
                      <a:pPr indent="0" lvl="0" marL="0" rtl="0" algn="l">
                        <a:lnSpc>
                          <a:spcPct val="115000"/>
                        </a:lnSpc>
                        <a:spcBef>
                          <a:spcPts val="0"/>
                        </a:spcBef>
                        <a:spcAft>
                          <a:spcPts val="0"/>
                        </a:spcAft>
                        <a:buNone/>
                      </a:pPr>
                      <a:r>
                        <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437850">
                <a:tc>
                  <a:txBody>
                    <a:bodyPr/>
                    <a:lstStyle/>
                    <a:p>
                      <a:pPr indent="0" lvl="0" marL="0" rtl="0" algn="l">
                        <a:lnSpc>
                          <a:spcPct val="115000"/>
                        </a:lnSpc>
                        <a:spcBef>
                          <a:spcPts val="0"/>
                        </a:spcBef>
                        <a:spcAft>
                          <a:spcPts val="0"/>
                        </a:spcAft>
                        <a:buNone/>
                      </a:pPr>
                      <a:r>
                        <a:rPr lang="en-NL" sz="3700">
                          <a:latin typeface="DM Sans"/>
                          <a:ea typeface="DM Sans"/>
                          <a:cs typeface="DM Sans"/>
                          <a:sym typeface="DM Sans"/>
                        </a:rPr>
                        <a:t>EC  interim payment</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37%</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1,650,150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spcBef>
                          <a:spcPts val="0"/>
                        </a:spcBef>
                        <a:spcAft>
                          <a:spcPts val="0"/>
                        </a:spcAft>
                        <a:buNone/>
                      </a:pPr>
                      <a:r>
                        <a:rPr lang="en-NL" sz="4000">
                          <a:latin typeface="DM Sans"/>
                          <a:ea typeface="DM Sans"/>
                          <a:cs typeface="DM Sans"/>
                          <a:sym typeface="DM Sans"/>
                        </a:rPr>
                        <a:t>RP1 (M12) and RP2 (M24)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gridSpan="5">
                  <a:txBody>
                    <a:bodyPr/>
                    <a:lstStyle/>
                    <a:p>
                      <a:pPr indent="0" lvl="0" marL="0" rtl="0" algn="l">
                        <a:lnSpc>
                          <a:spcPct val="115000"/>
                        </a:lnSpc>
                        <a:spcBef>
                          <a:spcPts val="0"/>
                        </a:spcBef>
                        <a:spcAft>
                          <a:spcPts val="0"/>
                        </a:spcAft>
                        <a:buNone/>
                      </a:pPr>
                      <a:r>
                        <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hMerge="1"/>
                <a:tc hMerge="1"/>
                <a:tc hMerge="1"/>
                <a:tc hMerge="1"/>
              </a:tr>
              <a:tr h="437850">
                <a:tc>
                  <a:txBody>
                    <a:bodyPr/>
                    <a:lstStyle/>
                    <a:p>
                      <a:pPr indent="0" lvl="0" marL="0" rtl="0" algn="l">
                        <a:lnSpc>
                          <a:spcPct val="115000"/>
                        </a:lnSpc>
                        <a:spcBef>
                          <a:spcPts val="0"/>
                        </a:spcBef>
                        <a:spcAft>
                          <a:spcPts val="0"/>
                        </a:spcAft>
                        <a:buNone/>
                      </a:pPr>
                      <a:r>
                        <a:rPr lang="en-NL" sz="3700">
                          <a:latin typeface="DM Sans"/>
                          <a:ea typeface="DM Sans"/>
                          <a:cs typeface="DM Sans"/>
                          <a:sym typeface="DM Sans"/>
                        </a:rPr>
                        <a:t>Final Payment EC</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10%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450,000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a:txBody>
                    <a:bodyPr/>
                    <a:lstStyle/>
                    <a:p>
                      <a:pPr indent="0" lvl="0" marL="0" rtl="0" algn="l">
                        <a:lnSpc>
                          <a:spcPct val="115000"/>
                        </a:lnSpc>
                        <a:spcBef>
                          <a:spcPts val="0"/>
                        </a:spcBef>
                        <a:spcAft>
                          <a:spcPts val="0"/>
                        </a:spcAft>
                        <a:buNone/>
                      </a:pPr>
                      <a:r>
                        <a:rPr lang="en-NL" sz="3700">
                          <a:latin typeface="DM Sans"/>
                          <a:ea typeface="DM Sans"/>
                          <a:cs typeface="DM Sans"/>
                          <a:sym typeface="DM Sans"/>
                        </a:rPr>
                        <a:t>Payment MIM 5%</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5%</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r">
                        <a:lnSpc>
                          <a:spcPct val="115000"/>
                        </a:lnSpc>
                        <a:spcBef>
                          <a:spcPts val="0"/>
                        </a:spcBef>
                        <a:spcAft>
                          <a:spcPts val="0"/>
                        </a:spcAft>
                        <a:buNone/>
                      </a:pPr>
                      <a:r>
                        <a:rPr lang="en-NL" sz="3700">
                          <a:latin typeface="DM Sans"/>
                          <a:ea typeface="DM Sans"/>
                          <a:cs typeface="DM Sans"/>
                          <a:sym typeface="DM Sans"/>
                        </a:rPr>
                        <a:t>225,000</a:t>
                      </a:r>
                      <a:endParaRPr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a:txBody>
                    <a:bodyPr/>
                    <a:lstStyle/>
                    <a:p>
                      <a:pPr indent="0" lvl="0" marL="0" rtl="0" algn="r">
                        <a:lnSpc>
                          <a:spcPct val="115000"/>
                        </a:lnSpc>
                        <a:spcBef>
                          <a:spcPts val="0"/>
                        </a:spcBef>
                        <a:spcAft>
                          <a:spcPts val="0"/>
                        </a:spcAft>
                        <a:buNone/>
                      </a:pPr>
                      <a:r>
                        <a:rPr i="1" lang="en-NL" sz="3700">
                          <a:latin typeface="DM Sans"/>
                          <a:ea typeface="DM Sans"/>
                          <a:cs typeface="DM Sans"/>
                          <a:sym typeface="DM Sans"/>
                        </a:rPr>
                        <a:t>Final payment partners</a:t>
                      </a:r>
                      <a:endParaRPr i="1" sz="37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4000">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437850">
                <a:tc>
                  <a:txBody>
                    <a:bodyPr/>
                    <a:lstStyle/>
                    <a:p>
                      <a:pPr indent="0" lvl="0" marL="0" rtl="0" algn="r">
                        <a:lnSpc>
                          <a:spcPct val="115000"/>
                        </a:lnSpc>
                        <a:spcBef>
                          <a:spcPts val="0"/>
                        </a:spcBef>
                        <a:spcAft>
                          <a:spcPts val="0"/>
                        </a:spcAft>
                        <a:buNone/>
                      </a:pPr>
                      <a:r>
                        <a:rPr b="1" lang="en-NL" sz="3700">
                          <a:solidFill>
                            <a:schemeClr val="lt1"/>
                          </a:solidFill>
                          <a:latin typeface="DM Sans"/>
                          <a:ea typeface="DM Sans"/>
                          <a:cs typeface="DM Sans"/>
                          <a:sym typeface="DM Sans"/>
                        </a:rPr>
                        <a:t>Balance</a:t>
                      </a:r>
                      <a:endParaRPr b="1" sz="3700">
                        <a:solidFill>
                          <a:schemeClr val="lt1"/>
                        </a:solidFill>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3700">
                          <a:solidFill>
                            <a:schemeClr val="lt1"/>
                          </a:solidFill>
                          <a:latin typeface="DM Sans"/>
                          <a:ea typeface="DM Sans"/>
                          <a:cs typeface="DM Sans"/>
                          <a:sym typeface="DM Sans"/>
                        </a:rPr>
                        <a:t>100%</a:t>
                      </a:r>
                      <a:endParaRPr b="1" sz="3700">
                        <a:solidFill>
                          <a:schemeClr val="lt1"/>
                        </a:solidFill>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3700">
                          <a:solidFill>
                            <a:schemeClr val="lt1"/>
                          </a:solidFill>
                          <a:latin typeface="DM Sans"/>
                          <a:ea typeface="DM Sans"/>
                          <a:cs typeface="DM Sans"/>
                          <a:sym typeface="DM Sans"/>
                        </a:rPr>
                        <a:t>4,500,000</a:t>
                      </a:r>
                      <a:endParaRPr b="1" sz="3700">
                        <a:solidFill>
                          <a:schemeClr val="lt1"/>
                        </a:solidFill>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r">
                        <a:lnSpc>
                          <a:spcPct val="115000"/>
                        </a:lnSpc>
                        <a:spcBef>
                          <a:spcPts val="0"/>
                        </a:spcBef>
                        <a:spcAft>
                          <a:spcPts val="0"/>
                        </a:spcAft>
                        <a:buNone/>
                      </a:pPr>
                      <a:r>
                        <a:rPr b="1" lang="en-NL" sz="3700">
                          <a:solidFill>
                            <a:schemeClr val="lt1"/>
                          </a:solidFill>
                          <a:latin typeface="DM Sans"/>
                          <a:ea typeface="DM Sans"/>
                          <a:cs typeface="DM Sans"/>
                          <a:sym typeface="DM Sans"/>
                        </a:rPr>
                        <a:t>2,174,850</a:t>
                      </a:r>
                      <a:endParaRPr b="1" sz="3700">
                        <a:solidFill>
                          <a:schemeClr val="lt1"/>
                        </a:solidFill>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c>
                  <a:txBody>
                    <a:bodyPr/>
                    <a:lstStyle/>
                    <a:p>
                      <a:pPr indent="0" lvl="0" marL="0" rtl="0" algn="l">
                        <a:spcBef>
                          <a:spcPts val="0"/>
                        </a:spcBef>
                        <a:spcAft>
                          <a:spcPts val="0"/>
                        </a:spcAft>
                        <a:buNone/>
                      </a:pPr>
                      <a:r>
                        <a:t/>
                      </a:r>
                      <a:endParaRPr sz="4000">
                        <a:solidFill>
                          <a:schemeClr val="lt1"/>
                        </a:solidFill>
                        <a:latin typeface="DM Sans"/>
                        <a:ea typeface="DM Sans"/>
                        <a:cs typeface="DM Sans"/>
                        <a:sym typeface="DM Sans"/>
                      </a:endParaRPr>
                    </a:p>
                  </a:txBody>
                  <a:tcPr marT="91425" marB="91425" marR="28575" marL="28575"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0B5394"/>
                    </a:solidFill>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1" name="Shape 711"/>
        <p:cNvGrpSpPr/>
        <p:nvPr/>
      </p:nvGrpSpPr>
      <p:grpSpPr>
        <a:xfrm>
          <a:off x="0" y="0"/>
          <a:ext cx="0" cy="0"/>
          <a:chOff x="0" y="0"/>
          <a:chExt cx="0" cy="0"/>
        </a:xfrm>
      </p:grpSpPr>
      <p:sp>
        <p:nvSpPr>
          <p:cNvPr id="712" name="Google Shape;712;p66"/>
          <p:cNvSpPr txBox="1"/>
          <p:nvPr>
            <p:ph idx="1" type="body"/>
          </p:nvPr>
        </p:nvSpPr>
        <p:spPr>
          <a:xfrm>
            <a:off x="1209172" y="9219550"/>
            <a:ext cx="15623400" cy="1238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NL"/>
              <a:t>Reporting</a:t>
            </a:r>
            <a:endParaRPr/>
          </a:p>
        </p:txBody>
      </p:sp>
      <p:sp>
        <p:nvSpPr>
          <p:cNvPr id="713" name="Google Shape;713;p66"/>
          <p:cNvSpPr txBox="1"/>
          <p:nvPr>
            <p:ph idx="2" type="body"/>
          </p:nvPr>
        </p:nvSpPr>
        <p:spPr>
          <a:xfrm>
            <a:off x="1209182" y="6753290"/>
            <a:ext cx="113184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714" name="Google Shape;714;p66"/>
          <p:cNvSpPr txBox="1"/>
          <p:nvPr>
            <p:ph idx="12" type="sldNum"/>
          </p:nvPr>
        </p:nvSpPr>
        <p:spPr>
          <a:xfrm>
            <a:off x="23075153" y="13034682"/>
            <a:ext cx="759600" cy="369300"/>
          </a:xfrm>
          <a:prstGeom prst="rect">
            <a:avLst/>
          </a:prstGeom>
        </p:spPr>
        <p:txBody>
          <a:bodyPr anchorCtr="0" anchor="t" bIns="45700" lIns="91425" spcFirstLastPara="1" rIns="91425" wrap="square" tIns="45700">
            <a:spAutoFit/>
          </a:bodyPr>
          <a:lstStyle/>
          <a:p>
            <a:pPr indent="0" lvl="0" marL="0" rtl="0" algn="ctr">
              <a:spcBef>
                <a:spcPts val="0"/>
              </a:spcBef>
              <a:spcAft>
                <a:spcPts val="0"/>
              </a:spcAft>
              <a:buNone/>
            </a:pPr>
            <a:fld id="{00000000-1234-1234-1234-123412341234}" type="slidenum">
              <a:rPr lang="en-NL"/>
              <a:t>‹#›</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8" name="Shape 718"/>
        <p:cNvGrpSpPr/>
        <p:nvPr/>
      </p:nvGrpSpPr>
      <p:grpSpPr>
        <a:xfrm>
          <a:off x="0" y="0"/>
          <a:ext cx="0" cy="0"/>
          <a:chOff x="0" y="0"/>
          <a:chExt cx="0" cy="0"/>
        </a:xfrm>
      </p:grpSpPr>
      <p:sp>
        <p:nvSpPr>
          <p:cNvPr id="719" name="Google Shape;719;p67"/>
          <p:cNvSpPr txBox="1"/>
          <p:nvPr>
            <p:ph idx="1" type="body"/>
          </p:nvPr>
        </p:nvSpPr>
        <p:spPr>
          <a:xfrm>
            <a:off x="1081125" y="8950525"/>
            <a:ext cx="20632200" cy="2875200"/>
          </a:xfrm>
          <a:prstGeom prst="rect">
            <a:avLst/>
          </a:prstGeom>
        </p:spPr>
        <p:txBody>
          <a:bodyPr anchorCtr="0" anchor="t" bIns="121875" lIns="243800" spcFirstLastPara="1" rIns="243800" wrap="square" tIns="121875">
            <a:noAutofit/>
          </a:bodyPr>
          <a:lstStyle/>
          <a:p>
            <a:pPr indent="-869950" lvl="0" marL="1219200" rtl="0" algn="l">
              <a:lnSpc>
                <a:spcPct val="115000"/>
              </a:lnSpc>
              <a:spcBef>
                <a:spcPts val="1100"/>
              </a:spcBef>
              <a:spcAft>
                <a:spcPts val="0"/>
              </a:spcAft>
              <a:buSzPts val="4100"/>
              <a:buChar char="•"/>
            </a:pPr>
            <a:r>
              <a:rPr b="1" lang="en-NL" sz="4100"/>
              <a:t>3</a:t>
            </a:r>
            <a:r>
              <a:rPr b="1" lang="en-NL" sz="4100"/>
              <a:t> Financial periodic reports: </a:t>
            </a:r>
            <a:r>
              <a:rPr lang="en-NL" sz="4100"/>
              <a:t>M1-12, M13-24, M25-36 </a:t>
            </a:r>
            <a:endParaRPr sz="4100"/>
          </a:p>
          <a:p>
            <a:pPr indent="-869950" lvl="0" marL="1219200" rtl="0" algn="l">
              <a:lnSpc>
                <a:spcPct val="115000"/>
              </a:lnSpc>
              <a:spcBef>
                <a:spcPts val="0"/>
              </a:spcBef>
              <a:spcAft>
                <a:spcPts val="0"/>
              </a:spcAft>
              <a:buSzPts val="4100"/>
              <a:buChar char="•"/>
            </a:pPr>
            <a:r>
              <a:rPr b="1" lang="en-NL" sz="4100"/>
              <a:t>3</a:t>
            </a:r>
            <a:r>
              <a:rPr b="1" lang="en-NL" sz="4100"/>
              <a:t> Project periodic reviews by EC: </a:t>
            </a:r>
            <a:r>
              <a:rPr lang="en-NL" sz="4100"/>
              <a:t>M15, M27, M39</a:t>
            </a:r>
            <a:endParaRPr sz="4100"/>
          </a:p>
          <a:p>
            <a:pPr indent="-869950" lvl="0" marL="1219200" rtl="0" algn="l">
              <a:lnSpc>
                <a:spcPct val="115000"/>
              </a:lnSpc>
              <a:spcBef>
                <a:spcPts val="0"/>
              </a:spcBef>
              <a:spcAft>
                <a:spcPts val="0"/>
              </a:spcAft>
              <a:buSzPts val="4100"/>
              <a:buChar char="•"/>
            </a:pPr>
            <a:r>
              <a:rPr b="1" lang="en-NL" sz="4100"/>
              <a:t>Intermediate reports </a:t>
            </a:r>
            <a:r>
              <a:rPr lang="en-NL" sz="4100"/>
              <a:t>(every 6 months and validated by ASD/PMB)</a:t>
            </a:r>
            <a:r>
              <a:rPr b="1" lang="en-NL" sz="4100"/>
              <a:t>: </a:t>
            </a:r>
            <a:endParaRPr b="1" sz="4100"/>
          </a:p>
          <a:p>
            <a:pPr indent="-869950" lvl="1" marL="2438400" rtl="0" algn="l">
              <a:lnSpc>
                <a:spcPct val="115000"/>
              </a:lnSpc>
              <a:spcBef>
                <a:spcPts val="0"/>
              </a:spcBef>
              <a:spcAft>
                <a:spcPts val="0"/>
              </a:spcAft>
              <a:buSzPts val="4100"/>
              <a:buChar char="▪"/>
            </a:pPr>
            <a:r>
              <a:rPr lang="en-NL" sz="4100"/>
              <a:t>Financial data -effort and costs used</a:t>
            </a:r>
            <a:endParaRPr sz="4100"/>
          </a:p>
          <a:p>
            <a:pPr indent="-869950" lvl="1" marL="2438400" rtl="0" algn="l">
              <a:lnSpc>
                <a:spcPct val="115000"/>
              </a:lnSpc>
              <a:spcBef>
                <a:spcPts val="0"/>
              </a:spcBef>
              <a:spcAft>
                <a:spcPts val="0"/>
              </a:spcAft>
              <a:buSzPts val="4100"/>
              <a:buChar char="▪"/>
            </a:pPr>
            <a:r>
              <a:rPr lang="en-NL" sz="4100"/>
              <a:t>VA metrics</a:t>
            </a:r>
            <a:endParaRPr sz="4100"/>
          </a:p>
          <a:p>
            <a:pPr indent="0" lvl="0" marL="0" rtl="0" algn="l">
              <a:spcBef>
                <a:spcPts val="2000"/>
              </a:spcBef>
              <a:spcAft>
                <a:spcPts val="0"/>
              </a:spcAft>
              <a:buNone/>
            </a:pPr>
            <a:r>
              <a:t/>
            </a:r>
            <a:endParaRPr sz="4600"/>
          </a:p>
          <a:p>
            <a:pPr indent="0" lvl="0" marL="0" rtl="0" algn="l">
              <a:spcBef>
                <a:spcPts val="2000"/>
              </a:spcBef>
              <a:spcAft>
                <a:spcPts val="0"/>
              </a:spcAft>
              <a:buNone/>
            </a:pPr>
            <a:r>
              <a:t/>
            </a:r>
            <a:endParaRPr sz="4100"/>
          </a:p>
        </p:txBody>
      </p:sp>
      <p:sp>
        <p:nvSpPr>
          <p:cNvPr id="720" name="Google Shape;720;p67"/>
          <p:cNvSpPr txBox="1"/>
          <p:nvPr>
            <p:ph type="title"/>
          </p:nvPr>
        </p:nvSpPr>
        <p:spPr>
          <a:xfrm>
            <a:off x="2717473" y="520575"/>
            <a:ext cx="17359500" cy="24297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Reporting Calendar &amp; Timeline</a:t>
            </a:r>
            <a:endParaRPr/>
          </a:p>
        </p:txBody>
      </p:sp>
      <p:pic>
        <p:nvPicPr>
          <p:cNvPr id="721" name="Google Shape;721;p67"/>
          <p:cNvPicPr preferRelativeResize="0"/>
          <p:nvPr/>
        </p:nvPicPr>
        <p:blipFill>
          <a:blip r:embed="rId4">
            <a:alphaModFix/>
          </a:blip>
          <a:stretch>
            <a:fillRect/>
          </a:stretch>
        </p:blipFill>
        <p:spPr>
          <a:xfrm>
            <a:off x="775475" y="2063250"/>
            <a:ext cx="22633800" cy="6372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5" name="Shape 725"/>
        <p:cNvGrpSpPr/>
        <p:nvPr/>
      </p:nvGrpSpPr>
      <p:grpSpPr>
        <a:xfrm>
          <a:off x="0" y="0"/>
          <a:ext cx="0" cy="0"/>
          <a:chOff x="0" y="0"/>
          <a:chExt cx="0" cy="0"/>
        </a:xfrm>
      </p:grpSpPr>
      <p:cxnSp>
        <p:nvCxnSpPr>
          <p:cNvPr id="726" name="Google Shape;726;p68"/>
          <p:cNvCxnSpPr>
            <a:endCxn id="727" idx="4"/>
          </p:cNvCxnSpPr>
          <p:nvPr/>
        </p:nvCxnSpPr>
        <p:spPr>
          <a:xfrm>
            <a:off x="4172374" y="3684333"/>
            <a:ext cx="16286400" cy="60900"/>
          </a:xfrm>
          <a:prstGeom prst="straightConnector1">
            <a:avLst/>
          </a:prstGeom>
          <a:noFill/>
          <a:ln cap="flat" cmpd="sng" w="9525">
            <a:solidFill>
              <a:srgbClr val="2374B3"/>
            </a:solidFill>
            <a:prstDash val="solid"/>
            <a:round/>
            <a:headEnd len="sm" w="sm" type="none"/>
            <a:tailEnd len="sm" w="sm" type="none"/>
          </a:ln>
        </p:spPr>
      </p:cxnSp>
      <p:sp>
        <p:nvSpPr>
          <p:cNvPr id="728" name="Google Shape;728;p68"/>
          <p:cNvSpPr txBox="1"/>
          <p:nvPr>
            <p:ph type="title"/>
          </p:nvPr>
        </p:nvSpPr>
        <p:spPr>
          <a:xfrm>
            <a:off x="2768226" y="449480"/>
            <a:ext cx="8501700" cy="911100"/>
          </a:xfrm>
          <a:prstGeom prst="rect">
            <a:avLst/>
          </a:prstGeom>
          <a:noFill/>
          <a:ln>
            <a:noFill/>
          </a:ln>
        </p:spPr>
        <p:txBody>
          <a:bodyPr anchorCtr="0" anchor="t" bIns="121875" lIns="243800" spcFirstLastPara="1" rIns="243800" wrap="square" tIns="121875">
            <a:noAutofit/>
          </a:bodyPr>
          <a:lstStyle/>
          <a:p>
            <a:pPr indent="0" lvl="0" marL="0" marR="0" rtl="0" algn="l">
              <a:lnSpc>
                <a:spcPct val="90000"/>
              </a:lnSpc>
              <a:spcBef>
                <a:spcPts val="0"/>
              </a:spcBef>
              <a:spcAft>
                <a:spcPts val="0"/>
              </a:spcAft>
              <a:buClr>
                <a:srgbClr val="0E67AD"/>
              </a:buClr>
              <a:buSzPts val="6700"/>
              <a:buFont typeface="Calibri"/>
              <a:buNone/>
            </a:pPr>
            <a:r>
              <a:rPr lang="en-NL"/>
              <a:t>Financial </a:t>
            </a:r>
            <a:r>
              <a:rPr lang="en-NL"/>
              <a:t>Reporting</a:t>
            </a:r>
            <a:endParaRPr/>
          </a:p>
        </p:txBody>
      </p:sp>
      <p:sp>
        <p:nvSpPr>
          <p:cNvPr id="729" name="Google Shape;729;p68"/>
          <p:cNvSpPr/>
          <p:nvPr/>
        </p:nvSpPr>
        <p:spPr>
          <a:xfrm>
            <a:off x="4172373" y="3589867"/>
            <a:ext cx="121500" cy="121500"/>
          </a:xfrm>
          <a:prstGeom prst="ellipse">
            <a:avLst/>
          </a:prstGeom>
          <a:solidFill>
            <a:schemeClr val="accent6"/>
          </a:solidFill>
          <a:ln cap="flat" cmpd="sng" w="25400">
            <a:solidFill>
              <a:srgbClr val="31538F"/>
            </a:solidFill>
            <a:prstDash val="solid"/>
            <a:round/>
            <a:headEnd len="sm" w="sm" type="none"/>
            <a:tailEnd len="sm" w="sm" type="none"/>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730" name="Google Shape;730;p68"/>
          <p:cNvSpPr/>
          <p:nvPr/>
        </p:nvSpPr>
        <p:spPr>
          <a:xfrm>
            <a:off x="9637520" y="3620243"/>
            <a:ext cx="121500" cy="121500"/>
          </a:xfrm>
          <a:prstGeom prst="ellipse">
            <a:avLst/>
          </a:prstGeom>
          <a:solidFill>
            <a:srgbClr val="548135"/>
          </a:solidFill>
          <a:ln cap="flat" cmpd="sng" w="25400">
            <a:solidFill>
              <a:srgbClr val="31538F"/>
            </a:solidFill>
            <a:prstDash val="solid"/>
            <a:round/>
            <a:headEnd len="sm" w="sm" type="none"/>
            <a:tailEnd len="sm" w="sm" type="none"/>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727" name="Google Shape;727;p68"/>
          <p:cNvSpPr/>
          <p:nvPr/>
        </p:nvSpPr>
        <p:spPr>
          <a:xfrm>
            <a:off x="20398024" y="3623733"/>
            <a:ext cx="121500" cy="121500"/>
          </a:xfrm>
          <a:prstGeom prst="ellipse">
            <a:avLst/>
          </a:prstGeom>
          <a:solidFill>
            <a:srgbClr val="548135"/>
          </a:solidFill>
          <a:ln cap="flat" cmpd="sng" w="25400">
            <a:solidFill>
              <a:srgbClr val="31538F"/>
            </a:solidFill>
            <a:prstDash val="solid"/>
            <a:round/>
            <a:headEnd len="sm" w="sm" type="none"/>
            <a:tailEnd len="sm" w="sm" type="none"/>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731" name="Google Shape;731;p68"/>
          <p:cNvSpPr txBox="1"/>
          <p:nvPr/>
        </p:nvSpPr>
        <p:spPr>
          <a:xfrm>
            <a:off x="1058787" y="4836472"/>
            <a:ext cx="2907900" cy="13236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2700"/>
              <a:buFont typeface="Arial"/>
              <a:buNone/>
            </a:pPr>
            <a:r>
              <a:rPr b="1" i="0" lang="en-NL" sz="3500" u="none" cap="none" strike="noStrike">
                <a:solidFill>
                  <a:srgbClr val="2374B3"/>
                </a:solidFill>
                <a:latin typeface="DM Sans"/>
                <a:ea typeface="DM Sans"/>
                <a:cs typeface="DM Sans"/>
                <a:sym typeface="DM Sans"/>
              </a:rPr>
              <a:t>Reporting period</a:t>
            </a:r>
            <a:endParaRPr i="0" sz="4500" u="none" cap="none" strike="noStrike">
              <a:solidFill>
                <a:srgbClr val="000000"/>
              </a:solidFill>
              <a:latin typeface="DM Sans"/>
              <a:ea typeface="DM Sans"/>
              <a:cs typeface="DM Sans"/>
              <a:sym typeface="DM Sans"/>
            </a:endParaRPr>
          </a:p>
        </p:txBody>
      </p:sp>
      <p:sp>
        <p:nvSpPr>
          <p:cNvPr id="732" name="Google Shape;732;p68"/>
          <p:cNvSpPr txBox="1"/>
          <p:nvPr/>
        </p:nvSpPr>
        <p:spPr>
          <a:xfrm>
            <a:off x="1058787" y="6871824"/>
            <a:ext cx="3435300" cy="27858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2700"/>
              <a:buFont typeface="Arial"/>
              <a:buNone/>
            </a:pPr>
            <a:r>
              <a:rPr b="1" i="0" lang="en-NL" sz="3300" u="none" cap="none" strike="noStrike">
                <a:solidFill>
                  <a:srgbClr val="C55910"/>
                </a:solidFill>
                <a:latin typeface="DM Sans"/>
                <a:ea typeface="DM Sans"/>
                <a:cs typeface="DM Sans"/>
                <a:sym typeface="DM Sans"/>
              </a:rPr>
              <a:t>Intermediate report</a:t>
            </a:r>
            <a:r>
              <a:rPr b="1" i="0" lang="en-NL" sz="3300" u="none" cap="none" strike="noStrike">
                <a:solidFill>
                  <a:srgbClr val="C55910"/>
                </a:solidFill>
                <a:latin typeface="DM Sans"/>
                <a:ea typeface="DM Sans"/>
                <a:cs typeface="DM Sans"/>
                <a:sym typeface="DM Sans"/>
              </a:rPr>
              <a:t> (Financial data and</a:t>
            </a:r>
            <a:r>
              <a:rPr b="1" lang="en-NL" sz="3300">
                <a:solidFill>
                  <a:srgbClr val="C55910"/>
                </a:solidFill>
                <a:latin typeface="DM Sans"/>
                <a:ea typeface="DM Sans"/>
                <a:cs typeface="DM Sans"/>
                <a:sym typeface="DM Sans"/>
              </a:rPr>
              <a:t> VA metrics)</a:t>
            </a:r>
            <a:endParaRPr i="0" sz="2500" u="none" cap="none" strike="noStrike">
              <a:solidFill>
                <a:srgbClr val="C55910"/>
              </a:solidFill>
              <a:latin typeface="DM Sans"/>
              <a:ea typeface="DM Sans"/>
              <a:cs typeface="DM Sans"/>
              <a:sym typeface="DM Sans"/>
            </a:endParaRPr>
          </a:p>
        </p:txBody>
      </p:sp>
      <p:sp>
        <p:nvSpPr>
          <p:cNvPr id="733" name="Google Shape;733;p68"/>
          <p:cNvSpPr txBox="1"/>
          <p:nvPr/>
        </p:nvSpPr>
        <p:spPr>
          <a:xfrm>
            <a:off x="3891805" y="3097424"/>
            <a:ext cx="984900" cy="5847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1600"/>
              <a:buFont typeface="Arial"/>
              <a:buNone/>
            </a:pPr>
            <a:r>
              <a:rPr b="0" i="0" lang="en-NL" sz="2200" u="none" cap="none" strike="noStrike">
                <a:solidFill>
                  <a:srgbClr val="2374B3"/>
                </a:solidFill>
                <a:latin typeface="Calibri"/>
                <a:ea typeface="Calibri"/>
                <a:cs typeface="Calibri"/>
                <a:sym typeface="Calibri"/>
              </a:rPr>
              <a:t>M1</a:t>
            </a:r>
            <a:endParaRPr b="0" i="0" sz="4300" u="none" cap="none" strike="noStrike">
              <a:solidFill>
                <a:srgbClr val="000000"/>
              </a:solidFill>
              <a:latin typeface="Arial"/>
              <a:ea typeface="Arial"/>
              <a:cs typeface="Arial"/>
              <a:sym typeface="Arial"/>
            </a:endParaRPr>
          </a:p>
        </p:txBody>
      </p:sp>
      <p:sp>
        <p:nvSpPr>
          <p:cNvPr id="734" name="Google Shape;734;p68"/>
          <p:cNvSpPr txBox="1"/>
          <p:nvPr/>
        </p:nvSpPr>
        <p:spPr>
          <a:xfrm>
            <a:off x="9287344" y="3133419"/>
            <a:ext cx="984900" cy="5541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1600"/>
              <a:buFont typeface="Arial"/>
              <a:buNone/>
            </a:pPr>
            <a:r>
              <a:rPr b="0" i="0" lang="en-NL" sz="2000" u="none" cap="none" strike="noStrike">
                <a:solidFill>
                  <a:srgbClr val="2374B3"/>
                </a:solidFill>
                <a:latin typeface="Calibri"/>
                <a:ea typeface="Calibri"/>
                <a:cs typeface="Calibri"/>
                <a:sym typeface="Calibri"/>
              </a:rPr>
              <a:t>M1</a:t>
            </a:r>
            <a:r>
              <a:rPr lang="en-NL" sz="2000">
                <a:solidFill>
                  <a:srgbClr val="2374B3"/>
                </a:solidFill>
                <a:latin typeface="Calibri"/>
                <a:ea typeface="Calibri"/>
                <a:cs typeface="Calibri"/>
                <a:sym typeface="Calibri"/>
              </a:rPr>
              <a:t>2</a:t>
            </a:r>
            <a:endParaRPr b="0" i="0" sz="4100" u="none" cap="none" strike="noStrike">
              <a:solidFill>
                <a:srgbClr val="000000"/>
              </a:solidFill>
              <a:latin typeface="Arial"/>
              <a:ea typeface="Arial"/>
              <a:cs typeface="Arial"/>
              <a:sym typeface="Arial"/>
            </a:endParaRPr>
          </a:p>
        </p:txBody>
      </p:sp>
      <p:sp>
        <p:nvSpPr>
          <p:cNvPr id="735" name="Google Shape;735;p68"/>
          <p:cNvSpPr txBox="1"/>
          <p:nvPr/>
        </p:nvSpPr>
        <p:spPr>
          <a:xfrm>
            <a:off x="20061189" y="3133419"/>
            <a:ext cx="984900" cy="5541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1600"/>
              <a:buFont typeface="Arial"/>
              <a:buNone/>
            </a:pPr>
            <a:r>
              <a:rPr b="0" i="0" lang="en-NL" sz="2000" u="none" cap="none" strike="noStrike">
                <a:solidFill>
                  <a:srgbClr val="2374B3"/>
                </a:solidFill>
                <a:latin typeface="Calibri"/>
                <a:ea typeface="Calibri"/>
                <a:cs typeface="Calibri"/>
                <a:sym typeface="Calibri"/>
              </a:rPr>
              <a:t>M3</a:t>
            </a:r>
            <a:r>
              <a:rPr lang="en-NL" sz="2000">
                <a:solidFill>
                  <a:srgbClr val="2374B3"/>
                </a:solidFill>
                <a:latin typeface="Calibri"/>
                <a:ea typeface="Calibri"/>
                <a:cs typeface="Calibri"/>
                <a:sym typeface="Calibri"/>
              </a:rPr>
              <a:t>6</a:t>
            </a:r>
            <a:endParaRPr b="0" i="0" sz="4100" u="none" cap="none" strike="noStrike">
              <a:solidFill>
                <a:srgbClr val="000000"/>
              </a:solidFill>
              <a:latin typeface="Arial"/>
              <a:ea typeface="Arial"/>
              <a:cs typeface="Arial"/>
              <a:sym typeface="Arial"/>
            </a:endParaRPr>
          </a:p>
        </p:txBody>
      </p:sp>
      <p:grpSp>
        <p:nvGrpSpPr>
          <p:cNvPr id="736" name="Google Shape;736;p68"/>
          <p:cNvGrpSpPr/>
          <p:nvPr/>
        </p:nvGrpSpPr>
        <p:grpSpPr>
          <a:xfrm>
            <a:off x="4494078" y="7036654"/>
            <a:ext cx="15567512" cy="482406"/>
            <a:chOff x="8878" y="1384730"/>
            <a:chExt cx="5837744" cy="180900"/>
          </a:xfrm>
        </p:grpSpPr>
        <p:sp>
          <p:nvSpPr>
            <p:cNvPr id="737" name="Google Shape;737;p68"/>
            <p:cNvSpPr/>
            <p:nvPr/>
          </p:nvSpPr>
          <p:spPr>
            <a:xfrm>
              <a:off x="8878" y="1384730"/>
              <a:ext cx="1169100" cy="180900"/>
            </a:xfrm>
            <a:prstGeom prst="homePlate">
              <a:avLst>
                <a:gd fmla="val 50000" name="adj"/>
              </a:avLst>
            </a:prstGeom>
            <a:solidFill>
              <a:srgbClr val="C55A11"/>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38" name="Google Shape;738;p68"/>
            <p:cNvSpPr txBox="1"/>
            <p:nvPr/>
          </p:nvSpPr>
          <p:spPr>
            <a:xfrm>
              <a:off x="8878" y="1384730"/>
              <a:ext cx="1123800" cy="180900"/>
            </a:xfrm>
            <a:prstGeom prst="rect">
              <a:avLst/>
            </a:prstGeom>
            <a:noFill/>
            <a:ln>
              <a:noFill/>
            </a:ln>
          </p:spPr>
          <p:txBody>
            <a:bodyPr anchorCtr="0" anchor="ctr" bIns="56875" lIns="1137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chemeClr val="lt1"/>
                  </a:solidFill>
                  <a:latin typeface="Calibri"/>
                  <a:ea typeface="Calibri"/>
                  <a:cs typeface="Calibri"/>
                  <a:sym typeface="Calibri"/>
                </a:rPr>
                <a:t>M1-</a:t>
              </a:r>
              <a:r>
                <a:rPr lang="en-NL" sz="2100">
                  <a:solidFill>
                    <a:schemeClr val="lt1"/>
                  </a:solidFill>
                  <a:latin typeface="Calibri"/>
                  <a:ea typeface="Calibri"/>
                  <a:cs typeface="Calibri"/>
                  <a:sym typeface="Calibri"/>
                </a:rPr>
                <a:t>6</a:t>
              </a:r>
              <a:endParaRPr b="0" i="0" sz="2400" u="none" cap="none" strike="noStrike">
                <a:solidFill>
                  <a:schemeClr val="lt1"/>
                </a:solidFill>
                <a:latin typeface="Calibri"/>
                <a:ea typeface="Calibri"/>
                <a:cs typeface="Calibri"/>
                <a:sym typeface="Calibri"/>
              </a:endParaRPr>
            </a:p>
          </p:txBody>
        </p:sp>
        <p:sp>
          <p:nvSpPr>
            <p:cNvPr id="739" name="Google Shape;739;p68"/>
            <p:cNvSpPr/>
            <p:nvPr/>
          </p:nvSpPr>
          <p:spPr>
            <a:xfrm>
              <a:off x="944097" y="1384730"/>
              <a:ext cx="1169100" cy="180900"/>
            </a:xfrm>
            <a:prstGeom prst="chevron">
              <a:avLst>
                <a:gd fmla="val 50000" name="adj"/>
              </a:avLst>
            </a:prstGeom>
            <a:solidFill>
              <a:srgbClr val="C55A11"/>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0" name="Google Shape;740;p68"/>
            <p:cNvSpPr txBox="1"/>
            <p:nvPr/>
          </p:nvSpPr>
          <p:spPr>
            <a:xfrm>
              <a:off x="1034477" y="1384730"/>
              <a:ext cx="988200" cy="180900"/>
            </a:xfrm>
            <a:prstGeom prst="rect">
              <a:avLst/>
            </a:prstGeom>
            <a:noFill/>
            <a:ln>
              <a:noFill/>
            </a:ln>
          </p:spPr>
          <p:txBody>
            <a:bodyPr anchorCtr="0" anchor="ctr" bIns="56875" lIns="853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rgbClr val="FFFFFF"/>
                  </a:solidFill>
                  <a:latin typeface="Calibri"/>
                  <a:ea typeface="Calibri"/>
                  <a:cs typeface="Calibri"/>
                  <a:sym typeface="Calibri"/>
                </a:rPr>
                <a:t>M</a:t>
              </a:r>
              <a:r>
                <a:rPr lang="en-NL" sz="2100">
                  <a:solidFill>
                    <a:srgbClr val="FFFFFF"/>
                  </a:solidFill>
                  <a:latin typeface="Calibri"/>
                  <a:ea typeface="Calibri"/>
                  <a:cs typeface="Calibri"/>
                  <a:sym typeface="Calibri"/>
                </a:rPr>
                <a:t>7-</a:t>
              </a:r>
              <a:r>
                <a:rPr b="0" i="0" lang="en-NL" sz="2100" u="none" cap="none" strike="noStrike">
                  <a:solidFill>
                    <a:srgbClr val="FFFFFF"/>
                  </a:solidFill>
                  <a:latin typeface="Calibri"/>
                  <a:ea typeface="Calibri"/>
                  <a:cs typeface="Calibri"/>
                  <a:sym typeface="Calibri"/>
                </a:rPr>
                <a:t>1</a:t>
              </a:r>
              <a:r>
                <a:rPr lang="en-NL" sz="2100">
                  <a:solidFill>
                    <a:srgbClr val="FFFFFF"/>
                  </a:solidFill>
                  <a:latin typeface="Calibri"/>
                  <a:ea typeface="Calibri"/>
                  <a:cs typeface="Calibri"/>
                  <a:sym typeface="Calibri"/>
                </a:rPr>
                <a:t>2</a:t>
              </a:r>
              <a:endParaRPr b="0" i="0" sz="3700" u="none" cap="none" strike="noStrike">
                <a:solidFill>
                  <a:srgbClr val="000000"/>
                </a:solidFill>
                <a:latin typeface="Arial"/>
                <a:ea typeface="Arial"/>
                <a:cs typeface="Arial"/>
                <a:sym typeface="Arial"/>
              </a:endParaRPr>
            </a:p>
          </p:txBody>
        </p:sp>
        <p:sp>
          <p:nvSpPr>
            <p:cNvPr id="741" name="Google Shape;741;p68"/>
            <p:cNvSpPr/>
            <p:nvPr/>
          </p:nvSpPr>
          <p:spPr>
            <a:xfrm>
              <a:off x="1879316" y="1384730"/>
              <a:ext cx="1169100" cy="180900"/>
            </a:xfrm>
            <a:prstGeom prst="chevron">
              <a:avLst>
                <a:gd fmla="val 50000" name="adj"/>
              </a:avLst>
            </a:prstGeom>
            <a:solidFill>
              <a:srgbClr val="C55A11"/>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2" name="Google Shape;742;p68"/>
            <p:cNvSpPr txBox="1"/>
            <p:nvPr/>
          </p:nvSpPr>
          <p:spPr>
            <a:xfrm>
              <a:off x="1969696" y="1384730"/>
              <a:ext cx="988200" cy="180900"/>
            </a:xfrm>
            <a:prstGeom prst="rect">
              <a:avLst/>
            </a:prstGeom>
            <a:noFill/>
            <a:ln>
              <a:noFill/>
            </a:ln>
          </p:spPr>
          <p:txBody>
            <a:bodyPr anchorCtr="0" anchor="ctr" bIns="56875" lIns="853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rgbClr val="FFFFFF"/>
                  </a:solidFill>
                  <a:latin typeface="Calibri"/>
                  <a:ea typeface="Calibri"/>
                  <a:cs typeface="Calibri"/>
                  <a:sym typeface="Calibri"/>
                </a:rPr>
                <a:t>M1</a:t>
              </a:r>
              <a:r>
                <a:rPr lang="en-NL" sz="2100">
                  <a:solidFill>
                    <a:srgbClr val="FFFFFF"/>
                  </a:solidFill>
                  <a:latin typeface="Calibri"/>
                  <a:ea typeface="Calibri"/>
                  <a:cs typeface="Calibri"/>
                  <a:sym typeface="Calibri"/>
                </a:rPr>
                <a:t>3</a:t>
              </a:r>
              <a:r>
                <a:rPr b="0" i="0" lang="en-NL" sz="2100" u="none" cap="none" strike="noStrike">
                  <a:solidFill>
                    <a:srgbClr val="FFFFFF"/>
                  </a:solidFill>
                  <a:latin typeface="Calibri"/>
                  <a:ea typeface="Calibri"/>
                  <a:cs typeface="Calibri"/>
                  <a:sym typeface="Calibri"/>
                </a:rPr>
                <a:t>-1</a:t>
              </a:r>
              <a:r>
                <a:rPr lang="en-NL" sz="2100">
                  <a:solidFill>
                    <a:srgbClr val="FFFFFF"/>
                  </a:solidFill>
                  <a:latin typeface="Calibri"/>
                  <a:ea typeface="Calibri"/>
                  <a:cs typeface="Calibri"/>
                  <a:sym typeface="Calibri"/>
                </a:rPr>
                <a:t>8</a:t>
              </a:r>
              <a:endParaRPr b="0" i="0" sz="3700" u="none" cap="none" strike="noStrike">
                <a:solidFill>
                  <a:srgbClr val="000000"/>
                </a:solidFill>
                <a:latin typeface="Arial"/>
                <a:ea typeface="Arial"/>
                <a:cs typeface="Arial"/>
                <a:sym typeface="Arial"/>
              </a:endParaRPr>
            </a:p>
          </p:txBody>
        </p:sp>
        <p:sp>
          <p:nvSpPr>
            <p:cNvPr id="743" name="Google Shape;743;p68"/>
            <p:cNvSpPr/>
            <p:nvPr/>
          </p:nvSpPr>
          <p:spPr>
            <a:xfrm>
              <a:off x="2814535" y="1384730"/>
              <a:ext cx="1169100" cy="180900"/>
            </a:xfrm>
            <a:prstGeom prst="chevron">
              <a:avLst>
                <a:gd fmla="val 50000" name="adj"/>
              </a:avLst>
            </a:prstGeom>
            <a:solidFill>
              <a:srgbClr val="F7CAAC"/>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4" name="Google Shape;744;p68"/>
            <p:cNvSpPr txBox="1"/>
            <p:nvPr/>
          </p:nvSpPr>
          <p:spPr>
            <a:xfrm>
              <a:off x="2904915" y="1384730"/>
              <a:ext cx="988200" cy="180900"/>
            </a:xfrm>
            <a:prstGeom prst="rect">
              <a:avLst/>
            </a:prstGeom>
            <a:noFill/>
            <a:ln>
              <a:noFill/>
            </a:ln>
          </p:spPr>
          <p:txBody>
            <a:bodyPr anchorCtr="0" anchor="ctr" bIns="56875" lIns="853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rgbClr val="FFFFFF"/>
                  </a:solidFill>
                  <a:latin typeface="Calibri"/>
                  <a:ea typeface="Calibri"/>
                  <a:cs typeface="Calibri"/>
                  <a:sym typeface="Calibri"/>
                </a:rPr>
                <a:t>M1</a:t>
              </a:r>
              <a:r>
                <a:rPr lang="en-NL" sz="2100">
                  <a:solidFill>
                    <a:srgbClr val="FFFFFF"/>
                  </a:solidFill>
                  <a:latin typeface="Calibri"/>
                  <a:ea typeface="Calibri"/>
                  <a:cs typeface="Calibri"/>
                  <a:sym typeface="Calibri"/>
                </a:rPr>
                <a:t>9</a:t>
              </a:r>
              <a:r>
                <a:rPr b="0" i="0" lang="en-NL" sz="2100" u="none" cap="none" strike="noStrike">
                  <a:solidFill>
                    <a:srgbClr val="FFFFFF"/>
                  </a:solidFill>
                  <a:latin typeface="Calibri"/>
                  <a:ea typeface="Calibri"/>
                  <a:cs typeface="Calibri"/>
                  <a:sym typeface="Calibri"/>
                </a:rPr>
                <a:t>-2</a:t>
              </a:r>
              <a:r>
                <a:rPr lang="en-NL" sz="2100">
                  <a:solidFill>
                    <a:srgbClr val="FFFFFF"/>
                  </a:solidFill>
                  <a:latin typeface="Calibri"/>
                  <a:ea typeface="Calibri"/>
                  <a:cs typeface="Calibri"/>
                  <a:sym typeface="Calibri"/>
                </a:rPr>
                <a:t>4</a:t>
              </a:r>
              <a:endParaRPr b="0" i="0" sz="3700" u="none" cap="none" strike="noStrike">
                <a:solidFill>
                  <a:srgbClr val="000000"/>
                </a:solidFill>
                <a:latin typeface="Arial"/>
                <a:ea typeface="Arial"/>
                <a:cs typeface="Arial"/>
                <a:sym typeface="Arial"/>
              </a:endParaRPr>
            </a:p>
          </p:txBody>
        </p:sp>
        <p:sp>
          <p:nvSpPr>
            <p:cNvPr id="745" name="Google Shape;745;p68"/>
            <p:cNvSpPr/>
            <p:nvPr/>
          </p:nvSpPr>
          <p:spPr>
            <a:xfrm>
              <a:off x="3749754" y="1384730"/>
              <a:ext cx="1169100" cy="180900"/>
            </a:xfrm>
            <a:prstGeom prst="chevron">
              <a:avLst>
                <a:gd fmla="val 50000" name="adj"/>
              </a:avLst>
            </a:prstGeom>
            <a:solidFill>
              <a:srgbClr val="F7CAAC"/>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6" name="Google Shape;746;p68"/>
            <p:cNvSpPr txBox="1"/>
            <p:nvPr/>
          </p:nvSpPr>
          <p:spPr>
            <a:xfrm>
              <a:off x="3840134" y="1384730"/>
              <a:ext cx="988200" cy="180900"/>
            </a:xfrm>
            <a:prstGeom prst="rect">
              <a:avLst/>
            </a:prstGeom>
            <a:noFill/>
            <a:ln>
              <a:noFill/>
            </a:ln>
          </p:spPr>
          <p:txBody>
            <a:bodyPr anchorCtr="0" anchor="ctr" bIns="56875" lIns="853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rgbClr val="FFFFFF"/>
                  </a:solidFill>
                  <a:latin typeface="Calibri"/>
                  <a:ea typeface="Calibri"/>
                  <a:cs typeface="Calibri"/>
                  <a:sym typeface="Calibri"/>
                </a:rPr>
                <a:t>M2</a:t>
              </a:r>
              <a:r>
                <a:rPr lang="en-NL" sz="2100">
                  <a:solidFill>
                    <a:srgbClr val="FFFFFF"/>
                  </a:solidFill>
                  <a:latin typeface="Calibri"/>
                  <a:ea typeface="Calibri"/>
                  <a:cs typeface="Calibri"/>
                  <a:sym typeface="Calibri"/>
                </a:rPr>
                <a:t>5</a:t>
              </a:r>
              <a:r>
                <a:rPr b="0" i="0" lang="en-NL" sz="2100" u="none" cap="none" strike="noStrike">
                  <a:solidFill>
                    <a:srgbClr val="FFFFFF"/>
                  </a:solidFill>
                  <a:latin typeface="Calibri"/>
                  <a:ea typeface="Calibri"/>
                  <a:cs typeface="Calibri"/>
                  <a:sym typeface="Calibri"/>
                </a:rPr>
                <a:t>-</a:t>
              </a:r>
              <a:r>
                <a:rPr lang="en-NL" sz="2100">
                  <a:solidFill>
                    <a:srgbClr val="FFFFFF"/>
                  </a:solidFill>
                  <a:latin typeface="Calibri"/>
                  <a:ea typeface="Calibri"/>
                  <a:cs typeface="Calibri"/>
                  <a:sym typeface="Calibri"/>
                </a:rPr>
                <a:t>30</a:t>
              </a:r>
              <a:endParaRPr b="0" i="0" sz="3700" u="none" cap="none" strike="noStrike">
                <a:solidFill>
                  <a:srgbClr val="000000"/>
                </a:solidFill>
                <a:latin typeface="Arial"/>
                <a:ea typeface="Arial"/>
                <a:cs typeface="Arial"/>
                <a:sym typeface="Arial"/>
              </a:endParaRPr>
            </a:p>
          </p:txBody>
        </p:sp>
        <p:sp>
          <p:nvSpPr>
            <p:cNvPr id="747" name="Google Shape;747;p68"/>
            <p:cNvSpPr/>
            <p:nvPr/>
          </p:nvSpPr>
          <p:spPr>
            <a:xfrm>
              <a:off x="4677522" y="1384730"/>
              <a:ext cx="1169100" cy="180900"/>
            </a:xfrm>
            <a:prstGeom prst="chevron">
              <a:avLst>
                <a:gd fmla="val 50000" name="adj"/>
              </a:avLst>
            </a:prstGeom>
            <a:solidFill>
              <a:srgbClr val="F7CAAC"/>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sp>
          <p:nvSpPr>
            <p:cNvPr id="748" name="Google Shape;748;p68"/>
            <p:cNvSpPr txBox="1"/>
            <p:nvPr/>
          </p:nvSpPr>
          <p:spPr>
            <a:xfrm>
              <a:off x="4767902" y="1384730"/>
              <a:ext cx="988200" cy="180900"/>
            </a:xfrm>
            <a:prstGeom prst="rect">
              <a:avLst/>
            </a:prstGeom>
            <a:noFill/>
            <a:ln>
              <a:noFill/>
            </a:ln>
          </p:spPr>
          <p:txBody>
            <a:bodyPr anchorCtr="0" anchor="ctr" bIns="56875" lIns="85325" spcFirstLastPara="1" rIns="28400" wrap="square" tIns="56875">
              <a:noAutofit/>
            </a:bodyPr>
            <a:lstStyle/>
            <a:p>
              <a:pPr indent="0" lvl="0" marL="0" marR="0" rtl="0" algn="ctr">
                <a:lnSpc>
                  <a:spcPct val="90000"/>
                </a:lnSpc>
                <a:spcBef>
                  <a:spcPts val="0"/>
                </a:spcBef>
                <a:spcAft>
                  <a:spcPts val="0"/>
                </a:spcAft>
                <a:buClr>
                  <a:srgbClr val="000000"/>
                </a:buClr>
                <a:buSzPts val="2100"/>
                <a:buFont typeface="Arial"/>
                <a:buNone/>
              </a:pPr>
              <a:r>
                <a:rPr b="0" i="0" lang="en-NL" sz="2100" u="none" cap="none" strike="noStrike">
                  <a:solidFill>
                    <a:srgbClr val="FFFFFF"/>
                  </a:solidFill>
                  <a:latin typeface="Calibri"/>
                  <a:ea typeface="Calibri"/>
                  <a:cs typeface="Calibri"/>
                  <a:sym typeface="Calibri"/>
                </a:rPr>
                <a:t>M</a:t>
              </a:r>
              <a:r>
                <a:rPr lang="en-NL" sz="2100">
                  <a:solidFill>
                    <a:srgbClr val="FFFFFF"/>
                  </a:solidFill>
                  <a:latin typeface="Calibri"/>
                  <a:ea typeface="Calibri"/>
                  <a:cs typeface="Calibri"/>
                  <a:sym typeface="Calibri"/>
                </a:rPr>
                <a:t>31</a:t>
              </a:r>
              <a:r>
                <a:rPr b="0" i="0" lang="en-NL" sz="2100" u="none" cap="none" strike="noStrike">
                  <a:solidFill>
                    <a:srgbClr val="FFFFFF"/>
                  </a:solidFill>
                  <a:latin typeface="Calibri"/>
                  <a:ea typeface="Calibri"/>
                  <a:cs typeface="Calibri"/>
                  <a:sym typeface="Calibri"/>
                </a:rPr>
                <a:t>-</a:t>
              </a:r>
              <a:r>
                <a:rPr lang="en-NL" sz="2100">
                  <a:solidFill>
                    <a:srgbClr val="FFFFFF"/>
                  </a:solidFill>
                  <a:latin typeface="Calibri"/>
                  <a:ea typeface="Calibri"/>
                  <a:cs typeface="Calibri"/>
                  <a:sym typeface="Calibri"/>
                </a:rPr>
                <a:t>36</a:t>
              </a:r>
              <a:endParaRPr b="0" i="0" sz="3700" u="none" cap="none" strike="noStrike">
                <a:solidFill>
                  <a:srgbClr val="000000"/>
                </a:solidFill>
                <a:latin typeface="Arial"/>
                <a:ea typeface="Arial"/>
                <a:cs typeface="Arial"/>
                <a:sym typeface="Arial"/>
              </a:endParaRPr>
            </a:p>
          </p:txBody>
        </p:sp>
      </p:grpSp>
      <p:sp>
        <p:nvSpPr>
          <p:cNvPr id="749" name="Google Shape;749;p68"/>
          <p:cNvSpPr/>
          <p:nvPr/>
        </p:nvSpPr>
        <p:spPr>
          <a:xfrm>
            <a:off x="14920720" y="3620243"/>
            <a:ext cx="121500" cy="121500"/>
          </a:xfrm>
          <a:prstGeom prst="ellipse">
            <a:avLst/>
          </a:prstGeom>
          <a:solidFill>
            <a:srgbClr val="548135"/>
          </a:solidFill>
          <a:ln cap="flat" cmpd="sng" w="25400">
            <a:solidFill>
              <a:srgbClr val="31538F"/>
            </a:solidFill>
            <a:prstDash val="solid"/>
            <a:round/>
            <a:headEnd len="sm" w="sm" type="none"/>
            <a:tailEnd len="sm" w="sm" type="none"/>
          </a:ln>
        </p:spPr>
        <p:txBody>
          <a:bodyPr anchorCtr="0" anchor="ctr" bIns="121875" lIns="243800" spcFirstLastPara="1" rIns="243800" wrap="square" tIns="121875">
            <a:noAutofit/>
          </a:bodyPr>
          <a:lstStyle/>
          <a:p>
            <a:pPr indent="0" lvl="0" marL="0" marR="0" rtl="0" algn="ctr">
              <a:lnSpc>
                <a:spcPct val="100000"/>
              </a:lnSpc>
              <a:spcBef>
                <a:spcPts val="0"/>
              </a:spcBef>
              <a:spcAft>
                <a:spcPts val="0"/>
              </a:spcAft>
              <a:buClr>
                <a:srgbClr val="000000"/>
              </a:buClr>
              <a:buSzPts val="3700"/>
              <a:buFont typeface="Arial"/>
              <a:buNone/>
            </a:pPr>
            <a:r>
              <a:t/>
            </a:r>
            <a:endParaRPr b="0" i="0" sz="3700" u="none" cap="none" strike="noStrike">
              <a:solidFill>
                <a:schemeClr val="lt1"/>
              </a:solidFill>
              <a:latin typeface="Arial"/>
              <a:ea typeface="Arial"/>
              <a:cs typeface="Arial"/>
              <a:sym typeface="Arial"/>
            </a:endParaRPr>
          </a:p>
        </p:txBody>
      </p:sp>
      <p:sp>
        <p:nvSpPr>
          <p:cNvPr id="750" name="Google Shape;750;p68"/>
          <p:cNvSpPr txBox="1"/>
          <p:nvPr/>
        </p:nvSpPr>
        <p:spPr>
          <a:xfrm>
            <a:off x="14570544" y="3133419"/>
            <a:ext cx="984900" cy="554100"/>
          </a:xfrm>
          <a:prstGeom prst="rect">
            <a:avLst/>
          </a:prstGeom>
          <a:noFill/>
          <a:ln>
            <a:noFill/>
          </a:ln>
        </p:spPr>
        <p:txBody>
          <a:bodyPr anchorCtr="0" anchor="t" bIns="121875" lIns="243800" spcFirstLastPara="1" rIns="243800" wrap="square" tIns="121875">
            <a:spAutoFit/>
          </a:bodyPr>
          <a:lstStyle/>
          <a:p>
            <a:pPr indent="0" lvl="0" marL="0" marR="0" rtl="0" algn="l">
              <a:lnSpc>
                <a:spcPct val="100000"/>
              </a:lnSpc>
              <a:spcBef>
                <a:spcPts val="0"/>
              </a:spcBef>
              <a:spcAft>
                <a:spcPts val="0"/>
              </a:spcAft>
              <a:buClr>
                <a:srgbClr val="000000"/>
              </a:buClr>
              <a:buSzPts val="1600"/>
              <a:buFont typeface="Arial"/>
              <a:buNone/>
            </a:pPr>
            <a:r>
              <a:rPr b="0" i="0" lang="en-NL" sz="2000" u="none" cap="none" strike="noStrike">
                <a:solidFill>
                  <a:srgbClr val="2374B3"/>
                </a:solidFill>
                <a:latin typeface="Calibri"/>
                <a:ea typeface="Calibri"/>
                <a:cs typeface="Calibri"/>
                <a:sym typeface="Calibri"/>
              </a:rPr>
              <a:t>M</a:t>
            </a:r>
            <a:r>
              <a:rPr lang="en-NL" sz="2000">
                <a:solidFill>
                  <a:srgbClr val="2374B3"/>
                </a:solidFill>
                <a:latin typeface="Calibri"/>
                <a:ea typeface="Calibri"/>
                <a:cs typeface="Calibri"/>
                <a:sym typeface="Calibri"/>
              </a:rPr>
              <a:t>24</a:t>
            </a:r>
            <a:endParaRPr b="0" i="0" sz="4100" u="none" cap="none" strike="noStrike">
              <a:solidFill>
                <a:srgbClr val="000000"/>
              </a:solidFill>
              <a:latin typeface="Arial"/>
              <a:ea typeface="Arial"/>
              <a:cs typeface="Arial"/>
              <a:sym typeface="Arial"/>
            </a:endParaRPr>
          </a:p>
        </p:txBody>
      </p:sp>
      <p:sp>
        <p:nvSpPr>
          <p:cNvPr id="751" name="Google Shape;751;p68"/>
          <p:cNvSpPr/>
          <p:nvPr/>
        </p:nvSpPr>
        <p:spPr>
          <a:xfrm>
            <a:off x="4231933" y="4836467"/>
            <a:ext cx="5811900" cy="944100"/>
          </a:xfrm>
          <a:prstGeom prst="chevron">
            <a:avLst>
              <a:gd fmla="val 50000" name="adj"/>
            </a:avLst>
          </a:prstGeom>
          <a:solidFill>
            <a:srgbClr val="CFE2F3"/>
          </a:solidFill>
          <a:ln cap="flat" cmpd="sng" w="9525">
            <a:solidFill>
              <a:schemeClr val="dk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NL" sz="3700"/>
              <a:t>P1</a:t>
            </a:r>
            <a:endParaRPr sz="3700"/>
          </a:p>
        </p:txBody>
      </p:sp>
      <p:sp>
        <p:nvSpPr>
          <p:cNvPr id="752" name="Google Shape;752;p68"/>
          <p:cNvSpPr/>
          <p:nvPr/>
        </p:nvSpPr>
        <p:spPr>
          <a:xfrm>
            <a:off x="9490533" y="4836467"/>
            <a:ext cx="5811900" cy="944100"/>
          </a:xfrm>
          <a:prstGeom prst="chevron">
            <a:avLst>
              <a:gd fmla="val 50000" name="adj"/>
            </a:avLst>
          </a:prstGeom>
          <a:solidFill>
            <a:srgbClr val="A4C2F4"/>
          </a:solidFill>
          <a:ln cap="flat" cmpd="sng" w="9525">
            <a:solidFill>
              <a:schemeClr val="dk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NL" sz="3700"/>
              <a:t>P2</a:t>
            </a:r>
            <a:endParaRPr sz="3700"/>
          </a:p>
        </p:txBody>
      </p:sp>
      <p:sp>
        <p:nvSpPr>
          <p:cNvPr id="753" name="Google Shape;753;p68"/>
          <p:cNvSpPr/>
          <p:nvPr/>
        </p:nvSpPr>
        <p:spPr>
          <a:xfrm>
            <a:off x="14717533" y="4836467"/>
            <a:ext cx="5811900" cy="944100"/>
          </a:xfrm>
          <a:prstGeom prst="chevron">
            <a:avLst>
              <a:gd fmla="val 50000" name="adj"/>
            </a:avLst>
          </a:prstGeom>
          <a:solidFill>
            <a:srgbClr val="6D9EEB"/>
          </a:solidFill>
          <a:ln cap="flat" cmpd="sng" w="9525">
            <a:solidFill>
              <a:schemeClr val="dk2"/>
            </a:solidFill>
            <a:prstDash val="solid"/>
            <a:round/>
            <a:headEnd len="sm" w="sm" type="none"/>
            <a:tailEnd len="sm" w="sm" type="none"/>
          </a:ln>
        </p:spPr>
        <p:txBody>
          <a:bodyPr anchorCtr="0" anchor="ctr" bIns="243800" lIns="243800" spcFirstLastPara="1" rIns="243800" wrap="square" tIns="243800">
            <a:noAutofit/>
          </a:bodyPr>
          <a:lstStyle/>
          <a:p>
            <a:pPr indent="0" lvl="0" marL="0" rtl="0" algn="ctr">
              <a:spcBef>
                <a:spcPts val="0"/>
              </a:spcBef>
              <a:spcAft>
                <a:spcPts val="0"/>
              </a:spcAft>
              <a:buNone/>
            </a:pPr>
            <a:r>
              <a:rPr lang="en-NL" sz="3700"/>
              <a:t>P3</a:t>
            </a:r>
            <a:endParaRPr sz="3700"/>
          </a:p>
        </p:txBody>
      </p:sp>
      <p:sp>
        <p:nvSpPr>
          <p:cNvPr id="754" name="Google Shape;754;p68"/>
          <p:cNvSpPr txBox="1"/>
          <p:nvPr/>
        </p:nvSpPr>
        <p:spPr>
          <a:xfrm>
            <a:off x="3310667" y="8953267"/>
            <a:ext cx="17906400" cy="1062000"/>
          </a:xfrm>
          <a:prstGeom prst="rect">
            <a:avLst/>
          </a:prstGeom>
          <a:noFill/>
          <a:ln>
            <a:noFill/>
          </a:ln>
        </p:spPr>
        <p:txBody>
          <a:bodyPr anchorCtr="0" anchor="t" bIns="243800" lIns="243800" spcFirstLastPara="1" rIns="243800" wrap="square" tIns="243800">
            <a:spAutoFit/>
          </a:bodyPr>
          <a:lstStyle/>
          <a:p>
            <a:pPr indent="0" lvl="0" marL="0" rtl="0" algn="l">
              <a:spcBef>
                <a:spcPts val="0"/>
              </a:spcBef>
              <a:spcAft>
                <a:spcPts val="0"/>
              </a:spcAft>
              <a:buNone/>
            </a:pPr>
            <a:r>
              <a:t/>
            </a:r>
            <a:endParaRPr sz="3700"/>
          </a:p>
        </p:txBody>
      </p:sp>
      <p:sp>
        <p:nvSpPr>
          <p:cNvPr id="755" name="Google Shape;755;p68"/>
          <p:cNvSpPr txBox="1"/>
          <p:nvPr/>
        </p:nvSpPr>
        <p:spPr>
          <a:xfrm>
            <a:off x="1443500" y="9469800"/>
            <a:ext cx="21398400" cy="246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3700">
                <a:solidFill>
                  <a:srgbClr val="2374B3"/>
                </a:solidFill>
                <a:latin typeface="DM Sans"/>
                <a:ea typeface="DM Sans"/>
                <a:cs typeface="DM Sans"/>
                <a:sym typeface="DM Sans"/>
              </a:rPr>
              <a:t>Usage report is an important input of A</a:t>
            </a:r>
            <a:r>
              <a:rPr lang="en-NL" sz="3700">
                <a:solidFill>
                  <a:srgbClr val="2374B3"/>
                </a:solidFill>
                <a:latin typeface="DM Sans"/>
                <a:ea typeface="DM Sans"/>
                <a:cs typeface="DM Sans"/>
                <a:sym typeface="DM Sans"/>
              </a:rPr>
              <a:t>DS</a:t>
            </a:r>
            <a:r>
              <a:rPr lang="en-NL" sz="3700">
                <a:solidFill>
                  <a:srgbClr val="2374B3"/>
                </a:solidFill>
                <a:latin typeface="DM Sans"/>
                <a:ea typeface="DM Sans"/>
                <a:cs typeface="DM Sans"/>
                <a:sym typeface="DM Sans"/>
              </a:rPr>
              <a:t> (Activity Service Board):</a:t>
            </a:r>
            <a:endParaRPr sz="3700">
              <a:latin typeface="DM Sans"/>
              <a:ea typeface="DM Sans"/>
              <a:cs typeface="DM Sans"/>
              <a:sym typeface="DM Sans"/>
            </a:endParaRPr>
          </a:p>
          <a:p>
            <a:pPr indent="-844550" lvl="0" marL="1219200" rtl="0" algn="l">
              <a:spcBef>
                <a:spcPts val="0"/>
              </a:spcBef>
              <a:spcAft>
                <a:spcPts val="0"/>
              </a:spcAft>
              <a:buClr>
                <a:srgbClr val="2374B3"/>
              </a:buClr>
              <a:buSzPts val="3700"/>
              <a:buFont typeface="DM Sans"/>
              <a:buChar char="●"/>
            </a:pPr>
            <a:r>
              <a:rPr lang="en-NL" sz="3700">
                <a:solidFill>
                  <a:srgbClr val="2374B3"/>
                </a:solidFill>
                <a:latin typeface="DM Sans"/>
                <a:ea typeface="DM Sans"/>
                <a:cs typeface="DM Sans"/>
                <a:sym typeface="DM Sans"/>
              </a:rPr>
              <a:t>Mandatory from EC</a:t>
            </a:r>
            <a:endParaRPr sz="3700">
              <a:solidFill>
                <a:srgbClr val="2374B3"/>
              </a:solidFill>
              <a:latin typeface="DM Sans"/>
              <a:ea typeface="DM Sans"/>
              <a:cs typeface="DM Sans"/>
              <a:sym typeface="DM Sans"/>
            </a:endParaRPr>
          </a:p>
          <a:p>
            <a:pPr indent="-844550" lvl="0" marL="1219200" rtl="0" algn="l">
              <a:spcBef>
                <a:spcPts val="0"/>
              </a:spcBef>
              <a:spcAft>
                <a:spcPts val="0"/>
              </a:spcAft>
              <a:buClr>
                <a:srgbClr val="2374B3"/>
              </a:buClr>
              <a:buSzPts val="3700"/>
              <a:buFont typeface="DM Sans"/>
              <a:buChar char="●"/>
            </a:pPr>
            <a:r>
              <a:rPr lang="en-NL" sz="3700">
                <a:solidFill>
                  <a:srgbClr val="2374B3"/>
                </a:solidFill>
                <a:latin typeface="DM Sans"/>
                <a:ea typeface="DM Sans"/>
                <a:cs typeface="DM Sans"/>
                <a:sym typeface="DM Sans"/>
              </a:rPr>
              <a:t>Impact on activities plan, services delivery and WP2 (Support, Dissemination and Communication)</a:t>
            </a:r>
            <a:endParaRPr sz="3700">
              <a:latin typeface="DM Sans"/>
              <a:ea typeface="DM Sans"/>
              <a:cs typeface="DM Sans"/>
              <a:sym typeface="DM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9" name="Shape 759"/>
        <p:cNvGrpSpPr/>
        <p:nvPr/>
      </p:nvGrpSpPr>
      <p:grpSpPr>
        <a:xfrm>
          <a:off x="0" y="0"/>
          <a:ext cx="0" cy="0"/>
          <a:chOff x="0" y="0"/>
          <a:chExt cx="0" cy="0"/>
        </a:xfrm>
      </p:grpSpPr>
      <p:sp>
        <p:nvSpPr>
          <p:cNvPr id="760" name="Google Shape;760;p69"/>
          <p:cNvSpPr txBox="1"/>
          <p:nvPr>
            <p:ph idx="1" type="body"/>
          </p:nvPr>
        </p:nvSpPr>
        <p:spPr>
          <a:xfrm>
            <a:off x="16194175" y="2429340"/>
            <a:ext cx="7179300" cy="107424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t/>
            </a:r>
            <a:endParaRPr sz="4800"/>
          </a:p>
          <a:p>
            <a:pPr indent="-914400" lvl="0" marL="1219200" rtl="0" algn="l">
              <a:spcBef>
                <a:spcPts val="2000"/>
              </a:spcBef>
              <a:spcAft>
                <a:spcPts val="0"/>
              </a:spcAft>
              <a:buSzPts val="4800"/>
              <a:buChar char="•"/>
            </a:pPr>
            <a:r>
              <a:rPr lang="en-NL" sz="4800"/>
              <a:t>Each Beneficiary will receive an user </a:t>
            </a:r>
            <a:r>
              <a:rPr lang="en-NL" sz="4800"/>
              <a:t>activation</a:t>
            </a:r>
            <a:r>
              <a:rPr lang="en-NL" sz="4800"/>
              <a:t> notification. </a:t>
            </a:r>
            <a:endParaRPr sz="4800"/>
          </a:p>
          <a:p>
            <a:pPr indent="-914400" lvl="0" marL="1219200" rtl="0" algn="l">
              <a:spcBef>
                <a:spcPts val="0"/>
              </a:spcBef>
              <a:spcAft>
                <a:spcPts val="0"/>
              </a:spcAft>
              <a:buSzPts val="4800"/>
              <a:buChar char="•"/>
            </a:pPr>
            <a:r>
              <a:rPr lang="en-NL" sz="4800"/>
              <a:t>Instruction will be available at Confluence</a:t>
            </a:r>
            <a:endParaRPr sz="4800"/>
          </a:p>
          <a:p>
            <a:pPr indent="0" lvl="0" marL="1219200" rtl="0" algn="l">
              <a:spcBef>
                <a:spcPts val="2000"/>
              </a:spcBef>
              <a:spcAft>
                <a:spcPts val="0"/>
              </a:spcAft>
              <a:buNone/>
            </a:pPr>
            <a:r>
              <a:t/>
            </a:r>
            <a:endParaRPr sz="4800"/>
          </a:p>
        </p:txBody>
      </p:sp>
      <p:sp>
        <p:nvSpPr>
          <p:cNvPr id="761" name="Google Shape;761;p69"/>
          <p:cNvSpPr txBox="1"/>
          <p:nvPr>
            <p:ph type="title"/>
          </p:nvPr>
        </p:nvSpPr>
        <p:spPr>
          <a:xfrm>
            <a:off x="2819132" y="527267"/>
            <a:ext cx="15754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Finance management</a:t>
            </a:r>
            <a:r>
              <a:rPr lang="en-NL"/>
              <a:t> tool</a:t>
            </a:r>
            <a:endParaRPr/>
          </a:p>
        </p:txBody>
      </p:sp>
      <p:pic>
        <p:nvPicPr>
          <p:cNvPr id="762" name="Google Shape;762;p69"/>
          <p:cNvPicPr preferRelativeResize="0"/>
          <p:nvPr/>
        </p:nvPicPr>
        <p:blipFill>
          <a:blip r:embed="rId3">
            <a:alphaModFix/>
          </a:blip>
          <a:stretch>
            <a:fillRect/>
          </a:stretch>
        </p:blipFill>
        <p:spPr>
          <a:xfrm>
            <a:off x="658858" y="2429400"/>
            <a:ext cx="15036880" cy="10742264"/>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6" name="Shape 766"/>
        <p:cNvGrpSpPr/>
        <p:nvPr/>
      </p:nvGrpSpPr>
      <p:grpSpPr>
        <a:xfrm>
          <a:off x="0" y="0"/>
          <a:ext cx="0" cy="0"/>
          <a:chOff x="0" y="0"/>
          <a:chExt cx="0" cy="0"/>
        </a:xfrm>
      </p:grpSpPr>
      <p:graphicFrame>
        <p:nvGraphicFramePr>
          <p:cNvPr id="767" name="Google Shape;767;p70"/>
          <p:cNvGraphicFramePr/>
          <p:nvPr/>
        </p:nvGraphicFramePr>
        <p:xfrm>
          <a:off x="1330025" y="3665825"/>
          <a:ext cx="3000000" cy="3000000"/>
        </p:xfrm>
        <a:graphic>
          <a:graphicData uri="http://schemas.openxmlformats.org/drawingml/2006/table">
            <a:tbl>
              <a:tblPr>
                <a:noFill/>
                <a:tableStyleId>{90A19A3C-0640-4C84-B8AA-F5AFEB3542F6}</a:tableStyleId>
              </a:tblPr>
              <a:tblGrid>
                <a:gridCol w="10861975"/>
                <a:gridCol w="10861975"/>
              </a:tblGrid>
              <a:tr h="1009475">
                <a:tc>
                  <a:txBody>
                    <a:bodyPr/>
                    <a:lstStyle/>
                    <a:p>
                      <a:pPr indent="0" lvl="0" marL="0" marR="0" rtl="0" algn="l">
                        <a:lnSpc>
                          <a:spcPct val="100000"/>
                        </a:lnSpc>
                        <a:spcBef>
                          <a:spcPts val="0"/>
                        </a:spcBef>
                        <a:spcAft>
                          <a:spcPts val="0"/>
                        </a:spcAft>
                        <a:buClr>
                          <a:srgbClr val="000000"/>
                        </a:buClr>
                        <a:buSzPts val="2700"/>
                        <a:buFont typeface="Arial"/>
                        <a:buNone/>
                      </a:pPr>
                      <a:r>
                        <a:rPr b="1" lang="en-NL" sz="3700" u="none" cap="none" strike="noStrike">
                          <a:solidFill>
                            <a:srgbClr val="C55910"/>
                          </a:solidFill>
                        </a:rPr>
                        <a:t>WP</a:t>
                      </a:r>
                      <a:r>
                        <a:rPr b="1" lang="en-NL" sz="3700">
                          <a:solidFill>
                            <a:srgbClr val="C55910"/>
                          </a:solidFill>
                        </a:rPr>
                        <a:t>4 </a:t>
                      </a:r>
                      <a:r>
                        <a:rPr b="1" lang="en-NL" sz="3700"/>
                        <a:t>VA access provisioning: AI and Infrastructure Services (13)</a:t>
                      </a:r>
                      <a:endParaRPr b="1" sz="3700" u="none" cap="none" strike="noStrike">
                        <a:solidFill>
                          <a:srgbClr val="9900FF"/>
                        </a:solidFill>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c>
                  <a:txBody>
                    <a:bodyPr/>
                    <a:lstStyle/>
                    <a:p>
                      <a:pPr indent="0" lvl="0" marL="0" marR="0" rtl="0" algn="l">
                        <a:lnSpc>
                          <a:spcPct val="100000"/>
                        </a:lnSpc>
                        <a:spcBef>
                          <a:spcPts val="0"/>
                        </a:spcBef>
                        <a:spcAft>
                          <a:spcPts val="0"/>
                        </a:spcAft>
                        <a:buClr>
                          <a:srgbClr val="000000"/>
                        </a:buClr>
                        <a:buSzPts val="2700"/>
                        <a:buFont typeface="Arial"/>
                        <a:buNone/>
                      </a:pPr>
                      <a:r>
                        <a:rPr b="1" lang="en-NL" sz="3700" u="none" cap="none" strike="noStrike">
                          <a:solidFill>
                            <a:srgbClr val="C55910"/>
                          </a:solidFill>
                        </a:rPr>
                        <a:t>WP</a:t>
                      </a:r>
                      <a:r>
                        <a:rPr b="1" lang="en-NL" sz="3700">
                          <a:solidFill>
                            <a:srgbClr val="C55910"/>
                          </a:solidFill>
                        </a:rPr>
                        <a:t>5 </a:t>
                      </a:r>
                      <a:r>
                        <a:rPr b="1" lang="en-NL" sz="3700"/>
                        <a:t>VA access provisioning: Imaging data and analysis tools (5)</a:t>
                      </a:r>
                      <a:endParaRPr b="1" sz="3700" u="none" cap="none" strike="noStrike">
                        <a:solidFill>
                          <a:srgbClr val="9900FF"/>
                        </a:solidFill>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C9DAF8"/>
                    </a:solidFill>
                  </a:tcPr>
                </a:tc>
              </a:tr>
              <a:tr h="1016000">
                <a:tc>
                  <a:txBody>
                    <a:bodyPr/>
                    <a:lstStyle/>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 (PARTNER’S NAME) </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 Development Service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DEEP - AI Applications as a Service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iMagine AI framework</a:t>
                      </a:r>
                      <a:endParaRPr sz="2800">
                        <a:latin typeface="DM Sans"/>
                        <a:ea typeface="DM Sans"/>
                        <a:cs typeface="DM Sans"/>
                        <a:sym typeface="DM Sans"/>
                      </a:endParaRPr>
                    </a:p>
                    <a:p>
                      <a:pPr indent="0" lvl="0" marL="0" rtl="0" algn="l">
                        <a:spcBef>
                          <a:spcPts val="0"/>
                        </a:spcBef>
                        <a:spcAft>
                          <a:spcPts val="0"/>
                        </a:spcAft>
                        <a:buNone/>
                      </a:pPr>
                      <a:r>
                        <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GPU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INCD - Storage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GPU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TopCloud - Storage</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TR-FC1-ULAKBIM</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WaltonCloud - CPU</a:t>
                      </a:r>
                      <a:endParaRPr sz="2800">
                        <a:latin typeface="DM Sans"/>
                        <a:ea typeface="DM Sans"/>
                        <a:cs typeface="DM Sans"/>
                        <a:sym typeface="DM Sans"/>
                      </a:endParaRPr>
                    </a:p>
                    <a:p>
                      <a:pPr indent="-406400" lvl="0" marL="457200" rtl="0" algn="l">
                        <a:spcBef>
                          <a:spcPts val="0"/>
                        </a:spcBef>
                        <a:spcAft>
                          <a:spcPts val="0"/>
                        </a:spcAft>
                        <a:buSzPts val="2800"/>
                        <a:buFont typeface="DM Sans"/>
                        <a:buChar char="●"/>
                      </a:pPr>
                      <a:r>
                        <a:rPr lang="en-NL" sz="2800">
                          <a:latin typeface="DM Sans"/>
                          <a:ea typeface="DM Sans"/>
                          <a:cs typeface="DM Sans"/>
                          <a:sym typeface="DM Sans"/>
                        </a:rPr>
                        <a:t>WaltonCloud - Storage</a:t>
                      </a:r>
                      <a:endParaRPr sz="2800">
                        <a:latin typeface="DM Sans"/>
                        <a:ea typeface="DM Sans"/>
                        <a:cs typeface="DM Sans"/>
                        <a:sym typeface="DM Sans"/>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c>
                  <a:txBody>
                    <a:bodyPr/>
                    <a:lstStyle/>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Flowcam phytoplankton identification </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Marine ecosystem monitoring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Marine litter assessment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Oil spill detection service</a:t>
                      </a:r>
                      <a:endParaRPr sz="3400">
                        <a:latin typeface="DM Sans"/>
                        <a:ea typeface="DM Sans"/>
                        <a:cs typeface="DM Sans"/>
                        <a:sym typeface="DM Sans"/>
                      </a:endParaRPr>
                    </a:p>
                    <a:p>
                      <a:pPr indent="-444500" lvl="0" marL="457200" marR="0" rtl="0" algn="l">
                        <a:lnSpc>
                          <a:spcPct val="100000"/>
                        </a:lnSpc>
                        <a:spcBef>
                          <a:spcPts val="0"/>
                        </a:spcBef>
                        <a:spcAft>
                          <a:spcPts val="0"/>
                        </a:spcAft>
                        <a:buSzPts val="3400"/>
                        <a:buFont typeface="DM Sans"/>
                        <a:buChar char="●"/>
                      </a:pPr>
                      <a:r>
                        <a:rPr lang="en-NL" sz="3400">
                          <a:latin typeface="DM Sans"/>
                          <a:ea typeface="DM Sans"/>
                          <a:cs typeface="DM Sans"/>
                          <a:sym typeface="DM Sans"/>
                        </a:rPr>
                        <a:t>Zooscan taxonomic identification service</a:t>
                      </a:r>
                      <a:endParaRPr sz="3400">
                        <a:latin typeface="DM Sans"/>
                        <a:ea typeface="DM Sans"/>
                        <a:cs typeface="DM Sans"/>
                        <a:sym typeface="DM Sans"/>
                      </a:endParaRPr>
                    </a:p>
                  </a:txBody>
                  <a:tcPr marT="243800" marB="243800" marR="243800" marL="24380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solidFill>
                      <a:srgbClr val="FFFFFF"/>
                    </a:solidFill>
                  </a:tcPr>
                </a:tc>
              </a:tr>
            </a:tbl>
          </a:graphicData>
        </a:graphic>
      </p:graphicFrame>
      <p:sp>
        <p:nvSpPr>
          <p:cNvPr id="768" name="Google Shape;768;p70"/>
          <p:cNvSpPr txBox="1"/>
          <p:nvPr>
            <p:ph idx="1" type="body"/>
          </p:nvPr>
        </p:nvSpPr>
        <p:spPr>
          <a:xfrm>
            <a:off x="1330050" y="2108300"/>
            <a:ext cx="21723900" cy="13812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b="1" lang="en-NL" sz="4700"/>
              <a:t>18 </a:t>
            </a:r>
            <a:r>
              <a:rPr b="1" lang="en-NL" sz="4700" u="sng"/>
              <a:t>Virtual Access</a:t>
            </a:r>
            <a:r>
              <a:rPr b="1" lang="en-NL" sz="4700"/>
              <a:t> Infrastructure developed and maintained by 18 Partners</a:t>
            </a:r>
            <a:endParaRPr b="1" sz="4900"/>
          </a:p>
        </p:txBody>
      </p:sp>
      <p:cxnSp>
        <p:nvCxnSpPr>
          <p:cNvPr id="769" name="Google Shape;769;p70"/>
          <p:cNvCxnSpPr/>
          <p:nvPr/>
        </p:nvCxnSpPr>
        <p:spPr>
          <a:xfrm>
            <a:off x="1725900" y="7412550"/>
            <a:ext cx="9981900" cy="0"/>
          </a:xfrm>
          <a:prstGeom prst="straightConnector1">
            <a:avLst/>
          </a:prstGeom>
          <a:noFill/>
          <a:ln cap="flat" cmpd="sng" w="9525">
            <a:solidFill>
              <a:schemeClr val="dk2"/>
            </a:solidFill>
            <a:prstDash val="solid"/>
            <a:round/>
            <a:headEnd len="med" w="med" type="none"/>
            <a:tailEnd len="med" w="med" type="none"/>
          </a:ln>
        </p:spPr>
      </p:cxnSp>
      <p:sp>
        <p:nvSpPr>
          <p:cNvPr id="770" name="Google Shape;770;p70"/>
          <p:cNvSpPr txBox="1"/>
          <p:nvPr/>
        </p:nvSpPr>
        <p:spPr>
          <a:xfrm>
            <a:off x="9467075" y="6007650"/>
            <a:ext cx="23634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Scalable AI/ML</a:t>
            </a:r>
            <a:endParaRPr b="1" sz="2200">
              <a:solidFill>
                <a:srgbClr val="EF8200"/>
              </a:solidFill>
            </a:endParaRPr>
          </a:p>
        </p:txBody>
      </p:sp>
      <p:sp>
        <p:nvSpPr>
          <p:cNvPr id="771" name="Google Shape;771;p70"/>
          <p:cNvSpPr txBox="1"/>
          <p:nvPr/>
        </p:nvSpPr>
        <p:spPr>
          <a:xfrm>
            <a:off x="6865200" y="9505900"/>
            <a:ext cx="41775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Federated compute &amp; storage</a:t>
            </a:r>
            <a:endParaRPr b="1" sz="2200">
              <a:solidFill>
                <a:srgbClr val="EF8200"/>
              </a:solidFill>
            </a:endParaRPr>
          </a:p>
          <a:p>
            <a:pPr indent="0" lvl="0" marL="0" rtl="0" algn="l">
              <a:spcBef>
                <a:spcPts val="0"/>
              </a:spcBef>
              <a:spcAft>
                <a:spcPts val="0"/>
              </a:spcAft>
              <a:buNone/>
            </a:pPr>
            <a:r>
              <a:rPr b="1" lang="en-NL" sz="2000">
                <a:solidFill>
                  <a:srgbClr val="EF8200"/>
                </a:solidFill>
              </a:rPr>
              <a:t>(Portugal, Spain, Turkey, Ireland)</a:t>
            </a:r>
            <a:endParaRPr b="1" sz="2000">
              <a:solidFill>
                <a:srgbClr val="EF8200"/>
              </a:solidFill>
            </a:endParaRPr>
          </a:p>
        </p:txBody>
      </p:sp>
      <p:sp>
        <p:nvSpPr>
          <p:cNvPr id="772" name="Google Shape;772;p70"/>
          <p:cNvSpPr txBox="1"/>
          <p:nvPr/>
        </p:nvSpPr>
        <p:spPr>
          <a:xfrm>
            <a:off x="15844650" y="8327375"/>
            <a:ext cx="71169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NL" sz="2200">
                <a:solidFill>
                  <a:srgbClr val="EF8200"/>
                </a:solidFill>
              </a:rPr>
              <a:t>Scientific image databases and AI/ML services</a:t>
            </a:r>
            <a:endParaRPr b="1" sz="2200">
              <a:solidFill>
                <a:srgbClr val="EF82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6" name="Shape 776"/>
        <p:cNvGrpSpPr/>
        <p:nvPr/>
      </p:nvGrpSpPr>
      <p:grpSpPr>
        <a:xfrm>
          <a:off x="0" y="0"/>
          <a:ext cx="0" cy="0"/>
          <a:chOff x="0" y="0"/>
          <a:chExt cx="0" cy="0"/>
        </a:xfrm>
      </p:grpSpPr>
      <p:sp>
        <p:nvSpPr>
          <p:cNvPr id="777" name="Google Shape;777;p71"/>
          <p:cNvSpPr txBox="1"/>
          <p:nvPr>
            <p:ph type="title"/>
          </p:nvPr>
        </p:nvSpPr>
        <p:spPr>
          <a:xfrm>
            <a:off x="3068277" y="611350"/>
            <a:ext cx="14701200" cy="24297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0"/>
              </a:spcBef>
              <a:spcAft>
                <a:spcPts val="0"/>
              </a:spcAft>
              <a:buSzPts val="6700"/>
              <a:buNone/>
            </a:pPr>
            <a:r>
              <a:rPr lang="en-NL"/>
              <a:t>VA Report main steps</a:t>
            </a:r>
            <a:endParaRPr/>
          </a:p>
        </p:txBody>
      </p:sp>
      <p:grpSp>
        <p:nvGrpSpPr>
          <p:cNvPr id="778" name="Google Shape;778;p71"/>
          <p:cNvGrpSpPr/>
          <p:nvPr/>
        </p:nvGrpSpPr>
        <p:grpSpPr>
          <a:xfrm>
            <a:off x="2109837" y="3286699"/>
            <a:ext cx="18201185" cy="5334523"/>
            <a:chOff x="3398" y="1142230"/>
            <a:chExt cx="6825359" cy="2000421"/>
          </a:xfrm>
        </p:grpSpPr>
        <p:sp>
          <p:nvSpPr>
            <p:cNvPr id="779" name="Google Shape;779;p71"/>
            <p:cNvSpPr/>
            <p:nvPr/>
          </p:nvSpPr>
          <p:spPr>
            <a:xfrm>
              <a:off x="3398" y="1142230"/>
              <a:ext cx="1545000" cy="1036800"/>
            </a:xfrm>
            <a:prstGeom prst="roundRect">
              <a:avLst>
                <a:gd fmla="val 10000" name="adj"/>
              </a:avLst>
            </a:prstGeom>
            <a:solidFill>
              <a:srgbClr val="2374B3"/>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0" name="Google Shape;780;p71"/>
            <p:cNvSpPr txBox="1"/>
            <p:nvPr/>
          </p:nvSpPr>
          <p:spPr>
            <a:xfrm>
              <a:off x="3398" y="1142230"/>
              <a:ext cx="1545000" cy="618000"/>
            </a:xfrm>
            <a:prstGeom prst="rect">
              <a:avLst/>
            </a:prstGeom>
            <a:noFill/>
            <a:ln>
              <a:noFill/>
            </a:ln>
          </p:spPr>
          <p:txBody>
            <a:bodyPr anchorCtr="0" anchor="t" bIns="243800" lIns="455125" spcFirstLastPara="1" rIns="455125" wrap="square" tIns="455125">
              <a:noAutofit/>
            </a:bodyPr>
            <a:lstStyle/>
            <a:p>
              <a:pPr indent="0" lvl="0" marL="0" marR="0" rtl="0" algn="l">
                <a:lnSpc>
                  <a:spcPct val="90000"/>
                </a:lnSpc>
                <a:spcBef>
                  <a:spcPts val="0"/>
                </a:spcBef>
                <a:spcAft>
                  <a:spcPts val="0"/>
                </a:spcAft>
                <a:buClr>
                  <a:srgbClr val="000000"/>
                </a:buClr>
                <a:buSzPts val="6400"/>
                <a:buFont typeface="Arial"/>
                <a:buNone/>
              </a:pPr>
              <a:r>
                <a:rPr lang="en-NL" sz="5900">
                  <a:solidFill>
                    <a:schemeClr val="lt1"/>
                  </a:solidFill>
                  <a:latin typeface="DM Sans"/>
                  <a:ea typeface="DM Sans"/>
                  <a:cs typeface="DM Sans"/>
                  <a:sym typeface="DM Sans"/>
                </a:rPr>
                <a:t>Validate </a:t>
              </a:r>
              <a:endParaRPr sz="5900">
                <a:solidFill>
                  <a:schemeClr val="lt1"/>
                </a:solidFill>
                <a:latin typeface="DM Sans"/>
                <a:ea typeface="DM Sans"/>
                <a:cs typeface="DM Sans"/>
                <a:sym typeface="DM Sans"/>
              </a:endParaRPr>
            </a:p>
          </p:txBody>
        </p:sp>
        <p:sp>
          <p:nvSpPr>
            <p:cNvPr id="781" name="Google Shape;781;p71"/>
            <p:cNvSpPr/>
            <p:nvPr/>
          </p:nvSpPr>
          <p:spPr>
            <a:xfrm>
              <a:off x="319854" y="1760251"/>
              <a:ext cx="1545000" cy="1382400"/>
            </a:xfrm>
            <a:prstGeom prst="roundRect">
              <a:avLst>
                <a:gd fmla="val 10000" name="adj"/>
              </a:avLst>
            </a:prstGeom>
            <a:solidFill>
              <a:schemeClr val="lt1">
                <a:alpha val="89800"/>
              </a:schemeClr>
            </a:solidFill>
            <a:ln cap="flat" cmpd="sng" w="25400">
              <a:solidFill>
                <a:srgbClr val="4372C3"/>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sz="3700">
                <a:latin typeface="Calibri"/>
                <a:ea typeface="Calibri"/>
                <a:cs typeface="Calibri"/>
                <a:sym typeface="Calibri"/>
              </a:endParaRPr>
            </a:p>
          </p:txBody>
        </p:sp>
        <p:sp>
          <p:nvSpPr>
            <p:cNvPr id="782" name="Google Shape;782;p71"/>
            <p:cNvSpPr txBox="1"/>
            <p:nvPr/>
          </p:nvSpPr>
          <p:spPr>
            <a:xfrm>
              <a:off x="360342" y="1800741"/>
              <a:ext cx="1545000" cy="1301400"/>
            </a:xfrm>
            <a:prstGeom prst="rect">
              <a:avLst/>
            </a:prstGeom>
            <a:noFill/>
            <a:ln>
              <a:noFill/>
            </a:ln>
          </p:spPr>
          <p:txBody>
            <a:bodyPr anchorCtr="0" anchor="t" bIns="265475" lIns="265475" spcFirstLastPara="1" rIns="265475" wrap="square" tIns="265475">
              <a:noAutofit/>
            </a:bodyPr>
            <a:lstStyle/>
            <a:p>
              <a:pPr indent="0" lvl="0" marL="0" marR="0" rtl="0" algn="l">
                <a:lnSpc>
                  <a:spcPct val="90000"/>
                </a:lnSpc>
                <a:spcBef>
                  <a:spcPts val="0"/>
                </a:spcBef>
                <a:spcAft>
                  <a:spcPts val="0"/>
                </a:spcAft>
                <a:buNone/>
              </a:pPr>
              <a:r>
                <a:rPr lang="en-NL" sz="4300">
                  <a:solidFill>
                    <a:srgbClr val="2374B3"/>
                  </a:solidFill>
                  <a:latin typeface="DM Sans"/>
                  <a:ea typeface="DM Sans"/>
                  <a:cs typeface="DM Sans"/>
                  <a:sym typeface="DM Sans"/>
                </a:rPr>
                <a:t>Agreed measure-</a:t>
              </a:r>
              <a:br>
                <a:rPr lang="en-NL" sz="4300">
                  <a:solidFill>
                    <a:srgbClr val="2374B3"/>
                  </a:solidFill>
                  <a:latin typeface="DM Sans"/>
                  <a:ea typeface="DM Sans"/>
                  <a:cs typeface="DM Sans"/>
                  <a:sym typeface="DM Sans"/>
                </a:rPr>
              </a:br>
              <a:r>
                <a:rPr lang="en-NL" sz="4300">
                  <a:solidFill>
                    <a:srgbClr val="2374B3"/>
                  </a:solidFill>
                  <a:latin typeface="DM Sans"/>
                  <a:ea typeface="DM Sans"/>
                  <a:cs typeface="DM Sans"/>
                  <a:sym typeface="DM Sans"/>
                </a:rPr>
                <a:t>ment methods, usage metrics</a:t>
              </a:r>
              <a:endParaRPr sz="4300">
                <a:latin typeface="DM Sans"/>
                <a:ea typeface="DM Sans"/>
                <a:cs typeface="DM Sans"/>
                <a:sym typeface="DM Sans"/>
              </a:endParaRPr>
            </a:p>
          </p:txBody>
        </p:sp>
        <p:sp>
          <p:nvSpPr>
            <p:cNvPr id="783" name="Google Shape;783;p71"/>
            <p:cNvSpPr/>
            <p:nvPr/>
          </p:nvSpPr>
          <p:spPr>
            <a:xfrm>
              <a:off x="1782675" y="1258904"/>
              <a:ext cx="496500" cy="384600"/>
            </a:xfrm>
            <a:prstGeom prst="rightArrow">
              <a:avLst>
                <a:gd fmla="val 60000" name="adj1"/>
                <a:gd fmla="val 50000" name="adj2"/>
              </a:avLst>
            </a:prstGeom>
            <a:solidFill>
              <a:srgbClr val="ABBAD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4" name="Google Shape;784;p71"/>
            <p:cNvSpPr txBox="1"/>
            <p:nvPr/>
          </p:nvSpPr>
          <p:spPr>
            <a:xfrm>
              <a:off x="1782675" y="1335839"/>
              <a:ext cx="381300" cy="230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4500"/>
                <a:buFont typeface="Arial"/>
                <a:buNone/>
              </a:pPr>
              <a:r>
                <a:t/>
              </a:r>
              <a:endParaRPr b="0" i="0" sz="4500" u="none" cap="none" strike="noStrike">
                <a:solidFill>
                  <a:schemeClr val="lt1"/>
                </a:solidFill>
                <a:latin typeface="Arial"/>
                <a:ea typeface="Arial"/>
                <a:cs typeface="Arial"/>
                <a:sym typeface="Arial"/>
              </a:endParaRPr>
            </a:p>
          </p:txBody>
        </p:sp>
        <p:sp>
          <p:nvSpPr>
            <p:cNvPr id="785" name="Google Shape;785;p71"/>
            <p:cNvSpPr/>
            <p:nvPr/>
          </p:nvSpPr>
          <p:spPr>
            <a:xfrm>
              <a:off x="2485349" y="1142230"/>
              <a:ext cx="1545000" cy="1036800"/>
            </a:xfrm>
            <a:prstGeom prst="roundRect">
              <a:avLst>
                <a:gd fmla="val 10000" name="adj"/>
              </a:avLst>
            </a:prstGeom>
            <a:solidFill>
              <a:srgbClr val="2374B3"/>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6" name="Google Shape;786;p71"/>
            <p:cNvSpPr txBox="1"/>
            <p:nvPr/>
          </p:nvSpPr>
          <p:spPr>
            <a:xfrm>
              <a:off x="2485349" y="1142230"/>
              <a:ext cx="1545000" cy="618000"/>
            </a:xfrm>
            <a:prstGeom prst="rect">
              <a:avLst/>
            </a:prstGeom>
            <a:noFill/>
            <a:ln>
              <a:noFill/>
            </a:ln>
          </p:spPr>
          <p:txBody>
            <a:bodyPr anchorCtr="0" anchor="t" bIns="243800" lIns="455125" spcFirstLastPara="1" rIns="455125" wrap="square" tIns="455125">
              <a:noAutofit/>
            </a:bodyPr>
            <a:lstStyle/>
            <a:p>
              <a:pPr indent="0" lvl="0" marL="0" marR="0" rtl="0" algn="l">
                <a:lnSpc>
                  <a:spcPct val="90000"/>
                </a:lnSpc>
                <a:spcBef>
                  <a:spcPts val="0"/>
                </a:spcBef>
                <a:spcAft>
                  <a:spcPts val="0"/>
                </a:spcAft>
                <a:buClr>
                  <a:srgbClr val="000000"/>
                </a:buClr>
                <a:buSzPts val="6400"/>
                <a:buFont typeface="Arial"/>
                <a:buNone/>
              </a:pPr>
              <a:r>
                <a:rPr i="0" lang="en-NL" sz="5900" u="none" cap="none" strike="noStrike">
                  <a:solidFill>
                    <a:schemeClr val="lt1"/>
                  </a:solidFill>
                  <a:latin typeface="DM Sans"/>
                  <a:ea typeface="DM Sans"/>
                  <a:cs typeface="DM Sans"/>
                  <a:sym typeface="DM Sans"/>
                </a:rPr>
                <a:t>Measure</a:t>
              </a:r>
              <a:endParaRPr sz="3200">
                <a:latin typeface="DM Sans"/>
                <a:ea typeface="DM Sans"/>
                <a:cs typeface="DM Sans"/>
                <a:sym typeface="DM Sans"/>
              </a:endParaRPr>
            </a:p>
          </p:txBody>
        </p:sp>
        <p:sp>
          <p:nvSpPr>
            <p:cNvPr id="787" name="Google Shape;787;p71"/>
            <p:cNvSpPr/>
            <p:nvPr/>
          </p:nvSpPr>
          <p:spPr>
            <a:xfrm>
              <a:off x="2801806" y="1760251"/>
              <a:ext cx="1545000" cy="1382400"/>
            </a:xfrm>
            <a:prstGeom prst="roundRect">
              <a:avLst>
                <a:gd fmla="val 10000" name="adj"/>
              </a:avLst>
            </a:prstGeom>
            <a:solidFill>
              <a:schemeClr val="lt1">
                <a:alpha val="89800"/>
              </a:schemeClr>
            </a:solidFill>
            <a:ln cap="flat" cmpd="sng" w="25400">
              <a:solidFill>
                <a:srgbClr val="4372C3"/>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88" name="Google Shape;788;p71"/>
            <p:cNvSpPr txBox="1"/>
            <p:nvPr/>
          </p:nvSpPr>
          <p:spPr>
            <a:xfrm>
              <a:off x="2842295" y="1800740"/>
              <a:ext cx="1464000" cy="1301400"/>
            </a:xfrm>
            <a:prstGeom prst="rect">
              <a:avLst/>
            </a:prstGeom>
            <a:noFill/>
            <a:ln>
              <a:noFill/>
            </a:ln>
          </p:spPr>
          <p:txBody>
            <a:bodyPr anchorCtr="0" anchor="t" bIns="265475" lIns="265475" spcFirstLastPara="1" rIns="265475" wrap="square" tIns="265475">
              <a:noAutofit/>
            </a:bodyPr>
            <a:lstStyle/>
            <a:p>
              <a:pPr indent="0" lvl="0" marL="0" marR="0" rtl="0" algn="l">
                <a:lnSpc>
                  <a:spcPct val="90000"/>
                </a:lnSpc>
                <a:spcBef>
                  <a:spcPts val="0"/>
                </a:spcBef>
                <a:spcAft>
                  <a:spcPts val="0"/>
                </a:spcAft>
                <a:buNone/>
              </a:pPr>
              <a:r>
                <a:rPr i="0" lang="en-NL" sz="4300" u="none" cap="none" strike="noStrike">
                  <a:solidFill>
                    <a:srgbClr val="2374B3"/>
                  </a:solidFill>
                  <a:latin typeface="DM Sans"/>
                  <a:ea typeface="DM Sans"/>
                  <a:cs typeface="DM Sans"/>
                  <a:sym typeface="DM Sans"/>
                </a:rPr>
                <a:t>Measure the usage by new users </a:t>
              </a:r>
              <a:endParaRPr sz="4300">
                <a:latin typeface="DM Sans"/>
                <a:ea typeface="DM Sans"/>
                <a:cs typeface="DM Sans"/>
                <a:sym typeface="DM Sans"/>
              </a:endParaRPr>
            </a:p>
          </p:txBody>
        </p:sp>
        <p:sp>
          <p:nvSpPr>
            <p:cNvPr id="789" name="Google Shape;789;p71"/>
            <p:cNvSpPr/>
            <p:nvPr/>
          </p:nvSpPr>
          <p:spPr>
            <a:xfrm>
              <a:off x="4264627" y="1258904"/>
              <a:ext cx="496500" cy="384600"/>
            </a:xfrm>
            <a:prstGeom prst="rightArrow">
              <a:avLst>
                <a:gd fmla="val 60000" name="adj1"/>
                <a:gd fmla="val 50000" name="adj2"/>
              </a:avLst>
            </a:prstGeom>
            <a:solidFill>
              <a:srgbClr val="ABBADE"/>
            </a:solidFill>
            <a:ln>
              <a:noFill/>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90" name="Google Shape;790;p71"/>
            <p:cNvSpPr txBox="1"/>
            <p:nvPr/>
          </p:nvSpPr>
          <p:spPr>
            <a:xfrm>
              <a:off x="4264627" y="1335839"/>
              <a:ext cx="381300" cy="230700"/>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rgbClr val="000000"/>
                </a:buClr>
                <a:buSzPts val="4500"/>
                <a:buFont typeface="Arial"/>
                <a:buNone/>
              </a:pPr>
              <a:r>
                <a:t/>
              </a:r>
              <a:endParaRPr b="0" i="0" sz="4500" u="none" cap="none" strike="noStrike">
                <a:solidFill>
                  <a:schemeClr val="lt1"/>
                </a:solidFill>
                <a:latin typeface="Arial"/>
                <a:ea typeface="Arial"/>
                <a:cs typeface="Arial"/>
                <a:sym typeface="Arial"/>
              </a:endParaRPr>
            </a:p>
          </p:txBody>
        </p:sp>
        <p:sp>
          <p:nvSpPr>
            <p:cNvPr id="791" name="Google Shape;791;p71"/>
            <p:cNvSpPr/>
            <p:nvPr/>
          </p:nvSpPr>
          <p:spPr>
            <a:xfrm>
              <a:off x="4967300" y="1142230"/>
              <a:ext cx="1545000" cy="1036800"/>
            </a:xfrm>
            <a:prstGeom prst="roundRect">
              <a:avLst>
                <a:gd fmla="val 10000" name="adj"/>
              </a:avLst>
            </a:prstGeom>
            <a:solidFill>
              <a:srgbClr val="2374B3"/>
            </a:solidFill>
            <a:ln cap="flat" cmpd="sng" w="25400">
              <a:solidFill>
                <a:schemeClr val="lt1"/>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92" name="Google Shape;792;p71"/>
            <p:cNvSpPr txBox="1"/>
            <p:nvPr/>
          </p:nvSpPr>
          <p:spPr>
            <a:xfrm>
              <a:off x="4967300" y="1142230"/>
              <a:ext cx="1545000" cy="618000"/>
            </a:xfrm>
            <a:prstGeom prst="rect">
              <a:avLst/>
            </a:prstGeom>
            <a:noFill/>
            <a:ln>
              <a:noFill/>
            </a:ln>
          </p:spPr>
          <p:txBody>
            <a:bodyPr anchorCtr="0" anchor="t" bIns="243800" lIns="455125" spcFirstLastPara="1" rIns="455125" wrap="square" tIns="455125">
              <a:noAutofit/>
            </a:bodyPr>
            <a:lstStyle/>
            <a:p>
              <a:pPr indent="0" lvl="0" marL="0" marR="0" rtl="0" algn="l">
                <a:lnSpc>
                  <a:spcPct val="90000"/>
                </a:lnSpc>
                <a:spcBef>
                  <a:spcPts val="0"/>
                </a:spcBef>
                <a:spcAft>
                  <a:spcPts val="0"/>
                </a:spcAft>
                <a:buClr>
                  <a:srgbClr val="000000"/>
                </a:buClr>
                <a:buSzPts val="6400"/>
                <a:buFont typeface="Arial"/>
                <a:buNone/>
              </a:pPr>
              <a:r>
                <a:rPr i="0" lang="en-NL" sz="5800" u="none" cap="none" strike="noStrike">
                  <a:solidFill>
                    <a:schemeClr val="lt1"/>
                  </a:solidFill>
                  <a:latin typeface="DM Sans"/>
                  <a:ea typeface="DM Sans"/>
                  <a:cs typeface="DM Sans"/>
                  <a:sym typeface="DM Sans"/>
                </a:rPr>
                <a:t>Report</a:t>
              </a:r>
              <a:endParaRPr sz="3100">
                <a:latin typeface="DM Sans"/>
                <a:ea typeface="DM Sans"/>
                <a:cs typeface="DM Sans"/>
                <a:sym typeface="DM Sans"/>
              </a:endParaRPr>
            </a:p>
          </p:txBody>
        </p:sp>
        <p:sp>
          <p:nvSpPr>
            <p:cNvPr id="793" name="Google Shape;793;p71"/>
            <p:cNvSpPr/>
            <p:nvPr/>
          </p:nvSpPr>
          <p:spPr>
            <a:xfrm>
              <a:off x="5283757" y="1760251"/>
              <a:ext cx="1545000" cy="1382400"/>
            </a:xfrm>
            <a:prstGeom prst="roundRect">
              <a:avLst>
                <a:gd fmla="val 10000" name="adj"/>
              </a:avLst>
            </a:prstGeom>
            <a:solidFill>
              <a:schemeClr val="lt1">
                <a:alpha val="89800"/>
              </a:schemeClr>
            </a:solidFill>
            <a:ln cap="flat" cmpd="sng" w="25400">
              <a:solidFill>
                <a:srgbClr val="4372C3"/>
              </a:solidFill>
              <a:prstDash val="solid"/>
              <a:round/>
              <a:headEnd len="sm" w="sm" type="none"/>
              <a:tailEnd len="sm" w="sm" type="none"/>
            </a:ln>
          </p:spPr>
          <p:txBody>
            <a:bodyPr anchorCtr="0" anchor="ctr" bIns="243800" lIns="243800" spcFirstLastPara="1" rIns="243800" wrap="square" tIns="243800">
              <a:noAutofit/>
            </a:bodyPr>
            <a:lstStyle/>
            <a:p>
              <a:pPr indent="0" lvl="0" marL="0" rtl="0" algn="l">
                <a:spcBef>
                  <a:spcPts val="0"/>
                </a:spcBef>
                <a:spcAft>
                  <a:spcPts val="0"/>
                </a:spcAft>
                <a:buNone/>
              </a:pPr>
              <a:r>
                <a:t/>
              </a:r>
              <a:endParaRPr/>
            </a:p>
          </p:txBody>
        </p:sp>
        <p:sp>
          <p:nvSpPr>
            <p:cNvPr id="794" name="Google Shape;794;p71"/>
            <p:cNvSpPr txBox="1"/>
            <p:nvPr/>
          </p:nvSpPr>
          <p:spPr>
            <a:xfrm>
              <a:off x="5324246" y="1800740"/>
              <a:ext cx="1464000" cy="1301400"/>
            </a:xfrm>
            <a:prstGeom prst="rect">
              <a:avLst/>
            </a:prstGeom>
            <a:noFill/>
            <a:ln>
              <a:noFill/>
            </a:ln>
          </p:spPr>
          <p:txBody>
            <a:bodyPr anchorCtr="0" anchor="t" bIns="265475" lIns="265475" spcFirstLastPara="1" rIns="265475" wrap="square" tIns="265475">
              <a:noAutofit/>
            </a:bodyPr>
            <a:lstStyle/>
            <a:p>
              <a:pPr indent="0" lvl="0" marL="0" marR="0" rtl="0" algn="l">
                <a:lnSpc>
                  <a:spcPct val="90000"/>
                </a:lnSpc>
                <a:spcBef>
                  <a:spcPts val="0"/>
                </a:spcBef>
                <a:spcAft>
                  <a:spcPts val="0"/>
                </a:spcAft>
                <a:buNone/>
              </a:pPr>
              <a:r>
                <a:rPr i="0" lang="en-NL" sz="4500" u="none" cap="none" strike="noStrike">
                  <a:solidFill>
                    <a:srgbClr val="2374B3"/>
                  </a:solidFill>
                  <a:latin typeface="DM Sans"/>
                  <a:ea typeface="DM Sans"/>
                  <a:cs typeface="DM Sans"/>
                  <a:sym typeface="DM Sans"/>
                </a:rPr>
                <a:t>Report in the spreadsheet every </a:t>
              </a:r>
              <a:r>
                <a:rPr lang="en-NL" sz="4500">
                  <a:solidFill>
                    <a:srgbClr val="2374B3"/>
                  </a:solidFill>
                  <a:latin typeface="DM Sans"/>
                  <a:ea typeface="DM Sans"/>
                  <a:cs typeface="DM Sans"/>
                  <a:sym typeface="DM Sans"/>
                </a:rPr>
                <a:t>6</a:t>
              </a:r>
              <a:r>
                <a:rPr i="0" lang="en-NL" sz="4500" u="none" cap="none" strike="noStrike">
                  <a:solidFill>
                    <a:srgbClr val="2374B3"/>
                  </a:solidFill>
                  <a:latin typeface="DM Sans"/>
                  <a:ea typeface="DM Sans"/>
                  <a:cs typeface="DM Sans"/>
                  <a:sym typeface="DM Sans"/>
                </a:rPr>
                <a:t> months</a:t>
              </a:r>
              <a:endParaRPr sz="4500">
                <a:latin typeface="DM Sans"/>
                <a:ea typeface="DM Sans"/>
                <a:cs typeface="DM Sans"/>
                <a:sym typeface="DM Sans"/>
              </a:endParaRPr>
            </a:p>
          </p:txBody>
        </p:sp>
      </p:grpSp>
      <p:sp>
        <p:nvSpPr>
          <p:cNvPr id="795" name="Google Shape;795;p71"/>
          <p:cNvSpPr txBox="1"/>
          <p:nvPr/>
        </p:nvSpPr>
        <p:spPr>
          <a:xfrm>
            <a:off x="1652625" y="9658000"/>
            <a:ext cx="20400600" cy="2563800"/>
          </a:xfrm>
          <a:prstGeom prst="rect">
            <a:avLst/>
          </a:prstGeom>
          <a:noFill/>
          <a:ln cap="flat" cmpd="sng" w="9525">
            <a:solidFill>
              <a:srgbClr val="FF0000"/>
            </a:solidFill>
            <a:prstDash val="solid"/>
            <a:round/>
            <a:headEnd len="sm" w="sm" type="none"/>
            <a:tailEnd len="sm" w="sm" type="none"/>
          </a:ln>
        </p:spPr>
        <p:txBody>
          <a:bodyPr anchorCtr="0" anchor="t" bIns="243800" lIns="243800" spcFirstLastPara="1" rIns="243800" wrap="square" tIns="243800">
            <a:spAutoFit/>
          </a:bodyPr>
          <a:lstStyle/>
          <a:p>
            <a:pPr indent="0" lvl="0" marL="0" rtl="0" algn="l">
              <a:lnSpc>
                <a:spcPct val="90000"/>
              </a:lnSpc>
              <a:spcBef>
                <a:spcPts val="2000"/>
              </a:spcBef>
              <a:spcAft>
                <a:spcPts val="0"/>
              </a:spcAft>
              <a:buNone/>
            </a:pPr>
            <a:r>
              <a:rPr lang="en-NL" sz="5100">
                <a:solidFill>
                  <a:srgbClr val="1A63A0"/>
                </a:solidFill>
                <a:latin typeface="DM Sans"/>
                <a:ea typeface="DM Sans"/>
                <a:cs typeface="DM Sans"/>
                <a:sym typeface="DM Sans"/>
              </a:rPr>
              <a:t>Actions ongoing among providers and work package leaders</a:t>
            </a:r>
            <a:endParaRPr sz="5100">
              <a:solidFill>
                <a:srgbClr val="1A63A0"/>
              </a:solidFill>
              <a:latin typeface="DM Sans"/>
              <a:ea typeface="DM Sans"/>
              <a:cs typeface="DM Sans"/>
              <a:sym typeface="DM Sans"/>
            </a:endParaRPr>
          </a:p>
          <a:p>
            <a:pPr indent="-863600" lvl="0" marL="1219200" rtl="0" algn="l">
              <a:lnSpc>
                <a:spcPct val="90000"/>
              </a:lnSpc>
              <a:spcBef>
                <a:spcPts val="2000"/>
              </a:spcBef>
              <a:spcAft>
                <a:spcPts val="0"/>
              </a:spcAft>
              <a:buClr>
                <a:srgbClr val="1A63A0"/>
              </a:buClr>
              <a:buSzPts val="4000"/>
              <a:buFont typeface="DM Sans"/>
              <a:buChar char="-"/>
            </a:pPr>
            <a:r>
              <a:rPr lang="en-NL" sz="4000">
                <a:solidFill>
                  <a:srgbClr val="1A63A0"/>
                </a:solidFill>
                <a:latin typeface="DM Sans"/>
                <a:ea typeface="DM Sans"/>
                <a:cs typeface="DM Sans"/>
                <a:sym typeface="DM Sans"/>
              </a:rPr>
              <a:t>approve/change onboarding proposal</a:t>
            </a:r>
            <a:endParaRPr sz="4000">
              <a:solidFill>
                <a:srgbClr val="1A63A0"/>
              </a:solidFill>
              <a:latin typeface="DM Sans"/>
              <a:ea typeface="DM Sans"/>
              <a:cs typeface="DM Sans"/>
              <a:sym typeface="DM Sans"/>
            </a:endParaRPr>
          </a:p>
          <a:p>
            <a:pPr indent="-863600" lvl="0" marL="1219200" rtl="0" algn="l">
              <a:lnSpc>
                <a:spcPct val="90000"/>
              </a:lnSpc>
              <a:spcBef>
                <a:spcPts val="0"/>
              </a:spcBef>
              <a:spcAft>
                <a:spcPts val="0"/>
              </a:spcAft>
              <a:buClr>
                <a:srgbClr val="1A63A0"/>
              </a:buClr>
              <a:buSzPts val="4000"/>
              <a:buFont typeface="DM Sans"/>
              <a:buChar char="-"/>
            </a:pPr>
            <a:r>
              <a:rPr lang="en-NL" sz="4000">
                <a:solidFill>
                  <a:srgbClr val="1A63A0"/>
                </a:solidFill>
                <a:latin typeface="DM Sans"/>
                <a:ea typeface="DM Sans"/>
                <a:cs typeface="DM Sans"/>
                <a:sym typeface="DM Sans"/>
              </a:rPr>
              <a:t>confirm the contacts, responsible person and method of metrics collection</a:t>
            </a:r>
            <a:endParaRPr sz="4000">
              <a:solidFill>
                <a:srgbClr val="1A63A0"/>
              </a:solidFill>
              <a:latin typeface="DM Sans"/>
              <a:ea typeface="DM Sans"/>
              <a:cs typeface="DM Sans"/>
              <a:sym typeface="DM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9" name="Shape 799"/>
        <p:cNvGrpSpPr/>
        <p:nvPr/>
      </p:nvGrpSpPr>
      <p:grpSpPr>
        <a:xfrm>
          <a:off x="0" y="0"/>
          <a:ext cx="0" cy="0"/>
          <a:chOff x="0" y="0"/>
          <a:chExt cx="0" cy="0"/>
        </a:xfrm>
      </p:grpSpPr>
      <p:sp>
        <p:nvSpPr>
          <p:cNvPr id="800" name="Google Shape;800;p72"/>
          <p:cNvSpPr txBox="1"/>
          <p:nvPr>
            <p:ph type="title"/>
          </p:nvPr>
        </p:nvSpPr>
        <p:spPr>
          <a:xfrm>
            <a:off x="2581500" y="435625"/>
            <a:ext cx="9610500" cy="12099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0"/>
              </a:spcBef>
              <a:spcAft>
                <a:spcPts val="0"/>
              </a:spcAft>
              <a:buSzPts val="6700"/>
              <a:buNone/>
            </a:pPr>
            <a:r>
              <a:rPr lang="en-NL"/>
              <a:t>VA Metrics reporting </a:t>
            </a:r>
            <a:endParaRPr/>
          </a:p>
        </p:txBody>
      </p:sp>
      <p:sp>
        <p:nvSpPr>
          <p:cNvPr id="801" name="Google Shape;801;p72"/>
          <p:cNvSpPr txBox="1"/>
          <p:nvPr>
            <p:ph idx="1" type="body"/>
          </p:nvPr>
        </p:nvSpPr>
        <p:spPr>
          <a:xfrm>
            <a:off x="15470600" y="2108300"/>
            <a:ext cx="8913300" cy="10479600"/>
          </a:xfrm>
          <a:prstGeom prst="rect">
            <a:avLst/>
          </a:prstGeom>
        </p:spPr>
        <p:txBody>
          <a:bodyPr anchorCtr="0" anchor="t" bIns="121875" lIns="243800" spcFirstLastPara="1" rIns="243800" wrap="square" tIns="121875">
            <a:noAutofit/>
          </a:bodyPr>
          <a:lstStyle/>
          <a:p>
            <a:pPr indent="-508000" lvl="0" marL="457200" rtl="0" algn="l">
              <a:spcBef>
                <a:spcPts val="2000"/>
              </a:spcBef>
              <a:spcAft>
                <a:spcPts val="0"/>
              </a:spcAft>
              <a:buSzPts val="4400"/>
              <a:buChar char="•"/>
            </a:pPr>
            <a:r>
              <a:rPr b="1" lang="en-NL" sz="4400"/>
              <a:t>Speadsheet: </a:t>
            </a:r>
            <a:r>
              <a:rPr lang="en-NL" sz="4200">
                <a:solidFill>
                  <a:schemeClr val="accent1"/>
                </a:solidFill>
              </a:rPr>
              <a:t>https://shorturl.at/GPXY3</a:t>
            </a:r>
            <a:endParaRPr sz="4200">
              <a:solidFill>
                <a:schemeClr val="accent1"/>
              </a:solidFill>
            </a:endParaRPr>
          </a:p>
          <a:p>
            <a:pPr indent="0" lvl="0" marL="0" rtl="0" algn="l">
              <a:spcBef>
                <a:spcPts val="2000"/>
              </a:spcBef>
              <a:spcAft>
                <a:spcPts val="0"/>
              </a:spcAft>
              <a:buNone/>
            </a:pPr>
            <a:r>
              <a:t/>
            </a:r>
            <a:endParaRPr sz="3200"/>
          </a:p>
          <a:p>
            <a:pPr indent="-508000" lvl="0" marL="457200" rtl="0" algn="l">
              <a:spcBef>
                <a:spcPts val="2000"/>
              </a:spcBef>
              <a:spcAft>
                <a:spcPts val="0"/>
              </a:spcAft>
              <a:buSzPts val="4400"/>
              <a:buChar char="•"/>
            </a:pPr>
            <a:r>
              <a:rPr b="1" lang="en-NL" sz="4400"/>
              <a:t>Validation:</a:t>
            </a:r>
            <a:endParaRPr b="1" sz="4400"/>
          </a:p>
          <a:p>
            <a:pPr indent="-508000" lvl="1" marL="914400" rtl="0" algn="l">
              <a:lnSpc>
                <a:spcPct val="100000"/>
              </a:lnSpc>
              <a:spcBef>
                <a:spcPts val="1000"/>
              </a:spcBef>
              <a:spcAft>
                <a:spcPts val="0"/>
              </a:spcAft>
              <a:buSzPts val="4400"/>
              <a:buChar char="▪"/>
            </a:pPr>
            <a:r>
              <a:rPr lang="en-NL" sz="4400"/>
              <a:t>VA contact person for collecting metrics </a:t>
            </a:r>
            <a:endParaRPr sz="4400"/>
          </a:p>
          <a:p>
            <a:pPr indent="-508000" lvl="1" marL="914400" rtl="0" algn="l">
              <a:lnSpc>
                <a:spcPct val="100000"/>
              </a:lnSpc>
              <a:spcBef>
                <a:spcPts val="1000"/>
              </a:spcBef>
              <a:spcAft>
                <a:spcPts val="0"/>
              </a:spcAft>
              <a:buSzPts val="4400"/>
              <a:buChar char="▪"/>
            </a:pPr>
            <a:r>
              <a:rPr lang="en-NL" sz="4400"/>
              <a:t>VA metric type, description, baseline, way of measurement </a:t>
            </a:r>
            <a:endParaRPr sz="4400"/>
          </a:p>
          <a:p>
            <a:pPr indent="-508000" lvl="1" marL="914400" rtl="0" algn="l">
              <a:lnSpc>
                <a:spcPct val="100000"/>
              </a:lnSpc>
              <a:spcBef>
                <a:spcPts val="1000"/>
              </a:spcBef>
              <a:spcAft>
                <a:spcPts val="0"/>
              </a:spcAft>
              <a:buSzPts val="4400"/>
              <a:buChar char="▪"/>
            </a:pPr>
            <a:r>
              <a:rPr lang="en-NL" sz="4400"/>
              <a:t>Tar</a:t>
            </a:r>
            <a:r>
              <a:rPr lang="en-NL" sz="4400"/>
              <a:t>g</a:t>
            </a:r>
            <a:r>
              <a:rPr lang="en-NL" sz="4400"/>
              <a:t>et prediction </a:t>
            </a:r>
            <a:endParaRPr sz="4400"/>
          </a:p>
          <a:p>
            <a:pPr indent="0" lvl="0" marL="0" rtl="0" algn="l">
              <a:lnSpc>
                <a:spcPct val="100000"/>
              </a:lnSpc>
              <a:spcBef>
                <a:spcPts val="1000"/>
              </a:spcBef>
              <a:spcAft>
                <a:spcPts val="0"/>
              </a:spcAft>
              <a:buNone/>
            </a:pPr>
            <a:r>
              <a:t/>
            </a:r>
            <a:endParaRPr b="1" sz="4300">
              <a:solidFill>
                <a:srgbClr val="2374B3"/>
              </a:solidFill>
            </a:endParaRPr>
          </a:p>
          <a:p>
            <a:pPr indent="0" lvl="0" marL="0" rtl="0" algn="l">
              <a:lnSpc>
                <a:spcPct val="100000"/>
              </a:lnSpc>
              <a:spcBef>
                <a:spcPts val="1000"/>
              </a:spcBef>
              <a:spcAft>
                <a:spcPts val="0"/>
              </a:spcAft>
              <a:buNone/>
            </a:pPr>
            <a:r>
              <a:rPr b="1" lang="en-NL" sz="4300">
                <a:solidFill>
                  <a:srgbClr val="2374B3"/>
                </a:solidFill>
              </a:rPr>
              <a:t>ACTION FOR WP4 &amp; 5 members:</a:t>
            </a:r>
            <a:endParaRPr b="1" sz="4300">
              <a:solidFill>
                <a:srgbClr val="2374B3"/>
              </a:solidFill>
            </a:endParaRPr>
          </a:p>
          <a:p>
            <a:pPr indent="-501649" lvl="0" marL="899999" rtl="0" algn="l">
              <a:lnSpc>
                <a:spcPct val="100000"/>
              </a:lnSpc>
              <a:spcBef>
                <a:spcPts val="1000"/>
              </a:spcBef>
              <a:spcAft>
                <a:spcPts val="0"/>
              </a:spcAft>
              <a:buClr>
                <a:srgbClr val="2374B3"/>
              </a:buClr>
              <a:buSzPts val="4300"/>
              <a:buChar char="•"/>
            </a:pPr>
            <a:r>
              <a:rPr lang="en-NL" sz="4300">
                <a:solidFill>
                  <a:srgbClr val="2374B3"/>
                </a:solidFill>
              </a:rPr>
              <a:t>Check you </a:t>
            </a:r>
            <a:r>
              <a:rPr lang="en-NL" sz="4300">
                <a:solidFill>
                  <a:srgbClr val="FF0000"/>
                </a:solidFill>
              </a:rPr>
              <a:t>RED </a:t>
            </a:r>
            <a:r>
              <a:rPr lang="en-NL" sz="4300">
                <a:solidFill>
                  <a:srgbClr val="2374B3"/>
                </a:solidFill>
              </a:rPr>
              <a:t>rows</a:t>
            </a:r>
            <a:endParaRPr sz="4300">
              <a:solidFill>
                <a:srgbClr val="2374B3"/>
              </a:solidFill>
            </a:endParaRPr>
          </a:p>
          <a:p>
            <a:pPr indent="-501649" lvl="0" marL="899999" rtl="0" algn="l">
              <a:lnSpc>
                <a:spcPct val="100000"/>
              </a:lnSpc>
              <a:spcBef>
                <a:spcPts val="0"/>
              </a:spcBef>
              <a:spcAft>
                <a:spcPts val="0"/>
              </a:spcAft>
              <a:buClr>
                <a:srgbClr val="2374B3"/>
              </a:buClr>
              <a:buSzPts val="4300"/>
              <a:buChar char="•"/>
            </a:pPr>
            <a:r>
              <a:rPr lang="en-NL" sz="4300">
                <a:solidFill>
                  <a:srgbClr val="2374B3"/>
                </a:solidFill>
              </a:rPr>
              <a:t>Change values if needed</a:t>
            </a:r>
            <a:endParaRPr sz="4300">
              <a:solidFill>
                <a:srgbClr val="2374B3"/>
              </a:solidFill>
            </a:endParaRPr>
          </a:p>
          <a:p>
            <a:pPr indent="-501649" lvl="0" marL="899999" rtl="0" algn="l">
              <a:lnSpc>
                <a:spcPct val="100000"/>
              </a:lnSpc>
              <a:spcBef>
                <a:spcPts val="0"/>
              </a:spcBef>
              <a:spcAft>
                <a:spcPts val="0"/>
              </a:spcAft>
              <a:buClr>
                <a:srgbClr val="2374B3"/>
              </a:buClr>
              <a:buSzPts val="4300"/>
              <a:buChar char="•"/>
            </a:pPr>
            <a:r>
              <a:rPr lang="en-NL" sz="4300">
                <a:solidFill>
                  <a:srgbClr val="2374B3"/>
                </a:solidFill>
              </a:rPr>
              <a:t>Change colour to </a:t>
            </a:r>
            <a:r>
              <a:rPr lang="en-NL" sz="4300">
                <a:solidFill>
                  <a:srgbClr val="000000"/>
                </a:solidFill>
              </a:rPr>
              <a:t>BLACK</a:t>
            </a:r>
            <a:endParaRPr sz="4300">
              <a:solidFill>
                <a:srgbClr val="000000"/>
              </a:solidFill>
            </a:endParaRPr>
          </a:p>
        </p:txBody>
      </p:sp>
      <p:pic>
        <p:nvPicPr>
          <p:cNvPr id="802" name="Google Shape;802;p72"/>
          <p:cNvPicPr preferRelativeResize="0"/>
          <p:nvPr/>
        </p:nvPicPr>
        <p:blipFill rotWithShape="1">
          <a:blip r:embed="rId3">
            <a:alphaModFix/>
          </a:blip>
          <a:srcRect b="-1099" l="1830" r="-1829" t="1100"/>
          <a:stretch/>
        </p:blipFill>
        <p:spPr>
          <a:xfrm>
            <a:off x="463325" y="2604375"/>
            <a:ext cx="15061925" cy="9415476"/>
          </a:xfrm>
          <a:prstGeom prst="rect">
            <a:avLst/>
          </a:prstGeom>
          <a:noFill/>
          <a:ln>
            <a:noFill/>
          </a:ln>
          <a:effectLst>
            <a:outerShdw blurRad="514350" rotWithShape="0" algn="bl" dir="9960000" dist="85725">
              <a:srgbClr val="005FAA">
                <a:alpha val="39000"/>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6" name="Shape 806"/>
        <p:cNvGrpSpPr/>
        <p:nvPr/>
      </p:nvGrpSpPr>
      <p:grpSpPr>
        <a:xfrm>
          <a:off x="0" y="0"/>
          <a:ext cx="0" cy="0"/>
          <a:chOff x="0" y="0"/>
          <a:chExt cx="0" cy="0"/>
        </a:xfrm>
      </p:grpSpPr>
      <p:sp>
        <p:nvSpPr>
          <p:cNvPr id="807" name="Google Shape;807;p73"/>
          <p:cNvSpPr txBox="1"/>
          <p:nvPr>
            <p:ph idx="1" type="body"/>
          </p:nvPr>
        </p:nvSpPr>
        <p:spPr>
          <a:xfrm>
            <a:off x="1209172" y="9219550"/>
            <a:ext cx="15623400" cy="1238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NL"/>
              <a:t>Collaboration Tools</a:t>
            </a:r>
            <a:endParaRPr/>
          </a:p>
        </p:txBody>
      </p:sp>
      <p:sp>
        <p:nvSpPr>
          <p:cNvPr id="808" name="Google Shape;808;p73"/>
          <p:cNvSpPr txBox="1"/>
          <p:nvPr>
            <p:ph idx="2" type="body"/>
          </p:nvPr>
        </p:nvSpPr>
        <p:spPr>
          <a:xfrm>
            <a:off x="1209182" y="6753290"/>
            <a:ext cx="113184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09" name="Google Shape;809;p73"/>
          <p:cNvSpPr txBox="1"/>
          <p:nvPr>
            <p:ph idx="12" type="sldNum"/>
          </p:nvPr>
        </p:nvSpPr>
        <p:spPr>
          <a:xfrm>
            <a:off x="23075153" y="13034682"/>
            <a:ext cx="759600" cy="369300"/>
          </a:xfrm>
          <a:prstGeom prst="rect">
            <a:avLst/>
          </a:prstGeom>
        </p:spPr>
        <p:txBody>
          <a:bodyPr anchorCtr="0" anchor="t" bIns="45700" lIns="91425" spcFirstLastPara="1" rIns="91425" wrap="square" tIns="45700">
            <a:spAutoFit/>
          </a:bodyPr>
          <a:lstStyle/>
          <a:p>
            <a:pPr indent="0" lvl="0" marL="0" rtl="0" algn="ctr">
              <a:spcBef>
                <a:spcPts val="0"/>
              </a:spcBef>
              <a:spcAft>
                <a:spcPts val="0"/>
              </a:spcAft>
              <a:buNone/>
            </a:pPr>
            <a:fld id="{00000000-1234-1234-1234-123412341234}" type="slidenum">
              <a:rPr lang="en-NL"/>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1" name="Shape 511"/>
        <p:cNvGrpSpPr/>
        <p:nvPr/>
      </p:nvGrpSpPr>
      <p:grpSpPr>
        <a:xfrm>
          <a:off x="0" y="0"/>
          <a:ext cx="0" cy="0"/>
          <a:chOff x="0" y="0"/>
          <a:chExt cx="0" cy="0"/>
        </a:xfrm>
      </p:grpSpPr>
      <p:sp>
        <p:nvSpPr>
          <p:cNvPr id="512" name="Google Shape;512;p47"/>
          <p:cNvSpPr txBox="1"/>
          <p:nvPr>
            <p:ph idx="1" type="body"/>
          </p:nvPr>
        </p:nvSpPr>
        <p:spPr>
          <a:xfrm>
            <a:off x="1209182" y="9219545"/>
            <a:ext cx="11318400" cy="1238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NL"/>
              <a:t>Project Overview</a:t>
            </a:r>
            <a:endParaRPr/>
          </a:p>
        </p:txBody>
      </p:sp>
      <p:sp>
        <p:nvSpPr>
          <p:cNvPr id="513" name="Google Shape;513;p47"/>
          <p:cNvSpPr txBox="1"/>
          <p:nvPr>
            <p:ph idx="12" type="sldNum"/>
          </p:nvPr>
        </p:nvSpPr>
        <p:spPr>
          <a:xfrm>
            <a:off x="23075153" y="13034682"/>
            <a:ext cx="759600" cy="369300"/>
          </a:xfrm>
          <a:prstGeom prst="rect">
            <a:avLst/>
          </a:prstGeom>
        </p:spPr>
        <p:txBody>
          <a:bodyPr anchorCtr="0" anchor="t" bIns="45700" lIns="91425" spcFirstLastPara="1" rIns="91425" wrap="square" tIns="45700">
            <a:spAutoFit/>
          </a:bodyPr>
          <a:lstStyle/>
          <a:p>
            <a:pPr indent="0" lvl="0" marL="0" rtl="0" algn="ctr">
              <a:spcBef>
                <a:spcPts val="0"/>
              </a:spcBef>
              <a:spcAft>
                <a:spcPts val="0"/>
              </a:spcAft>
              <a:buClr>
                <a:srgbClr val="999999"/>
              </a:buClr>
              <a:buSzPts val="1800"/>
              <a:buFont typeface="DM Sans"/>
              <a:buNone/>
            </a:pPr>
            <a:fld id="{00000000-1234-1234-1234-123412341234}" type="slidenum">
              <a:rPr lang="en-NL"/>
              <a:t>‹#›</a:t>
            </a:fld>
            <a:endParaRPr/>
          </a:p>
        </p:txBody>
      </p:sp>
      <p:sp>
        <p:nvSpPr>
          <p:cNvPr id="514" name="Google Shape;514;p47"/>
          <p:cNvSpPr txBox="1"/>
          <p:nvPr/>
        </p:nvSpPr>
        <p:spPr>
          <a:xfrm>
            <a:off x="1202025" y="10683475"/>
            <a:ext cx="10988100" cy="120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3300">
                <a:solidFill>
                  <a:schemeClr val="lt1"/>
                </a:solidFill>
                <a:latin typeface="DM Sans"/>
                <a:ea typeface="DM Sans"/>
                <a:cs typeface="DM Sans"/>
                <a:sym typeface="DM Sans"/>
              </a:rPr>
              <a:t>Gergely Sipos (project director)</a:t>
            </a:r>
            <a:endParaRPr sz="3300">
              <a:solidFill>
                <a:schemeClr val="lt1"/>
              </a:solidFill>
              <a:latin typeface="DM Sans"/>
              <a:ea typeface="DM Sans"/>
              <a:cs typeface="DM Sans"/>
              <a:sym typeface="DM Sans"/>
            </a:endParaRPr>
          </a:p>
          <a:p>
            <a:pPr indent="0" lvl="0" marL="0" rtl="0" algn="l">
              <a:spcBef>
                <a:spcPts val="0"/>
              </a:spcBef>
              <a:spcAft>
                <a:spcPts val="0"/>
              </a:spcAft>
              <a:buNone/>
            </a:pPr>
            <a:r>
              <a:rPr lang="en-NL" sz="3300">
                <a:solidFill>
                  <a:schemeClr val="lt1"/>
                </a:solidFill>
                <a:latin typeface="DM Sans"/>
                <a:ea typeface="DM Sans"/>
                <a:cs typeface="DM Sans"/>
                <a:sym typeface="DM Sans"/>
              </a:rPr>
              <a:t>Dick Schaap (project scientific director)</a:t>
            </a:r>
            <a:endParaRPr sz="3300">
              <a:solidFill>
                <a:schemeClr val="lt1"/>
              </a:solidFill>
              <a:latin typeface="DM Sans"/>
              <a:ea typeface="DM Sans"/>
              <a:cs typeface="DM Sans"/>
              <a:sym typeface="DM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3" name="Shape 813"/>
        <p:cNvGrpSpPr/>
        <p:nvPr/>
      </p:nvGrpSpPr>
      <p:grpSpPr>
        <a:xfrm>
          <a:off x="0" y="0"/>
          <a:ext cx="0" cy="0"/>
          <a:chOff x="0" y="0"/>
          <a:chExt cx="0" cy="0"/>
        </a:xfrm>
      </p:grpSpPr>
      <p:sp>
        <p:nvSpPr>
          <p:cNvPr id="814" name="Google Shape;814;p74"/>
          <p:cNvSpPr txBox="1"/>
          <p:nvPr>
            <p:ph idx="1" type="body"/>
          </p:nvPr>
        </p:nvSpPr>
        <p:spPr>
          <a:xfrm>
            <a:off x="582614" y="3279775"/>
            <a:ext cx="21031200" cy="533400"/>
          </a:xfrm>
          <a:prstGeom prst="rect">
            <a:avLst/>
          </a:prstGeom>
        </p:spPr>
        <p:txBody>
          <a:bodyPr anchorCtr="0" anchor="t" bIns="45700" lIns="45700" spcFirstLastPara="1" rIns="45700" wrap="square" tIns="45700">
            <a:noAutofit/>
          </a:bodyPr>
          <a:lstStyle/>
          <a:p>
            <a:pPr indent="0" lvl="0" marL="0" rtl="0" algn="l">
              <a:spcBef>
                <a:spcPts val="0"/>
              </a:spcBef>
              <a:spcAft>
                <a:spcPts val="0"/>
              </a:spcAft>
              <a:buNone/>
            </a:pPr>
            <a:r>
              <a:rPr b="1" lang="en-NL" sz="4300">
                <a:solidFill>
                  <a:srgbClr val="5E5E5E"/>
                </a:solidFill>
              </a:rPr>
              <a:t>Intranet - </a:t>
            </a:r>
            <a:r>
              <a:rPr b="1" lang="en-NL" sz="4300">
                <a:solidFill>
                  <a:srgbClr val="5E5E5E"/>
                </a:solidFill>
              </a:rPr>
              <a:t>Confluence</a:t>
            </a:r>
            <a:r>
              <a:rPr lang="en-NL" sz="4300">
                <a:solidFill>
                  <a:srgbClr val="5E5E5E"/>
                </a:solidFill>
              </a:rPr>
              <a:t>: </a:t>
            </a:r>
            <a:br>
              <a:rPr lang="en-NL" sz="4300">
                <a:solidFill>
                  <a:srgbClr val="5E5E5E"/>
                </a:solidFill>
              </a:rPr>
            </a:br>
            <a:r>
              <a:rPr lang="en-NL" sz="4300" u="sng">
                <a:solidFill>
                  <a:srgbClr val="5E5E5E"/>
                </a:solidFill>
                <a:hlinkClick r:id="rId3">
                  <a:extLst>
                    <a:ext uri="{A12FA001-AC4F-418D-AE19-62706E023703}">
                      <ahyp:hlinkClr val="tx"/>
                    </a:ext>
                  </a:extLst>
                </a:hlinkClick>
              </a:rPr>
              <a:t>https://confluence.egi.eu/display/IMP/iMagine+project+Home</a:t>
            </a:r>
            <a:r>
              <a:rPr lang="en-NL" sz="4300">
                <a:solidFill>
                  <a:srgbClr val="5E5E5E"/>
                </a:solidFill>
              </a:rPr>
              <a:t> </a:t>
            </a:r>
            <a:endParaRPr sz="4300">
              <a:solidFill>
                <a:srgbClr val="5E5E5E"/>
              </a:solidFill>
            </a:endParaRPr>
          </a:p>
          <a:p>
            <a:pPr indent="-501650" lvl="0" marL="1828800" rtl="0" algn="l">
              <a:spcBef>
                <a:spcPts val="0"/>
              </a:spcBef>
              <a:spcAft>
                <a:spcPts val="0"/>
              </a:spcAft>
              <a:buClr>
                <a:srgbClr val="5E5E5E"/>
              </a:buClr>
              <a:buSzPts val="4300"/>
              <a:buChar char="-"/>
            </a:pPr>
            <a:r>
              <a:rPr lang="en-NL" sz="4300">
                <a:solidFill>
                  <a:srgbClr val="5E5E5E"/>
                </a:solidFill>
              </a:rPr>
              <a:t>E.g. for deliverables, presentation slides</a:t>
            </a:r>
            <a:endParaRPr sz="4300">
              <a:solidFill>
                <a:srgbClr val="5E5E5E"/>
              </a:solidFill>
            </a:endParaRPr>
          </a:p>
          <a:p>
            <a:pPr indent="0" lvl="0" marL="0" rtl="0" algn="l">
              <a:spcBef>
                <a:spcPts val="0"/>
              </a:spcBef>
              <a:spcAft>
                <a:spcPts val="0"/>
              </a:spcAft>
              <a:buNone/>
            </a:pPr>
            <a:r>
              <a:rPr b="1" lang="en-NL" sz="4300">
                <a:solidFill>
                  <a:srgbClr val="5E5E5E"/>
                </a:solidFill>
              </a:rPr>
              <a:t>Status</a:t>
            </a:r>
            <a:r>
              <a:rPr lang="en-NL" sz="4300">
                <a:solidFill>
                  <a:srgbClr val="5E5E5E"/>
                </a:solidFill>
              </a:rPr>
              <a:t>: in preparation</a:t>
            </a:r>
            <a:endParaRPr sz="4300">
              <a:solidFill>
                <a:srgbClr val="5E5E5E"/>
              </a:solidFill>
            </a:endParaRPr>
          </a:p>
          <a:p>
            <a:pPr indent="0" lvl="0" marL="0" rtl="0" algn="l">
              <a:spcBef>
                <a:spcPts val="0"/>
              </a:spcBef>
              <a:spcAft>
                <a:spcPts val="0"/>
              </a:spcAft>
              <a:buNone/>
            </a:pPr>
            <a:r>
              <a:t/>
            </a:r>
            <a:endParaRPr b="1" sz="4300">
              <a:solidFill>
                <a:srgbClr val="5E5E5E"/>
              </a:solidFill>
            </a:endParaRPr>
          </a:p>
          <a:p>
            <a:pPr indent="0" lvl="0" marL="0" rtl="0" algn="l">
              <a:spcBef>
                <a:spcPts val="0"/>
              </a:spcBef>
              <a:spcAft>
                <a:spcPts val="0"/>
              </a:spcAft>
              <a:buNone/>
            </a:pPr>
            <a:r>
              <a:rPr b="1" lang="en-NL" sz="4300">
                <a:solidFill>
                  <a:srgbClr val="5E5E5E"/>
                </a:solidFill>
              </a:rPr>
              <a:t>Access</a:t>
            </a:r>
            <a:r>
              <a:rPr lang="en-NL" sz="4300">
                <a:solidFill>
                  <a:srgbClr val="5E5E5E"/>
                </a:solidFill>
              </a:rPr>
              <a:t>: everyone in the consortium</a:t>
            </a:r>
            <a:endParaRPr sz="4300">
              <a:solidFill>
                <a:srgbClr val="5E5E5E"/>
              </a:solidFill>
            </a:endParaRPr>
          </a:p>
          <a:p>
            <a:pPr indent="0" lvl="0" marL="0" rtl="0" algn="l">
              <a:spcBef>
                <a:spcPts val="0"/>
              </a:spcBef>
              <a:spcAft>
                <a:spcPts val="0"/>
              </a:spcAft>
              <a:buNone/>
            </a:pPr>
            <a:r>
              <a:rPr lang="en-NL" sz="4300">
                <a:solidFill>
                  <a:srgbClr val="5E5E5E"/>
                </a:solidFill>
              </a:rPr>
              <a:t>To get an access to internal pages please contact</a:t>
            </a:r>
            <a:endParaRPr sz="4300">
              <a:solidFill>
                <a:srgbClr val="5E5E5E"/>
              </a:solidFill>
            </a:endParaRPr>
          </a:p>
          <a:p>
            <a:pPr indent="0" lvl="0" marL="0" rtl="0" algn="l">
              <a:spcBef>
                <a:spcPts val="0"/>
              </a:spcBef>
              <a:spcAft>
                <a:spcPts val="0"/>
              </a:spcAft>
              <a:buClr>
                <a:schemeClr val="dk1"/>
              </a:buClr>
              <a:buSzPts val="5300"/>
              <a:buFont typeface="Arial"/>
              <a:buNone/>
            </a:pPr>
            <a:r>
              <a:rPr lang="en-NL" sz="4300" u="sng">
                <a:solidFill>
                  <a:srgbClr val="5E5E5E"/>
                </a:solidFill>
                <a:hlinkClick r:id="rId4">
                  <a:extLst>
                    <a:ext uri="{A12FA001-AC4F-418D-AE19-62706E023703}">
                      <ahyp:hlinkClr val="tx"/>
                    </a:ext>
                  </a:extLst>
                </a:hlinkClick>
              </a:rPr>
              <a:t>imagine-po@mailman.egi.eu</a:t>
            </a:r>
            <a:r>
              <a:rPr lang="en-NL" sz="4300">
                <a:solidFill>
                  <a:srgbClr val="5E5E5E"/>
                </a:solidFill>
              </a:rPr>
              <a:t> </a:t>
            </a:r>
            <a:endParaRPr sz="4300">
              <a:solidFill>
                <a:srgbClr val="5E5E5E"/>
              </a:solidFill>
            </a:endParaRPr>
          </a:p>
          <a:p>
            <a:pPr indent="0" lvl="0" marL="0" rtl="0" algn="l">
              <a:spcBef>
                <a:spcPts val="0"/>
              </a:spcBef>
              <a:spcAft>
                <a:spcPts val="0"/>
              </a:spcAft>
              <a:buClr>
                <a:schemeClr val="dk1"/>
              </a:buClr>
              <a:buSzPts val="5300"/>
              <a:buFont typeface="Arial"/>
              <a:buNone/>
            </a:pPr>
            <a:r>
              <a:t/>
            </a:r>
            <a:endParaRPr sz="4300">
              <a:solidFill>
                <a:srgbClr val="5E5E5E"/>
              </a:solidFill>
            </a:endParaRPr>
          </a:p>
          <a:p>
            <a:pPr indent="0" lvl="0" marL="0" rtl="0" algn="l">
              <a:spcBef>
                <a:spcPts val="0"/>
              </a:spcBef>
              <a:spcAft>
                <a:spcPts val="0"/>
              </a:spcAft>
              <a:buClr>
                <a:schemeClr val="dk1"/>
              </a:buClr>
              <a:buSzPts val="5300"/>
              <a:buFont typeface="Arial"/>
              <a:buNone/>
            </a:pPr>
            <a:r>
              <a:rPr b="1" lang="en-NL" sz="4300">
                <a:solidFill>
                  <a:srgbClr val="5E5E5E"/>
                </a:solidFill>
              </a:rPr>
              <a:t>WP-specific email lists:</a:t>
            </a:r>
            <a:endParaRPr b="1" sz="4300">
              <a:solidFill>
                <a:srgbClr val="5E5E5E"/>
              </a:solidFill>
            </a:endParaRPr>
          </a:p>
          <a:p>
            <a:pPr indent="0" lvl="0" marL="0" rtl="0" algn="l">
              <a:spcBef>
                <a:spcPts val="0"/>
              </a:spcBef>
              <a:spcAft>
                <a:spcPts val="0"/>
              </a:spcAft>
              <a:buClr>
                <a:schemeClr val="dk1"/>
              </a:buClr>
              <a:buSzPts val="5300"/>
              <a:buFont typeface="Arial"/>
              <a:buNone/>
            </a:pPr>
            <a:r>
              <a:rPr lang="en-NL" sz="4300">
                <a:solidFill>
                  <a:srgbClr val="5E5E5E"/>
                </a:solidFill>
              </a:rPr>
              <a:t>Under setup</a:t>
            </a:r>
            <a:endParaRPr sz="4300">
              <a:solidFill>
                <a:srgbClr val="5E5E5E"/>
              </a:solidFill>
            </a:endParaRPr>
          </a:p>
        </p:txBody>
      </p:sp>
      <p:sp>
        <p:nvSpPr>
          <p:cNvPr id="815" name="Google Shape;815;p74"/>
          <p:cNvSpPr txBox="1"/>
          <p:nvPr>
            <p:ph type="title"/>
          </p:nvPr>
        </p:nvSpPr>
        <p:spPr>
          <a:xfrm>
            <a:off x="2564146" y="935396"/>
            <a:ext cx="21031200" cy="868200"/>
          </a:xfrm>
          <a:prstGeom prst="rect">
            <a:avLst/>
          </a:prstGeom>
        </p:spPr>
        <p:txBody>
          <a:bodyPr anchorCtr="0" anchor="ctr" bIns="45700" lIns="45700" spcFirstLastPara="1" rIns="45700" wrap="square" tIns="45700">
            <a:spAutoFit/>
          </a:bodyPr>
          <a:lstStyle/>
          <a:p>
            <a:pPr indent="0" lvl="0" marL="0" rtl="0" algn="l">
              <a:spcBef>
                <a:spcPts val="0"/>
              </a:spcBef>
              <a:spcAft>
                <a:spcPts val="0"/>
              </a:spcAft>
              <a:buNone/>
            </a:pPr>
            <a:r>
              <a:rPr lang="en-NL"/>
              <a:t>Collaboration space</a:t>
            </a:r>
            <a:endParaRPr/>
          </a:p>
        </p:txBody>
      </p:sp>
      <p:sp>
        <p:nvSpPr>
          <p:cNvPr id="816" name="Google Shape;816;p74"/>
          <p:cNvSpPr txBox="1"/>
          <p:nvPr>
            <p:ph idx="12" type="sldNum"/>
          </p:nvPr>
        </p:nvSpPr>
        <p:spPr>
          <a:xfrm>
            <a:off x="23351074" y="13045350"/>
            <a:ext cx="4839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0" name="Shape 820"/>
        <p:cNvGrpSpPr/>
        <p:nvPr/>
      </p:nvGrpSpPr>
      <p:grpSpPr>
        <a:xfrm>
          <a:off x="0" y="0"/>
          <a:ext cx="0" cy="0"/>
          <a:chOff x="0" y="0"/>
          <a:chExt cx="0" cy="0"/>
        </a:xfrm>
      </p:grpSpPr>
      <p:sp>
        <p:nvSpPr>
          <p:cNvPr id="821" name="Google Shape;821;p75"/>
          <p:cNvSpPr txBox="1"/>
          <p:nvPr>
            <p:ph idx="1" type="body"/>
          </p:nvPr>
        </p:nvSpPr>
        <p:spPr>
          <a:xfrm>
            <a:off x="2151309" y="2594842"/>
            <a:ext cx="10040700" cy="85263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b="1" lang="en-NL" sz="4300"/>
              <a:t>Jira</a:t>
            </a:r>
            <a:r>
              <a:rPr lang="en-NL" sz="4300"/>
              <a:t>: jira.egi.eu</a:t>
            </a:r>
            <a:endParaRPr sz="4300"/>
          </a:p>
          <a:p>
            <a:pPr indent="0" lvl="0" marL="0" rtl="0" algn="l">
              <a:spcBef>
                <a:spcPts val="2000"/>
              </a:spcBef>
              <a:spcAft>
                <a:spcPts val="0"/>
              </a:spcAft>
              <a:buNone/>
            </a:pPr>
            <a:r>
              <a:rPr b="1" lang="en-NL" sz="4300"/>
              <a:t>Status</a:t>
            </a:r>
            <a:r>
              <a:rPr lang="en-NL" sz="4300"/>
              <a:t>: in preparation</a:t>
            </a:r>
            <a:endParaRPr sz="4300"/>
          </a:p>
          <a:p>
            <a:pPr indent="0" lvl="0" marL="0" rtl="0" algn="l">
              <a:spcBef>
                <a:spcPts val="2000"/>
              </a:spcBef>
              <a:spcAft>
                <a:spcPts val="0"/>
              </a:spcAft>
              <a:buNone/>
            </a:pPr>
            <a:r>
              <a:rPr b="1" lang="en-NL" sz="4300"/>
              <a:t>By default</a:t>
            </a:r>
            <a:r>
              <a:rPr lang="en-NL" sz="4300"/>
              <a:t>: boards </a:t>
            </a:r>
            <a:endParaRPr sz="4300"/>
          </a:p>
          <a:p>
            <a:pPr indent="0" lvl="0" marL="0" rtl="0" algn="l">
              <a:spcBef>
                <a:spcPts val="2000"/>
              </a:spcBef>
              <a:spcAft>
                <a:spcPts val="0"/>
              </a:spcAft>
              <a:buNone/>
            </a:pPr>
            <a:r>
              <a:rPr b="1" lang="en-NL" sz="4300"/>
              <a:t>New jira projects request</a:t>
            </a:r>
            <a:r>
              <a:rPr lang="en-NL" sz="4300"/>
              <a:t>: please contact </a:t>
            </a:r>
            <a:r>
              <a:rPr lang="en-NL" sz="4300" u="sng">
                <a:solidFill>
                  <a:schemeClr val="accent5"/>
                </a:solidFill>
                <a:hlinkClick r:id="rId4">
                  <a:extLst>
                    <a:ext uri="{A12FA001-AC4F-418D-AE19-62706E023703}">
                      <ahyp:hlinkClr val="tx"/>
                    </a:ext>
                  </a:extLst>
                </a:hlinkClick>
              </a:rPr>
              <a:t>iMagine-po@mailman.egi.eu</a:t>
            </a:r>
            <a:r>
              <a:rPr lang="en-NL" sz="4300"/>
              <a:t> </a:t>
            </a:r>
            <a:endParaRPr sz="4300"/>
          </a:p>
          <a:p>
            <a:pPr indent="0" lvl="0" marL="0" rtl="0" algn="l">
              <a:spcBef>
                <a:spcPts val="2000"/>
              </a:spcBef>
              <a:spcAft>
                <a:spcPts val="0"/>
              </a:spcAft>
              <a:buClr>
                <a:schemeClr val="dk1"/>
              </a:buClr>
              <a:buSzPts val="2900"/>
              <a:buFont typeface="Arial"/>
              <a:buNone/>
            </a:pPr>
            <a:r>
              <a:t/>
            </a:r>
            <a:endParaRPr sz="4300"/>
          </a:p>
          <a:p>
            <a:pPr indent="0" lvl="0" marL="0" rtl="0" algn="l">
              <a:spcBef>
                <a:spcPts val="2000"/>
              </a:spcBef>
              <a:spcAft>
                <a:spcPts val="0"/>
              </a:spcAft>
              <a:buClr>
                <a:schemeClr val="dk1"/>
              </a:buClr>
              <a:buSzPts val="2900"/>
              <a:buFont typeface="Arial"/>
              <a:buNone/>
            </a:pPr>
            <a:r>
              <a:rPr b="1" lang="en-NL" sz="4300"/>
              <a:t>Access</a:t>
            </a:r>
            <a:r>
              <a:rPr lang="en-NL" sz="4300"/>
              <a:t>: everyone in the consortium</a:t>
            </a:r>
            <a:endParaRPr sz="4300"/>
          </a:p>
          <a:p>
            <a:pPr indent="0" lvl="0" marL="0" rtl="0" algn="l">
              <a:spcBef>
                <a:spcPts val="2000"/>
              </a:spcBef>
              <a:spcAft>
                <a:spcPts val="0"/>
              </a:spcAft>
              <a:buClr>
                <a:schemeClr val="dk1"/>
              </a:buClr>
              <a:buSzPts val="2900"/>
              <a:buFont typeface="Arial"/>
              <a:buNone/>
            </a:pPr>
            <a:r>
              <a:rPr lang="en-NL" sz="4300"/>
              <a:t>To get an access to internal pages please contact</a:t>
            </a:r>
            <a:endParaRPr sz="4300"/>
          </a:p>
          <a:p>
            <a:pPr indent="0" lvl="0" marL="0" rtl="0" algn="l">
              <a:spcBef>
                <a:spcPts val="2000"/>
              </a:spcBef>
              <a:spcAft>
                <a:spcPts val="0"/>
              </a:spcAft>
              <a:buNone/>
            </a:pPr>
            <a:r>
              <a:rPr lang="en-NL" sz="4300" u="sng">
                <a:solidFill>
                  <a:schemeClr val="accent5"/>
                </a:solidFill>
                <a:hlinkClick r:id="rId5">
                  <a:extLst>
                    <a:ext uri="{A12FA001-AC4F-418D-AE19-62706E023703}">
                      <ahyp:hlinkClr val="tx"/>
                    </a:ext>
                  </a:extLst>
                </a:hlinkClick>
              </a:rPr>
              <a:t>iMagine-po@mailman.egi.eu</a:t>
            </a:r>
            <a:r>
              <a:rPr lang="en-NL" sz="4300"/>
              <a:t> </a:t>
            </a:r>
            <a:r>
              <a:rPr lang="en-NL"/>
              <a:t> </a:t>
            </a:r>
            <a:endParaRPr/>
          </a:p>
        </p:txBody>
      </p:sp>
      <p:sp>
        <p:nvSpPr>
          <p:cNvPr id="822" name="Google Shape;822;p75"/>
          <p:cNvSpPr txBox="1"/>
          <p:nvPr>
            <p:ph type="title"/>
          </p:nvPr>
        </p:nvSpPr>
        <p:spPr>
          <a:xfrm>
            <a:off x="2758475" y="435975"/>
            <a:ext cx="18301500" cy="11733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Task tracking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6" name="Shape 826"/>
        <p:cNvGrpSpPr/>
        <p:nvPr/>
      </p:nvGrpSpPr>
      <p:grpSpPr>
        <a:xfrm>
          <a:off x="0" y="0"/>
          <a:ext cx="0" cy="0"/>
          <a:chOff x="0" y="0"/>
          <a:chExt cx="0" cy="0"/>
        </a:xfrm>
      </p:grpSpPr>
      <p:sp>
        <p:nvSpPr>
          <p:cNvPr id="827" name="Google Shape;827;p76"/>
          <p:cNvSpPr txBox="1"/>
          <p:nvPr>
            <p:ph idx="1" type="body"/>
          </p:nvPr>
        </p:nvSpPr>
        <p:spPr>
          <a:xfrm>
            <a:off x="519600" y="1901250"/>
            <a:ext cx="23344800" cy="111663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b="1" lang="en-NL">
                <a:latin typeface="DM Sans"/>
                <a:ea typeface="DM Sans"/>
                <a:cs typeface="DM Sans"/>
                <a:sym typeface="DM Sans"/>
              </a:rPr>
              <a:t>Other tools:</a:t>
            </a:r>
            <a:r>
              <a:rPr lang="en-NL">
                <a:latin typeface="DM Sans"/>
                <a:ea typeface="DM Sans"/>
                <a:cs typeface="DM Sans"/>
                <a:sym typeface="DM Sans"/>
              </a:rPr>
              <a:t> </a:t>
            </a:r>
            <a:endParaRPr>
              <a:latin typeface="DM Sans"/>
              <a:ea typeface="DM Sans"/>
              <a:cs typeface="DM Sans"/>
              <a:sym typeface="DM Sans"/>
            </a:endParaRPr>
          </a:p>
          <a:p>
            <a:pPr indent="-946150" lvl="0" marL="1219200" rtl="0" algn="l">
              <a:spcBef>
                <a:spcPts val="2000"/>
              </a:spcBef>
              <a:spcAft>
                <a:spcPts val="0"/>
              </a:spcAft>
              <a:buSzPts val="5300"/>
              <a:buFont typeface="DM Sans"/>
              <a:buChar char="•"/>
            </a:pPr>
            <a:r>
              <a:rPr b="1" lang="en-NL"/>
              <a:t>M</a:t>
            </a:r>
            <a:r>
              <a:rPr b="1" lang="en-NL">
                <a:latin typeface="DM Sans"/>
                <a:ea typeface="DM Sans"/>
                <a:cs typeface="DM Sans"/>
                <a:sym typeface="DM Sans"/>
              </a:rPr>
              <a:t>ailing lists</a:t>
            </a:r>
            <a:endParaRPr b="1">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u="sng">
                <a:solidFill>
                  <a:schemeClr val="hlink"/>
                </a:solidFill>
                <a:latin typeface="DM Sans"/>
                <a:ea typeface="DM Sans"/>
                <a:cs typeface="DM Sans"/>
                <a:sym typeface="DM Sans"/>
                <a:hlinkClick r:id="rId3"/>
              </a:rPr>
              <a:t>https://confluence.egi.eu/display/i</a:t>
            </a:r>
            <a:r>
              <a:rPr lang="en-NL" u="sng">
                <a:solidFill>
                  <a:schemeClr val="hlink"/>
                </a:solidFill>
                <a:hlinkClick r:id="rId4"/>
              </a:rPr>
              <a:t>Magine</a:t>
            </a:r>
            <a:r>
              <a:rPr lang="en-NL" u="sng">
                <a:solidFill>
                  <a:schemeClr val="hlink"/>
                </a:solidFill>
                <a:latin typeface="DM Sans"/>
                <a:ea typeface="DM Sans"/>
                <a:cs typeface="DM Sans"/>
                <a:sym typeface="DM Sans"/>
                <a:hlinkClick r:id="rId5"/>
              </a:rPr>
              <a:t>/i</a:t>
            </a:r>
            <a:r>
              <a:rPr lang="en-NL" u="sng">
                <a:solidFill>
                  <a:schemeClr val="hlink"/>
                </a:solidFill>
                <a:hlinkClick r:id="rId6"/>
              </a:rPr>
              <a:t>Magine</a:t>
            </a:r>
            <a:r>
              <a:rPr lang="en-NL" u="sng">
                <a:solidFill>
                  <a:schemeClr val="hlink"/>
                </a:solidFill>
                <a:latin typeface="DM Sans"/>
                <a:ea typeface="DM Sans"/>
                <a:cs typeface="DM Sans"/>
                <a:sym typeface="DM Sans"/>
                <a:hlinkClick r:id="rId7"/>
              </a:rPr>
              <a:t>+mailing+lists</a:t>
            </a:r>
            <a:r>
              <a:rPr lang="en-NL">
                <a:latin typeface="DM Sans"/>
                <a:ea typeface="DM Sans"/>
                <a:cs typeface="DM Sans"/>
                <a:sym typeface="DM Sans"/>
              </a:rPr>
              <a:t> </a:t>
            </a:r>
            <a:endParaRPr>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a:latin typeface="DM Sans"/>
                <a:ea typeface="DM Sans"/>
                <a:cs typeface="DM Sans"/>
                <a:sym typeface="DM Sans"/>
              </a:rPr>
              <a:t>By default: boards, all WPs</a:t>
            </a:r>
            <a:endParaRPr>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a:latin typeface="DM Sans"/>
                <a:ea typeface="DM Sans"/>
                <a:cs typeface="DM Sans"/>
                <a:sym typeface="DM Sans"/>
              </a:rPr>
              <a:t>New mailing lists request, please contact </a:t>
            </a:r>
            <a:r>
              <a:rPr lang="en-NL" u="sng">
                <a:solidFill>
                  <a:schemeClr val="hlink"/>
                </a:solidFill>
                <a:latin typeface="DM Sans"/>
                <a:ea typeface="DM Sans"/>
                <a:cs typeface="DM Sans"/>
                <a:sym typeface="DM Sans"/>
                <a:hlinkClick r:id="rId8"/>
              </a:rPr>
              <a:t>i</a:t>
            </a:r>
            <a:r>
              <a:rPr lang="en-NL" u="sng">
                <a:solidFill>
                  <a:schemeClr val="hlink"/>
                </a:solidFill>
                <a:hlinkClick r:id="rId9"/>
              </a:rPr>
              <a:t>Magine</a:t>
            </a:r>
            <a:r>
              <a:rPr lang="en-NL" u="sng">
                <a:solidFill>
                  <a:schemeClr val="hlink"/>
                </a:solidFill>
                <a:latin typeface="DM Sans"/>
                <a:ea typeface="DM Sans"/>
                <a:cs typeface="DM Sans"/>
                <a:sym typeface="DM Sans"/>
                <a:hlinkClick r:id="rId10"/>
              </a:rPr>
              <a:t>-po@mailman.egi.eu</a:t>
            </a:r>
            <a:r>
              <a:rPr lang="en-NL">
                <a:latin typeface="DM Sans"/>
                <a:ea typeface="DM Sans"/>
                <a:cs typeface="DM Sans"/>
                <a:sym typeface="DM Sans"/>
              </a:rPr>
              <a:t> </a:t>
            </a:r>
            <a:endParaRPr>
              <a:latin typeface="DM Sans"/>
              <a:ea typeface="DM Sans"/>
              <a:cs typeface="DM Sans"/>
              <a:sym typeface="DM Sans"/>
            </a:endParaRPr>
          </a:p>
          <a:p>
            <a:pPr indent="-946150" lvl="0" marL="1219200" rtl="0" algn="l">
              <a:spcBef>
                <a:spcPts val="0"/>
              </a:spcBef>
              <a:spcAft>
                <a:spcPts val="0"/>
              </a:spcAft>
              <a:buSzPts val="5300"/>
              <a:buChar char="•"/>
            </a:pPr>
            <a:r>
              <a:rPr b="1" lang="en-NL">
                <a:latin typeface="DM Sans"/>
                <a:ea typeface="DM Sans"/>
                <a:cs typeface="DM Sans"/>
                <a:sym typeface="DM Sans"/>
              </a:rPr>
              <a:t>Indico</a:t>
            </a:r>
            <a:r>
              <a:rPr lang="en-NL">
                <a:latin typeface="DM Sans"/>
                <a:ea typeface="DM Sans"/>
                <a:cs typeface="DM Sans"/>
                <a:sym typeface="DM Sans"/>
              </a:rPr>
              <a:t>: </a:t>
            </a:r>
            <a:endParaRPr>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u="sng">
                <a:solidFill>
                  <a:schemeClr val="hlink"/>
                </a:solidFill>
                <a:latin typeface="DM Sans"/>
                <a:ea typeface="DM Sans"/>
                <a:cs typeface="DM Sans"/>
                <a:sym typeface="DM Sans"/>
                <a:hlinkClick r:id="rId11"/>
              </a:rPr>
              <a:t>https://indico.egi.eu/category/367/</a:t>
            </a:r>
            <a:r>
              <a:rPr lang="en-NL">
                <a:latin typeface="DM Sans"/>
                <a:ea typeface="DM Sans"/>
                <a:cs typeface="DM Sans"/>
                <a:sym typeface="DM Sans"/>
              </a:rPr>
              <a:t> </a:t>
            </a:r>
            <a:endParaRPr>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a:latin typeface="DM Sans"/>
                <a:ea typeface="DM Sans"/>
                <a:cs typeface="DM Sans"/>
                <a:sym typeface="DM Sans"/>
              </a:rPr>
              <a:t>Main project events</a:t>
            </a:r>
            <a:endParaRPr>
              <a:latin typeface="DM Sans"/>
              <a:ea typeface="DM Sans"/>
              <a:cs typeface="DM Sans"/>
              <a:sym typeface="DM Sans"/>
            </a:endParaRPr>
          </a:p>
          <a:p>
            <a:pPr indent="-914400" lvl="1" marL="2438400" rtl="0" algn="l">
              <a:spcBef>
                <a:spcPts val="0"/>
              </a:spcBef>
              <a:spcAft>
                <a:spcPts val="0"/>
              </a:spcAft>
              <a:buSzPts val="4800"/>
              <a:buFont typeface="DM Sans"/>
              <a:buChar char="▪"/>
            </a:pPr>
            <a:r>
              <a:rPr lang="en-NL">
                <a:latin typeface="DM Sans"/>
                <a:ea typeface="DM Sans"/>
                <a:cs typeface="DM Sans"/>
                <a:sym typeface="DM Sans"/>
              </a:rPr>
              <a:t>WP/task leaders can use for internal events</a:t>
            </a:r>
            <a:endParaRPr>
              <a:latin typeface="DM Sans"/>
              <a:ea typeface="DM Sans"/>
              <a:cs typeface="DM Sans"/>
              <a:sym typeface="DM Sans"/>
            </a:endParaRPr>
          </a:p>
          <a:p>
            <a:pPr indent="0" lvl="0" marL="1219200" rtl="0" algn="l">
              <a:spcBef>
                <a:spcPts val="2000"/>
              </a:spcBef>
              <a:spcAft>
                <a:spcPts val="0"/>
              </a:spcAft>
              <a:buNone/>
            </a:pPr>
            <a:r>
              <a:t/>
            </a:r>
            <a:endParaRPr sz="4800">
              <a:highlight>
                <a:srgbClr val="FFFF00"/>
              </a:highlight>
              <a:latin typeface="DM Sans"/>
              <a:ea typeface="DM Sans"/>
              <a:cs typeface="DM Sans"/>
              <a:sym typeface="DM Sans"/>
            </a:endParaRPr>
          </a:p>
          <a:p>
            <a:pPr indent="0" lvl="0" marL="0" rtl="0" algn="l">
              <a:spcBef>
                <a:spcPts val="2000"/>
              </a:spcBef>
              <a:spcAft>
                <a:spcPts val="0"/>
              </a:spcAft>
              <a:buNone/>
            </a:pPr>
            <a:r>
              <a:rPr b="1" lang="en-NL">
                <a:latin typeface="DM Sans"/>
                <a:ea typeface="DM Sans"/>
                <a:cs typeface="DM Sans"/>
                <a:sym typeface="DM Sans"/>
              </a:rPr>
              <a:t>More will be defined in quality and risk management plan</a:t>
            </a:r>
            <a:endParaRPr b="1">
              <a:latin typeface="DM Sans"/>
              <a:ea typeface="DM Sans"/>
              <a:cs typeface="DM Sans"/>
              <a:sym typeface="DM Sans"/>
            </a:endParaRPr>
          </a:p>
        </p:txBody>
      </p:sp>
      <p:sp>
        <p:nvSpPr>
          <p:cNvPr id="828" name="Google Shape;828;p76"/>
          <p:cNvSpPr txBox="1"/>
          <p:nvPr>
            <p:ph type="title"/>
          </p:nvPr>
        </p:nvSpPr>
        <p:spPr>
          <a:xfrm>
            <a:off x="2626450" y="561150"/>
            <a:ext cx="5588100" cy="14925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latin typeface="DM Sans"/>
                <a:ea typeface="DM Sans"/>
                <a:cs typeface="DM Sans"/>
                <a:sym typeface="DM Sans"/>
              </a:rPr>
              <a:t>Other tools</a:t>
            </a:r>
            <a:endParaRPr>
              <a:latin typeface="DM Sans"/>
              <a:ea typeface="DM Sans"/>
              <a:cs typeface="DM Sans"/>
              <a:sym typeface="DM Sans"/>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2" name="Shape 832"/>
        <p:cNvGrpSpPr/>
        <p:nvPr/>
      </p:nvGrpSpPr>
      <p:grpSpPr>
        <a:xfrm>
          <a:off x="0" y="0"/>
          <a:ext cx="0" cy="0"/>
          <a:chOff x="0" y="0"/>
          <a:chExt cx="0" cy="0"/>
        </a:xfrm>
      </p:grpSpPr>
      <p:sp>
        <p:nvSpPr>
          <p:cNvPr id="833" name="Google Shape;833;p77"/>
          <p:cNvSpPr txBox="1"/>
          <p:nvPr>
            <p:ph idx="1" type="body"/>
          </p:nvPr>
        </p:nvSpPr>
        <p:spPr>
          <a:xfrm>
            <a:off x="1209172" y="9219550"/>
            <a:ext cx="15623400" cy="1238100"/>
          </a:xfrm>
          <a:prstGeom prst="rect">
            <a:avLst/>
          </a:prstGeom>
        </p:spPr>
        <p:txBody>
          <a:bodyPr anchorCtr="0" anchor="ctr" bIns="0" lIns="0" spcFirstLastPara="1" rIns="0" wrap="square" tIns="0">
            <a:noAutofit/>
          </a:bodyPr>
          <a:lstStyle/>
          <a:p>
            <a:pPr indent="0" lvl="0" marL="0" rtl="0" algn="l">
              <a:spcBef>
                <a:spcPts val="0"/>
              </a:spcBef>
              <a:spcAft>
                <a:spcPts val="0"/>
              </a:spcAft>
              <a:buNone/>
            </a:pPr>
            <a:r>
              <a:rPr lang="en-NL"/>
              <a:t>Communication, outreach, events</a:t>
            </a:r>
            <a:endParaRPr/>
          </a:p>
        </p:txBody>
      </p:sp>
      <p:sp>
        <p:nvSpPr>
          <p:cNvPr id="834" name="Google Shape;834;p77"/>
          <p:cNvSpPr txBox="1"/>
          <p:nvPr>
            <p:ph idx="2" type="body"/>
          </p:nvPr>
        </p:nvSpPr>
        <p:spPr>
          <a:xfrm>
            <a:off x="1209182" y="6753290"/>
            <a:ext cx="113184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835" name="Google Shape;835;p77"/>
          <p:cNvSpPr txBox="1"/>
          <p:nvPr>
            <p:ph idx="12" type="sldNum"/>
          </p:nvPr>
        </p:nvSpPr>
        <p:spPr>
          <a:xfrm>
            <a:off x="23075153" y="13034682"/>
            <a:ext cx="759600" cy="369300"/>
          </a:xfrm>
          <a:prstGeom prst="rect">
            <a:avLst/>
          </a:prstGeom>
        </p:spPr>
        <p:txBody>
          <a:bodyPr anchorCtr="0" anchor="t" bIns="45700" lIns="91425" spcFirstLastPara="1" rIns="91425" wrap="square" tIns="45700">
            <a:spAutoFit/>
          </a:bodyPr>
          <a:lstStyle/>
          <a:p>
            <a:pPr indent="0" lvl="0" marL="0" rtl="0" algn="ctr">
              <a:spcBef>
                <a:spcPts val="0"/>
              </a:spcBef>
              <a:spcAft>
                <a:spcPts val="0"/>
              </a:spcAft>
              <a:buNone/>
            </a:pPr>
            <a:fld id="{00000000-1234-1234-1234-123412341234}" type="slidenum">
              <a:rPr lang="en-NL"/>
              <a:t>‹#›</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78"/>
          <p:cNvSpPr txBox="1"/>
          <p:nvPr>
            <p:ph type="title"/>
          </p:nvPr>
        </p:nvSpPr>
        <p:spPr>
          <a:xfrm>
            <a:off x="68775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Logo and elements</a:t>
            </a:r>
            <a:endParaRPr/>
          </a:p>
        </p:txBody>
      </p:sp>
      <p:sp>
        <p:nvSpPr>
          <p:cNvPr id="841" name="Google Shape;841;p78"/>
          <p:cNvSpPr txBox="1"/>
          <p:nvPr>
            <p:ph idx="2" type="subTitle"/>
          </p:nvPr>
        </p:nvSpPr>
        <p:spPr>
          <a:xfrm>
            <a:off x="6877525" y="1675625"/>
            <a:ext cx="159618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a:t>All assets available at </a:t>
            </a:r>
            <a:r>
              <a:rPr lang="en-NL" u="sng">
                <a:solidFill>
                  <a:schemeClr val="hlink"/>
                </a:solidFill>
                <a:hlinkClick r:id="rId3"/>
              </a:rPr>
              <a:t>https://confluence.egi.eu/display/IMP/Communication+Toolkit</a:t>
            </a:r>
            <a:r>
              <a:rPr lang="en-NL"/>
              <a:t> </a:t>
            </a:r>
            <a:endParaRPr/>
          </a:p>
        </p:txBody>
      </p:sp>
      <p:pic>
        <p:nvPicPr>
          <p:cNvPr id="842" name="Google Shape;842;p78"/>
          <p:cNvPicPr preferRelativeResize="0"/>
          <p:nvPr/>
        </p:nvPicPr>
        <p:blipFill>
          <a:blip r:embed="rId4">
            <a:alphaModFix/>
          </a:blip>
          <a:stretch>
            <a:fillRect/>
          </a:stretch>
        </p:blipFill>
        <p:spPr>
          <a:xfrm>
            <a:off x="770225" y="2974000"/>
            <a:ext cx="7638677" cy="5939874"/>
          </a:xfrm>
          <a:prstGeom prst="rect">
            <a:avLst/>
          </a:prstGeom>
          <a:noFill/>
          <a:ln>
            <a:noFill/>
          </a:ln>
        </p:spPr>
      </p:pic>
      <p:pic>
        <p:nvPicPr>
          <p:cNvPr id="843" name="Google Shape;843;p78"/>
          <p:cNvPicPr preferRelativeResize="0"/>
          <p:nvPr/>
        </p:nvPicPr>
        <p:blipFill>
          <a:blip r:embed="rId5">
            <a:alphaModFix/>
          </a:blip>
          <a:stretch>
            <a:fillRect/>
          </a:stretch>
        </p:blipFill>
        <p:spPr>
          <a:xfrm>
            <a:off x="9415850" y="4881925"/>
            <a:ext cx="3200702" cy="3200698"/>
          </a:xfrm>
          <a:prstGeom prst="rect">
            <a:avLst/>
          </a:prstGeom>
          <a:noFill/>
          <a:ln>
            <a:noFill/>
          </a:ln>
        </p:spPr>
      </p:pic>
      <p:pic>
        <p:nvPicPr>
          <p:cNvPr id="844" name="Google Shape;844;p78"/>
          <p:cNvPicPr preferRelativeResize="0"/>
          <p:nvPr/>
        </p:nvPicPr>
        <p:blipFill>
          <a:blip r:embed="rId6">
            <a:alphaModFix/>
          </a:blip>
          <a:stretch>
            <a:fillRect/>
          </a:stretch>
        </p:blipFill>
        <p:spPr>
          <a:xfrm>
            <a:off x="9415848" y="8901422"/>
            <a:ext cx="14152627" cy="4223675"/>
          </a:xfrm>
          <a:prstGeom prst="rect">
            <a:avLst/>
          </a:prstGeom>
          <a:noFill/>
          <a:ln>
            <a:noFill/>
          </a:ln>
        </p:spPr>
      </p:pic>
      <p:sp>
        <p:nvSpPr>
          <p:cNvPr id="845" name="Google Shape;845;p78"/>
          <p:cNvSpPr txBox="1"/>
          <p:nvPr/>
        </p:nvSpPr>
        <p:spPr>
          <a:xfrm>
            <a:off x="782600" y="9329350"/>
            <a:ext cx="726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2500">
                <a:solidFill>
                  <a:schemeClr val="dk1"/>
                </a:solidFill>
                <a:latin typeface="DM Sans"/>
                <a:ea typeface="DM Sans"/>
                <a:cs typeface="DM Sans"/>
                <a:sym typeface="DM Sans"/>
              </a:rPr>
              <a:t>The logo is also available in white/orange for coloured backgrounds</a:t>
            </a:r>
            <a:endParaRPr sz="2500">
              <a:solidFill>
                <a:schemeClr val="dk1"/>
              </a:solidFill>
              <a:latin typeface="DM Sans"/>
              <a:ea typeface="DM Sans"/>
              <a:cs typeface="DM Sans"/>
              <a:sym typeface="DM Sans"/>
            </a:endParaRPr>
          </a:p>
        </p:txBody>
      </p:sp>
      <p:sp>
        <p:nvSpPr>
          <p:cNvPr id="846" name="Google Shape;846;p78"/>
          <p:cNvSpPr txBox="1"/>
          <p:nvPr/>
        </p:nvSpPr>
        <p:spPr>
          <a:xfrm>
            <a:off x="14836350" y="6619125"/>
            <a:ext cx="7269900" cy="954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2500">
                <a:solidFill>
                  <a:schemeClr val="dk1"/>
                </a:solidFill>
                <a:latin typeface="DM Sans"/>
                <a:ea typeface="DM Sans"/>
                <a:cs typeface="DM Sans"/>
                <a:sym typeface="DM Sans"/>
              </a:rPr>
              <a:t>The logo elements can be used separately and are also available in white/orange</a:t>
            </a:r>
            <a:endParaRPr sz="2500">
              <a:solidFill>
                <a:schemeClr val="dk1"/>
              </a:solidFill>
              <a:latin typeface="DM Sans"/>
              <a:ea typeface="DM Sans"/>
              <a:cs typeface="DM Sans"/>
              <a:sym typeface="DM Sans"/>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0" name="Shape 850"/>
        <p:cNvGrpSpPr/>
        <p:nvPr/>
      </p:nvGrpSpPr>
      <p:grpSpPr>
        <a:xfrm>
          <a:off x="0" y="0"/>
          <a:ext cx="0" cy="0"/>
          <a:chOff x="0" y="0"/>
          <a:chExt cx="0" cy="0"/>
        </a:xfrm>
      </p:grpSpPr>
      <p:sp>
        <p:nvSpPr>
          <p:cNvPr id="851" name="Google Shape;851;p79"/>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0"/>
              </a:spcBef>
              <a:spcAft>
                <a:spcPts val="0"/>
              </a:spcAft>
              <a:buNone/>
            </a:pPr>
            <a:r>
              <a:t/>
            </a:r>
            <a:endParaRPr/>
          </a:p>
        </p:txBody>
      </p:sp>
      <p:sp>
        <p:nvSpPr>
          <p:cNvPr id="852" name="Google Shape;852;p79"/>
          <p:cNvSpPr txBox="1"/>
          <p:nvPr>
            <p:ph idx="2" type="body"/>
          </p:nvPr>
        </p:nvSpPr>
        <p:spPr>
          <a:xfrm>
            <a:off x="8740011" y="6141944"/>
            <a:ext cx="6350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Twitter </a:t>
            </a:r>
            <a:endParaRPr/>
          </a:p>
        </p:txBody>
      </p:sp>
      <p:sp>
        <p:nvSpPr>
          <p:cNvPr id="853" name="Google Shape;853;p79"/>
          <p:cNvSpPr txBox="1"/>
          <p:nvPr>
            <p:ph idx="12" type="sldNum"/>
          </p:nvPr>
        </p:nvSpPr>
        <p:spPr>
          <a:xfrm>
            <a:off x="23367999" y="13045350"/>
            <a:ext cx="4668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sp>
        <p:nvSpPr>
          <p:cNvPr id="854" name="Google Shape;854;p79"/>
          <p:cNvSpPr txBox="1"/>
          <p:nvPr>
            <p:ph type="title"/>
          </p:nvPr>
        </p:nvSpPr>
        <p:spPr>
          <a:xfrm>
            <a:off x="2564146" y="963223"/>
            <a:ext cx="21031200" cy="868200"/>
          </a:xfrm>
          <a:prstGeom prst="rect">
            <a:avLst/>
          </a:prstGeom>
        </p:spPr>
        <p:txBody>
          <a:bodyPr anchorCtr="0" anchor="ctr" bIns="45700" lIns="45700" spcFirstLastPara="1" rIns="45700" wrap="square" tIns="45700">
            <a:spAutoFit/>
          </a:bodyPr>
          <a:lstStyle/>
          <a:p>
            <a:pPr indent="0" lvl="0" marL="0" rtl="0" algn="l">
              <a:spcBef>
                <a:spcPts val="0"/>
              </a:spcBef>
              <a:spcAft>
                <a:spcPts val="0"/>
              </a:spcAft>
              <a:buNone/>
            </a:pPr>
            <a:r>
              <a:rPr lang="en-NL"/>
              <a:t>Online Presence</a:t>
            </a:r>
            <a:endParaRPr/>
          </a:p>
        </p:txBody>
      </p:sp>
      <p:sp>
        <p:nvSpPr>
          <p:cNvPr id="855" name="Google Shape;855;p79"/>
          <p:cNvSpPr txBox="1"/>
          <p:nvPr>
            <p:ph idx="3" type="body"/>
          </p:nvPr>
        </p:nvSpPr>
        <p:spPr>
          <a:xfrm>
            <a:off x="8740011" y="7954178"/>
            <a:ext cx="6350100" cy="523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sz="3400" u="sng">
                <a:solidFill>
                  <a:schemeClr val="hlink"/>
                </a:solidFill>
                <a:hlinkClick r:id="rId3"/>
              </a:rPr>
              <a:t>https://twitter.com/eu_imagine</a:t>
            </a:r>
            <a:r>
              <a:rPr lang="en-NL" sz="3400"/>
              <a:t> </a:t>
            </a:r>
            <a:endParaRPr sz="3400"/>
          </a:p>
        </p:txBody>
      </p:sp>
      <p:sp>
        <p:nvSpPr>
          <p:cNvPr id="856" name="Google Shape;856;p79"/>
          <p:cNvSpPr txBox="1"/>
          <p:nvPr>
            <p:ph idx="4" type="body"/>
          </p:nvPr>
        </p:nvSpPr>
        <p:spPr>
          <a:xfrm>
            <a:off x="1515225" y="6190619"/>
            <a:ext cx="6350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Web address</a:t>
            </a:r>
            <a:endParaRPr/>
          </a:p>
        </p:txBody>
      </p:sp>
      <p:sp>
        <p:nvSpPr>
          <p:cNvPr id="857" name="Google Shape;857;p79"/>
          <p:cNvSpPr txBox="1"/>
          <p:nvPr>
            <p:ph idx="5" type="body"/>
          </p:nvPr>
        </p:nvSpPr>
        <p:spPr>
          <a:xfrm>
            <a:off x="1515225" y="8002853"/>
            <a:ext cx="6350100" cy="523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sz="3400" u="sng">
                <a:solidFill>
                  <a:schemeClr val="hlink"/>
                </a:solidFill>
                <a:hlinkClick r:id="rId4"/>
              </a:rPr>
              <a:t>https://www.imagine-ai.eu</a:t>
            </a:r>
            <a:r>
              <a:rPr lang="en-NL" sz="3400"/>
              <a:t> </a:t>
            </a:r>
            <a:endParaRPr sz="3400"/>
          </a:p>
        </p:txBody>
      </p:sp>
      <p:sp>
        <p:nvSpPr>
          <p:cNvPr id="858" name="Google Shape;858;p79"/>
          <p:cNvSpPr txBox="1"/>
          <p:nvPr>
            <p:ph idx="6" type="body"/>
          </p:nvPr>
        </p:nvSpPr>
        <p:spPr>
          <a:xfrm>
            <a:off x="16786860" y="6110694"/>
            <a:ext cx="6350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LinkedIn</a:t>
            </a:r>
            <a:endParaRPr/>
          </a:p>
        </p:txBody>
      </p:sp>
      <p:sp>
        <p:nvSpPr>
          <p:cNvPr id="859" name="Google Shape;859;p79"/>
          <p:cNvSpPr txBox="1"/>
          <p:nvPr>
            <p:ph idx="7" type="body"/>
          </p:nvPr>
        </p:nvSpPr>
        <p:spPr>
          <a:xfrm>
            <a:off x="16786860" y="7922928"/>
            <a:ext cx="6350100" cy="1125300"/>
          </a:xfrm>
          <a:prstGeom prst="rect">
            <a:avLst/>
          </a:prstGeom>
        </p:spPr>
        <p:txBody>
          <a:bodyPr anchorCtr="0" anchor="t" bIns="0" lIns="0" spcFirstLastPara="1" rIns="0" wrap="square" tIns="0">
            <a:spAutoFit/>
          </a:bodyPr>
          <a:lstStyle/>
          <a:p>
            <a:pPr indent="0" lvl="0" marL="0" rtl="0" algn="l">
              <a:lnSpc>
                <a:spcPct val="115000"/>
              </a:lnSpc>
              <a:spcBef>
                <a:spcPts val="1200"/>
              </a:spcBef>
              <a:spcAft>
                <a:spcPts val="1200"/>
              </a:spcAft>
              <a:buNone/>
            </a:pPr>
            <a:r>
              <a:rPr lang="en-NL" sz="3400" u="sng">
                <a:solidFill>
                  <a:schemeClr val="hlink"/>
                </a:solidFill>
                <a:hlinkClick r:id="rId5"/>
              </a:rPr>
              <a:t>https://www.linkedin.com/company/imagine-aquatic-science/</a:t>
            </a:r>
            <a:r>
              <a:rPr lang="en-NL" sz="3400"/>
              <a:t> </a:t>
            </a:r>
            <a:endParaRPr sz="3400"/>
          </a:p>
        </p:txBody>
      </p:sp>
      <p:pic>
        <p:nvPicPr>
          <p:cNvPr id="860" name="Google Shape;860;p79"/>
          <p:cNvPicPr preferRelativeResize="0"/>
          <p:nvPr>
            <p:ph idx="8" type="pic"/>
          </p:nvPr>
        </p:nvPicPr>
        <p:blipFill rotWithShape="1">
          <a:blip r:embed="rId6">
            <a:alphaModFix/>
          </a:blip>
          <a:srcRect b="0" l="11372" r="11372" t="0"/>
          <a:stretch/>
        </p:blipFill>
        <p:spPr>
          <a:xfrm>
            <a:off x="8740011" y="3897910"/>
            <a:ext cx="2031900" cy="2031899"/>
          </a:xfrm>
          <a:prstGeom prst="rect">
            <a:avLst/>
          </a:prstGeom>
        </p:spPr>
      </p:pic>
      <p:pic>
        <p:nvPicPr>
          <p:cNvPr id="861" name="Google Shape;861;p79"/>
          <p:cNvPicPr preferRelativeResize="0"/>
          <p:nvPr>
            <p:ph idx="9" type="pic"/>
          </p:nvPr>
        </p:nvPicPr>
        <p:blipFill rotWithShape="1">
          <a:blip r:embed="rId7">
            <a:alphaModFix/>
          </a:blip>
          <a:srcRect b="1152" l="0" r="0" t="1143"/>
          <a:stretch/>
        </p:blipFill>
        <p:spPr>
          <a:xfrm>
            <a:off x="1515225" y="4496751"/>
            <a:ext cx="1024525" cy="1024525"/>
          </a:xfrm>
          <a:prstGeom prst="rect">
            <a:avLst/>
          </a:prstGeom>
        </p:spPr>
      </p:pic>
      <p:pic>
        <p:nvPicPr>
          <p:cNvPr id="862" name="Google Shape;862;p79"/>
          <p:cNvPicPr preferRelativeResize="0"/>
          <p:nvPr>
            <p:ph idx="13" type="pic"/>
          </p:nvPr>
        </p:nvPicPr>
        <p:blipFill rotWithShape="1">
          <a:blip r:embed="rId8">
            <a:alphaModFix/>
          </a:blip>
          <a:srcRect b="0" l="0" r="0" t="0"/>
          <a:stretch/>
        </p:blipFill>
        <p:spPr>
          <a:xfrm>
            <a:off x="16786850" y="4263525"/>
            <a:ext cx="1254025" cy="125402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6" name="Shape 866"/>
        <p:cNvGrpSpPr/>
        <p:nvPr/>
      </p:nvGrpSpPr>
      <p:grpSpPr>
        <a:xfrm>
          <a:off x="0" y="0"/>
          <a:ext cx="0" cy="0"/>
          <a:chOff x="0" y="0"/>
          <a:chExt cx="0" cy="0"/>
        </a:xfrm>
      </p:grpSpPr>
      <p:sp>
        <p:nvSpPr>
          <p:cNvPr id="867" name="Google Shape;867;p80"/>
          <p:cNvSpPr txBox="1"/>
          <p:nvPr>
            <p:ph type="title"/>
          </p:nvPr>
        </p:nvSpPr>
        <p:spPr>
          <a:xfrm>
            <a:off x="2564146" y="630596"/>
            <a:ext cx="21031200" cy="868200"/>
          </a:xfrm>
          <a:prstGeom prst="rect">
            <a:avLst/>
          </a:prstGeom>
        </p:spPr>
        <p:txBody>
          <a:bodyPr anchorCtr="0" anchor="ctr" bIns="45700" lIns="45700" spcFirstLastPara="1" rIns="45700" wrap="square" tIns="45700">
            <a:spAutoFit/>
          </a:bodyPr>
          <a:lstStyle/>
          <a:p>
            <a:pPr indent="0" lvl="0" marL="0" rtl="0" algn="l">
              <a:spcBef>
                <a:spcPts val="0"/>
              </a:spcBef>
              <a:spcAft>
                <a:spcPts val="0"/>
              </a:spcAft>
              <a:buNone/>
            </a:pPr>
            <a:r>
              <a:rPr lang="en-NL"/>
              <a:t>Upcoming deadlines</a:t>
            </a:r>
            <a:endParaRPr/>
          </a:p>
        </p:txBody>
      </p:sp>
      <p:sp>
        <p:nvSpPr>
          <p:cNvPr id="868" name="Google Shape;868;p80"/>
          <p:cNvSpPr txBox="1"/>
          <p:nvPr>
            <p:ph idx="12" type="sldNum"/>
          </p:nvPr>
        </p:nvSpPr>
        <p:spPr>
          <a:xfrm>
            <a:off x="23351074" y="12892950"/>
            <a:ext cx="4839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sp>
        <p:nvSpPr>
          <p:cNvPr id="869" name="Google Shape;869;p80"/>
          <p:cNvSpPr txBox="1"/>
          <p:nvPr>
            <p:ph idx="2" type="body"/>
          </p:nvPr>
        </p:nvSpPr>
        <p:spPr>
          <a:xfrm>
            <a:off x="2025367" y="4398280"/>
            <a:ext cx="152400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NL"/>
              <a:t>M3 - website release</a:t>
            </a:r>
            <a:endParaRPr/>
          </a:p>
        </p:txBody>
      </p:sp>
      <p:sp>
        <p:nvSpPr>
          <p:cNvPr id="870" name="Google Shape;870;p80"/>
          <p:cNvSpPr txBox="1"/>
          <p:nvPr>
            <p:ph idx="3" type="body"/>
          </p:nvPr>
        </p:nvSpPr>
        <p:spPr>
          <a:xfrm>
            <a:off x="2025366" y="5307839"/>
            <a:ext cx="152400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see structure in the next slide</a:t>
            </a:r>
            <a:endParaRPr/>
          </a:p>
        </p:txBody>
      </p:sp>
      <p:sp>
        <p:nvSpPr>
          <p:cNvPr id="871" name="Google Shape;871;p80"/>
          <p:cNvSpPr txBox="1"/>
          <p:nvPr>
            <p:ph idx="4" type="body"/>
          </p:nvPr>
        </p:nvSpPr>
        <p:spPr>
          <a:xfrm>
            <a:off x="2025368" y="7274673"/>
            <a:ext cx="152400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NL">
                <a:solidFill>
                  <a:schemeClr val="accent1"/>
                </a:solidFill>
              </a:rPr>
              <a:t>M3 - brochure with use cases</a:t>
            </a:r>
            <a:endParaRPr/>
          </a:p>
        </p:txBody>
      </p:sp>
      <p:sp>
        <p:nvSpPr>
          <p:cNvPr id="872" name="Google Shape;872;p80"/>
          <p:cNvSpPr txBox="1"/>
          <p:nvPr>
            <p:ph idx="5" type="body"/>
          </p:nvPr>
        </p:nvSpPr>
        <p:spPr>
          <a:xfrm>
            <a:off x="2177777" y="10865700"/>
            <a:ext cx="18458100" cy="18162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D</a:t>
            </a:r>
            <a:r>
              <a:rPr lang="en-NL" sz="3900"/>
              <a:t>issemination plan for </a:t>
            </a:r>
            <a:r>
              <a:rPr lang="en-NL" sz="3900"/>
              <a:t>project results, developments and branding; engagement plan with the targeted audiences, clear dissemination strategy, description of promotion, consultancy, outreach, training and co-design activities.</a:t>
            </a:r>
            <a:endParaRPr sz="3900"/>
          </a:p>
        </p:txBody>
      </p:sp>
      <p:sp>
        <p:nvSpPr>
          <p:cNvPr id="873" name="Google Shape;873;p80"/>
          <p:cNvSpPr txBox="1"/>
          <p:nvPr>
            <p:ph idx="6" type="body"/>
          </p:nvPr>
        </p:nvSpPr>
        <p:spPr>
          <a:xfrm>
            <a:off x="2025368" y="2434462"/>
            <a:ext cx="152400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NL"/>
              <a:t>M1 project branding package</a:t>
            </a:r>
            <a:endParaRPr/>
          </a:p>
        </p:txBody>
      </p:sp>
      <p:sp>
        <p:nvSpPr>
          <p:cNvPr id="874" name="Google Shape;874;p80"/>
          <p:cNvSpPr txBox="1"/>
          <p:nvPr>
            <p:ph idx="7" type="body"/>
          </p:nvPr>
        </p:nvSpPr>
        <p:spPr>
          <a:xfrm>
            <a:off x="2025366" y="3188632"/>
            <a:ext cx="15240000" cy="6156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Logos, font and brand guidelines </a:t>
            </a:r>
            <a:endParaRPr/>
          </a:p>
        </p:txBody>
      </p:sp>
      <p:sp>
        <p:nvSpPr>
          <p:cNvPr id="875" name="Google Shape;875;p80"/>
          <p:cNvSpPr txBox="1"/>
          <p:nvPr>
            <p:ph idx="8" type="body"/>
          </p:nvPr>
        </p:nvSpPr>
        <p:spPr>
          <a:xfrm>
            <a:off x="2177775" y="10126800"/>
            <a:ext cx="19137600" cy="738900"/>
          </a:xfrm>
          <a:prstGeom prst="rect">
            <a:avLst/>
          </a:prstGeom>
        </p:spPr>
        <p:txBody>
          <a:bodyPr anchorCtr="0" anchor="b" bIns="0" lIns="0" spcFirstLastPara="1" rIns="0" wrap="square" tIns="0">
            <a:spAutoFit/>
          </a:bodyPr>
          <a:lstStyle/>
          <a:p>
            <a:pPr indent="0" lvl="0" marL="0" rtl="0" algn="l">
              <a:spcBef>
                <a:spcPts val="0"/>
              </a:spcBef>
              <a:spcAft>
                <a:spcPts val="0"/>
              </a:spcAft>
              <a:buNone/>
            </a:pPr>
            <a:r>
              <a:rPr lang="en-NL">
                <a:solidFill>
                  <a:schemeClr val="accent1"/>
                </a:solidFill>
              </a:rPr>
              <a:t>M5 - D2.1 Communication, Dissemination and Engagement Plan</a:t>
            </a:r>
            <a:endParaRPr/>
          </a:p>
        </p:txBody>
      </p:sp>
      <p:sp>
        <p:nvSpPr>
          <p:cNvPr id="876" name="Google Shape;876;p80"/>
          <p:cNvSpPr txBox="1"/>
          <p:nvPr>
            <p:ph idx="9" type="body"/>
          </p:nvPr>
        </p:nvSpPr>
        <p:spPr>
          <a:xfrm>
            <a:off x="2025376" y="8070125"/>
            <a:ext cx="170658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description of the use cases - will feed the dedicated section on the website</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81"/>
          <p:cNvSpPr txBox="1"/>
          <p:nvPr>
            <p:ph idx="1" type="body"/>
          </p:nvPr>
        </p:nvSpPr>
        <p:spPr>
          <a:xfrm>
            <a:off x="471053" y="3651251"/>
            <a:ext cx="23344800" cy="85263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a:t>About</a:t>
            </a:r>
            <a:endParaRPr/>
          </a:p>
          <a:p>
            <a:pPr indent="-514349" lvl="0" marL="990000" rtl="0" algn="l">
              <a:spcBef>
                <a:spcPts val="2000"/>
              </a:spcBef>
              <a:spcAft>
                <a:spcPts val="0"/>
              </a:spcAft>
              <a:buSzPts val="4500"/>
              <a:buChar char="•"/>
            </a:pPr>
            <a:r>
              <a:rPr lang="en-NL" sz="4500"/>
              <a:t>objectives, KERs</a:t>
            </a:r>
            <a:endParaRPr sz="4500"/>
          </a:p>
          <a:p>
            <a:pPr indent="-514349" lvl="0" marL="990000" rtl="0" algn="l">
              <a:spcBef>
                <a:spcPts val="0"/>
              </a:spcBef>
              <a:spcAft>
                <a:spcPts val="0"/>
              </a:spcAft>
              <a:buSzPts val="4500"/>
              <a:buChar char="•"/>
            </a:pPr>
            <a:r>
              <a:rPr lang="en-NL" sz="4500"/>
              <a:t>partners (institutions and roles in the project)</a:t>
            </a:r>
            <a:endParaRPr sz="4500"/>
          </a:p>
          <a:p>
            <a:pPr indent="-514349" lvl="0" marL="990000" rtl="0" algn="l">
              <a:spcBef>
                <a:spcPts val="0"/>
              </a:spcBef>
              <a:spcAft>
                <a:spcPts val="0"/>
              </a:spcAft>
              <a:buSzPts val="4500"/>
              <a:buChar char="•"/>
            </a:pPr>
            <a:r>
              <a:rPr lang="en-NL" sz="4500"/>
              <a:t>contact info</a:t>
            </a:r>
            <a:endParaRPr sz="4500"/>
          </a:p>
          <a:p>
            <a:pPr indent="-514349" lvl="0" marL="990000" rtl="0" algn="l">
              <a:spcBef>
                <a:spcPts val="0"/>
              </a:spcBef>
              <a:spcAft>
                <a:spcPts val="0"/>
              </a:spcAft>
              <a:buSzPts val="4500"/>
              <a:buChar char="•"/>
            </a:pPr>
            <a:r>
              <a:rPr lang="en-NL" sz="4500"/>
              <a:t>stay in touch: spot highlights that are worth direct contacts</a:t>
            </a:r>
            <a:endParaRPr sz="4500"/>
          </a:p>
          <a:p>
            <a:pPr indent="0" lvl="0" marL="0" rtl="0" algn="l">
              <a:spcBef>
                <a:spcPts val="2000"/>
              </a:spcBef>
              <a:spcAft>
                <a:spcPts val="0"/>
              </a:spcAft>
              <a:buNone/>
            </a:pPr>
            <a:r>
              <a:rPr lang="en-NL"/>
              <a:t>Case studies</a:t>
            </a:r>
            <a:endParaRPr/>
          </a:p>
          <a:p>
            <a:pPr indent="-514349" lvl="0" marL="990000" rtl="0" algn="l">
              <a:spcBef>
                <a:spcPts val="2000"/>
              </a:spcBef>
              <a:spcAft>
                <a:spcPts val="0"/>
              </a:spcAft>
              <a:buSzPts val="4500"/>
              <a:buChar char="•"/>
            </a:pPr>
            <a:r>
              <a:rPr lang="en-NL" sz="4500"/>
              <a:t>sub page for each of them describing the case study, progress and results</a:t>
            </a:r>
            <a:endParaRPr sz="4500"/>
          </a:p>
          <a:p>
            <a:pPr indent="0" lvl="0" marL="0" rtl="0" algn="l">
              <a:spcBef>
                <a:spcPts val="2000"/>
              </a:spcBef>
              <a:spcAft>
                <a:spcPts val="0"/>
              </a:spcAft>
              <a:buNone/>
            </a:pPr>
            <a:r>
              <a:rPr lang="en-NL"/>
              <a:t>News and events</a:t>
            </a:r>
            <a:endParaRPr/>
          </a:p>
          <a:p>
            <a:pPr indent="0" lvl="0" marL="0" rtl="0" algn="l">
              <a:spcBef>
                <a:spcPts val="2000"/>
              </a:spcBef>
              <a:spcAft>
                <a:spcPts val="0"/>
              </a:spcAft>
              <a:buNone/>
            </a:pPr>
            <a:r>
              <a:rPr lang="en-NL"/>
              <a:t>Resources</a:t>
            </a:r>
            <a:endParaRPr/>
          </a:p>
          <a:p>
            <a:pPr indent="-514349" lvl="0" marL="990000" rtl="0" algn="l">
              <a:spcBef>
                <a:spcPts val="2000"/>
              </a:spcBef>
              <a:spcAft>
                <a:spcPts val="0"/>
              </a:spcAft>
              <a:buSzPts val="4500"/>
              <a:buChar char="•"/>
            </a:pPr>
            <a:r>
              <a:rPr lang="en-NL" sz="4500"/>
              <a:t>Publications, deliverables, best practices and guidelines</a:t>
            </a:r>
            <a:endParaRPr sz="4500"/>
          </a:p>
        </p:txBody>
      </p:sp>
      <p:sp>
        <p:nvSpPr>
          <p:cNvPr id="882" name="Google Shape;882;p81"/>
          <p:cNvSpPr txBox="1"/>
          <p:nvPr>
            <p:ph type="title"/>
          </p:nvPr>
        </p:nvSpPr>
        <p:spPr>
          <a:xfrm>
            <a:off x="36771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Website structure - proposal</a:t>
            </a:r>
            <a:endParaRPr/>
          </a:p>
        </p:txBody>
      </p:sp>
      <p:sp>
        <p:nvSpPr>
          <p:cNvPr id="883" name="Google Shape;883;p81"/>
          <p:cNvSpPr txBox="1"/>
          <p:nvPr>
            <p:ph idx="2" type="subTitle"/>
          </p:nvPr>
        </p:nvSpPr>
        <p:spPr>
          <a:xfrm>
            <a:off x="36771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a:t>due in M3</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7" name="Shape 887"/>
        <p:cNvGrpSpPr/>
        <p:nvPr/>
      </p:nvGrpSpPr>
      <p:grpSpPr>
        <a:xfrm>
          <a:off x="0" y="0"/>
          <a:ext cx="0" cy="0"/>
          <a:chOff x="0" y="0"/>
          <a:chExt cx="0" cy="0"/>
        </a:xfrm>
      </p:grpSpPr>
      <p:sp>
        <p:nvSpPr>
          <p:cNvPr id="888" name="Google Shape;888;p82"/>
          <p:cNvSpPr txBox="1"/>
          <p:nvPr>
            <p:ph idx="1" type="body"/>
          </p:nvPr>
        </p:nvSpPr>
        <p:spPr>
          <a:xfrm>
            <a:off x="2563814" y="1755775"/>
            <a:ext cx="21031200" cy="533400"/>
          </a:xfrm>
          <a:prstGeom prst="rect">
            <a:avLst/>
          </a:prstGeom>
        </p:spPr>
        <p:txBody>
          <a:bodyPr anchorCtr="0" anchor="t" bIns="45700" lIns="45700" spcFirstLastPara="1" rIns="45700" wrap="square" tIns="45700">
            <a:noAutofit/>
          </a:bodyPr>
          <a:lstStyle/>
          <a:p>
            <a:pPr indent="0" lvl="0" marL="0" rtl="0" algn="l">
              <a:spcBef>
                <a:spcPts val="1000"/>
              </a:spcBef>
              <a:spcAft>
                <a:spcPts val="0"/>
              </a:spcAft>
              <a:buNone/>
            </a:pPr>
            <a:r>
              <a:t/>
            </a:r>
            <a:endParaRPr/>
          </a:p>
        </p:txBody>
      </p:sp>
      <p:sp>
        <p:nvSpPr>
          <p:cNvPr id="889" name="Google Shape;889;p82"/>
          <p:cNvSpPr txBox="1"/>
          <p:nvPr>
            <p:ph type="title"/>
          </p:nvPr>
        </p:nvSpPr>
        <p:spPr>
          <a:xfrm>
            <a:off x="2564146" y="935396"/>
            <a:ext cx="21031200" cy="868200"/>
          </a:xfrm>
          <a:prstGeom prst="rect">
            <a:avLst/>
          </a:prstGeom>
        </p:spPr>
        <p:txBody>
          <a:bodyPr anchorCtr="0" anchor="ctr" bIns="45700" lIns="45700" spcFirstLastPara="1" rIns="45700" wrap="square" tIns="45700">
            <a:spAutoFit/>
          </a:bodyPr>
          <a:lstStyle/>
          <a:p>
            <a:pPr indent="0" lvl="0" marL="0" rtl="0" algn="l">
              <a:spcBef>
                <a:spcPts val="0"/>
              </a:spcBef>
              <a:spcAft>
                <a:spcPts val="0"/>
              </a:spcAft>
              <a:buNone/>
            </a:pPr>
            <a:r>
              <a:rPr lang="en-NL"/>
              <a:t>Target groups</a:t>
            </a:r>
            <a:endParaRPr/>
          </a:p>
        </p:txBody>
      </p:sp>
      <p:sp>
        <p:nvSpPr>
          <p:cNvPr id="890" name="Google Shape;890;p82"/>
          <p:cNvSpPr txBox="1"/>
          <p:nvPr>
            <p:ph idx="12" type="sldNum"/>
          </p:nvPr>
        </p:nvSpPr>
        <p:spPr>
          <a:xfrm>
            <a:off x="23383674" y="13045350"/>
            <a:ext cx="4512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sp>
        <p:nvSpPr>
          <p:cNvPr id="891" name="Google Shape;891;p82"/>
          <p:cNvSpPr txBox="1"/>
          <p:nvPr>
            <p:ph idx="2" type="body"/>
          </p:nvPr>
        </p:nvSpPr>
        <p:spPr>
          <a:xfrm>
            <a:off x="1831774" y="4433997"/>
            <a:ext cx="5588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Users	</a:t>
            </a:r>
            <a:endParaRPr/>
          </a:p>
        </p:txBody>
      </p:sp>
      <p:sp>
        <p:nvSpPr>
          <p:cNvPr id="892" name="Google Shape;892;p82"/>
          <p:cNvSpPr txBox="1"/>
          <p:nvPr>
            <p:ph idx="3" type="body"/>
          </p:nvPr>
        </p:nvSpPr>
        <p:spPr>
          <a:xfrm>
            <a:off x="1831773" y="6061023"/>
            <a:ext cx="55881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e.g. research infras, user communities</a:t>
            </a:r>
            <a:endParaRPr/>
          </a:p>
        </p:txBody>
      </p:sp>
      <p:sp>
        <p:nvSpPr>
          <p:cNvPr id="893" name="Google Shape;893;p82"/>
          <p:cNvSpPr txBox="1"/>
          <p:nvPr>
            <p:ph idx="4" type="body"/>
          </p:nvPr>
        </p:nvSpPr>
        <p:spPr>
          <a:xfrm>
            <a:off x="9055918" y="4281597"/>
            <a:ext cx="5588100" cy="14778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Similar AI initiatives</a:t>
            </a:r>
            <a:endParaRPr/>
          </a:p>
        </p:txBody>
      </p:sp>
      <p:sp>
        <p:nvSpPr>
          <p:cNvPr id="894" name="Google Shape;894;p82"/>
          <p:cNvSpPr txBox="1"/>
          <p:nvPr>
            <p:ph idx="5" type="body"/>
          </p:nvPr>
        </p:nvSpPr>
        <p:spPr>
          <a:xfrm>
            <a:off x="9055918" y="6061023"/>
            <a:ext cx="5588100" cy="1847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e.g. </a:t>
            </a:r>
            <a:r>
              <a:rPr lang="en-NL"/>
              <a:t>AI4EU platform, AI activities under Pillar II of Horizon Europe</a:t>
            </a:r>
            <a:endParaRPr/>
          </a:p>
        </p:txBody>
      </p:sp>
      <p:sp>
        <p:nvSpPr>
          <p:cNvPr id="895" name="Google Shape;895;p82"/>
          <p:cNvSpPr txBox="1"/>
          <p:nvPr>
            <p:ph idx="6" type="body"/>
          </p:nvPr>
        </p:nvSpPr>
        <p:spPr>
          <a:xfrm>
            <a:off x="16786860" y="4433997"/>
            <a:ext cx="5588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Decision makers</a:t>
            </a:r>
            <a:endParaRPr/>
          </a:p>
        </p:txBody>
      </p:sp>
      <p:sp>
        <p:nvSpPr>
          <p:cNvPr id="896" name="Google Shape;896;p82"/>
          <p:cNvSpPr txBox="1"/>
          <p:nvPr>
            <p:ph idx="7" type="body"/>
          </p:nvPr>
        </p:nvSpPr>
        <p:spPr>
          <a:xfrm>
            <a:off x="16811059" y="6061023"/>
            <a:ext cx="55881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e.g. </a:t>
            </a:r>
            <a:r>
              <a:rPr lang="en-NL"/>
              <a:t>policy makers, local authorities</a:t>
            </a:r>
            <a:endParaRPr/>
          </a:p>
        </p:txBody>
      </p:sp>
      <p:sp>
        <p:nvSpPr>
          <p:cNvPr id="897" name="Google Shape;897;p82"/>
          <p:cNvSpPr txBox="1"/>
          <p:nvPr>
            <p:ph idx="8" type="body"/>
          </p:nvPr>
        </p:nvSpPr>
        <p:spPr>
          <a:xfrm>
            <a:off x="9179468" y="11192708"/>
            <a:ext cx="55881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b="0" lang="en-NL" sz="4000">
                <a:solidFill>
                  <a:srgbClr val="828282"/>
                </a:solidFill>
                <a:latin typeface="DM Sans"/>
                <a:ea typeface="DM Sans"/>
                <a:cs typeface="DM Sans"/>
                <a:sym typeface="DM Sans"/>
              </a:rPr>
              <a:t>e.g. NGOs, specialised training centres</a:t>
            </a:r>
            <a:endParaRPr b="0">
              <a:latin typeface="DM Sans"/>
              <a:ea typeface="DM Sans"/>
              <a:cs typeface="DM Sans"/>
              <a:sym typeface="DM Sans"/>
            </a:endParaRPr>
          </a:p>
        </p:txBody>
      </p:sp>
      <p:sp>
        <p:nvSpPr>
          <p:cNvPr id="898" name="Google Shape;898;p82"/>
          <p:cNvSpPr txBox="1"/>
          <p:nvPr>
            <p:ph idx="9" type="body"/>
          </p:nvPr>
        </p:nvSpPr>
        <p:spPr>
          <a:xfrm>
            <a:off x="1831774" y="9105158"/>
            <a:ext cx="55881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sz="4000">
                <a:solidFill>
                  <a:srgbClr val="828282"/>
                </a:solidFill>
              </a:rPr>
              <a:t>e.g. environment monitoring companies</a:t>
            </a:r>
            <a:endParaRPr/>
          </a:p>
        </p:txBody>
      </p:sp>
      <p:sp>
        <p:nvSpPr>
          <p:cNvPr id="899" name="Google Shape;899;p82"/>
          <p:cNvSpPr txBox="1"/>
          <p:nvPr>
            <p:ph idx="13" type="body"/>
          </p:nvPr>
        </p:nvSpPr>
        <p:spPr>
          <a:xfrm>
            <a:off x="16811059" y="9105158"/>
            <a:ext cx="5588100" cy="5541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
        <p:nvSpPr>
          <p:cNvPr id="900" name="Google Shape;900;p82"/>
          <p:cNvSpPr txBox="1"/>
          <p:nvPr>
            <p:ph idx="2" type="body"/>
          </p:nvPr>
        </p:nvSpPr>
        <p:spPr>
          <a:xfrm>
            <a:off x="1831774" y="8316097"/>
            <a:ext cx="5588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Private sector</a:t>
            </a:r>
            <a:r>
              <a:rPr lang="en-NL"/>
              <a:t>	</a:t>
            </a:r>
            <a:endParaRPr/>
          </a:p>
        </p:txBody>
      </p:sp>
      <p:sp>
        <p:nvSpPr>
          <p:cNvPr id="901" name="Google Shape;901;p82"/>
          <p:cNvSpPr txBox="1"/>
          <p:nvPr>
            <p:ph idx="2" type="body"/>
          </p:nvPr>
        </p:nvSpPr>
        <p:spPr>
          <a:xfrm>
            <a:off x="9179487" y="8237397"/>
            <a:ext cx="5588100" cy="29553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Organisations/</a:t>
            </a:r>
            <a:endParaRPr/>
          </a:p>
          <a:p>
            <a:pPr indent="0" lvl="0" marL="0" rtl="0" algn="l">
              <a:spcBef>
                <a:spcPts val="0"/>
              </a:spcBef>
              <a:spcAft>
                <a:spcPts val="0"/>
              </a:spcAft>
              <a:buNone/>
            </a:pPr>
            <a:r>
              <a:rPr lang="en-NL"/>
              <a:t>agencies from different disciplines</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5" name="Shape 905"/>
        <p:cNvGrpSpPr/>
        <p:nvPr/>
      </p:nvGrpSpPr>
      <p:grpSpPr>
        <a:xfrm>
          <a:off x="0" y="0"/>
          <a:ext cx="0" cy="0"/>
          <a:chOff x="0" y="0"/>
          <a:chExt cx="0" cy="0"/>
        </a:xfrm>
      </p:grpSpPr>
      <p:sp>
        <p:nvSpPr>
          <p:cNvPr id="906" name="Google Shape;906;p83"/>
          <p:cNvSpPr txBox="1"/>
          <p:nvPr>
            <p:ph type="title"/>
          </p:nvPr>
        </p:nvSpPr>
        <p:spPr>
          <a:xfrm>
            <a:off x="68775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Monitoring indicators</a:t>
            </a:r>
            <a:endParaRPr/>
          </a:p>
        </p:txBody>
      </p:sp>
      <p:graphicFrame>
        <p:nvGraphicFramePr>
          <p:cNvPr id="907" name="Google Shape;907;p83"/>
          <p:cNvGraphicFramePr/>
          <p:nvPr/>
        </p:nvGraphicFramePr>
        <p:xfrm>
          <a:off x="2589775" y="1915300"/>
          <a:ext cx="3000000" cy="3000000"/>
        </p:xfrm>
        <a:graphic>
          <a:graphicData uri="http://schemas.openxmlformats.org/drawingml/2006/table">
            <a:tbl>
              <a:tblPr>
                <a:noFill/>
                <a:tableStyleId>{80194D39-60CD-492F-B696-AA27C3E77FD3}</a:tableStyleId>
              </a:tblPr>
              <a:tblGrid>
                <a:gridCol w="1745850"/>
                <a:gridCol w="7765450"/>
                <a:gridCol w="10650775"/>
              </a:tblGrid>
              <a:tr h="518125">
                <a:tc>
                  <a:txBody>
                    <a:bodyPr/>
                    <a:lstStyle/>
                    <a:p>
                      <a:pPr indent="0" lvl="0" marL="0" rtl="0" algn="l">
                        <a:spcBef>
                          <a:spcPts val="0"/>
                        </a:spcBef>
                        <a:spcAft>
                          <a:spcPts val="0"/>
                        </a:spcAft>
                        <a:buNone/>
                      </a:pPr>
                      <a:r>
                        <a:t/>
                      </a:r>
                      <a:endParaRPr b="1" sz="3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b="1" lang="en-NL" sz="3500">
                          <a:latin typeface="DM Sans"/>
                          <a:ea typeface="DM Sans"/>
                          <a:cs typeface="DM Sans"/>
                          <a:sym typeface="DM Sans"/>
                        </a:rPr>
                        <a:t>Activity</a:t>
                      </a:r>
                      <a:endParaRPr b="1" sz="3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b="1" lang="en-NL" sz="3500">
                          <a:latin typeface="DM Sans"/>
                          <a:ea typeface="DM Sans"/>
                          <a:cs typeface="DM Sans"/>
                          <a:sym typeface="DM Sans"/>
                        </a:rPr>
                        <a:t>Measure</a:t>
                      </a:r>
                      <a:endParaRPr b="1" sz="3500">
                        <a:latin typeface="DM Sans"/>
                        <a:ea typeface="DM Sans"/>
                        <a:cs typeface="DM Sans"/>
                        <a:sym typeface="DM Sans"/>
                      </a:endParaRPr>
                    </a:p>
                  </a:txBody>
                  <a:tcPr marT="91425" marB="91425" marR="91425" marL="91425"/>
                </a:tc>
              </a:tr>
              <a:tr h="2194525">
                <a:tc rowSpan="3">
                  <a:txBody>
                    <a:bodyPr/>
                    <a:lstStyle/>
                    <a:p>
                      <a:pPr indent="0" lvl="0" marL="0" rtl="0" algn="ctr">
                        <a:spcBef>
                          <a:spcPts val="0"/>
                        </a:spcBef>
                        <a:spcAft>
                          <a:spcPts val="0"/>
                        </a:spcAft>
                        <a:buNone/>
                      </a:pPr>
                      <a:r>
                        <a:rPr b="1" lang="en-NL" sz="2500">
                          <a:latin typeface="DM Sans"/>
                          <a:ea typeface="DM Sans"/>
                          <a:cs typeface="DM Sans"/>
                          <a:sym typeface="DM Sans"/>
                        </a:rPr>
                        <a:t>Users</a:t>
                      </a:r>
                      <a:endParaRPr b="1" sz="2500">
                        <a:latin typeface="DM Sans"/>
                        <a:ea typeface="DM Sans"/>
                        <a:cs typeface="DM Sans"/>
                        <a:sym typeface="DM Sans"/>
                      </a:endParaRPr>
                    </a:p>
                  </a:txBody>
                  <a:tcPr marT="91425" marB="91425" marR="91425" marL="91425" anchor="ctr"/>
                </a:tc>
                <a:tc>
                  <a:txBody>
                    <a:bodyPr/>
                    <a:lstStyle/>
                    <a:p>
                      <a:pPr indent="0" lvl="0" marL="0" rtl="0" algn="l">
                        <a:spcBef>
                          <a:spcPts val="0"/>
                        </a:spcBef>
                        <a:spcAft>
                          <a:spcPts val="0"/>
                        </a:spcAft>
                        <a:buNone/>
                      </a:pPr>
                      <a:r>
                        <a:rPr lang="en-NL" sz="2500">
                          <a:latin typeface="DM Sans"/>
                          <a:ea typeface="DM Sans"/>
                          <a:cs typeface="DM Sans"/>
                          <a:sym typeface="DM Sans"/>
                        </a:rPr>
                        <a:t>Create and maintain (online) engagement channels</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Page visits, engagement rate on social media, </a:t>
                      </a:r>
                      <a:br>
                        <a:rPr lang="en-NL" sz="2500">
                          <a:latin typeface="DM Sans"/>
                          <a:ea typeface="DM Sans"/>
                          <a:cs typeface="DM Sans"/>
                          <a:sym typeface="DM Sans"/>
                        </a:rPr>
                      </a:br>
                      <a:r>
                        <a:rPr lang="en-NL" sz="2500">
                          <a:latin typeface="DM Sans"/>
                          <a:ea typeface="DM Sans"/>
                          <a:cs typeface="DM Sans"/>
                          <a:sym typeface="DM Sans"/>
                        </a:rPr>
                        <a:t># clicks on project related content in EGI newsletter, </a:t>
                      </a:r>
                      <a:br>
                        <a:rPr lang="en-NL" sz="2500">
                          <a:latin typeface="DM Sans"/>
                          <a:ea typeface="DM Sans"/>
                          <a:cs typeface="DM Sans"/>
                          <a:sym typeface="DM Sans"/>
                        </a:rPr>
                      </a:br>
                      <a:r>
                        <a:rPr lang="en-NL" sz="2500">
                          <a:latin typeface="DM Sans"/>
                          <a:ea typeface="DM Sans"/>
                          <a:cs typeface="DM Sans"/>
                          <a:sym typeface="DM Sans"/>
                        </a:rPr>
                        <a:t># attendees during presentations at events leading to an indication (e.g., feedback, low # requests for more information) that the audience understands the project.</a:t>
                      </a:r>
                      <a:endParaRPr sz="2500">
                        <a:latin typeface="DM Sans"/>
                        <a:ea typeface="DM Sans"/>
                        <a:cs typeface="DM Sans"/>
                        <a:sym typeface="DM Sans"/>
                      </a:endParaRPr>
                    </a:p>
                  </a:txBody>
                  <a:tcPr marT="91425" marB="91425" marR="91425" marL="91425"/>
                </a:tc>
              </a:tr>
              <a:tr h="518125">
                <a:tc vMerge="1"/>
                <a:tc>
                  <a:txBody>
                    <a:bodyPr/>
                    <a:lstStyle/>
                    <a:p>
                      <a:pPr indent="0" lvl="0" marL="0" rtl="0" algn="l">
                        <a:spcBef>
                          <a:spcPts val="0"/>
                        </a:spcBef>
                        <a:spcAft>
                          <a:spcPts val="0"/>
                        </a:spcAft>
                        <a:buNone/>
                      </a:pPr>
                      <a:r>
                        <a:rPr lang="en-NL" sz="2500">
                          <a:latin typeface="DM Sans"/>
                          <a:ea typeface="DM Sans"/>
                          <a:cs typeface="DM Sans"/>
                          <a:sym typeface="DM Sans"/>
                        </a:rPr>
                        <a:t>Promote use cases</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Use cases clicked on website,</a:t>
                      </a:r>
                      <a:br>
                        <a:rPr lang="en-NL" sz="2500">
                          <a:latin typeface="DM Sans"/>
                          <a:ea typeface="DM Sans"/>
                          <a:cs typeface="DM Sans"/>
                          <a:sym typeface="DM Sans"/>
                        </a:rPr>
                      </a:br>
                      <a:r>
                        <a:rPr lang="en-NL" sz="2500">
                          <a:latin typeface="DM Sans"/>
                          <a:ea typeface="DM Sans"/>
                          <a:cs typeface="DM Sans"/>
                          <a:sym typeface="DM Sans"/>
                        </a:rPr>
                        <a:t># times use cases brochures downloaded, leading to an indication (e.g.,</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feedback, presentations) that the audience understands and exploits the use cases.</a:t>
                      </a:r>
                      <a:endParaRPr sz="2500">
                        <a:latin typeface="DM Sans"/>
                        <a:ea typeface="DM Sans"/>
                        <a:cs typeface="DM Sans"/>
                        <a:sym typeface="DM Sans"/>
                      </a:endParaRPr>
                    </a:p>
                  </a:txBody>
                  <a:tcPr marT="91425" marB="91425" marR="91425" marL="91425"/>
                </a:tc>
              </a:tr>
              <a:tr h="1859250">
                <a:tc vMerge="1"/>
                <a:tc>
                  <a:txBody>
                    <a:bodyPr/>
                    <a:lstStyle/>
                    <a:p>
                      <a:pPr indent="0" lvl="0" marL="0" rtl="0" algn="l">
                        <a:spcBef>
                          <a:spcPts val="0"/>
                        </a:spcBef>
                        <a:spcAft>
                          <a:spcPts val="0"/>
                        </a:spcAft>
                        <a:buNone/>
                      </a:pPr>
                      <a:r>
                        <a:rPr lang="en-NL" sz="2500">
                          <a:latin typeface="DM Sans"/>
                          <a:ea typeface="DM Sans"/>
                          <a:cs typeface="DM Sans"/>
                          <a:sym typeface="DM Sans"/>
                        </a:rPr>
                        <a:t>Inform users how to access and use the outputs of the</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project (services, IT platform, image repository etc.)</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Page visits, engagement rate on social media, </a:t>
                      </a:r>
                      <a:br>
                        <a:rPr lang="en-NL" sz="2500">
                          <a:latin typeface="DM Sans"/>
                          <a:ea typeface="DM Sans"/>
                          <a:cs typeface="DM Sans"/>
                          <a:sym typeface="DM Sans"/>
                        </a:rPr>
                      </a:br>
                      <a:r>
                        <a:rPr lang="en-NL" sz="2500">
                          <a:latin typeface="DM Sans"/>
                          <a:ea typeface="DM Sans"/>
                          <a:cs typeface="DM Sans"/>
                          <a:sym typeface="DM Sans"/>
                        </a:rPr>
                        <a:t># attendees during presentations at events, </a:t>
                      </a:r>
                      <a:br>
                        <a:rPr lang="en-NL" sz="2500">
                          <a:latin typeface="DM Sans"/>
                          <a:ea typeface="DM Sans"/>
                          <a:cs typeface="DM Sans"/>
                          <a:sym typeface="DM Sans"/>
                        </a:rPr>
                      </a:br>
                      <a:r>
                        <a:rPr lang="en-NL" sz="2500">
                          <a:latin typeface="DM Sans"/>
                          <a:ea typeface="DM Sans"/>
                          <a:cs typeface="DM Sans"/>
                          <a:sym typeface="DM Sans"/>
                        </a:rPr>
                        <a:t># attendees at webinars and training, leading to an indication (e.g., new use cases) that the audience uses the outputs of the project correctly.</a:t>
                      </a:r>
                      <a:endParaRPr sz="2500">
                        <a:latin typeface="DM Sans"/>
                        <a:ea typeface="DM Sans"/>
                        <a:cs typeface="DM Sans"/>
                        <a:sym typeface="DM Sans"/>
                      </a:endParaRPr>
                    </a:p>
                  </a:txBody>
                  <a:tcPr marT="91425" marB="91425" marR="91425" marL="91425"/>
                </a:tc>
              </a:tr>
              <a:tr h="1859250">
                <a:tc>
                  <a:txBody>
                    <a:bodyPr/>
                    <a:lstStyle/>
                    <a:p>
                      <a:pPr indent="0" lvl="0" marL="0" rtl="0" algn="ctr">
                        <a:spcBef>
                          <a:spcPts val="0"/>
                        </a:spcBef>
                        <a:spcAft>
                          <a:spcPts val="0"/>
                        </a:spcAft>
                        <a:buNone/>
                      </a:pPr>
                      <a:r>
                        <a:rPr b="1" lang="en-NL" sz="2500">
                          <a:latin typeface="DM Sans"/>
                          <a:ea typeface="DM Sans"/>
                          <a:cs typeface="DM Sans"/>
                          <a:sym typeface="DM Sans"/>
                        </a:rPr>
                        <a:t>Similar AI initiatives</a:t>
                      </a:r>
                      <a:endParaRPr b="1"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Share news items on project objectives and activities</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Clicks on newsletter item, interaction during</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events/email, leading to an indication (e.g., request for collaboration/more information) that the audience understands the benefits of the project for the (shared) AI environment.</a:t>
                      </a:r>
                      <a:endParaRPr sz="2500">
                        <a:latin typeface="DM Sans"/>
                        <a:ea typeface="DM Sans"/>
                        <a:cs typeface="DM Sans"/>
                        <a:sym typeface="DM Sans"/>
                      </a:endParaRPr>
                    </a:p>
                  </a:txBody>
                  <a:tcPr marT="91425" marB="91425" marR="91425" marL="91425"/>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9" name="Shape 519"/>
        <p:cNvGrpSpPr/>
        <p:nvPr/>
      </p:nvGrpSpPr>
      <p:grpSpPr>
        <a:xfrm>
          <a:off x="0" y="0"/>
          <a:ext cx="0" cy="0"/>
          <a:chOff x="0" y="0"/>
          <a:chExt cx="0" cy="0"/>
        </a:xfrm>
      </p:grpSpPr>
      <p:sp>
        <p:nvSpPr>
          <p:cNvPr id="520" name="Google Shape;520;p48"/>
          <p:cNvSpPr txBox="1"/>
          <p:nvPr>
            <p:ph type="title"/>
          </p:nvPr>
        </p:nvSpPr>
        <p:spPr>
          <a:xfrm>
            <a:off x="2874975" y="760700"/>
            <a:ext cx="20665800" cy="754500"/>
          </a:xfrm>
          <a:prstGeom prst="rect">
            <a:avLst/>
          </a:prstGeom>
          <a:noFill/>
          <a:ln>
            <a:noFill/>
          </a:ln>
        </p:spPr>
        <p:txBody>
          <a:bodyPr anchorCtr="0" anchor="t" bIns="121875" lIns="243800" spcFirstLastPara="1" rIns="243800" wrap="square" tIns="121875">
            <a:noAutofit/>
          </a:bodyPr>
          <a:lstStyle/>
          <a:p>
            <a:pPr indent="0" lvl="0" marL="0" rtl="0" algn="l">
              <a:lnSpc>
                <a:spcPct val="90000"/>
              </a:lnSpc>
              <a:spcBef>
                <a:spcPts val="0"/>
              </a:spcBef>
              <a:spcAft>
                <a:spcPts val="0"/>
              </a:spcAft>
              <a:buSzPts val="6700"/>
              <a:buNone/>
            </a:pPr>
            <a:r>
              <a:rPr lang="en-NL"/>
              <a:t>Key Facts</a:t>
            </a:r>
            <a:endParaRPr/>
          </a:p>
        </p:txBody>
      </p:sp>
      <p:sp>
        <p:nvSpPr>
          <p:cNvPr id="521" name="Google Shape;521;p48"/>
          <p:cNvSpPr/>
          <p:nvPr>
            <p:ph idx="1" type="body"/>
          </p:nvPr>
        </p:nvSpPr>
        <p:spPr>
          <a:xfrm>
            <a:off x="1058250" y="2296200"/>
            <a:ext cx="21031200" cy="5210400"/>
          </a:xfrm>
          <a:prstGeom prst="roundRect">
            <a:avLst>
              <a:gd fmla="val 16667" name="adj"/>
            </a:avLst>
          </a:prstGeom>
          <a:solidFill>
            <a:srgbClr val="1E4E79"/>
          </a:solidFill>
          <a:ln cap="flat" cmpd="sng" w="25400">
            <a:solidFill>
              <a:srgbClr val="31538F"/>
            </a:solidFill>
            <a:prstDash val="solid"/>
            <a:round/>
            <a:headEnd len="sm" w="sm" type="none"/>
            <a:tailEnd len="sm" w="sm" type="none"/>
          </a:ln>
        </p:spPr>
        <p:txBody>
          <a:bodyPr anchorCtr="0" anchor="ctr" bIns="121875" lIns="243800" spcFirstLastPara="1" rIns="243800" wrap="square" tIns="121875">
            <a:noAutofit/>
          </a:bodyPr>
          <a:lstStyle/>
          <a:p>
            <a:pPr indent="0" lvl="0" marL="0" rtl="0" algn="l">
              <a:spcBef>
                <a:spcPts val="0"/>
              </a:spcBef>
              <a:spcAft>
                <a:spcPts val="0"/>
              </a:spcAft>
              <a:buNone/>
            </a:pPr>
            <a:r>
              <a:rPr b="1" lang="en-NL" sz="4800">
                <a:solidFill>
                  <a:srgbClr val="FFB600"/>
                </a:solidFill>
              </a:rPr>
              <a:t>OBJECTIVE:</a:t>
            </a:r>
            <a:endParaRPr b="1" sz="4800">
              <a:solidFill>
                <a:srgbClr val="FFB600"/>
              </a:solidFill>
            </a:endParaRPr>
          </a:p>
          <a:p>
            <a:pPr indent="0" lvl="0" marL="0" rtl="0" algn="l">
              <a:lnSpc>
                <a:spcPct val="115000"/>
              </a:lnSpc>
              <a:spcBef>
                <a:spcPts val="0"/>
              </a:spcBef>
              <a:spcAft>
                <a:spcPts val="0"/>
              </a:spcAft>
              <a:buNone/>
            </a:pPr>
            <a:r>
              <a:rPr i="1" lang="en-NL" sz="3900">
                <a:solidFill>
                  <a:srgbClr val="DAFAFA"/>
                </a:solidFill>
              </a:rPr>
              <a:t>To deploy, operate, validate, and promote a dedicated </a:t>
            </a:r>
            <a:r>
              <a:rPr b="1" i="1" lang="en-NL" sz="3900">
                <a:solidFill>
                  <a:srgbClr val="DAFAFA"/>
                </a:solidFill>
              </a:rPr>
              <a:t>iMagine AI framework</a:t>
            </a:r>
            <a:r>
              <a:rPr i="1" lang="en-NL" sz="3900">
                <a:solidFill>
                  <a:srgbClr val="DAFAFA"/>
                </a:solidFill>
              </a:rPr>
              <a:t> and platform, connected to EOSC and AI4EU, giving researchers in </a:t>
            </a:r>
            <a:r>
              <a:rPr b="1" i="1" lang="en-NL" sz="3900">
                <a:solidFill>
                  <a:srgbClr val="DAFAFA"/>
                </a:solidFill>
              </a:rPr>
              <a:t>aquatic sciences</a:t>
            </a:r>
            <a:r>
              <a:rPr i="1" lang="en-NL" sz="3900">
                <a:solidFill>
                  <a:srgbClr val="DAFAFA"/>
                </a:solidFill>
              </a:rPr>
              <a:t> open access to a </a:t>
            </a:r>
            <a:r>
              <a:rPr b="1" i="1" lang="en-NL" sz="3900">
                <a:solidFill>
                  <a:srgbClr val="DAFAFA"/>
                </a:solidFill>
              </a:rPr>
              <a:t>diverse portfolio of AI based image analysis services and image repositories</a:t>
            </a:r>
            <a:r>
              <a:rPr i="1" lang="en-NL" sz="3900">
                <a:solidFill>
                  <a:srgbClr val="DAFAFA"/>
                </a:solidFill>
              </a:rPr>
              <a:t> from multiple RIs, working on and of relevance to the overarching theme of ‘Healthy oceans, seas, coastal and inland waters.</a:t>
            </a:r>
            <a:endParaRPr i="1" sz="3900">
              <a:solidFill>
                <a:srgbClr val="DAFAFA"/>
              </a:solidFill>
            </a:endParaRPr>
          </a:p>
        </p:txBody>
      </p:sp>
      <p:sp>
        <p:nvSpPr>
          <p:cNvPr id="522" name="Google Shape;522;p48"/>
          <p:cNvSpPr txBox="1"/>
          <p:nvPr>
            <p:ph idx="12" type="sldNum"/>
          </p:nvPr>
        </p:nvSpPr>
        <p:spPr>
          <a:xfrm>
            <a:off x="23351074" y="13045350"/>
            <a:ext cx="483900" cy="369300"/>
          </a:xfrm>
          <a:prstGeom prst="rect">
            <a:avLst/>
          </a:prstGeom>
        </p:spPr>
        <p:txBody>
          <a:bodyPr anchorCtr="0" anchor="t" bIns="45700" lIns="91425" spcFirstLastPara="1" rIns="91425" wrap="square" tIns="45700">
            <a:spAutoFit/>
          </a:bodyPr>
          <a:lstStyle/>
          <a:p>
            <a:pPr indent="0" lvl="0" marL="0" rtl="0" algn="r">
              <a:spcBef>
                <a:spcPts val="0"/>
              </a:spcBef>
              <a:spcAft>
                <a:spcPts val="0"/>
              </a:spcAft>
              <a:buClr>
                <a:srgbClr val="999999"/>
              </a:buClr>
              <a:buSzPts val="1800"/>
              <a:buFont typeface="DM Sans"/>
              <a:buNone/>
            </a:pPr>
            <a:fld id="{00000000-1234-1234-1234-123412341234}" type="slidenum">
              <a:rPr lang="en-NL"/>
              <a:t>‹#›</a:t>
            </a:fld>
            <a:endParaRPr/>
          </a:p>
        </p:txBody>
      </p:sp>
      <p:sp>
        <p:nvSpPr>
          <p:cNvPr id="523" name="Google Shape;523;p48"/>
          <p:cNvSpPr txBox="1"/>
          <p:nvPr/>
        </p:nvSpPr>
        <p:spPr>
          <a:xfrm>
            <a:off x="2041175" y="7937300"/>
            <a:ext cx="18237000" cy="4236000"/>
          </a:xfrm>
          <a:prstGeom prst="rect">
            <a:avLst/>
          </a:prstGeom>
          <a:noFill/>
          <a:ln>
            <a:noFill/>
          </a:ln>
        </p:spPr>
        <p:txBody>
          <a:bodyPr anchorCtr="0" anchor="t" bIns="91425" lIns="91425" spcFirstLastPara="1" rIns="91425" wrap="square" tIns="91425">
            <a:spAutoFit/>
          </a:bodyPr>
          <a:lstStyle/>
          <a:p>
            <a:pPr indent="-527050" lvl="0" marL="457200" rtl="0" algn="l">
              <a:lnSpc>
                <a:spcPct val="115000"/>
              </a:lnSpc>
              <a:spcBef>
                <a:spcPts val="0"/>
              </a:spcBef>
              <a:spcAft>
                <a:spcPts val="0"/>
              </a:spcAft>
              <a:buSzPts val="4700"/>
              <a:buFont typeface="DM Sans"/>
              <a:buChar char="●"/>
            </a:pPr>
            <a:r>
              <a:rPr b="1" lang="en-NL" sz="4700">
                <a:solidFill>
                  <a:srgbClr val="C55A11"/>
                </a:solidFill>
                <a:latin typeface="DM Sans"/>
                <a:ea typeface="DM Sans"/>
                <a:cs typeface="DM Sans"/>
                <a:sym typeface="DM Sans"/>
              </a:rPr>
              <a:t>36</a:t>
            </a:r>
            <a:r>
              <a:rPr lang="en-NL" sz="4700">
                <a:latin typeface="DM Sans"/>
                <a:ea typeface="DM Sans"/>
                <a:cs typeface="DM Sans"/>
                <a:sym typeface="DM Sans"/>
              </a:rPr>
              <a:t> project months</a:t>
            </a:r>
            <a:endParaRPr sz="4700">
              <a:latin typeface="DM Sans"/>
              <a:ea typeface="DM Sans"/>
              <a:cs typeface="DM Sans"/>
              <a:sym typeface="DM Sans"/>
            </a:endParaRPr>
          </a:p>
          <a:p>
            <a:pPr indent="-527050" lvl="0" marL="457200" rtl="0" algn="l">
              <a:lnSpc>
                <a:spcPct val="115000"/>
              </a:lnSpc>
              <a:spcBef>
                <a:spcPts val="0"/>
              </a:spcBef>
              <a:spcAft>
                <a:spcPts val="0"/>
              </a:spcAft>
              <a:buSzPts val="4700"/>
              <a:buFont typeface="DM Sans"/>
              <a:buChar char="●"/>
            </a:pPr>
            <a:r>
              <a:rPr lang="en-NL" sz="4700">
                <a:latin typeface="DM Sans"/>
                <a:ea typeface="DM Sans"/>
                <a:cs typeface="DM Sans"/>
                <a:sym typeface="DM Sans"/>
              </a:rPr>
              <a:t>From </a:t>
            </a:r>
            <a:r>
              <a:rPr b="1" lang="en-NL" sz="4700">
                <a:solidFill>
                  <a:srgbClr val="C55A11"/>
                </a:solidFill>
                <a:latin typeface="DM Sans"/>
                <a:ea typeface="DM Sans"/>
                <a:cs typeface="DM Sans"/>
                <a:sym typeface="DM Sans"/>
              </a:rPr>
              <a:t>Sept. 2022</a:t>
            </a:r>
            <a:r>
              <a:rPr lang="en-NL" sz="4700">
                <a:latin typeface="DM Sans"/>
                <a:ea typeface="DM Sans"/>
                <a:cs typeface="DM Sans"/>
                <a:sym typeface="DM Sans"/>
              </a:rPr>
              <a:t> until </a:t>
            </a:r>
            <a:r>
              <a:rPr b="1" lang="en-NL" sz="4700">
                <a:solidFill>
                  <a:srgbClr val="C55910"/>
                </a:solidFill>
                <a:latin typeface="DM Sans"/>
                <a:ea typeface="DM Sans"/>
                <a:cs typeface="DM Sans"/>
                <a:sym typeface="DM Sans"/>
              </a:rPr>
              <a:t>Aug. 2025 </a:t>
            </a:r>
            <a:endParaRPr b="1" sz="4700">
              <a:solidFill>
                <a:srgbClr val="C55910"/>
              </a:solidFill>
              <a:latin typeface="DM Sans"/>
              <a:ea typeface="DM Sans"/>
              <a:cs typeface="DM Sans"/>
              <a:sym typeface="DM Sans"/>
            </a:endParaRPr>
          </a:p>
          <a:p>
            <a:pPr indent="-527050" lvl="0" marL="457200" rtl="0" algn="l">
              <a:lnSpc>
                <a:spcPct val="115000"/>
              </a:lnSpc>
              <a:spcBef>
                <a:spcPts val="0"/>
              </a:spcBef>
              <a:spcAft>
                <a:spcPts val="0"/>
              </a:spcAft>
              <a:buSzPts val="4700"/>
              <a:buFont typeface="DM Sans"/>
              <a:buChar char="●"/>
            </a:pPr>
            <a:r>
              <a:rPr b="1" lang="en-NL" sz="4700">
                <a:solidFill>
                  <a:srgbClr val="C55A11"/>
                </a:solidFill>
                <a:latin typeface="DM Sans"/>
                <a:ea typeface="DM Sans"/>
                <a:cs typeface="DM Sans"/>
                <a:sym typeface="DM Sans"/>
              </a:rPr>
              <a:t>€4.5 million</a:t>
            </a:r>
            <a:r>
              <a:rPr lang="en-NL" sz="4700">
                <a:latin typeface="DM Sans"/>
                <a:ea typeface="DM Sans"/>
                <a:cs typeface="DM Sans"/>
                <a:sym typeface="DM Sans"/>
              </a:rPr>
              <a:t> EC funding</a:t>
            </a:r>
            <a:endParaRPr sz="4700">
              <a:latin typeface="DM Sans"/>
              <a:ea typeface="DM Sans"/>
              <a:cs typeface="DM Sans"/>
              <a:sym typeface="DM Sans"/>
            </a:endParaRPr>
          </a:p>
          <a:p>
            <a:pPr indent="-527050" lvl="0" marL="457200" rtl="0" algn="l">
              <a:lnSpc>
                <a:spcPct val="115000"/>
              </a:lnSpc>
              <a:spcBef>
                <a:spcPts val="0"/>
              </a:spcBef>
              <a:spcAft>
                <a:spcPts val="0"/>
              </a:spcAft>
              <a:buSzPts val="4700"/>
              <a:buFont typeface="DM Sans"/>
              <a:buChar char="●"/>
            </a:pPr>
            <a:r>
              <a:rPr b="1" lang="en-NL" sz="4700">
                <a:solidFill>
                  <a:srgbClr val="C55A11"/>
                </a:solidFill>
                <a:latin typeface="DM Sans"/>
                <a:ea typeface="DM Sans"/>
                <a:cs typeface="DM Sans"/>
                <a:sym typeface="DM Sans"/>
              </a:rPr>
              <a:t>24</a:t>
            </a:r>
            <a:r>
              <a:rPr lang="en-NL" sz="4700">
                <a:latin typeface="DM Sans"/>
                <a:ea typeface="DM Sans"/>
                <a:cs typeface="DM Sans"/>
                <a:sym typeface="DM Sans"/>
              </a:rPr>
              <a:t> participants (</a:t>
            </a:r>
            <a:r>
              <a:rPr b="1" lang="en-NL" sz="4700">
                <a:solidFill>
                  <a:srgbClr val="C55A11"/>
                </a:solidFill>
                <a:latin typeface="DM Sans"/>
                <a:ea typeface="DM Sans"/>
                <a:cs typeface="DM Sans"/>
                <a:sym typeface="DM Sans"/>
              </a:rPr>
              <a:t>19</a:t>
            </a:r>
            <a:r>
              <a:rPr lang="en-NL" sz="4700">
                <a:latin typeface="DM Sans"/>
                <a:ea typeface="DM Sans"/>
                <a:cs typeface="DM Sans"/>
                <a:sym typeface="DM Sans"/>
              </a:rPr>
              <a:t> beneficiaries + </a:t>
            </a:r>
            <a:r>
              <a:rPr b="1" lang="en-NL" sz="4700">
                <a:solidFill>
                  <a:srgbClr val="C55A11"/>
                </a:solidFill>
                <a:latin typeface="DM Sans"/>
                <a:ea typeface="DM Sans"/>
                <a:cs typeface="DM Sans"/>
                <a:sym typeface="DM Sans"/>
              </a:rPr>
              <a:t>5</a:t>
            </a:r>
            <a:r>
              <a:rPr lang="en-NL" sz="4700">
                <a:latin typeface="DM Sans"/>
                <a:ea typeface="DM Sans"/>
                <a:cs typeface="DM Sans"/>
                <a:sym typeface="DM Sans"/>
              </a:rPr>
              <a:t> affiliated partners)</a:t>
            </a:r>
            <a:endParaRPr sz="4700">
              <a:latin typeface="DM Sans"/>
              <a:ea typeface="DM Sans"/>
              <a:cs typeface="DM Sans"/>
              <a:sym typeface="DM Sans"/>
            </a:endParaRPr>
          </a:p>
          <a:p>
            <a:pPr indent="-527050" lvl="0" marL="457200" rtl="0" algn="l">
              <a:lnSpc>
                <a:spcPct val="115000"/>
              </a:lnSpc>
              <a:spcBef>
                <a:spcPts val="0"/>
              </a:spcBef>
              <a:spcAft>
                <a:spcPts val="0"/>
              </a:spcAft>
              <a:buSzPts val="4700"/>
              <a:buFont typeface="DM Sans"/>
              <a:buChar char="●"/>
            </a:pPr>
            <a:r>
              <a:rPr b="1" lang="en-NL" sz="4700">
                <a:solidFill>
                  <a:srgbClr val="C55A11"/>
                </a:solidFill>
                <a:highlight>
                  <a:schemeClr val="lt1"/>
                </a:highlight>
                <a:latin typeface="DM Sans"/>
                <a:ea typeface="DM Sans"/>
                <a:cs typeface="DM Sans"/>
                <a:sym typeface="DM Sans"/>
              </a:rPr>
              <a:t>18</a:t>
            </a:r>
            <a:r>
              <a:rPr lang="en-NL" sz="4700">
                <a:highlight>
                  <a:schemeClr val="lt1"/>
                </a:highlight>
                <a:latin typeface="DM Sans"/>
                <a:ea typeface="DM Sans"/>
                <a:cs typeface="DM Sans"/>
                <a:sym typeface="DM Sans"/>
              </a:rPr>
              <a:t> service installations (Virtual Access)</a:t>
            </a:r>
            <a:endParaRPr sz="4700">
              <a:highlight>
                <a:schemeClr val="lt1"/>
              </a:highlight>
              <a:latin typeface="DM Sans"/>
              <a:ea typeface="DM Sans"/>
              <a:cs typeface="DM Sans"/>
              <a:sym typeface="DM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1" name="Shape 911"/>
        <p:cNvGrpSpPr/>
        <p:nvPr/>
      </p:nvGrpSpPr>
      <p:grpSpPr>
        <a:xfrm>
          <a:off x="0" y="0"/>
          <a:ext cx="0" cy="0"/>
          <a:chOff x="0" y="0"/>
          <a:chExt cx="0" cy="0"/>
        </a:xfrm>
      </p:grpSpPr>
      <p:sp>
        <p:nvSpPr>
          <p:cNvPr id="912" name="Google Shape;912;p84"/>
          <p:cNvSpPr txBox="1"/>
          <p:nvPr>
            <p:ph type="title"/>
          </p:nvPr>
        </p:nvSpPr>
        <p:spPr>
          <a:xfrm>
            <a:off x="68775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Monitoring indicators</a:t>
            </a:r>
            <a:endParaRPr/>
          </a:p>
        </p:txBody>
      </p:sp>
      <p:graphicFrame>
        <p:nvGraphicFramePr>
          <p:cNvPr id="913" name="Google Shape;913;p84"/>
          <p:cNvGraphicFramePr/>
          <p:nvPr/>
        </p:nvGraphicFramePr>
        <p:xfrm>
          <a:off x="2589775" y="1915300"/>
          <a:ext cx="3000000" cy="3000000"/>
        </p:xfrm>
        <a:graphic>
          <a:graphicData uri="http://schemas.openxmlformats.org/drawingml/2006/table">
            <a:tbl>
              <a:tblPr>
                <a:noFill/>
                <a:tableStyleId>{80194D39-60CD-492F-B696-AA27C3E77FD3}</a:tableStyleId>
              </a:tblPr>
              <a:tblGrid>
                <a:gridCol w="1745850"/>
                <a:gridCol w="7856375"/>
                <a:gridCol w="10559850"/>
              </a:tblGrid>
              <a:tr h="518125">
                <a:tc>
                  <a:txBody>
                    <a:bodyPr/>
                    <a:lstStyle/>
                    <a:p>
                      <a:pPr indent="0" lvl="0" marL="0" rtl="0" algn="l">
                        <a:spcBef>
                          <a:spcPts val="0"/>
                        </a:spcBef>
                        <a:spcAft>
                          <a:spcPts val="0"/>
                        </a:spcAft>
                        <a:buNone/>
                      </a:pPr>
                      <a:r>
                        <a:t/>
                      </a:r>
                      <a:endParaRPr b="1" sz="3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b="1" lang="en-NL" sz="3500">
                          <a:latin typeface="DM Sans"/>
                          <a:ea typeface="DM Sans"/>
                          <a:cs typeface="DM Sans"/>
                          <a:sym typeface="DM Sans"/>
                        </a:rPr>
                        <a:t>Activity</a:t>
                      </a:r>
                      <a:endParaRPr b="1" sz="3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b="1" lang="en-NL" sz="3500">
                          <a:latin typeface="DM Sans"/>
                          <a:ea typeface="DM Sans"/>
                          <a:cs typeface="DM Sans"/>
                          <a:sym typeface="DM Sans"/>
                        </a:rPr>
                        <a:t>Measure</a:t>
                      </a:r>
                      <a:endParaRPr b="1" sz="3500">
                        <a:latin typeface="DM Sans"/>
                        <a:ea typeface="DM Sans"/>
                        <a:cs typeface="DM Sans"/>
                        <a:sym typeface="DM Sans"/>
                      </a:endParaRPr>
                    </a:p>
                  </a:txBody>
                  <a:tcPr marT="91425" marB="91425" marR="91425" marL="91425"/>
                </a:tc>
              </a:tr>
              <a:tr h="2194525">
                <a:tc>
                  <a:txBody>
                    <a:bodyPr/>
                    <a:lstStyle/>
                    <a:p>
                      <a:pPr indent="0" lvl="0" marL="0" rtl="0" algn="ctr">
                        <a:spcBef>
                          <a:spcPts val="0"/>
                        </a:spcBef>
                        <a:spcAft>
                          <a:spcPts val="0"/>
                        </a:spcAft>
                        <a:buNone/>
                      </a:pPr>
                      <a:r>
                        <a:rPr b="1" lang="en-NL" sz="2500">
                          <a:latin typeface="DM Sans"/>
                          <a:ea typeface="DM Sans"/>
                          <a:cs typeface="DM Sans"/>
                          <a:sym typeface="DM Sans"/>
                        </a:rPr>
                        <a:t>Decision makers</a:t>
                      </a:r>
                      <a:endParaRPr b="1" sz="2500">
                        <a:latin typeface="DM Sans"/>
                        <a:ea typeface="DM Sans"/>
                        <a:cs typeface="DM Sans"/>
                        <a:sym typeface="DM Sans"/>
                      </a:endParaRPr>
                    </a:p>
                  </a:txBody>
                  <a:tcPr marT="91425" marB="91425" marR="91425" marL="91425" anchor="ctr"/>
                </a:tc>
                <a:tc>
                  <a:txBody>
                    <a:bodyPr/>
                    <a:lstStyle/>
                    <a:p>
                      <a:pPr indent="0" lvl="0" marL="0" rtl="0" algn="l">
                        <a:spcBef>
                          <a:spcPts val="0"/>
                        </a:spcBef>
                        <a:spcAft>
                          <a:spcPts val="0"/>
                        </a:spcAft>
                        <a:buNone/>
                      </a:pPr>
                      <a:r>
                        <a:rPr lang="en-NL" sz="2500">
                          <a:latin typeface="DM Sans"/>
                          <a:ea typeface="DM Sans"/>
                          <a:cs typeface="DM Sans"/>
                          <a:sym typeface="DM Sans"/>
                        </a:rPr>
                        <a:t>Inform about project and its importance for the environment and society</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Page visits, </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 clicks on relevant items in newsletter, leading to an</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indication (e.g., request for impact reports) that the audience will exploit the project outcome to influence policies.</a:t>
                      </a:r>
                      <a:endParaRPr sz="2500">
                        <a:latin typeface="DM Sans"/>
                        <a:ea typeface="DM Sans"/>
                        <a:cs typeface="DM Sans"/>
                        <a:sym typeface="DM Sans"/>
                      </a:endParaRPr>
                    </a:p>
                  </a:txBody>
                  <a:tcPr marT="91425" marB="91425" marR="91425" marL="91425"/>
                </a:tc>
              </a:tr>
              <a:tr h="518125">
                <a:tc>
                  <a:txBody>
                    <a:bodyPr/>
                    <a:lstStyle/>
                    <a:p>
                      <a:pPr indent="0" lvl="0" marL="0" rtl="0" algn="ctr">
                        <a:spcBef>
                          <a:spcPts val="0"/>
                        </a:spcBef>
                        <a:spcAft>
                          <a:spcPts val="0"/>
                        </a:spcAft>
                        <a:buNone/>
                      </a:pPr>
                      <a:r>
                        <a:rPr b="1" lang="en-NL" sz="2500">
                          <a:latin typeface="DM Sans"/>
                          <a:ea typeface="DM Sans"/>
                          <a:cs typeface="DM Sans"/>
                          <a:sym typeface="DM Sans"/>
                        </a:rPr>
                        <a:t>Service and content providers</a:t>
                      </a:r>
                      <a:endParaRPr b="1" sz="2500">
                        <a:latin typeface="DM Sans"/>
                        <a:ea typeface="DM Sans"/>
                        <a:cs typeface="DM Sans"/>
                        <a:sym typeface="DM Sans"/>
                      </a:endParaRPr>
                    </a:p>
                  </a:txBody>
                  <a:tcPr marT="91425" marB="91425" marR="91425" marL="91425" anchor="ctr"/>
                </a:tc>
                <a:tc>
                  <a:txBody>
                    <a:bodyPr/>
                    <a:lstStyle/>
                    <a:p>
                      <a:pPr indent="0" lvl="0" marL="0" rtl="0" algn="l">
                        <a:spcBef>
                          <a:spcPts val="0"/>
                        </a:spcBef>
                        <a:spcAft>
                          <a:spcPts val="0"/>
                        </a:spcAft>
                        <a:buNone/>
                      </a:pPr>
                      <a:r>
                        <a:rPr lang="en-NL" sz="2500">
                          <a:latin typeface="DM Sans"/>
                          <a:ea typeface="DM Sans"/>
                          <a:cs typeface="DM Sans"/>
                          <a:sym typeface="DM Sans"/>
                        </a:rPr>
                        <a:t>Communicate about possibilities to offer/highlight services</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Page visits, </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 clicks on item in newsletter, </a:t>
                      </a:r>
                      <a:endParaRPr sz="2500">
                        <a:latin typeface="DM Sans"/>
                        <a:ea typeface="DM Sans"/>
                        <a:cs typeface="DM Sans"/>
                        <a:sym typeface="DM Sans"/>
                      </a:endParaRPr>
                    </a:p>
                    <a:p>
                      <a:pPr indent="0" lvl="0" marL="0" rtl="0" algn="l">
                        <a:spcBef>
                          <a:spcPts val="0"/>
                        </a:spcBef>
                        <a:spcAft>
                          <a:spcPts val="0"/>
                        </a:spcAft>
                        <a:buNone/>
                      </a:pPr>
                      <a:r>
                        <a:rPr lang="en-NL" sz="2500">
                          <a:latin typeface="DM Sans"/>
                          <a:ea typeface="DM Sans"/>
                          <a:cs typeface="DM Sans"/>
                          <a:sym typeface="DM Sans"/>
                        </a:rPr>
                        <a:t># responses to call/informal inquiries to onboard service, leading to an indication (e.g., request to offer service) that the audience understands the opportunities.</a:t>
                      </a:r>
                      <a:endParaRPr sz="2500">
                        <a:latin typeface="DM Sans"/>
                        <a:ea typeface="DM Sans"/>
                        <a:cs typeface="DM Sans"/>
                        <a:sym typeface="DM Sans"/>
                      </a:endParaRPr>
                    </a:p>
                  </a:txBody>
                  <a:tcPr marT="91425" marB="91425" marR="91425" marL="91425"/>
                </a:tc>
              </a:tr>
              <a:tr h="1859250">
                <a:tc>
                  <a:txBody>
                    <a:bodyPr/>
                    <a:lstStyle/>
                    <a:p>
                      <a:pPr indent="0" lvl="0" marL="0" rtl="0" algn="ctr">
                        <a:spcBef>
                          <a:spcPts val="0"/>
                        </a:spcBef>
                        <a:spcAft>
                          <a:spcPts val="0"/>
                        </a:spcAft>
                        <a:buNone/>
                      </a:pPr>
                      <a:r>
                        <a:rPr b="1" lang="en-NL" sz="2500">
                          <a:latin typeface="DM Sans"/>
                          <a:ea typeface="DM Sans"/>
                          <a:cs typeface="DM Sans"/>
                          <a:sym typeface="DM Sans"/>
                        </a:rPr>
                        <a:t>General public</a:t>
                      </a:r>
                      <a:endParaRPr b="1" sz="2500">
                        <a:latin typeface="DM Sans"/>
                        <a:ea typeface="DM Sans"/>
                        <a:cs typeface="DM Sans"/>
                        <a:sym typeface="DM Sans"/>
                      </a:endParaRPr>
                    </a:p>
                  </a:txBody>
                  <a:tcPr marT="91425" marB="91425" marR="91425" marL="91425" anchor="ctr"/>
                </a:tc>
                <a:tc>
                  <a:txBody>
                    <a:bodyPr/>
                    <a:lstStyle/>
                    <a:p>
                      <a:pPr indent="0" lvl="0" marL="0" rtl="0" algn="l">
                        <a:spcBef>
                          <a:spcPts val="0"/>
                        </a:spcBef>
                        <a:spcAft>
                          <a:spcPts val="0"/>
                        </a:spcAft>
                        <a:buNone/>
                      </a:pPr>
                      <a:r>
                        <a:rPr lang="en-NL" sz="2500">
                          <a:latin typeface="DM Sans"/>
                          <a:ea typeface="DM Sans"/>
                          <a:cs typeface="DM Sans"/>
                          <a:sym typeface="DM Sans"/>
                        </a:rPr>
                        <a:t>Raise visibility of the project, by creating a brand identity and media pack</a:t>
                      </a:r>
                      <a:endParaRPr sz="2500">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2500">
                          <a:latin typeface="DM Sans"/>
                          <a:ea typeface="DM Sans"/>
                          <a:cs typeface="DM Sans"/>
                          <a:sym typeface="DM Sans"/>
                        </a:rPr>
                        <a:t># Downloads on communication material/media pack, </a:t>
                      </a:r>
                      <a:br>
                        <a:rPr lang="en-NL" sz="2500">
                          <a:latin typeface="DM Sans"/>
                          <a:ea typeface="DM Sans"/>
                          <a:cs typeface="DM Sans"/>
                          <a:sym typeface="DM Sans"/>
                        </a:rPr>
                      </a:br>
                      <a:r>
                        <a:rPr lang="en-NL" sz="2500">
                          <a:latin typeface="DM Sans"/>
                          <a:ea typeface="DM Sans"/>
                          <a:cs typeface="DM Sans"/>
                          <a:sym typeface="DM Sans"/>
                        </a:rPr>
                        <a:t># page visits on the ‘about’ page, leading to an indication (e.g., recognition, request for media pack) that the audience knows what the project looks like and where to find the branding/communication material.</a:t>
                      </a:r>
                      <a:endParaRPr sz="2500">
                        <a:latin typeface="DM Sans"/>
                        <a:ea typeface="DM Sans"/>
                        <a:cs typeface="DM Sans"/>
                        <a:sym typeface="DM Sans"/>
                      </a:endParaRPr>
                    </a:p>
                  </a:txBody>
                  <a:tcPr marT="91425" marB="91425" marR="91425" marL="91425"/>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85"/>
          <p:cNvSpPr txBox="1"/>
          <p:nvPr>
            <p:ph type="title"/>
          </p:nvPr>
        </p:nvSpPr>
        <p:spPr>
          <a:xfrm>
            <a:off x="4716152" y="451050"/>
            <a:ext cx="147720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sz="5600">
                <a:solidFill>
                  <a:srgbClr val="0061B0"/>
                </a:solidFill>
                <a:latin typeface="DM Sans"/>
                <a:ea typeface="DM Sans"/>
                <a:cs typeface="DM Sans"/>
                <a:sym typeface="DM Sans"/>
              </a:rPr>
              <a:t>Stakeholders engagement timeline</a:t>
            </a:r>
            <a:endParaRPr/>
          </a:p>
          <a:p>
            <a:pPr indent="0" lvl="0" marL="0" rtl="0" algn="l">
              <a:spcBef>
                <a:spcPts val="0"/>
              </a:spcBef>
              <a:spcAft>
                <a:spcPts val="0"/>
              </a:spcAft>
              <a:buNone/>
            </a:pPr>
            <a:r>
              <a:t/>
            </a:r>
            <a:endParaRPr/>
          </a:p>
        </p:txBody>
      </p:sp>
      <p:cxnSp>
        <p:nvCxnSpPr>
          <p:cNvPr id="919" name="Google Shape;919;p85"/>
          <p:cNvCxnSpPr/>
          <p:nvPr/>
        </p:nvCxnSpPr>
        <p:spPr>
          <a:xfrm>
            <a:off x="3779100" y="7414050"/>
            <a:ext cx="17217300" cy="102900"/>
          </a:xfrm>
          <a:prstGeom prst="straightConnector1">
            <a:avLst/>
          </a:prstGeom>
          <a:noFill/>
          <a:ln cap="flat" cmpd="sng" w="9525">
            <a:solidFill>
              <a:schemeClr val="dk2"/>
            </a:solidFill>
            <a:prstDash val="solid"/>
            <a:round/>
            <a:headEnd len="med" w="med" type="none"/>
            <a:tailEnd len="med" w="med" type="none"/>
          </a:ln>
        </p:spPr>
      </p:cxnSp>
      <p:sp>
        <p:nvSpPr>
          <p:cNvPr id="920" name="Google Shape;920;p85"/>
          <p:cNvSpPr/>
          <p:nvPr/>
        </p:nvSpPr>
        <p:spPr>
          <a:xfrm>
            <a:off x="3099475" y="2974000"/>
            <a:ext cx="5540100" cy="38841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NL" sz="2800">
                <a:solidFill>
                  <a:srgbClr val="828282"/>
                </a:solidFill>
                <a:latin typeface="DM Sans"/>
                <a:ea typeface="DM Sans"/>
                <a:cs typeface="DM Sans"/>
                <a:sym typeface="DM Sans"/>
              </a:rPr>
              <a:t>Users</a:t>
            </a:r>
            <a:r>
              <a:rPr lang="en-NL" sz="2800">
                <a:latin typeface="DM Sans"/>
                <a:ea typeface="DM Sans"/>
                <a:cs typeface="DM Sans"/>
                <a:sym typeface="DM Sans"/>
              </a:rPr>
              <a:t>: </a:t>
            </a:r>
            <a:r>
              <a:rPr lang="en-NL" sz="2800">
                <a:solidFill>
                  <a:srgbClr val="828282"/>
                </a:solidFill>
                <a:latin typeface="DM Sans"/>
                <a:ea typeface="DM Sans"/>
                <a:cs typeface="DM Sans"/>
                <a:sym typeface="DM Sans"/>
              </a:rPr>
              <a:t>Social media accounts set up</a:t>
            </a:r>
            <a:endParaRPr sz="2800">
              <a:solidFill>
                <a:srgbClr val="828282"/>
              </a:solidFill>
              <a:latin typeface="DM Sans"/>
              <a:ea typeface="DM Sans"/>
              <a:cs typeface="DM Sans"/>
              <a:sym typeface="DM Sans"/>
            </a:endParaRPr>
          </a:p>
          <a:p>
            <a:pPr indent="0" lvl="0" marL="0" rtl="0" algn="l">
              <a:spcBef>
                <a:spcPts val="0"/>
              </a:spcBef>
              <a:spcAft>
                <a:spcPts val="0"/>
              </a:spcAft>
              <a:buNone/>
            </a:pPr>
            <a:r>
              <a:rPr b="1" lang="en-NL" sz="2800">
                <a:solidFill>
                  <a:srgbClr val="828282"/>
                </a:solidFill>
                <a:latin typeface="DM Sans"/>
                <a:ea typeface="DM Sans"/>
                <a:cs typeface="DM Sans"/>
                <a:sym typeface="DM Sans"/>
              </a:rPr>
              <a:t>Similar AI Initiatives</a:t>
            </a:r>
            <a:r>
              <a:rPr lang="en-NL" sz="2800">
                <a:solidFill>
                  <a:srgbClr val="828282"/>
                </a:solidFill>
                <a:latin typeface="DM Sans"/>
                <a:ea typeface="DM Sans"/>
                <a:cs typeface="DM Sans"/>
                <a:sym typeface="DM Sans"/>
              </a:rPr>
              <a:t>: start creating awareness through social media</a:t>
            </a:r>
            <a:endParaRPr sz="2800">
              <a:solidFill>
                <a:srgbClr val="828282"/>
              </a:solidFill>
              <a:latin typeface="DM Sans"/>
              <a:ea typeface="DM Sans"/>
              <a:cs typeface="DM Sans"/>
              <a:sym typeface="DM Sans"/>
            </a:endParaRPr>
          </a:p>
          <a:p>
            <a:pPr indent="0" lvl="0" marL="0" rtl="0" algn="l">
              <a:spcBef>
                <a:spcPts val="0"/>
              </a:spcBef>
              <a:spcAft>
                <a:spcPts val="0"/>
              </a:spcAft>
              <a:buNone/>
            </a:pPr>
            <a:r>
              <a:rPr b="1" lang="en-NL" sz="2800">
                <a:solidFill>
                  <a:srgbClr val="828282"/>
                </a:solidFill>
                <a:latin typeface="DM Sans"/>
                <a:ea typeface="DM Sans"/>
                <a:cs typeface="DM Sans"/>
                <a:sym typeface="DM Sans"/>
              </a:rPr>
              <a:t>Decision-makers</a:t>
            </a:r>
            <a:r>
              <a:rPr lang="en-NL" sz="2800">
                <a:solidFill>
                  <a:srgbClr val="828282"/>
                </a:solidFill>
                <a:latin typeface="DM Sans"/>
                <a:ea typeface="DM Sans"/>
                <a:cs typeface="DM Sans"/>
                <a:sym typeface="DM Sans"/>
              </a:rPr>
              <a:t>: start relevant impact campaigns to create awareness on social media</a:t>
            </a:r>
            <a:endParaRPr sz="2800">
              <a:solidFill>
                <a:srgbClr val="828282"/>
              </a:solidFill>
              <a:latin typeface="DM Sans"/>
              <a:ea typeface="DM Sans"/>
              <a:cs typeface="DM Sans"/>
              <a:sym typeface="DM Sans"/>
            </a:endParaRPr>
          </a:p>
        </p:txBody>
      </p:sp>
      <p:sp>
        <p:nvSpPr>
          <p:cNvPr id="921" name="Google Shape;921;p85"/>
          <p:cNvSpPr/>
          <p:nvPr/>
        </p:nvSpPr>
        <p:spPr>
          <a:xfrm>
            <a:off x="11778050" y="3095238"/>
            <a:ext cx="5540100" cy="3884100"/>
          </a:xfrm>
          <a:prstGeom prst="wedgeRectCallout">
            <a:avLst>
              <a:gd fmla="val -20833" name="adj1"/>
              <a:gd fmla="val 62500" name="adj2"/>
            </a:avLst>
          </a:prstGeom>
          <a:noFill/>
          <a:ln cap="flat" cmpd="sng" w="9525">
            <a:solidFill>
              <a:schemeClr val="dk2"/>
            </a:solidFill>
            <a:prstDash val="solid"/>
            <a:round/>
            <a:headEnd len="sm" w="sm" type="none"/>
            <a:tailEnd len="sm" w="sm" type="none"/>
          </a:ln>
        </p:spPr>
        <p:txBody>
          <a:bodyPr anchorCtr="0" anchor="ctr" bIns="198000" lIns="91425" spcFirstLastPara="1" rIns="91425" wrap="square" tIns="198000">
            <a:noAutofit/>
          </a:bodyPr>
          <a:lstStyle/>
          <a:p>
            <a:pPr indent="0" lvl="0" marL="0" rtl="0" algn="l">
              <a:spcBef>
                <a:spcPts val="0"/>
              </a:spcBef>
              <a:spcAft>
                <a:spcPts val="0"/>
              </a:spcAft>
              <a:buNone/>
            </a:pPr>
            <a:r>
              <a:rPr b="1" lang="en-NL" sz="2500">
                <a:solidFill>
                  <a:srgbClr val="828282"/>
                </a:solidFill>
                <a:latin typeface="DM Sans"/>
                <a:ea typeface="DM Sans"/>
                <a:cs typeface="DM Sans"/>
                <a:sym typeface="DM Sans"/>
              </a:rPr>
              <a:t>Users</a:t>
            </a:r>
            <a:r>
              <a:rPr lang="en-NL" sz="2500">
                <a:solidFill>
                  <a:srgbClr val="828282"/>
                </a:solidFill>
                <a:latin typeface="DM Sans"/>
                <a:ea typeface="DM Sans"/>
                <a:cs typeface="DM Sans"/>
                <a:sym typeface="DM Sans"/>
              </a:rPr>
              <a:t>: </a:t>
            </a:r>
            <a:r>
              <a:rPr lang="en-NL" sz="2500">
                <a:solidFill>
                  <a:srgbClr val="828282"/>
                </a:solidFill>
                <a:latin typeface="DM Sans"/>
                <a:ea typeface="DM Sans"/>
                <a:cs typeface="DM Sans"/>
                <a:sym typeface="DM Sans"/>
              </a:rPr>
              <a:t>website launched. Newsletters</a:t>
            </a:r>
            <a:endParaRPr sz="2500">
              <a:solidFill>
                <a:srgbClr val="828282"/>
              </a:solidFill>
              <a:latin typeface="DM Sans"/>
              <a:ea typeface="DM Sans"/>
              <a:cs typeface="DM Sans"/>
              <a:sym typeface="DM Sans"/>
            </a:endParaRPr>
          </a:p>
          <a:p>
            <a:pPr indent="0" lvl="0" marL="0" rtl="0" algn="l">
              <a:spcBef>
                <a:spcPts val="0"/>
              </a:spcBef>
              <a:spcAft>
                <a:spcPts val="0"/>
              </a:spcAft>
              <a:buNone/>
            </a:pPr>
            <a:r>
              <a:rPr lang="en-NL" sz="2500">
                <a:solidFill>
                  <a:srgbClr val="828282"/>
                </a:solidFill>
                <a:latin typeface="DM Sans"/>
                <a:ea typeface="DM Sans"/>
                <a:cs typeface="DM Sans"/>
                <a:sym typeface="DM Sans"/>
              </a:rPr>
              <a:t>input into EGI newsletter on a monthly basis.</a:t>
            </a:r>
            <a:endParaRPr sz="2500">
              <a:solidFill>
                <a:srgbClr val="828282"/>
              </a:solidFill>
              <a:latin typeface="DM Sans"/>
              <a:ea typeface="DM Sans"/>
              <a:cs typeface="DM Sans"/>
              <a:sym typeface="DM Sans"/>
            </a:endParaRPr>
          </a:p>
          <a:p>
            <a:pPr indent="0" lvl="0" marL="0" rtl="0" algn="l">
              <a:spcBef>
                <a:spcPts val="0"/>
              </a:spcBef>
              <a:spcAft>
                <a:spcPts val="0"/>
              </a:spcAft>
              <a:buNone/>
            </a:pPr>
            <a:r>
              <a:rPr lang="en-NL" sz="2500">
                <a:solidFill>
                  <a:srgbClr val="828282"/>
                </a:solidFill>
                <a:latin typeface="DM Sans"/>
                <a:ea typeface="DM Sans"/>
                <a:cs typeface="DM Sans"/>
                <a:sym typeface="DM Sans"/>
              </a:rPr>
              <a:t>Anytime there is a relevant event, the project will raise awareness of the engagement channels. A list of 8 use cases is ready to be published on the website. Brochure with use cases</a:t>
            </a:r>
            <a:endParaRPr sz="800"/>
          </a:p>
        </p:txBody>
      </p:sp>
      <p:sp>
        <p:nvSpPr>
          <p:cNvPr id="922" name="Google Shape;922;p85"/>
          <p:cNvSpPr/>
          <p:nvPr/>
        </p:nvSpPr>
        <p:spPr>
          <a:xfrm>
            <a:off x="5443125" y="7776650"/>
            <a:ext cx="5540100" cy="3884100"/>
          </a:xfrm>
          <a:prstGeom prst="wedgeRectCallout">
            <a:avLst>
              <a:gd fmla="val 22191" name="adj1"/>
              <a:gd fmla="val -58063"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450000">
            <a:noAutofit/>
          </a:bodyPr>
          <a:lstStyle/>
          <a:p>
            <a:pPr indent="0" lvl="0" marL="0" rtl="0" algn="l">
              <a:spcBef>
                <a:spcPts val="0"/>
              </a:spcBef>
              <a:spcAft>
                <a:spcPts val="0"/>
              </a:spcAft>
              <a:buNone/>
            </a:pPr>
            <a:r>
              <a:rPr b="1" lang="en-NL" sz="2400">
                <a:solidFill>
                  <a:srgbClr val="828282"/>
                </a:solidFill>
                <a:latin typeface="DM Sans"/>
                <a:ea typeface="DM Sans"/>
                <a:cs typeface="DM Sans"/>
                <a:sym typeface="DM Sans"/>
              </a:rPr>
              <a:t>Similar AI Initiatives</a:t>
            </a:r>
            <a:r>
              <a:rPr lang="en-NL" sz="2400">
                <a:solidFill>
                  <a:srgbClr val="828282"/>
                </a:solidFill>
                <a:latin typeface="DM Sans"/>
                <a:ea typeface="DM Sans"/>
                <a:cs typeface="DM Sans"/>
                <a:sym typeface="DM Sans"/>
              </a:rPr>
              <a:t>: </a:t>
            </a:r>
            <a:r>
              <a:rPr lang="en-NL" sz="2400">
                <a:solidFill>
                  <a:srgbClr val="828282"/>
                </a:solidFill>
                <a:latin typeface="DM Sans"/>
                <a:ea typeface="DM Sans"/>
                <a:cs typeface="DM Sans"/>
                <a:sym typeface="DM Sans"/>
              </a:rPr>
              <a:t>show relevance to similar AI initiatives through website</a:t>
            </a:r>
            <a:endParaRPr sz="2400">
              <a:solidFill>
                <a:srgbClr val="828282"/>
              </a:solidFill>
              <a:latin typeface="DM Sans"/>
              <a:ea typeface="DM Sans"/>
              <a:cs typeface="DM Sans"/>
              <a:sym typeface="DM Sans"/>
            </a:endParaRPr>
          </a:p>
          <a:p>
            <a:pPr indent="0" lvl="0" marL="0" rtl="0" algn="l">
              <a:spcBef>
                <a:spcPts val="0"/>
              </a:spcBef>
              <a:spcAft>
                <a:spcPts val="0"/>
              </a:spcAft>
              <a:buNone/>
            </a:pPr>
            <a:r>
              <a:rPr b="1" lang="en-NL" sz="2400">
                <a:solidFill>
                  <a:srgbClr val="828282"/>
                </a:solidFill>
                <a:latin typeface="DM Sans"/>
                <a:ea typeface="DM Sans"/>
                <a:cs typeface="DM Sans"/>
                <a:sym typeface="DM Sans"/>
              </a:rPr>
              <a:t>Decision-makers</a:t>
            </a:r>
            <a:r>
              <a:rPr lang="en-NL" sz="2400">
                <a:solidFill>
                  <a:srgbClr val="828282"/>
                </a:solidFill>
                <a:latin typeface="DM Sans"/>
                <a:ea typeface="DM Sans"/>
                <a:cs typeface="DM Sans"/>
                <a:sym typeface="DM Sans"/>
              </a:rPr>
              <a:t>: specific content to target this audience anytime there are relevant events to contribute to</a:t>
            </a:r>
            <a:endParaRPr sz="2400">
              <a:solidFill>
                <a:srgbClr val="828282"/>
              </a:solidFill>
              <a:latin typeface="DM Sans"/>
              <a:ea typeface="DM Sans"/>
              <a:cs typeface="DM Sans"/>
              <a:sym typeface="DM Sans"/>
            </a:endParaRPr>
          </a:p>
          <a:p>
            <a:pPr indent="0" lvl="0" marL="0" rtl="0" algn="l">
              <a:spcBef>
                <a:spcPts val="0"/>
              </a:spcBef>
              <a:spcAft>
                <a:spcPts val="0"/>
              </a:spcAft>
              <a:buNone/>
            </a:pPr>
            <a:r>
              <a:rPr b="1" lang="en-NL" sz="2400">
                <a:solidFill>
                  <a:srgbClr val="828282"/>
                </a:solidFill>
                <a:latin typeface="DM Sans"/>
                <a:ea typeface="DM Sans"/>
                <a:cs typeface="DM Sans"/>
                <a:sym typeface="DM Sans"/>
              </a:rPr>
              <a:t>Service providers</a:t>
            </a:r>
            <a:r>
              <a:rPr lang="en-NL" sz="2400">
                <a:solidFill>
                  <a:srgbClr val="828282"/>
                </a:solidFill>
                <a:latin typeface="DM Sans"/>
                <a:ea typeface="DM Sans"/>
                <a:cs typeface="DM Sans"/>
                <a:sym typeface="DM Sans"/>
              </a:rPr>
              <a:t>: provide information on the project website anytime there are services to showcase</a:t>
            </a:r>
            <a:endParaRPr sz="2400">
              <a:solidFill>
                <a:srgbClr val="828282"/>
              </a:solidFill>
              <a:latin typeface="DM Sans"/>
              <a:ea typeface="DM Sans"/>
              <a:cs typeface="DM Sans"/>
              <a:sym typeface="DM Sans"/>
            </a:endParaRPr>
          </a:p>
          <a:p>
            <a:pPr indent="0" lvl="0" marL="0" rtl="0" algn="l">
              <a:spcBef>
                <a:spcPts val="0"/>
              </a:spcBef>
              <a:spcAft>
                <a:spcPts val="0"/>
              </a:spcAft>
              <a:buNone/>
            </a:pPr>
            <a:r>
              <a:t/>
            </a:r>
            <a:endParaRPr sz="2500">
              <a:solidFill>
                <a:srgbClr val="828282"/>
              </a:solidFill>
              <a:latin typeface="DM Sans"/>
              <a:ea typeface="DM Sans"/>
              <a:cs typeface="DM Sans"/>
              <a:sym typeface="DM Sans"/>
            </a:endParaRPr>
          </a:p>
        </p:txBody>
      </p:sp>
      <p:sp>
        <p:nvSpPr>
          <p:cNvPr id="923" name="Google Shape;923;p85"/>
          <p:cNvSpPr/>
          <p:nvPr/>
        </p:nvSpPr>
        <p:spPr>
          <a:xfrm>
            <a:off x="15769275" y="7852850"/>
            <a:ext cx="5540100" cy="3884100"/>
          </a:xfrm>
          <a:prstGeom prst="wedgeRectCallout">
            <a:avLst>
              <a:gd fmla="val 22191" name="adj1"/>
              <a:gd fmla="val -58063"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NL" sz="2500">
                <a:solidFill>
                  <a:srgbClr val="828282"/>
                </a:solidFill>
                <a:latin typeface="DM Sans"/>
                <a:ea typeface="DM Sans"/>
                <a:cs typeface="DM Sans"/>
                <a:sym typeface="DM Sans"/>
              </a:rPr>
              <a:t>Users</a:t>
            </a:r>
            <a:r>
              <a:rPr lang="en-NL" sz="2500">
                <a:solidFill>
                  <a:srgbClr val="828282"/>
                </a:solidFill>
                <a:latin typeface="DM Sans"/>
                <a:ea typeface="DM Sans"/>
                <a:cs typeface="DM Sans"/>
                <a:sym typeface="DM Sans"/>
              </a:rPr>
              <a:t>: Inform users how to access and use the outputs of the project</a:t>
            </a:r>
            <a:endParaRPr sz="2500">
              <a:solidFill>
                <a:srgbClr val="828282"/>
              </a:solidFill>
              <a:latin typeface="DM Sans"/>
              <a:ea typeface="DM Sans"/>
              <a:cs typeface="DM Sans"/>
              <a:sym typeface="DM Sans"/>
            </a:endParaRPr>
          </a:p>
          <a:p>
            <a:pPr indent="0" lvl="0" marL="0" rtl="0" algn="l">
              <a:spcBef>
                <a:spcPts val="0"/>
              </a:spcBef>
              <a:spcAft>
                <a:spcPts val="0"/>
              </a:spcAft>
              <a:buNone/>
            </a:pPr>
            <a:r>
              <a:rPr b="1" lang="en-NL" sz="2500">
                <a:solidFill>
                  <a:srgbClr val="828282"/>
                </a:solidFill>
                <a:latin typeface="DM Sans"/>
                <a:ea typeface="DM Sans"/>
                <a:cs typeface="DM Sans"/>
                <a:sym typeface="DM Sans"/>
              </a:rPr>
              <a:t>Similar AI Initiatives</a:t>
            </a:r>
            <a:r>
              <a:rPr lang="en-NL" sz="2500">
                <a:solidFill>
                  <a:srgbClr val="828282"/>
                </a:solidFill>
                <a:latin typeface="DM Sans"/>
                <a:ea typeface="DM Sans"/>
                <a:cs typeface="DM Sans"/>
                <a:sym typeface="DM Sans"/>
              </a:rPr>
              <a:t>: showcase project impact and relevance to similar AI projects via webinars and events</a:t>
            </a:r>
            <a:endParaRPr/>
          </a:p>
        </p:txBody>
      </p:sp>
      <p:sp>
        <p:nvSpPr>
          <p:cNvPr id="924" name="Google Shape;924;p85"/>
          <p:cNvSpPr txBox="1"/>
          <p:nvPr>
            <p:ph idx="1" type="body"/>
          </p:nvPr>
        </p:nvSpPr>
        <p:spPr>
          <a:xfrm>
            <a:off x="3099483" y="2150225"/>
            <a:ext cx="1767900" cy="73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NL" sz="3600">
                <a:solidFill>
                  <a:schemeClr val="accent1"/>
                </a:solidFill>
                <a:latin typeface="DM Sans"/>
                <a:ea typeface="DM Sans"/>
                <a:cs typeface="DM Sans"/>
                <a:sym typeface="DM Sans"/>
              </a:rPr>
              <a:t>M1</a:t>
            </a:r>
            <a:endParaRPr b="1" sz="3600">
              <a:solidFill>
                <a:schemeClr val="accent1"/>
              </a:solidFill>
              <a:latin typeface="DM Sans"/>
              <a:ea typeface="DM Sans"/>
              <a:cs typeface="DM Sans"/>
              <a:sym typeface="DM Sans"/>
            </a:endParaRPr>
          </a:p>
        </p:txBody>
      </p:sp>
      <p:sp>
        <p:nvSpPr>
          <p:cNvPr id="925" name="Google Shape;925;p85"/>
          <p:cNvSpPr txBox="1"/>
          <p:nvPr>
            <p:ph idx="2" type="body"/>
          </p:nvPr>
        </p:nvSpPr>
        <p:spPr>
          <a:xfrm>
            <a:off x="11778058" y="2235100"/>
            <a:ext cx="1767900" cy="73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NL" sz="3600">
                <a:solidFill>
                  <a:schemeClr val="accent1"/>
                </a:solidFill>
                <a:latin typeface="DM Sans"/>
                <a:ea typeface="DM Sans"/>
                <a:cs typeface="DM Sans"/>
                <a:sym typeface="DM Sans"/>
              </a:rPr>
              <a:t>M3</a:t>
            </a:r>
            <a:endParaRPr b="1" sz="3600">
              <a:solidFill>
                <a:schemeClr val="accent1"/>
              </a:solidFill>
              <a:latin typeface="DM Sans"/>
              <a:ea typeface="DM Sans"/>
              <a:cs typeface="DM Sans"/>
              <a:sym typeface="DM Sans"/>
            </a:endParaRPr>
          </a:p>
        </p:txBody>
      </p:sp>
      <p:sp>
        <p:nvSpPr>
          <p:cNvPr id="926" name="Google Shape;926;p85"/>
          <p:cNvSpPr txBox="1"/>
          <p:nvPr>
            <p:ph idx="3" type="body"/>
          </p:nvPr>
        </p:nvSpPr>
        <p:spPr>
          <a:xfrm>
            <a:off x="9215333" y="11813150"/>
            <a:ext cx="1767900" cy="73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NL" sz="3600">
                <a:solidFill>
                  <a:schemeClr val="accent1"/>
                </a:solidFill>
                <a:latin typeface="DM Sans"/>
                <a:ea typeface="DM Sans"/>
                <a:cs typeface="DM Sans"/>
                <a:sym typeface="DM Sans"/>
              </a:rPr>
              <a:t>M2</a:t>
            </a:r>
            <a:endParaRPr b="1" sz="3600">
              <a:solidFill>
                <a:schemeClr val="accent1"/>
              </a:solidFill>
              <a:latin typeface="DM Sans"/>
              <a:ea typeface="DM Sans"/>
              <a:cs typeface="DM Sans"/>
              <a:sym typeface="DM Sans"/>
            </a:endParaRPr>
          </a:p>
        </p:txBody>
      </p:sp>
      <p:sp>
        <p:nvSpPr>
          <p:cNvPr id="927" name="Google Shape;927;p85"/>
          <p:cNvSpPr txBox="1"/>
          <p:nvPr>
            <p:ph idx="4" type="body"/>
          </p:nvPr>
        </p:nvSpPr>
        <p:spPr>
          <a:xfrm>
            <a:off x="18569796" y="11944950"/>
            <a:ext cx="2739600" cy="7389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NL" sz="3600">
                <a:solidFill>
                  <a:schemeClr val="accent1"/>
                </a:solidFill>
                <a:latin typeface="DM Sans"/>
                <a:ea typeface="DM Sans"/>
                <a:cs typeface="DM Sans"/>
                <a:sym typeface="DM Sans"/>
              </a:rPr>
              <a:t>from </a:t>
            </a:r>
            <a:r>
              <a:rPr b="1" lang="en-NL" sz="3600">
                <a:solidFill>
                  <a:schemeClr val="accent1"/>
                </a:solidFill>
                <a:latin typeface="DM Sans"/>
                <a:ea typeface="DM Sans"/>
                <a:cs typeface="DM Sans"/>
                <a:sym typeface="DM Sans"/>
              </a:rPr>
              <a:t>M4</a:t>
            </a:r>
            <a:endParaRPr b="1" sz="3600">
              <a:solidFill>
                <a:schemeClr val="accent1"/>
              </a:solidFill>
              <a:latin typeface="DM Sans"/>
              <a:ea typeface="DM Sans"/>
              <a:cs typeface="DM Sans"/>
              <a:sym typeface="DM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1" name="Shape 931"/>
        <p:cNvGrpSpPr/>
        <p:nvPr/>
      </p:nvGrpSpPr>
      <p:grpSpPr>
        <a:xfrm>
          <a:off x="0" y="0"/>
          <a:ext cx="0" cy="0"/>
          <a:chOff x="0" y="0"/>
          <a:chExt cx="0" cy="0"/>
        </a:xfrm>
      </p:grpSpPr>
      <p:sp>
        <p:nvSpPr>
          <p:cNvPr id="932" name="Google Shape;932;p86"/>
          <p:cNvSpPr txBox="1"/>
          <p:nvPr>
            <p:ph idx="1" type="body"/>
          </p:nvPr>
        </p:nvSpPr>
        <p:spPr>
          <a:xfrm>
            <a:off x="471052" y="3651250"/>
            <a:ext cx="10607400" cy="8526300"/>
          </a:xfrm>
          <a:prstGeom prst="rect">
            <a:avLst/>
          </a:prstGeom>
        </p:spPr>
        <p:txBody>
          <a:bodyPr anchorCtr="0" anchor="t" bIns="121875" lIns="243800" spcFirstLastPara="1" rIns="243800" wrap="square" tIns="121875">
            <a:noAutofit/>
          </a:bodyPr>
          <a:lstStyle/>
          <a:p>
            <a:pPr indent="-514349" lvl="0" marL="990000" rtl="0" algn="l">
              <a:spcBef>
                <a:spcPts val="2000"/>
              </a:spcBef>
              <a:spcAft>
                <a:spcPts val="0"/>
              </a:spcAft>
              <a:buSzPts val="4500"/>
              <a:buChar char="•"/>
            </a:pPr>
            <a:r>
              <a:rPr lang="en-NL"/>
              <a:t>Available in the shared folder: </a:t>
            </a:r>
            <a:r>
              <a:rPr lang="en-NL" u="sng">
                <a:solidFill>
                  <a:schemeClr val="hlink"/>
                </a:solidFill>
                <a:hlinkClick r:id="rId3"/>
              </a:rPr>
              <a:t>https://docs.google.com/forms/d/e/1FAIpQLSdYSS0sClyu4cLczfEtuc6T0YKW_6ExVxrZBzKJumpa6CigvA/viewform</a:t>
            </a:r>
            <a:r>
              <a:rPr lang="en-NL"/>
              <a:t> </a:t>
            </a:r>
            <a:endParaRPr/>
          </a:p>
          <a:p>
            <a:pPr indent="-565149" lvl="0" marL="990000" rtl="0" algn="l">
              <a:spcBef>
                <a:spcPts val="0"/>
              </a:spcBef>
              <a:spcAft>
                <a:spcPts val="0"/>
              </a:spcAft>
              <a:buSzPts val="5300"/>
              <a:buChar char="•"/>
            </a:pPr>
            <a:r>
              <a:rPr lang="en-NL"/>
              <a:t>All partners: report your activities here!</a:t>
            </a:r>
            <a:endParaRPr/>
          </a:p>
          <a:p>
            <a:pPr indent="-565149" lvl="0" marL="990000" rtl="0" algn="l">
              <a:spcBef>
                <a:spcPts val="0"/>
              </a:spcBef>
              <a:spcAft>
                <a:spcPts val="0"/>
              </a:spcAft>
              <a:buSzPts val="5300"/>
              <a:buChar char="•"/>
            </a:pPr>
            <a:r>
              <a:rPr lang="en-NL"/>
              <a:t>Every 6 months, the content is consolidated on </a:t>
            </a:r>
            <a:r>
              <a:rPr lang="en-NL" u="sng">
                <a:solidFill>
                  <a:schemeClr val="hlink"/>
                </a:solidFill>
                <a:hlinkClick r:id="rId4"/>
              </a:rPr>
              <a:t>Confluence</a:t>
            </a:r>
            <a:endParaRPr/>
          </a:p>
        </p:txBody>
      </p:sp>
      <p:sp>
        <p:nvSpPr>
          <p:cNvPr id="933" name="Google Shape;933;p86"/>
          <p:cNvSpPr txBox="1"/>
          <p:nvPr>
            <p:ph type="title"/>
          </p:nvPr>
        </p:nvSpPr>
        <p:spPr>
          <a:xfrm>
            <a:off x="36771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Dissemination activities</a:t>
            </a:r>
            <a:endParaRPr/>
          </a:p>
        </p:txBody>
      </p:sp>
      <p:sp>
        <p:nvSpPr>
          <p:cNvPr id="934" name="Google Shape;934;p86"/>
          <p:cNvSpPr txBox="1"/>
          <p:nvPr>
            <p:ph idx="2" type="subTitle"/>
          </p:nvPr>
        </p:nvSpPr>
        <p:spPr>
          <a:xfrm>
            <a:off x="36771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a:t>ongoing exercise for all partners</a:t>
            </a:r>
            <a:endParaRPr/>
          </a:p>
        </p:txBody>
      </p:sp>
      <p:pic>
        <p:nvPicPr>
          <p:cNvPr id="935" name="Google Shape;935;p86"/>
          <p:cNvPicPr preferRelativeResize="0"/>
          <p:nvPr/>
        </p:nvPicPr>
        <p:blipFill>
          <a:blip r:embed="rId5">
            <a:alphaModFix/>
          </a:blip>
          <a:stretch>
            <a:fillRect/>
          </a:stretch>
        </p:blipFill>
        <p:spPr>
          <a:xfrm>
            <a:off x="14613600" y="636962"/>
            <a:ext cx="9131675" cy="12442075"/>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9" name="Shape 939"/>
        <p:cNvGrpSpPr/>
        <p:nvPr/>
      </p:nvGrpSpPr>
      <p:grpSpPr>
        <a:xfrm>
          <a:off x="0" y="0"/>
          <a:ext cx="0" cy="0"/>
          <a:chOff x="0" y="0"/>
          <a:chExt cx="0" cy="0"/>
        </a:xfrm>
      </p:grpSpPr>
      <p:sp>
        <p:nvSpPr>
          <p:cNvPr id="940" name="Google Shape;940;p87"/>
          <p:cNvSpPr txBox="1"/>
          <p:nvPr>
            <p:ph type="title"/>
          </p:nvPr>
        </p:nvSpPr>
        <p:spPr>
          <a:xfrm>
            <a:off x="36771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Planned events</a:t>
            </a:r>
            <a:endParaRPr/>
          </a:p>
        </p:txBody>
      </p:sp>
      <p:graphicFrame>
        <p:nvGraphicFramePr>
          <p:cNvPr id="941" name="Google Shape;941;p87"/>
          <p:cNvGraphicFramePr/>
          <p:nvPr/>
        </p:nvGraphicFramePr>
        <p:xfrm>
          <a:off x="2498700" y="2741300"/>
          <a:ext cx="3000000" cy="3000000"/>
        </p:xfrm>
        <a:graphic>
          <a:graphicData uri="http://schemas.openxmlformats.org/drawingml/2006/table">
            <a:tbl>
              <a:tblPr>
                <a:noFill/>
                <a:tableStyleId>{80194D39-60CD-492F-B696-AA27C3E77FD3}</a:tableStyleId>
              </a:tblPr>
              <a:tblGrid>
                <a:gridCol w="8176425"/>
                <a:gridCol w="3837425"/>
                <a:gridCol w="3946275"/>
                <a:gridCol w="4729950"/>
              </a:tblGrid>
              <a:tr h="1698400">
                <a:tc>
                  <a:txBody>
                    <a:bodyPr/>
                    <a:lstStyle/>
                    <a:p>
                      <a:pPr indent="0" lvl="0" marL="0" rtl="0" algn="l">
                        <a:spcBef>
                          <a:spcPts val="0"/>
                        </a:spcBef>
                        <a:spcAft>
                          <a:spcPts val="0"/>
                        </a:spcAft>
                        <a:buNone/>
                      </a:pPr>
                      <a:r>
                        <a:rPr b="1" lang="en-NL" sz="4500">
                          <a:solidFill>
                            <a:schemeClr val="dk1"/>
                          </a:solidFill>
                          <a:latin typeface="DM Sans"/>
                          <a:ea typeface="DM Sans"/>
                          <a:cs typeface="DM Sans"/>
                          <a:sym typeface="DM Sans"/>
                        </a:rPr>
                        <a:t>Event description</a:t>
                      </a:r>
                      <a:endParaRPr b="1" sz="4500">
                        <a:solidFill>
                          <a:schemeClr val="dk1"/>
                        </a:solidFill>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b="1" lang="en-NL" sz="4500">
                          <a:solidFill>
                            <a:schemeClr val="dk1"/>
                          </a:solidFill>
                          <a:latin typeface="DM Sans"/>
                          <a:ea typeface="DM Sans"/>
                          <a:cs typeface="DM Sans"/>
                          <a:sym typeface="DM Sans"/>
                        </a:rPr>
                        <a:t>Responsible WP</a:t>
                      </a:r>
                      <a:endParaRPr b="1" sz="4500">
                        <a:solidFill>
                          <a:schemeClr val="dk1"/>
                        </a:solidFill>
                        <a:latin typeface="DM Sans"/>
                        <a:ea typeface="DM Sans"/>
                        <a:cs typeface="DM Sans"/>
                        <a:sym typeface="DM Sans"/>
                      </a:endParaRPr>
                    </a:p>
                  </a:txBody>
                  <a:tcPr marT="91425" marB="91425" marR="91425" marL="270000"/>
                </a:tc>
                <a:tc>
                  <a:txBody>
                    <a:bodyPr/>
                    <a:lstStyle/>
                    <a:p>
                      <a:pPr indent="0" lvl="0" marL="0" rtl="0" algn="l">
                        <a:spcBef>
                          <a:spcPts val="0"/>
                        </a:spcBef>
                        <a:spcAft>
                          <a:spcPts val="0"/>
                        </a:spcAft>
                        <a:buNone/>
                      </a:pPr>
                      <a:r>
                        <a:rPr b="1" lang="en-NL" sz="4500">
                          <a:solidFill>
                            <a:schemeClr val="dk1"/>
                          </a:solidFill>
                          <a:latin typeface="DM Sans"/>
                          <a:ea typeface="DM Sans"/>
                          <a:cs typeface="DM Sans"/>
                          <a:sym typeface="DM Sans"/>
                        </a:rPr>
                        <a:t>Due date</a:t>
                      </a:r>
                      <a:endParaRPr b="1" sz="4500">
                        <a:solidFill>
                          <a:schemeClr val="dk1"/>
                        </a:solidFill>
                        <a:latin typeface="DM Sans"/>
                        <a:ea typeface="DM Sans"/>
                        <a:cs typeface="DM Sans"/>
                        <a:sym typeface="DM Sans"/>
                      </a:endParaRPr>
                    </a:p>
                  </a:txBody>
                  <a:tcPr marT="91425" marB="91425" marR="91425" marL="270000"/>
                </a:tc>
                <a:tc>
                  <a:txBody>
                    <a:bodyPr/>
                    <a:lstStyle/>
                    <a:p>
                      <a:pPr indent="0" lvl="0" marL="0" rtl="0" algn="l">
                        <a:spcBef>
                          <a:spcPts val="0"/>
                        </a:spcBef>
                        <a:spcAft>
                          <a:spcPts val="0"/>
                        </a:spcAft>
                        <a:buNone/>
                      </a:pPr>
                      <a:r>
                        <a:rPr b="1" lang="en-NL" sz="4500">
                          <a:solidFill>
                            <a:schemeClr val="dk1"/>
                          </a:solidFill>
                          <a:latin typeface="DM Sans"/>
                          <a:ea typeface="DM Sans"/>
                          <a:cs typeface="DM Sans"/>
                          <a:sym typeface="DM Sans"/>
                        </a:rPr>
                        <a:t>Description</a:t>
                      </a:r>
                      <a:endParaRPr b="1" sz="4500">
                        <a:solidFill>
                          <a:schemeClr val="dk1"/>
                        </a:solidFill>
                        <a:latin typeface="DM Sans"/>
                        <a:ea typeface="DM Sans"/>
                        <a:cs typeface="DM Sans"/>
                        <a:sym typeface="DM Sans"/>
                      </a:endParaRPr>
                    </a:p>
                  </a:txBody>
                  <a:tcPr marT="91425" marB="91425" marR="91425" marL="270000"/>
                </a:tc>
              </a:tr>
              <a:tr h="1913950">
                <a:tc>
                  <a:txBody>
                    <a:bodyPr/>
                    <a:lstStyle/>
                    <a:p>
                      <a:pPr indent="0" lvl="0" marL="269999" rtl="0" algn="l">
                        <a:lnSpc>
                          <a:spcPct val="90000"/>
                        </a:lnSpc>
                        <a:spcBef>
                          <a:spcPts val="2000"/>
                        </a:spcBef>
                        <a:spcAft>
                          <a:spcPts val="0"/>
                        </a:spcAft>
                        <a:buNone/>
                      </a:pPr>
                      <a:r>
                        <a:rPr lang="en-NL" sz="4200">
                          <a:solidFill>
                            <a:schemeClr val="dk1"/>
                          </a:solidFill>
                          <a:latin typeface="DM Sans"/>
                          <a:ea typeface="DM Sans"/>
                          <a:cs typeface="DM Sans"/>
                          <a:sym typeface="DM Sans"/>
                        </a:rPr>
                        <a:t>Workshop on IT federation and AI platform installation for adopter sites</a:t>
                      </a:r>
                      <a:endParaRPr sz="4200">
                        <a:solidFill>
                          <a:schemeClr val="dk1"/>
                        </a:solidFill>
                        <a:latin typeface="DM Sans"/>
                        <a:ea typeface="DM Sans"/>
                        <a:cs typeface="DM Sans"/>
                        <a:sym typeface="DM Sans"/>
                      </a:endParaRPr>
                    </a:p>
                  </a:txBody>
                  <a:tcPr marT="91425" marB="91425" marR="91425" marL="91425"/>
                </a:tc>
                <a:tc>
                  <a:txBody>
                    <a:bodyPr/>
                    <a:lstStyle/>
                    <a:p>
                      <a:pPr indent="0" lvl="0" marL="269999" rtl="0" algn="l">
                        <a:spcBef>
                          <a:spcPts val="0"/>
                        </a:spcBef>
                        <a:spcAft>
                          <a:spcPts val="0"/>
                        </a:spcAft>
                        <a:buNone/>
                      </a:pPr>
                      <a:r>
                        <a:rPr lang="en-NL" sz="4200">
                          <a:solidFill>
                            <a:schemeClr val="dk1"/>
                          </a:solidFill>
                          <a:latin typeface="DM Sans"/>
                          <a:ea typeface="DM Sans"/>
                          <a:cs typeface="DM Sans"/>
                          <a:sym typeface="DM Sans"/>
                        </a:rPr>
                        <a:t>WP4</a:t>
                      </a:r>
                      <a:endParaRPr sz="4200">
                        <a:solidFill>
                          <a:schemeClr val="dk1"/>
                        </a:solidFill>
                        <a:latin typeface="DM Sans"/>
                        <a:ea typeface="DM Sans"/>
                        <a:cs typeface="DM Sans"/>
                        <a:sym typeface="DM Sans"/>
                      </a:endParaRPr>
                    </a:p>
                  </a:txBody>
                  <a:tcPr marT="91425" marB="91425" marR="91425" marL="91425"/>
                </a:tc>
                <a:tc>
                  <a:txBody>
                    <a:bodyPr/>
                    <a:lstStyle/>
                    <a:p>
                      <a:pPr indent="0" lvl="0" marL="179999" rtl="0" algn="l">
                        <a:spcBef>
                          <a:spcPts val="0"/>
                        </a:spcBef>
                        <a:spcAft>
                          <a:spcPts val="0"/>
                        </a:spcAft>
                        <a:buNone/>
                      </a:pPr>
                      <a:r>
                        <a:rPr lang="en-NL" sz="4200">
                          <a:solidFill>
                            <a:schemeClr val="dk1"/>
                          </a:solidFill>
                          <a:latin typeface="DM Sans"/>
                          <a:ea typeface="DM Sans"/>
                          <a:cs typeface="DM Sans"/>
                          <a:sym typeface="DM Sans"/>
                        </a:rPr>
                        <a:t>M2</a:t>
                      </a:r>
                      <a:endParaRPr sz="4200">
                        <a:solidFill>
                          <a:schemeClr val="dk1"/>
                        </a:solidFill>
                        <a:latin typeface="DM Sans"/>
                        <a:ea typeface="DM Sans"/>
                        <a:cs typeface="DM Sans"/>
                        <a:sym typeface="DM Sans"/>
                      </a:endParaRPr>
                    </a:p>
                  </a:txBody>
                  <a:tcPr marT="91425" marB="91425" marR="91425" marL="91425"/>
                </a:tc>
                <a:tc>
                  <a:txBody>
                    <a:bodyPr/>
                    <a:lstStyle/>
                    <a:p>
                      <a:pPr indent="0" lvl="0" marL="179999" rtl="0" algn="l">
                        <a:spcBef>
                          <a:spcPts val="0"/>
                        </a:spcBef>
                        <a:spcAft>
                          <a:spcPts val="0"/>
                        </a:spcAft>
                        <a:buNone/>
                      </a:pPr>
                      <a:r>
                        <a:t/>
                      </a:r>
                      <a:endParaRPr sz="3900">
                        <a:solidFill>
                          <a:schemeClr val="dk1"/>
                        </a:solidFill>
                        <a:latin typeface="DM Sans"/>
                        <a:ea typeface="DM Sans"/>
                        <a:cs typeface="DM Sans"/>
                        <a:sym typeface="DM Sans"/>
                      </a:endParaRPr>
                    </a:p>
                  </a:txBody>
                  <a:tcPr marT="91425" marB="91425" marR="91425" marL="91425"/>
                </a:tc>
              </a:tr>
              <a:tr h="1465200">
                <a:tc>
                  <a:txBody>
                    <a:bodyPr/>
                    <a:lstStyle/>
                    <a:p>
                      <a:pPr indent="0" lvl="0" marL="0" rtl="0" algn="l">
                        <a:spcBef>
                          <a:spcPts val="0"/>
                        </a:spcBef>
                        <a:spcAft>
                          <a:spcPts val="0"/>
                        </a:spcAft>
                        <a:buNone/>
                      </a:pPr>
                      <a:r>
                        <a:rPr lang="en-NL" sz="4200">
                          <a:solidFill>
                            <a:schemeClr val="dk1"/>
                          </a:solidFill>
                          <a:latin typeface="DM Sans"/>
                          <a:ea typeface="DM Sans"/>
                          <a:cs typeface="DM Sans"/>
                          <a:sym typeface="DM Sans"/>
                        </a:rPr>
                        <a:t>Competence Centre workshop</a:t>
                      </a:r>
                      <a:endParaRPr sz="4200">
                        <a:solidFill>
                          <a:schemeClr val="dk1"/>
                        </a:solidFill>
                        <a:latin typeface="DM Sans"/>
                        <a:ea typeface="DM Sans"/>
                        <a:cs typeface="DM Sans"/>
                        <a:sym typeface="DM Sans"/>
                      </a:endParaRPr>
                    </a:p>
                  </a:txBody>
                  <a:tcPr marT="91425" marB="91425" marR="91425" marL="360000"/>
                </a:tc>
                <a:tc>
                  <a:txBody>
                    <a:bodyPr/>
                    <a:lstStyle/>
                    <a:p>
                      <a:pPr indent="89999" lvl="0" marL="0" rtl="0" algn="l">
                        <a:spcBef>
                          <a:spcPts val="0"/>
                        </a:spcBef>
                        <a:spcAft>
                          <a:spcPts val="0"/>
                        </a:spcAft>
                        <a:buNone/>
                      </a:pPr>
                      <a:r>
                        <a:rPr lang="en-NL" sz="4200">
                          <a:solidFill>
                            <a:schemeClr val="dk1"/>
                          </a:solidFill>
                          <a:latin typeface="DM Sans"/>
                          <a:ea typeface="DM Sans"/>
                          <a:cs typeface="DM Sans"/>
                          <a:sym typeface="DM Sans"/>
                        </a:rPr>
                        <a:t>WP5</a:t>
                      </a:r>
                      <a:endParaRPr sz="4200">
                        <a:solidFill>
                          <a:schemeClr val="dk1"/>
                        </a:solidFill>
                        <a:latin typeface="DM Sans"/>
                        <a:ea typeface="DM Sans"/>
                        <a:cs typeface="DM Sans"/>
                        <a:sym typeface="DM Sans"/>
                      </a:endParaRPr>
                    </a:p>
                  </a:txBody>
                  <a:tcPr marT="91425" marB="91425" marR="91425" marL="270000"/>
                </a:tc>
                <a:tc>
                  <a:txBody>
                    <a:bodyPr/>
                    <a:lstStyle/>
                    <a:p>
                      <a:pPr indent="0" lvl="0" marL="0" rtl="0" algn="l">
                        <a:spcBef>
                          <a:spcPts val="0"/>
                        </a:spcBef>
                        <a:spcAft>
                          <a:spcPts val="0"/>
                        </a:spcAft>
                        <a:buNone/>
                      </a:pPr>
                      <a:r>
                        <a:rPr lang="en-NL" sz="4200">
                          <a:solidFill>
                            <a:schemeClr val="dk1"/>
                          </a:solidFill>
                          <a:latin typeface="DM Sans"/>
                          <a:ea typeface="DM Sans"/>
                          <a:cs typeface="DM Sans"/>
                          <a:sym typeface="DM Sans"/>
                        </a:rPr>
                        <a:t>M5, M16, M22</a:t>
                      </a:r>
                      <a:endParaRPr sz="4200">
                        <a:solidFill>
                          <a:schemeClr val="dk1"/>
                        </a:solidFill>
                        <a:latin typeface="DM Sans"/>
                        <a:ea typeface="DM Sans"/>
                        <a:cs typeface="DM Sans"/>
                        <a:sym typeface="DM Sans"/>
                      </a:endParaRPr>
                    </a:p>
                  </a:txBody>
                  <a:tcPr marT="91425" marB="91425" marR="91425" marL="270000"/>
                </a:tc>
                <a:tc>
                  <a:txBody>
                    <a:bodyPr/>
                    <a:lstStyle/>
                    <a:p>
                      <a:pPr indent="0" lvl="0" marL="0" rtl="0" algn="l">
                        <a:spcBef>
                          <a:spcPts val="0"/>
                        </a:spcBef>
                        <a:spcAft>
                          <a:spcPts val="0"/>
                        </a:spcAft>
                        <a:buNone/>
                      </a:pPr>
                      <a:r>
                        <a:t/>
                      </a:r>
                      <a:endParaRPr sz="3900">
                        <a:solidFill>
                          <a:schemeClr val="dk1"/>
                        </a:solidFill>
                        <a:latin typeface="DM Sans"/>
                        <a:ea typeface="DM Sans"/>
                        <a:cs typeface="DM Sans"/>
                        <a:sym typeface="DM Sans"/>
                      </a:endParaRPr>
                    </a:p>
                  </a:txBody>
                  <a:tcPr marT="91425" marB="91425" marR="91425" marL="270000"/>
                </a:tc>
              </a:tr>
              <a:tr h="2103100">
                <a:tc>
                  <a:txBody>
                    <a:bodyPr/>
                    <a:lstStyle/>
                    <a:p>
                      <a:pPr indent="0" lvl="0" marL="0" rtl="0" algn="l">
                        <a:spcBef>
                          <a:spcPts val="0"/>
                        </a:spcBef>
                        <a:spcAft>
                          <a:spcPts val="0"/>
                        </a:spcAft>
                        <a:buNone/>
                      </a:pPr>
                      <a:r>
                        <a:rPr lang="en-NL" sz="4200">
                          <a:solidFill>
                            <a:schemeClr val="dk1"/>
                          </a:solidFill>
                          <a:latin typeface="DM Sans"/>
                          <a:ea typeface="DM Sans"/>
                          <a:cs typeface="DM Sans"/>
                          <a:sym typeface="DM Sans"/>
                        </a:rPr>
                        <a:t>Business Model and Sustainability</a:t>
                      </a:r>
                      <a:endParaRPr sz="4200">
                        <a:solidFill>
                          <a:schemeClr val="dk1"/>
                        </a:solidFill>
                        <a:latin typeface="DM Sans"/>
                        <a:ea typeface="DM Sans"/>
                        <a:cs typeface="DM Sans"/>
                        <a:sym typeface="DM Sans"/>
                      </a:endParaRPr>
                    </a:p>
                    <a:p>
                      <a:pPr indent="0" lvl="0" marL="0" rtl="0" algn="l">
                        <a:spcBef>
                          <a:spcPts val="0"/>
                        </a:spcBef>
                        <a:spcAft>
                          <a:spcPts val="0"/>
                        </a:spcAft>
                        <a:buNone/>
                      </a:pPr>
                      <a:r>
                        <a:rPr lang="en-NL" sz="4200">
                          <a:solidFill>
                            <a:schemeClr val="dk1"/>
                          </a:solidFill>
                          <a:latin typeface="DM Sans"/>
                          <a:ea typeface="DM Sans"/>
                          <a:cs typeface="DM Sans"/>
                          <a:sym typeface="DM Sans"/>
                        </a:rPr>
                        <a:t>workshop</a:t>
                      </a:r>
                      <a:endParaRPr sz="4200">
                        <a:solidFill>
                          <a:schemeClr val="dk1"/>
                        </a:solidFill>
                        <a:latin typeface="DM Sans"/>
                        <a:ea typeface="DM Sans"/>
                        <a:cs typeface="DM Sans"/>
                        <a:sym typeface="DM Sans"/>
                      </a:endParaRPr>
                    </a:p>
                  </a:txBody>
                  <a:tcPr marT="91425" marB="91425" marR="91425" marL="360000"/>
                </a:tc>
                <a:tc>
                  <a:txBody>
                    <a:bodyPr/>
                    <a:lstStyle/>
                    <a:p>
                      <a:pPr indent="0" lvl="0" marL="0" rtl="0" algn="l">
                        <a:spcBef>
                          <a:spcPts val="0"/>
                        </a:spcBef>
                        <a:spcAft>
                          <a:spcPts val="0"/>
                        </a:spcAft>
                        <a:buNone/>
                      </a:pPr>
                      <a:r>
                        <a:rPr lang="en-NL" sz="4200">
                          <a:solidFill>
                            <a:schemeClr val="dk1"/>
                          </a:solidFill>
                          <a:latin typeface="DM Sans"/>
                          <a:ea typeface="DM Sans"/>
                          <a:cs typeface="DM Sans"/>
                          <a:sym typeface="DM Sans"/>
                        </a:rPr>
                        <a:t> WP2</a:t>
                      </a:r>
                      <a:endParaRPr sz="4200">
                        <a:solidFill>
                          <a:schemeClr val="dk1"/>
                        </a:solidFill>
                        <a:latin typeface="DM Sans"/>
                        <a:ea typeface="DM Sans"/>
                        <a:cs typeface="DM Sans"/>
                        <a:sym typeface="DM Sans"/>
                      </a:endParaRPr>
                    </a:p>
                  </a:txBody>
                  <a:tcPr marT="91425" marB="91425" marR="91425" marL="91425"/>
                </a:tc>
                <a:tc>
                  <a:txBody>
                    <a:bodyPr/>
                    <a:lstStyle/>
                    <a:p>
                      <a:pPr indent="0" lvl="0" marL="0" rtl="0" algn="l">
                        <a:spcBef>
                          <a:spcPts val="0"/>
                        </a:spcBef>
                        <a:spcAft>
                          <a:spcPts val="0"/>
                        </a:spcAft>
                        <a:buNone/>
                      </a:pPr>
                      <a:r>
                        <a:rPr lang="en-NL" sz="4200">
                          <a:solidFill>
                            <a:schemeClr val="dk1"/>
                          </a:solidFill>
                          <a:latin typeface="DM Sans"/>
                          <a:ea typeface="DM Sans"/>
                          <a:cs typeface="DM Sans"/>
                          <a:sym typeface="DM Sans"/>
                        </a:rPr>
                        <a:t>M22</a:t>
                      </a:r>
                      <a:endParaRPr sz="4200">
                        <a:solidFill>
                          <a:schemeClr val="dk1"/>
                        </a:solidFill>
                        <a:latin typeface="DM Sans"/>
                        <a:ea typeface="DM Sans"/>
                        <a:cs typeface="DM Sans"/>
                        <a:sym typeface="DM Sans"/>
                      </a:endParaRPr>
                    </a:p>
                  </a:txBody>
                  <a:tcPr marT="91425" marB="91425" marR="91425" marL="270000"/>
                </a:tc>
                <a:tc>
                  <a:txBody>
                    <a:bodyPr/>
                    <a:lstStyle/>
                    <a:p>
                      <a:pPr indent="0" lvl="0" marL="0" rtl="0" algn="l">
                        <a:spcBef>
                          <a:spcPts val="0"/>
                        </a:spcBef>
                        <a:spcAft>
                          <a:spcPts val="0"/>
                        </a:spcAft>
                        <a:buNone/>
                      </a:pPr>
                      <a:r>
                        <a:t/>
                      </a:r>
                      <a:endParaRPr sz="3900">
                        <a:solidFill>
                          <a:schemeClr val="dk1"/>
                        </a:solidFill>
                        <a:latin typeface="DM Sans"/>
                        <a:ea typeface="DM Sans"/>
                        <a:cs typeface="DM Sans"/>
                        <a:sym typeface="DM Sans"/>
                      </a:endParaRPr>
                    </a:p>
                  </a:txBody>
                  <a:tcPr marT="91425" marB="91425" marR="91425" marL="270000"/>
                </a:tc>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5" name="Shape 945"/>
        <p:cNvGrpSpPr/>
        <p:nvPr/>
      </p:nvGrpSpPr>
      <p:grpSpPr>
        <a:xfrm>
          <a:off x="0" y="0"/>
          <a:ext cx="0" cy="0"/>
          <a:chOff x="0" y="0"/>
          <a:chExt cx="0" cy="0"/>
        </a:xfrm>
      </p:grpSpPr>
      <p:sp>
        <p:nvSpPr>
          <p:cNvPr id="946" name="Google Shape;946;p88"/>
          <p:cNvSpPr txBox="1"/>
          <p:nvPr>
            <p:ph type="title"/>
          </p:nvPr>
        </p:nvSpPr>
        <p:spPr>
          <a:xfrm>
            <a:off x="4624339" y="836716"/>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Upcoming events</a:t>
            </a:r>
            <a:endParaRPr/>
          </a:p>
        </p:txBody>
      </p:sp>
      <p:sp>
        <p:nvSpPr>
          <p:cNvPr id="947" name="Google Shape;947;p88"/>
          <p:cNvSpPr txBox="1"/>
          <p:nvPr>
            <p:ph idx="1" type="body"/>
          </p:nvPr>
        </p:nvSpPr>
        <p:spPr>
          <a:xfrm>
            <a:off x="2264800" y="3602525"/>
            <a:ext cx="20136900" cy="31578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None/>
            </a:pPr>
            <a:r>
              <a:t/>
            </a:r>
            <a:endParaRPr b="1" sz="4200">
              <a:solidFill>
                <a:srgbClr val="828282"/>
              </a:solidFill>
              <a:latin typeface="DM Sans"/>
              <a:ea typeface="DM Sans"/>
              <a:cs typeface="DM Sans"/>
              <a:sym typeface="DM Sans"/>
            </a:endParaRPr>
          </a:p>
          <a:p>
            <a:pPr indent="0" lvl="0" marL="0" marR="0" rtl="0" algn="l">
              <a:lnSpc>
                <a:spcPct val="100000"/>
              </a:lnSpc>
              <a:spcBef>
                <a:spcPts val="0"/>
              </a:spcBef>
              <a:spcAft>
                <a:spcPts val="0"/>
              </a:spcAft>
              <a:buNone/>
            </a:pPr>
            <a:r>
              <a:rPr b="1" lang="en-NL" sz="4200">
                <a:solidFill>
                  <a:srgbClr val="828282"/>
                </a:solidFill>
                <a:latin typeface="DM Sans"/>
                <a:ea typeface="DM Sans"/>
                <a:cs typeface="DM Sans"/>
                <a:sym typeface="DM Sans"/>
              </a:rPr>
              <a:t>P</a:t>
            </a:r>
            <a:r>
              <a:rPr b="1" lang="en-NL" sz="4200">
                <a:solidFill>
                  <a:srgbClr val="828282"/>
                </a:solidFill>
                <a:latin typeface="DM Sans"/>
                <a:ea typeface="DM Sans"/>
                <a:cs typeface="DM Sans"/>
                <a:sym typeface="DM Sans"/>
              </a:rPr>
              <a:t>resentation at 4th Marine Imaging Workshop</a:t>
            </a:r>
            <a:r>
              <a:rPr lang="en-NL" sz="4200">
                <a:solidFill>
                  <a:srgbClr val="828282"/>
                </a:solidFill>
                <a:latin typeface="DM Sans"/>
                <a:ea typeface="DM Sans"/>
                <a:cs typeface="DM Sans"/>
                <a:sym typeface="DM Sans"/>
              </a:rPr>
              <a:t>, 3-6/10/22 Brest (France)</a:t>
            </a:r>
            <a:endParaRPr sz="4200">
              <a:solidFill>
                <a:srgbClr val="828282"/>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4200">
              <a:solidFill>
                <a:srgbClr val="828282"/>
              </a:solidFill>
              <a:latin typeface="DM Sans"/>
              <a:ea typeface="DM Sans"/>
              <a:cs typeface="DM Sans"/>
              <a:sym typeface="DM Sans"/>
            </a:endParaRPr>
          </a:p>
          <a:p>
            <a:pPr indent="0" lvl="0" marL="0" marR="0" rtl="0" algn="l">
              <a:lnSpc>
                <a:spcPct val="100000"/>
              </a:lnSpc>
              <a:spcBef>
                <a:spcPts val="0"/>
              </a:spcBef>
              <a:spcAft>
                <a:spcPts val="0"/>
              </a:spcAft>
              <a:buNone/>
            </a:pPr>
            <a:r>
              <a:rPr b="1" lang="en-NL" sz="4200">
                <a:solidFill>
                  <a:srgbClr val="828282"/>
                </a:solidFill>
                <a:latin typeface="DM Sans"/>
                <a:ea typeface="DM Sans"/>
                <a:cs typeface="DM Sans"/>
                <a:sym typeface="DM Sans"/>
              </a:rPr>
              <a:t>National event at CSIC</a:t>
            </a:r>
            <a:r>
              <a:rPr lang="en-NL" sz="4200">
                <a:solidFill>
                  <a:srgbClr val="828282"/>
                </a:solidFill>
                <a:latin typeface="DM Sans"/>
                <a:ea typeface="DM Sans"/>
                <a:cs typeface="DM Sans"/>
                <a:sym typeface="DM Sans"/>
              </a:rPr>
              <a:t>, Spain (date TBD)</a:t>
            </a:r>
            <a:endParaRPr sz="4200">
              <a:solidFill>
                <a:srgbClr val="828282"/>
              </a:solidFill>
              <a:latin typeface="DM Sans"/>
              <a:ea typeface="DM Sans"/>
              <a:cs typeface="DM Sans"/>
              <a:sym typeface="DM Sans"/>
            </a:endParaRPr>
          </a:p>
          <a:p>
            <a:pPr indent="0" lvl="0" marL="0" marR="0" rtl="0" algn="l">
              <a:lnSpc>
                <a:spcPct val="100000"/>
              </a:lnSpc>
              <a:spcBef>
                <a:spcPts val="0"/>
              </a:spcBef>
              <a:spcAft>
                <a:spcPts val="0"/>
              </a:spcAft>
              <a:buNone/>
            </a:pPr>
            <a:r>
              <a:t/>
            </a:r>
            <a:endParaRPr sz="4200">
              <a:solidFill>
                <a:srgbClr val="828282"/>
              </a:solidFill>
              <a:latin typeface="DM Sans"/>
              <a:ea typeface="DM Sans"/>
              <a:cs typeface="DM Sans"/>
              <a:sym typeface="DM Sans"/>
            </a:endParaRPr>
          </a:p>
          <a:p>
            <a:pPr indent="0" lvl="0" marL="0" rtl="0" algn="l">
              <a:spcBef>
                <a:spcPts val="0"/>
              </a:spcBef>
              <a:spcAft>
                <a:spcPts val="0"/>
              </a:spcAft>
              <a:buNone/>
            </a:pPr>
            <a:r>
              <a:rPr lang="en-NL" sz="4200">
                <a:solidFill>
                  <a:srgbClr val="828282"/>
                </a:solidFill>
                <a:latin typeface="DM Sans"/>
                <a:ea typeface="DM Sans"/>
                <a:cs typeface="DM Sans"/>
                <a:sym typeface="DM Sans"/>
              </a:rPr>
              <a:t>If you’re going to participate in or present iMagine in any other events, share the details in the chat!</a:t>
            </a:r>
            <a:endParaRPr sz="4200">
              <a:solidFill>
                <a:srgbClr val="828282"/>
              </a:solidFill>
              <a:latin typeface="DM Sans"/>
              <a:ea typeface="DM Sans"/>
              <a:cs typeface="DM Sans"/>
              <a:sym typeface="DM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1" name="Shape 951"/>
        <p:cNvGrpSpPr/>
        <p:nvPr/>
      </p:nvGrpSpPr>
      <p:grpSpPr>
        <a:xfrm>
          <a:off x="0" y="0"/>
          <a:ext cx="0" cy="0"/>
          <a:chOff x="0" y="0"/>
          <a:chExt cx="0" cy="0"/>
        </a:xfrm>
      </p:grpSpPr>
      <p:sp>
        <p:nvSpPr>
          <p:cNvPr id="952" name="Google Shape;952;p89"/>
          <p:cNvSpPr txBox="1"/>
          <p:nvPr>
            <p:ph idx="1" type="body"/>
          </p:nvPr>
        </p:nvSpPr>
        <p:spPr>
          <a:xfrm>
            <a:off x="471053" y="3651251"/>
            <a:ext cx="23344800" cy="8526300"/>
          </a:xfrm>
          <a:prstGeom prst="rect">
            <a:avLst/>
          </a:prstGeom>
        </p:spPr>
        <p:txBody>
          <a:bodyPr anchorCtr="0" anchor="t" bIns="121875" lIns="243800" spcFirstLastPara="1" rIns="243800" wrap="square" tIns="121875">
            <a:noAutofit/>
          </a:bodyPr>
          <a:lstStyle/>
          <a:p>
            <a:pPr indent="-565150" lvl="0" marL="457200" rtl="0" algn="l">
              <a:spcBef>
                <a:spcPts val="2000"/>
              </a:spcBef>
              <a:spcAft>
                <a:spcPts val="0"/>
              </a:spcAft>
              <a:buSzPts val="5300"/>
              <a:buChar char="•"/>
            </a:pPr>
            <a:r>
              <a:rPr lang="en-NL" u="sng">
                <a:solidFill>
                  <a:schemeClr val="hlink"/>
                </a:solidFill>
                <a:hlinkClick r:id="rId3"/>
              </a:rPr>
              <a:t>AI/ML session</a:t>
            </a:r>
            <a:r>
              <a:rPr lang="en-NL"/>
              <a:t> on the 22nd (Dick and Alvaro to present iMagine)</a:t>
            </a:r>
            <a:endParaRPr/>
          </a:p>
          <a:p>
            <a:pPr indent="-565150" lvl="0" marL="457200" rtl="0" algn="l">
              <a:spcBef>
                <a:spcPts val="0"/>
              </a:spcBef>
              <a:spcAft>
                <a:spcPts val="0"/>
              </a:spcAft>
              <a:buSzPts val="5300"/>
              <a:buChar char="•"/>
            </a:pPr>
            <a:r>
              <a:rPr lang="en-NL"/>
              <a:t>Dinner on the 22nd</a:t>
            </a:r>
            <a:endParaRPr/>
          </a:p>
          <a:p>
            <a:pPr indent="-565150" lvl="0" marL="457200" rtl="0" algn="l">
              <a:spcBef>
                <a:spcPts val="0"/>
              </a:spcBef>
              <a:spcAft>
                <a:spcPts val="0"/>
              </a:spcAft>
              <a:buSzPts val="5300"/>
              <a:buChar char="•"/>
            </a:pPr>
            <a:r>
              <a:rPr lang="en-NL"/>
              <a:t>Technical meeting on the 23rd (9-15)</a:t>
            </a:r>
            <a:endParaRPr/>
          </a:p>
          <a:p>
            <a:pPr indent="-501650" lvl="2" marL="1371600" rtl="0" algn="l">
              <a:spcBef>
                <a:spcPts val="0"/>
              </a:spcBef>
              <a:spcAft>
                <a:spcPts val="0"/>
              </a:spcAft>
              <a:buSzPts val="4300"/>
              <a:buChar char="o"/>
            </a:pPr>
            <a:r>
              <a:rPr lang="en-NL"/>
              <a:t>Partner self introduction (slide template to be sent today)</a:t>
            </a:r>
            <a:endParaRPr/>
          </a:p>
          <a:p>
            <a:pPr indent="-501650" lvl="2" marL="1371600" rtl="0" algn="l">
              <a:spcBef>
                <a:spcPts val="0"/>
              </a:spcBef>
              <a:spcAft>
                <a:spcPts val="0"/>
              </a:spcAft>
              <a:buSzPts val="4300"/>
              <a:buChar char="o"/>
            </a:pPr>
            <a:r>
              <a:rPr lang="en-NL"/>
              <a:t>WP3, 4, 5 presentations (input requested by WP leaders these days)</a:t>
            </a:r>
            <a:endParaRPr/>
          </a:p>
          <a:p>
            <a:pPr indent="0" lvl="0" marL="457200" rtl="0" algn="l">
              <a:spcBef>
                <a:spcPts val="2000"/>
              </a:spcBef>
              <a:spcAft>
                <a:spcPts val="0"/>
              </a:spcAft>
              <a:buNone/>
            </a:pPr>
            <a:r>
              <a:t/>
            </a:r>
            <a:endParaRPr/>
          </a:p>
          <a:p>
            <a:pPr indent="-565150" lvl="0" marL="457200" rtl="0" algn="l">
              <a:spcBef>
                <a:spcPts val="2000"/>
              </a:spcBef>
              <a:spcAft>
                <a:spcPts val="0"/>
              </a:spcAft>
              <a:buSzPts val="5300"/>
              <a:buChar char="•"/>
            </a:pPr>
            <a:r>
              <a:rPr lang="en-NL"/>
              <a:t>Status of registration</a:t>
            </a:r>
            <a:endParaRPr/>
          </a:p>
          <a:p>
            <a:pPr indent="-501650" lvl="2" marL="1371600" rtl="0" algn="l">
              <a:spcBef>
                <a:spcPts val="0"/>
              </a:spcBef>
              <a:spcAft>
                <a:spcPts val="0"/>
              </a:spcAft>
              <a:buSzPts val="4300"/>
              <a:buChar char="o"/>
            </a:pPr>
            <a:r>
              <a:rPr lang="en-NL"/>
              <a:t>Still missing: CMCC, TUBITAK, MI, OrbitalEOS, University of Trento, UPV, VLIZ, INCD</a:t>
            </a:r>
            <a:endParaRPr/>
          </a:p>
          <a:p>
            <a:pPr indent="-501650" lvl="2" marL="1371600" rtl="0" algn="l">
              <a:spcBef>
                <a:spcPts val="0"/>
              </a:spcBef>
              <a:spcAft>
                <a:spcPts val="0"/>
              </a:spcAft>
              <a:buSzPts val="4300"/>
              <a:buChar char="o"/>
            </a:pPr>
            <a:r>
              <a:rPr lang="en-NL"/>
              <a:t>Please let us know if you can’t participate ftf. If you’re coming but forgot to register, </a:t>
            </a:r>
            <a:r>
              <a:rPr lang="en-NL" u="sng">
                <a:solidFill>
                  <a:schemeClr val="hlink"/>
                </a:solidFill>
                <a:hlinkClick r:id="rId4"/>
              </a:rPr>
              <a:t>do that ASAP</a:t>
            </a:r>
            <a:r>
              <a:rPr lang="en-NL"/>
              <a:t> and inform us about your participation to the </a:t>
            </a:r>
            <a:r>
              <a:rPr lang="en-NL" u="sng">
                <a:solidFill>
                  <a:schemeClr val="hlink"/>
                </a:solidFill>
                <a:hlinkClick r:id="rId5"/>
              </a:rPr>
              <a:t>social dinner</a:t>
            </a:r>
            <a:r>
              <a:rPr lang="en-NL"/>
              <a:t>!</a:t>
            </a:r>
            <a:endParaRPr/>
          </a:p>
          <a:p>
            <a:pPr indent="0" lvl="0" marL="0" rtl="0" algn="l">
              <a:spcBef>
                <a:spcPts val="2000"/>
              </a:spcBef>
              <a:spcAft>
                <a:spcPts val="0"/>
              </a:spcAft>
              <a:buNone/>
            </a:pPr>
            <a:r>
              <a:rPr lang="en-NL"/>
              <a:t> 	</a:t>
            </a:r>
            <a:endParaRPr/>
          </a:p>
        </p:txBody>
      </p:sp>
      <p:sp>
        <p:nvSpPr>
          <p:cNvPr id="953" name="Google Shape;953;p89"/>
          <p:cNvSpPr txBox="1"/>
          <p:nvPr>
            <p:ph type="title"/>
          </p:nvPr>
        </p:nvSpPr>
        <p:spPr>
          <a:xfrm>
            <a:off x="68775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Project technical kickoff</a:t>
            </a:r>
            <a:endParaRPr/>
          </a:p>
        </p:txBody>
      </p:sp>
      <p:sp>
        <p:nvSpPr>
          <p:cNvPr id="954" name="Google Shape;954;p89"/>
          <p:cNvSpPr txBox="1"/>
          <p:nvPr>
            <p:ph idx="2" type="subTitle"/>
          </p:nvPr>
        </p:nvSpPr>
        <p:spPr>
          <a:xfrm>
            <a:off x="6877536" y="1675621"/>
            <a:ext cx="12610500" cy="984900"/>
          </a:xfrm>
          <a:prstGeom prst="rect">
            <a:avLst/>
          </a:prstGeom>
        </p:spPr>
        <p:txBody>
          <a:bodyPr anchorCtr="0" anchor="t" bIns="121875" lIns="243800" spcFirstLastPara="1" rIns="243800" wrap="square" tIns="121875">
            <a:noAutofit/>
          </a:bodyPr>
          <a:lstStyle/>
          <a:p>
            <a:pPr indent="0" lvl="0" marL="0" rtl="0" algn="l">
              <a:spcBef>
                <a:spcPts val="2000"/>
              </a:spcBef>
              <a:spcAft>
                <a:spcPts val="0"/>
              </a:spcAft>
              <a:buNone/>
            </a:pPr>
            <a:r>
              <a:rPr lang="en-NL"/>
              <a:t>23 Sept, Prague</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8" name="Shape 958"/>
        <p:cNvGrpSpPr/>
        <p:nvPr/>
      </p:nvGrpSpPr>
      <p:grpSpPr>
        <a:xfrm>
          <a:off x="0" y="0"/>
          <a:ext cx="0" cy="0"/>
          <a:chOff x="0" y="0"/>
          <a:chExt cx="0" cy="0"/>
        </a:xfrm>
      </p:grpSpPr>
      <p:sp>
        <p:nvSpPr>
          <p:cNvPr id="959" name="Google Shape;959;p90"/>
          <p:cNvSpPr txBox="1"/>
          <p:nvPr>
            <p:ph idx="1" type="body"/>
          </p:nvPr>
        </p:nvSpPr>
        <p:spPr>
          <a:xfrm>
            <a:off x="2438050" y="5092234"/>
            <a:ext cx="12318900" cy="12315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rPr lang="en-NL"/>
              <a:t>Thank you!</a:t>
            </a:r>
            <a:endParaRPr/>
          </a:p>
        </p:txBody>
      </p:sp>
      <p:sp>
        <p:nvSpPr>
          <p:cNvPr id="960" name="Google Shape;960;p90"/>
          <p:cNvSpPr txBox="1"/>
          <p:nvPr>
            <p:ph idx="2" type="body"/>
          </p:nvPr>
        </p:nvSpPr>
        <p:spPr>
          <a:xfrm>
            <a:off x="2438049" y="6667500"/>
            <a:ext cx="12317100" cy="738900"/>
          </a:xfrm>
          <a:prstGeom prst="rect">
            <a:avLst/>
          </a:prstGeom>
        </p:spPr>
        <p:txBody>
          <a:bodyPr anchorCtr="0" anchor="t" bIns="0" lIns="0" spcFirstLastPara="1" rIns="0" wrap="square" tIns="0">
            <a:sp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7" name="Shape 527"/>
        <p:cNvGrpSpPr/>
        <p:nvPr/>
      </p:nvGrpSpPr>
      <p:grpSpPr>
        <a:xfrm>
          <a:off x="0" y="0"/>
          <a:ext cx="0" cy="0"/>
          <a:chOff x="0" y="0"/>
          <a:chExt cx="0" cy="0"/>
        </a:xfrm>
      </p:grpSpPr>
      <p:sp>
        <p:nvSpPr>
          <p:cNvPr id="528" name="Google Shape;528;p49"/>
          <p:cNvSpPr txBox="1"/>
          <p:nvPr>
            <p:ph type="title"/>
          </p:nvPr>
        </p:nvSpPr>
        <p:spPr>
          <a:xfrm>
            <a:off x="2870525" y="603475"/>
            <a:ext cx="21063300" cy="8256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Clr>
                <a:srgbClr val="0E67AD"/>
              </a:buClr>
              <a:buSzPts val="6700"/>
              <a:buFont typeface="Calibri"/>
              <a:buNone/>
            </a:pPr>
            <a:r>
              <a:rPr lang="en-NL">
                <a:latin typeface="DM Sans"/>
                <a:ea typeface="DM Sans"/>
                <a:cs typeface="DM Sans"/>
                <a:sym typeface="DM Sans"/>
              </a:rPr>
              <a:t>Specific </a:t>
            </a:r>
            <a:r>
              <a:rPr lang="en-NL"/>
              <a:t>O</a:t>
            </a:r>
            <a:r>
              <a:rPr lang="en-NL">
                <a:latin typeface="DM Sans"/>
                <a:ea typeface="DM Sans"/>
                <a:cs typeface="DM Sans"/>
                <a:sym typeface="DM Sans"/>
              </a:rPr>
              <a:t>bjectives and indicators </a:t>
            </a:r>
            <a:endParaRPr>
              <a:latin typeface="DM Sans"/>
              <a:ea typeface="DM Sans"/>
              <a:cs typeface="DM Sans"/>
              <a:sym typeface="DM Sans"/>
            </a:endParaRPr>
          </a:p>
        </p:txBody>
      </p:sp>
      <p:sp>
        <p:nvSpPr>
          <p:cNvPr id="529" name="Google Shape;529;p49"/>
          <p:cNvSpPr/>
          <p:nvPr/>
        </p:nvSpPr>
        <p:spPr>
          <a:xfrm>
            <a:off x="-11482216" y="286339"/>
            <a:ext cx="14594400" cy="14594400"/>
          </a:xfrm>
          <a:prstGeom prst="blockArc">
            <a:avLst>
              <a:gd fmla="val 18331988" name="adj1"/>
              <a:gd fmla="val 3319835" name="adj2"/>
              <a:gd fmla="val 0" name="adj3"/>
            </a:avLst>
          </a:prstGeom>
          <a:noFill/>
          <a:ln cap="flat" cmpd="sng" w="25400">
            <a:solidFill>
              <a:schemeClr val="accent1"/>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l">
              <a:lnSpc>
                <a:spcPct val="100000"/>
              </a:lnSpc>
              <a:spcBef>
                <a:spcPts val="0"/>
              </a:spcBef>
              <a:spcAft>
                <a:spcPts val="0"/>
              </a:spcAft>
              <a:buClr>
                <a:srgbClr val="000000"/>
              </a:buClr>
              <a:buSzPts val="3700"/>
              <a:buFont typeface="Arial"/>
              <a:buNone/>
            </a:pPr>
            <a:r>
              <a:t/>
            </a:r>
            <a:endParaRPr b="0" i="0" sz="3700" u="none" cap="none" strike="noStrike">
              <a:solidFill>
                <a:srgbClr val="000000"/>
              </a:solidFill>
              <a:latin typeface="Arial"/>
              <a:ea typeface="Arial"/>
              <a:cs typeface="Arial"/>
              <a:sym typeface="Arial"/>
            </a:endParaRPr>
          </a:p>
        </p:txBody>
      </p:sp>
      <p:grpSp>
        <p:nvGrpSpPr>
          <p:cNvPr id="530" name="Google Shape;530;p49"/>
          <p:cNvGrpSpPr/>
          <p:nvPr/>
        </p:nvGrpSpPr>
        <p:grpSpPr>
          <a:xfrm>
            <a:off x="875109" y="2023993"/>
            <a:ext cx="15930338" cy="1693621"/>
            <a:chOff x="66936" y="3238398"/>
            <a:chExt cx="5973802" cy="635100"/>
          </a:xfrm>
        </p:grpSpPr>
        <p:sp>
          <p:nvSpPr>
            <p:cNvPr id="531" name="Google Shape;531;p49"/>
            <p:cNvSpPr txBox="1"/>
            <p:nvPr/>
          </p:nvSpPr>
          <p:spPr>
            <a:xfrm>
              <a:off x="384538" y="3301918"/>
              <a:ext cx="5656200" cy="508200"/>
            </a:xfrm>
            <a:prstGeom prst="rect">
              <a:avLst/>
            </a:prstGeom>
            <a:noFill/>
            <a:ln>
              <a:noFill/>
            </a:ln>
          </p:spPr>
          <p:txBody>
            <a:bodyPr anchorCtr="0" anchor="ctr" bIns="74475" lIns="1075600" spcFirstLastPara="1" rIns="74475" wrap="square" tIns="74475">
              <a:noAutofit/>
            </a:bodyPr>
            <a:lstStyle/>
            <a:p>
              <a:pPr indent="0" lvl="0" marL="0" marR="0" rtl="0" algn="l">
                <a:lnSpc>
                  <a:spcPct val="90000"/>
                </a:lnSpc>
                <a:spcBef>
                  <a:spcPts val="0"/>
                </a:spcBef>
                <a:spcAft>
                  <a:spcPts val="0"/>
                </a:spcAft>
                <a:buClr>
                  <a:srgbClr val="000000"/>
                </a:buClr>
                <a:buSzPts val="2900"/>
                <a:buFont typeface="Arial"/>
                <a:buNone/>
              </a:pPr>
              <a:r>
                <a:rPr lang="en-NL" sz="3400">
                  <a:solidFill>
                    <a:schemeClr val="accent4"/>
                  </a:solidFill>
                  <a:latin typeface="DM Sans"/>
                  <a:ea typeface="DM Sans"/>
                  <a:cs typeface="DM Sans"/>
                  <a:sym typeface="DM Sans"/>
                </a:rPr>
                <a:t>Objective 1</a:t>
              </a:r>
              <a:r>
                <a:rPr lang="en-NL" sz="3400">
                  <a:solidFill>
                    <a:schemeClr val="dk1"/>
                  </a:solidFill>
                  <a:latin typeface="DM Sans"/>
                  <a:ea typeface="DM Sans"/>
                  <a:cs typeface="DM Sans"/>
                  <a:sym typeface="DM Sans"/>
                </a:rPr>
                <a:t>. </a:t>
              </a:r>
              <a:r>
                <a:rPr lang="en-NL" sz="3400">
                  <a:solidFill>
                    <a:schemeClr val="dk1"/>
                  </a:solidFill>
                  <a:latin typeface="DM Sans"/>
                  <a:ea typeface="DM Sans"/>
                  <a:cs typeface="DM Sans"/>
                  <a:sym typeface="DM Sans"/>
                </a:rPr>
                <a:t>Deliver a scalable, shared IT platform for image analysis in marine and freshwater research</a:t>
              </a:r>
              <a:endParaRPr i="0" sz="3400" u="none" cap="none" strike="noStrike">
                <a:solidFill>
                  <a:schemeClr val="dk1"/>
                </a:solidFill>
                <a:latin typeface="DM Sans"/>
                <a:ea typeface="DM Sans"/>
                <a:cs typeface="DM Sans"/>
                <a:sym typeface="DM Sans"/>
              </a:endParaRPr>
            </a:p>
          </p:txBody>
        </p:sp>
        <p:sp>
          <p:nvSpPr>
            <p:cNvPr id="532" name="Google Shape;532;p49"/>
            <p:cNvSpPr/>
            <p:nvPr/>
          </p:nvSpPr>
          <p:spPr>
            <a:xfrm>
              <a:off x="66936" y="3238398"/>
              <a:ext cx="635100" cy="635100"/>
            </a:xfrm>
            <a:prstGeom prst="ellipse">
              <a:avLst/>
            </a:prstGeom>
            <a:solidFill>
              <a:schemeClr val="lt1"/>
            </a:solidFill>
            <a:ln cap="flat" cmpd="sng" w="25400">
              <a:solidFill>
                <a:srgbClr val="2374B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3700"/>
                <a:buFont typeface="Arial"/>
                <a:buNone/>
              </a:pPr>
              <a:r>
                <a:rPr lang="en-NL" sz="3700"/>
                <a:t>O1</a:t>
              </a:r>
              <a:endParaRPr b="0" i="0" sz="3700" u="none" cap="none" strike="noStrike">
                <a:solidFill>
                  <a:srgbClr val="000000"/>
                </a:solidFill>
                <a:latin typeface="Arial"/>
                <a:ea typeface="Arial"/>
                <a:cs typeface="Arial"/>
                <a:sym typeface="Arial"/>
              </a:endParaRPr>
            </a:p>
          </p:txBody>
        </p:sp>
      </p:grpSp>
      <p:grpSp>
        <p:nvGrpSpPr>
          <p:cNvPr id="533" name="Google Shape;533;p49"/>
          <p:cNvGrpSpPr/>
          <p:nvPr/>
        </p:nvGrpSpPr>
        <p:grpSpPr>
          <a:xfrm>
            <a:off x="1659109" y="3941727"/>
            <a:ext cx="15930338" cy="1693621"/>
            <a:chOff x="66936" y="3238398"/>
            <a:chExt cx="5973802" cy="635100"/>
          </a:xfrm>
        </p:grpSpPr>
        <p:sp>
          <p:nvSpPr>
            <p:cNvPr id="534" name="Google Shape;534;p49"/>
            <p:cNvSpPr txBox="1"/>
            <p:nvPr/>
          </p:nvSpPr>
          <p:spPr>
            <a:xfrm>
              <a:off x="384538" y="3301918"/>
              <a:ext cx="5656200" cy="508200"/>
            </a:xfrm>
            <a:prstGeom prst="rect">
              <a:avLst/>
            </a:prstGeom>
            <a:noFill/>
            <a:ln>
              <a:noFill/>
            </a:ln>
          </p:spPr>
          <p:txBody>
            <a:bodyPr anchorCtr="0" anchor="ctr" bIns="74475" lIns="1075600" spcFirstLastPara="1" rIns="74475" wrap="square" tIns="74475">
              <a:noAutofit/>
            </a:bodyPr>
            <a:lstStyle/>
            <a:p>
              <a:pPr indent="0" lvl="0" marL="0" marR="0" rtl="0" algn="l">
                <a:lnSpc>
                  <a:spcPct val="90000"/>
                </a:lnSpc>
                <a:spcBef>
                  <a:spcPts val="0"/>
                </a:spcBef>
                <a:spcAft>
                  <a:spcPts val="0"/>
                </a:spcAft>
                <a:buClr>
                  <a:srgbClr val="000000"/>
                </a:buClr>
                <a:buSzPts val="2900"/>
                <a:buFont typeface="Arial"/>
                <a:buNone/>
              </a:pPr>
              <a:r>
                <a:rPr lang="en-NL" sz="3400">
                  <a:solidFill>
                    <a:schemeClr val="accent4"/>
                  </a:solidFill>
                  <a:latin typeface="DM Sans"/>
                  <a:ea typeface="DM Sans"/>
                  <a:cs typeface="DM Sans"/>
                  <a:sym typeface="DM Sans"/>
                </a:rPr>
                <a:t>Objective 2</a:t>
              </a:r>
              <a:r>
                <a:rPr lang="en-NL" sz="3400">
                  <a:solidFill>
                    <a:schemeClr val="dk1"/>
                  </a:solidFill>
                  <a:latin typeface="DM Sans"/>
                  <a:ea typeface="DM Sans"/>
                  <a:cs typeface="DM Sans"/>
                  <a:sym typeface="DM Sans"/>
                </a:rPr>
                <a:t>. Advance existing image analytical services to increase research performance in aquatic sciences</a:t>
              </a:r>
              <a:endParaRPr sz="3400">
                <a:solidFill>
                  <a:schemeClr val="dk1"/>
                </a:solidFill>
                <a:latin typeface="DM Sans"/>
                <a:ea typeface="DM Sans"/>
                <a:cs typeface="DM Sans"/>
                <a:sym typeface="DM Sans"/>
              </a:endParaRPr>
            </a:p>
          </p:txBody>
        </p:sp>
        <p:sp>
          <p:nvSpPr>
            <p:cNvPr id="535" name="Google Shape;535;p49"/>
            <p:cNvSpPr/>
            <p:nvPr/>
          </p:nvSpPr>
          <p:spPr>
            <a:xfrm>
              <a:off x="66936" y="3238398"/>
              <a:ext cx="635100" cy="635100"/>
            </a:xfrm>
            <a:prstGeom prst="ellipse">
              <a:avLst/>
            </a:prstGeom>
            <a:solidFill>
              <a:schemeClr val="lt1"/>
            </a:solidFill>
            <a:ln cap="flat" cmpd="sng" w="25400">
              <a:solidFill>
                <a:srgbClr val="2374B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3700"/>
                <a:buFont typeface="Arial"/>
                <a:buNone/>
              </a:pPr>
              <a:r>
                <a:rPr lang="en-NL" sz="3700"/>
                <a:t>O2</a:t>
              </a:r>
              <a:endParaRPr b="0" i="0" sz="3700" u="none" cap="none" strike="noStrike">
                <a:solidFill>
                  <a:srgbClr val="000000"/>
                </a:solidFill>
                <a:latin typeface="Arial"/>
                <a:ea typeface="Arial"/>
                <a:cs typeface="Arial"/>
                <a:sym typeface="Arial"/>
              </a:endParaRPr>
            </a:p>
          </p:txBody>
        </p:sp>
      </p:grpSp>
      <p:grpSp>
        <p:nvGrpSpPr>
          <p:cNvPr id="536" name="Google Shape;536;p49"/>
          <p:cNvGrpSpPr/>
          <p:nvPr/>
        </p:nvGrpSpPr>
        <p:grpSpPr>
          <a:xfrm>
            <a:off x="2268709" y="6062127"/>
            <a:ext cx="15930338" cy="1693621"/>
            <a:chOff x="66936" y="3238398"/>
            <a:chExt cx="5973802" cy="635100"/>
          </a:xfrm>
        </p:grpSpPr>
        <p:sp>
          <p:nvSpPr>
            <p:cNvPr id="537" name="Google Shape;537;p49"/>
            <p:cNvSpPr txBox="1"/>
            <p:nvPr/>
          </p:nvSpPr>
          <p:spPr>
            <a:xfrm>
              <a:off x="384538" y="3301918"/>
              <a:ext cx="5656200" cy="508200"/>
            </a:xfrm>
            <a:prstGeom prst="rect">
              <a:avLst/>
            </a:prstGeom>
            <a:noFill/>
            <a:ln>
              <a:noFill/>
            </a:ln>
          </p:spPr>
          <p:txBody>
            <a:bodyPr anchorCtr="0" anchor="ctr" bIns="74475" lIns="1075600" spcFirstLastPara="1" rIns="74475" wrap="square" tIns="74475">
              <a:noAutofit/>
            </a:bodyPr>
            <a:lstStyle/>
            <a:p>
              <a:pPr indent="0" lvl="0" marL="0" marR="0" rtl="0" algn="l">
                <a:lnSpc>
                  <a:spcPct val="90000"/>
                </a:lnSpc>
                <a:spcBef>
                  <a:spcPts val="0"/>
                </a:spcBef>
                <a:spcAft>
                  <a:spcPts val="0"/>
                </a:spcAft>
                <a:buClr>
                  <a:srgbClr val="000000"/>
                </a:buClr>
                <a:buSzPts val="2900"/>
                <a:buFont typeface="Arial"/>
                <a:buNone/>
              </a:pPr>
              <a:r>
                <a:rPr lang="en-NL" sz="3400">
                  <a:solidFill>
                    <a:schemeClr val="accent4"/>
                  </a:solidFill>
                  <a:latin typeface="DM Sans"/>
                  <a:ea typeface="DM Sans"/>
                  <a:cs typeface="DM Sans"/>
                  <a:sym typeface="DM Sans"/>
                </a:rPr>
                <a:t>Objective 3</a:t>
              </a:r>
              <a:r>
                <a:rPr lang="en-NL" sz="3400">
                  <a:solidFill>
                    <a:schemeClr val="dk1"/>
                  </a:solidFill>
                  <a:latin typeface="DM Sans"/>
                  <a:ea typeface="DM Sans"/>
                  <a:cs typeface="DM Sans"/>
                  <a:sym typeface="DM Sans"/>
                </a:rPr>
                <a:t>. Develop &amp; prototype new image analytical services and datasets that can accelerate progress towards healthy oceans, seas, coastal and inland waters</a:t>
              </a:r>
              <a:endParaRPr sz="3400">
                <a:solidFill>
                  <a:schemeClr val="dk1"/>
                </a:solidFill>
                <a:latin typeface="DM Sans"/>
                <a:ea typeface="DM Sans"/>
                <a:cs typeface="DM Sans"/>
                <a:sym typeface="DM Sans"/>
              </a:endParaRPr>
            </a:p>
          </p:txBody>
        </p:sp>
        <p:sp>
          <p:nvSpPr>
            <p:cNvPr id="538" name="Google Shape;538;p49"/>
            <p:cNvSpPr/>
            <p:nvPr/>
          </p:nvSpPr>
          <p:spPr>
            <a:xfrm>
              <a:off x="66936" y="3238398"/>
              <a:ext cx="635100" cy="635100"/>
            </a:xfrm>
            <a:prstGeom prst="ellipse">
              <a:avLst/>
            </a:prstGeom>
            <a:solidFill>
              <a:schemeClr val="lt1"/>
            </a:solidFill>
            <a:ln cap="flat" cmpd="sng" w="25400">
              <a:solidFill>
                <a:srgbClr val="2374B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3700"/>
                <a:buFont typeface="Arial"/>
                <a:buNone/>
              </a:pPr>
              <a:r>
                <a:rPr lang="en-NL" sz="3700"/>
                <a:t>O3</a:t>
              </a:r>
              <a:endParaRPr b="0" i="0" sz="3700" u="none" cap="none" strike="noStrike">
                <a:solidFill>
                  <a:srgbClr val="000000"/>
                </a:solidFill>
                <a:latin typeface="Arial"/>
                <a:ea typeface="Arial"/>
                <a:cs typeface="Arial"/>
                <a:sym typeface="Arial"/>
              </a:endParaRPr>
            </a:p>
          </p:txBody>
        </p:sp>
      </p:grpSp>
      <p:grpSp>
        <p:nvGrpSpPr>
          <p:cNvPr id="539" name="Google Shape;539;p49"/>
          <p:cNvGrpSpPr/>
          <p:nvPr/>
        </p:nvGrpSpPr>
        <p:grpSpPr>
          <a:xfrm>
            <a:off x="2297042" y="8241793"/>
            <a:ext cx="15930338" cy="1693621"/>
            <a:chOff x="66936" y="3238398"/>
            <a:chExt cx="5973802" cy="635100"/>
          </a:xfrm>
        </p:grpSpPr>
        <p:sp>
          <p:nvSpPr>
            <p:cNvPr id="540" name="Google Shape;540;p49"/>
            <p:cNvSpPr txBox="1"/>
            <p:nvPr/>
          </p:nvSpPr>
          <p:spPr>
            <a:xfrm>
              <a:off x="384538" y="3301918"/>
              <a:ext cx="5656200" cy="508200"/>
            </a:xfrm>
            <a:prstGeom prst="rect">
              <a:avLst/>
            </a:prstGeom>
            <a:noFill/>
            <a:ln>
              <a:noFill/>
            </a:ln>
          </p:spPr>
          <p:txBody>
            <a:bodyPr anchorCtr="0" anchor="ctr" bIns="74475" lIns="1075600" spcFirstLastPara="1" rIns="74475" wrap="square" tIns="74475">
              <a:noAutofit/>
            </a:bodyPr>
            <a:lstStyle/>
            <a:p>
              <a:pPr indent="0" lvl="0" marL="0" marR="0" rtl="0" algn="l">
                <a:lnSpc>
                  <a:spcPct val="90000"/>
                </a:lnSpc>
                <a:spcBef>
                  <a:spcPts val="0"/>
                </a:spcBef>
                <a:spcAft>
                  <a:spcPts val="0"/>
                </a:spcAft>
                <a:buClr>
                  <a:srgbClr val="000000"/>
                </a:buClr>
                <a:buSzPts val="2900"/>
                <a:buFont typeface="Arial"/>
                <a:buNone/>
              </a:pPr>
              <a:r>
                <a:rPr lang="en-NL" sz="3400">
                  <a:solidFill>
                    <a:schemeClr val="accent4"/>
                  </a:solidFill>
                  <a:latin typeface="DM Sans"/>
                  <a:ea typeface="DM Sans"/>
                  <a:cs typeface="DM Sans"/>
                  <a:sym typeface="DM Sans"/>
                </a:rPr>
                <a:t>Objective</a:t>
              </a:r>
              <a:r>
                <a:rPr b="1" lang="en-NL" sz="3400">
                  <a:solidFill>
                    <a:schemeClr val="accent4"/>
                  </a:solidFill>
                </a:rPr>
                <a:t> </a:t>
              </a:r>
              <a:r>
                <a:rPr lang="en-NL" sz="3400">
                  <a:solidFill>
                    <a:schemeClr val="accent4"/>
                  </a:solidFill>
                  <a:latin typeface="DM Sans"/>
                  <a:ea typeface="DM Sans"/>
                  <a:cs typeface="DM Sans"/>
                  <a:sym typeface="DM Sans"/>
                </a:rPr>
                <a:t>4</a:t>
              </a:r>
              <a:r>
                <a:rPr lang="en-NL" sz="3400">
                  <a:solidFill>
                    <a:schemeClr val="dk1"/>
                  </a:solidFill>
                  <a:latin typeface="DM Sans"/>
                  <a:ea typeface="DM Sans"/>
                  <a:cs typeface="DM Sans"/>
                  <a:sym typeface="DM Sans"/>
                </a:rPr>
                <a:t>. Capture and disseminate development and operational best practices to imaging data and image analysis service providers</a:t>
              </a:r>
              <a:endParaRPr sz="3400">
                <a:solidFill>
                  <a:schemeClr val="dk1"/>
                </a:solidFill>
                <a:latin typeface="DM Sans"/>
                <a:ea typeface="DM Sans"/>
                <a:cs typeface="DM Sans"/>
                <a:sym typeface="DM Sans"/>
              </a:endParaRPr>
            </a:p>
          </p:txBody>
        </p:sp>
        <p:sp>
          <p:nvSpPr>
            <p:cNvPr id="541" name="Google Shape;541;p49"/>
            <p:cNvSpPr/>
            <p:nvPr/>
          </p:nvSpPr>
          <p:spPr>
            <a:xfrm>
              <a:off x="66936" y="3238398"/>
              <a:ext cx="635100" cy="635100"/>
            </a:xfrm>
            <a:prstGeom prst="ellipse">
              <a:avLst/>
            </a:prstGeom>
            <a:solidFill>
              <a:schemeClr val="lt1"/>
            </a:solidFill>
            <a:ln cap="flat" cmpd="sng" w="25400">
              <a:solidFill>
                <a:srgbClr val="2374B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3700"/>
                <a:buFont typeface="Arial"/>
                <a:buNone/>
              </a:pPr>
              <a:r>
                <a:rPr lang="en-NL" sz="3700"/>
                <a:t>O4</a:t>
              </a:r>
              <a:endParaRPr b="0" i="0" sz="3700" u="none" cap="none" strike="noStrike">
                <a:solidFill>
                  <a:srgbClr val="000000"/>
                </a:solidFill>
                <a:latin typeface="Arial"/>
                <a:ea typeface="Arial"/>
                <a:cs typeface="Arial"/>
                <a:sym typeface="Arial"/>
              </a:endParaRPr>
            </a:p>
          </p:txBody>
        </p:sp>
      </p:grpSp>
      <p:grpSp>
        <p:nvGrpSpPr>
          <p:cNvPr id="542" name="Google Shape;542;p49"/>
          <p:cNvGrpSpPr/>
          <p:nvPr/>
        </p:nvGrpSpPr>
        <p:grpSpPr>
          <a:xfrm>
            <a:off x="1659109" y="10421460"/>
            <a:ext cx="15930338" cy="1693621"/>
            <a:chOff x="66936" y="3238398"/>
            <a:chExt cx="5973802" cy="635100"/>
          </a:xfrm>
        </p:grpSpPr>
        <p:sp>
          <p:nvSpPr>
            <p:cNvPr id="543" name="Google Shape;543;p49"/>
            <p:cNvSpPr txBox="1"/>
            <p:nvPr/>
          </p:nvSpPr>
          <p:spPr>
            <a:xfrm>
              <a:off x="384538" y="3301918"/>
              <a:ext cx="5656200" cy="508200"/>
            </a:xfrm>
            <a:prstGeom prst="rect">
              <a:avLst/>
            </a:prstGeom>
            <a:noFill/>
            <a:ln>
              <a:noFill/>
            </a:ln>
          </p:spPr>
          <p:txBody>
            <a:bodyPr anchorCtr="0" anchor="ctr" bIns="74475" lIns="1075600" spcFirstLastPara="1" rIns="74475" wrap="square" tIns="74475">
              <a:noAutofit/>
            </a:bodyPr>
            <a:lstStyle/>
            <a:p>
              <a:pPr indent="0" lvl="0" marL="0" marR="0" rtl="0" algn="l">
                <a:lnSpc>
                  <a:spcPct val="90000"/>
                </a:lnSpc>
                <a:spcBef>
                  <a:spcPts val="0"/>
                </a:spcBef>
                <a:spcAft>
                  <a:spcPts val="0"/>
                </a:spcAft>
                <a:buClr>
                  <a:srgbClr val="000000"/>
                </a:buClr>
                <a:buSzPts val="2900"/>
                <a:buFont typeface="Arial"/>
                <a:buNone/>
              </a:pPr>
              <a:r>
                <a:rPr lang="en-NL" sz="3400">
                  <a:solidFill>
                    <a:schemeClr val="accent4"/>
                  </a:solidFill>
                  <a:latin typeface="DM Sans"/>
                  <a:ea typeface="DM Sans"/>
                  <a:cs typeface="DM Sans"/>
                  <a:sym typeface="DM Sans"/>
                </a:rPr>
                <a:t>Objective 5</a:t>
              </a:r>
              <a:r>
                <a:rPr lang="en-NL" sz="3400">
                  <a:solidFill>
                    <a:schemeClr val="dk1"/>
                  </a:solidFill>
                  <a:latin typeface="DM Sans"/>
                  <a:ea typeface="DM Sans"/>
                  <a:cs typeface="DM Sans"/>
                  <a:sym typeface="DM Sans"/>
                </a:rPr>
                <a:t>. Deliver a portfolio of scientific image and image analytics services targeting researchers in marine and aquatic sciences</a:t>
              </a:r>
              <a:endParaRPr b="1" sz="3400">
                <a:solidFill>
                  <a:schemeClr val="dk1"/>
                </a:solidFill>
              </a:endParaRPr>
            </a:p>
          </p:txBody>
        </p:sp>
        <p:sp>
          <p:nvSpPr>
            <p:cNvPr id="544" name="Google Shape;544;p49"/>
            <p:cNvSpPr/>
            <p:nvPr/>
          </p:nvSpPr>
          <p:spPr>
            <a:xfrm>
              <a:off x="66936" y="3238398"/>
              <a:ext cx="635100" cy="635100"/>
            </a:xfrm>
            <a:prstGeom prst="ellipse">
              <a:avLst/>
            </a:prstGeom>
            <a:solidFill>
              <a:schemeClr val="lt1"/>
            </a:solidFill>
            <a:ln cap="flat" cmpd="sng" w="25400">
              <a:solidFill>
                <a:srgbClr val="2374B3"/>
              </a:solidFill>
              <a:prstDash val="solid"/>
              <a:round/>
              <a:headEnd len="sm" w="sm" type="none"/>
              <a:tailEnd len="sm" w="sm" type="none"/>
            </a:ln>
          </p:spPr>
          <p:txBody>
            <a:bodyPr anchorCtr="0" anchor="ctr" bIns="243800" lIns="243800" spcFirstLastPara="1" rIns="243800" wrap="square" tIns="243800">
              <a:noAutofit/>
            </a:bodyPr>
            <a:lstStyle/>
            <a:p>
              <a:pPr indent="0" lvl="0" marL="0" marR="0" rtl="0" algn="ctr">
                <a:lnSpc>
                  <a:spcPct val="100000"/>
                </a:lnSpc>
                <a:spcBef>
                  <a:spcPts val="0"/>
                </a:spcBef>
                <a:spcAft>
                  <a:spcPts val="0"/>
                </a:spcAft>
                <a:buClr>
                  <a:srgbClr val="000000"/>
                </a:buClr>
                <a:buSzPts val="3700"/>
                <a:buFont typeface="Arial"/>
                <a:buNone/>
              </a:pPr>
              <a:r>
                <a:rPr lang="en-NL" sz="3700"/>
                <a:t>O5</a:t>
              </a:r>
              <a:endParaRPr b="0" i="0" sz="3700" u="none" cap="none" strike="noStrike">
                <a:solidFill>
                  <a:srgbClr val="000000"/>
                </a:solidFill>
                <a:latin typeface="Arial"/>
                <a:ea typeface="Arial"/>
                <a:cs typeface="Arial"/>
                <a:sym typeface="Arial"/>
              </a:endParaRPr>
            </a:p>
          </p:txBody>
        </p:sp>
      </p:grpSp>
      <p:sp>
        <p:nvSpPr>
          <p:cNvPr id="545" name="Google Shape;545;p49"/>
          <p:cNvSpPr txBox="1"/>
          <p:nvPr/>
        </p:nvSpPr>
        <p:spPr>
          <a:xfrm>
            <a:off x="18210775" y="2302050"/>
            <a:ext cx="5055300" cy="1246800"/>
          </a:xfrm>
          <a:prstGeom prst="rect">
            <a:avLst/>
          </a:prstGeom>
          <a:noFill/>
          <a:ln>
            <a:noFill/>
          </a:ln>
        </p:spPr>
        <p:txBody>
          <a:bodyPr anchorCtr="0" anchor="t" bIns="91425" lIns="91425" spcFirstLastPara="1" rIns="91425" wrap="square" tIns="91425">
            <a:spAutoFit/>
          </a:bodyPr>
          <a:lstStyle/>
          <a:p>
            <a:pPr indent="0" lvl="0" marL="85725" rtl="0" algn="l">
              <a:spcBef>
                <a:spcPts val="0"/>
              </a:spcBef>
              <a:spcAft>
                <a:spcPts val="0"/>
              </a:spcAft>
              <a:buNone/>
            </a:pPr>
            <a:r>
              <a:rPr i="1" lang="en-NL" sz="2300">
                <a:solidFill>
                  <a:schemeClr val="accent1"/>
                </a:solidFill>
                <a:latin typeface="DM Sans"/>
                <a:ea typeface="DM Sans"/>
                <a:cs typeface="DM Sans"/>
                <a:sym typeface="DM Sans"/>
              </a:rPr>
              <a:t>Operational iMagine platform with common AI development framework from TRL 7 to 9</a:t>
            </a:r>
            <a:endParaRPr i="1" sz="2300">
              <a:solidFill>
                <a:schemeClr val="accent1"/>
              </a:solidFill>
              <a:latin typeface="DM Sans"/>
              <a:ea typeface="DM Sans"/>
              <a:cs typeface="DM Sans"/>
              <a:sym typeface="DM Sans"/>
            </a:endParaRPr>
          </a:p>
        </p:txBody>
      </p:sp>
      <p:sp>
        <p:nvSpPr>
          <p:cNvPr id="546" name="Google Shape;546;p49"/>
          <p:cNvSpPr txBox="1"/>
          <p:nvPr/>
        </p:nvSpPr>
        <p:spPr>
          <a:xfrm>
            <a:off x="18270775" y="4335350"/>
            <a:ext cx="50553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L" sz="2300">
                <a:solidFill>
                  <a:schemeClr val="accent1"/>
                </a:solidFill>
                <a:latin typeface="DM Sans"/>
                <a:ea typeface="DM Sans"/>
                <a:cs typeface="DM Sans"/>
                <a:sym typeface="DM Sans"/>
              </a:rPr>
              <a:t>Launch of 5 aquatic AI image services, running operationally at the iMagine platform</a:t>
            </a:r>
            <a:endParaRPr i="1" sz="2300">
              <a:solidFill>
                <a:schemeClr val="accent1"/>
              </a:solidFill>
              <a:latin typeface="DM Sans"/>
              <a:ea typeface="DM Sans"/>
              <a:cs typeface="DM Sans"/>
              <a:sym typeface="DM Sans"/>
            </a:endParaRPr>
          </a:p>
        </p:txBody>
      </p:sp>
      <p:sp>
        <p:nvSpPr>
          <p:cNvPr id="547" name="Google Shape;547;p49"/>
          <p:cNvSpPr txBox="1"/>
          <p:nvPr/>
        </p:nvSpPr>
        <p:spPr>
          <a:xfrm>
            <a:off x="18346975" y="6197150"/>
            <a:ext cx="4693500" cy="1600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L" sz="2300">
                <a:solidFill>
                  <a:schemeClr val="accent1"/>
                </a:solidFill>
                <a:latin typeface="DM Sans"/>
                <a:ea typeface="DM Sans"/>
                <a:cs typeface="DM Sans"/>
                <a:sym typeface="DM Sans"/>
              </a:rPr>
              <a:t>S</a:t>
            </a:r>
            <a:r>
              <a:rPr i="1" lang="en-NL" sz="2300">
                <a:solidFill>
                  <a:schemeClr val="accent1"/>
                </a:solidFill>
                <a:latin typeface="DM Sans"/>
                <a:ea typeface="DM Sans"/>
                <a:cs typeface="DM Sans"/>
                <a:sym typeface="DM Sans"/>
              </a:rPr>
              <a:t>et of AIS-based imaging processing services of relevance to research for healthy oceans, seas, coastal and inland waters</a:t>
            </a:r>
            <a:endParaRPr i="1" sz="2300">
              <a:solidFill>
                <a:schemeClr val="accent1"/>
              </a:solidFill>
              <a:latin typeface="DM Sans"/>
              <a:ea typeface="DM Sans"/>
              <a:cs typeface="DM Sans"/>
              <a:sym typeface="DM Sans"/>
            </a:endParaRPr>
          </a:p>
        </p:txBody>
      </p:sp>
      <p:sp>
        <p:nvSpPr>
          <p:cNvPr id="548" name="Google Shape;548;p49"/>
          <p:cNvSpPr txBox="1"/>
          <p:nvPr/>
        </p:nvSpPr>
        <p:spPr>
          <a:xfrm>
            <a:off x="18364225" y="8566250"/>
            <a:ext cx="5916900" cy="1246800"/>
          </a:xfrm>
          <a:prstGeom prst="rect">
            <a:avLst/>
          </a:prstGeom>
          <a:noFill/>
          <a:ln>
            <a:noFill/>
          </a:ln>
        </p:spPr>
        <p:txBody>
          <a:bodyPr anchorCtr="0" anchor="t" bIns="91425" lIns="0" spcFirstLastPara="1" rIns="91425" wrap="square" tIns="91425">
            <a:spAutoFit/>
          </a:bodyPr>
          <a:lstStyle/>
          <a:p>
            <a:pPr indent="0" lvl="0" marL="0" rtl="0" algn="l">
              <a:spcBef>
                <a:spcPts val="0"/>
              </a:spcBef>
              <a:spcAft>
                <a:spcPts val="0"/>
              </a:spcAft>
              <a:buNone/>
            </a:pPr>
            <a:r>
              <a:rPr i="1" lang="en-NL" sz="2300">
                <a:solidFill>
                  <a:schemeClr val="accent1"/>
                </a:solidFill>
                <a:latin typeface="DM Sans"/>
                <a:ea typeface="DM Sans"/>
                <a:cs typeface="DM Sans"/>
                <a:sym typeface="DM Sans"/>
              </a:rPr>
              <a:t>Best Practices documentation, interaction with EOSC and AI4EU platforms.</a:t>
            </a:r>
            <a:endParaRPr i="1" sz="2300">
              <a:solidFill>
                <a:schemeClr val="accent1"/>
              </a:solidFill>
              <a:latin typeface="DM Sans"/>
              <a:ea typeface="DM Sans"/>
              <a:cs typeface="DM Sans"/>
              <a:sym typeface="DM Sans"/>
            </a:endParaRPr>
          </a:p>
          <a:p>
            <a:pPr indent="0" lvl="0" marL="0" rtl="0" algn="l">
              <a:spcBef>
                <a:spcPts val="0"/>
              </a:spcBef>
              <a:spcAft>
                <a:spcPts val="0"/>
              </a:spcAft>
              <a:buNone/>
            </a:pPr>
            <a:r>
              <a:rPr i="1" lang="en-NL" sz="2300">
                <a:solidFill>
                  <a:schemeClr val="accent1"/>
                </a:solidFill>
                <a:latin typeface="DM Sans"/>
                <a:ea typeface="DM Sans"/>
                <a:cs typeface="DM Sans"/>
                <a:sym typeface="DM Sans"/>
              </a:rPr>
              <a:t>Training programme</a:t>
            </a:r>
            <a:endParaRPr i="1" sz="2300">
              <a:solidFill>
                <a:schemeClr val="accent1"/>
              </a:solidFill>
              <a:latin typeface="DM Sans"/>
              <a:ea typeface="DM Sans"/>
              <a:cs typeface="DM Sans"/>
              <a:sym typeface="DM Sans"/>
            </a:endParaRPr>
          </a:p>
        </p:txBody>
      </p:sp>
      <p:sp>
        <p:nvSpPr>
          <p:cNvPr id="549" name="Google Shape;549;p49"/>
          <p:cNvSpPr txBox="1"/>
          <p:nvPr/>
        </p:nvSpPr>
        <p:spPr>
          <a:xfrm>
            <a:off x="18349375" y="10725075"/>
            <a:ext cx="5542200" cy="1246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NL" sz="2300">
                <a:solidFill>
                  <a:schemeClr val="accent1"/>
                </a:solidFill>
                <a:latin typeface="DM Sans"/>
                <a:ea typeface="DM Sans"/>
                <a:cs typeface="DM Sans"/>
                <a:sym typeface="DM Sans"/>
              </a:rPr>
              <a:t>Portfolio: operational services, image repositories, Best Practices, iMagine framework and platform</a:t>
            </a:r>
            <a:endParaRPr i="1" sz="2300">
              <a:solidFill>
                <a:schemeClr val="accent1"/>
              </a:solidFill>
              <a:latin typeface="DM Sans"/>
              <a:ea typeface="DM Sans"/>
              <a:cs typeface="DM Sans"/>
              <a:sym typeface="DM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3" name="Shape 553"/>
        <p:cNvGrpSpPr/>
        <p:nvPr/>
      </p:nvGrpSpPr>
      <p:grpSpPr>
        <a:xfrm>
          <a:off x="0" y="0"/>
          <a:ext cx="0" cy="0"/>
          <a:chOff x="0" y="0"/>
          <a:chExt cx="0" cy="0"/>
        </a:xfrm>
      </p:grpSpPr>
      <p:sp>
        <p:nvSpPr>
          <p:cNvPr id="554" name="Google Shape;554;p50"/>
          <p:cNvSpPr txBox="1"/>
          <p:nvPr>
            <p:ph type="title"/>
          </p:nvPr>
        </p:nvSpPr>
        <p:spPr>
          <a:xfrm>
            <a:off x="2954825" y="603450"/>
            <a:ext cx="165333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Consortium Overview</a:t>
            </a:r>
            <a:endParaRPr/>
          </a:p>
        </p:txBody>
      </p:sp>
      <p:pic>
        <p:nvPicPr>
          <p:cNvPr id="555" name="Google Shape;555;p50"/>
          <p:cNvPicPr preferRelativeResize="0"/>
          <p:nvPr/>
        </p:nvPicPr>
        <p:blipFill>
          <a:blip r:embed="rId3">
            <a:alphaModFix/>
          </a:blip>
          <a:stretch>
            <a:fillRect/>
          </a:stretch>
        </p:blipFill>
        <p:spPr>
          <a:xfrm>
            <a:off x="885398" y="2941200"/>
            <a:ext cx="2467098" cy="1644323"/>
          </a:xfrm>
          <a:prstGeom prst="rect">
            <a:avLst/>
          </a:prstGeom>
          <a:noFill/>
          <a:ln>
            <a:noFill/>
          </a:ln>
        </p:spPr>
      </p:pic>
      <p:pic>
        <p:nvPicPr>
          <p:cNvPr id="556" name="Google Shape;556;p50"/>
          <p:cNvPicPr preferRelativeResize="0"/>
          <p:nvPr/>
        </p:nvPicPr>
        <p:blipFill>
          <a:blip r:embed="rId4">
            <a:alphaModFix/>
          </a:blip>
          <a:stretch>
            <a:fillRect/>
          </a:stretch>
        </p:blipFill>
        <p:spPr>
          <a:xfrm>
            <a:off x="373176" y="5178538"/>
            <a:ext cx="3216636" cy="1644325"/>
          </a:xfrm>
          <a:prstGeom prst="rect">
            <a:avLst/>
          </a:prstGeom>
          <a:noFill/>
          <a:ln>
            <a:noFill/>
          </a:ln>
        </p:spPr>
      </p:pic>
      <p:pic>
        <p:nvPicPr>
          <p:cNvPr id="557" name="Google Shape;557;p50"/>
          <p:cNvPicPr preferRelativeResize="0"/>
          <p:nvPr/>
        </p:nvPicPr>
        <p:blipFill>
          <a:blip r:embed="rId5">
            <a:alphaModFix/>
          </a:blip>
          <a:stretch>
            <a:fillRect/>
          </a:stretch>
        </p:blipFill>
        <p:spPr>
          <a:xfrm>
            <a:off x="1132261" y="7722363"/>
            <a:ext cx="1697526" cy="2263348"/>
          </a:xfrm>
          <a:prstGeom prst="rect">
            <a:avLst/>
          </a:prstGeom>
          <a:noFill/>
          <a:ln>
            <a:noFill/>
          </a:ln>
        </p:spPr>
      </p:pic>
      <p:pic>
        <p:nvPicPr>
          <p:cNvPr id="558" name="Google Shape;558;p50"/>
          <p:cNvPicPr preferRelativeResize="0"/>
          <p:nvPr/>
        </p:nvPicPr>
        <p:blipFill>
          <a:blip r:embed="rId6">
            <a:alphaModFix/>
          </a:blip>
          <a:stretch>
            <a:fillRect/>
          </a:stretch>
        </p:blipFill>
        <p:spPr>
          <a:xfrm>
            <a:off x="466550" y="9925625"/>
            <a:ext cx="3028950" cy="3191975"/>
          </a:xfrm>
          <a:prstGeom prst="rect">
            <a:avLst/>
          </a:prstGeom>
          <a:noFill/>
          <a:ln>
            <a:noFill/>
          </a:ln>
        </p:spPr>
      </p:pic>
      <p:pic>
        <p:nvPicPr>
          <p:cNvPr id="559" name="Google Shape;559;p50"/>
          <p:cNvPicPr preferRelativeResize="0"/>
          <p:nvPr/>
        </p:nvPicPr>
        <p:blipFill>
          <a:blip r:embed="rId7">
            <a:alphaModFix/>
          </a:blip>
          <a:stretch>
            <a:fillRect/>
          </a:stretch>
        </p:blipFill>
        <p:spPr>
          <a:xfrm>
            <a:off x="4848509" y="3307823"/>
            <a:ext cx="4383010" cy="911100"/>
          </a:xfrm>
          <a:prstGeom prst="rect">
            <a:avLst/>
          </a:prstGeom>
          <a:noFill/>
          <a:ln>
            <a:noFill/>
          </a:ln>
        </p:spPr>
      </p:pic>
      <p:pic>
        <p:nvPicPr>
          <p:cNvPr id="560" name="Google Shape;560;p50"/>
          <p:cNvPicPr preferRelativeResize="0"/>
          <p:nvPr/>
        </p:nvPicPr>
        <p:blipFill>
          <a:blip r:embed="rId8">
            <a:alphaModFix/>
          </a:blip>
          <a:stretch>
            <a:fillRect/>
          </a:stretch>
        </p:blipFill>
        <p:spPr>
          <a:xfrm>
            <a:off x="4848501" y="4866216"/>
            <a:ext cx="2930151" cy="1844449"/>
          </a:xfrm>
          <a:prstGeom prst="rect">
            <a:avLst/>
          </a:prstGeom>
          <a:noFill/>
          <a:ln>
            <a:noFill/>
          </a:ln>
        </p:spPr>
      </p:pic>
      <p:pic>
        <p:nvPicPr>
          <p:cNvPr id="561" name="Google Shape;561;p50"/>
          <p:cNvPicPr preferRelativeResize="0"/>
          <p:nvPr/>
        </p:nvPicPr>
        <p:blipFill>
          <a:blip r:embed="rId9">
            <a:alphaModFix/>
          </a:blip>
          <a:stretch>
            <a:fillRect/>
          </a:stretch>
        </p:blipFill>
        <p:spPr>
          <a:xfrm>
            <a:off x="4489997" y="7142461"/>
            <a:ext cx="3288650" cy="1644325"/>
          </a:xfrm>
          <a:prstGeom prst="rect">
            <a:avLst/>
          </a:prstGeom>
          <a:noFill/>
          <a:ln>
            <a:noFill/>
          </a:ln>
        </p:spPr>
      </p:pic>
      <p:pic>
        <p:nvPicPr>
          <p:cNvPr id="562" name="Google Shape;562;p50"/>
          <p:cNvPicPr preferRelativeResize="0"/>
          <p:nvPr/>
        </p:nvPicPr>
        <p:blipFill>
          <a:blip r:embed="rId10">
            <a:alphaModFix/>
          </a:blip>
          <a:stretch>
            <a:fillRect/>
          </a:stretch>
        </p:blipFill>
        <p:spPr>
          <a:xfrm>
            <a:off x="4733300" y="8892625"/>
            <a:ext cx="2845718" cy="1896674"/>
          </a:xfrm>
          <a:prstGeom prst="rect">
            <a:avLst/>
          </a:prstGeom>
          <a:noFill/>
          <a:ln>
            <a:noFill/>
          </a:ln>
        </p:spPr>
      </p:pic>
      <p:pic>
        <p:nvPicPr>
          <p:cNvPr id="563" name="Google Shape;563;p50"/>
          <p:cNvPicPr preferRelativeResize="0"/>
          <p:nvPr/>
        </p:nvPicPr>
        <p:blipFill>
          <a:blip r:embed="rId11">
            <a:alphaModFix/>
          </a:blip>
          <a:stretch>
            <a:fillRect/>
          </a:stretch>
        </p:blipFill>
        <p:spPr>
          <a:xfrm>
            <a:off x="4490001" y="11158450"/>
            <a:ext cx="4383026" cy="1088909"/>
          </a:xfrm>
          <a:prstGeom prst="rect">
            <a:avLst/>
          </a:prstGeom>
          <a:noFill/>
          <a:ln>
            <a:noFill/>
          </a:ln>
        </p:spPr>
      </p:pic>
      <p:pic>
        <p:nvPicPr>
          <p:cNvPr id="564" name="Google Shape;564;p50"/>
          <p:cNvPicPr preferRelativeResize="0"/>
          <p:nvPr/>
        </p:nvPicPr>
        <p:blipFill>
          <a:blip r:embed="rId12">
            <a:alphaModFix/>
          </a:blip>
          <a:stretch>
            <a:fillRect/>
          </a:stretch>
        </p:blipFill>
        <p:spPr>
          <a:xfrm>
            <a:off x="9555074" y="10470739"/>
            <a:ext cx="2192451" cy="2192451"/>
          </a:xfrm>
          <a:prstGeom prst="rect">
            <a:avLst/>
          </a:prstGeom>
          <a:noFill/>
          <a:ln>
            <a:noFill/>
          </a:ln>
        </p:spPr>
      </p:pic>
      <p:pic>
        <p:nvPicPr>
          <p:cNvPr id="565" name="Google Shape;565;p50"/>
          <p:cNvPicPr preferRelativeResize="0"/>
          <p:nvPr/>
        </p:nvPicPr>
        <p:blipFill>
          <a:blip r:embed="rId13">
            <a:alphaModFix/>
          </a:blip>
          <a:stretch>
            <a:fillRect/>
          </a:stretch>
        </p:blipFill>
        <p:spPr>
          <a:xfrm>
            <a:off x="8842487" y="7782471"/>
            <a:ext cx="2143125" cy="2143125"/>
          </a:xfrm>
          <a:prstGeom prst="rect">
            <a:avLst/>
          </a:prstGeom>
          <a:noFill/>
          <a:ln>
            <a:noFill/>
          </a:ln>
        </p:spPr>
      </p:pic>
      <p:pic>
        <p:nvPicPr>
          <p:cNvPr id="566" name="Google Shape;566;p50"/>
          <p:cNvPicPr preferRelativeResize="0"/>
          <p:nvPr/>
        </p:nvPicPr>
        <p:blipFill>
          <a:blip r:embed="rId14">
            <a:alphaModFix/>
          </a:blip>
          <a:stretch>
            <a:fillRect/>
          </a:stretch>
        </p:blipFill>
        <p:spPr>
          <a:xfrm>
            <a:off x="8773150" y="5449750"/>
            <a:ext cx="2930150" cy="2194792"/>
          </a:xfrm>
          <a:prstGeom prst="rect">
            <a:avLst/>
          </a:prstGeom>
          <a:noFill/>
          <a:ln>
            <a:noFill/>
          </a:ln>
        </p:spPr>
      </p:pic>
      <p:pic>
        <p:nvPicPr>
          <p:cNvPr id="567" name="Google Shape;567;p50"/>
          <p:cNvPicPr preferRelativeResize="0"/>
          <p:nvPr/>
        </p:nvPicPr>
        <p:blipFill>
          <a:blip r:embed="rId15">
            <a:alphaModFix/>
          </a:blip>
          <a:stretch>
            <a:fillRect/>
          </a:stretch>
        </p:blipFill>
        <p:spPr>
          <a:xfrm>
            <a:off x="9838600" y="2772423"/>
            <a:ext cx="2192450" cy="2192450"/>
          </a:xfrm>
          <a:prstGeom prst="rect">
            <a:avLst/>
          </a:prstGeom>
          <a:noFill/>
          <a:ln>
            <a:noFill/>
          </a:ln>
        </p:spPr>
      </p:pic>
      <p:pic>
        <p:nvPicPr>
          <p:cNvPr id="568" name="Google Shape;568;p50"/>
          <p:cNvPicPr preferRelativeResize="0"/>
          <p:nvPr/>
        </p:nvPicPr>
        <p:blipFill>
          <a:blip r:embed="rId16">
            <a:alphaModFix/>
          </a:blip>
          <a:stretch>
            <a:fillRect/>
          </a:stretch>
        </p:blipFill>
        <p:spPr>
          <a:xfrm>
            <a:off x="12638125" y="3111409"/>
            <a:ext cx="3028950" cy="1514475"/>
          </a:xfrm>
          <a:prstGeom prst="rect">
            <a:avLst/>
          </a:prstGeom>
          <a:noFill/>
          <a:ln>
            <a:noFill/>
          </a:ln>
        </p:spPr>
      </p:pic>
      <p:pic>
        <p:nvPicPr>
          <p:cNvPr id="569" name="Google Shape;569;p50"/>
          <p:cNvPicPr preferRelativeResize="0"/>
          <p:nvPr/>
        </p:nvPicPr>
        <p:blipFill>
          <a:blip r:embed="rId17">
            <a:alphaModFix/>
          </a:blip>
          <a:stretch>
            <a:fillRect/>
          </a:stretch>
        </p:blipFill>
        <p:spPr>
          <a:xfrm>
            <a:off x="16332600" y="3335246"/>
            <a:ext cx="4295775" cy="1066800"/>
          </a:xfrm>
          <a:prstGeom prst="rect">
            <a:avLst/>
          </a:prstGeom>
          <a:noFill/>
          <a:ln>
            <a:noFill/>
          </a:ln>
        </p:spPr>
      </p:pic>
      <p:pic>
        <p:nvPicPr>
          <p:cNvPr id="570" name="Google Shape;570;p50"/>
          <p:cNvPicPr preferRelativeResize="0"/>
          <p:nvPr/>
        </p:nvPicPr>
        <p:blipFill>
          <a:blip r:embed="rId18">
            <a:alphaModFix/>
          </a:blip>
          <a:stretch>
            <a:fillRect/>
          </a:stretch>
        </p:blipFill>
        <p:spPr>
          <a:xfrm>
            <a:off x="12887825" y="5321209"/>
            <a:ext cx="2143125" cy="2143125"/>
          </a:xfrm>
          <a:prstGeom prst="rect">
            <a:avLst/>
          </a:prstGeom>
          <a:noFill/>
          <a:ln>
            <a:noFill/>
          </a:ln>
        </p:spPr>
      </p:pic>
      <p:pic>
        <p:nvPicPr>
          <p:cNvPr id="571" name="Google Shape;571;p50"/>
          <p:cNvPicPr preferRelativeResize="0"/>
          <p:nvPr/>
        </p:nvPicPr>
        <p:blipFill>
          <a:blip r:embed="rId19">
            <a:alphaModFix/>
          </a:blip>
          <a:stretch>
            <a:fillRect/>
          </a:stretch>
        </p:blipFill>
        <p:spPr>
          <a:xfrm>
            <a:off x="16423475" y="5716496"/>
            <a:ext cx="3371850" cy="1352550"/>
          </a:xfrm>
          <a:prstGeom prst="rect">
            <a:avLst/>
          </a:prstGeom>
          <a:noFill/>
          <a:ln>
            <a:noFill/>
          </a:ln>
        </p:spPr>
      </p:pic>
      <p:pic>
        <p:nvPicPr>
          <p:cNvPr id="572" name="Google Shape;572;p50"/>
          <p:cNvPicPr preferRelativeResize="0"/>
          <p:nvPr/>
        </p:nvPicPr>
        <p:blipFill>
          <a:blip r:embed="rId20">
            <a:alphaModFix/>
          </a:blip>
          <a:stretch>
            <a:fillRect/>
          </a:stretch>
        </p:blipFill>
        <p:spPr>
          <a:xfrm>
            <a:off x="21187854" y="5543951"/>
            <a:ext cx="2552699" cy="1697648"/>
          </a:xfrm>
          <a:prstGeom prst="rect">
            <a:avLst/>
          </a:prstGeom>
          <a:noFill/>
          <a:ln>
            <a:noFill/>
          </a:ln>
        </p:spPr>
      </p:pic>
      <p:pic>
        <p:nvPicPr>
          <p:cNvPr id="573" name="Google Shape;573;p50"/>
          <p:cNvPicPr preferRelativeResize="0"/>
          <p:nvPr/>
        </p:nvPicPr>
        <p:blipFill>
          <a:blip r:embed="rId21">
            <a:alphaModFix/>
          </a:blip>
          <a:stretch>
            <a:fillRect/>
          </a:stretch>
        </p:blipFill>
        <p:spPr>
          <a:xfrm>
            <a:off x="21293900" y="2941198"/>
            <a:ext cx="2192450" cy="2192450"/>
          </a:xfrm>
          <a:prstGeom prst="rect">
            <a:avLst/>
          </a:prstGeom>
          <a:noFill/>
          <a:ln>
            <a:noFill/>
          </a:ln>
        </p:spPr>
      </p:pic>
      <p:pic>
        <p:nvPicPr>
          <p:cNvPr id="574" name="Google Shape;574;p50"/>
          <p:cNvPicPr preferRelativeResize="0"/>
          <p:nvPr/>
        </p:nvPicPr>
        <p:blipFill>
          <a:blip r:embed="rId22">
            <a:alphaModFix/>
          </a:blip>
          <a:stretch>
            <a:fillRect/>
          </a:stretch>
        </p:blipFill>
        <p:spPr>
          <a:xfrm>
            <a:off x="16332589" y="7905733"/>
            <a:ext cx="3371848" cy="1896667"/>
          </a:xfrm>
          <a:prstGeom prst="rect">
            <a:avLst/>
          </a:prstGeom>
          <a:noFill/>
          <a:ln>
            <a:noFill/>
          </a:ln>
        </p:spPr>
      </p:pic>
      <p:pic>
        <p:nvPicPr>
          <p:cNvPr id="575" name="Google Shape;575;p50"/>
          <p:cNvPicPr preferRelativeResize="0"/>
          <p:nvPr/>
        </p:nvPicPr>
        <p:blipFill>
          <a:blip r:embed="rId23">
            <a:alphaModFix/>
          </a:blip>
          <a:stretch>
            <a:fillRect/>
          </a:stretch>
        </p:blipFill>
        <p:spPr>
          <a:xfrm>
            <a:off x="21273575" y="8130500"/>
            <a:ext cx="2381250" cy="2143125"/>
          </a:xfrm>
          <a:prstGeom prst="rect">
            <a:avLst/>
          </a:prstGeom>
          <a:noFill/>
          <a:ln>
            <a:noFill/>
          </a:ln>
        </p:spPr>
      </p:pic>
      <p:pic>
        <p:nvPicPr>
          <p:cNvPr id="576" name="Google Shape;576;p50"/>
          <p:cNvPicPr preferRelativeResize="0"/>
          <p:nvPr/>
        </p:nvPicPr>
        <p:blipFill>
          <a:blip r:embed="rId24">
            <a:alphaModFix/>
          </a:blip>
          <a:stretch>
            <a:fillRect/>
          </a:stretch>
        </p:blipFill>
        <p:spPr>
          <a:xfrm>
            <a:off x="16423475" y="11033563"/>
            <a:ext cx="7462164" cy="1066800"/>
          </a:xfrm>
          <a:prstGeom prst="rect">
            <a:avLst/>
          </a:prstGeom>
          <a:noFill/>
          <a:ln>
            <a:noFill/>
          </a:ln>
        </p:spPr>
      </p:pic>
      <p:pic>
        <p:nvPicPr>
          <p:cNvPr id="577" name="Google Shape;577;p50"/>
          <p:cNvPicPr preferRelativeResize="0"/>
          <p:nvPr/>
        </p:nvPicPr>
        <p:blipFill>
          <a:blip r:embed="rId25">
            <a:alphaModFix/>
          </a:blip>
          <a:stretch>
            <a:fillRect/>
          </a:stretch>
        </p:blipFill>
        <p:spPr>
          <a:xfrm>
            <a:off x="12543701" y="8494226"/>
            <a:ext cx="2930150" cy="1465075"/>
          </a:xfrm>
          <a:prstGeom prst="rect">
            <a:avLst/>
          </a:prstGeom>
          <a:noFill/>
          <a:ln>
            <a:noFill/>
          </a:ln>
        </p:spPr>
      </p:pic>
      <p:pic>
        <p:nvPicPr>
          <p:cNvPr id="578" name="Google Shape;578;p50"/>
          <p:cNvPicPr preferRelativeResize="0"/>
          <p:nvPr/>
        </p:nvPicPr>
        <p:blipFill>
          <a:blip r:embed="rId26">
            <a:alphaModFix/>
          </a:blip>
          <a:stretch>
            <a:fillRect/>
          </a:stretch>
        </p:blipFill>
        <p:spPr>
          <a:xfrm>
            <a:off x="13523950" y="10495400"/>
            <a:ext cx="2143125" cy="21431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2" name="Shape 582"/>
        <p:cNvGrpSpPr/>
        <p:nvPr/>
      </p:nvGrpSpPr>
      <p:grpSpPr>
        <a:xfrm>
          <a:off x="0" y="0"/>
          <a:ext cx="0" cy="0"/>
          <a:chOff x="0" y="0"/>
          <a:chExt cx="0" cy="0"/>
        </a:xfrm>
      </p:grpSpPr>
      <p:sp>
        <p:nvSpPr>
          <p:cNvPr id="583" name="Google Shape;583;p51"/>
          <p:cNvSpPr txBox="1"/>
          <p:nvPr>
            <p:ph idx="1" type="body"/>
          </p:nvPr>
        </p:nvSpPr>
        <p:spPr>
          <a:xfrm>
            <a:off x="375575" y="1710000"/>
            <a:ext cx="23715000" cy="11401500"/>
          </a:xfrm>
          <a:prstGeom prst="rect">
            <a:avLst/>
          </a:prstGeom>
        </p:spPr>
        <p:txBody>
          <a:bodyPr anchorCtr="0" anchor="t" bIns="121875" lIns="243800" spcFirstLastPara="1" rIns="243800" wrap="square" tIns="121875">
            <a:noAutofit/>
          </a:bodyPr>
          <a:lstStyle/>
          <a:p>
            <a:pPr indent="-165100" lvl="0" marL="406400" rtl="0" algn="l">
              <a:lnSpc>
                <a:spcPct val="115000"/>
              </a:lnSpc>
              <a:spcBef>
                <a:spcPts val="1200"/>
              </a:spcBef>
              <a:spcAft>
                <a:spcPts val="0"/>
              </a:spcAft>
              <a:buNone/>
            </a:pPr>
            <a:r>
              <a:rPr lang="en-NL" sz="3400">
                <a:solidFill>
                  <a:srgbClr val="000000"/>
                </a:solidFill>
              </a:rPr>
              <a:t>Relevant EU Directives and initiatives for aquatic domain, such as:</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Marine Strategy Framework Directive (MSFD)</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Water Framework Directive (WFD)</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European Green Deal</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Mission Starfish 2030 “Healthy oceans, seas, coastal and inland waters”</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United Nation’s 2030 Agenda for Sustainable Development </a:t>
            </a:r>
            <a:endParaRPr sz="3400">
              <a:solidFill>
                <a:srgbClr val="000000"/>
              </a:solidFill>
            </a:endParaRPr>
          </a:p>
          <a:p>
            <a:pPr indent="0" lvl="0" marL="723900" rtl="0" algn="l">
              <a:lnSpc>
                <a:spcPct val="115000"/>
              </a:lnSpc>
              <a:spcBef>
                <a:spcPts val="1200"/>
              </a:spcBef>
              <a:spcAft>
                <a:spcPts val="0"/>
              </a:spcAft>
              <a:buNone/>
            </a:pPr>
            <a:r>
              <a:rPr lang="en-NL" sz="3400">
                <a:solidFill>
                  <a:srgbClr val="000000"/>
                </a:solidFill>
              </a:rPr>
              <a:t>·       United Nation’s Decade of Ocean Science (2021-2030)</a:t>
            </a:r>
            <a:endParaRPr sz="3400">
              <a:solidFill>
                <a:srgbClr val="000000"/>
              </a:solidFill>
            </a:endParaRPr>
          </a:p>
          <a:p>
            <a:pPr indent="0" lvl="0" marL="0" rtl="0" algn="l">
              <a:lnSpc>
                <a:spcPct val="115000"/>
              </a:lnSpc>
              <a:spcBef>
                <a:spcPts val="1200"/>
              </a:spcBef>
              <a:spcAft>
                <a:spcPts val="0"/>
              </a:spcAft>
              <a:buNone/>
            </a:pPr>
            <a:r>
              <a:rPr lang="en-NL" sz="3400">
                <a:solidFill>
                  <a:srgbClr val="000000"/>
                </a:solidFill>
              </a:rPr>
              <a:t>Their implementation </a:t>
            </a:r>
            <a:r>
              <a:rPr b="1" lang="en-NL" sz="3400">
                <a:solidFill>
                  <a:srgbClr val="000000"/>
                </a:solidFill>
              </a:rPr>
              <a:t>requires an increase of our overall knowledge, demanding more science and improved access to observation data and analytical processing</a:t>
            </a:r>
            <a:r>
              <a:rPr lang="en-NL" sz="3400">
                <a:solidFill>
                  <a:srgbClr val="000000"/>
                </a:solidFill>
              </a:rPr>
              <a:t>.</a:t>
            </a:r>
            <a:endParaRPr sz="3400">
              <a:solidFill>
                <a:srgbClr val="000000"/>
              </a:solidFill>
            </a:endParaRPr>
          </a:p>
          <a:p>
            <a:pPr indent="0" lvl="0" marL="0" rtl="0" algn="l">
              <a:lnSpc>
                <a:spcPct val="115000"/>
              </a:lnSpc>
              <a:spcBef>
                <a:spcPts val="1200"/>
              </a:spcBef>
              <a:spcAft>
                <a:spcPts val="0"/>
              </a:spcAft>
              <a:buNone/>
            </a:pPr>
            <a:r>
              <a:rPr lang="en-NL" sz="3400"/>
              <a:t>Europe already has developed an impressive capability for aquatic environmental observation, data-handling and sharing, modelling and forecasting, second to none in the world. This builds upon national environmental observation and monitoring networks and programs, complemented with EU initiatives such as the Copernicus programme (CMEMS) and EMODnet, and European Research Infrastructures (RIs). </a:t>
            </a:r>
            <a:endParaRPr sz="3400"/>
          </a:p>
          <a:p>
            <a:pPr indent="0" lvl="0" marL="0" rtl="0" algn="l">
              <a:lnSpc>
                <a:spcPct val="115000"/>
              </a:lnSpc>
              <a:spcBef>
                <a:spcPts val="1200"/>
              </a:spcBef>
              <a:spcAft>
                <a:spcPts val="0"/>
              </a:spcAft>
              <a:buNone/>
            </a:pPr>
            <a:r>
              <a:t/>
            </a:r>
            <a:endParaRPr sz="3400"/>
          </a:p>
          <a:p>
            <a:pPr indent="0" lvl="0" marL="0" rtl="0" algn="l">
              <a:lnSpc>
                <a:spcPct val="115000"/>
              </a:lnSpc>
              <a:spcBef>
                <a:spcPts val="1200"/>
              </a:spcBef>
              <a:spcAft>
                <a:spcPts val="0"/>
              </a:spcAft>
              <a:buNone/>
            </a:pPr>
            <a:r>
              <a:rPr b="1" lang="en-NL" sz="3400"/>
              <a:t>Great additional potential in collecting and processing image data using high-performance image analysis tools, including Artificial Intelligence (AI) techniques, and in more sharing of image repositories.</a:t>
            </a:r>
            <a:endParaRPr b="1" sz="3400"/>
          </a:p>
          <a:p>
            <a:pPr indent="0" lvl="0" marL="0" rtl="0" algn="l">
              <a:lnSpc>
                <a:spcPct val="115000"/>
              </a:lnSpc>
              <a:spcBef>
                <a:spcPts val="1200"/>
              </a:spcBef>
              <a:spcAft>
                <a:spcPts val="1200"/>
              </a:spcAft>
              <a:buNone/>
            </a:pPr>
            <a:r>
              <a:t/>
            </a:r>
            <a:endParaRPr sz="3200"/>
          </a:p>
        </p:txBody>
      </p:sp>
      <p:sp>
        <p:nvSpPr>
          <p:cNvPr id="584" name="Google Shape;584;p51"/>
          <p:cNvSpPr txBox="1"/>
          <p:nvPr>
            <p:ph type="title"/>
          </p:nvPr>
        </p:nvSpPr>
        <p:spPr>
          <a:xfrm>
            <a:off x="6877539" y="451053"/>
            <a:ext cx="126105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Scientific relevance</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8" name="Shape 588"/>
        <p:cNvGrpSpPr/>
        <p:nvPr/>
      </p:nvGrpSpPr>
      <p:grpSpPr>
        <a:xfrm>
          <a:off x="0" y="0"/>
          <a:ext cx="0" cy="0"/>
          <a:chOff x="0" y="0"/>
          <a:chExt cx="0" cy="0"/>
        </a:xfrm>
      </p:grpSpPr>
      <p:sp>
        <p:nvSpPr>
          <p:cNvPr id="589" name="Google Shape;589;p52"/>
          <p:cNvSpPr txBox="1"/>
          <p:nvPr>
            <p:ph idx="1" type="body"/>
          </p:nvPr>
        </p:nvSpPr>
        <p:spPr>
          <a:xfrm>
            <a:off x="375575" y="1996425"/>
            <a:ext cx="23344800" cy="10860300"/>
          </a:xfrm>
          <a:prstGeom prst="rect">
            <a:avLst/>
          </a:prstGeom>
        </p:spPr>
        <p:txBody>
          <a:bodyPr anchorCtr="0" anchor="t" bIns="121875" lIns="243800" spcFirstLastPara="1" rIns="243800" wrap="square" tIns="121875">
            <a:noAutofit/>
          </a:bodyPr>
          <a:lstStyle/>
          <a:p>
            <a:pPr indent="0" lvl="0" marL="0" rtl="0" algn="l">
              <a:lnSpc>
                <a:spcPct val="115000"/>
              </a:lnSpc>
              <a:spcBef>
                <a:spcPts val="1200"/>
              </a:spcBef>
              <a:spcAft>
                <a:spcPts val="0"/>
              </a:spcAft>
              <a:buNone/>
            </a:pPr>
            <a:r>
              <a:rPr b="1" lang="en-NL" sz="1100">
                <a:solidFill>
                  <a:srgbClr val="000000"/>
                </a:solidFill>
                <a:latin typeface="Arial"/>
                <a:ea typeface="Arial"/>
                <a:cs typeface="Arial"/>
                <a:sym typeface="Arial"/>
              </a:rPr>
              <a:t>i</a:t>
            </a:r>
            <a:r>
              <a:rPr b="1" lang="en-NL" sz="3400">
                <a:solidFill>
                  <a:srgbClr val="000000"/>
                </a:solidFill>
              </a:rPr>
              <a:t>Magine</a:t>
            </a:r>
            <a:r>
              <a:rPr lang="en-NL" sz="3400">
                <a:solidFill>
                  <a:srgbClr val="000000"/>
                </a:solidFill>
              </a:rPr>
              <a:t> will explore and exploit this potential further by developing:</a:t>
            </a:r>
            <a:endParaRPr sz="3400">
              <a:solidFill>
                <a:srgbClr val="000000"/>
              </a:solidFill>
            </a:endParaRPr>
          </a:p>
          <a:p>
            <a:pPr indent="0" lvl="0" marL="0" rtl="0" algn="l">
              <a:lnSpc>
                <a:spcPct val="115000"/>
              </a:lnSpc>
              <a:spcBef>
                <a:spcPts val="1200"/>
              </a:spcBef>
              <a:spcAft>
                <a:spcPts val="0"/>
              </a:spcAft>
              <a:buNone/>
            </a:pPr>
            <a:r>
              <a:rPr lang="en-NL" sz="3400">
                <a:solidFill>
                  <a:srgbClr val="000000"/>
                </a:solidFill>
              </a:rPr>
              <a:t> </a:t>
            </a:r>
            <a:endParaRPr sz="3400">
              <a:solidFill>
                <a:srgbClr val="000000"/>
              </a:solidFill>
            </a:endParaRPr>
          </a:p>
          <a:p>
            <a:pPr indent="0" lvl="0" marL="0" rtl="0" algn="l">
              <a:lnSpc>
                <a:spcPct val="115000"/>
              </a:lnSpc>
              <a:spcBef>
                <a:spcPts val="1200"/>
              </a:spcBef>
              <a:spcAft>
                <a:spcPts val="0"/>
              </a:spcAft>
              <a:buNone/>
            </a:pPr>
            <a:r>
              <a:rPr lang="en-NL" sz="3400">
                <a:solidFill>
                  <a:srgbClr val="000000"/>
                </a:solidFill>
              </a:rPr>
              <a:t>1. </a:t>
            </a:r>
            <a:r>
              <a:rPr b="1" lang="en-NL" sz="3400">
                <a:solidFill>
                  <a:srgbClr val="000000"/>
                </a:solidFill>
              </a:rPr>
              <a:t>A common iMagine AI framework and computing platform</a:t>
            </a:r>
            <a:r>
              <a:rPr lang="en-NL" sz="3400">
                <a:solidFill>
                  <a:srgbClr val="000000"/>
                </a:solidFill>
              </a:rPr>
              <a:t>, based upon earlier DEEP developments and to be built on EGI resources, connected to EOSC, facilitating researchers in development, testing, training, hosting, and operating of AI based image analysis services, following FAIR practices.</a:t>
            </a:r>
            <a:endParaRPr sz="3400">
              <a:solidFill>
                <a:srgbClr val="000000"/>
              </a:solidFill>
            </a:endParaRPr>
          </a:p>
          <a:p>
            <a:pPr indent="0" lvl="0" marL="0" rtl="0" algn="l">
              <a:lnSpc>
                <a:spcPct val="115000"/>
              </a:lnSpc>
              <a:spcBef>
                <a:spcPts val="1200"/>
              </a:spcBef>
              <a:spcAft>
                <a:spcPts val="0"/>
              </a:spcAft>
              <a:buNone/>
            </a:pPr>
            <a:r>
              <a:rPr lang="en-NL" sz="3400">
                <a:solidFill>
                  <a:srgbClr val="000000"/>
                </a:solidFill>
              </a:rPr>
              <a:t>2. </a:t>
            </a:r>
            <a:r>
              <a:rPr b="1" lang="en-NL" sz="3400">
                <a:solidFill>
                  <a:srgbClr val="000000"/>
                </a:solidFill>
              </a:rPr>
              <a:t>Five operational and three prototype AI based image analysis services with image repositories,</a:t>
            </a:r>
            <a:r>
              <a:rPr lang="en-NL" sz="3400">
                <a:solidFill>
                  <a:srgbClr val="000000"/>
                </a:solidFill>
              </a:rPr>
              <a:t> highly relevant for aquatic sector, to be deployed at the iMagine AI platform for open access and exploitation by researchers. These will demonstrate value and foster further uptake.</a:t>
            </a:r>
            <a:endParaRPr sz="3400">
              <a:solidFill>
                <a:srgbClr val="000000"/>
              </a:solidFill>
            </a:endParaRPr>
          </a:p>
          <a:p>
            <a:pPr indent="0" lvl="0" marL="0" rtl="0" algn="l">
              <a:lnSpc>
                <a:spcPct val="115000"/>
              </a:lnSpc>
              <a:spcBef>
                <a:spcPts val="1200"/>
              </a:spcBef>
              <a:spcAft>
                <a:spcPts val="0"/>
              </a:spcAft>
              <a:buNone/>
            </a:pPr>
            <a:r>
              <a:rPr lang="en-NL" sz="3400">
                <a:solidFill>
                  <a:srgbClr val="000000"/>
                </a:solidFill>
              </a:rPr>
              <a:t>3. </a:t>
            </a:r>
            <a:r>
              <a:rPr b="1" lang="en-NL" sz="3400">
                <a:solidFill>
                  <a:srgbClr val="000000"/>
                </a:solidFill>
              </a:rPr>
              <a:t>Best Practices </a:t>
            </a:r>
            <a:r>
              <a:rPr lang="en-NL" sz="3400">
                <a:solidFill>
                  <a:srgbClr val="000000"/>
                </a:solidFill>
              </a:rPr>
              <a:t>consisting of documentation and training materials, giving practical guidance and examples to </a:t>
            </a:r>
            <a:r>
              <a:rPr b="1" lang="en-NL" sz="3400">
                <a:solidFill>
                  <a:srgbClr val="000000"/>
                </a:solidFill>
              </a:rPr>
              <a:t>end-users</a:t>
            </a:r>
            <a:r>
              <a:rPr lang="en-NL" sz="3400">
                <a:solidFill>
                  <a:srgbClr val="000000"/>
                </a:solidFill>
              </a:rPr>
              <a:t> on how to exploit image datasets and analysis applications offered by the iMagine portfolio, and to </a:t>
            </a:r>
            <a:r>
              <a:rPr b="1" lang="en-NL" sz="3400">
                <a:solidFill>
                  <a:srgbClr val="000000"/>
                </a:solidFill>
              </a:rPr>
              <a:t>research engineers</a:t>
            </a:r>
            <a:r>
              <a:rPr lang="en-NL" sz="3400">
                <a:solidFill>
                  <a:srgbClr val="000000"/>
                </a:solidFill>
              </a:rPr>
              <a:t> who wish to develop and deliver similar services, making use of the facilities of the iMagine AI platform.</a:t>
            </a:r>
            <a:endParaRPr sz="3400">
              <a:solidFill>
                <a:srgbClr val="000000"/>
              </a:solidFill>
            </a:endParaRPr>
          </a:p>
          <a:p>
            <a:pPr indent="0" lvl="0" marL="0" rtl="0" algn="l">
              <a:lnSpc>
                <a:spcPct val="115000"/>
              </a:lnSpc>
              <a:spcBef>
                <a:spcPts val="1200"/>
              </a:spcBef>
              <a:spcAft>
                <a:spcPts val="0"/>
              </a:spcAft>
              <a:buNone/>
            </a:pPr>
            <a:r>
              <a:t/>
            </a:r>
            <a:endParaRPr sz="3400">
              <a:solidFill>
                <a:srgbClr val="000000"/>
              </a:solidFill>
            </a:endParaRPr>
          </a:p>
          <a:p>
            <a:pPr indent="0" lvl="0" marL="0" rtl="0" algn="l">
              <a:lnSpc>
                <a:spcPct val="115000"/>
              </a:lnSpc>
              <a:spcBef>
                <a:spcPts val="1200"/>
              </a:spcBef>
              <a:spcAft>
                <a:spcPts val="1200"/>
              </a:spcAft>
              <a:buNone/>
            </a:pPr>
            <a:r>
              <a:rPr b="1" lang="en-NL" sz="3400">
                <a:solidFill>
                  <a:srgbClr val="000000"/>
                </a:solidFill>
              </a:rPr>
              <a:t>Combined with Dissemination, Exploitation &amp; Communication strategy and activities programme, this will maximise impact. </a:t>
            </a:r>
            <a:r>
              <a:rPr lang="en-NL" sz="3400">
                <a:solidFill>
                  <a:srgbClr val="000000"/>
                </a:solidFill>
              </a:rPr>
              <a:t>  </a:t>
            </a:r>
            <a:r>
              <a:rPr lang="en-NL" sz="3400">
                <a:solidFill>
                  <a:srgbClr val="000000"/>
                </a:solidFill>
              </a:rPr>
              <a:t>      </a:t>
            </a:r>
            <a:endParaRPr sz="3400"/>
          </a:p>
        </p:txBody>
      </p:sp>
      <p:sp>
        <p:nvSpPr>
          <p:cNvPr id="590" name="Google Shape;590;p52"/>
          <p:cNvSpPr txBox="1"/>
          <p:nvPr>
            <p:ph type="title"/>
          </p:nvPr>
        </p:nvSpPr>
        <p:spPr>
          <a:xfrm>
            <a:off x="6877554" y="451050"/>
            <a:ext cx="165129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None/>
            </a:pPr>
            <a:r>
              <a:rPr lang="en-NL"/>
              <a:t>Overall approach to achieve impact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4" name="Shape 594"/>
        <p:cNvGrpSpPr/>
        <p:nvPr/>
      </p:nvGrpSpPr>
      <p:grpSpPr>
        <a:xfrm>
          <a:off x="0" y="0"/>
          <a:ext cx="0" cy="0"/>
          <a:chOff x="0" y="0"/>
          <a:chExt cx="0" cy="0"/>
        </a:xfrm>
      </p:grpSpPr>
      <p:sp>
        <p:nvSpPr>
          <p:cNvPr id="595" name="Google Shape;595;p53"/>
          <p:cNvSpPr txBox="1"/>
          <p:nvPr>
            <p:ph type="title"/>
          </p:nvPr>
        </p:nvSpPr>
        <p:spPr>
          <a:xfrm>
            <a:off x="2896900" y="679650"/>
            <a:ext cx="19746000" cy="911100"/>
          </a:xfrm>
          <a:prstGeom prst="rect">
            <a:avLst/>
          </a:prstGeom>
        </p:spPr>
        <p:txBody>
          <a:bodyPr anchorCtr="0" anchor="t" bIns="121875" lIns="243800" spcFirstLastPara="1" rIns="243800" wrap="square" tIns="121875">
            <a:noAutofit/>
          </a:bodyPr>
          <a:lstStyle/>
          <a:p>
            <a:pPr indent="0" lvl="0" marL="0" rtl="0" algn="l">
              <a:spcBef>
                <a:spcPts val="0"/>
              </a:spcBef>
              <a:spcAft>
                <a:spcPts val="0"/>
              </a:spcAft>
              <a:buClr>
                <a:srgbClr val="0E67AD"/>
              </a:buClr>
              <a:buSzPts val="6700"/>
              <a:buFont typeface="Calibri"/>
              <a:buNone/>
            </a:pPr>
            <a:r>
              <a:rPr lang="en-NL"/>
              <a:t>Use Cases &amp; Their </a:t>
            </a:r>
            <a:r>
              <a:rPr lang="en-NL"/>
              <a:t>Link</a:t>
            </a:r>
            <a:r>
              <a:rPr lang="en-NL"/>
              <a:t> to RIs and Initiatives</a:t>
            </a:r>
            <a:endParaRPr/>
          </a:p>
          <a:p>
            <a:pPr indent="0" lvl="0" marL="0" rtl="0" algn="l">
              <a:spcBef>
                <a:spcPts val="0"/>
              </a:spcBef>
              <a:spcAft>
                <a:spcPts val="0"/>
              </a:spcAft>
              <a:buNone/>
            </a:pPr>
            <a:r>
              <a:t/>
            </a:r>
            <a:endParaRPr/>
          </a:p>
        </p:txBody>
      </p:sp>
      <p:pic>
        <p:nvPicPr>
          <p:cNvPr id="596" name="Google Shape;596;p53"/>
          <p:cNvPicPr preferRelativeResize="0"/>
          <p:nvPr/>
        </p:nvPicPr>
        <p:blipFill>
          <a:blip r:embed="rId3">
            <a:alphaModFix/>
          </a:blip>
          <a:stretch>
            <a:fillRect/>
          </a:stretch>
        </p:blipFill>
        <p:spPr>
          <a:xfrm>
            <a:off x="2151925" y="1924725"/>
            <a:ext cx="19905000" cy="11196549"/>
          </a:xfrm>
          <a:prstGeom prst="rect">
            <a:avLst/>
          </a:prstGeom>
          <a:noFill/>
          <a:ln>
            <a:noFill/>
          </a:ln>
        </p:spPr>
      </p:pic>
      <p:sp>
        <p:nvSpPr>
          <p:cNvPr id="597" name="Google Shape;597;p53"/>
          <p:cNvSpPr txBox="1"/>
          <p:nvPr/>
        </p:nvSpPr>
        <p:spPr>
          <a:xfrm>
            <a:off x="1090650" y="5120375"/>
            <a:ext cx="1312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4300">
                <a:latin typeface="Impact"/>
                <a:ea typeface="Impact"/>
                <a:cs typeface="Impact"/>
                <a:sym typeface="Impact"/>
              </a:rPr>
              <a:t>WP5</a:t>
            </a:r>
            <a:endParaRPr sz="4300">
              <a:latin typeface="Impact"/>
              <a:ea typeface="Impact"/>
              <a:cs typeface="Impact"/>
              <a:sym typeface="Impact"/>
            </a:endParaRPr>
          </a:p>
        </p:txBody>
      </p:sp>
      <p:sp>
        <p:nvSpPr>
          <p:cNvPr id="598" name="Google Shape;598;p53"/>
          <p:cNvSpPr txBox="1"/>
          <p:nvPr/>
        </p:nvSpPr>
        <p:spPr>
          <a:xfrm>
            <a:off x="1090650" y="10245275"/>
            <a:ext cx="1312500" cy="846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NL" sz="4300">
                <a:latin typeface="Impact"/>
                <a:ea typeface="Impact"/>
                <a:cs typeface="Impact"/>
                <a:sym typeface="Impact"/>
              </a:rPr>
              <a:t>WP3</a:t>
            </a:r>
            <a:endParaRPr sz="4300">
              <a:latin typeface="Impact"/>
              <a:ea typeface="Impact"/>
              <a:cs typeface="Impact"/>
              <a:sym typeface="Impact"/>
            </a:endParaRPr>
          </a:p>
        </p:txBody>
      </p:sp>
    </p:spTree>
  </p:cSld>
  <p:clrMapOvr>
    <a:masterClrMapping/>
  </p:clrMapOvr>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GI Template">
  <a:themeElements>
    <a:clrScheme name="21_BasicWhite">
      <a:dk1>
        <a:srgbClr val="5E5E5E"/>
      </a:dk1>
      <a:lt1>
        <a:srgbClr val="FFFFFF"/>
      </a:lt1>
      <a:dk2>
        <a:srgbClr val="A7A7A7"/>
      </a:dk2>
      <a:lt2>
        <a:srgbClr val="535353"/>
      </a:lt2>
      <a:accent1>
        <a:srgbClr val="005FAA"/>
      </a:accent1>
      <a:accent2>
        <a:srgbClr val="16E7CF"/>
      </a:accent2>
      <a:accent3>
        <a:srgbClr val="61D836"/>
      </a:accent3>
      <a:accent4>
        <a:srgbClr val="EF8200"/>
      </a:accent4>
      <a:accent5>
        <a:srgbClr val="FF644E"/>
      </a:accent5>
      <a:accent6>
        <a:srgbClr val="FF42A1"/>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