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 id="2147483673" r:id="rId5"/>
    <p:sldMasterId id="2147483690" r:id="rId6"/>
    <p:sldMasterId id="2147483701" r:id="rId7"/>
    <p:sldMasterId id="2147483709" r:id="rId8"/>
    <p:sldMasterId id="2147483712" r:id="rId9"/>
  </p:sldMasterIdLst>
  <p:notesMasterIdLst>
    <p:notesMasterId r:id="rId25"/>
  </p:notesMasterIdLst>
  <p:handoutMasterIdLst>
    <p:handoutMasterId r:id="rId26"/>
  </p:handoutMasterIdLst>
  <p:sldIdLst>
    <p:sldId id="1171" r:id="rId10"/>
    <p:sldId id="1172" r:id="rId11"/>
    <p:sldId id="1219" r:id="rId12"/>
    <p:sldId id="1220" r:id="rId13"/>
    <p:sldId id="298" r:id="rId14"/>
    <p:sldId id="383" r:id="rId15"/>
    <p:sldId id="1243" r:id="rId16"/>
    <p:sldId id="1237" r:id="rId17"/>
    <p:sldId id="1232" r:id="rId18"/>
    <p:sldId id="1233" r:id="rId19"/>
    <p:sldId id="1212" r:id="rId20"/>
    <p:sldId id="1211" r:id="rId21"/>
    <p:sldId id="1241" r:id="rId22"/>
    <p:sldId id="1242" r:id="rId23"/>
    <p:sldId id="282" r:id="rId24"/>
  </p:sldIdLst>
  <p:sldSz cx="9144000" cy="5143500" type="screen16x9"/>
  <p:notesSz cx="7315200" cy="96012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6" userDrawn="1">
          <p15:clr>
            <a:srgbClr val="A4A3A4"/>
          </p15:clr>
        </p15:guide>
        <p15:guide id="2" pos="567"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weł Turkowski" initials="PT" lastIdx="1" clrIdx="0">
    <p:extLst>
      <p:ext uri="{19B8F6BF-5375-455C-9EA6-DF929625EA0E}">
        <p15:presenceInfo xmlns:p15="http://schemas.microsoft.com/office/powerpoint/2012/main" userId="S::pturkowski@cloudferro.com::a0191d1e-00b9-4f1b-9695-500a6f3cd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BFBFB"/>
    <a:srgbClr val="DADADA"/>
    <a:srgbClr val="FFC525"/>
    <a:srgbClr val="FFC725"/>
    <a:srgbClr val="BC0025"/>
    <a:srgbClr val="484848"/>
    <a:srgbClr val="FF8225"/>
    <a:srgbClr val="C0C0C0"/>
    <a:srgbClr val="919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EA4F71-26A7-4CF0-A87E-05D01F36B775}" v="1616" dt="2023-03-22T09:58:43.616"/>
    <p1510:client id="{F0B64E1B-2011-7698-F4AC-779C65DAB977}" v="16" dt="2023-03-22T09:45:33.424"/>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68" autoAdjust="0"/>
    <p:restoredTop sz="96247" autoAdjust="0"/>
  </p:normalViewPr>
  <p:slideViewPr>
    <p:cSldViewPr snapToGrid="0">
      <p:cViewPr>
        <p:scale>
          <a:sx n="150" d="100"/>
          <a:sy n="150" d="100"/>
        </p:scale>
        <p:origin x="5094" y="1050"/>
      </p:cViewPr>
      <p:guideLst>
        <p:guide orient="horz" pos="486"/>
        <p:guide pos="567"/>
      </p:guideLst>
    </p:cSldViewPr>
  </p:slideViewPr>
  <p:notesTextViewPr>
    <p:cViewPr>
      <p:scale>
        <a:sx n="150" d="100"/>
        <a:sy n="150" d="100"/>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72412-D7B9-4A28-B50F-DFC3F4001AB8}"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pl-PL"/>
        </a:p>
      </dgm:t>
    </dgm:pt>
    <dgm:pt modelId="{B77E0FAA-5EE1-4F28-9A2A-F4876D451255}">
      <dgm:prSet phldrT="[Tekst]">
        <dgm:style>
          <a:lnRef idx="0">
            <a:scrgbClr r="0" g="0" b="0"/>
          </a:lnRef>
          <a:fillRef idx="0">
            <a:scrgbClr r="0" g="0" b="0"/>
          </a:fillRef>
          <a:effectRef idx="0">
            <a:scrgbClr r="0" g="0" b="0"/>
          </a:effectRef>
          <a:fontRef idx="minor">
            <a:schemeClr val="lt1"/>
          </a:fontRef>
        </dgm:style>
      </dgm:prSet>
      <dgm:spPr>
        <a:solidFill>
          <a:schemeClr val="accent3"/>
        </a:solidFill>
        <a:ln>
          <a:noFill/>
        </a:ln>
        <a:effectLst>
          <a:innerShdw blurRad="63500" dist="50800" dir="13500000">
            <a:prstClr val="black">
              <a:alpha val="50000"/>
            </a:prstClr>
          </a:innerShdw>
        </a:effectLst>
      </dgm:spPr>
      <dgm:t>
        <a:bodyPr/>
        <a:lstStyle/>
        <a:p>
          <a:r>
            <a:rPr lang="pl-PL"/>
            <a:t>Performance</a:t>
          </a:r>
        </a:p>
      </dgm:t>
    </dgm:pt>
    <dgm:pt modelId="{9FDAAD6E-09D0-4F87-9C0F-E70B3DFC1386}" type="parTrans" cxnId="{DA0271BA-D9BF-4579-8C4E-B8A28F0967FE}">
      <dgm:prSet/>
      <dgm:spPr/>
      <dgm:t>
        <a:bodyPr/>
        <a:lstStyle/>
        <a:p>
          <a:endParaRPr lang="pl-PL"/>
        </a:p>
      </dgm:t>
    </dgm:pt>
    <dgm:pt modelId="{8A039536-0020-43CE-AE66-A22740296FB8}" type="sibTrans" cxnId="{DA0271BA-D9BF-4579-8C4E-B8A28F0967FE}">
      <dgm:prSet/>
      <dgm:spPr/>
      <dgm:t>
        <a:bodyPr/>
        <a:lstStyle/>
        <a:p>
          <a:endParaRPr lang="pl-PL"/>
        </a:p>
      </dgm:t>
    </dgm:pt>
    <dgm:pt modelId="{B5C41888-3CF6-4EB1-8216-ADA4EAA4E00C}">
      <dgm:prSet phldrT="[Tekst]">
        <dgm:style>
          <a:lnRef idx="0">
            <a:scrgbClr r="0" g="0" b="0"/>
          </a:lnRef>
          <a:fillRef idx="0">
            <a:scrgbClr r="0" g="0" b="0"/>
          </a:fillRef>
          <a:effectRef idx="0">
            <a:scrgbClr r="0" g="0" b="0"/>
          </a:effectRef>
          <a:fontRef idx="minor">
            <a:schemeClr val="lt1"/>
          </a:fontRef>
        </dgm:style>
      </dgm:prSet>
      <dgm:spPr>
        <a:solidFill>
          <a:srgbClr val="92D050"/>
        </a:solidFill>
        <a:ln>
          <a:noFill/>
        </a:ln>
        <a:effectLst>
          <a:innerShdw blurRad="63500" dist="50800" dir="13500000">
            <a:prstClr val="black">
              <a:alpha val="50000"/>
            </a:prstClr>
          </a:innerShdw>
        </a:effectLst>
      </dgm:spPr>
      <dgm:t>
        <a:bodyPr/>
        <a:lstStyle/>
        <a:p>
          <a:r>
            <a:rPr lang="pl-PL" err="1"/>
            <a:t>Availability</a:t>
          </a:r>
          <a:endParaRPr lang="pl-PL"/>
        </a:p>
      </dgm:t>
    </dgm:pt>
    <dgm:pt modelId="{C1A23ACF-A28F-4341-901D-E31C93BB5580}" type="parTrans" cxnId="{7DDBB451-6405-4A8F-9BF7-A34370331D29}">
      <dgm:prSet/>
      <dgm:spPr/>
      <dgm:t>
        <a:bodyPr/>
        <a:lstStyle/>
        <a:p>
          <a:endParaRPr lang="pl-PL"/>
        </a:p>
      </dgm:t>
    </dgm:pt>
    <dgm:pt modelId="{A53C6F20-704B-4047-A1F9-8FF61A75CFC5}" type="sibTrans" cxnId="{7DDBB451-6405-4A8F-9BF7-A34370331D29}">
      <dgm:prSet/>
      <dgm:spPr/>
      <dgm:t>
        <a:bodyPr/>
        <a:lstStyle/>
        <a:p>
          <a:endParaRPr lang="pl-PL"/>
        </a:p>
      </dgm:t>
    </dgm:pt>
    <dgm:pt modelId="{B930167E-65F4-4F4A-A191-0DE14448D5E2}">
      <dgm:prSet phldrT="[Tekst]">
        <dgm:style>
          <a:lnRef idx="0">
            <a:scrgbClr r="0" g="0" b="0"/>
          </a:lnRef>
          <a:fillRef idx="0">
            <a:scrgbClr r="0" g="0" b="0"/>
          </a:fillRef>
          <a:effectRef idx="0">
            <a:scrgbClr r="0" g="0" b="0"/>
          </a:effectRef>
          <a:fontRef idx="minor">
            <a:schemeClr val="lt1"/>
          </a:fontRef>
        </dgm:style>
      </dgm:prSet>
      <dgm:spPr>
        <a:solidFill>
          <a:schemeClr val="accent4"/>
        </a:solidFill>
        <a:ln>
          <a:noFill/>
        </a:ln>
        <a:effectLst>
          <a:innerShdw blurRad="63500" dist="50800" dir="13500000">
            <a:prstClr val="black">
              <a:alpha val="50000"/>
            </a:prstClr>
          </a:innerShdw>
        </a:effectLst>
      </dgm:spPr>
      <dgm:t>
        <a:bodyPr/>
        <a:lstStyle/>
        <a:p>
          <a:r>
            <a:rPr lang="pl-PL" err="1"/>
            <a:t>Scalability</a:t>
          </a:r>
          <a:endParaRPr lang="pl-PL"/>
        </a:p>
      </dgm:t>
    </dgm:pt>
    <dgm:pt modelId="{0765CE70-D82D-4D41-B569-12E1D0C1EC03}" type="parTrans" cxnId="{FEA859A3-24B8-4C57-B17C-B705F03FCC8C}">
      <dgm:prSet/>
      <dgm:spPr/>
      <dgm:t>
        <a:bodyPr/>
        <a:lstStyle/>
        <a:p>
          <a:endParaRPr lang="pl-PL"/>
        </a:p>
      </dgm:t>
    </dgm:pt>
    <dgm:pt modelId="{3C4D6BA1-FA93-4952-98AD-0D38316AC646}" type="sibTrans" cxnId="{FEA859A3-24B8-4C57-B17C-B705F03FCC8C}">
      <dgm:prSet/>
      <dgm:spPr/>
      <dgm:t>
        <a:bodyPr/>
        <a:lstStyle/>
        <a:p>
          <a:endParaRPr lang="pl-PL"/>
        </a:p>
      </dgm:t>
    </dgm:pt>
    <dgm:pt modelId="{949F7A3C-80D8-450C-8C62-F0F487206630}">
      <dgm:prSet phldrT="[Tekst]">
        <dgm:style>
          <a:lnRef idx="0">
            <a:scrgbClr r="0" g="0" b="0"/>
          </a:lnRef>
          <a:fillRef idx="0">
            <a:scrgbClr r="0" g="0" b="0"/>
          </a:fillRef>
          <a:effectRef idx="0">
            <a:scrgbClr r="0" g="0" b="0"/>
          </a:effectRef>
          <a:fontRef idx="minor">
            <a:schemeClr val="lt1"/>
          </a:fontRef>
        </dgm:style>
      </dgm:prSet>
      <dgm:spPr>
        <a:solidFill>
          <a:srgbClr val="00B0F0"/>
        </a:solidFill>
        <a:ln>
          <a:noFill/>
        </a:ln>
        <a:effectLst>
          <a:innerShdw blurRad="63500" dist="50800" dir="13500000">
            <a:prstClr val="black">
              <a:alpha val="50000"/>
            </a:prstClr>
          </a:innerShdw>
        </a:effectLst>
      </dgm:spPr>
      <dgm:t>
        <a:bodyPr/>
        <a:lstStyle/>
        <a:p>
          <a:r>
            <a:rPr lang="pl-PL" err="1"/>
            <a:t>Reusability</a:t>
          </a:r>
          <a:endParaRPr lang="pl-PL"/>
        </a:p>
      </dgm:t>
    </dgm:pt>
    <dgm:pt modelId="{DAC681D2-29BC-48C8-BB6F-6AD03E3F3477}" type="parTrans" cxnId="{1A8EC0D6-81D8-4B97-A682-2E4C88CCEE9B}">
      <dgm:prSet/>
      <dgm:spPr/>
      <dgm:t>
        <a:bodyPr/>
        <a:lstStyle/>
        <a:p>
          <a:endParaRPr lang="pl-PL"/>
        </a:p>
      </dgm:t>
    </dgm:pt>
    <dgm:pt modelId="{3521E6ED-367C-45DA-B56A-5446FFCC620C}" type="sibTrans" cxnId="{1A8EC0D6-81D8-4B97-A682-2E4C88CCEE9B}">
      <dgm:prSet/>
      <dgm:spPr/>
      <dgm:t>
        <a:bodyPr/>
        <a:lstStyle/>
        <a:p>
          <a:endParaRPr lang="pl-PL"/>
        </a:p>
      </dgm:t>
    </dgm:pt>
    <dgm:pt modelId="{92CF1740-A49D-47BA-9178-874AE0977FD3}" type="pres">
      <dgm:prSet presAssocID="{F8472412-D7B9-4A28-B50F-DFC3F4001AB8}" presName="cycleMatrixDiagram" presStyleCnt="0">
        <dgm:presLayoutVars>
          <dgm:chMax val="1"/>
          <dgm:dir/>
          <dgm:animLvl val="lvl"/>
          <dgm:resizeHandles val="exact"/>
        </dgm:presLayoutVars>
      </dgm:prSet>
      <dgm:spPr/>
    </dgm:pt>
    <dgm:pt modelId="{E00330AB-4975-461F-8BCF-60ECCB1EC718}" type="pres">
      <dgm:prSet presAssocID="{F8472412-D7B9-4A28-B50F-DFC3F4001AB8}" presName="children" presStyleCnt="0"/>
      <dgm:spPr/>
    </dgm:pt>
    <dgm:pt modelId="{674C4625-6735-40FD-9B2E-F0E1BEC46987}" type="pres">
      <dgm:prSet presAssocID="{F8472412-D7B9-4A28-B50F-DFC3F4001AB8}" presName="childPlaceholder" presStyleCnt="0"/>
      <dgm:spPr/>
    </dgm:pt>
    <dgm:pt modelId="{334A7478-EF08-44CB-AFE6-5026DFFFF772}" type="pres">
      <dgm:prSet presAssocID="{F8472412-D7B9-4A28-B50F-DFC3F4001AB8}" presName="circle" presStyleCnt="0"/>
      <dgm:spPr/>
    </dgm:pt>
    <dgm:pt modelId="{781F652B-8B9C-4441-AE69-CA9E0036A2D1}" type="pres">
      <dgm:prSet presAssocID="{F8472412-D7B9-4A28-B50F-DFC3F4001AB8}" presName="quadrant1" presStyleLbl="node1" presStyleIdx="0" presStyleCnt="4">
        <dgm:presLayoutVars>
          <dgm:chMax val="1"/>
          <dgm:bulletEnabled val="1"/>
        </dgm:presLayoutVars>
      </dgm:prSet>
      <dgm:spPr/>
    </dgm:pt>
    <dgm:pt modelId="{832EFC13-2289-4877-B257-C8FDB8FA9550}" type="pres">
      <dgm:prSet presAssocID="{F8472412-D7B9-4A28-B50F-DFC3F4001AB8}" presName="quadrant2" presStyleLbl="node1" presStyleIdx="1" presStyleCnt="4">
        <dgm:presLayoutVars>
          <dgm:chMax val="1"/>
          <dgm:bulletEnabled val="1"/>
        </dgm:presLayoutVars>
      </dgm:prSet>
      <dgm:spPr/>
    </dgm:pt>
    <dgm:pt modelId="{037726F9-BCA1-4776-84C2-5BB9390C85CA}" type="pres">
      <dgm:prSet presAssocID="{F8472412-D7B9-4A28-B50F-DFC3F4001AB8}" presName="quadrant3" presStyleLbl="node1" presStyleIdx="2" presStyleCnt="4">
        <dgm:presLayoutVars>
          <dgm:chMax val="1"/>
          <dgm:bulletEnabled val="1"/>
        </dgm:presLayoutVars>
      </dgm:prSet>
      <dgm:spPr/>
    </dgm:pt>
    <dgm:pt modelId="{E2640CE7-454F-44CD-8EF4-DCF22CD98DE9}" type="pres">
      <dgm:prSet presAssocID="{F8472412-D7B9-4A28-B50F-DFC3F4001AB8}" presName="quadrant4" presStyleLbl="node1" presStyleIdx="3" presStyleCnt="4">
        <dgm:presLayoutVars>
          <dgm:chMax val="1"/>
          <dgm:bulletEnabled val="1"/>
        </dgm:presLayoutVars>
      </dgm:prSet>
      <dgm:spPr/>
    </dgm:pt>
    <dgm:pt modelId="{BE46FE0D-A416-43CE-9C40-639B200FCE6C}" type="pres">
      <dgm:prSet presAssocID="{F8472412-D7B9-4A28-B50F-DFC3F4001AB8}" presName="quadrantPlaceholder" presStyleCnt="0"/>
      <dgm:spPr/>
    </dgm:pt>
    <dgm:pt modelId="{1408AFD7-17CC-4131-9875-5D9348607397}" type="pres">
      <dgm:prSet presAssocID="{F8472412-D7B9-4A28-B50F-DFC3F4001AB8}" presName="center1" presStyleLbl="fgShp" presStyleIdx="0" presStyleCnt="2"/>
      <dgm:spPr/>
    </dgm:pt>
    <dgm:pt modelId="{E29CFEDD-B060-4993-B22E-263CC6A24204}" type="pres">
      <dgm:prSet presAssocID="{F8472412-D7B9-4A28-B50F-DFC3F4001AB8}" presName="center2" presStyleLbl="fgShp" presStyleIdx="1" presStyleCnt="2"/>
      <dgm:spPr/>
    </dgm:pt>
  </dgm:ptLst>
  <dgm:cxnLst>
    <dgm:cxn modelId="{B8DF0F05-641D-4942-B4FE-45F503F79302}" type="presOf" srcId="{B77E0FAA-5EE1-4F28-9A2A-F4876D451255}" destId="{781F652B-8B9C-4441-AE69-CA9E0036A2D1}" srcOrd="0" destOrd="0" presId="urn:microsoft.com/office/officeart/2005/8/layout/cycle4"/>
    <dgm:cxn modelId="{5B0B3026-6720-4E43-8A6A-8676D1A85487}" type="presOf" srcId="{B930167E-65F4-4F4A-A191-0DE14448D5E2}" destId="{037726F9-BCA1-4776-84C2-5BB9390C85CA}" srcOrd="0" destOrd="0" presId="urn:microsoft.com/office/officeart/2005/8/layout/cycle4"/>
    <dgm:cxn modelId="{02A0596F-0D0B-4E86-A81F-1050EC79F179}" type="presOf" srcId="{B5C41888-3CF6-4EB1-8216-ADA4EAA4E00C}" destId="{832EFC13-2289-4877-B257-C8FDB8FA9550}" srcOrd="0" destOrd="0" presId="urn:microsoft.com/office/officeart/2005/8/layout/cycle4"/>
    <dgm:cxn modelId="{7DDBB451-6405-4A8F-9BF7-A34370331D29}" srcId="{F8472412-D7B9-4A28-B50F-DFC3F4001AB8}" destId="{B5C41888-3CF6-4EB1-8216-ADA4EAA4E00C}" srcOrd="1" destOrd="0" parTransId="{C1A23ACF-A28F-4341-901D-E31C93BB5580}" sibTransId="{A53C6F20-704B-4047-A1F9-8FF61A75CFC5}"/>
    <dgm:cxn modelId="{610FD790-CEF4-4766-A7BA-380448C21AE3}" type="presOf" srcId="{F8472412-D7B9-4A28-B50F-DFC3F4001AB8}" destId="{92CF1740-A49D-47BA-9178-874AE0977FD3}" srcOrd="0" destOrd="0" presId="urn:microsoft.com/office/officeart/2005/8/layout/cycle4"/>
    <dgm:cxn modelId="{FEA859A3-24B8-4C57-B17C-B705F03FCC8C}" srcId="{F8472412-D7B9-4A28-B50F-DFC3F4001AB8}" destId="{B930167E-65F4-4F4A-A191-0DE14448D5E2}" srcOrd="2" destOrd="0" parTransId="{0765CE70-D82D-4D41-B569-12E1D0C1EC03}" sibTransId="{3C4D6BA1-FA93-4952-98AD-0D38316AC646}"/>
    <dgm:cxn modelId="{DA0271BA-D9BF-4579-8C4E-B8A28F0967FE}" srcId="{F8472412-D7B9-4A28-B50F-DFC3F4001AB8}" destId="{B77E0FAA-5EE1-4F28-9A2A-F4876D451255}" srcOrd="0" destOrd="0" parTransId="{9FDAAD6E-09D0-4F87-9C0F-E70B3DFC1386}" sibTransId="{8A039536-0020-43CE-AE66-A22740296FB8}"/>
    <dgm:cxn modelId="{1A8EC0D6-81D8-4B97-A682-2E4C88CCEE9B}" srcId="{F8472412-D7B9-4A28-B50F-DFC3F4001AB8}" destId="{949F7A3C-80D8-450C-8C62-F0F487206630}" srcOrd="3" destOrd="0" parTransId="{DAC681D2-29BC-48C8-BB6F-6AD03E3F3477}" sibTransId="{3521E6ED-367C-45DA-B56A-5446FFCC620C}"/>
    <dgm:cxn modelId="{A961A5F1-C6B7-46CC-AE47-BC984FB9BB80}" type="presOf" srcId="{949F7A3C-80D8-450C-8C62-F0F487206630}" destId="{E2640CE7-454F-44CD-8EF4-DCF22CD98DE9}" srcOrd="0" destOrd="0" presId="urn:microsoft.com/office/officeart/2005/8/layout/cycle4"/>
    <dgm:cxn modelId="{5F96BED4-09E8-431B-8B54-C0DAD20A9C53}" type="presParOf" srcId="{92CF1740-A49D-47BA-9178-874AE0977FD3}" destId="{E00330AB-4975-461F-8BCF-60ECCB1EC718}" srcOrd="0" destOrd="0" presId="urn:microsoft.com/office/officeart/2005/8/layout/cycle4"/>
    <dgm:cxn modelId="{6ADC0307-7C54-4BA3-8B65-A72D68A86F88}" type="presParOf" srcId="{E00330AB-4975-461F-8BCF-60ECCB1EC718}" destId="{674C4625-6735-40FD-9B2E-F0E1BEC46987}" srcOrd="0" destOrd="0" presId="urn:microsoft.com/office/officeart/2005/8/layout/cycle4"/>
    <dgm:cxn modelId="{FF5683B4-C4BC-4FD5-99B1-7066D91A95ED}" type="presParOf" srcId="{92CF1740-A49D-47BA-9178-874AE0977FD3}" destId="{334A7478-EF08-44CB-AFE6-5026DFFFF772}" srcOrd="1" destOrd="0" presId="urn:microsoft.com/office/officeart/2005/8/layout/cycle4"/>
    <dgm:cxn modelId="{63C2D18C-AB80-4048-9893-77DCA790C07B}" type="presParOf" srcId="{334A7478-EF08-44CB-AFE6-5026DFFFF772}" destId="{781F652B-8B9C-4441-AE69-CA9E0036A2D1}" srcOrd="0" destOrd="0" presId="urn:microsoft.com/office/officeart/2005/8/layout/cycle4"/>
    <dgm:cxn modelId="{01A4488D-648D-48F8-B5B7-08A232300542}" type="presParOf" srcId="{334A7478-EF08-44CB-AFE6-5026DFFFF772}" destId="{832EFC13-2289-4877-B257-C8FDB8FA9550}" srcOrd="1" destOrd="0" presId="urn:microsoft.com/office/officeart/2005/8/layout/cycle4"/>
    <dgm:cxn modelId="{6CC77B92-0DC4-4171-937E-94E97B5A8260}" type="presParOf" srcId="{334A7478-EF08-44CB-AFE6-5026DFFFF772}" destId="{037726F9-BCA1-4776-84C2-5BB9390C85CA}" srcOrd="2" destOrd="0" presId="urn:microsoft.com/office/officeart/2005/8/layout/cycle4"/>
    <dgm:cxn modelId="{8A228C5E-2601-4F7A-A4E9-3FDB0EB492FB}" type="presParOf" srcId="{334A7478-EF08-44CB-AFE6-5026DFFFF772}" destId="{E2640CE7-454F-44CD-8EF4-DCF22CD98DE9}" srcOrd="3" destOrd="0" presId="urn:microsoft.com/office/officeart/2005/8/layout/cycle4"/>
    <dgm:cxn modelId="{599276C4-745A-4A50-9A36-34D2B8B88347}" type="presParOf" srcId="{334A7478-EF08-44CB-AFE6-5026DFFFF772}" destId="{BE46FE0D-A416-43CE-9C40-639B200FCE6C}" srcOrd="4" destOrd="0" presId="urn:microsoft.com/office/officeart/2005/8/layout/cycle4"/>
    <dgm:cxn modelId="{F1895B9E-5ED5-4ED5-8B11-80D72A137BFC}" type="presParOf" srcId="{92CF1740-A49D-47BA-9178-874AE0977FD3}" destId="{1408AFD7-17CC-4131-9875-5D9348607397}" srcOrd="2" destOrd="0" presId="urn:microsoft.com/office/officeart/2005/8/layout/cycle4"/>
    <dgm:cxn modelId="{2CA17006-4FBF-4B60-83C6-34762CC4C90B}" type="presParOf" srcId="{92CF1740-A49D-47BA-9178-874AE0977FD3}" destId="{E29CFEDD-B060-4993-B22E-263CC6A24204}" srcOrd="3" destOrd="0" presId="urn:microsoft.com/office/officeart/2005/8/layout/cycle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F652B-8B9C-4441-AE69-CA9E0036A2D1}">
      <dsp:nvSpPr>
        <dsp:cNvPr id="0" name=""/>
        <dsp:cNvSpPr/>
      </dsp:nvSpPr>
      <dsp:spPr>
        <a:xfrm>
          <a:off x="231912" y="155223"/>
          <a:ext cx="485112" cy="485112"/>
        </a:xfrm>
        <a:prstGeom prst="pieWedge">
          <a:avLst/>
        </a:prstGeom>
        <a:solidFill>
          <a:schemeClr val="accent3"/>
        </a:solidFill>
        <a:ln>
          <a:noFill/>
        </a:ln>
        <a:effectLst>
          <a:innerShdw blurRad="63500" dist="50800" dir="13500000">
            <a:prstClr val="black">
              <a:alpha val="50000"/>
            </a:prstClr>
          </a:innerShdw>
        </a:effectLst>
      </dsp:spPr>
      <dsp:style>
        <a:lnRef idx="0">
          <a:scrgbClr r="0" g="0" b="0"/>
        </a:lnRef>
        <a:fillRef idx="0">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pl-PL" sz="500" kern="1200"/>
            <a:t>Performance</a:t>
          </a:r>
        </a:p>
      </dsp:txBody>
      <dsp:txXfrm>
        <a:off x="373998" y="297309"/>
        <a:ext cx="343026" cy="343026"/>
      </dsp:txXfrm>
    </dsp:sp>
    <dsp:sp modelId="{832EFC13-2289-4877-B257-C8FDB8FA9550}">
      <dsp:nvSpPr>
        <dsp:cNvPr id="0" name=""/>
        <dsp:cNvSpPr/>
      </dsp:nvSpPr>
      <dsp:spPr>
        <a:xfrm rot="5400000">
          <a:off x="739432" y="155223"/>
          <a:ext cx="485112" cy="485112"/>
        </a:xfrm>
        <a:prstGeom prst="pieWedge">
          <a:avLst/>
        </a:prstGeom>
        <a:solidFill>
          <a:srgbClr val="92D050"/>
        </a:solidFill>
        <a:ln>
          <a:noFill/>
        </a:ln>
        <a:effectLst>
          <a:innerShdw blurRad="63500" dist="50800" dir="13500000">
            <a:prstClr val="black">
              <a:alpha val="50000"/>
            </a:prstClr>
          </a:innerShdw>
        </a:effectLst>
      </dsp:spPr>
      <dsp:style>
        <a:lnRef idx="0">
          <a:scrgbClr r="0" g="0" b="0"/>
        </a:lnRef>
        <a:fillRef idx="0">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pl-PL" sz="500" kern="1200" err="1"/>
            <a:t>Availability</a:t>
          </a:r>
          <a:endParaRPr lang="pl-PL" sz="500" kern="1200"/>
        </a:p>
      </dsp:txBody>
      <dsp:txXfrm rot="-5400000">
        <a:off x="739432" y="297309"/>
        <a:ext cx="343026" cy="343026"/>
      </dsp:txXfrm>
    </dsp:sp>
    <dsp:sp modelId="{037726F9-BCA1-4776-84C2-5BB9390C85CA}">
      <dsp:nvSpPr>
        <dsp:cNvPr id="0" name=""/>
        <dsp:cNvSpPr/>
      </dsp:nvSpPr>
      <dsp:spPr>
        <a:xfrm rot="10800000">
          <a:off x="739432" y="662743"/>
          <a:ext cx="485112" cy="485112"/>
        </a:xfrm>
        <a:prstGeom prst="pieWedge">
          <a:avLst/>
        </a:prstGeom>
        <a:solidFill>
          <a:schemeClr val="accent4"/>
        </a:solidFill>
        <a:ln>
          <a:noFill/>
        </a:ln>
        <a:effectLst>
          <a:innerShdw blurRad="63500" dist="50800" dir="13500000">
            <a:prstClr val="black">
              <a:alpha val="50000"/>
            </a:prstClr>
          </a:innerShdw>
        </a:effectLst>
      </dsp:spPr>
      <dsp:style>
        <a:lnRef idx="0">
          <a:scrgbClr r="0" g="0" b="0"/>
        </a:lnRef>
        <a:fillRef idx="0">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pl-PL" sz="500" kern="1200" err="1"/>
            <a:t>Scalability</a:t>
          </a:r>
          <a:endParaRPr lang="pl-PL" sz="500" kern="1200"/>
        </a:p>
      </dsp:txBody>
      <dsp:txXfrm rot="10800000">
        <a:off x="739432" y="662743"/>
        <a:ext cx="343026" cy="343026"/>
      </dsp:txXfrm>
    </dsp:sp>
    <dsp:sp modelId="{E2640CE7-454F-44CD-8EF4-DCF22CD98DE9}">
      <dsp:nvSpPr>
        <dsp:cNvPr id="0" name=""/>
        <dsp:cNvSpPr/>
      </dsp:nvSpPr>
      <dsp:spPr>
        <a:xfrm rot="16200000">
          <a:off x="231912" y="662743"/>
          <a:ext cx="485112" cy="485112"/>
        </a:xfrm>
        <a:prstGeom prst="pieWedge">
          <a:avLst/>
        </a:prstGeom>
        <a:solidFill>
          <a:srgbClr val="00B0F0"/>
        </a:solidFill>
        <a:ln>
          <a:noFill/>
        </a:ln>
        <a:effectLst>
          <a:innerShdw blurRad="63500" dist="50800" dir="13500000">
            <a:prstClr val="black">
              <a:alpha val="50000"/>
            </a:prstClr>
          </a:innerShdw>
        </a:effectLst>
      </dsp:spPr>
      <dsp:style>
        <a:lnRef idx="0">
          <a:scrgbClr r="0" g="0" b="0"/>
        </a:lnRef>
        <a:fillRef idx="0">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r>
            <a:rPr lang="pl-PL" sz="500" kern="1200" err="1"/>
            <a:t>Reusability</a:t>
          </a:r>
          <a:endParaRPr lang="pl-PL" sz="500" kern="1200"/>
        </a:p>
      </dsp:txBody>
      <dsp:txXfrm rot="5400000">
        <a:off x="373998" y="662743"/>
        <a:ext cx="343026" cy="343026"/>
      </dsp:txXfrm>
    </dsp:sp>
    <dsp:sp modelId="{1408AFD7-17CC-4131-9875-5D9348607397}">
      <dsp:nvSpPr>
        <dsp:cNvPr id="0" name=""/>
        <dsp:cNvSpPr/>
      </dsp:nvSpPr>
      <dsp:spPr>
        <a:xfrm>
          <a:off x="644482" y="550707"/>
          <a:ext cx="167492" cy="14564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9CFEDD-B060-4993-B22E-263CC6A24204}">
      <dsp:nvSpPr>
        <dsp:cNvPr id="0" name=""/>
        <dsp:cNvSpPr/>
      </dsp:nvSpPr>
      <dsp:spPr>
        <a:xfrm rot="10800000">
          <a:off x="644482" y="606725"/>
          <a:ext cx="167492" cy="14564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pl-PL"/>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D4B2168-CA6D-4375-9D75-6DC9CC619F5E}" type="datetimeFigureOut">
              <a:rPr lang="pl-PL" smtClean="0"/>
              <a:t>20.06.2023</a:t>
            </a:fld>
            <a:endParaRPr lang="pl-PL"/>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pl-PL"/>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6D6955E-787E-4A42-B1B0-954FD6C264BC}" type="slidenum">
              <a:rPr lang="pl-PL" smtClean="0"/>
              <a:t>‹#›</a:t>
            </a:fld>
            <a:endParaRPr lang="pl-PL"/>
          </a:p>
        </p:txBody>
      </p:sp>
    </p:spTree>
    <p:extLst>
      <p:ext uri="{BB962C8B-B14F-4D97-AF65-F5344CB8AC3E}">
        <p14:creationId xmlns:p14="http://schemas.microsoft.com/office/powerpoint/2010/main" val="2249772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pl-PL"/>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0E1DA63-873A-49E3-A0AE-4063DDC90458}" type="datetimeFigureOut">
              <a:rPr lang="pl-PL" smtClean="0"/>
              <a:t>20.06.2023</a:t>
            </a:fld>
            <a:endParaRPr lang="pl-PL"/>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pl-PL"/>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pl-PL"/>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59D225E-274F-4564-AD03-2901576E4D0E}" type="slidenum">
              <a:rPr lang="pl-PL" smtClean="0"/>
              <a:t>‹#›</a:t>
            </a:fld>
            <a:endParaRPr lang="pl-PL"/>
          </a:p>
        </p:txBody>
      </p:sp>
    </p:spTree>
    <p:extLst>
      <p:ext uri="{BB962C8B-B14F-4D97-AF65-F5344CB8AC3E}">
        <p14:creationId xmlns:p14="http://schemas.microsoft.com/office/powerpoint/2010/main" val="326318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Hello Everyone, </a:t>
            </a:r>
          </a:p>
          <a:p>
            <a:endParaRPr lang="pl-PL"/>
          </a:p>
          <a:p>
            <a:r>
              <a:rPr lang="pl-PL"/>
              <a:t>It is my pleasure to present in this conference. I represent CloudFerro which is a Polish cloud hosting company.</a:t>
            </a:r>
          </a:p>
          <a:p>
            <a:r>
              <a:rPr lang="pl-PL"/>
              <a:t>We work as part of the consortium with EGI on EOSC project, and also with other topics. We were asked to share our experiences with OpenStack and Identity during this conference.</a:t>
            </a:r>
            <a:endParaRPr lang="en-US"/>
          </a:p>
        </p:txBody>
      </p:sp>
      <p:sp>
        <p:nvSpPr>
          <p:cNvPr id="4" name="Slide Number Placeholder 3"/>
          <p:cNvSpPr>
            <a:spLocks noGrp="1"/>
          </p:cNvSpPr>
          <p:nvPr>
            <p:ph type="sldNum" sz="quarter" idx="5"/>
          </p:nvPr>
        </p:nvSpPr>
        <p:spPr/>
        <p:txBody>
          <a:bodyPr/>
          <a:lstStyle/>
          <a:p>
            <a:fld id="{359D225E-274F-4564-AD03-2901576E4D0E}" type="slidenum">
              <a:rPr lang="pl-PL" smtClean="0"/>
              <a:t>1</a:t>
            </a:fld>
            <a:endParaRPr lang="pl-PL"/>
          </a:p>
        </p:txBody>
      </p:sp>
    </p:spTree>
    <p:extLst>
      <p:ext uri="{BB962C8B-B14F-4D97-AF65-F5344CB8AC3E}">
        <p14:creationId xmlns:p14="http://schemas.microsoft.com/office/powerpoint/2010/main" val="154413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Then also a few words about Identity Federation.</a:t>
            </a:r>
          </a:p>
          <a:p>
            <a:r>
              <a:rPr lang="pl-PL"/>
              <a:t>In the base form, we can use a Single Sign On so that users can share same account on multiple clouds, then the accounts get linked in Keycloak.</a:t>
            </a:r>
          </a:p>
          <a:p>
            <a:r>
              <a:rPr lang="pl-PL"/>
              <a:t>And the next level is the Identity Federation to External Providers. In the Creodias example, we use COIH (Central Operator Identity Hub) by ESA and EGI Checkin.</a:t>
            </a:r>
          </a:p>
          <a:p>
            <a:endParaRPr lang="pl-PL"/>
          </a:p>
          <a:p>
            <a:r>
              <a:rPr lang="pl-PL"/>
              <a:t>EGI check-in is valuable for us, since this enables logging in from multiple institutions.</a:t>
            </a:r>
            <a:endParaRPr lang="en-US"/>
          </a:p>
        </p:txBody>
      </p:sp>
      <p:sp>
        <p:nvSpPr>
          <p:cNvPr id="4" name="Slide Number Placeholder 3"/>
          <p:cNvSpPr>
            <a:spLocks noGrp="1"/>
          </p:cNvSpPr>
          <p:nvPr>
            <p:ph type="sldNum" sz="quarter" idx="5"/>
          </p:nvPr>
        </p:nvSpPr>
        <p:spPr/>
        <p:txBody>
          <a:bodyPr/>
          <a:lstStyle/>
          <a:p>
            <a:fld id="{359D225E-274F-4564-AD03-2901576E4D0E}" type="slidenum">
              <a:rPr lang="pl-PL" smtClean="0"/>
              <a:t>10</a:t>
            </a:fld>
            <a:endParaRPr lang="pl-PL"/>
          </a:p>
        </p:txBody>
      </p:sp>
    </p:spTree>
    <p:extLst>
      <p:ext uri="{BB962C8B-B14F-4D97-AF65-F5344CB8AC3E}">
        <p14:creationId xmlns:p14="http://schemas.microsoft.com/office/powerpoint/2010/main" val="17070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a:solidFill>
                  <a:srgbClr val="212529"/>
                </a:solidFill>
                <a:effectLst/>
                <a:latin typeface="-apple-system"/>
              </a:rPr>
              <a:t>Now, this session is about also challenges. So I would like to say about a pleasant challenge that we are working on currently.</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a:solidFill>
                  <a:srgbClr val="212529"/>
                </a:solidFill>
                <a:effectLst/>
                <a:latin typeface="-apple-system"/>
              </a:rPr>
              <a:t>So we were invited to participate in the project Destination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a:solidFill>
                <a:srgbClr val="2125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a:solidFill>
                  <a:srgbClr val="212529"/>
                </a:solidFill>
                <a:effectLst/>
                <a:latin typeface="-apple-system"/>
              </a:rPr>
              <a:t>Destination Earth is an initiative of the European Comission to build a digital model of the Earth, to simulate the development of our planet.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a:solidFill>
                <a:srgbClr val="212529"/>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a:solidFill>
                  <a:srgbClr val="212529"/>
                </a:solidFill>
                <a:effectLst/>
                <a:latin typeface="-apple-system"/>
              </a:rPr>
              <a:t>As part of Destination Earth, there are 3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a:solidFill>
                  <a:srgbClr val="212529"/>
                </a:solidFill>
                <a:effectLst/>
                <a:latin typeface="-apple-system"/>
              </a:rPr>
              <a:t>DESP – provided by ESA, which we could consider a FrontEnd. This will be accessed by users to access broad range of services, applications and data 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a:solidFill>
                  <a:srgbClr val="212529"/>
                </a:solidFill>
                <a:effectLst/>
                <a:latin typeface="-apple-system"/>
              </a:rPr>
              <a:t>DEDL – this is provided by Eumetsat, and CloudFerro is leading the consortium to deliver this component. This covers the cloud computing and storage infrastructure, as well as API to the data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a:solidFill>
                  <a:srgbClr val="212529"/>
                </a:solidFill>
                <a:effectLst/>
                <a:latin typeface="-apple-system"/>
              </a:rPr>
              <a:t>DTs – provided by ECMWF, Digital Twins, these are the models (weather/geophysical extremes, climate change) that can be accessed by the users</a:t>
            </a:r>
            <a:endParaRPr lang="en-US" sz="1200"/>
          </a:p>
          <a:p>
            <a:endParaRPr lang="en-US"/>
          </a:p>
        </p:txBody>
      </p:sp>
      <p:sp>
        <p:nvSpPr>
          <p:cNvPr id="4" name="Slide Number Placeholder 3"/>
          <p:cNvSpPr>
            <a:spLocks noGrp="1"/>
          </p:cNvSpPr>
          <p:nvPr>
            <p:ph type="sldNum" sz="quarter" idx="5"/>
          </p:nvPr>
        </p:nvSpPr>
        <p:spPr/>
        <p:txBody>
          <a:bodyPr/>
          <a:lstStyle/>
          <a:p>
            <a:fld id="{359D225E-274F-4564-AD03-2901576E4D0E}" type="slidenum">
              <a:rPr lang="pl-PL" smtClean="0"/>
              <a:t>11</a:t>
            </a:fld>
            <a:endParaRPr lang="pl-PL"/>
          </a:p>
        </p:txBody>
      </p:sp>
    </p:spTree>
    <p:extLst>
      <p:ext uri="{BB962C8B-B14F-4D97-AF65-F5344CB8AC3E}">
        <p14:creationId xmlns:p14="http://schemas.microsoft.com/office/powerpoint/2010/main" val="334039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So Destination Earth is a very large stragegic project. Our part is the Data Lake, which in itself is a large system, and on top it needs to take into accound dependencies with other subsystems.</a:t>
            </a:r>
            <a:endParaRPr lang="en-US"/>
          </a:p>
        </p:txBody>
      </p:sp>
      <p:sp>
        <p:nvSpPr>
          <p:cNvPr id="4" name="Slide Number Placeholder 3"/>
          <p:cNvSpPr>
            <a:spLocks noGrp="1"/>
          </p:cNvSpPr>
          <p:nvPr>
            <p:ph type="sldNum" sz="quarter" idx="5"/>
          </p:nvPr>
        </p:nvSpPr>
        <p:spPr/>
        <p:txBody>
          <a:bodyPr/>
          <a:lstStyle/>
          <a:p>
            <a:fld id="{359D225E-274F-4564-AD03-2901576E4D0E}" type="slidenum">
              <a:rPr lang="pl-PL" smtClean="0"/>
              <a:t>12</a:t>
            </a:fld>
            <a:endParaRPr lang="pl-PL"/>
          </a:p>
        </p:txBody>
      </p:sp>
    </p:spTree>
    <p:extLst>
      <p:ext uri="{BB962C8B-B14F-4D97-AF65-F5344CB8AC3E}">
        <p14:creationId xmlns:p14="http://schemas.microsoft.com/office/powerpoint/2010/main" val="75363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As part of DEDL, first of all we will provide new cloud infrastructure. The sites in Warsaw and Finland are already delivered during past few months, the other sites are planned.</a:t>
            </a:r>
          </a:p>
          <a:p>
            <a:r>
              <a:rPr lang="pl-PL"/>
              <a:t>These are large clouds with multipetabyte storage and thousands of v-cores of RAM per each location. The data bridges are located next to the locations where HPC data centers are placed.</a:t>
            </a:r>
          </a:p>
          <a:p>
            <a:r>
              <a:rPr lang="pl-PL"/>
              <a:t>Each data bridge is an OpenStack instance.</a:t>
            </a:r>
          </a:p>
          <a:p>
            <a:r>
              <a:rPr lang="pl-PL"/>
              <a:t>Also the central site in Warsaw will host some of the central services, Keycloak will be one of them.</a:t>
            </a:r>
            <a:endParaRPr lang="en-US"/>
          </a:p>
        </p:txBody>
      </p:sp>
      <p:sp>
        <p:nvSpPr>
          <p:cNvPr id="4" name="Slide Number Placeholder 3"/>
          <p:cNvSpPr>
            <a:spLocks noGrp="1"/>
          </p:cNvSpPr>
          <p:nvPr>
            <p:ph type="sldNum" sz="quarter" idx="5"/>
          </p:nvPr>
        </p:nvSpPr>
        <p:spPr/>
        <p:txBody>
          <a:bodyPr/>
          <a:lstStyle/>
          <a:p>
            <a:fld id="{359D225E-274F-4564-AD03-2901576E4D0E}" type="slidenum">
              <a:rPr lang="pl-PL" smtClean="0"/>
              <a:t>13</a:t>
            </a:fld>
            <a:endParaRPr lang="pl-PL"/>
          </a:p>
        </p:txBody>
      </p:sp>
    </p:spTree>
    <p:extLst>
      <p:ext uri="{BB962C8B-B14F-4D97-AF65-F5344CB8AC3E}">
        <p14:creationId xmlns:p14="http://schemas.microsoft.com/office/powerpoint/2010/main" val="205009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But DEDL is not only about the Hardware. The hardware is there to facilitate the concrete requirements of users.</a:t>
            </a:r>
          </a:p>
          <a:p>
            <a:r>
              <a:rPr lang="pl-PL"/>
              <a:t>On the software/system side, key responsibility of DEDL is to ensure a common API to access the data. This of course requires fine-grained access control.</a:t>
            </a:r>
          </a:p>
          <a:p>
            <a:endParaRPr lang="pl-PL"/>
          </a:p>
          <a:p>
            <a:r>
              <a:rPr lang="pl-PL"/>
              <a:t>The key requirements involve that DEDL needs to be self-sufficient as an IdP. But then also it needs to serve as Identity Broker to DESP.</a:t>
            </a:r>
          </a:p>
          <a:p>
            <a:r>
              <a:rPr lang="pl-PL"/>
              <a:t>Additional element is that there will be 3rd party Data Providers and they also will require federation.</a:t>
            </a:r>
          </a:p>
          <a:p>
            <a:r>
              <a:rPr lang="pl-PL"/>
              <a:t>Also there are multiple user roles planned for DEDL and this fine-grained access control needs to be implemented.</a:t>
            </a:r>
          </a:p>
          <a:p>
            <a:endParaRPr lang="pl-PL"/>
          </a:p>
          <a:p>
            <a:r>
              <a:rPr lang="pl-PL"/>
              <a:t>The technologies that we plan to use for this use case are of course still Keycloak. </a:t>
            </a:r>
          </a:p>
          <a:p>
            <a:r>
              <a:rPr lang="pl-PL"/>
              <a:t>We also use Envoy, which serves as central API Gateway, redirects further to Keycloak. It runs on Kubernetes and includes some very relevant features e.g. built-in rate limiting.</a:t>
            </a:r>
          </a:p>
          <a:p>
            <a:r>
              <a:rPr lang="pl-PL"/>
              <a:t>Also we use OPA that integrates well with Kubernetes for complex authorization scenarios.</a:t>
            </a:r>
            <a:endParaRPr lang="en-US"/>
          </a:p>
        </p:txBody>
      </p:sp>
      <p:sp>
        <p:nvSpPr>
          <p:cNvPr id="4" name="Slide Number Placeholder 3"/>
          <p:cNvSpPr>
            <a:spLocks noGrp="1"/>
          </p:cNvSpPr>
          <p:nvPr>
            <p:ph type="sldNum" sz="quarter" idx="5"/>
          </p:nvPr>
        </p:nvSpPr>
        <p:spPr/>
        <p:txBody>
          <a:bodyPr/>
          <a:lstStyle/>
          <a:p>
            <a:fld id="{359D225E-274F-4564-AD03-2901576E4D0E}" type="slidenum">
              <a:rPr lang="pl-PL" smtClean="0"/>
              <a:t>14</a:t>
            </a:fld>
            <a:endParaRPr lang="pl-PL"/>
          </a:p>
        </p:txBody>
      </p:sp>
    </p:spTree>
    <p:extLst>
      <p:ext uri="{BB962C8B-B14F-4D97-AF65-F5344CB8AC3E}">
        <p14:creationId xmlns:p14="http://schemas.microsoft.com/office/powerpoint/2010/main" val="387239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The agenda will be following:</a:t>
            </a:r>
          </a:p>
          <a:p>
            <a:pPr marL="171450" indent="-171450">
              <a:buFontTx/>
              <a:buChar char="-"/>
            </a:pPr>
            <a:r>
              <a:rPr lang="pl-PL"/>
              <a:t>I will say a few words about CloudFerro’s history and our services, I will also tell about our technology philosophy</a:t>
            </a:r>
          </a:p>
          <a:p>
            <a:pPr marL="171450" indent="-171450">
              <a:buFontTx/>
              <a:buChar char="-"/>
            </a:pPr>
            <a:r>
              <a:rPr lang="pl-PL"/>
              <a:t>I will give some insight about Identity management in CloudFerro, what are the solutions of choice for our clouds</a:t>
            </a:r>
          </a:p>
          <a:p>
            <a:pPr marL="171450" indent="-171450">
              <a:buFontTx/>
              <a:buChar char="-"/>
            </a:pPr>
            <a:r>
              <a:rPr lang="pl-PL"/>
              <a:t>And lastly, I will share some perspective about one of our recent projects:  Destination Earth Data Lake, which is a large project for us and involves several Identity-related use cases</a:t>
            </a:r>
          </a:p>
        </p:txBody>
      </p:sp>
      <p:sp>
        <p:nvSpPr>
          <p:cNvPr id="4" name="Slide Number Placeholder 3"/>
          <p:cNvSpPr>
            <a:spLocks noGrp="1"/>
          </p:cNvSpPr>
          <p:nvPr>
            <p:ph type="sldNum" sz="quarter" idx="5"/>
          </p:nvPr>
        </p:nvSpPr>
        <p:spPr/>
        <p:txBody>
          <a:bodyPr/>
          <a:lstStyle/>
          <a:p>
            <a:fld id="{359D225E-274F-4564-AD03-2901576E4D0E}" type="slidenum">
              <a:rPr lang="pl-PL" smtClean="0"/>
              <a:t>2</a:t>
            </a:fld>
            <a:endParaRPr lang="pl-PL"/>
          </a:p>
        </p:txBody>
      </p:sp>
    </p:spTree>
    <p:extLst>
      <p:ext uri="{BB962C8B-B14F-4D97-AF65-F5344CB8AC3E}">
        <p14:creationId xmlns:p14="http://schemas.microsoft.com/office/powerpoint/2010/main" val="315839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 CloudFerro is a Polish company based in Warsaw, founded in 2015.</a:t>
            </a:r>
          </a:p>
          <a:p>
            <a:r>
              <a:rPr lang="pl-PL"/>
              <a:t>Even though our company is young, our board and some staff have gained cloud experience since the very early days when the Polish internet was being shaped.</a:t>
            </a:r>
          </a:p>
          <a:p>
            <a:r>
              <a:rPr lang="pl-PL"/>
              <a:t>- We deliver full range of cloud computing and storage services. </a:t>
            </a:r>
          </a:p>
          <a:p>
            <a:pPr marL="171450" indent="-171450">
              <a:buFontTx/>
              <a:buChar char="-"/>
            </a:pPr>
            <a:r>
              <a:rPr lang="pl-PL"/>
              <a:t>We are focused on European market where we can guarantee compliance to required standards.</a:t>
            </a:r>
          </a:p>
          <a:p>
            <a:pPr marL="171450" indent="-171450">
              <a:buFontTx/>
              <a:buChar char="-"/>
            </a:pPr>
            <a:r>
              <a:rPr lang="pl-PL"/>
              <a:t>Our specialty are big, multi-petabyte datasets for industries like science, climat research and Earth Observation.</a:t>
            </a:r>
          </a:p>
        </p:txBody>
      </p:sp>
      <p:sp>
        <p:nvSpPr>
          <p:cNvPr id="4" name="Slide Number Placeholder 3"/>
          <p:cNvSpPr>
            <a:spLocks noGrp="1"/>
          </p:cNvSpPr>
          <p:nvPr>
            <p:ph type="sldNum" sz="quarter" idx="5"/>
          </p:nvPr>
        </p:nvSpPr>
        <p:spPr/>
        <p:txBody>
          <a:bodyPr/>
          <a:lstStyle/>
          <a:p>
            <a:fld id="{359D225E-274F-4564-AD03-2901576E4D0E}" type="slidenum">
              <a:rPr lang="pl-PL" smtClean="0"/>
              <a:t>3</a:t>
            </a:fld>
            <a:endParaRPr lang="pl-PL"/>
          </a:p>
        </p:txBody>
      </p:sp>
    </p:spTree>
    <p:extLst>
      <p:ext uri="{BB962C8B-B14F-4D97-AF65-F5344CB8AC3E}">
        <p14:creationId xmlns:p14="http://schemas.microsoft.com/office/powerpoint/2010/main" val="213687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CloudFerro has seen some very dynamic growth. The first success was winning the EO Cloud tender in 2016 issued by ESA.</a:t>
            </a:r>
          </a:p>
          <a:p>
            <a:r>
              <a:rPr lang="pl-PL"/>
              <a:t>Since then several large institutions have trusted us on our capability especially:</a:t>
            </a:r>
          </a:p>
          <a:p>
            <a:r>
              <a:rPr lang="pl-PL"/>
              <a:t>- ESA – European Space Agency</a:t>
            </a:r>
          </a:p>
          <a:p>
            <a:r>
              <a:rPr lang="pl-PL"/>
              <a:t>-ECMWF - </a:t>
            </a:r>
            <a:r>
              <a:rPr lang="en-US" b="0" i="0">
                <a:solidFill>
                  <a:srgbClr val="4D5156"/>
                </a:solidFill>
                <a:effectLst/>
                <a:latin typeface="arial" panose="020B0604020202020204" pitchFamily="34" charset="0"/>
              </a:rPr>
              <a:t>European Centre for Medium-Range Weather Forecasts</a:t>
            </a:r>
            <a:endParaRPr lang="pl-PL" b="0" i="0">
              <a:solidFill>
                <a:srgbClr val="4D5156"/>
              </a:solidFill>
              <a:effectLst/>
              <a:latin typeface="arial" panose="020B0604020202020204" pitchFamily="34" charset="0"/>
            </a:endParaRPr>
          </a:p>
          <a:p>
            <a:r>
              <a:rPr lang="pl-PL" b="0" i="0">
                <a:solidFill>
                  <a:srgbClr val="4D5156"/>
                </a:solidFill>
                <a:effectLst/>
                <a:latin typeface="arial" panose="020B0604020202020204" pitchFamily="34" charset="0"/>
              </a:rPr>
              <a:t>-DLR – German Space Agency</a:t>
            </a:r>
          </a:p>
          <a:p>
            <a:pPr marL="171450" indent="-171450">
              <a:buFontTx/>
              <a:buChar char="-"/>
            </a:pPr>
            <a:r>
              <a:rPr lang="pl-PL" b="0" i="0">
                <a:solidFill>
                  <a:srgbClr val="4D5156"/>
                </a:solidFill>
                <a:effectLst/>
                <a:latin typeface="arial" panose="020B0604020202020204" pitchFamily="34" charset="0"/>
              </a:rPr>
              <a:t>Eumetsat – European </a:t>
            </a:r>
            <a:r>
              <a:rPr lang="en-US" b="0" i="0">
                <a:solidFill>
                  <a:srgbClr val="4D5156"/>
                </a:solidFill>
                <a:effectLst/>
                <a:latin typeface="arial" panose="020B0604020202020204" pitchFamily="34" charset="0"/>
              </a:rPr>
              <a:t>satellite agency for monitoring weather, climate and the environment from space</a:t>
            </a:r>
            <a:endParaRPr lang="pl-PL" b="0" i="0">
              <a:solidFill>
                <a:srgbClr val="4D5156"/>
              </a:solidFill>
              <a:effectLst/>
              <a:latin typeface="arial" panose="020B0604020202020204" pitchFamily="34" charset="0"/>
            </a:endParaRPr>
          </a:p>
          <a:p>
            <a:pPr marL="0" indent="0">
              <a:buFontTx/>
              <a:buNone/>
            </a:pPr>
            <a:endParaRPr lang="pl-PL" b="0" i="0">
              <a:solidFill>
                <a:srgbClr val="4D5156"/>
              </a:solidFill>
              <a:effectLst/>
              <a:latin typeface="arial" panose="020B0604020202020204" pitchFamily="34" charset="0"/>
            </a:endParaRPr>
          </a:p>
          <a:p>
            <a:pPr marL="0" indent="0">
              <a:buFontTx/>
              <a:buNone/>
            </a:pPr>
            <a:r>
              <a:rPr lang="pl-PL" b="0" i="0">
                <a:solidFill>
                  <a:srgbClr val="4D5156"/>
                </a:solidFill>
                <a:effectLst/>
                <a:latin typeface="arial" panose="020B0604020202020204" pitchFamily="34" charset="0"/>
              </a:rPr>
              <a:t>For these companies we provide range of services:</a:t>
            </a:r>
          </a:p>
          <a:p>
            <a:pPr marL="171450" indent="-171450">
              <a:buFontTx/>
              <a:buChar char="-"/>
            </a:pPr>
            <a:r>
              <a:rPr lang="pl-PL" b="0" i="0">
                <a:solidFill>
                  <a:srgbClr val="4D5156"/>
                </a:solidFill>
                <a:effectLst/>
                <a:latin typeface="arial" panose="020B0604020202020204" pitchFamily="34" charset="0"/>
              </a:rPr>
              <a:t>public, private and hybrid clouds</a:t>
            </a:r>
          </a:p>
          <a:p>
            <a:pPr marL="171450" indent="-171450">
              <a:buFontTx/>
              <a:buChar char="-"/>
            </a:pPr>
            <a:r>
              <a:rPr lang="pl-PL" b="0" i="0">
                <a:solidFill>
                  <a:srgbClr val="4D5156"/>
                </a:solidFill>
                <a:effectLst/>
                <a:latin typeface="arial" panose="020B0604020202020204" pitchFamily="34" charset="0"/>
              </a:rPr>
              <a:t>Storage, data access interfaces</a:t>
            </a:r>
          </a:p>
        </p:txBody>
      </p:sp>
      <p:sp>
        <p:nvSpPr>
          <p:cNvPr id="4" name="Slide Number Placeholder 3"/>
          <p:cNvSpPr>
            <a:spLocks noGrp="1"/>
          </p:cNvSpPr>
          <p:nvPr>
            <p:ph type="sldNum" sz="quarter" idx="5"/>
          </p:nvPr>
        </p:nvSpPr>
        <p:spPr/>
        <p:txBody>
          <a:bodyPr/>
          <a:lstStyle/>
          <a:p>
            <a:fld id="{359D225E-274F-4564-AD03-2901576E4D0E}" type="slidenum">
              <a:rPr lang="pl-PL" smtClean="0"/>
              <a:t>4</a:t>
            </a:fld>
            <a:endParaRPr lang="pl-PL"/>
          </a:p>
        </p:txBody>
      </p:sp>
    </p:spTree>
    <p:extLst>
      <p:ext uri="{BB962C8B-B14F-4D97-AF65-F5344CB8AC3E}">
        <p14:creationId xmlns:p14="http://schemas.microsoft.com/office/powerpoint/2010/main" val="240389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We deliver all range of cloud services and everything related to the cloud can be associated with our capability.</a:t>
            </a:r>
          </a:p>
          <a:p>
            <a:endParaRPr lang="pl-PL"/>
          </a:p>
          <a:p>
            <a:r>
              <a:rPr lang="pl-PL"/>
              <a:t>If we were to give some hint of our core capability this would be: </a:t>
            </a:r>
          </a:p>
          <a:p>
            <a:pPr marL="171450" indent="-171450">
              <a:buFontTx/>
              <a:buChar char="-"/>
            </a:pPr>
            <a:r>
              <a:rPr lang="pl-PL"/>
              <a:t>Public Cloud offering – which we can create for our clients with a standard set of cloud functionalities offered by Ceph and Openstack + other required customizations.</a:t>
            </a:r>
          </a:p>
          <a:p>
            <a:pPr marL="171450" indent="-171450">
              <a:buFontTx/>
              <a:buChar char="-"/>
            </a:pPr>
            <a:r>
              <a:rPr lang="pl-PL"/>
              <a:t>Private and Hybrid cloud offering – which is all fully custom made according to client requirments, either in our or client locations</a:t>
            </a:r>
          </a:p>
          <a:p>
            <a:pPr marL="171450" indent="-171450">
              <a:buFontTx/>
              <a:buChar char="-"/>
            </a:pPr>
            <a:r>
              <a:rPr lang="pl-PL"/>
              <a:t>And the third pillar is data. We need to store, transfer and move huge amounts of satellite images data. So we know quite a lot about Big Data aspect, ensuring High Availability, fast access and security. And we also strongly believe this capability is strongly transferable to other business domains,</a:t>
            </a:r>
          </a:p>
        </p:txBody>
      </p:sp>
      <p:sp>
        <p:nvSpPr>
          <p:cNvPr id="4" name="Symbol zastępczy numeru slajdu 3"/>
          <p:cNvSpPr>
            <a:spLocks noGrp="1"/>
          </p:cNvSpPr>
          <p:nvPr>
            <p:ph type="sldNum" sz="quarter" idx="5"/>
          </p:nvPr>
        </p:nvSpPr>
        <p:spPr/>
        <p:txBody>
          <a:bodyPr/>
          <a:lstStyle/>
          <a:p>
            <a:fld id="{B087628A-B89C-1E47-A35E-932F426A5615}" type="slidenum">
              <a:rPr lang="pl-PL" smtClean="0"/>
              <a:t>5</a:t>
            </a:fld>
            <a:endParaRPr lang="pl-PL"/>
          </a:p>
        </p:txBody>
      </p:sp>
    </p:spTree>
    <p:extLst>
      <p:ext uri="{BB962C8B-B14F-4D97-AF65-F5344CB8AC3E}">
        <p14:creationId xmlns:p14="http://schemas.microsoft.com/office/powerpoint/2010/main" val="3124537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Another aspect that I would like to share about CloudFerro is our Technology Approach. </a:t>
            </a:r>
          </a:p>
          <a:p>
            <a:r>
              <a:rPr lang="pl-PL"/>
              <a:t>We could say it is built on 3 pillars. </a:t>
            </a:r>
          </a:p>
          <a:p>
            <a:endParaRPr lang="pl-PL"/>
          </a:p>
          <a:p>
            <a:pPr marL="171450" indent="-171450">
              <a:buFontTx/>
              <a:buChar char="-"/>
            </a:pPr>
            <a:r>
              <a:rPr lang="pl-PL"/>
              <a:t>Firstly – we are strongly maximizing the use of Open-Source, which is foundation for our clouds. This allows leveraging the community experience, we are flexible and not locked-in for any specific solution. We treat open-source as a starting point for further modifications.</a:t>
            </a:r>
          </a:p>
          <a:p>
            <a:pPr marL="0" indent="0">
              <a:buFontTx/>
              <a:buNone/>
            </a:pPr>
            <a:r>
              <a:rPr lang="pl-PL"/>
              <a:t>We also contribute to the community. We are valued members of Linux Foundation, OpenInfra and Ceph community. E.g. we have one of the largest Ceph repositories in the world.</a:t>
            </a:r>
          </a:p>
          <a:p>
            <a:pPr marL="0" indent="0">
              <a:buFontTx/>
              <a:buNone/>
            </a:pPr>
            <a:endParaRPr lang="pl-PL"/>
          </a:p>
          <a:p>
            <a:pPr marL="171450" indent="-171450">
              <a:buFontTx/>
              <a:buChar char="-"/>
            </a:pPr>
            <a:r>
              <a:rPr lang="pl-PL"/>
              <a:t>Second pillar is automation –especially coming from other companies it might often be a suprise. But basically our infrastructure is code and with the scale of operations we believe this is the only valid approach.</a:t>
            </a:r>
          </a:p>
          <a:p>
            <a:pPr marL="0" indent="0">
              <a:buFontTx/>
              <a:buNone/>
            </a:pPr>
            <a:r>
              <a:rPr lang="pl-PL"/>
              <a:t>We use both OpenStack API for automation, as well as Terraform, Ansible or Rundeck for operations. We also have automated observability that can be applied to our resources using Prometheus, Graphana and Elasticsearch.</a:t>
            </a:r>
          </a:p>
          <a:p>
            <a:pPr marL="0" indent="0">
              <a:buFontTx/>
              <a:buNone/>
            </a:pPr>
            <a:endParaRPr lang="pl-PL"/>
          </a:p>
          <a:p>
            <a:pPr marL="171450" indent="-171450">
              <a:buFontTx/>
              <a:buChar char="-"/>
            </a:pPr>
            <a:r>
              <a:rPr lang="pl-PL"/>
              <a:t>Third pillar is about unlocking the full potential of cloud solutions – both the way we design it and advocate to our users.</a:t>
            </a:r>
          </a:p>
          <a:p>
            <a:pPr marL="0" indent="0">
              <a:buFontTx/>
              <a:buNone/>
            </a:pPr>
            <a:r>
              <a:rPr lang="pl-PL"/>
              <a:t>Some of the key elements I would like to highlight here:</a:t>
            </a:r>
          </a:p>
          <a:p>
            <a:pPr marL="0" indent="0">
              <a:buFontTx/>
              <a:buNone/>
            </a:pPr>
            <a:r>
              <a:rPr lang="pl-PL"/>
              <a:t>- We are heavy users of containers and Kubernetes ourselves for our internal purposes, and we enable this to our customers as well via OpenStack Magnum.</a:t>
            </a:r>
          </a:p>
          <a:p>
            <a:pPr marL="171450" indent="-171450">
              <a:buFontTx/>
              <a:buChar char="-"/>
            </a:pPr>
            <a:r>
              <a:rPr lang="pl-PL"/>
              <a:t>We are also ensuring optimal performant access to object storage and advocating its use as highly performant and scalable solution, which we see as truly native cloud storage, taking out the overhead to pay for unused storage resources etc.</a:t>
            </a:r>
          </a:p>
          <a:p>
            <a:pPr marL="171450" indent="-171450">
              <a:buFontTx/>
              <a:buChar char="-"/>
            </a:pPr>
            <a:endParaRPr lang="pl-PL"/>
          </a:p>
          <a:p>
            <a:pPr marL="0" indent="0">
              <a:buFontTx/>
              <a:buNone/>
            </a:pPr>
            <a:endParaRPr lang="pl-PL"/>
          </a:p>
          <a:p>
            <a:pPr marL="0" indent="0">
              <a:buFontTx/>
              <a:buNone/>
            </a:pPr>
            <a:r>
              <a:rPr lang="pl-PL"/>
              <a:t>So this is about CloudFerro, let’s move to our Identity aspect.</a:t>
            </a:r>
          </a:p>
          <a:p>
            <a:endParaRPr lang="pl-PL"/>
          </a:p>
        </p:txBody>
      </p:sp>
      <p:sp>
        <p:nvSpPr>
          <p:cNvPr id="4" name="Slide Number Placeholder 3"/>
          <p:cNvSpPr>
            <a:spLocks noGrp="1"/>
          </p:cNvSpPr>
          <p:nvPr>
            <p:ph type="sldNum" sz="quarter" idx="5"/>
          </p:nvPr>
        </p:nvSpPr>
        <p:spPr/>
        <p:txBody>
          <a:bodyPr/>
          <a:lstStyle/>
          <a:p>
            <a:fld id="{B087628A-B89C-1E47-A35E-932F426A5615}" type="slidenum">
              <a:rPr lang="pl-PL" smtClean="0"/>
              <a:t>6</a:t>
            </a:fld>
            <a:endParaRPr lang="pl-PL"/>
          </a:p>
        </p:txBody>
      </p:sp>
    </p:spTree>
    <p:extLst>
      <p:ext uri="{BB962C8B-B14F-4D97-AF65-F5344CB8AC3E}">
        <p14:creationId xmlns:p14="http://schemas.microsoft.com/office/powerpoint/2010/main" val="116010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Let’s move to the technologies, which we use for Identity Management in CloudFerro.</a:t>
            </a:r>
          </a:p>
          <a:p>
            <a:r>
              <a:rPr lang="pl-PL"/>
              <a:t>First of all, we utilize Keystone, which is natural choice since we run our clouds on OpenStack.</a:t>
            </a:r>
          </a:p>
          <a:p>
            <a:endParaRPr lang="pl-PL"/>
          </a:p>
          <a:p>
            <a:r>
              <a:rPr lang="pl-PL"/>
              <a:t>As we can see on the below image, Keystone is only part of the very complex system which is OpenStack. From our perspective it covers only some base use cases.</a:t>
            </a:r>
          </a:p>
          <a:p>
            <a:r>
              <a:rPr lang="pl-PL"/>
              <a:t>We do enable Keystone on every OpenStack instance. However it’s role is limited to a ServiceProvider and we do use an additional IdP.</a:t>
            </a:r>
            <a:br>
              <a:rPr lang="pl-PL"/>
            </a:br>
            <a:endParaRPr lang="en-US"/>
          </a:p>
        </p:txBody>
      </p:sp>
      <p:sp>
        <p:nvSpPr>
          <p:cNvPr id="4" name="Slide Number Placeholder 3"/>
          <p:cNvSpPr>
            <a:spLocks noGrp="1"/>
          </p:cNvSpPr>
          <p:nvPr>
            <p:ph type="sldNum" sz="quarter" idx="5"/>
          </p:nvPr>
        </p:nvSpPr>
        <p:spPr/>
        <p:txBody>
          <a:bodyPr/>
          <a:lstStyle/>
          <a:p>
            <a:fld id="{359D225E-274F-4564-AD03-2901576E4D0E}" type="slidenum">
              <a:rPr lang="pl-PL" smtClean="0"/>
              <a:t>7</a:t>
            </a:fld>
            <a:endParaRPr lang="pl-PL"/>
          </a:p>
        </p:txBody>
      </p:sp>
    </p:spTree>
    <p:extLst>
      <p:ext uri="{BB962C8B-B14F-4D97-AF65-F5344CB8AC3E}">
        <p14:creationId xmlns:p14="http://schemas.microsoft.com/office/powerpoint/2010/main" val="4127448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This IdentityProvider is Keycloak.</a:t>
            </a:r>
          </a:p>
          <a:p>
            <a:endParaRPr lang="pl-PL"/>
          </a:p>
          <a:p>
            <a:r>
              <a:rPr lang="pl-PL"/>
              <a:t>Keycloak, likely familiar to many of you, is a mature IdP which is built on Open Source. It supports both SAML, OpenID Connect and Oauth2.</a:t>
            </a:r>
          </a:p>
          <a:p>
            <a:r>
              <a:rPr lang="pl-PL"/>
              <a:t>It provides a rich set of features for modern identity management including MultiFactor Authentication, complex authorization scenarios, policy setting and further federation to external IdPs.</a:t>
            </a:r>
          </a:p>
          <a:p>
            <a:endParaRPr lang="pl-PL"/>
          </a:p>
          <a:p>
            <a:r>
              <a:rPr lang="pl-PL"/>
              <a:t>Keycloak in our base setup is used to provide source of user identities to cloud-local Keystones.</a:t>
            </a:r>
          </a:p>
          <a:p>
            <a:r>
              <a:rPr lang="pl-PL"/>
              <a:t>The core use case for Keycloak was enabling SSO to our multiple clouds.</a:t>
            </a:r>
          </a:p>
          <a:p>
            <a:endParaRPr lang="pl-PL"/>
          </a:p>
        </p:txBody>
      </p:sp>
      <p:sp>
        <p:nvSpPr>
          <p:cNvPr id="4" name="Slide Number Placeholder 3"/>
          <p:cNvSpPr>
            <a:spLocks noGrp="1"/>
          </p:cNvSpPr>
          <p:nvPr>
            <p:ph type="sldNum" sz="quarter" idx="5"/>
          </p:nvPr>
        </p:nvSpPr>
        <p:spPr/>
        <p:txBody>
          <a:bodyPr/>
          <a:lstStyle/>
          <a:p>
            <a:fld id="{359D225E-274F-4564-AD03-2901576E4D0E}" type="slidenum">
              <a:rPr lang="pl-PL" smtClean="0"/>
              <a:t>8</a:t>
            </a:fld>
            <a:endParaRPr lang="pl-PL"/>
          </a:p>
        </p:txBody>
      </p:sp>
    </p:spTree>
    <p:extLst>
      <p:ext uri="{BB962C8B-B14F-4D97-AF65-F5344CB8AC3E}">
        <p14:creationId xmlns:p14="http://schemas.microsoft.com/office/powerpoint/2010/main" val="2351841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Some key facts about Keycloak in CloudFerro. We currently run approximately 30 dedicated Keycloak servers which covers several instances of Keycloak.</a:t>
            </a:r>
          </a:p>
          <a:p>
            <a:r>
              <a:rPr lang="pl-PL"/>
              <a:t>The production Keycloak run in High Availability and are loadbalanced by Haproxy for further scalability.</a:t>
            </a:r>
          </a:p>
          <a:p>
            <a:endParaRPr lang="pl-PL"/>
          </a:p>
          <a:p>
            <a:r>
              <a:rPr lang="pl-PL"/>
              <a:t>In our public cloud setup (Xsite) we have a few brands on a single public cloud (a client brand e.g. Creodias, CloudFerro, Eumetsat Elasticity, WekeoElasticity). Each of these brands is a separate realm in Keycloak.</a:t>
            </a:r>
          </a:p>
          <a:p>
            <a:r>
              <a:rPr lang="pl-PL"/>
              <a:t>And these realms are configured to be providing identity to Keystone depending which brand should be connected to which cloud.</a:t>
            </a:r>
          </a:p>
          <a:p>
            <a:endParaRPr lang="pl-PL"/>
          </a:p>
          <a:p>
            <a:r>
              <a:rPr lang="pl-PL"/>
              <a:t>Also worth mentioning that the exchange between Keycloak and Keystone is not direct, but is mediated by Apache.</a:t>
            </a:r>
          </a:p>
          <a:p>
            <a:endParaRPr lang="en-US"/>
          </a:p>
        </p:txBody>
      </p:sp>
      <p:sp>
        <p:nvSpPr>
          <p:cNvPr id="4" name="Slide Number Placeholder 3"/>
          <p:cNvSpPr>
            <a:spLocks noGrp="1"/>
          </p:cNvSpPr>
          <p:nvPr>
            <p:ph type="sldNum" sz="quarter" idx="5"/>
          </p:nvPr>
        </p:nvSpPr>
        <p:spPr/>
        <p:txBody>
          <a:bodyPr/>
          <a:lstStyle/>
          <a:p>
            <a:fld id="{359D225E-274F-4564-AD03-2901576E4D0E}" type="slidenum">
              <a:rPr lang="pl-PL" smtClean="0"/>
              <a:t>9</a:t>
            </a:fld>
            <a:endParaRPr lang="pl-PL"/>
          </a:p>
        </p:txBody>
      </p:sp>
    </p:spTree>
    <p:extLst>
      <p:ext uri="{BB962C8B-B14F-4D97-AF65-F5344CB8AC3E}">
        <p14:creationId xmlns:p14="http://schemas.microsoft.com/office/powerpoint/2010/main" val="2620418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www.linkedin.com/company/clfr/" TargetMode="External"/><Relationship Id="rId7" Type="http://schemas.openxmlformats.org/officeDocument/2006/relationships/image" Target="../media/image10.png"/><Relationship Id="rId12" Type="http://schemas.openxmlformats.org/officeDocument/2006/relationships/hyperlink" Target="http://www.cloudferro.com/" TargetMode="External"/><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hyperlink" Target="https://www.facebook.com/cloudferro" TargetMode="External"/><Relationship Id="rId11" Type="http://schemas.openxmlformats.org/officeDocument/2006/relationships/image" Target="../media/image13.svg"/><Relationship Id="rId5" Type="http://schemas.openxmlformats.org/officeDocument/2006/relationships/image" Target="../media/image9.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https://twitter.com/CloudFerro" TargetMode="Externa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www.linkedin.com/company/clfr/" TargetMode="External"/><Relationship Id="rId7" Type="http://schemas.openxmlformats.org/officeDocument/2006/relationships/image" Target="../media/image10.png"/><Relationship Id="rId12" Type="http://schemas.openxmlformats.org/officeDocument/2006/relationships/hyperlink" Target="http://www.cloudferro.com/" TargetMode="External"/><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hyperlink" Target="https://www.facebook.com/cloudferro" TargetMode="External"/><Relationship Id="rId11" Type="http://schemas.openxmlformats.org/officeDocument/2006/relationships/image" Target="../media/image13.svg"/><Relationship Id="rId5" Type="http://schemas.openxmlformats.org/officeDocument/2006/relationships/image" Target="../media/image9.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hyperlink" Target="https://twitter.com/CloudFerro"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EFA2-335C-4055-6E6A-34D6E002580A}"/>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72D9A1-99FA-79DB-808C-6DFC6D4E780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6635CA-7D1D-6998-71C2-306A4D63F15C}"/>
              </a:ext>
            </a:extLst>
          </p:cNvPr>
          <p:cNvSpPr>
            <a:spLocks noGrp="1"/>
          </p:cNvSpPr>
          <p:nvPr>
            <p:ph type="dt" sz="half" idx="10"/>
          </p:nvPr>
        </p:nvSpPr>
        <p:spPr/>
        <p:txBody>
          <a:bodyPr/>
          <a:lstStyle/>
          <a:p>
            <a:fld id="{E9CC9B57-0B76-4475-ACA7-5E980B956EC3}" type="datetimeFigureOut">
              <a:rPr lang="en-US" smtClean="0"/>
              <a:t>6/20/2023</a:t>
            </a:fld>
            <a:endParaRPr lang="en-US"/>
          </a:p>
        </p:txBody>
      </p:sp>
      <p:sp>
        <p:nvSpPr>
          <p:cNvPr id="5" name="Footer Placeholder 4">
            <a:extLst>
              <a:ext uri="{FF2B5EF4-FFF2-40B4-BE49-F238E27FC236}">
                <a16:creationId xmlns:a16="http://schemas.microsoft.com/office/drawing/2014/main" id="{BA9C20FD-D70A-BCC6-8C4B-CD0FC4C99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5D40D-B6B8-5FEC-F9FA-05B815935ADD}"/>
              </a:ext>
            </a:extLst>
          </p:cNvPr>
          <p:cNvSpPr>
            <a:spLocks noGrp="1"/>
          </p:cNvSpPr>
          <p:nvPr>
            <p:ph type="sldNum" sz="quarter" idx="12"/>
          </p:nvPr>
        </p:nvSpPr>
        <p:spPr/>
        <p:txBody>
          <a:bodyPr/>
          <a:lstStyle/>
          <a:p>
            <a:fld id="{0FAAEA20-8B0D-4416-9E34-931F586140E6}" type="slidenum">
              <a:rPr lang="en-US" smtClean="0"/>
              <a:t>‹#›</a:t>
            </a:fld>
            <a:endParaRPr lang="en-US"/>
          </a:p>
        </p:txBody>
      </p:sp>
    </p:spTree>
    <p:extLst>
      <p:ext uri="{BB962C8B-B14F-4D97-AF65-F5344CB8AC3E}">
        <p14:creationId xmlns:p14="http://schemas.microsoft.com/office/powerpoint/2010/main" val="330158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5A28-23DB-5BDF-00BC-C0892B5DB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4B76A9-90F0-0E09-F4DC-058655BA5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CC64B-85E5-2746-7D2C-357733A944A9}"/>
              </a:ext>
            </a:extLst>
          </p:cNvPr>
          <p:cNvSpPr>
            <a:spLocks noGrp="1"/>
          </p:cNvSpPr>
          <p:nvPr>
            <p:ph type="dt" sz="half" idx="10"/>
          </p:nvPr>
        </p:nvSpPr>
        <p:spPr/>
        <p:txBody>
          <a:bodyPr/>
          <a:lstStyle/>
          <a:p>
            <a:fld id="{E9CC9B57-0B76-4475-ACA7-5E980B956EC3}" type="datetimeFigureOut">
              <a:rPr lang="en-US" smtClean="0"/>
              <a:t>6/20/2023</a:t>
            </a:fld>
            <a:endParaRPr lang="en-US"/>
          </a:p>
        </p:txBody>
      </p:sp>
      <p:sp>
        <p:nvSpPr>
          <p:cNvPr id="5" name="Footer Placeholder 4">
            <a:extLst>
              <a:ext uri="{FF2B5EF4-FFF2-40B4-BE49-F238E27FC236}">
                <a16:creationId xmlns:a16="http://schemas.microsoft.com/office/drawing/2014/main" id="{5019143C-4C4D-0396-FE4F-B8C899803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44C45-B47C-92D2-8CE4-51CB1D9A420C}"/>
              </a:ext>
            </a:extLst>
          </p:cNvPr>
          <p:cNvSpPr>
            <a:spLocks noGrp="1"/>
          </p:cNvSpPr>
          <p:nvPr>
            <p:ph type="sldNum" sz="quarter" idx="12"/>
          </p:nvPr>
        </p:nvSpPr>
        <p:spPr/>
        <p:txBody>
          <a:bodyPr/>
          <a:lstStyle/>
          <a:p>
            <a:fld id="{0FAAEA20-8B0D-4416-9E34-931F586140E6}" type="slidenum">
              <a:rPr lang="en-US" smtClean="0"/>
              <a:t>‹#›</a:t>
            </a:fld>
            <a:endParaRPr lang="en-US"/>
          </a:p>
        </p:txBody>
      </p:sp>
    </p:spTree>
    <p:extLst>
      <p:ext uri="{BB962C8B-B14F-4D97-AF65-F5344CB8AC3E}">
        <p14:creationId xmlns:p14="http://schemas.microsoft.com/office/powerpoint/2010/main" val="393131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094382-7E4D-2D8B-DA27-AA10E1CE36F8}"/>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6749DF-9EF5-5C8F-53D5-F9FDA74CE73B}"/>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66800-A5B7-70F8-94A0-F6B23D407C0A}"/>
              </a:ext>
            </a:extLst>
          </p:cNvPr>
          <p:cNvSpPr>
            <a:spLocks noGrp="1"/>
          </p:cNvSpPr>
          <p:nvPr>
            <p:ph type="dt" sz="half" idx="10"/>
          </p:nvPr>
        </p:nvSpPr>
        <p:spPr/>
        <p:txBody>
          <a:bodyPr/>
          <a:lstStyle/>
          <a:p>
            <a:fld id="{E9CC9B57-0B76-4475-ACA7-5E980B956EC3}" type="datetimeFigureOut">
              <a:rPr lang="en-US" smtClean="0"/>
              <a:t>6/20/2023</a:t>
            </a:fld>
            <a:endParaRPr lang="en-US"/>
          </a:p>
        </p:txBody>
      </p:sp>
      <p:sp>
        <p:nvSpPr>
          <p:cNvPr id="5" name="Footer Placeholder 4">
            <a:extLst>
              <a:ext uri="{FF2B5EF4-FFF2-40B4-BE49-F238E27FC236}">
                <a16:creationId xmlns:a16="http://schemas.microsoft.com/office/drawing/2014/main" id="{7DFD427C-B592-77D5-AB1D-8A4AB8728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D4385-6640-CE13-064C-35DD943DD9B5}"/>
              </a:ext>
            </a:extLst>
          </p:cNvPr>
          <p:cNvSpPr>
            <a:spLocks noGrp="1"/>
          </p:cNvSpPr>
          <p:nvPr>
            <p:ph type="sldNum" sz="quarter" idx="12"/>
          </p:nvPr>
        </p:nvSpPr>
        <p:spPr/>
        <p:txBody>
          <a:bodyPr/>
          <a:lstStyle/>
          <a:p>
            <a:fld id="{0FAAEA20-8B0D-4416-9E34-931F586140E6}" type="slidenum">
              <a:rPr lang="en-US" smtClean="0"/>
              <a:t>‹#›</a:t>
            </a:fld>
            <a:endParaRPr lang="en-US"/>
          </a:p>
        </p:txBody>
      </p:sp>
    </p:spTree>
    <p:extLst>
      <p:ext uri="{BB962C8B-B14F-4D97-AF65-F5344CB8AC3E}">
        <p14:creationId xmlns:p14="http://schemas.microsoft.com/office/powerpoint/2010/main" val="214830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p:nvPr>
        </p:nvSpPr>
        <p:spPr>
          <a:xfrm>
            <a:off x="899592" y="1707654"/>
            <a:ext cx="5400000" cy="1728192"/>
          </a:xfrm>
        </p:spPr>
        <p:txBody>
          <a:bodyPr lIns="0" tIns="0" rIns="0" bIns="0" anchor="ctr" anchorCtr="0">
            <a:noAutofit/>
          </a:bodyPr>
          <a:lstStyle>
            <a:lvl1pPr algn="l">
              <a:lnSpc>
                <a:spcPts val="3500"/>
              </a:lnSpc>
              <a:defRPr sz="3700" b="1">
                <a:solidFill>
                  <a:srgbClr val="484848"/>
                </a:solidFill>
              </a:defRPr>
            </a:lvl1pPr>
          </a:lstStyle>
          <a:p>
            <a:r>
              <a:rPr lang="en-US"/>
              <a:t>Click to edit Master title style</a:t>
            </a:r>
            <a:endParaRPr lang="pl-PL"/>
          </a:p>
        </p:txBody>
      </p:sp>
      <p:sp>
        <p:nvSpPr>
          <p:cNvPr id="7" name="Subtitle 2"/>
          <p:cNvSpPr>
            <a:spLocks noGrp="1"/>
          </p:cNvSpPr>
          <p:nvPr>
            <p:ph type="subTitle" idx="1" hasCustomPrompt="1"/>
          </p:nvPr>
        </p:nvSpPr>
        <p:spPr>
          <a:xfrm>
            <a:off x="900000" y="3996384"/>
            <a:ext cx="6264368" cy="375566"/>
          </a:xfrm>
        </p:spPr>
        <p:txBody>
          <a:bodyPr lIns="0" tIns="0" rIns="0" bIns="0">
            <a:noAutofit/>
          </a:bodyPr>
          <a:lstStyle>
            <a:lvl1pPr marL="0" indent="0" algn="l">
              <a:buNone/>
              <a:defRPr sz="3000" b="1">
                <a:solidFill>
                  <a:srgbClr val="4848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Imię i nazwisko</a:t>
            </a:r>
          </a:p>
        </p:txBody>
      </p:sp>
      <p:sp>
        <p:nvSpPr>
          <p:cNvPr id="8" name="Text Placeholder 12"/>
          <p:cNvSpPr>
            <a:spLocks noGrp="1"/>
          </p:cNvSpPr>
          <p:nvPr>
            <p:ph type="body" sz="quarter" idx="10" hasCustomPrompt="1"/>
          </p:nvPr>
        </p:nvSpPr>
        <p:spPr>
          <a:xfrm>
            <a:off x="900000" y="4443958"/>
            <a:ext cx="5113338" cy="433387"/>
          </a:xfrm>
        </p:spPr>
        <p:txBody>
          <a:bodyPr lIns="0" tIns="0" rIns="0" bIns="0">
            <a:noAutofit/>
          </a:bodyPr>
          <a:lstStyle>
            <a:lvl1pPr marL="0" indent="0">
              <a:buNone/>
              <a:defRPr sz="2100">
                <a:solidFill>
                  <a:srgbClr val="484848"/>
                </a:solidFill>
                <a:latin typeface="+mj-lt"/>
              </a:defRPr>
            </a:lvl1pPr>
          </a:lstStyle>
          <a:p>
            <a:r>
              <a:rPr lang="pl-PL" sz="2200" b="0"/>
              <a:t>imie.nazwisko@gmail.com</a:t>
            </a:r>
          </a:p>
        </p:txBody>
      </p:sp>
      <p:sp>
        <p:nvSpPr>
          <p:cNvPr id="9" name="Rectangle 8"/>
          <p:cNvSpPr/>
          <p:nvPr userDrawn="1"/>
        </p:nvSpPr>
        <p:spPr>
          <a:xfrm>
            <a:off x="0" y="0"/>
            <a:ext cx="9144000" cy="104400"/>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ight Triangle 9"/>
          <p:cNvSpPr>
            <a:spLocks noChangeAspect="1"/>
          </p:cNvSpPr>
          <p:nvPr userDrawn="1"/>
        </p:nvSpPr>
        <p:spPr>
          <a:xfrm rot="18900000">
            <a:off x="776533" y="-984583"/>
            <a:ext cx="1951200" cy="1951200"/>
          </a:xfrm>
          <a:prstGeom prst="rtTriangl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25000" noProof="0">
              <a:ln>
                <a:no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0112" y="3852000"/>
            <a:ext cx="3098959" cy="844592"/>
          </a:xfrm>
          <a:prstGeom prst="rect">
            <a:avLst/>
          </a:prstGeom>
        </p:spPr>
      </p:pic>
    </p:spTree>
    <p:extLst>
      <p:ext uri="{BB962C8B-B14F-4D97-AF65-F5344CB8AC3E}">
        <p14:creationId xmlns:p14="http://schemas.microsoft.com/office/powerpoint/2010/main" val="1281932549"/>
      </p:ext>
    </p:extLst>
  </p:cSld>
  <p:clrMapOvr>
    <a:masterClrMapping/>
  </p:clrMapOvr>
  <p:hf sldNum="0" hdr="0" ft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2" name="Rectangle 11"/>
          <p:cNvSpPr/>
          <p:nvPr userDrawn="1"/>
        </p:nvSpPr>
        <p:spPr>
          <a:xfrm>
            <a:off x="0" y="0"/>
            <a:ext cx="9144000" cy="104400"/>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Right Triangle 12"/>
          <p:cNvSpPr>
            <a:spLocks noChangeAspect="1"/>
          </p:cNvSpPr>
          <p:nvPr userDrawn="1"/>
        </p:nvSpPr>
        <p:spPr>
          <a:xfrm rot="18900000">
            <a:off x="496303" y="4846440"/>
            <a:ext cx="612000" cy="612000"/>
          </a:xfrm>
          <a:prstGeom prst="rtTriangle">
            <a:avLst/>
          </a:prstGeom>
          <a:solidFill>
            <a:srgbClr val="FF8225"/>
          </a:solidFill>
          <a:ln>
            <a:noFill/>
          </a:ln>
          <a:scene3d>
            <a:camera prst="orthographicFront">
              <a:rot lat="10800000" lon="108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a:p>
        </p:txBody>
      </p:sp>
      <p:sp>
        <p:nvSpPr>
          <p:cNvPr id="17" name="Slide Number Placeholder 5"/>
          <p:cNvSpPr>
            <a:spLocks noGrp="1"/>
          </p:cNvSpPr>
          <p:nvPr>
            <p:ph type="sldNum" sz="quarter" idx="4"/>
          </p:nvPr>
        </p:nvSpPr>
        <p:spPr>
          <a:xfrm>
            <a:off x="550308" y="4858477"/>
            <a:ext cx="504056" cy="273844"/>
          </a:xfrm>
          <a:prstGeom prst="rect">
            <a:avLst/>
          </a:prstGeom>
        </p:spPr>
        <p:txBody>
          <a:bodyPr vert="horz" lIns="91440" tIns="45720" rIns="91440" bIns="45720" rtlCol="0" anchor="ctr"/>
          <a:lstStyle>
            <a:lvl1pPr algn="ctr">
              <a:defRPr sz="1600">
                <a:solidFill>
                  <a:schemeClr val="bg1"/>
                </a:solidFill>
              </a:defRPr>
            </a:lvl1pPr>
          </a:lstStyle>
          <a:p>
            <a:fld id="{EB62697A-9705-46B5-8CC3-00E526E87932}" type="slidenum">
              <a:rPr lang="pl-PL" smtClean="0"/>
              <a:pPr/>
              <a:t>‹#›</a:t>
            </a:fld>
            <a:endParaRPr lang="pl-PL"/>
          </a:p>
        </p:txBody>
      </p:sp>
      <p:sp>
        <p:nvSpPr>
          <p:cNvPr id="18" name="Title 1"/>
          <p:cNvSpPr>
            <a:spLocks noGrp="1"/>
          </p:cNvSpPr>
          <p:nvPr>
            <p:ph type="title"/>
          </p:nvPr>
        </p:nvSpPr>
        <p:spPr>
          <a:xfrm>
            <a:off x="899592" y="231402"/>
            <a:ext cx="8229600" cy="631100"/>
          </a:xfrm>
        </p:spPr>
        <p:txBody>
          <a:bodyPr lIns="0" tIns="0" rIns="0" bIns="0" anchor="b" anchorCtr="0">
            <a:normAutofit/>
          </a:bodyPr>
          <a:lstStyle>
            <a:lvl1pPr algn="l">
              <a:lnSpc>
                <a:spcPts val="2600"/>
              </a:lnSpc>
              <a:defRPr sz="2500">
                <a:solidFill>
                  <a:schemeClr val="tx1"/>
                </a:solidFill>
              </a:defRPr>
            </a:lvl1pPr>
          </a:lstStyle>
          <a:p>
            <a:r>
              <a:rPr lang="en-US"/>
              <a:t>Click to edit Master title style</a:t>
            </a:r>
            <a:endParaRPr lang="pl-PL"/>
          </a:p>
        </p:txBody>
      </p:sp>
      <p:cxnSp>
        <p:nvCxnSpPr>
          <p:cNvPr id="10" name="Straight Connector 9"/>
          <p:cNvCxnSpPr/>
          <p:nvPr userDrawn="1"/>
        </p:nvCxnSpPr>
        <p:spPr>
          <a:xfrm>
            <a:off x="884784" y="930422"/>
            <a:ext cx="8244408" cy="0"/>
          </a:xfrm>
          <a:prstGeom prst="line">
            <a:avLst/>
          </a:prstGeom>
          <a:ln w="41910">
            <a:solidFill>
              <a:srgbClr val="DADADA"/>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2"/>
          </p:nvPr>
        </p:nvSpPr>
        <p:spPr>
          <a:xfrm>
            <a:off x="1260000" y="1692000"/>
            <a:ext cx="3384000" cy="2661950"/>
          </a:xfrm>
          <a:prstGeom prst="rect">
            <a:avLst/>
          </a:prstGeom>
        </p:spPr>
        <p:txBody>
          <a:bodyPr lIns="0" tIns="0" rIns="0" bIns="0">
            <a:noAutofit/>
          </a:bodyPr>
          <a:lstStyle>
            <a:lvl1pPr marL="0" indent="-252000">
              <a:buFont typeface="+mj-lt"/>
              <a:buAutoNum type="arabicPeriod"/>
              <a:defRPr sz="1900" b="1">
                <a:solidFill>
                  <a:srgbClr val="FF8225"/>
                </a:solidFill>
              </a:defRPr>
            </a:lvl1pPr>
            <a:lvl2pPr marL="0" indent="0">
              <a:lnSpc>
                <a:spcPct val="100000"/>
              </a:lnSpc>
              <a:spcBef>
                <a:spcPts val="0"/>
              </a:spcBef>
              <a:buNone/>
              <a:defRPr sz="1900" b="1">
                <a:solidFill>
                  <a:srgbClr val="FF8225"/>
                </a:solidFill>
              </a:defRPr>
            </a:lvl2pPr>
            <a:lvl3pPr marL="0" indent="0">
              <a:lnSpc>
                <a:spcPts val="1600"/>
              </a:lnSpc>
              <a:buFontTx/>
              <a:buNone/>
              <a:defRPr sz="1400">
                <a:solidFill>
                  <a:schemeClr val="tx1">
                    <a:lumMod val="65000"/>
                    <a:lumOff val="35000"/>
                  </a:schemeClr>
                </a:solidFill>
              </a:defRPr>
            </a:lvl3pPr>
            <a:lvl4pPr marL="108000" indent="-108000">
              <a:buFontTx/>
              <a:buBlip>
                <a:blip r:embed="rId2"/>
              </a:buBlip>
              <a:defRPr sz="1400">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16" name="Content Placeholder 2"/>
          <p:cNvSpPr>
            <a:spLocks noGrp="1"/>
          </p:cNvSpPr>
          <p:nvPr>
            <p:ph idx="13"/>
          </p:nvPr>
        </p:nvSpPr>
        <p:spPr>
          <a:xfrm>
            <a:off x="4860000" y="1692000"/>
            <a:ext cx="3852000" cy="2661950"/>
          </a:xfrm>
          <a:prstGeom prst="rect">
            <a:avLst/>
          </a:prstGeom>
        </p:spPr>
        <p:txBody>
          <a:bodyPr lIns="0" tIns="0" rIns="0" bIns="0">
            <a:noAutofit/>
          </a:bodyPr>
          <a:lstStyle>
            <a:lvl1pPr marL="0" indent="-252000">
              <a:buFont typeface="+mj-lt"/>
              <a:buAutoNum type="arabicPeriod"/>
              <a:defRPr sz="1900" b="1">
                <a:solidFill>
                  <a:srgbClr val="FF8225"/>
                </a:solidFill>
              </a:defRPr>
            </a:lvl1pPr>
            <a:lvl2pPr marL="0" indent="0">
              <a:lnSpc>
                <a:spcPct val="100000"/>
              </a:lnSpc>
              <a:spcBef>
                <a:spcPts val="0"/>
              </a:spcBef>
              <a:buNone/>
              <a:defRPr sz="1900" b="1">
                <a:solidFill>
                  <a:srgbClr val="FF8225"/>
                </a:solidFill>
              </a:defRPr>
            </a:lvl2pPr>
            <a:lvl3pPr marL="0" indent="0">
              <a:lnSpc>
                <a:spcPts val="1600"/>
              </a:lnSpc>
              <a:buFontTx/>
              <a:buNone/>
              <a:defRPr sz="1400">
                <a:solidFill>
                  <a:schemeClr val="tx1">
                    <a:lumMod val="65000"/>
                    <a:lumOff val="35000"/>
                  </a:schemeClr>
                </a:solidFill>
              </a:defRPr>
            </a:lvl3pPr>
            <a:lvl4pPr marL="108000" indent="-108000">
              <a:buFontTx/>
              <a:buBlip>
                <a:blip r:embed="rId2"/>
              </a:buBlip>
              <a:defRPr sz="1400">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pic>
        <p:nvPicPr>
          <p:cNvPr id="11" name="Obraz 10">
            <a:extLst>
              <a:ext uri="{FF2B5EF4-FFF2-40B4-BE49-F238E27FC236}">
                <a16:creationId xmlns:a16="http://schemas.microsoft.com/office/drawing/2014/main" id="{EC6C8457-2F70-ECDA-7F2A-01B1A4376B8E}"/>
              </a:ext>
            </a:extLst>
          </p:cNvPr>
          <p:cNvPicPr>
            <a:picLocks noChangeAspect="1"/>
          </p:cNvPicPr>
          <p:nvPr userDrawn="1"/>
        </p:nvPicPr>
        <p:blipFill>
          <a:blip r:embed="rId3"/>
          <a:stretch>
            <a:fillRect/>
          </a:stretch>
        </p:blipFill>
        <p:spPr>
          <a:xfrm>
            <a:off x="7651398" y="4676768"/>
            <a:ext cx="1240190" cy="338296"/>
          </a:xfrm>
          <a:prstGeom prst="rect">
            <a:avLst/>
          </a:prstGeom>
        </p:spPr>
      </p:pic>
    </p:spTree>
    <p:extLst>
      <p:ext uri="{BB962C8B-B14F-4D97-AF65-F5344CB8AC3E}">
        <p14:creationId xmlns:p14="http://schemas.microsoft.com/office/powerpoint/2010/main" val="3253211992"/>
      </p:ext>
    </p:extLst>
  </p:cSld>
  <p:clrMapOvr>
    <a:masterClrMapping/>
  </p:clrMapOvr>
  <p:hf hdr="0" ftr="0" dt="0"/>
  <p:extLst>
    <p:ext uri="{DCECCB84-F9BA-43D5-87BE-67443E8EF086}">
      <p15:sldGuideLst xmlns:p15="http://schemas.microsoft.com/office/powerpoint/2012/main">
        <p15:guide id="1" orient="horz" pos="554" userDrawn="1">
          <p15:clr>
            <a:srgbClr val="FBAE40"/>
          </p15:clr>
        </p15:guide>
        <p15:guide id="2" pos="22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1186814" y="4076688"/>
            <a:ext cx="6264368" cy="375566"/>
          </a:xfrm>
          <a:prstGeom prst="rect">
            <a:avLst/>
          </a:prstGeom>
        </p:spPr>
        <p:txBody>
          <a:bodyPr lIns="0" tIns="0" rIns="0" bIns="0">
            <a:noAutofit/>
          </a:bodyPr>
          <a:lstStyle>
            <a:lvl1pPr marL="0" indent="0" algn="l">
              <a:buNone/>
              <a:defRPr lang="pl-PL" sz="2199" b="0" i="0" smtClean="0">
                <a:effectLst/>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pl-PL" err="1"/>
              <a:t>Name</a:t>
            </a:r>
            <a:r>
              <a:rPr lang="pl-PL"/>
              <a:t> + </a:t>
            </a:r>
            <a:r>
              <a:rPr lang="pl-PL" err="1"/>
              <a:t>Surname</a:t>
            </a:r>
            <a:endParaRPr lang="pl-PL"/>
          </a:p>
        </p:txBody>
      </p:sp>
      <p:sp>
        <p:nvSpPr>
          <p:cNvPr id="9" name="Text Placeholder 12"/>
          <p:cNvSpPr>
            <a:spLocks noGrp="1"/>
          </p:cNvSpPr>
          <p:nvPr>
            <p:ph type="body" sz="quarter" idx="10" hasCustomPrompt="1"/>
          </p:nvPr>
        </p:nvSpPr>
        <p:spPr>
          <a:xfrm>
            <a:off x="1186815" y="4459191"/>
            <a:ext cx="4225899" cy="375566"/>
          </a:xfrm>
          <a:prstGeom prst="rect">
            <a:avLst/>
          </a:prstGeom>
        </p:spPr>
        <p:txBody>
          <a:bodyPr lIns="0" tIns="0" rIns="0" bIns="0">
            <a:noAutofit/>
          </a:bodyPr>
          <a:lstStyle>
            <a:lvl1pPr marL="0" indent="0">
              <a:buNone/>
              <a:defRPr sz="1999">
                <a:solidFill>
                  <a:schemeClr val="tx2"/>
                </a:solidFill>
                <a:latin typeface="+mn-lt"/>
              </a:defRPr>
            </a:lvl1pPr>
          </a:lstStyle>
          <a:p>
            <a:r>
              <a:rPr lang="pl-PL" sz="2199" b="0"/>
              <a:t>Mail</a:t>
            </a:r>
          </a:p>
        </p:txBody>
      </p:sp>
      <p:pic>
        <p:nvPicPr>
          <p:cNvPr id="10" name="Picture 9"/>
          <p:cNvPicPr>
            <a:picLocks noChangeAspect="1"/>
          </p:cNvPicPr>
          <p:nvPr userDrawn="1"/>
        </p:nvPicPr>
        <p:blipFill>
          <a:blip r:embed="rId2"/>
          <a:srcRect/>
          <a:stretch/>
        </p:blipFill>
        <p:spPr>
          <a:xfrm>
            <a:off x="396880" y="483518"/>
            <a:ext cx="3096272" cy="844592"/>
          </a:xfrm>
          <a:prstGeom prst="rect">
            <a:avLst/>
          </a:prstGeom>
        </p:spPr>
      </p:pic>
      <p:sp>
        <p:nvSpPr>
          <p:cNvPr id="23" name="Symbol zastępczy tekstu 19">
            <a:extLst>
              <a:ext uri="{FF2B5EF4-FFF2-40B4-BE49-F238E27FC236}">
                <a16:creationId xmlns:a16="http://schemas.microsoft.com/office/drawing/2014/main" id="{A1D9A99D-603D-AD42-82DA-4CA61DD8495B}"/>
              </a:ext>
            </a:extLst>
          </p:cNvPr>
          <p:cNvSpPr>
            <a:spLocks noGrp="1"/>
          </p:cNvSpPr>
          <p:nvPr>
            <p:ph type="body" sz="quarter" idx="12" hasCustomPrompt="1"/>
          </p:nvPr>
        </p:nvSpPr>
        <p:spPr>
          <a:xfrm>
            <a:off x="1187437" y="2008845"/>
            <a:ext cx="4839639" cy="1032755"/>
          </a:xfrm>
        </p:spPr>
        <p:txBody>
          <a:bodyPr/>
          <a:lstStyle>
            <a:lvl1pPr>
              <a:lnSpc>
                <a:spcPct val="100000"/>
              </a:lnSpc>
              <a:spcBef>
                <a:spcPts val="0"/>
              </a:spcBef>
              <a:defRPr b="1">
                <a:solidFill>
                  <a:schemeClr val="tx1"/>
                </a:solidFill>
              </a:defRPr>
            </a:lvl1pPr>
          </a:lstStyle>
          <a:p>
            <a:pPr lvl="0"/>
            <a:r>
              <a:rPr lang="pl-PL" err="1"/>
              <a:t>Title</a:t>
            </a:r>
            <a:r>
              <a:rPr lang="pl-PL"/>
              <a:t> </a:t>
            </a:r>
            <a:r>
              <a:rPr lang="pl-PL" err="1"/>
              <a:t>slide</a:t>
            </a:r>
            <a:r>
              <a:rPr lang="pl-PL"/>
              <a:t> </a:t>
            </a:r>
          </a:p>
        </p:txBody>
      </p:sp>
      <p:sp>
        <p:nvSpPr>
          <p:cNvPr id="24" name="Symbol zastępczy tekstu 19">
            <a:extLst>
              <a:ext uri="{FF2B5EF4-FFF2-40B4-BE49-F238E27FC236}">
                <a16:creationId xmlns:a16="http://schemas.microsoft.com/office/drawing/2014/main" id="{F755AC32-82CF-C740-9309-8FC71D3B0CAE}"/>
              </a:ext>
            </a:extLst>
          </p:cNvPr>
          <p:cNvSpPr>
            <a:spLocks noGrp="1"/>
          </p:cNvSpPr>
          <p:nvPr>
            <p:ph type="body" sz="quarter" idx="13" hasCustomPrompt="1"/>
          </p:nvPr>
        </p:nvSpPr>
        <p:spPr>
          <a:xfrm>
            <a:off x="1187437" y="3132407"/>
            <a:ext cx="5518162" cy="631941"/>
          </a:xfrm>
        </p:spPr>
        <p:txBody>
          <a:bodyPr>
            <a:normAutofit/>
          </a:bodyPr>
          <a:lstStyle>
            <a:lvl1pPr>
              <a:defRPr sz="1400" b="0">
                <a:solidFill>
                  <a:schemeClr val="bg2">
                    <a:lumMod val="50000"/>
                  </a:schemeClr>
                </a:solidFill>
              </a:defRPr>
            </a:lvl1pPr>
          </a:lstStyle>
          <a:p>
            <a:pPr lvl="0"/>
            <a:r>
              <a:rPr lang="pl-PL" err="1"/>
              <a:t>Subtitle</a:t>
            </a:r>
            <a:r>
              <a:rPr lang="pl-PL"/>
              <a:t> | </a:t>
            </a:r>
            <a:r>
              <a:rPr lang="pl-PL" err="1"/>
              <a:t>Date</a:t>
            </a:r>
            <a:endParaRPr lang="pl-PL"/>
          </a:p>
        </p:txBody>
      </p:sp>
      <p:pic>
        <p:nvPicPr>
          <p:cNvPr id="26" name="Obraz 25">
            <a:extLst>
              <a:ext uri="{FF2B5EF4-FFF2-40B4-BE49-F238E27FC236}">
                <a16:creationId xmlns:a16="http://schemas.microsoft.com/office/drawing/2014/main" id="{AEA46F01-40F9-0E42-969B-638D8C5AF3CE}"/>
              </a:ext>
            </a:extLst>
          </p:cNvPr>
          <p:cNvPicPr>
            <a:picLocks noChangeAspect="1"/>
          </p:cNvPicPr>
          <p:nvPr userDrawn="1"/>
        </p:nvPicPr>
        <p:blipFill>
          <a:blip r:embed="rId3"/>
          <a:stretch>
            <a:fillRect/>
          </a:stretch>
        </p:blipFill>
        <p:spPr>
          <a:xfrm>
            <a:off x="5143500" y="-29462"/>
            <a:ext cx="4000500" cy="4481716"/>
          </a:xfrm>
          <a:prstGeom prst="rect">
            <a:avLst/>
          </a:prstGeom>
        </p:spPr>
      </p:pic>
      <p:sp>
        <p:nvSpPr>
          <p:cNvPr id="27" name="Picture Placeholder 17">
            <a:extLst>
              <a:ext uri="{FF2B5EF4-FFF2-40B4-BE49-F238E27FC236}">
                <a16:creationId xmlns:a16="http://schemas.microsoft.com/office/drawing/2014/main" id="{E5CF9E02-CC2A-3645-9A18-44686211238D}"/>
              </a:ext>
            </a:extLst>
          </p:cNvPr>
          <p:cNvSpPr>
            <a:spLocks noGrp="1" noChangeAspect="1"/>
          </p:cNvSpPr>
          <p:nvPr>
            <p:ph type="pic" sz="quarter" idx="11"/>
          </p:nvPr>
        </p:nvSpPr>
        <p:spPr>
          <a:xfrm>
            <a:off x="6027076" y="-2018"/>
            <a:ext cx="3116925" cy="4476751"/>
          </a:xfrm>
          <a:custGeom>
            <a:avLst/>
            <a:gdLst>
              <a:gd name="connsiteX0" fmla="*/ 0 w 3354927"/>
              <a:gd name="connsiteY0" fmla="*/ 1371601 h 2743201"/>
              <a:gd name="connsiteX1" fmla="*/ 1371601 w 3354927"/>
              <a:gd name="connsiteY1" fmla="*/ 0 h 2743201"/>
              <a:gd name="connsiteX2" fmla="*/ 1371601 w 3354927"/>
              <a:gd name="connsiteY2" fmla="*/ 685800 h 2743201"/>
              <a:gd name="connsiteX3" fmla="*/ 1983327 w 3354927"/>
              <a:gd name="connsiteY3" fmla="*/ 685800 h 2743201"/>
              <a:gd name="connsiteX4" fmla="*/ 1983327 w 3354927"/>
              <a:gd name="connsiteY4" fmla="*/ 0 h 2743201"/>
              <a:gd name="connsiteX5" fmla="*/ 3354927 w 3354927"/>
              <a:gd name="connsiteY5" fmla="*/ 1371601 h 2743201"/>
              <a:gd name="connsiteX6" fmla="*/ 1983327 w 3354927"/>
              <a:gd name="connsiteY6" fmla="*/ 2743201 h 2743201"/>
              <a:gd name="connsiteX7" fmla="*/ 1983327 w 3354927"/>
              <a:gd name="connsiteY7" fmla="*/ 2057401 h 2743201"/>
              <a:gd name="connsiteX8" fmla="*/ 1371601 w 3354927"/>
              <a:gd name="connsiteY8" fmla="*/ 2057401 h 2743201"/>
              <a:gd name="connsiteX9" fmla="*/ 1371601 w 3354927"/>
              <a:gd name="connsiteY9" fmla="*/ 2743201 h 2743201"/>
              <a:gd name="connsiteX10" fmla="*/ 0 w 3354927"/>
              <a:gd name="connsiteY10" fmla="*/ 1371601 h 2743201"/>
              <a:gd name="connsiteX0" fmla="*/ 0 w 3121565"/>
              <a:gd name="connsiteY0" fmla="*/ 1885951 h 2743201"/>
              <a:gd name="connsiteX1" fmla="*/ 1138239 w 3121565"/>
              <a:gd name="connsiteY1" fmla="*/ 0 h 2743201"/>
              <a:gd name="connsiteX2" fmla="*/ 1138239 w 3121565"/>
              <a:gd name="connsiteY2" fmla="*/ 685800 h 2743201"/>
              <a:gd name="connsiteX3" fmla="*/ 1749965 w 3121565"/>
              <a:gd name="connsiteY3" fmla="*/ 685800 h 2743201"/>
              <a:gd name="connsiteX4" fmla="*/ 1749965 w 3121565"/>
              <a:gd name="connsiteY4" fmla="*/ 0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21565"/>
              <a:gd name="connsiteY0" fmla="*/ 1885951 h 2743201"/>
              <a:gd name="connsiteX1" fmla="*/ 1857376 w 3121565"/>
              <a:gd name="connsiteY1" fmla="*/ 0 h 2743201"/>
              <a:gd name="connsiteX2" fmla="*/ 1138239 w 3121565"/>
              <a:gd name="connsiteY2" fmla="*/ 685800 h 2743201"/>
              <a:gd name="connsiteX3" fmla="*/ 1749965 w 3121565"/>
              <a:gd name="connsiteY3" fmla="*/ 685800 h 2743201"/>
              <a:gd name="connsiteX4" fmla="*/ 1749965 w 3121565"/>
              <a:gd name="connsiteY4" fmla="*/ 0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21565"/>
              <a:gd name="connsiteY0" fmla="*/ 1885952 h 2743202"/>
              <a:gd name="connsiteX1" fmla="*/ 1857376 w 3121565"/>
              <a:gd name="connsiteY1" fmla="*/ 1 h 2743202"/>
              <a:gd name="connsiteX2" fmla="*/ 3100389 w 3121565"/>
              <a:gd name="connsiteY2" fmla="*/ 0 h 2743202"/>
              <a:gd name="connsiteX3" fmla="*/ 1749965 w 3121565"/>
              <a:gd name="connsiteY3" fmla="*/ 685801 h 2743202"/>
              <a:gd name="connsiteX4" fmla="*/ 1749965 w 3121565"/>
              <a:gd name="connsiteY4" fmla="*/ 1 h 2743202"/>
              <a:gd name="connsiteX5" fmla="*/ 3121565 w 3121565"/>
              <a:gd name="connsiteY5" fmla="*/ 1371602 h 2743202"/>
              <a:gd name="connsiteX6" fmla="*/ 1749965 w 3121565"/>
              <a:gd name="connsiteY6" fmla="*/ 2743202 h 2743202"/>
              <a:gd name="connsiteX7" fmla="*/ 1749965 w 3121565"/>
              <a:gd name="connsiteY7" fmla="*/ 2057402 h 2743202"/>
              <a:gd name="connsiteX8" fmla="*/ 1138239 w 3121565"/>
              <a:gd name="connsiteY8" fmla="*/ 2057402 h 2743202"/>
              <a:gd name="connsiteX9" fmla="*/ 1138239 w 3121565"/>
              <a:gd name="connsiteY9" fmla="*/ 2743202 h 2743202"/>
              <a:gd name="connsiteX10" fmla="*/ 0 w 3121565"/>
              <a:gd name="connsiteY10" fmla="*/ 1885952 h 2743202"/>
              <a:gd name="connsiteX0" fmla="*/ 0 w 3121565"/>
              <a:gd name="connsiteY0" fmla="*/ 1885952 h 2743202"/>
              <a:gd name="connsiteX1" fmla="*/ 1857376 w 3121565"/>
              <a:gd name="connsiteY1" fmla="*/ 1 h 2743202"/>
              <a:gd name="connsiteX2" fmla="*/ 3100389 w 3121565"/>
              <a:gd name="connsiteY2" fmla="*/ 0 h 2743202"/>
              <a:gd name="connsiteX3" fmla="*/ 3116802 w 3121565"/>
              <a:gd name="connsiteY3" fmla="*/ 500064 h 2743202"/>
              <a:gd name="connsiteX4" fmla="*/ 1749965 w 3121565"/>
              <a:gd name="connsiteY4" fmla="*/ 1 h 2743202"/>
              <a:gd name="connsiteX5" fmla="*/ 3121565 w 3121565"/>
              <a:gd name="connsiteY5" fmla="*/ 1371602 h 2743202"/>
              <a:gd name="connsiteX6" fmla="*/ 1749965 w 3121565"/>
              <a:gd name="connsiteY6" fmla="*/ 2743202 h 2743202"/>
              <a:gd name="connsiteX7" fmla="*/ 1749965 w 3121565"/>
              <a:gd name="connsiteY7" fmla="*/ 2057402 h 2743202"/>
              <a:gd name="connsiteX8" fmla="*/ 1138239 w 3121565"/>
              <a:gd name="connsiteY8" fmla="*/ 2057402 h 2743202"/>
              <a:gd name="connsiteX9" fmla="*/ 1138239 w 3121565"/>
              <a:gd name="connsiteY9" fmla="*/ 2743202 h 2743202"/>
              <a:gd name="connsiteX10" fmla="*/ 0 w 3121565"/>
              <a:gd name="connsiteY10" fmla="*/ 1885952 h 2743202"/>
              <a:gd name="connsiteX0" fmla="*/ 0 w 3121565"/>
              <a:gd name="connsiteY0" fmla="*/ 1885951 h 2743201"/>
              <a:gd name="connsiteX1" fmla="*/ 1857376 w 3121565"/>
              <a:gd name="connsiteY1" fmla="*/ 0 h 2743201"/>
              <a:gd name="connsiteX2" fmla="*/ 3109914 w 3121565"/>
              <a:gd name="connsiteY2" fmla="*/ 9524 h 2743201"/>
              <a:gd name="connsiteX3" fmla="*/ 3116802 w 3121565"/>
              <a:gd name="connsiteY3" fmla="*/ 500063 h 2743201"/>
              <a:gd name="connsiteX4" fmla="*/ 1749965 w 3121565"/>
              <a:gd name="connsiteY4" fmla="*/ 0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21565"/>
              <a:gd name="connsiteY0" fmla="*/ 1885951 h 2743201"/>
              <a:gd name="connsiteX1" fmla="*/ 1857376 w 3121565"/>
              <a:gd name="connsiteY1" fmla="*/ 0 h 2743201"/>
              <a:gd name="connsiteX2" fmla="*/ 3109914 w 3121565"/>
              <a:gd name="connsiteY2" fmla="*/ 9524 h 2743201"/>
              <a:gd name="connsiteX3" fmla="*/ 3116802 w 3121565"/>
              <a:gd name="connsiteY3" fmla="*/ 500063 h 2743201"/>
              <a:gd name="connsiteX4" fmla="*/ 2802477 w 3121565"/>
              <a:gd name="connsiteY4" fmla="*/ 795338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21565"/>
              <a:gd name="connsiteY0" fmla="*/ 1885951 h 2743201"/>
              <a:gd name="connsiteX1" fmla="*/ 1857376 w 3121565"/>
              <a:gd name="connsiteY1" fmla="*/ 0 h 2743201"/>
              <a:gd name="connsiteX2" fmla="*/ 3109914 w 3121565"/>
              <a:gd name="connsiteY2" fmla="*/ 9524 h 2743201"/>
              <a:gd name="connsiteX3" fmla="*/ 3116802 w 3121565"/>
              <a:gd name="connsiteY3" fmla="*/ 500063 h 2743201"/>
              <a:gd name="connsiteX4" fmla="*/ 1735677 w 3121565"/>
              <a:gd name="connsiteY4" fmla="*/ 1876425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16802"/>
              <a:gd name="connsiteY0" fmla="*/ 1885951 h 2743201"/>
              <a:gd name="connsiteX1" fmla="*/ 1857376 w 3116802"/>
              <a:gd name="connsiteY1" fmla="*/ 0 h 2743201"/>
              <a:gd name="connsiteX2" fmla="*/ 3109914 w 3116802"/>
              <a:gd name="connsiteY2" fmla="*/ 9524 h 2743201"/>
              <a:gd name="connsiteX3" fmla="*/ 3116802 w 3116802"/>
              <a:gd name="connsiteY3" fmla="*/ 500063 h 2743201"/>
              <a:gd name="connsiteX4" fmla="*/ 1735677 w 3116802"/>
              <a:gd name="connsiteY4" fmla="*/ 1876425 h 2743201"/>
              <a:gd name="connsiteX5" fmla="*/ 2602453 w 3116802"/>
              <a:gd name="connsiteY5" fmla="*/ 2733676 h 2743201"/>
              <a:gd name="connsiteX6" fmla="*/ 1749965 w 3116802"/>
              <a:gd name="connsiteY6" fmla="*/ 2743201 h 2743201"/>
              <a:gd name="connsiteX7" fmla="*/ 1749965 w 3116802"/>
              <a:gd name="connsiteY7" fmla="*/ 2057401 h 2743201"/>
              <a:gd name="connsiteX8" fmla="*/ 1138239 w 3116802"/>
              <a:gd name="connsiteY8" fmla="*/ 2057401 h 2743201"/>
              <a:gd name="connsiteX9" fmla="*/ 1138239 w 3116802"/>
              <a:gd name="connsiteY9" fmla="*/ 2743201 h 2743201"/>
              <a:gd name="connsiteX10" fmla="*/ 0 w 3116802"/>
              <a:gd name="connsiteY10" fmla="*/ 1885951 h 2743201"/>
              <a:gd name="connsiteX0" fmla="*/ 0 w 3116802"/>
              <a:gd name="connsiteY0" fmla="*/ 1885951 h 2743201"/>
              <a:gd name="connsiteX1" fmla="*/ 1857376 w 3116802"/>
              <a:gd name="connsiteY1" fmla="*/ 0 h 2743201"/>
              <a:gd name="connsiteX2" fmla="*/ 3109914 w 3116802"/>
              <a:gd name="connsiteY2" fmla="*/ 9524 h 2743201"/>
              <a:gd name="connsiteX3" fmla="*/ 3116802 w 3116802"/>
              <a:gd name="connsiteY3" fmla="*/ 500063 h 2743201"/>
              <a:gd name="connsiteX4" fmla="*/ 1735677 w 3116802"/>
              <a:gd name="connsiteY4" fmla="*/ 1876425 h 2743201"/>
              <a:gd name="connsiteX5" fmla="*/ 2602453 w 3116802"/>
              <a:gd name="connsiteY5" fmla="*/ 2733676 h 2743201"/>
              <a:gd name="connsiteX6" fmla="*/ 3112040 w 3116802"/>
              <a:gd name="connsiteY6" fmla="*/ 2243139 h 2743201"/>
              <a:gd name="connsiteX7" fmla="*/ 1749965 w 3116802"/>
              <a:gd name="connsiteY7" fmla="*/ 2057401 h 2743201"/>
              <a:gd name="connsiteX8" fmla="*/ 1138239 w 3116802"/>
              <a:gd name="connsiteY8" fmla="*/ 2057401 h 2743201"/>
              <a:gd name="connsiteX9" fmla="*/ 1138239 w 3116802"/>
              <a:gd name="connsiteY9" fmla="*/ 2743201 h 2743201"/>
              <a:gd name="connsiteX10" fmla="*/ 0 w 3116802"/>
              <a:gd name="connsiteY10" fmla="*/ 1885951 h 2743201"/>
              <a:gd name="connsiteX0" fmla="*/ 0 w 3116802"/>
              <a:gd name="connsiteY0" fmla="*/ 1885951 h 2743201"/>
              <a:gd name="connsiteX1" fmla="*/ 1857376 w 3116802"/>
              <a:gd name="connsiteY1" fmla="*/ 0 h 2743201"/>
              <a:gd name="connsiteX2" fmla="*/ 3109914 w 3116802"/>
              <a:gd name="connsiteY2" fmla="*/ 9524 h 2743201"/>
              <a:gd name="connsiteX3" fmla="*/ 3116802 w 3116802"/>
              <a:gd name="connsiteY3" fmla="*/ 500063 h 2743201"/>
              <a:gd name="connsiteX4" fmla="*/ 1740440 w 3116802"/>
              <a:gd name="connsiteY4" fmla="*/ 1866900 h 2743201"/>
              <a:gd name="connsiteX5" fmla="*/ 2602453 w 3116802"/>
              <a:gd name="connsiteY5" fmla="*/ 2733676 h 2743201"/>
              <a:gd name="connsiteX6" fmla="*/ 3112040 w 3116802"/>
              <a:gd name="connsiteY6" fmla="*/ 2243139 h 2743201"/>
              <a:gd name="connsiteX7" fmla="*/ 1749965 w 3116802"/>
              <a:gd name="connsiteY7" fmla="*/ 2057401 h 2743201"/>
              <a:gd name="connsiteX8" fmla="*/ 1138239 w 3116802"/>
              <a:gd name="connsiteY8" fmla="*/ 2057401 h 2743201"/>
              <a:gd name="connsiteX9" fmla="*/ 1138239 w 3116802"/>
              <a:gd name="connsiteY9" fmla="*/ 2743201 h 2743201"/>
              <a:gd name="connsiteX10" fmla="*/ 0 w 3116802"/>
              <a:gd name="connsiteY10" fmla="*/ 1885951 h 2743201"/>
              <a:gd name="connsiteX0" fmla="*/ 0 w 3116802"/>
              <a:gd name="connsiteY0" fmla="*/ 1885951 h 3143251"/>
              <a:gd name="connsiteX1" fmla="*/ 1857376 w 3116802"/>
              <a:gd name="connsiteY1" fmla="*/ 0 h 3143251"/>
              <a:gd name="connsiteX2" fmla="*/ 3109914 w 3116802"/>
              <a:gd name="connsiteY2" fmla="*/ 9524 h 3143251"/>
              <a:gd name="connsiteX3" fmla="*/ 3116802 w 3116802"/>
              <a:gd name="connsiteY3" fmla="*/ 500063 h 3143251"/>
              <a:gd name="connsiteX4" fmla="*/ 1740440 w 3116802"/>
              <a:gd name="connsiteY4" fmla="*/ 1866900 h 3143251"/>
              <a:gd name="connsiteX5" fmla="*/ 2602453 w 3116802"/>
              <a:gd name="connsiteY5" fmla="*/ 2733676 h 3143251"/>
              <a:gd name="connsiteX6" fmla="*/ 3112040 w 3116802"/>
              <a:gd name="connsiteY6" fmla="*/ 2243139 h 3143251"/>
              <a:gd name="connsiteX7" fmla="*/ 2792953 w 3116802"/>
              <a:gd name="connsiteY7" fmla="*/ 3143251 h 3143251"/>
              <a:gd name="connsiteX8" fmla="*/ 1138239 w 3116802"/>
              <a:gd name="connsiteY8" fmla="*/ 2057401 h 3143251"/>
              <a:gd name="connsiteX9" fmla="*/ 1138239 w 3116802"/>
              <a:gd name="connsiteY9" fmla="*/ 2743201 h 3143251"/>
              <a:gd name="connsiteX10" fmla="*/ 0 w 3116802"/>
              <a:gd name="connsiteY10" fmla="*/ 1885951 h 3143251"/>
              <a:gd name="connsiteX0" fmla="*/ 0 w 3116802"/>
              <a:gd name="connsiteY0" fmla="*/ 1885951 h 3143251"/>
              <a:gd name="connsiteX1" fmla="*/ 1857376 w 3116802"/>
              <a:gd name="connsiteY1" fmla="*/ 0 h 3143251"/>
              <a:gd name="connsiteX2" fmla="*/ 3109914 w 3116802"/>
              <a:gd name="connsiteY2" fmla="*/ 9524 h 3143251"/>
              <a:gd name="connsiteX3" fmla="*/ 3116802 w 3116802"/>
              <a:gd name="connsiteY3" fmla="*/ 500063 h 3143251"/>
              <a:gd name="connsiteX4" fmla="*/ 1740440 w 3116802"/>
              <a:gd name="connsiteY4" fmla="*/ 1866900 h 3143251"/>
              <a:gd name="connsiteX5" fmla="*/ 2621503 w 3116802"/>
              <a:gd name="connsiteY5" fmla="*/ 2738438 h 3143251"/>
              <a:gd name="connsiteX6" fmla="*/ 3112040 w 3116802"/>
              <a:gd name="connsiteY6" fmla="*/ 2243139 h 3143251"/>
              <a:gd name="connsiteX7" fmla="*/ 2792953 w 3116802"/>
              <a:gd name="connsiteY7" fmla="*/ 3143251 h 3143251"/>
              <a:gd name="connsiteX8" fmla="*/ 1138239 w 3116802"/>
              <a:gd name="connsiteY8" fmla="*/ 2057401 h 3143251"/>
              <a:gd name="connsiteX9" fmla="*/ 1138239 w 3116802"/>
              <a:gd name="connsiteY9" fmla="*/ 2743201 h 3143251"/>
              <a:gd name="connsiteX10" fmla="*/ 0 w 3116802"/>
              <a:gd name="connsiteY10" fmla="*/ 1885951 h 3143251"/>
              <a:gd name="connsiteX0" fmla="*/ 0 w 3116802"/>
              <a:gd name="connsiteY0" fmla="*/ 1885951 h 3143251"/>
              <a:gd name="connsiteX1" fmla="*/ 1857376 w 3116802"/>
              <a:gd name="connsiteY1" fmla="*/ 0 h 3143251"/>
              <a:gd name="connsiteX2" fmla="*/ 3109914 w 3116802"/>
              <a:gd name="connsiteY2" fmla="*/ 9524 h 3143251"/>
              <a:gd name="connsiteX3" fmla="*/ 3116802 w 3116802"/>
              <a:gd name="connsiteY3" fmla="*/ 500063 h 3143251"/>
              <a:gd name="connsiteX4" fmla="*/ 1740440 w 3116802"/>
              <a:gd name="connsiteY4" fmla="*/ 1866900 h 3143251"/>
              <a:gd name="connsiteX5" fmla="*/ 2611978 w 3116802"/>
              <a:gd name="connsiteY5" fmla="*/ 2652713 h 3143251"/>
              <a:gd name="connsiteX6" fmla="*/ 3112040 w 3116802"/>
              <a:gd name="connsiteY6" fmla="*/ 2243139 h 3143251"/>
              <a:gd name="connsiteX7" fmla="*/ 2792953 w 3116802"/>
              <a:gd name="connsiteY7" fmla="*/ 3143251 h 3143251"/>
              <a:gd name="connsiteX8" fmla="*/ 1138239 w 3116802"/>
              <a:gd name="connsiteY8" fmla="*/ 2057401 h 3143251"/>
              <a:gd name="connsiteX9" fmla="*/ 1138239 w 3116802"/>
              <a:gd name="connsiteY9" fmla="*/ 2743201 h 3143251"/>
              <a:gd name="connsiteX10" fmla="*/ 0 w 3116802"/>
              <a:gd name="connsiteY10" fmla="*/ 1885951 h 3143251"/>
              <a:gd name="connsiteX0" fmla="*/ 0 w 3116802"/>
              <a:gd name="connsiteY0" fmla="*/ 1885951 h 3143251"/>
              <a:gd name="connsiteX1" fmla="*/ 1857376 w 3116802"/>
              <a:gd name="connsiteY1" fmla="*/ 0 h 3143251"/>
              <a:gd name="connsiteX2" fmla="*/ 3109914 w 3116802"/>
              <a:gd name="connsiteY2" fmla="*/ 9524 h 3143251"/>
              <a:gd name="connsiteX3" fmla="*/ 3116802 w 3116802"/>
              <a:gd name="connsiteY3" fmla="*/ 500063 h 3143251"/>
              <a:gd name="connsiteX4" fmla="*/ 1740440 w 3116802"/>
              <a:gd name="connsiteY4" fmla="*/ 1866900 h 3143251"/>
              <a:gd name="connsiteX5" fmla="*/ 2616740 w 3116802"/>
              <a:gd name="connsiteY5" fmla="*/ 2747963 h 3143251"/>
              <a:gd name="connsiteX6" fmla="*/ 3112040 w 3116802"/>
              <a:gd name="connsiteY6" fmla="*/ 2243139 h 3143251"/>
              <a:gd name="connsiteX7" fmla="*/ 2792953 w 3116802"/>
              <a:gd name="connsiteY7" fmla="*/ 3143251 h 3143251"/>
              <a:gd name="connsiteX8" fmla="*/ 1138239 w 3116802"/>
              <a:gd name="connsiteY8" fmla="*/ 2057401 h 3143251"/>
              <a:gd name="connsiteX9" fmla="*/ 1138239 w 3116802"/>
              <a:gd name="connsiteY9" fmla="*/ 2743201 h 3143251"/>
              <a:gd name="connsiteX10" fmla="*/ 0 w 3116802"/>
              <a:gd name="connsiteY10" fmla="*/ 1885951 h 3143251"/>
              <a:gd name="connsiteX0" fmla="*/ 0 w 3121566"/>
              <a:gd name="connsiteY0" fmla="*/ 1885951 h 3981451"/>
              <a:gd name="connsiteX1" fmla="*/ 1857376 w 3121566"/>
              <a:gd name="connsiteY1" fmla="*/ 0 h 3981451"/>
              <a:gd name="connsiteX2" fmla="*/ 3109914 w 3121566"/>
              <a:gd name="connsiteY2" fmla="*/ 9524 h 3981451"/>
              <a:gd name="connsiteX3" fmla="*/ 3116802 w 3121566"/>
              <a:gd name="connsiteY3" fmla="*/ 500063 h 3981451"/>
              <a:gd name="connsiteX4" fmla="*/ 1740440 w 3121566"/>
              <a:gd name="connsiteY4" fmla="*/ 1866900 h 3981451"/>
              <a:gd name="connsiteX5" fmla="*/ 2616740 w 3121566"/>
              <a:gd name="connsiteY5" fmla="*/ 2747963 h 3981451"/>
              <a:gd name="connsiteX6" fmla="*/ 3112040 w 3121566"/>
              <a:gd name="connsiteY6" fmla="*/ 2243139 h 3981451"/>
              <a:gd name="connsiteX7" fmla="*/ 3121566 w 3121566"/>
              <a:gd name="connsiteY7" fmla="*/ 3981451 h 3981451"/>
              <a:gd name="connsiteX8" fmla="*/ 1138239 w 3121566"/>
              <a:gd name="connsiteY8" fmla="*/ 2057401 h 3981451"/>
              <a:gd name="connsiteX9" fmla="*/ 1138239 w 3121566"/>
              <a:gd name="connsiteY9" fmla="*/ 2743201 h 3981451"/>
              <a:gd name="connsiteX10" fmla="*/ 0 w 3121566"/>
              <a:gd name="connsiteY10" fmla="*/ 1885951 h 3981451"/>
              <a:gd name="connsiteX0" fmla="*/ 0 w 3121566"/>
              <a:gd name="connsiteY0" fmla="*/ 1885951 h 4467226"/>
              <a:gd name="connsiteX1" fmla="*/ 1857376 w 3121566"/>
              <a:gd name="connsiteY1" fmla="*/ 0 h 4467226"/>
              <a:gd name="connsiteX2" fmla="*/ 3109914 w 3121566"/>
              <a:gd name="connsiteY2" fmla="*/ 9524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138239 w 3121566"/>
              <a:gd name="connsiteY9" fmla="*/ 2743201 h 4467226"/>
              <a:gd name="connsiteX10" fmla="*/ 0 w 3121566"/>
              <a:gd name="connsiteY10" fmla="*/ 1885951 h 4467226"/>
              <a:gd name="connsiteX0" fmla="*/ 0 w 3121566"/>
              <a:gd name="connsiteY0" fmla="*/ 1885951 h 4467226"/>
              <a:gd name="connsiteX1" fmla="*/ 1857376 w 3121566"/>
              <a:gd name="connsiteY1" fmla="*/ 0 h 4467226"/>
              <a:gd name="connsiteX2" fmla="*/ 3109914 w 3121566"/>
              <a:gd name="connsiteY2" fmla="*/ 9524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033464 w 3121566"/>
              <a:gd name="connsiteY9" fmla="*/ 2900363 h 4467226"/>
              <a:gd name="connsiteX10" fmla="*/ 0 w 3121566"/>
              <a:gd name="connsiteY10" fmla="*/ 1885951 h 4467226"/>
              <a:gd name="connsiteX0" fmla="*/ 0 w 3121566"/>
              <a:gd name="connsiteY0" fmla="*/ 1866901 h 4467226"/>
              <a:gd name="connsiteX1" fmla="*/ 1857376 w 3121566"/>
              <a:gd name="connsiteY1" fmla="*/ 0 h 4467226"/>
              <a:gd name="connsiteX2" fmla="*/ 3109914 w 3121566"/>
              <a:gd name="connsiteY2" fmla="*/ 9524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033464 w 3121566"/>
              <a:gd name="connsiteY9" fmla="*/ 2900363 h 4467226"/>
              <a:gd name="connsiteX10" fmla="*/ 0 w 3121566"/>
              <a:gd name="connsiteY10" fmla="*/ 1866901 h 4467226"/>
              <a:gd name="connsiteX0" fmla="*/ 0 w 3121566"/>
              <a:gd name="connsiteY0" fmla="*/ 1866901 h 4467226"/>
              <a:gd name="connsiteX1" fmla="*/ 1857376 w 3121566"/>
              <a:gd name="connsiteY1" fmla="*/ 0 h 4467226"/>
              <a:gd name="connsiteX2" fmla="*/ 2986089 w 3121566"/>
              <a:gd name="connsiteY2" fmla="*/ 71437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033464 w 3121566"/>
              <a:gd name="connsiteY9" fmla="*/ 2900363 h 4467226"/>
              <a:gd name="connsiteX10" fmla="*/ 0 w 3121566"/>
              <a:gd name="connsiteY10" fmla="*/ 1866901 h 4467226"/>
              <a:gd name="connsiteX0" fmla="*/ 0 w 3121566"/>
              <a:gd name="connsiteY0" fmla="*/ 1866901 h 4467226"/>
              <a:gd name="connsiteX1" fmla="*/ 1857376 w 3121566"/>
              <a:gd name="connsiteY1" fmla="*/ 0 h 4467226"/>
              <a:gd name="connsiteX2" fmla="*/ 3109914 w 3121566"/>
              <a:gd name="connsiteY2" fmla="*/ 0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033464 w 3121566"/>
              <a:gd name="connsiteY9" fmla="*/ 2900363 h 4467226"/>
              <a:gd name="connsiteX10" fmla="*/ 0 w 3121566"/>
              <a:gd name="connsiteY10" fmla="*/ 1866901 h 4467226"/>
              <a:gd name="connsiteX0" fmla="*/ 0 w 3121566"/>
              <a:gd name="connsiteY0" fmla="*/ 1866901 h 4476751"/>
              <a:gd name="connsiteX1" fmla="*/ 1857376 w 3121566"/>
              <a:gd name="connsiteY1" fmla="*/ 0 h 4476751"/>
              <a:gd name="connsiteX2" fmla="*/ 3109914 w 3121566"/>
              <a:gd name="connsiteY2" fmla="*/ 0 h 4476751"/>
              <a:gd name="connsiteX3" fmla="*/ 3116802 w 3121566"/>
              <a:gd name="connsiteY3" fmla="*/ 500063 h 4476751"/>
              <a:gd name="connsiteX4" fmla="*/ 1740440 w 3121566"/>
              <a:gd name="connsiteY4" fmla="*/ 1866900 h 4476751"/>
              <a:gd name="connsiteX5" fmla="*/ 2616740 w 3121566"/>
              <a:gd name="connsiteY5" fmla="*/ 2747963 h 4476751"/>
              <a:gd name="connsiteX6" fmla="*/ 3112040 w 3121566"/>
              <a:gd name="connsiteY6" fmla="*/ 2243139 h 4476751"/>
              <a:gd name="connsiteX7" fmla="*/ 3121566 w 3121566"/>
              <a:gd name="connsiteY7" fmla="*/ 3981451 h 4476751"/>
              <a:gd name="connsiteX8" fmla="*/ 2641602 w 3121566"/>
              <a:gd name="connsiteY8" fmla="*/ 4476751 h 4476751"/>
              <a:gd name="connsiteX9" fmla="*/ 1033464 w 3121566"/>
              <a:gd name="connsiteY9" fmla="*/ 2900363 h 4476751"/>
              <a:gd name="connsiteX10" fmla="*/ 0 w 3121566"/>
              <a:gd name="connsiteY10" fmla="*/ 1866901 h 4476751"/>
              <a:gd name="connsiteX0" fmla="*/ 0 w 3118391"/>
              <a:gd name="connsiteY0" fmla="*/ 1866901 h 4476751"/>
              <a:gd name="connsiteX1" fmla="*/ 1857376 w 3118391"/>
              <a:gd name="connsiteY1" fmla="*/ 0 h 4476751"/>
              <a:gd name="connsiteX2" fmla="*/ 3109914 w 3118391"/>
              <a:gd name="connsiteY2" fmla="*/ 0 h 4476751"/>
              <a:gd name="connsiteX3" fmla="*/ 3116802 w 3118391"/>
              <a:gd name="connsiteY3" fmla="*/ 500063 h 4476751"/>
              <a:gd name="connsiteX4" fmla="*/ 1740440 w 3118391"/>
              <a:gd name="connsiteY4" fmla="*/ 1866900 h 4476751"/>
              <a:gd name="connsiteX5" fmla="*/ 2616740 w 3118391"/>
              <a:gd name="connsiteY5" fmla="*/ 2747963 h 4476751"/>
              <a:gd name="connsiteX6" fmla="*/ 3112040 w 3118391"/>
              <a:gd name="connsiteY6" fmla="*/ 2243139 h 4476751"/>
              <a:gd name="connsiteX7" fmla="*/ 3118391 w 3118391"/>
              <a:gd name="connsiteY7" fmla="*/ 3908426 h 4476751"/>
              <a:gd name="connsiteX8" fmla="*/ 2641602 w 3118391"/>
              <a:gd name="connsiteY8" fmla="*/ 4476751 h 4476751"/>
              <a:gd name="connsiteX9" fmla="*/ 1033464 w 3118391"/>
              <a:gd name="connsiteY9" fmla="*/ 2900363 h 4476751"/>
              <a:gd name="connsiteX10" fmla="*/ 0 w 3118391"/>
              <a:gd name="connsiteY10" fmla="*/ 1866901 h 4476751"/>
              <a:gd name="connsiteX0" fmla="*/ 0 w 3118391"/>
              <a:gd name="connsiteY0" fmla="*/ 1866901 h 4476751"/>
              <a:gd name="connsiteX1" fmla="*/ 1857376 w 3118391"/>
              <a:gd name="connsiteY1" fmla="*/ 0 h 4476751"/>
              <a:gd name="connsiteX2" fmla="*/ 3109914 w 3118391"/>
              <a:gd name="connsiteY2" fmla="*/ 0 h 4476751"/>
              <a:gd name="connsiteX3" fmla="*/ 3116802 w 3118391"/>
              <a:gd name="connsiteY3" fmla="*/ 500063 h 4476751"/>
              <a:gd name="connsiteX4" fmla="*/ 1740440 w 3118391"/>
              <a:gd name="connsiteY4" fmla="*/ 1866900 h 4476751"/>
              <a:gd name="connsiteX5" fmla="*/ 2616740 w 3118391"/>
              <a:gd name="connsiteY5" fmla="*/ 2747963 h 4476751"/>
              <a:gd name="connsiteX6" fmla="*/ 3112040 w 3118391"/>
              <a:gd name="connsiteY6" fmla="*/ 2243139 h 4476751"/>
              <a:gd name="connsiteX7" fmla="*/ 3118391 w 3118391"/>
              <a:gd name="connsiteY7" fmla="*/ 3968751 h 4476751"/>
              <a:gd name="connsiteX8" fmla="*/ 2641602 w 3118391"/>
              <a:gd name="connsiteY8" fmla="*/ 4476751 h 4476751"/>
              <a:gd name="connsiteX9" fmla="*/ 1033464 w 3118391"/>
              <a:gd name="connsiteY9" fmla="*/ 2900363 h 4476751"/>
              <a:gd name="connsiteX10" fmla="*/ 0 w 3118391"/>
              <a:gd name="connsiteY10" fmla="*/ 1866901 h 4476751"/>
              <a:gd name="connsiteX0" fmla="*/ 0 w 3119306"/>
              <a:gd name="connsiteY0" fmla="*/ 1866901 h 4476751"/>
              <a:gd name="connsiteX1" fmla="*/ 1857376 w 3119306"/>
              <a:gd name="connsiteY1" fmla="*/ 0 h 4476751"/>
              <a:gd name="connsiteX2" fmla="*/ 3109914 w 3119306"/>
              <a:gd name="connsiteY2" fmla="*/ 0 h 4476751"/>
              <a:gd name="connsiteX3" fmla="*/ 3116802 w 3119306"/>
              <a:gd name="connsiteY3" fmla="*/ 500063 h 4476751"/>
              <a:gd name="connsiteX4" fmla="*/ 1740440 w 3119306"/>
              <a:gd name="connsiteY4" fmla="*/ 1866900 h 4476751"/>
              <a:gd name="connsiteX5" fmla="*/ 2616740 w 3119306"/>
              <a:gd name="connsiteY5" fmla="*/ 2747963 h 4476751"/>
              <a:gd name="connsiteX6" fmla="*/ 3118390 w 3119306"/>
              <a:gd name="connsiteY6" fmla="*/ 2227264 h 4476751"/>
              <a:gd name="connsiteX7" fmla="*/ 3118391 w 3119306"/>
              <a:gd name="connsiteY7" fmla="*/ 3968751 h 4476751"/>
              <a:gd name="connsiteX8" fmla="*/ 2641602 w 3119306"/>
              <a:gd name="connsiteY8" fmla="*/ 4476751 h 4476751"/>
              <a:gd name="connsiteX9" fmla="*/ 1033464 w 3119306"/>
              <a:gd name="connsiteY9" fmla="*/ 2900363 h 4476751"/>
              <a:gd name="connsiteX10" fmla="*/ 0 w 3119306"/>
              <a:gd name="connsiteY10" fmla="*/ 1866901 h 4476751"/>
              <a:gd name="connsiteX0" fmla="*/ 0 w 3116925"/>
              <a:gd name="connsiteY0" fmla="*/ 1864519 h 4476751"/>
              <a:gd name="connsiteX1" fmla="*/ 1854995 w 3116925"/>
              <a:gd name="connsiteY1" fmla="*/ 0 h 4476751"/>
              <a:gd name="connsiteX2" fmla="*/ 3107533 w 3116925"/>
              <a:gd name="connsiteY2" fmla="*/ 0 h 4476751"/>
              <a:gd name="connsiteX3" fmla="*/ 3114421 w 3116925"/>
              <a:gd name="connsiteY3" fmla="*/ 500063 h 4476751"/>
              <a:gd name="connsiteX4" fmla="*/ 1738059 w 3116925"/>
              <a:gd name="connsiteY4" fmla="*/ 1866900 h 4476751"/>
              <a:gd name="connsiteX5" fmla="*/ 2614359 w 3116925"/>
              <a:gd name="connsiteY5" fmla="*/ 2747963 h 4476751"/>
              <a:gd name="connsiteX6" fmla="*/ 3116009 w 3116925"/>
              <a:gd name="connsiteY6" fmla="*/ 2227264 h 4476751"/>
              <a:gd name="connsiteX7" fmla="*/ 3116010 w 3116925"/>
              <a:gd name="connsiteY7" fmla="*/ 3968751 h 4476751"/>
              <a:gd name="connsiteX8" fmla="*/ 2639221 w 3116925"/>
              <a:gd name="connsiteY8" fmla="*/ 4476751 h 4476751"/>
              <a:gd name="connsiteX9" fmla="*/ 1031083 w 3116925"/>
              <a:gd name="connsiteY9" fmla="*/ 2900363 h 4476751"/>
              <a:gd name="connsiteX10" fmla="*/ 0 w 3116925"/>
              <a:gd name="connsiteY10" fmla="*/ 1864519 h 44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6925" h="4476751">
                <a:moveTo>
                  <a:pt x="0" y="1864519"/>
                </a:moveTo>
                <a:lnTo>
                  <a:pt x="1854995" y="0"/>
                </a:lnTo>
                <a:lnTo>
                  <a:pt x="3107533" y="0"/>
                </a:lnTo>
                <a:lnTo>
                  <a:pt x="3114421" y="500063"/>
                </a:lnTo>
                <a:lnTo>
                  <a:pt x="1738059" y="1866900"/>
                </a:lnTo>
                <a:lnTo>
                  <a:pt x="2614359" y="2747963"/>
                </a:lnTo>
                <a:lnTo>
                  <a:pt x="3116009" y="2227264"/>
                </a:lnTo>
                <a:cubicBezTo>
                  <a:pt x="3119184" y="2806701"/>
                  <a:pt x="3112835" y="3389314"/>
                  <a:pt x="3116010" y="3968751"/>
                </a:cubicBezTo>
                <a:lnTo>
                  <a:pt x="2639221" y="4476751"/>
                </a:lnTo>
                <a:lnTo>
                  <a:pt x="1031083" y="2900363"/>
                </a:lnTo>
                <a:lnTo>
                  <a:pt x="0" y="1864519"/>
                </a:lnTo>
                <a:close/>
              </a:path>
            </a:pathLst>
          </a:custGeom>
          <a:solidFill>
            <a:srgbClr val="454545"/>
          </a:solidFill>
          <a:ln>
            <a:noFill/>
          </a:ln>
        </p:spPr>
        <p:txBody>
          <a:bodyPr>
            <a:normAutofit/>
          </a:bodyPr>
          <a:lstStyle>
            <a:lvl1pPr>
              <a:defRPr sz="1200" baseline="-25000">
                <a:solidFill>
                  <a:schemeClr val="bg1"/>
                </a:solidFill>
              </a:defRPr>
            </a:lvl1pPr>
          </a:lstStyle>
          <a:p>
            <a:endParaRPr lang="pl-PL"/>
          </a:p>
        </p:txBody>
      </p:sp>
    </p:spTree>
    <p:extLst>
      <p:ext uri="{BB962C8B-B14F-4D97-AF65-F5344CB8AC3E}">
        <p14:creationId xmlns:p14="http://schemas.microsoft.com/office/powerpoint/2010/main" val="197661193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8" y="483518"/>
            <a:ext cx="3098959" cy="844592"/>
          </a:xfrm>
          <a:prstGeom prst="rect">
            <a:avLst/>
          </a:prstGeom>
        </p:spPr>
      </p:pic>
      <p:pic>
        <p:nvPicPr>
          <p:cNvPr id="18" name="Obraz 17">
            <a:extLst>
              <a:ext uri="{FF2B5EF4-FFF2-40B4-BE49-F238E27FC236}">
                <a16:creationId xmlns:a16="http://schemas.microsoft.com/office/drawing/2014/main" id="{88C99A98-4105-6F45-83D2-5A8E114B3A63}"/>
              </a:ext>
            </a:extLst>
          </p:cNvPr>
          <p:cNvPicPr>
            <a:picLocks noChangeAspect="1"/>
          </p:cNvPicPr>
          <p:nvPr userDrawn="1"/>
        </p:nvPicPr>
        <p:blipFill>
          <a:blip r:embed="rId3"/>
          <a:stretch>
            <a:fillRect/>
          </a:stretch>
        </p:blipFill>
        <p:spPr>
          <a:xfrm>
            <a:off x="5156545" y="-15191"/>
            <a:ext cx="4000500" cy="4481716"/>
          </a:xfrm>
          <a:prstGeom prst="rect">
            <a:avLst/>
          </a:prstGeom>
        </p:spPr>
      </p:pic>
      <p:sp>
        <p:nvSpPr>
          <p:cNvPr id="8" name="Subtitle 2">
            <a:extLst>
              <a:ext uri="{FF2B5EF4-FFF2-40B4-BE49-F238E27FC236}">
                <a16:creationId xmlns:a16="http://schemas.microsoft.com/office/drawing/2014/main" id="{68E8A825-B355-1C4E-9732-2F9E584FF6F0}"/>
              </a:ext>
            </a:extLst>
          </p:cNvPr>
          <p:cNvSpPr>
            <a:spLocks noGrp="1"/>
          </p:cNvSpPr>
          <p:nvPr>
            <p:ph type="subTitle" idx="1" hasCustomPrompt="1"/>
          </p:nvPr>
        </p:nvSpPr>
        <p:spPr>
          <a:xfrm>
            <a:off x="1193337" y="4082798"/>
            <a:ext cx="6264368" cy="375566"/>
          </a:xfrm>
          <a:prstGeom prst="rect">
            <a:avLst/>
          </a:prstGeom>
        </p:spPr>
        <p:txBody>
          <a:bodyPr lIns="0" tIns="0" rIns="0" bIns="0">
            <a:noAutofit/>
          </a:bodyPr>
          <a:lstStyle>
            <a:lvl1pPr marL="90461" indent="0" algn="l">
              <a:buNone/>
              <a:defRPr lang="pl-PL" sz="2199" b="0" i="0" smtClean="0">
                <a:solidFill>
                  <a:schemeClr val="tx2"/>
                </a:solidFill>
                <a:effectLst/>
                <a:latin typeface="+mn-lt"/>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pl-PL" err="1"/>
              <a:t>Name</a:t>
            </a:r>
            <a:r>
              <a:rPr lang="pl-PL"/>
              <a:t> + </a:t>
            </a:r>
            <a:r>
              <a:rPr lang="pl-PL" err="1"/>
              <a:t>Surname</a:t>
            </a:r>
            <a:endParaRPr lang="pl-PL"/>
          </a:p>
        </p:txBody>
      </p:sp>
      <p:sp>
        <p:nvSpPr>
          <p:cNvPr id="9" name="Text Placeholder 12">
            <a:extLst>
              <a:ext uri="{FF2B5EF4-FFF2-40B4-BE49-F238E27FC236}">
                <a16:creationId xmlns:a16="http://schemas.microsoft.com/office/drawing/2014/main" id="{7B1BC540-0446-7444-9916-9A406D19859F}"/>
              </a:ext>
            </a:extLst>
          </p:cNvPr>
          <p:cNvSpPr>
            <a:spLocks noGrp="1"/>
          </p:cNvSpPr>
          <p:nvPr>
            <p:ph type="body" sz="quarter" idx="10" hasCustomPrompt="1"/>
          </p:nvPr>
        </p:nvSpPr>
        <p:spPr>
          <a:xfrm>
            <a:off x="1186815" y="4459191"/>
            <a:ext cx="4225899" cy="375566"/>
          </a:xfrm>
          <a:prstGeom prst="rect">
            <a:avLst/>
          </a:prstGeom>
        </p:spPr>
        <p:txBody>
          <a:bodyPr lIns="0" tIns="0" rIns="0" bIns="0">
            <a:noAutofit/>
          </a:bodyPr>
          <a:lstStyle>
            <a:lvl1pPr marL="90461" indent="0">
              <a:buNone/>
              <a:defRPr sz="1600">
                <a:solidFill>
                  <a:schemeClr val="tx2"/>
                </a:solidFill>
                <a:latin typeface="+mn-lt"/>
              </a:defRPr>
            </a:lvl1pPr>
          </a:lstStyle>
          <a:p>
            <a:r>
              <a:rPr lang="pl-PL" sz="2199" b="0"/>
              <a:t>Mail</a:t>
            </a:r>
          </a:p>
        </p:txBody>
      </p:sp>
      <p:sp>
        <p:nvSpPr>
          <p:cNvPr id="13" name="Symbol zastępczy tekstu 19">
            <a:extLst>
              <a:ext uri="{FF2B5EF4-FFF2-40B4-BE49-F238E27FC236}">
                <a16:creationId xmlns:a16="http://schemas.microsoft.com/office/drawing/2014/main" id="{E237EA6E-AA29-FD4B-956E-89F924E128CB}"/>
              </a:ext>
            </a:extLst>
          </p:cNvPr>
          <p:cNvSpPr>
            <a:spLocks noGrp="1"/>
          </p:cNvSpPr>
          <p:nvPr>
            <p:ph type="body" sz="quarter" idx="12" hasCustomPrompt="1"/>
          </p:nvPr>
        </p:nvSpPr>
        <p:spPr>
          <a:xfrm>
            <a:off x="1187437" y="2008845"/>
            <a:ext cx="4891075" cy="1032755"/>
          </a:xfrm>
        </p:spPr>
        <p:txBody>
          <a:bodyPr/>
          <a:lstStyle>
            <a:lvl1pPr>
              <a:lnSpc>
                <a:spcPct val="100000"/>
              </a:lnSpc>
              <a:spcBef>
                <a:spcPts val="0"/>
              </a:spcBef>
              <a:defRPr b="1">
                <a:solidFill>
                  <a:schemeClr val="tx1"/>
                </a:solidFill>
              </a:defRPr>
            </a:lvl1pPr>
          </a:lstStyle>
          <a:p>
            <a:pPr lvl="0"/>
            <a:r>
              <a:rPr lang="pl-PL" err="1"/>
              <a:t>Title</a:t>
            </a:r>
            <a:r>
              <a:rPr lang="pl-PL"/>
              <a:t> </a:t>
            </a:r>
            <a:r>
              <a:rPr lang="pl-PL" err="1"/>
              <a:t>slide</a:t>
            </a:r>
            <a:r>
              <a:rPr lang="pl-PL"/>
              <a:t> </a:t>
            </a:r>
          </a:p>
        </p:txBody>
      </p:sp>
      <p:sp>
        <p:nvSpPr>
          <p:cNvPr id="15" name="Symbol zastępczy tekstu 19">
            <a:extLst>
              <a:ext uri="{FF2B5EF4-FFF2-40B4-BE49-F238E27FC236}">
                <a16:creationId xmlns:a16="http://schemas.microsoft.com/office/drawing/2014/main" id="{A65FE1DB-E713-3147-AE95-5CDD6BD2533F}"/>
              </a:ext>
            </a:extLst>
          </p:cNvPr>
          <p:cNvSpPr>
            <a:spLocks noGrp="1"/>
          </p:cNvSpPr>
          <p:nvPr>
            <p:ph type="body" sz="quarter" idx="13" hasCustomPrompt="1"/>
          </p:nvPr>
        </p:nvSpPr>
        <p:spPr>
          <a:xfrm>
            <a:off x="1187437" y="3132407"/>
            <a:ext cx="5518162" cy="631941"/>
          </a:xfrm>
        </p:spPr>
        <p:txBody>
          <a:bodyPr>
            <a:normAutofit/>
          </a:bodyPr>
          <a:lstStyle>
            <a:lvl1pPr>
              <a:defRPr sz="1400" b="0">
                <a:solidFill>
                  <a:schemeClr val="bg2">
                    <a:lumMod val="50000"/>
                  </a:schemeClr>
                </a:solidFill>
              </a:defRPr>
            </a:lvl1pPr>
          </a:lstStyle>
          <a:p>
            <a:pPr lvl="0"/>
            <a:r>
              <a:rPr lang="pl-PL" err="1"/>
              <a:t>Subtitle</a:t>
            </a:r>
            <a:r>
              <a:rPr lang="pl-PL"/>
              <a:t> | </a:t>
            </a:r>
            <a:r>
              <a:rPr lang="pl-PL" err="1"/>
              <a:t>Date</a:t>
            </a:r>
            <a:endParaRPr lang="pl-PL"/>
          </a:p>
        </p:txBody>
      </p:sp>
    </p:spTree>
    <p:extLst>
      <p:ext uri="{BB962C8B-B14F-4D97-AF65-F5344CB8AC3E}">
        <p14:creationId xmlns:p14="http://schemas.microsoft.com/office/powerpoint/2010/main" val="10807615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DB0D55BF-D2EF-2845-A4DD-4E12D26F826C}"/>
              </a:ext>
            </a:extLst>
          </p:cNvPr>
          <p:cNvSpPr/>
          <p:nvPr userDrawn="1"/>
        </p:nvSpPr>
        <p:spPr>
          <a:xfrm>
            <a:off x="-6350" y="0"/>
            <a:ext cx="9150350"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a:solidFill>
                <a:schemeClr val="bg1">
                  <a:lumMod val="50000"/>
                </a:schemeClr>
              </a:solidFill>
            </a:endParaRPr>
          </a:p>
        </p:txBody>
      </p:sp>
      <p:sp>
        <p:nvSpPr>
          <p:cNvPr id="7" name="Title 1">
            <a:extLst>
              <a:ext uri="{FF2B5EF4-FFF2-40B4-BE49-F238E27FC236}">
                <a16:creationId xmlns:a16="http://schemas.microsoft.com/office/drawing/2014/main" id="{BA3FAE6D-03D8-634A-9224-9C293544EBCB}"/>
              </a:ext>
            </a:extLst>
          </p:cNvPr>
          <p:cNvSpPr>
            <a:spLocks noGrp="1"/>
          </p:cNvSpPr>
          <p:nvPr>
            <p:ph type="ctrTitle" hasCustomPrompt="1"/>
          </p:nvPr>
        </p:nvSpPr>
        <p:spPr>
          <a:xfrm>
            <a:off x="244476" y="2336067"/>
            <a:ext cx="8647112" cy="471367"/>
          </a:xfrm>
          <a:prstGeom prst="rect">
            <a:avLst/>
          </a:prstGeom>
        </p:spPr>
        <p:txBody>
          <a:bodyPr wrap="square" lIns="0" tIns="0" rIns="0" bIns="0" anchor="t">
            <a:noAutofit/>
          </a:bodyPr>
          <a:lstStyle>
            <a:lvl1pPr marL="0" indent="0" algn="ctr">
              <a:buFont typeface="Arial"/>
              <a:buNone/>
              <a:defRPr sz="3599" b="1">
                <a:solidFill>
                  <a:schemeClr val="tx1"/>
                </a:solidFill>
                <a:latin typeface="+mn-lt"/>
              </a:defRPr>
            </a:lvl1pPr>
          </a:lstStyle>
          <a:p>
            <a:r>
              <a:rPr lang="pl-PL" sz="3599" b="1" err="1">
                <a:latin typeface="+mn-lt"/>
              </a:rPr>
              <a:t>Section</a:t>
            </a:r>
            <a:r>
              <a:rPr lang="pl-PL" sz="3599" b="1">
                <a:latin typeface="+mn-lt"/>
              </a:rPr>
              <a:t> </a:t>
            </a:r>
            <a:r>
              <a:rPr lang="pl-PL" sz="3599" b="1" err="1">
                <a:latin typeface="+mn-lt"/>
              </a:rPr>
              <a:t>slide</a:t>
            </a:r>
            <a:endParaRPr lang="en-US"/>
          </a:p>
        </p:txBody>
      </p:sp>
      <p:sp>
        <p:nvSpPr>
          <p:cNvPr id="13" name="Right Triangle 10">
            <a:extLst>
              <a:ext uri="{FF2B5EF4-FFF2-40B4-BE49-F238E27FC236}">
                <a16:creationId xmlns:a16="http://schemas.microsoft.com/office/drawing/2014/main" id="{7F58D5FC-EFCA-734E-AE51-23D1DB9B8A2F}"/>
              </a:ext>
            </a:extLst>
          </p:cNvPr>
          <p:cNvSpPr>
            <a:spLocks noChangeAspect="1"/>
          </p:cNvSpPr>
          <p:nvPr userDrawn="1"/>
        </p:nvSpPr>
        <p:spPr>
          <a:xfrm rot="8100000">
            <a:off x="446440" y="4942239"/>
            <a:ext cx="434662" cy="434528"/>
          </a:xfrm>
          <a:prstGeom prst="rtTriangl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baseline="0">
              <a:solidFill>
                <a:schemeClr val="tx2"/>
              </a:solidFill>
            </a:endParaRPr>
          </a:p>
        </p:txBody>
      </p:sp>
      <p:pic>
        <p:nvPicPr>
          <p:cNvPr id="16" name="Picture 13">
            <a:extLst>
              <a:ext uri="{FF2B5EF4-FFF2-40B4-BE49-F238E27FC236}">
                <a16:creationId xmlns:a16="http://schemas.microsoft.com/office/drawing/2014/main" id="{81F1D752-D538-494E-9494-C008DAF39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626" y="4694288"/>
            <a:ext cx="1231963" cy="336463"/>
          </a:xfrm>
          <a:prstGeom prst="rect">
            <a:avLst/>
          </a:prstGeom>
        </p:spPr>
      </p:pic>
    </p:spTree>
    <p:extLst>
      <p:ext uri="{BB962C8B-B14F-4D97-AF65-F5344CB8AC3E}">
        <p14:creationId xmlns:p14="http://schemas.microsoft.com/office/powerpoint/2010/main" val="1885388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dark">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B9328D2-073B-6341-ACAB-8D8AC2B7AA48}"/>
              </a:ext>
            </a:extLst>
          </p:cNvPr>
          <p:cNvSpPr/>
          <p:nvPr userDrawn="1"/>
        </p:nvSpPr>
        <p:spPr>
          <a:xfrm>
            <a:off x="0" y="0"/>
            <a:ext cx="9144000" cy="4622354"/>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a:solidFill>
                <a:schemeClr val="tx1"/>
              </a:solidFill>
            </a:endParaRPr>
          </a:p>
        </p:txBody>
      </p:sp>
      <p:sp>
        <p:nvSpPr>
          <p:cNvPr id="13" name="Right Triangle 10">
            <a:extLst>
              <a:ext uri="{FF2B5EF4-FFF2-40B4-BE49-F238E27FC236}">
                <a16:creationId xmlns:a16="http://schemas.microsoft.com/office/drawing/2014/main" id="{7F58D5FC-EFCA-734E-AE51-23D1DB9B8A2F}"/>
              </a:ext>
            </a:extLst>
          </p:cNvPr>
          <p:cNvSpPr>
            <a:spLocks noChangeAspect="1"/>
          </p:cNvSpPr>
          <p:nvPr userDrawn="1"/>
        </p:nvSpPr>
        <p:spPr>
          <a:xfrm rot="8100000">
            <a:off x="446440" y="4942239"/>
            <a:ext cx="434662" cy="434528"/>
          </a:xfrm>
          <a:prstGeom prst="rtTriangl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baseline="0">
              <a:solidFill>
                <a:schemeClr val="tx2"/>
              </a:solidFill>
            </a:endParaRPr>
          </a:p>
        </p:txBody>
      </p:sp>
      <p:pic>
        <p:nvPicPr>
          <p:cNvPr id="16" name="Picture 13">
            <a:extLst>
              <a:ext uri="{FF2B5EF4-FFF2-40B4-BE49-F238E27FC236}">
                <a16:creationId xmlns:a16="http://schemas.microsoft.com/office/drawing/2014/main" id="{81F1D752-D538-494E-9494-C008DAF39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626" y="4694288"/>
            <a:ext cx="1231963" cy="336463"/>
          </a:xfrm>
          <a:prstGeom prst="rect">
            <a:avLst/>
          </a:prstGeom>
        </p:spPr>
      </p:pic>
      <p:sp>
        <p:nvSpPr>
          <p:cNvPr id="10" name="Title 1">
            <a:extLst>
              <a:ext uri="{FF2B5EF4-FFF2-40B4-BE49-F238E27FC236}">
                <a16:creationId xmlns:a16="http://schemas.microsoft.com/office/drawing/2014/main" id="{ED767A9D-5F57-9B43-8E8D-EFEE24A9FEF9}"/>
              </a:ext>
            </a:extLst>
          </p:cNvPr>
          <p:cNvSpPr>
            <a:spLocks noGrp="1"/>
          </p:cNvSpPr>
          <p:nvPr>
            <p:ph type="ctrTitle" hasCustomPrompt="1"/>
          </p:nvPr>
        </p:nvSpPr>
        <p:spPr>
          <a:xfrm>
            <a:off x="244476" y="2336067"/>
            <a:ext cx="8647112" cy="471367"/>
          </a:xfrm>
          <a:prstGeom prst="rect">
            <a:avLst/>
          </a:prstGeom>
        </p:spPr>
        <p:txBody>
          <a:bodyPr wrap="square" lIns="0" tIns="0" rIns="0" bIns="0" anchor="t">
            <a:noAutofit/>
          </a:bodyPr>
          <a:lstStyle>
            <a:lvl1pPr marL="0" indent="0" algn="ctr">
              <a:buFont typeface="Arial"/>
              <a:buNone/>
              <a:defRPr sz="3599" b="1">
                <a:solidFill>
                  <a:schemeClr val="tx2"/>
                </a:solidFill>
                <a:latin typeface="+mn-lt"/>
              </a:defRPr>
            </a:lvl1pPr>
          </a:lstStyle>
          <a:p>
            <a:r>
              <a:rPr lang="pl-PL" sz="3599" b="1" err="1">
                <a:latin typeface="+mn-lt"/>
              </a:rPr>
              <a:t>Section</a:t>
            </a:r>
            <a:r>
              <a:rPr lang="pl-PL" sz="3599" b="1">
                <a:latin typeface="+mn-lt"/>
              </a:rPr>
              <a:t> </a:t>
            </a:r>
            <a:r>
              <a:rPr lang="pl-PL" sz="3599" b="1" err="1">
                <a:latin typeface="+mn-lt"/>
              </a:rPr>
              <a:t>slide</a:t>
            </a:r>
            <a:endParaRPr lang="en-US"/>
          </a:p>
        </p:txBody>
      </p:sp>
    </p:spTree>
    <p:extLst>
      <p:ext uri="{BB962C8B-B14F-4D97-AF65-F5344CB8AC3E}">
        <p14:creationId xmlns:p14="http://schemas.microsoft.com/office/powerpoint/2010/main" val="2795171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contact info">
    <p:bg>
      <p:bgRef idx="1001">
        <a:schemeClr val="bg2"/>
      </p:bgRef>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8889A2B6-376C-FB4A-A3AA-ABF7D78802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6321" y="962812"/>
            <a:ext cx="3408855" cy="928765"/>
          </a:xfrm>
          <a:prstGeom prst="rect">
            <a:avLst/>
          </a:prstGeom>
        </p:spPr>
      </p:pic>
      <p:cxnSp>
        <p:nvCxnSpPr>
          <p:cNvPr id="9" name="Łącznik prosty 8">
            <a:extLst>
              <a:ext uri="{FF2B5EF4-FFF2-40B4-BE49-F238E27FC236}">
                <a16:creationId xmlns:a16="http://schemas.microsoft.com/office/drawing/2014/main" id="{79F64D09-6A77-994F-AA06-201CF7BFDA53}"/>
              </a:ext>
            </a:extLst>
          </p:cNvPr>
          <p:cNvCxnSpPr/>
          <p:nvPr userDrawn="1"/>
        </p:nvCxnSpPr>
        <p:spPr>
          <a:xfrm>
            <a:off x="3085358" y="4349276"/>
            <a:ext cx="0" cy="340339"/>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12" name="Łącznik prosty 11">
            <a:extLst>
              <a:ext uri="{FF2B5EF4-FFF2-40B4-BE49-F238E27FC236}">
                <a16:creationId xmlns:a16="http://schemas.microsoft.com/office/drawing/2014/main" id="{8E971F07-934F-2C4F-B8C4-A7226E021DF3}"/>
              </a:ext>
            </a:extLst>
          </p:cNvPr>
          <p:cNvCxnSpPr/>
          <p:nvPr userDrawn="1"/>
        </p:nvCxnSpPr>
        <p:spPr>
          <a:xfrm>
            <a:off x="6064655" y="4349276"/>
            <a:ext cx="0" cy="340339"/>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pic>
        <p:nvPicPr>
          <p:cNvPr id="13" name="Symbol zastępczy obrazu 15">
            <a:hlinkClick r:id="rId3"/>
            <a:extLst>
              <a:ext uri="{FF2B5EF4-FFF2-40B4-BE49-F238E27FC236}">
                <a16:creationId xmlns:a16="http://schemas.microsoft.com/office/drawing/2014/main" id="{B24C8335-3147-BE44-BAE7-A103FE4A92FE}"/>
              </a:ext>
            </a:extLst>
          </p:cNvPr>
          <p:cNvPicPr>
            <a:picLocks noChangeAspect="1"/>
          </p:cNvPicPr>
          <p:nvPr userDrawn="1"/>
        </p:nvPicPr>
        <p:blipFill>
          <a:blip r:embed="rId4">
            <a:extLst>
              <a:ext uri="{96DAC541-7B7A-43D3-8B79-37D633B846F1}">
                <asvg:svgBlip xmlns:asvg="http://schemas.microsoft.com/office/drawing/2016/SVG/main" r:embed="rId5"/>
              </a:ext>
            </a:extLst>
          </a:blip>
          <a:srcRect l="467" r="467"/>
          <a:stretch>
            <a:fillRect/>
          </a:stretch>
        </p:blipFill>
        <p:spPr>
          <a:xfrm>
            <a:off x="3542784" y="4466641"/>
            <a:ext cx="228999" cy="231039"/>
          </a:xfrm>
          <a:prstGeom prst="rect">
            <a:avLst/>
          </a:prstGeom>
        </p:spPr>
      </p:pic>
      <p:pic>
        <p:nvPicPr>
          <p:cNvPr id="14" name="Symbol zastępczy obrazu 13">
            <a:hlinkClick r:id="rId6"/>
            <a:extLst>
              <a:ext uri="{FF2B5EF4-FFF2-40B4-BE49-F238E27FC236}">
                <a16:creationId xmlns:a16="http://schemas.microsoft.com/office/drawing/2014/main" id="{DDB7B2F4-03A6-DE4B-8337-B210F0D9F2E5}"/>
              </a:ext>
            </a:extLst>
          </p:cNvPr>
          <p:cNvPicPr>
            <a:picLocks noChangeAspect="1"/>
          </p:cNvPicPr>
          <p:nvPr userDrawn="1"/>
        </p:nvPicPr>
        <p:blipFill>
          <a:blip r:embed="rId7">
            <a:extLst>
              <a:ext uri="{96DAC541-7B7A-43D3-8B79-37D633B846F1}">
                <asvg:svgBlip xmlns:asvg="http://schemas.microsoft.com/office/drawing/2016/SVG/main" r:embed="rId8"/>
              </a:ext>
            </a:extLst>
          </a:blip>
          <a:srcRect l="467" r="467"/>
          <a:stretch>
            <a:fillRect/>
          </a:stretch>
        </p:blipFill>
        <p:spPr>
          <a:xfrm>
            <a:off x="941698" y="4458577"/>
            <a:ext cx="228998" cy="231038"/>
          </a:xfrm>
          <a:prstGeom prst="rect">
            <a:avLst/>
          </a:prstGeom>
        </p:spPr>
      </p:pic>
      <p:pic>
        <p:nvPicPr>
          <p:cNvPr id="15" name="Symbol zastępczy obrazu 17">
            <a:hlinkClick r:id="rId9"/>
            <a:extLst>
              <a:ext uri="{FF2B5EF4-FFF2-40B4-BE49-F238E27FC236}">
                <a16:creationId xmlns:a16="http://schemas.microsoft.com/office/drawing/2014/main" id="{9CE40E13-35F6-2645-8853-F7518A86BD45}"/>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234" r="234"/>
          <a:stretch>
            <a:fillRect/>
          </a:stretch>
        </p:blipFill>
        <p:spPr>
          <a:xfrm>
            <a:off x="6516811" y="4457220"/>
            <a:ext cx="230344" cy="232395"/>
          </a:xfrm>
          <a:prstGeom prst="rect">
            <a:avLst/>
          </a:prstGeom>
        </p:spPr>
      </p:pic>
      <p:sp>
        <p:nvSpPr>
          <p:cNvPr id="2" name="pole tekstowe 1">
            <a:extLst>
              <a:ext uri="{FF2B5EF4-FFF2-40B4-BE49-F238E27FC236}">
                <a16:creationId xmlns:a16="http://schemas.microsoft.com/office/drawing/2014/main" id="{423E5918-2E22-1A43-95D9-6981ED7CDD89}"/>
              </a:ext>
            </a:extLst>
          </p:cNvPr>
          <p:cNvSpPr txBox="1"/>
          <p:nvPr userDrawn="1"/>
        </p:nvSpPr>
        <p:spPr>
          <a:xfrm>
            <a:off x="3879887" y="4474134"/>
            <a:ext cx="2040340" cy="261529"/>
          </a:xfrm>
          <a:prstGeom prst="rect">
            <a:avLst/>
          </a:prstGeom>
          <a:noFill/>
        </p:spPr>
        <p:txBody>
          <a:bodyPr wrap="square" rtlCol="0">
            <a:spAutoFit/>
          </a:bodyPr>
          <a:lstStyle/>
          <a:p>
            <a:r>
              <a:rPr lang="pl-PL" sz="1100">
                <a:solidFill>
                  <a:schemeClr val="tx1"/>
                </a:solidFill>
              </a:rPr>
              <a:t>linkedin.com/</a:t>
            </a:r>
            <a:r>
              <a:rPr lang="pl-PL" sz="1100" err="1">
                <a:solidFill>
                  <a:schemeClr val="tx1"/>
                </a:solidFill>
              </a:rPr>
              <a:t>company</a:t>
            </a:r>
            <a:r>
              <a:rPr lang="pl-PL" sz="1100">
                <a:solidFill>
                  <a:schemeClr val="tx1"/>
                </a:solidFill>
              </a:rPr>
              <a:t>/</a:t>
            </a:r>
            <a:r>
              <a:rPr lang="pl-PL" sz="1100" err="1">
                <a:solidFill>
                  <a:schemeClr val="tx1"/>
                </a:solidFill>
              </a:rPr>
              <a:t>clfr</a:t>
            </a:r>
            <a:endParaRPr lang="pl-PL" sz="1100">
              <a:solidFill>
                <a:schemeClr val="tx1"/>
              </a:solidFill>
            </a:endParaRPr>
          </a:p>
        </p:txBody>
      </p:sp>
      <p:sp>
        <p:nvSpPr>
          <p:cNvPr id="16" name="pole tekstowe 15">
            <a:extLst>
              <a:ext uri="{FF2B5EF4-FFF2-40B4-BE49-F238E27FC236}">
                <a16:creationId xmlns:a16="http://schemas.microsoft.com/office/drawing/2014/main" id="{94F04008-5525-4C45-8DA2-73A28BF40165}"/>
              </a:ext>
            </a:extLst>
          </p:cNvPr>
          <p:cNvSpPr txBox="1"/>
          <p:nvPr userDrawn="1"/>
        </p:nvSpPr>
        <p:spPr>
          <a:xfrm>
            <a:off x="6859185" y="4465880"/>
            <a:ext cx="2040340" cy="261529"/>
          </a:xfrm>
          <a:prstGeom prst="rect">
            <a:avLst/>
          </a:prstGeom>
          <a:noFill/>
        </p:spPr>
        <p:txBody>
          <a:bodyPr wrap="square" rtlCol="0">
            <a:spAutoFit/>
          </a:bodyPr>
          <a:lstStyle/>
          <a:p>
            <a:r>
              <a:rPr lang="pl-PL" sz="1100" err="1">
                <a:solidFill>
                  <a:schemeClr val="tx1"/>
                </a:solidFill>
              </a:rPr>
              <a:t>twitter.com</a:t>
            </a:r>
            <a:r>
              <a:rPr lang="pl-PL" sz="1100">
                <a:solidFill>
                  <a:schemeClr val="tx1"/>
                </a:solidFill>
              </a:rPr>
              <a:t>/</a:t>
            </a:r>
            <a:r>
              <a:rPr lang="pl-PL" sz="1100" err="1">
                <a:solidFill>
                  <a:schemeClr val="tx1"/>
                </a:solidFill>
              </a:rPr>
              <a:t>CloudFerro</a:t>
            </a:r>
            <a:endParaRPr lang="pl-PL" sz="1100">
              <a:solidFill>
                <a:schemeClr val="tx1"/>
              </a:solidFill>
            </a:endParaRPr>
          </a:p>
        </p:txBody>
      </p:sp>
      <p:sp>
        <p:nvSpPr>
          <p:cNvPr id="17" name="pole tekstowe 16">
            <a:extLst>
              <a:ext uri="{FF2B5EF4-FFF2-40B4-BE49-F238E27FC236}">
                <a16:creationId xmlns:a16="http://schemas.microsoft.com/office/drawing/2014/main" id="{6230D7FB-ABF5-D741-8751-C6F504145BC6}"/>
              </a:ext>
            </a:extLst>
          </p:cNvPr>
          <p:cNvSpPr txBox="1"/>
          <p:nvPr userDrawn="1"/>
        </p:nvSpPr>
        <p:spPr>
          <a:xfrm>
            <a:off x="1278801" y="4466641"/>
            <a:ext cx="2040340" cy="261529"/>
          </a:xfrm>
          <a:prstGeom prst="rect">
            <a:avLst/>
          </a:prstGeom>
          <a:noFill/>
        </p:spPr>
        <p:txBody>
          <a:bodyPr wrap="square" rtlCol="0">
            <a:spAutoFit/>
          </a:bodyPr>
          <a:lstStyle/>
          <a:p>
            <a:r>
              <a:rPr lang="pl-PL" sz="1100" err="1">
                <a:solidFill>
                  <a:schemeClr val="tx1"/>
                </a:solidFill>
              </a:rPr>
              <a:t>facebook.com</a:t>
            </a:r>
            <a:r>
              <a:rPr lang="pl-PL" sz="1100">
                <a:solidFill>
                  <a:schemeClr val="tx1"/>
                </a:solidFill>
              </a:rPr>
              <a:t>/</a:t>
            </a:r>
            <a:r>
              <a:rPr lang="pl-PL" sz="1100" err="1">
                <a:solidFill>
                  <a:schemeClr val="tx1"/>
                </a:solidFill>
              </a:rPr>
              <a:t>cloudferro</a:t>
            </a:r>
            <a:endParaRPr lang="pl-PL" sz="1100">
              <a:solidFill>
                <a:schemeClr val="tx1"/>
              </a:solidFill>
            </a:endParaRPr>
          </a:p>
        </p:txBody>
      </p:sp>
      <p:sp>
        <p:nvSpPr>
          <p:cNvPr id="25" name="Symbol zastępczy tekstu 24">
            <a:extLst>
              <a:ext uri="{FF2B5EF4-FFF2-40B4-BE49-F238E27FC236}">
                <a16:creationId xmlns:a16="http://schemas.microsoft.com/office/drawing/2014/main" id="{11712EBB-2539-BD47-A421-CE225F2FCE7D}"/>
              </a:ext>
            </a:extLst>
          </p:cNvPr>
          <p:cNvSpPr>
            <a:spLocks noGrp="1"/>
          </p:cNvSpPr>
          <p:nvPr>
            <p:ph type="body" sz="quarter" idx="10" hasCustomPrompt="1"/>
          </p:nvPr>
        </p:nvSpPr>
        <p:spPr>
          <a:xfrm>
            <a:off x="238125" y="2737383"/>
            <a:ext cx="8661400" cy="367072"/>
          </a:xfrm>
        </p:spPr>
        <p:txBody>
          <a:bodyPr/>
          <a:lstStyle>
            <a:lvl1pPr algn="ctr">
              <a:defRPr sz="1999" b="0">
                <a:solidFill>
                  <a:schemeClr val="tx1"/>
                </a:solidFill>
              </a:defRPr>
            </a:lvl1pPr>
          </a:lstStyle>
          <a:p>
            <a:pPr lvl="0"/>
            <a:r>
              <a:rPr lang="pl-PL" err="1"/>
              <a:t>Name</a:t>
            </a:r>
            <a:r>
              <a:rPr lang="pl-PL"/>
              <a:t> + </a:t>
            </a:r>
            <a:r>
              <a:rPr lang="pl-PL" err="1"/>
              <a:t>Surname</a:t>
            </a:r>
            <a:endParaRPr lang="pl-PL"/>
          </a:p>
        </p:txBody>
      </p:sp>
      <p:sp>
        <p:nvSpPr>
          <p:cNvPr id="26" name="Symbol zastępczy tekstu 24">
            <a:extLst>
              <a:ext uri="{FF2B5EF4-FFF2-40B4-BE49-F238E27FC236}">
                <a16:creationId xmlns:a16="http://schemas.microsoft.com/office/drawing/2014/main" id="{7EC99268-BD8B-4F46-A8CF-83B1C1848628}"/>
              </a:ext>
            </a:extLst>
          </p:cNvPr>
          <p:cNvSpPr>
            <a:spLocks noGrp="1"/>
          </p:cNvSpPr>
          <p:nvPr>
            <p:ph type="body" sz="quarter" idx="11" hasCustomPrompt="1"/>
          </p:nvPr>
        </p:nvSpPr>
        <p:spPr>
          <a:xfrm>
            <a:off x="238125" y="3156091"/>
            <a:ext cx="8661400" cy="309986"/>
          </a:xfrm>
        </p:spPr>
        <p:txBody>
          <a:bodyPr>
            <a:normAutofit/>
          </a:bodyPr>
          <a:lstStyle>
            <a:lvl1pPr algn="ctr">
              <a:defRPr sz="1799" b="0">
                <a:solidFill>
                  <a:schemeClr val="tx1"/>
                </a:solidFill>
              </a:defRPr>
            </a:lvl1pPr>
          </a:lstStyle>
          <a:p>
            <a:pPr lvl="0"/>
            <a:r>
              <a:rPr lang="pl-PL"/>
              <a:t>Maile</a:t>
            </a:r>
          </a:p>
        </p:txBody>
      </p:sp>
      <p:sp>
        <p:nvSpPr>
          <p:cNvPr id="18" name="pole tekstowe 17">
            <a:hlinkClick r:id="rId12"/>
            <a:extLst>
              <a:ext uri="{FF2B5EF4-FFF2-40B4-BE49-F238E27FC236}">
                <a16:creationId xmlns:a16="http://schemas.microsoft.com/office/drawing/2014/main" id="{E25584D5-C31B-9E49-BB79-03E073B919BC}"/>
              </a:ext>
            </a:extLst>
          </p:cNvPr>
          <p:cNvSpPr txBox="1"/>
          <p:nvPr userDrawn="1"/>
        </p:nvSpPr>
        <p:spPr>
          <a:xfrm>
            <a:off x="238125" y="2088182"/>
            <a:ext cx="8661400" cy="369218"/>
          </a:xfrm>
          <a:prstGeom prst="rect">
            <a:avLst/>
          </a:prstGeom>
          <a:noFill/>
        </p:spPr>
        <p:txBody>
          <a:bodyPr wrap="square" rtlCol="0">
            <a:spAutoFit/>
          </a:bodyPr>
          <a:lstStyle/>
          <a:p>
            <a:pPr algn="ctr"/>
            <a:r>
              <a:rPr lang="en-US" sz="1799" b="1" err="1">
                <a:solidFill>
                  <a:schemeClr val="tx1"/>
                </a:solidFill>
              </a:rPr>
              <a:t>www.cloudferro.com</a:t>
            </a:r>
            <a:endParaRPr lang="en-US" sz="1799" b="1">
              <a:solidFill>
                <a:schemeClr val="tx1"/>
              </a:solidFill>
            </a:endParaRPr>
          </a:p>
        </p:txBody>
      </p:sp>
    </p:spTree>
    <p:extLst>
      <p:ext uri="{BB962C8B-B14F-4D97-AF65-F5344CB8AC3E}">
        <p14:creationId xmlns:p14="http://schemas.microsoft.com/office/powerpoint/2010/main" val="39002176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bg>
      <p:bgRef idx="1001">
        <a:schemeClr val="bg2"/>
      </p:bgRef>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8889A2B6-376C-FB4A-A3AA-ABF7D78802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269" y="1244174"/>
            <a:ext cx="3098959" cy="844332"/>
          </a:xfrm>
          <a:prstGeom prst="rect">
            <a:avLst/>
          </a:prstGeom>
        </p:spPr>
      </p:pic>
      <p:cxnSp>
        <p:nvCxnSpPr>
          <p:cNvPr id="47" name="Łącznik prosty 46">
            <a:extLst>
              <a:ext uri="{FF2B5EF4-FFF2-40B4-BE49-F238E27FC236}">
                <a16:creationId xmlns:a16="http://schemas.microsoft.com/office/drawing/2014/main" id="{7824E503-2371-4F4D-A58C-A16731A32189}"/>
              </a:ext>
            </a:extLst>
          </p:cNvPr>
          <p:cNvCxnSpPr/>
          <p:nvPr userDrawn="1"/>
        </p:nvCxnSpPr>
        <p:spPr>
          <a:xfrm>
            <a:off x="3085358" y="4349276"/>
            <a:ext cx="0" cy="340339"/>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55" name="Łącznik prosty 54">
            <a:extLst>
              <a:ext uri="{FF2B5EF4-FFF2-40B4-BE49-F238E27FC236}">
                <a16:creationId xmlns:a16="http://schemas.microsoft.com/office/drawing/2014/main" id="{67FBFF9B-3FC5-1F4E-B358-4C798510E392}"/>
              </a:ext>
            </a:extLst>
          </p:cNvPr>
          <p:cNvCxnSpPr/>
          <p:nvPr userDrawn="1"/>
        </p:nvCxnSpPr>
        <p:spPr>
          <a:xfrm>
            <a:off x="6064655" y="4349276"/>
            <a:ext cx="0" cy="340339"/>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pic>
        <p:nvPicPr>
          <p:cNvPr id="15" name="Symbol zastępczy obrazu 15">
            <a:hlinkClick r:id="rId3"/>
            <a:extLst>
              <a:ext uri="{FF2B5EF4-FFF2-40B4-BE49-F238E27FC236}">
                <a16:creationId xmlns:a16="http://schemas.microsoft.com/office/drawing/2014/main" id="{91701660-6D27-A140-B650-DA3BFA654DB9}"/>
              </a:ext>
            </a:extLst>
          </p:cNvPr>
          <p:cNvPicPr>
            <a:picLocks noChangeAspect="1"/>
          </p:cNvPicPr>
          <p:nvPr userDrawn="1"/>
        </p:nvPicPr>
        <p:blipFill>
          <a:blip r:embed="rId4">
            <a:extLst>
              <a:ext uri="{96DAC541-7B7A-43D3-8B79-37D633B846F1}">
                <asvg:svgBlip xmlns:asvg="http://schemas.microsoft.com/office/drawing/2016/SVG/main" r:embed="rId5"/>
              </a:ext>
            </a:extLst>
          </a:blip>
          <a:srcRect l="467" r="467"/>
          <a:stretch>
            <a:fillRect/>
          </a:stretch>
        </p:blipFill>
        <p:spPr>
          <a:xfrm>
            <a:off x="4406340" y="4349276"/>
            <a:ext cx="337335" cy="340339"/>
          </a:xfrm>
          <a:prstGeom prst="rect">
            <a:avLst/>
          </a:prstGeom>
        </p:spPr>
      </p:pic>
      <p:pic>
        <p:nvPicPr>
          <p:cNvPr id="16" name="Symbol zastępczy obrazu 13">
            <a:hlinkClick r:id="rId6"/>
            <a:extLst>
              <a:ext uri="{FF2B5EF4-FFF2-40B4-BE49-F238E27FC236}">
                <a16:creationId xmlns:a16="http://schemas.microsoft.com/office/drawing/2014/main" id="{DD3B65E6-AAFB-C645-BF0C-A5C893CFA4CC}"/>
              </a:ext>
            </a:extLst>
          </p:cNvPr>
          <p:cNvPicPr>
            <a:picLocks noChangeAspect="1"/>
          </p:cNvPicPr>
          <p:nvPr userDrawn="1"/>
        </p:nvPicPr>
        <p:blipFill>
          <a:blip r:embed="rId7">
            <a:extLst>
              <a:ext uri="{96DAC541-7B7A-43D3-8B79-37D633B846F1}">
                <asvg:svgBlip xmlns:asvg="http://schemas.microsoft.com/office/drawing/2016/SVG/main" r:embed="rId8"/>
              </a:ext>
            </a:extLst>
          </a:blip>
          <a:srcRect l="467" r="467"/>
          <a:stretch>
            <a:fillRect/>
          </a:stretch>
        </p:blipFill>
        <p:spPr>
          <a:xfrm>
            <a:off x="1427043" y="4349276"/>
            <a:ext cx="337335" cy="340339"/>
          </a:xfrm>
          <a:prstGeom prst="rect">
            <a:avLst/>
          </a:prstGeom>
        </p:spPr>
      </p:pic>
      <p:pic>
        <p:nvPicPr>
          <p:cNvPr id="17" name="Symbol zastępczy obrazu 17">
            <a:hlinkClick r:id="rId9"/>
            <a:extLst>
              <a:ext uri="{FF2B5EF4-FFF2-40B4-BE49-F238E27FC236}">
                <a16:creationId xmlns:a16="http://schemas.microsoft.com/office/drawing/2014/main" id="{F4595156-81EA-9D4B-9F81-61AA62F0CEEF}"/>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234" r="234"/>
          <a:stretch>
            <a:fillRect/>
          </a:stretch>
        </p:blipFill>
        <p:spPr>
          <a:xfrm>
            <a:off x="7385638" y="4349276"/>
            <a:ext cx="337335" cy="340339"/>
          </a:xfrm>
          <a:prstGeom prst="rect">
            <a:avLst/>
          </a:prstGeom>
        </p:spPr>
      </p:pic>
      <p:sp>
        <p:nvSpPr>
          <p:cNvPr id="9" name="pole tekstowe 8">
            <a:hlinkClick r:id="rId12"/>
            <a:extLst>
              <a:ext uri="{FF2B5EF4-FFF2-40B4-BE49-F238E27FC236}">
                <a16:creationId xmlns:a16="http://schemas.microsoft.com/office/drawing/2014/main" id="{24217E38-5814-CF46-8B02-F76D71DE3924}"/>
              </a:ext>
            </a:extLst>
          </p:cNvPr>
          <p:cNvSpPr txBox="1"/>
          <p:nvPr userDrawn="1"/>
        </p:nvSpPr>
        <p:spPr>
          <a:xfrm>
            <a:off x="241300" y="2566631"/>
            <a:ext cx="8661400" cy="369218"/>
          </a:xfrm>
          <a:prstGeom prst="rect">
            <a:avLst/>
          </a:prstGeom>
          <a:noFill/>
        </p:spPr>
        <p:txBody>
          <a:bodyPr wrap="square" rtlCol="0">
            <a:spAutoFit/>
          </a:bodyPr>
          <a:lstStyle/>
          <a:p>
            <a:pPr algn="ctr"/>
            <a:r>
              <a:rPr lang="en-US" sz="1799" b="1" err="1">
                <a:solidFill>
                  <a:schemeClr val="tx1"/>
                </a:solidFill>
              </a:rPr>
              <a:t>www.cloudferro.com</a:t>
            </a:r>
            <a:endParaRPr lang="en-US" sz="1799" b="1">
              <a:solidFill>
                <a:schemeClr val="tx1"/>
              </a:solidFill>
            </a:endParaRPr>
          </a:p>
        </p:txBody>
      </p:sp>
    </p:spTree>
    <p:extLst>
      <p:ext uri="{BB962C8B-B14F-4D97-AF65-F5344CB8AC3E}">
        <p14:creationId xmlns:p14="http://schemas.microsoft.com/office/powerpoint/2010/main" val="31820581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440F-3661-A2E8-1B63-050F58694E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409E3-4963-FB16-630C-3A48841759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B838A-CB1C-9857-DBA2-63240CFE9F4A}"/>
              </a:ext>
            </a:extLst>
          </p:cNvPr>
          <p:cNvSpPr>
            <a:spLocks noGrp="1"/>
          </p:cNvSpPr>
          <p:nvPr>
            <p:ph type="dt" sz="half" idx="10"/>
          </p:nvPr>
        </p:nvSpPr>
        <p:spPr/>
        <p:txBody>
          <a:bodyPr/>
          <a:lstStyle/>
          <a:p>
            <a:fld id="{E9CC9B57-0B76-4475-ACA7-5E980B956EC3}" type="datetimeFigureOut">
              <a:rPr lang="en-US" smtClean="0"/>
              <a:t>6/20/2023</a:t>
            </a:fld>
            <a:endParaRPr lang="en-US"/>
          </a:p>
        </p:txBody>
      </p:sp>
      <p:sp>
        <p:nvSpPr>
          <p:cNvPr id="5" name="Footer Placeholder 4">
            <a:extLst>
              <a:ext uri="{FF2B5EF4-FFF2-40B4-BE49-F238E27FC236}">
                <a16:creationId xmlns:a16="http://schemas.microsoft.com/office/drawing/2014/main" id="{C4BC6D92-B15F-DEB0-1BC7-D5EC561A1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BB403-97BF-B4EE-DDD7-2766930339B6}"/>
              </a:ext>
            </a:extLst>
          </p:cNvPr>
          <p:cNvSpPr>
            <a:spLocks noGrp="1"/>
          </p:cNvSpPr>
          <p:nvPr>
            <p:ph type="sldNum" sz="quarter" idx="12"/>
          </p:nvPr>
        </p:nvSpPr>
        <p:spPr/>
        <p:txBody>
          <a:bodyPr/>
          <a:lstStyle/>
          <a:p>
            <a:fld id="{0FAAEA20-8B0D-4416-9E34-931F586140E6}" type="slidenum">
              <a:rPr lang="en-US" smtClean="0"/>
              <a:t>‹#›</a:t>
            </a:fld>
            <a:endParaRPr lang="en-US"/>
          </a:p>
        </p:txBody>
      </p:sp>
    </p:spTree>
    <p:extLst>
      <p:ext uri="{BB962C8B-B14F-4D97-AF65-F5344CB8AC3E}">
        <p14:creationId xmlns:p14="http://schemas.microsoft.com/office/powerpoint/2010/main" val="543624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833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70488"/>
            <a:ext cx="8229600" cy="857250"/>
          </a:xfrm>
        </p:spPr>
        <p:txBody>
          <a:bodyPr lIns="0" tIns="0" rIns="0" bIns="0" anchor="b" anchorCtr="0">
            <a:normAutofit/>
          </a:bodyPr>
          <a:lstStyle>
            <a:lvl1pPr algn="l">
              <a:lnSpc>
                <a:spcPts val="2599"/>
              </a:lnSpc>
              <a:defRPr sz="2499">
                <a:solidFill>
                  <a:schemeClr val="tx1"/>
                </a:solidFill>
                <a:latin typeface="+mn-lt"/>
              </a:defRPr>
            </a:lvl1pPr>
          </a:lstStyle>
          <a:p>
            <a:r>
              <a:rPr lang="en-US"/>
              <a:t>Click to edit Master title style</a:t>
            </a:r>
            <a:endParaRPr lang="pl-PL"/>
          </a:p>
        </p:txBody>
      </p:sp>
      <p:sp>
        <p:nvSpPr>
          <p:cNvPr id="18" name="Content Placeholder 2"/>
          <p:cNvSpPr>
            <a:spLocks noGrp="1"/>
          </p:cNvSpPr>
          <p:nvPr>
            <p:ph idx="12"/>
          </p:nvPr>
        </p:nvSpPr>
        <p:spPr>
          <a:xfrm>
            <a:off x="1260000" y="1692000"/>
            <a:ext cx="7344000" cy="2661950"/>
          </a:xfrm>
          <a:prstGeom prst="rect">
            <a:avLst/>
          </a:prstGeom>
        </p:spPr>
        <p:txBody>
          <a:bodyPr lIns="0" tIns="0" rIns="0" bIns="0">
            <a:noAutofit/>
          </a:bodyPr>
          <a:lstStyle>
            <a:lvl1pPr marL="0" indent="-251924">
              <a:buFont typeface="+mj-lt"/>
              <a:buAutoNum type="arabicPeriod"/>
              <a:defRPr sz="1899" b="1">
                <a:solidFill>
                  <a:srgbClr val="FF8225"/>
                </a:solidFill>
              </a:defRPr>
            </a:lvl1pPr>
            <a:lvl2pPr marL="0" indent="0">
              <a:lnSpc>
                <a:spcPct val="100000"/>
              </a:lnSpc>
              <a:spcBef>
                <a:spcPts val="0"/>
              </a:spcBef>
              <a:buNone/>
              <a:defRPr sz="1899" b="1">
                <a:solidFill>
                  <a:srgbClr val="FF8225"/>
                </a:solidFill>
              </a:defRPr>
            </a:lvl2pPr>
            <a:lvl3pPr marL="0" indent="0">
              <a:lnSpc>
                <a:spcPts val="1600"/>
              </a:lnSpc>
              <a:buFontTx/>
              <a:buNone/>
              <a:defRPr sz="1400">
                <a:solidFill>
                  <a:srgbClr val="484848"/>
                </a:solidFill>
              </a:defRPr>
            </a:lvl3pPr>
            <a:lvl4pPr marL="107968" indent="-107968">
              <a:buFontTx/>
              <a:buBlip>
                <a:blip r:embed="rId2"/>
              </a:buBlip>
              <a:defRPr sz="1400">
                <a:solidFill>
                  <a:srgbClr val="484848"/>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8" name="Rectangle 7"/>
          <p:cNvSpPr/>
          <p:nvPr userDrawn="1"/>
        </p:nvSpPr>
        <p:spPr>
          <a:xfrm>
            <a:off x="0" y="0"/>
            <a:ext cx="9144000" cy="104400"/>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a:p>
        </p:txBody>
      </p:sp>
      <p:cxnSp>
        <p:nvCxnSpPr>
          <p:cNvPr id="9" name="Straight Connector 8"/>
          <p:cNvCxnSpPr/>
          <p:nvPr userDrawn="1"/>
        </p:nvCxnSpPr>
        <p:spPr>
          <a:xfrm>
            <a:off x="899592" y="992232"/>
            <a:ext cx="8244408" cy="0"/>
          </a:xfrm>
          <a:prstGeom prst="line">
            <a:avLst/>
          </a:prstGeom>
          <a:ln w="41910">
            <a:solidFill>
              <a:srgbClr val="DADADA"/>
            </a:solidFill>
          </a:ln>
        </p:spPr>
        <p:style>
          <a:lnRef idx="1">
            <a:schemeClr val="accent1"/>
          </a:lnRef>
          <a:fillRef idx="0">
            <a:schemeClr val="accent1"/>
          </a:fillRef>
          <a:effectRef idx="0">
            <a:schemeClr val="accent1"/>
          </a:effectRef>
          <a:fontRef idx="minor">
            <a:schemeClr val="tx1"/>
          </a:fontRef>
        </p:style>
      </p:cxnSp>
      <p:pic>
        <p:nvPicPr>
          <p:cNvPr id="3" name="Obraz 2">
            <a:extLst>
              <a:ext uri="{FF2B5EF4-FFF2-40B4-BE49-F238E27FC236}">
                <a16:creationId xmlns:a16="http://schemas.microsoft.com/office/drawing/2014/main" id="{DA069AFD-ABB4-FAC5-B518-C3BADB416A78}"/>
              </a:ext>
            </a:extLst>
          </p:cNvPr>
          <p:cNvPicPr>
            <a:picLocks noChangeAspect="1"/>
          </p:cNvPicPr>
          <p:nvPr userDrawn="1"/>
        </p:nvPicPr>
        <p:blipFill>
          <a:blip r:embed="rId3"/>
          <a:stretch>
            <a:fillRect/>
          </a:stretch>
        </p:blipFill>
        <p:spPr>
          <a:xfrm>
            <a:off x="7651398" y="4676768"/>
            <a:ext cx="1240190" cy="338296"/>
          </a:xfrm>
          <a:prstGeom prst="rect">
            <a:avLst/>
          </a:prstGeom>
        </p:spPr>
      </p:pic>
      <p:sp>
        <p:nvSpPr>
          <p:cNvPr id="5" name="Right Triangle 12">
            <a:extLst>
              <a:ext uri="{FF2B5EF4-FFF2-40B4-BE49-F238E27FC236}">
                <a16:creationId xmlns:a16="http://schemas.microsoft.com/office/drawing/2014/main" id="{D11992A8-68F5-F9B6-6847-FFEE23BBF75B}"/>
              </a:ext>
            </a:extLst>
          </p:cNvPr>
          <p:cNvSpPr>
            <a:spLocks noChangeAspect="1"/>
          </p:cNvSpPr>
          <p:nvPr userDrawn="1"/>
        </p:nvSpPr>
        <p:spPr>
          <a:xfrm rot="18900000">
            <a:off x="496303" y="4846440"/>
            <a:ext cx="612000" cy="612000"/>
          </a:xfrm>
          <a:prstGeom prst="rtTriangle">
            <a:avLst/>
          </a:prstGeom>
          <a:solidFill>
            <a:srgbClr val="FF8225"/>
          </a:solidFill>
          <a:ln>
            <a:noFill/>
          </a:ln>
          <a:scene3d>
            <a:camera prst="orthographicFront">
              <a:rot lat="10800000" lon="108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a:p>
        </p:txBody>
      </p:sp>
      <p:sp>
        <p:nvSpPr>
          <p:cNvPr id="10" name="Slide Number Placeholder 5"/>
          <p:cNvSpPr>
            <a:spLocks noGrp="1"/>
          </p:cNvSpPr>
          <p:nvPr>
            <p:ph type="sldNum" sz="quarter" idx="4"/>
          </p:nvPr>
        </p:nvSpPr>
        <p:spPr>
          <a:xfrm>
            <a:off x="548696" y="4852801"/>
            <a:ext cx="504056" cy="273844"/>
          </a:xfrm>
          <a:prstGeom prst="rect">
            <a:avLst/>
          </a:prstGeom>
        </p:spPr>
        <p:txBody>
          <a:bodyPr vert="horz" lIns="91440" tIns="45720" rIns="91440" bIns="45720" rtlCol="0" anchor="ctr"/>
          <a:lstStyle>
            <a:lvl1pPr algn="ctr">
              <a:defRPr sz="1600">
                <a:solidFill>
                  <a:schemeClr val="bg1"/>
                </a:solidFill>
              </a:defRPr>
            </a:lvl1pPr>
          </a:lstStyle>
          <a:p>
            <a:fld id="{EB62697A-9705-46B5-8CC3-00E526E87932}" type="slidenum">
              <a:rPr lang="pl-PL" smtClean="0"/>
              <a:pPr/>
              <a:t>‹#›</a:t>
            </a:fld>
            <a:endParaRPr lang="pl-PL"/>
          </a:p>
        </p:txBody>
      </p:sp>
    </p:spTree>
    <p:extLst>
      <p:ext uri="{BB962C8B-B14F-4D97-AF65-F5344CB8AC3E}">
        <p14:creationId xmlns:p14="http://schemas.microsoft.com/office/powerpoint/2010/main" val="203337222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Slide Text with picture">
    <p:spTree>
      <p:nvGrpSpPr>
        <p:cNvPr id="1" name=""/>
        <p:cNvGrpSpPr/>
        <p:nvPr/>
      </p:nvGrpSpPr>
      <p:grpSpPr>
        <a:xfrm>
          <a:off x="0" y="0"/>
          <a:ext cx="0" cy="0"/>
          <a:chOff x="0" y="0"/>
          <a:chExt cx="0" cy="0"/>
        </a:xfrm>
      </p:grpSpPr>
      <p:sp>
        <p:nvSpPr>
          <p:cNvPr id="12" name="Rectangle 11"/>
          <p:cNvSpPr/>
          <p:nvPr userDrawn="1"/>
        </p:nvSpPr>
        <p:spPr>
          <a:xfrm>
            <a:off x="0" y="0"/>
            <a:ext cx="9144000" cy="104400"/>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a:p>
        </p:txBody>
      </p:sp>
      <p:sp>
        <p:nvSpPr>
          <p:cNvPr id="18" name="Title 1"/>
          <p:cNvSpPr>
            <a:spLocks noGrp="1"/>
          </p:cNvSpPr>
          <p:nvPr>
            <p:ph type="title" hasCustomPrompt="1"/>
          </p:nvPr>
        </p:nvSpPr>
        <p:spPr>
          <a:xfrm>
            <a:off x="918858" y="185323"/>
            <a:ext cx="8229600" cy="781452"/>
          </a:xfrm>
        </p:spPr>
        <p:txBody>
          <a:bodyPr lIns="0" tIns="0" rIns="0" bIns="0" anchor="b" anchorCtr="0">
            <a:normAutofit/>
          </a:bodyPr>
          <a:lstStyle>
            <a:lvl1pPr algn="l">
              <a:lnSpc>
                <a:spcPts val="2599"/>
              </a:lnSpc>
              <a:defRPr sz="2499">
                <a:solidFill>
                  <a:schemeClr val="tx1"/>
                </a:solidFill>
                <a:latin typeface="+mn-lt"/>
              </a:defRPr>
            </a:lvl1pPr>
          </a:lstStyle>
          <a:p>
            <a:r>
              <a:rPr lang="en-US"/>
              <a:t>Click to edit Master title style</a:t>
            </a:r>
            <a:endParaRPr lang="pl-PL"/>
          </a:p>
        </p:txBody>
      </p:sp>
      <p:sp>
        <p:nvSpPr>
          <p:cNvPr id="15" name="Picture Placeholder 2"/>
          <p:cNvSpPr>
            <a:spLocks noGrp="1"/>
          </p:cNvSpPr>
          <p:nvPr>
            <p:ph type="pic" sz="quarter" idx="14"/>
          </p:nvPr>
        </p:nvSpPr>
        <p:spPr>
          <a:xfrm>
            <a:off x="5014800" y="1457188"/>
            <a:ext cx="3780000" cy="2898000"/>
          </a:xfrm>
          <a:prstGeom prst="rect">
            <a:avLst/>
          </a:prstGeom>
        </p:spPr>
        <p:txBody>
          <a:bodyPr/>
          <a:lstStyle/>
          <a:p>
            <a:endParaRPr lang="pl-PL"/>
          </a:p>
        </p:txBody>
      </p:sp>
      <p:sp>
        <p:nvSpPr>
          <p:cNvPr id="16" name="Content Placeholder 2"/>
          <p:cNvSpPr>
            <a:spLocks noGrp="1"/>
          </p:cNvSpPr>
          <p:nvPr>
            <p:ph idx="12"/>
          </p:nvPr>
        </p:nvSpPr>
        <p:spPr>
          <a:xfrm>
            <a:off x="918858" y="1469450"/>
            <a:ext cx="3780000" cy="2885738"/>
          </a:xfrm>
          <a:prstGeom prst="rect">
            <a:avLst/>
          </a:prstGeom>
        </p:spPr>
        <p:txBody>
          <a:bodyPr lIns="0" tIns="0" rIns="0" bIns="0">
            <a:noAutofit/>
          </a:bodyPr>
          <a:lstStyle>
            <a:lvl1pPr marL="0" indent="-251924">
              <a:buFont typeface="+mj-lt"/>
              <a:buAutoNum type="arabicPeriod"/>
              <a:defRPr sz="1899" b="1">
                <a:solidFill>
                  <a:srgbClr val="FF8225"/>
                </a:solidFill>
              </a:defRPr>
            </a:lvl1pPr>
            <a:lvl2pPr marL="0" indent="0">
              <a:lnSpc>
                <a:spcPct val="100000"/>
              </a:lnSpc>
              <a:spcBef>
                <a:spcPts val="0"/>
              </a:spcBef>
              <a:buNone/>
              <a:defRPr sz="1899" b="1">
                <a:solidFill>
                  <a:srgbClr val="FF8225"/>
                </a:solidFill>
              </a:defRPr>
            </a:lvl2pPr>
            <a:lvl3pPr marL="0" indent="0">
              <a:lnSpc>
                <a:spcPts val="1600"/>
              </a:lnSpc>
              <a:buFontTx/>
              <a:buNone/>
              <a:defRPr sz="1400">
                <a:solidFill>
                  <a:srgbClr val="484848"/>
                </a:solidFill>
              </a:defRPr>
            </a:lvl3pPr>
            <a:lvl4pPr marL="269794" indent="-90461">
              <a:buFontTx/>
              <a:buBlip>
                <a:blip r:embed="rId2"/>
              </a:buBlip>
              <a:defRPr sz="1400">
                <a:solidFill>
                  <a:srgbClr val="484848"/>
                </a:solidFill>
              </a:defRPr>
            </a:lvl4pPr>
            <a:lvl5pPr marL="630049" indent="-180921">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cxnSp>
        <p:nvCxnSpPr>
          <p:cNvPr id="19" name="Straight Connector 8">
            <a:extLst>
              <a:ext uri="{FF2B5EF4-FFF2-40B4-BE49-F238E27FC236}">
                <a16:creationId xmlns:a16="http://schemas.microsoft.com/office/drawing/2014/main" id="{3CE16F03-E2C6-4CE1-9A15-6183B1EA29A0}"/>
              </a:ext>
            </a:extLst>
          </p:cNvPr>
          <p:cNvCxnSpPr/>
          <p:nvPr userDrawn="1"/>
        </p:nvCxnSpPr>
        <p:spPr>
          <a:xfrm>
            <a:off x="899592" y="1029410"/>
            <a:ext cx="8244408" cy="0"/>
          </a:xfrm>
          <a:prstGeom prst="line">
            <a:avLst/>
          </a:prstGeom>
          <a:ln w="41910">
            <a:solidFill>
              <a:srgbClr val="DADADA"/>
            </a:solidFill>
          </a:ln>
        </p:spPr>
        <p:style>
          <a:lnRef idx="1">
            <a:schemeClr val="accent1"/>
          </a:lnRef>
          <a:fillRef idx="0">
            <a:schemeClr val="accent1"/>
          </a:fillRef>
          <a:effectRef idx="0">
            <a:schemeClr val="accent1"/>
          </a:effectRef>
          <a:fontRef idx="minor">
            <a:schemeClr val="tx1"/>
          </a:fontRef>
        </p:style>
      </p:cxnSp>
      <p:pic>
        <p:nvPicPr>
          <p:cNvPr id="11" name="Obraz 10">
            <a:extLst>
              <a:ext uri="{FF2B5EF4-FFF2-40B4-BE49-F238E27FC236}">
                <a16:creationId xmlns:a16="http://schemas.microsoft.com/office/drawing/2014/main" id="{1B89E3AD-2302-4930-85F5-23F5A435E71A}"/>
              </a:ext>
            </a:extLst>
          </p:cNvPr>
          <p:cNvPicPr>
            <a:picLocks noChangeAspect="1"/>
          </p:cNvPicPr>
          <p:nvPr userDrawn="1"/>
        </p:nvPicPr>
        <p:blipFill>
          <a:blip r:embed="rId3"/>
          <a:stretch>
            <a:fillRect/>
          </a:stretch>
        </p:blipFill>
        <p:spPr>
          <a:xfrm>
            <a:off x="7651398" y="4676768"/>
            <a:ext cx="1240190" cy="338296"/>
          </a:xfrm>
          <a:prstGeom prst="rect">
            <a:avLst/>
          </a:prstGeom>
        </p:spPr>
      </p:pic>
      <p:sp>
        <p:nvSpPr>
          <p:cNvPr id="2" name="Right Triangle 12">
            <a:extLst>
              <a:ext uri="{FF2B5EF4-FFF2-40B4-BE49-F238E27FC236}">
                <a16:creationId xmlns:a16="http://schemas.microsoft.com/office/drawing/2014/main" id="{24720473-A0E1-D9E5-9FEA-D0FFFDCA3467}"/>
              </a:ext>
            </a:extLst>
          </p:cNvPr>
          <p:cNvSpPr>
            <a:spLocks noChangeAspect="1"/>
          </p:cNvSpPr>
          <p:nvPr userDrawn="1"/>
        </p:nvSpPr>
        <p:spPr>
          <a:xfrm rot="18900000">
            <a:off x="496303" y="4846440"/>
            <a:ext cx="612000" cy="612000"/>
          </a:xfrm>
          <a:prstGeom prst="rtTriangle">
            <a:avLst/>
          </a:prstGeom>
          <a:solidFill>
            <a:srgbClr val="FF8225"/>
          </a:solidFill>
          <a:ln>
            <a:noFill/>
          </a:ln>
          <a:scene3d>
            <a:camera prst="orthographicFront">
              <a:rot lat="10800000" lon="108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a:p>
        </p:txBody>
      </p:sp>
      <p:sp>
        <p:nvSpPr>
          <p:cNvPr id="17" name="Slide Number Placeholder 5"/>
          <p:cNvSpPr>
            <a:spLocks noGrp="1"/>
          </p:cNvSpPr>
          <p:nvPr>
            <p:ph type="sldNum" sz="quarter" idx="4"/>
          </p:nvPr>
        </p:nvSpPr>
        <p:spPr>
          <a:xfrm>
            <a:off x="548696" y="4861945"/>
            <a:ext cx="504056" cy="273844"/>
          </a:xfrm>
          <a:prstGeom prst="rect">
            <a:avLst/>
          </a:prstGeom>
        </p:spPr>
        <p:txBody>
          <a:bodyPr vert="horz" lIns="91440" tIns="45720" rIns="91440" bIns="45720" rtlCol="0" anchor="ctr"/>
          <a:lstStyle>
            <a:lvl1pPr algn="ctr">
              <a:defRPr sz="1600">
                <a:solidFill>
                  <a:schemeClr val="bg1"/>
                </a:solidFill>
              </a:defRPr>
            </a:lvl1pPr>
          </a:lstStyle>
          <a:p>
            <a:fld id="{EB62697A-9705-46B5-8CC3-00E526E87932}" type="slidenum">
              <a:rPr lang="pl-PL" smtClean="0"/>
              <a:pPr/>
              <a:t>‹#›</a:t>
            </a:fld>
            <a:endParaRPr lang="pl-PL"/>
          </a:p>
        </p:txBody>
      </p:sp>
    </p:spTree>
    <p:extLst>
      <p:ext uri="{BB962C8B-B14F-4D97-AF65-F5344CB8AC3E}">
        <p14:creationId xmlns:p14="http://schemas.microsoft.com/office/powerpoint/2010/main" val="422446162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2" name="Rectangle 11"/>
          <p:cNvSpPr/>
          <p:nvPr userDrawn="1"/>
        </p:nvSpPr>
        <p:spPr>
          <a:xfrm>
            <a:off x="0" y="0"/>
            <a:ext cx="9144000" cy="104400"/>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Right Triangle 12"/>
          <p:cNvSpPr>
            <a:spLocks noChangeAspect="1"/>
          </p:cNvSpPr>
          <p:nvPr userDrawn="1"/>
        </p:nvSpPr>
        <p:spPr>
          <a:xfrm rot="18900000">
            <a:off x="496303" y="4846440"/>
            <a:ext cx="612000" cy="612000"/>
          </a:xfrm>
          <a:prstGeom prst="rtTriangle">
            <a:avLst/>
          </a:prstGeom>
          <a:solidFill>
            <a:srgbClr val="FF8225"/>
          </a:solidFill>
          <a:ln>
            <a:noFill/>
          </a:ln>
          <a:scene3d>
            <a:camera prst="orthographicFront">
              <a:rot lat="10800000" lon="108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a:p>
        </p:txBody>
      </p:sp>
      <p:sp>
        <p:nvSpPr>
          <p:cNvPr id="17" name="Slide Number Placeholder 5"/>
          <p:cNvSpPr>
            <a:spLocks noGrp="1"/>
          </p:cNvSpPr>
          <p:nvPr>
            <p:ph type="sldNum" sz="quarter" idx="4"/>
          </p:nvPr>
        </p:nvSpPr>
        <p:spPr>
          <a:xfrm>
            <a:off x="550308" y="4858477"/>
            <a:ext cx="504056" cy="273844"/>
          </a:xfrm>
          <a:prstGeom prst="rect">
            <a:avLst/>
          </a:prstGeom>
        </p:spPr>
        <p:txBody>
          <a:bodyPr vert="horz" lIns="91440" tIns="45720" rIns="91440" bIns="45720" rtlCol="0" anchor="ctr"/>
          <a:lstStyle>
            <a:lvl1pPr algn="ctr">
              <a:defRPr sz="1600">
                <a:solidFill>
                  <a:schemeClr val="bg1"/>
                </a:solidFill>
              </a:defRPr>
            </a:lvl1pPr>
          </a:lstStyle>
          <a:p>
            <a:fld id="{EB62697A-9705-46B5-8CC3-00E526E87932}" type="slidenum">
              <a:rPr lang="pl-PL" smtClean="0"/>
              <a:pPr/>
              <a:t>‹#›</a:t>
            </a:fld>
            <a:endParaRPr lang="pl-PL"/>
          </a:p>
        </p:txBody>
      </p:sp>
      <p:sp>
        <p:nvSpPr>
          <p:cNvPr id="18" name="Title 1"/>
          <p:cNvSpPr>
            <a:spLocks noGrp="1"/>
          </p:cNvSpPr>
          <p:nvPr>
            <p:ph type="title"/>
          </p:nvPr>
        </p:nvSpPr>
        <p:spPr>
          <a:xfrm>
            <a:off x="899592" y="231402"/>
            <a:ext cx="8229600" cy="631100"/>
          </a:xfrm>
        </p:spPr>
        <p:txBody>
          <a:bodyPr lIns="0" tIns="0" rIns="0" bIns="0" anchor="b" anchorCtr="0">
            <a:normAutofit/>
          </a:bodyPr>
          <a:lstStyle>
            <a:lvl1pPr algn="l">
              <a:lnSpc>
                <a:spcPts val="2600"/>
              </a:lnSpc>
              <a:defRPr sz="2500">
                <a:solidFill>
                  <a:schemeClr val="tx1"/>
                </a:solidFill>
              </a:defRPr>
            </a:lvl1pPr>
          </a:lstStyle>
          <a:p>
            <a:r>
              <a:rPr lang="en-US"/>
              <a:t>Click to edit Master title style</a:t>
            </a:r>
            <a:endParaRPr lang="pl-PL"/>
          </a:p>
        </p:txBody>
      </p:sp>
      <p:cxnSp>
        <p:nvCxnSpPr>
          <p:cNvPr id="10" name="Straight Connector 9"/>
          <p:cNvCxnSpPr/>
          <p:nvPr userDrawn="1"/>
        </p:nvCxnSpPr>
        <p:spPr>
          <a:xfrm>
            <a:off x="884784" y="930422"/>
            <a:ext cx="8244408" cy="0"/>
          </a:xfrm>
          <a:prstGeom prst="line">
            <a:avLst/>
          </a:prstGeom>
          <a:ln w="41910">
            <a:solidFill>
              <a:srgbClr val="DADADA"/>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2"/>
          </p:nvPr>
        </p:nvSpPr>
        <p:spPr>
          <a:xfrm>
            <a:off x="1260000" y="1692000"/>
            <a:ext cx="3384000" cy="2661950"/>
          </a:xfrm>
          <a:prstGeom prst="rect">
            <a:avLst/>
          </a:prstGeom>
        </p:spPr>
        <p:txBody>
          <a:bodyPr lIns="0" tIns="0" rIns="0" bIns="0">
            <a:noAutofit/>
          </a:bodyPr>
          <a:lstStyle>
            <a:lvl1pPr marL="0" indent="-252000">
              <a:buFont typeface="+mj-lt"/>
              <a:buAutoNum type="arabicPeriod"/>
              <a:defRPr sz="1900" b="1">
                <a:solidFill>
                  <a:srgbClr val="FF8225"/>
                </a:solidFill>
              </a:defRPr>
            </a:lvl1pPr>
            <a:lvl2pPr marL="0" indent="0">
              <a:lnSpc>
                <a:spcPct val="100000"/>
              </a:lnSpc>
              <a:spcBef>
                <a:spcPts val="0"/>
              </a:spcBef>
              <a:buNone/>
              <a:defRPr sz="1900" b="1">
                <a:solidFill>
                  <a:srgbClr val="FF8225"/>
                </a:solidFill>
              </a:defRPr>
            </a:lvl2pPr>
            <a:lvl3pPr marL="0" indent="0">
              <a:lnSpc>
                <a:spcPts val="1600"/>
              </a:lnSpc>
              <a:buFontTx/>
              <a:buNone/>
              <a:defRPr sz="1400">
                <a:solidFill>
                  <a:schemeClr val="tx1">
                    <a:lumMod val="65000"/>
                    <a:lumOff val="35000"/>
                  </a:schemeClr>
                </a:solidFill>
              </a:defRPr>
            </a:lvl3pPr>
            <a:lvl4pPr marL="108000" indent="-108000">
              <a:buFontTx/>
              <a:buBlip>
                <a:blip r:embed="rId2"/>
              </a:buBlip>
              <a:defRPr sz="1400">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16" name="Content Placeholder 2"/>
          <p:cNvSpPr>
            <a:spLocks noGrp="1"/>
          </p:cNvSpPr>
          <p:nvPr>
            <p:ph idx="13"/>
          </p:nvPr>
        </p:nvSpPr>
        <p:spPr>
          <a:xfrm>
            <a:off x="4860000" y="1692000"/>
            <a:ext cx="3852000" cy="2661950"/>
          </a:xfrm>
          <a:prstGeom prst="rect">
            <a:avLst/>
          </a:prstGeom>
        </p:spPr>
        <p:txBody>
          <a:bodyPr lIns="0" tIns="0" rIns="0" bIns="0">
            <a:noAutofit/>
          </a:bodyPr>
          <a:lstStyle>
            <a:lvl1pPr marL="0" indent="-252000">
              <a:buFont typeface="+mj-lt"/>
              <a:buAutoNum type="arabicPeriod"/>
              <a:defRPr sz="1900" b="1">
                <a:solidFill>
                  <a:srgbClr val="FF8225"/>
                </a:solidFill>
              </a:defRPr>
            </a:lvl1pPr>
            <a:lvl2pPr marL="0" indent="0">
              <a:lnSpc>
                <a:spcPct val="100000"/>
              </a:lnSpc>
              <a:spcBef>
                <a:spcPts val="0"/>
              </a:spcBef>
              <a:buNone/>
              <a:defRPr sz="1900" b="1">
                <a:solidFill>
                  <a:srgbClr val="FF8225"/>
                </a:solidFill>
              </a:defRPr>
            </a:lvl2pPr>
            <a:lvl3pPr marL="0" indent="0">
              <a:lnSpc>
                <a:spcPts val="1600"/>
              </a:lnSpc>
              <a:buFontTx/>
              <a:buNone/>
              <a:defRPr sz="1400">
                <a:solidFill>
                  <a:schemeClr val="tx1">
                    <a:lumMod val="65000"/>
                    <a:lumOff val="35000"/>
                  </a:schemeClr>
                </a:solidFill>
              </a:defRPr>
            </a:lvl3pPr>
            <a:lvl4pPr marL="108000" indent="-108000">
              <a:buFontTx/>
              <a:buBlip>
                <a:blip r:embed="rId2"/>
              </a:buBlip>
              <a:defRPr sz="1400">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pic>
        <p:nvPicPr>
          <p:cNvPr id="11" name="Obraz 10">
            <a:extLst>
              <a:ext uri="{FF2B5EF4-FFF2-40B4-BE49-F238E27FC236}">
                <a16:creationId xmlns:a16="http://schemas.microsoft.com/office/drawing/2014/main" id="{EC6C8457-2F70-ECDA-7F2A-01B1A4376B8E}"/>
              </a:ext>
            </a:extLst>
          </p:cNvPr>
          <p:cNvPicPr>
            <a:picLocks noChangeAspect="1"/>
          </p:cNvPicPr>
          <p:nvPr userDrawn="1"/>
        </p:nvPicPr>
        <p:blipFill>
          <a:blip r:embed="rId3"/>
          <a:stretch>
            <a:fillRect/>
          </a:stretch>
        </p:blipFill>
        <p:spPr>
          <a:xfrm>
            <a:off x="7651398" y="4676768"/>
            <a:ext cx="1240190" cy="338296"/>
          </a:xfrm>
          <a:prstGeom prst="rect">
            <a:avLst/>
          </a:prstGeom>
        </p:spPr>
      </p:pic>
    </p:spTree>
    <p:extLst>
      <p:ext uri="{BB962C8B-B14F-4D97-AF65-F5344CB8AC3E}">
        <p14:creationId xmlns:p14="http://schemas.microsoft.com/office/powerpoint/2010/main" val="3628246293"/>
      </p:ext>
    </p:extLst>
  </p:cSld>
  <p:clrMapOvr>
    <a:masterClrMapping/>
  </p:clrMapOvr>
  <p:hf hdr="0" ftr="0" dt="0"/>
  <p:extLst>
    <p:ext uri="{DCECCB84-F9BA-43D5-87BE-67443E8EF086}">
      <p15:sldGuideLst xmlns:p15="http://schemas.microsoft.com/office/powerpoint/2012/main">
        <p15:guide id="1" orient="horz" pos="554">
          <p15:clr>
            <a:srgbClr val="FBAE40"/>
          </p15:clr>
        </p15:guide>
        <p15:guide id="2" pos="22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hasCustomPrompt="1"/>
          </p:nvPr>
        </p:nvSpPr>
        <p:spPr>
          <a:xfrm>
            <a:off x="4785766" y="1203325"/>
            <a:ext cx="4104000"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Content Placeholder 2"/>
          <p:cNvSpPr>
            <a:spLocks noGrp="1"/>
          </p:cNvSpPr>
          <p:nvPr>
            <p:ph sz="quarter" idx="22" hasCustomPrompt="1"/>
          </p:nvPr>
        </p:nvSpPr>
        <p:spPr>
          <a:xfrm>
            <a:off x="468313" y="1216219"/>
            <a:ext cx="4104000"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Placeholder 1">
            <a:extLst>
              <a:ext uri="{FF2B5EF4-FFF2-40B4-BE49-F238E27FC236}">
                <a16:creationId xmlns:a16="http://schemas.microsoft.com/office/drawing/2014/main" id="{3429D46B-70D5-A941-B69E-F996571B5A5C}"/>
              </a:ext>
            </a:extLst>
          </p:cNvPr>
          <p:cNvSpPr>
            <a:spLocks noGrp="1"/>
          </p:cNvSpPr>
          <p:nvPr>
            <p:ph type="title"/>
          </p:nvPr>
        </p:nvSpPr>
        <p:spPr>
          <a:xfrm>
            <a:off x="468314" y="326689"/>
            <a:ext cx="8421453" cy="417888"/>
          </a:xfrm>
          <a:prstGeom prst="rect">
            <a:avLst/>
          </a:prstGeom>
        </p:spPr>
        <p:txBody>
          <a:bodyPr vert="horz" lIns="0" tIns="0" rIns="0" bIns="0" rtlCol="0" anchor="t">
            <a:noAutofit/>
          </a:bodyPr>
          <a:lstStyle>
            <a:lvl1pPr>
              <a:defRPr>
                <a:solidFill>
                  <a:schemeClr val="tx1"/>
                </a:solidFill>
              </a:defRPr>
            </a:lvl1pPr>
          </a:lstStyle>
          <a:p>
            <a:r>
              <a:rPr lang="en-US"/>
              <a:t>Click To Edit Title</a:t>
            </a:r>
          </a:p>
        </p:txBody>
      </p:sp>
    </p:spTree>
    <p:extLst>
      <p:ext uri="{BB962C8B-B14F-4D97-AF65-F5344CB8AC3E}">
        <p14:creationId xmlns:p14="http://schemas.microsoft.com/office/powerpoint/2010/main" val="3629126391"/>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8" name="Content Placeholder 2"/>
          <p:cNvSpPr>
            <a:spLocks noGrp="1"/>
          </p:cNvSpPr>
          <p:nvPr>
            <p:ph sz="quarter" idx="31" hasCustomPrompt="1"/>
          </p:nvPr>
        </p:nvSpPr>
        <p:spPr>
          <a:xfrm>
            <a:off x="468313" y="1203326"/>
            <a:ext cx="8423276" cy="3176589"/>
          </a:xfrm>
        </p:spPr>
        <p:txBody>
          <a:bodyPr wrap="square">
            <a:noAutofit/>
          </a:bodyPr>
          <a:lstStyle>
            <a:lvl4pPr marL="750663" indent="-171399">
              <a:buFont typeface="Arial" panose="020B0604020202020204" pitchFamily="34" charset="0"/>
              <a:buChar char="•"/>
              <a:defRPr/>
            </a:lvl4pPr>
          </a:lstStyle>
          <a:p>
            <a:pPr lvl="0"/>
            <a:r>
              <a:rPr lang="en-US"/>
              <a:t>Click to edit master text styles</a:t>
            </a:r>
          </a:p>
          <a:p>
            <a:pPr lvl="1"/>
            <a:r>
              <a:rPr lang="en-US"/>
              <a:t>Click to edit master text styles</a:t>
            </a:r>
          </a:p>
          <a:p>
            <a:pPr lvl="2"/>
            <a:r>
              <a:rPr lang="en-US"/>
              <a:t>Second level</a:t>
            </a:r>
          </a:p>
          <a:p>
            <a:pPr lvl="3"/>
            <a:r>
              <a:rPr lang="en-US"/>
              <a:t>Third level	</a:t>
            </a:r>
          </a:p>
          <a:p>
            <a:pPr lvl="3"/>
            <a:r>
              <a:rPr lang="en-US"/>
              <a:t>Fourth level</a:t>
            </a:r>
          </a:p>
          <a:p>
            <a:pPr lvl="3"/>
            <a:endParaRPr lang="en-US"/>
          </a:p>
        </p:txBody>
      </p:sp>
      <p:sp>
        <p:nvSpPr>
          <p:cNvPr id="6" name="Title Placeholder 1">
            <a:extLst>
              <a:ext uri="{FF2B5EF4-FFF2-40B4-BE49-F238E27FC236}">
                <a16:creationId xmlns:a16="http://schemas.microsoft.com/office/drawing/2014/main" id="{685F3D4F-42E7-3F45-8A8B-2CF8F464DAE4}"/>
              </a:ext>
            </a:extLst>
          </p:cNvPr>
          <p:cNvSpPr>
            <a:spLocks noGrp="1"/>
          </p:cNvSpPr>
          <p:nvPr>
            <p:ph type="title"/>
          </p:nvPr>
        </p:nvSpPr>
        <p:spPr>
          <a:xfrm>
            <a:off x="468311" y="326689"/>
            <a:ext cx="8423277" cy="417888"/>
          </a:xfrm>
          <a:prstGeom prst="rect">
            <a:avLst/>
          </a:prstGeom>
        </p:spPr>
        <p:txBody>
          <a:bodyPr vert="horz" lIns="0" tIns="0" rIns="0" bIns="0" rtlCol="0" anchor="t">
            <a:noAutofit/>
          </a:bodyPr>
          <a:lstStyle>
            <a:lvl1pPr>
              <a:defRPr>
                <a:solidFill>
                  <a:schemeClr val="tx1"/>
                </a:solidFill>
              </a:defRPr>
            </a:lvl1pPr>
          </a:lstStyle>
          <a:p>
            <a:r>
              <a:rPr lang="en-US"/>
              <a:t>Click To Edit Title</a:t>
            </a:r>
          </a:p>
        </p:txBody>
      </p:sp>
    </p:spTree>
    <p:extLst>
      <p:ext uri="{BB962C8B-B14F-4D97-AF65-F5344CB8AC3E}">
        <p14:creationId xmlns:p14="http://schemas.microsoft.com/office/powerpoint/2010/main" val="3184489263"/>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hasCustomPrompt="1"/>
          </p:nvPr>
        </p:nvSpPr>
        <p:spPr>
          <a:xfrm>
            <a:off x="4785766" y="1203325"/>
            <a:ext cx="4104000"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Content Placeholder 2"/>
          <p:cNvSpPr>
            <a:spLocks noGrp="1"/>
          </p:cNvSpPr>
          <p:nvPr>
            <p:ph sz="quarter" idx="22" hasCustomPrompt="1"/>
          </p:nvPr>
        </p:nvSpPr>
        <p:spPr>
          <a:xfrm>
            <a:off x="468313" y="1216219"/>
            <a:ext cx="4104000"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Placeholder 1">
            <a:extLst>
              <a:ext uri="{FF2B5EF4-FFF2-40B4-BE49-F238E27FC236}">
                <a16:creationId xmlns:a16="http://schemas.microsoft.com/office/drawing/2014/main" id="{3429D46B-70D5-A941-B69E-F996571B5A5C}"/>
              </a:ext>
            </a:extLst>
          </p:cNvPr>
          <p:cNvSpPr>
            <a:spLocks noGrp="1"/>
          </p:cNvSpPr>
          <p:nvPr>
            <p:ph type="title"/>
          </p:nvPr>
        </p:nvSpPr>
        <p:spPr>
          <a:xfrm>
            <a:off x="468314" y="326689"/>
            <a:ext cx="8421453" cy="417888"/>
          </a:xfrm>
          <a:prstGeom prst="rect">
            <a:avLst/>
          </a:prstGeom>
        </p:spPr>
        <p:txBody>
          <a:bodyPr vert="horz" lIns="0" tIns="0" rIns="0" bIns="0" rtlCol="0" anchor="t">
            <a:noAutofit/>
          </a:bodyPr>
          <a:lstStyle>
            <a:lvl1pPr>
              <a:defRPr>
                <a:solidFill>
                  <a:schemeClr val="tx1"/>
                </a:solidFill>
              </a:defRPr>
            </a:lvl1pPr>
          </a:lstStyle>
          <a:p>
            <a:r>
              <a:rPr lang="en-US"/>
              <a:t>Click To Edit Title</a:t>
            </a:r>
          </a:p>
        </p:txBody>
      </p:sp>
    </p:spTree>
    <p:extLst>
      <p:ext uri="{BB962C8B-B14F-4D97-AF65-F5344CB8AC3E}">
        <p14:creationId xmlns:p14="http://schemas.microsoft.com/office/powerpoint/2010/main" val="254721809"/>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5" name="Content Placeholder 4"/>
          <p:cNvSpPr>
            <a:spLocks noGrp="1"/>
          </p:cNvSpPr>
          <p:nvPr>
            <p:ph sz="quarter" idx="24" hasCustomPrompt="1"/>
          </p:nvPr>
        </p:nvSpPr>
        <p:spPr>
          <a:xfrm>
            <a:off x="468313" y="1198259"/>
            <a:ext cx="8423276" cy="13861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1"/>
          <p:cNvSpPr>
            <a:spLocks noGrp="1"/>
          </p:cNvSpPr>
          <p:nvPr>
            <p:ph sz="quarter" idx="25" hasCustomPrompt="1"/>
          </p:nvPr>
        </p:nvSpPr>
        <p:spPr>
          <a:xfrm>
            <a:off x="475487" y="2890439"/>
            <a:ext cx="4104000"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13"/>
          <p:cNvSpPr>
            <a:spLocks noGrp="1"/>
          </p:cNvSpPr>
          <p:nvPr>
            <p:ph sz="quarter" idx="26" hasCustomPrompt="1"/>
          </p:nvPr>
        </p:nvSpPr>
        <p:spPr>
          <a:xfrm>
            <a:off x="4787588" y="2890438"/>
            <a:ext cx="4104000" cy="1472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Placeholder 1">
            <a:extLst>
              <a:ext uri="{FF2B5EF4-FFF2-40B4-BE49-F238E27FC236}">
                <a16:creationId xmlns:a16="http://schemas.microsoft.com/office/drawing/2014/main" id="{86B2BD9D-6436-EC4C-AE81-B4C747B44967}"/>
              </a:ext>
            </a:extLst>
          </p:cNvPr>
          <p:cNvSpPr>
            <a:spLocks noGrp="1"/>
          </p:cNvSpPr>
          <p:nvPr>
            <p:ph type="title"/>
          </p:nvPr>
        </p:nvSpPr>
        <p:spPr>
          <a:xfrm>
            <a:off x="468314" y="326689"/>
            <a:ext cx="8423275" cy="417888"/>
          </a:xfrm>
          <a:prstGeom prst="rect">
            <a:avLst/>
          </a:prstGeom>
        </p:spPr>
        <p:txBody>
          <a:bodyPr vert="horz" lIns="0" tIns="0" rIns="0" bIns="0" rtlCol="0" anchor="t">
            <a:noAutofit/>
          </a:bodyPr>
          <a:lstStyle/>
          <a:p>
            <a:r>
              <a:rPr lang="en-US"/>
              <a:t>Click To Edit Title</a:t>
            </a:r>
          </a:p>
        </p:txBody>
      </p:sp>
    </p:spTree>
    <p:extLst>
      <p:ext uri="{BB962C8B-B14F-4D97-AF65-F5344CB8AC3E}">
        <p14:creationId xmlns:p14="http://schemas.microsoft.com/office/powerpoint/2010/main" val="3080604631"/>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_wide and narrow">
    <p:spTree>
      <p:nvGrpSpPr>
        <p:cNvPr id="1" name=""/>
        <p:cNvGrpSpPr/>
        <p:nvPr/>
      </p:nvGrpSpPr>
      <p:grpSpPr>
        <a:xfrm>
          <a:off x="0" y="0"/>
          <a:ext cx="0" cy="0"/>
          <a:chOff x="0" y="0"/>
          <a:chExt cx="0" cy="0"/>
        </a:xfrm>
      </p:grpSpPr>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7"/>
          <p:cNvSpPr>
            <a:spLocks noGrp="1"/>
          </p:cNvSpPr>
          <p:nvPr>
            <p:ph sz="quarter" idx="19" hasCustomPrompt="1"/>
          </p:nvPr>
        </p:nvSpPr>
        <p:spPr>
          <a:xfrm>
            <a:off x="6192838" y="1201738"/>
            <a:ext cx="2698750" cy="3464356"/>
          </a:xfrm>
        </p:spPr>
        <p:txBody>
          <a:bodyPr>
            <a:noAutofit/>
          </a:bodyPr>
          <a:lstStyle>
            <a:lvl1pPr>
              <a:defRPr sz="1200"/>
            </a:lvl1pPr>
            <a:lvl2pPr>
              <a:defRPr sz="11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4">
            <a:extLst>
              <a:ext uri="{FF2B5EF4-FFF2-40B4-BE49-F238E27FC236}">
                <a16:creationId xmlns:a16="http://schemas.microsoft.com/office/drawing/2014/main" id="{B582054B-90E3-F444-AB10-1F9F83C72A6D}"/>
              </a:ext>
            </a:extLst>
          </p:cNvPr>
          <p:cNvSpPr>
            <a:spLocks noGrp="1"/>
          </p:cNvSpPr>
          <p:nvPr>
            <p:ph sz="quarter" idx="24" hasCustomPrompt="1"/>
          </p:nvPr>
        </p:nvSpPr>
        <p:spPr>
          <a:xfrm>
            <a:off x="468313" y="1198258"/>
            <a:ext cx="5366974" cy="351558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Placeholder 1">
            <a:extLst>
              <a:ext uri="{FF2B5EF4-FFF2-40B4-BE49-F238E27FC236}">
                <a16:creationId xmlns:a16="http://schemas.microsoft.com/office/drawing/2014/main" id="{90343F66-CE3A-A34A-8E6B-5F65C6F31FE4}"/>
              </a:ext>
            </a:extLst>
          </p:cNvPr>
          <p:cNvSpPr>
            <a:spLocks noGrp="1"/>
          </p:cNvSpPr>
          <p:nvPr>
            <p:ph type="title"/>
          </p:nvPr>
        </p:nvSpPr>
        <p:spPr>
          <a:xfrm>
            <a:off x="468314" y="326689"/>
            <a:ext cx="8423275" cy="417888"/>
          </a:xfrm>
          <a:prstGeom prst="rect">
            <a:avLst/>
          </a:prstGeom>
        </p:spPr>
        <p:txBody>
          <a:bodyPr vert="horz" lIns="0" tIns="0" rIns="0" bIns="0" rtlCol="0" anchor="t">
            <a:noAutofit/>
          </a:bodyPr>
          <a:lstStyle/>
          <a:p>
            <a:r>
              <a:rPr lang="en-US"/>
              <a:t>Click To Edit Title</a:t>
            </a:r>
          </a:p>
        </p:txBody>
      </p:sp>
    </p:spTree>
    <p:extLst>
      <p:ext uri="{BB962C8B-B14F-4D97-AF65-F5344CB8AC3E}">
        <p14:creationId xmlns:p14="http://schemas.microsoft.com/office/powerpoint/2010/main" val="1906888426"/>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12" name="Content Placeholder 11"/>
          <p:cNvSpPr>
            <a:spLocks noGrp="1"/>
          </p:cNvSpPr>
          <p:nvPr>
            <p:ph sz="quarter" idx="33" hasCustomPrompt="1"/>
          </p:nvPr>
        </p:nvSpPr>
        <p:spPr>
          <a:xfrm>
            <a:off x="468313" y="2872040"/>
            <a:ext cx="2628000"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14"/>
          <p:cNvSpPr>
            <a:spLocks noGrp="1"/>
          </p:cNvSpPr>
          <p:nvPr>
            <p:ph sz="quarter" idx="34" hasCustomPrompt="1"/>
          </p:nvPr>
        </p:nvSpPr>
        <p:spPr>
          <a:xfrm>
            <a:off x="3365951" y="2872040"/>
            <a:ext cx="2628000"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8"/>
          <p:cNvSpPr>
            <a:spLocks noGrp="1"/>
          </p:cNvSpPr>
          <p:nvPr>
            <p:ph sz="quarter" idx="35" hasCustomPrompt="1"/>
          </p:nvPr>
        </p:nvSpPr>
        <p:spPr>
          <a:xfrm>
            <a:off x="6263589" y="2872040"/>
            <a:ext cx="2628000" cy="14465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4">
            <a:extLst>
              <a:ext uri="{FF2B5EF4-FFF2-40B4-BE49-F238E27FC236}">
                <a16:creationId xmlns:a16="http://schemas.microsoft.com/office/drawing/2014/main" id="{7503704A-F4C8-564B-8757-33D94305449B}"/>
              </a:ext>
            </a:extLst>
          </p:cNvPr>
          <p:cNvSpPr>
            <a:spLocks noGrp="1"/>
          </p:cNvSpPr>
          <p:nvPr>
            <p:ph sz="quarter" idx="24" hasCustomPrompt="1"/>
          </p:nvPr>
        </p:nvSpPr>
        <p:spPr>
          <a:xfrm>
            <a:off x="468313" y="1198259"/>
            <a:ext cx="8423276" cy="13861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Placeholder 1">
            <a:extLst>
              <a:ext uri="{FF2B5EF4-FFF2-40B4-BE49-F238E27FC236}">
                <a16:creationId xmlns:a16="http://schemas.microsoft.com/office/drawing/2014/main" id="{C752A79D-C915-7047-B5FC-E87FB98ABD31}"/>
              </a:ext>
            </a:extLst>
          </p:cNvPr>
          <p:cNvSpPr>
            <a:spLocks noGrp="1"/>
          </p:cNvSpPr>
          <p:nvPr>
            <p:ph type="title"/>
          </p:nvPr>
        </p:nvSpPr>
        <p:spPr>
          <a:xfrm>
            <a:off x="468313" y="326689"/>
            <a:ext cx="8423276" cy="417888"/>
          </a:xfrm>
          <a:prstGeom prst="rect">
            <a:avLst/>
          </a:prstGeom>
        </p:spPr>
        <p:txBody>
          <a:bodyPr vert="horz" lIns="0" tIns="0" rIns="0" bIns="0" rtlCol="0" anchor="t">
            <a:noAutofit/>
          </a:bodyPr>
          <a:lstStyle/>
          <a:p>
            <a:r>
              <a:rPr lang="en-US"/>
              <a:t>Click To Edit Title</a:t>
            </a:r>
          </a:p>
        </p:txBody>
      </p:sp>
    </p:spTree>
    <p:extLst>
      <p:ext uri="{BB962C8B-B14F-4D97-AF65-F5344CB8AC3E}">
        <p14:creationId xmlns:p14="http://schemas.microsoft.com/office/powerpoint/2010/main" val="1244827717"/>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DAD8-93FA-1928-810E-CFD6B036E2BC}"/>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976D1F-FCFA-9E35-6943-61CA9907F82D}"/>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EA1E78-D9B6-31F6-BBB6-B52EA42EF234}"/>
              </a:ext>
            </a:extLst>
          </p:cNvPr>
          <p:cNvSpPr>
            <a:spLocks noGrp="1"/>
          </p:cNvSpPr>
          <p:nvPr>
            <p:ph type="dt" sz="half" idx="10"/>
          </p:nvPr>
        </p:nvSpPr>
        <p:spPr/>
        <p:txBody>
          <a:bodyPr/>
          <a:lstStyle/>
          <a:p>
            <a:fld id="{E9CC9B57-0B76-4475-ACA7-5E980B956EC3}" type="datetimeFigureOut">
              <a:rPr lang="en-US" smtClean="0"/>
              <a:t>6/20/2023</a:t>
            </a:fld>
            <a:endParaRPr lang="en-US"/>
          </a:p>
        </p:txBody>
      </p:sp>
      <p:sp>
        <p:nvSpPr>
          <p:cNvPr id="5" name="Footer Placeholder 4">
            <a:extLst>
              <a:ext uri="{FF2B5EF4-FFF2-40B4-BE49-F238E27FC236}">
                <a16:creationId xmlns:a16="http://schemas.microsoft.com/office/drawing/2014/main" id="{ACE037EC-F86C-4091-B773-D52805619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8F671-B679-EFDC-41F8-695991A5EB74}"/>
              </a:ext>
            </a:extLst>
          </p:cNvPr>
          <p:cNvSpPr>
            <a:spLocks noGrp="1"/>
          </p:cNvSpPr>
          <p:nvPr>
            <p:ph type="sldNum" sz="quarter" idx="12"/>
          </p:nvPr>
        </p:nvSpPr>
        <p:spPr/>
        <p:txBody>
          <a:bodyPr/>
          <a:lstStyle/>
          <a:p>
            <a:fld id="{0FAAEA20-8B0D-4416-9E34-931F586140E6}" type="slidenum">
              <a:rPr lang="en-US" smtClean="0"/>
              <a:t>‹#›</a:t>
            </a:fld>
            <a:endParaRPr lang="en-US"/>
          </a:p>
        </p:txBody>
      </p:sp>
    </p:spTree>
    <p:extLst>
      <p:ext uri="{BB962C8B-B14F-4D97-AF65-F5344CB8AC3E}">
        <p14:creationId xmlns:p14="http://schemas.microsoft.com/office/powerpoint/2010/main" val="2660141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21" name="Rectangle 20"/>
          <p:cNvSpPr/>
          <p:nvPr userDrawn="1"/>
        </p:nvSpPr>
        <p:spPr>
          <a:xfrm>
            <a:off x="0" y="2"/>
            <a:ext cx="9144000" cy="1276141"/>
          </a:xfrm>
          <a:prstGeom prst="rect">
            <a:avLst/>
          </a:prstGeom>
          <a:solidFill>
            <a:srgbClr val="FF8225"/>
          </a:solidFill>
          <a:ln>
            <a:noFill/>
          </a:ln>
          <a:effectLst/>
        </p:spPr>
        <p:style>
          <a:lnRef idx="1">
            <a:schemeClr val="accent1"/>
          </a:lnRef>
          <a:fillRef idx="3">
            <a:schemeClr val="accent1"/>
          </a:fillRef>
          <a:effectRef idx="2">
            <a:schemeClr val="accent1"/>
          </a:effectRef>
          <a:fontRef idx="minor">
            <a:schemeClr val="lt1"/>
          </a:fontRef>
        </p:style>
        <p:txBody>
          <a:bodyPr lIns="91409" tIns="45704" rIns="91409" bIns="45704" rtlCol="0" anchor="ctr"/>
          <a:lstStyle/>
          <a:p>
            <a:pPr algn="ctr"/>
            <a:endParaRPr lang="en-US" sz="1799">
              <a:solidFill>
                <a:schemeClr val="tx2"/>
              </a:solidFill>
            </a:endParaRPr>
          </a:p>
        </p:txBody>
      </p:sp>
      <p:sp>
        <p:nvSpPr>
          <p:cNvPr id="5" name="Content Placeholder 4"/>
          <p:cNvSpPr>
            <a:spLocks noGrp="1"/>
          </p:cNvSpPr>
          <p:nvPr>
            <p:ph sz="quarter" idx="32" hasCustomPrompt="1"/>
          </p:nvPr>
        </p:nvSpPr>
        <p:spPr>
          <a:xfrm>
            <a:off x="468313" y="1735872"/>
            <a:ext cx="8423276" cy="264404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sp>
        <p:nvSpPr>
          <p:cNvPr id="22" name="Rectangle 21"/>
          <p:cNvSpPr/>
          <p:nvPr userDrawn="1"/>
        </p:nvSpPr>
        <p:spPr>
          <a:xfrm>
            <a:off x="0" y="1105321"/>
            <a:ext cx="9144000" cy="371789"/>
          </a:xfrm>
          <a:prstGeom prst="rect">
            <a:avLst/>
          </a:prstGeom>
          <a:solidFill>
            <a:srgbClr val="FF822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09" tIns="45704" rIns="91409" bIns="45704" rtlCol="0" anchor="ctr"/>
          <a:lstStyle/>
          <a:p>
            <a:pPr algn="ctr"/>
            <a:endParaRPr lang="en-US" sz="1799">
              <a:solidFill>
                <a:schemeClr val="tx2"/>
              </a:solidFill>
            </a:endParaRPr>
          </a:p>
        </p:txBody>
      </p:sp>
      <p:sp>
        <p:nvSpPr>
          <p:cNvPr id="15" name="Text Placeholder 11"/>
          <p:cNvSpPr>
            <a:spLocks noGrp="1"/>
          </p:cNvSpPr>
          <p:nvPr>
            <p:ph type="body" sz="quarter" idx="33" hasCustomPrompt="1"/>
          </p:nvPr>
        </p:nvSpPr>
        <p:spPr>
          <a:xfrm>
            <a:off x="468313" y="230187"/>
            <a:ext cx="8431212" cy="369332"/>
          </a:xfrm>
        </p:spPr>
        <p:txBody>
          <a:bodyPr>
            <a:noAutofit/>
          </a:bodyPr>
          <a:lstStyle>
            <a:lvl1pPr>
              <a:buFontTx/>
              <a:buNone/>
              <a:defRPr sz="2399">
                <a:solidFill>
                  <a:schemeClr val="bg1"/>
                </a:solidFill>
              </a:defRPr>
            </a:lvl1pPr>
            <a:lvl2pPr>
              <a:buFontTx/>
              <a:buNone/>
              <a:defRPr/>
            </a:lvl2pPr>
            <a:lvl3pPr>
              <a:buFontTx/>
              <a:buNone/>
              <a:defRPr/>
            </a:lvl3pPr>
            <a:lvl4pPr>
              <a:buFontTx/>
              <a:buNone/>
              <a:defRPr/>
            </a:lvl4pPr>
            <a:lvl5pPr>
              <a:buFontTx/>
              <a:buNone/>
              <a:defRPr/>
            </a:lvl5pPr>
          </a:lstStyle>
          <a:p>
            <a:pPr lvl="0"/>
            <a:r>
              <a:rPr lang="en-US"/>
              <a:t>Slide title</a:t>
            </a:r>
          </a:p>
        </p:txBody>
      </p:sp>
      <p:sp>
        <p:nvSpPr>
          <p:cNvPr id="16" name="Text Placeholder 13"/>
          <p:cNvSpPr>
            <a:spLocks noGrp="1"/>
          </p:cNvSpPr>
          <p:nvPr>
            <p:ph type="body" sz="quarter" idx="34" hasCustomPrompt="1"/>
          </p:nvPr>
        </p:nvSpPr>
        <p:spPr>
          <a:xfrm>
            <a:off x="468313" y="683366"/>
            <a:ext cx="8431212" cy="253916"/>
          </a:xfrm>
        </p:spPr>
        <p:txBody>
          <a:bodyPr>
            <a:noAutofit/>
          </a:bodyPr>
          <a:lstStyle>
            <a:lvl1pPr marL="358654" indent="-342785">
              <a:buFontTx/>
              <a:buNone/>
              <a:defRPr sz="1799">
                <a:solidFill>
                  <a:schemeClr val="bg1"/>
                </a:solidFill>
              </a:defRPr>
            </a:lvl1pPr>
            <a:lvl2pPr marL="407851" indent="-228523">
              <a:buFontTx/>
              <a:buNone/>
              <a:defRPr/>
            </a:lvl2pPr>
            <a:lvl3pPr marL="587178" indent="-228523">
              <a:buFontTx/>
              <a:buNone/>
              <a:defRPr/>
            </a:lvl3pPr>
            <a:lvl4pPr marL="768093" indent="-228523">
              <a:buFontTx/>
              <a:buNone/>
              <a:defRPr/>
            </a:lvl4pPr>
            <a:lvl5pPr marL="939485" indent="-228523">
              <a:buFontTx/>
              <a:buNone/>
              <a:defRPr/>
            </a:lvl5pPr>
          </a:lstStyle>
          <a:p>
            <a:pPr lvl="0"/>
            <a:r>
              <a:rPr lang="en-US"/>
              <a:t>Section description</a:t>
            </a:r>
          </a:p>
        </p:txBody>
      </p:sp>
    </p:spTree>
    <p:extLst>
      <p:ext uri="{BB962C8B-B14F-4D97-AF65-F5344CB8AC3E}">
        <p14:creationId xmlns:p14="http://schemas.microsoft.com/office/powerpoint/2010/main" val="901189711"/>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 Emp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432751"/>
            <a:ext cx="8229600" cy="770847"/>
          </a:xfrm>
        </p:spPr>
        <p:txBody>
          <a:bodyPr lIns="0" tIns="0" rIns="0" bIns="0" anchor="t" anchorCtr="0">
            <a:normAutofit/>
          </a:bodyPr>
          <a:lstStyle>
            <a:lvl1pPr algn="l">
              <a:lnSpc>
                <a:spcPts val="2599"/>
              </a:lnSpc>
              <a:defRPr sz="2499">
                <a:solidFill>
                  <a:srgbClr val="484848"/>
                </a:solidFill>
              </a:defRPr>
            </a:lvl1pPr>
          </a:lstStyle>
          <a:p>
            <a:r>
              <a:rPr lang="en-US"/>
              <a:t>Click to edit Master title style</a:t>
            </a:r>
            <a:endParaRPr lang="pl-PL"/>
          </a:p>
        </p:txBody>
      </p:sp>
      <p:sp>
        <p:nvSpPr>
          <p:cNvPr id="8" name="Rectangle 7"/>
          <p:cNvSpPr/>
          <p:nvPr userDrawn="1"/>
        </p:nvSpPr>
        <p:spPr>
          <a:xfrm>
            <a:off x="0" y="0"/>
            <a:ext cx="9144000" cy="104400"/>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a:p>
        </p:txBody>
      </p:sp>
      <p:sp>
        <p:nvSpPr>
          <p:cNvPr id="11" name="Right Triangle 10"/>
          <p:cNvSpPr>
            <a:spLocks noChangeAspect="1"/>
          </p:cNvSpPr>
          <p:nvPr userDrawn="1"/>
        </p:nvSpPr>
        <p:spPr>
          <a:xfrm rot="18900000">
            <a:off x="496303" y="-306000"/>
            <a:ext cx="612000" cy="612000"/>
          </a:xfrm>
          <a:prstGeom prst="rtTriangl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baseline="0"/>
          </a:p>
        </p:txBody>
      </p:sp>
      <p:sp>
        <p:nvSpPr>
          <p:cNvPr id="10" name="Slide Number Placeholder 5"/>
          <p:cNvSpPr>
            <a:spLocks noGrp="1"/>
          </p:cNvSpPr>
          <p:nvPr>
            <p:ph type="sldNum" sz="quarter" idx="4"/>
          </p:nvPr>
        </p:nvSpPr>
        <p:spPr>
          <a:xfrm>
            <a:off x="539552" y="52201"/>
            <a:ext cx="504056" cy="273844"/>
          </a:xfrm>
          <a:prstGeom prst="rect">
            <a:avLst/>
          </a:prstGeom>
        </p:spPr>
        <p:txBody>
          <a:bodyPr vert="horz" lIns="91440" tIns="45720" rIns="91440" bIns="45720" rtlCol="0" anchor="ctr"/>
          <a:lstStyle>
            <a:lvl1pPr algn="ctr">
              <a:defRPr sz="1600">
                <a:solidFill>
                  <a:schemeClr val="bg1"/>
                </a:solidFill>
              </a:defRPr>
            </a:lvl1pPr>
          </a:lstStyle>
          <a:p>
            <a:fld id="{EB62697A-9705-46B5-8CC3-00E526E87932}" type="slidenum">
              <a:rPr lang="pl-PL" smtClean="0"/>
              <a:pPr/>
              <a:t>‹#›</a:t>
            </a:fld>
            <a:endParaRPr lang="pl-PL"/>
          </a:p>
        </p:txBody>
      </p:sp>
      <p:cxnSp>
        <p:nvCxnSpPr>
          <p:cNvPr id="9" name="Straight Connector 8"/>
          <p:cNvCxnSpPr/>
          <p:nvPr userDrawn="1"/>
        </p:nvCxnSpPr>
        <p:spPr>
          <a:xfrm>
            <a:off x="899592" y="1173617"/>
            <a:ext cx="8244408" cy="0"/>
          </a:xfrm>
          <a:prstGeom prst="line">
            <a:avLst/>
          </a:prstGeom>
          <a:ln w="41910">
            <a:solidFill>
              <a:srgbClr val="DADA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185321"/>
      </p:ext>
    </p:extLst>
  </p:cSld>
  <p:clrMapOvr>
    <a:masterClrMapping/>
  </p:clrMapOvr>
  <p:hf hdr="0" ftr="0" dt="0"/>
  <p:extLst>
    <p:ext uri="{DCECCB84-F9BA-43D5-87BE-67443E8EF086}">
      <p15:sldGuideLst xmlns:p15="http://schemas.microsoft.com/office/powerpoint/2012/main">
        <p15:guide id="1" orient="horz" pos="75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7BD1303-888F-5E4E-B281-A6A0DBB423C2}"/>
              </a:ext>
            </a:extLst>
          </p:cNvPr>
          <p:cNvSpPr/>
          <p:nvPr userDrawn="1"/>
        </p:nvSpPr>
        <p:spPr>
          <a:xfrm>
            <a:off x="-6350" y="6075"/>
            <a:ext cx="9150350" cy="514509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a:solidFill>
                <a:schemeClr val="bg2"/>
              </a:solidFill>
            </a:endParaRPr>
          </a:p>
        </p:txBody>
      </p:sp>
      <p:sp>
        <p:nvSpPr>
          <p:cNvPr id="12" name="Text Placeholder 4"/>
          <p:cNvSpPr>
            <a:spLocks noGrp="1"/>
          </p:cNvSpPr>
          <p:nvPr>
            <p:ph type="body" sz="quarter" idx="11" hasCustomPrompt="1"/>
          </p:nvPr>
        </p:nvSpPr>
        <p:spPr>
          <a:xfrm>
            <a:off x="750570" y="1640725"/>
            <a:ext cx="5329238" cy="2807767"/>
          </a:xfrm>
          <a:noFill/>
        </p:spPr>
        <p:txBody>
          <a:bodyPr/>
          <a:lstStyle>
            <a:lvl1pPr algn="l">
              <a:lnSpc>
                <a:spcPts val="2999"/>
              </a:lnSpc>
              <a:defRPr>
                <a:solidFill>
                  <a:schemeClr val="tx1"/>
                </a:solidFill>
              </a:defRPr>
            </a:lvl1pPr>
          </a:lstStyle>
          <a:p>
            <a:pPr algn="l">
              <a:lnSpc>
                <a:spcPts val="3000"/>
              </a:lnSpc>
            </a:pPr>
            <a:r>
              <a:rPr lang="pl-PL" sz="1999" b="1" i="0">
                <a:solidFill>
                  <a:srgbClr val="484848"/>
                </a:solidFill>
              </a:rPr>
              <a:t>01 – </a:t>
            </a:r>
            <a:r>
              <a:rPr lang="pl-PL" sz="1999" b="1" i="0" err="1">
                <a:solidFill>
                  <a:srgbClr val="484848"/>
                </a:solidFill>
              </a:rPr>
              <a:t>Title</a:t>
            </a:r>
            <a:endParaRPr lang="pl-PL" sz="1999" b="1" i="0">
              <a:solidFill>
                <a:srgbClr val="484848"/>
              </a:solidFill>
            </a:endParaRPr>
          </a:p>
          <a:p>
            <a:pPr algn="l">
              <a:lnSpc>
                <a:spcPts val="3000"/>
              </a:lnSpc>
            </a:pPr>
            <a:r>
              <a:rPr lang="pl-PL" sz="1999" b="1" i="0">
                <a:solidFill>
                  <a:srgbClr val="484848"/>
                </a:solidFill>
              </a:rPr>
              <a:t>02 – </a:t>
            </a:r>
            <a:r>
              <a:rPr lang="pl-PL" sz="1999" b="1" i="0" err="1">
                <a:solidFill>
                  <a:srgbClr val="484848"/>
                </a:solidFill>
              </a:rPr>
              <a:t>Next</a:t>
            </a:r>
            <a:r>
              <a:rPr lang="pl-PL" sz="1999" b="1" i="0">
                <a:solidFill>
                  <a:srgbClr val="484848"/>
                </a:solidFill>
              </a:rPr>
              <a:t> </a:t>
            </a:r>
            <a:r>
              <a:rPr lang="pl-PL" sz="1999" b="1" i="0" err="1">
                <a:solidFill>
                  <a:srgbClr val="484848"/>
                </a:solidFill>
              </a:rPr>
              <a:t>title</a:t>
            </a:r>
            <a:endParaRPr lang="pl-PL" sz="1999" b="1" i="0">
              <a:solidFill>
                <a:srgbClr val="484848"/>
              </a:solidFill>
            </a:endParaRPr>
          </a:p>
          <a:p>
            <a:pPr algn="l">
              <a:lnSpc>
                <a:spcPts val="3000"/>
              </a:lnSpc>
            </a:pPr>
            <a:r>
              <a:rPr lang="pl-PL" sz="1999" b="1" i="0">
                <a:solidFill>
                  <a:srgbClr val="484848"/>
                </a:solidFill>
              </a:rPr>
              <a:t>03 – </a:t>
            </a:r>
            <a:r>
              <a:rPr lang="pl-PL" sz="1999" b="1" i="0" err="1">
                <a:solidFill>
                  <a:srgbClr val="484848"/>
                </a:solidFill>
              </a:rPr>
              <a:t>Title</a:t>
            </a:r>
            <a:endParaRPr lang="pl-PL" sz="1999" b="1" i="0">
              <a:solidFill>
                <a:srgbClr val="484848"/>
              </a:solidFill>
            </a:endParaRPr>
          </a:p>
          <a:p>
            <a:pPr algn="l">
              <a:lnSpc>
                <a:spcPts val="3000"/>
              </a:lnSpc>
            </a:pPr>
            <a:r>
              <a:rPr lang="pl-PL" sz="1999" b="1" i="0">
                <a:solidFill>
                  <a:srgbClr val="484848"/>
                </a:solidFill>
              </a:rPr>
              <a:t>04 – </a:t>
            </a:r>
            <a:r>
              <a:rPr lang="pl-PL" sz="1999" b="1" i="0" err="1">
                <a:solidFill>
                  <a:srgbClr val="484848"/>
                </a:solidFill>
              </a:rPr>
              <a:t>Next</a:t>
            </a:r>
            <a:r>
              <a:rPr lang="pl-PL" sz="1999" b="1" i="0">
                <a:solidFill>
                  <a:srgbClr val="484848"/>
                </a:solidFill>
              </a:rPr>
              <a:t> </a:t>
            </a:r>
            <a:r>
              <a:rPr lang="pl-PL" sz="1999" b="1" i="0" err="1">
                <a:solidFill>
                  <a:srgbClr val="484848"/>
                </a:solidFill>
              </a:rPr>
              <a:t>title</a:t>
            </a:r>
            <a:endParaRPr lang="pl-PL" sz="1999" b="1" i="0">
              <a:solidFill>
                <a:srgbClr val="484848"/>
              </a:solidFill>
            </a:endParaRPr>
          </a:p>
          <a:p>
            <a:pPr algn="l">
              <a:lnSpc>
                <a:spcPts val="3000"/>
              </a:lnSpc>
            </a:pPr>
            <a:r>
              <a:rPr lang="pl-PL" sz="1999" b="1" i="0">
                <a:solidFill>
                  <a:srgbClr val="484848"/>
                </a:solidFill>
              </a:rPr>
              <a:t>05 – </a:t>
            </a:r>
            <a:r>
              <a:rPr lang="pl-PL" sz="1999" b="1" i="0" err="1">
                <a:solidFill>
                  <a:srgbClr val="484848"/>
                </a:solidFill>
              </a:rPr>
              <a:t>Next</a:t>
            </a:r>
            <a:r>
              <a:rPr lang="pl-PL" sz="1999" b="1" i="0">
                <a:solidFill>
                  <a:srgbClr val="484848"/>
                </a:solidFill>
              </a:rPr>
              <a:t> </a:t>
            </a:r>
            <a:r>
              <a:rPr lang="pl-PL" sz="1999" b="1" i="0" err="1">
                <a:solidFill>
                  <a:srgbClr val="484848"/>
                </a:solidFill>
              </a:rPr>
              <a:t>title</a:t>
            </a:r>
            <a:endParaRPr lang="pl-PL" sz="1999" b="1" i="0">
              <a:solidFill>
                <a:srgbClr val="484848"/>
              </a:solidFill>
            </a:endParaRPr>
          </a:p>
          <a:p>
            <a:pPr algn="l">
              <a:lnSpc>
                <a:spcPts val="3000"/>
              </a:lnSpc>
            </a:pPr>
            <a:r>
              <a:rPr lang="pl-PL" sz="1999" b="1" i="0">
                <a:solidFill>
                  <a:srgbClr val="484848"/>
                </a:solidFill>
              </a:rPr>
              <a:t>06 – </a:t>
            </a:r>
            <a:r>
              <a:rPr lang="pl-PL" sz="1999" b="1" i="0" err="1">
                <a:solidFill>
                  <a:srgbClr val="484848"/>
                </a:solidFill>
              </a:rPr>
              <a:t>Next</a:t>
            </a:r>
            <a:r>
              <a:rPr lang="pl-PL" sz="1999" b="1" i="0">
                <a:solidFill>
                  <a:srgbClr val="484848"/>
                </a:solidFill>
              </a:rPr>
              <a:t> </a:t>
            </a:r>
            <a:r>
              <a:rPr lang="pl-PL" sz="1999" b="1" i="0" err="1">
                <a:solidFill>
                  <a:srgbClr val="484848"/>
                </a:solidFill>
              </a:rPr>
              <a:t>title</a:t>
            </a:r>
            <a:endParaRPr lang="pl-PL" sz="1999" b="1" i="0">
              <a:solidFill>
                <a:srgbClr val="484848"/>
              </a:solidFill>
            </a:endParaRPr>
          </a:p>
        </p:txBody>
      </p:sp>
      <p:sp>
        <p:nvSpPr>
          <p:cNvPr id="13" name="Regular Pentagon 19">
            <a:extLst>
              <a:ext uri="{FF2B5EF4-FFF2-40B4-BE49-F238E27FC236}">
                <a16:creationId xmlns:a16="http://schemas.microsoft.com/office/drawing/2014/main" id="{41AAD17C-7EAD-B44F-9693-EB67886CC809}"/>
              </a:ext>
            </a:extLst>
          </p:cNvPr>
          <p:cNvSpPr/>
          <p:nvPr userDrawn="1"/>
        </p:nvSpPr>
        <p:spPr>
          <a:xfrm>
            <a:off x="7010400" y="479"/>
            <a:ext cx="2137788" cy="2394753"/>
          </a:xfrm>
          <a:custGeom>
            <a:avLst/>
            <a:gdLst>
              <a:gd name="connsiteX0" fmla="*/ 1 w 720080"/>
              <a:gd name="connsiteY0" fmla="*/ 261948 h 685790"/>
              <a:gd name="connsiteX1" fmla="*/ 360040 w 720080"/>
              <a:gd name="connsiteY1" fmla="*/ 0 h 685790"/>
              <a:gd name="connsiteX2" fmla="*/ 720079 w 720080"/>
              <a:gd name="connsiteY2" fmla="*/ 261948 h 685790"/>
              <a:gd name="connsiteX3" fmla="*/ 582556 w 720080"/>
              <a:gd name="connsiteY3" fmla="*/ 685788 h 685790"/>
              <a:gd name="connsiteX4" fmla="*/ 137524 w 720080"/>
              <a:gd name="connsiteY4" fmla="*/ 685788 h 685790"/>
              <a:gd name="connsiteX5" fmla="*/ 1 w 720080"/>
              <a:gd name="connsiteY5" fmla="*/ 261948 h 685790"/>
              <a:gd name="connsiteX0" fmla="*/ 0 w 4817204"/>
              <a:gd name="connsiteY0" fmla="*/ 261948 h 4139202"/>
              <a:gd name="connsiteX1" fmla="*/ 360039 w 4817204"/>
              <a:gd name="connsiteY1" fmla="*/ 0 h 4139202"/>
              <a:gd name="connsiteX2" fmla="*/ 720078 w 4817204"/>
              <a:gd name="connsiteY2" fmla="*/ 261948 h 4139202"/>
              <a:gd name="connsiteX3" fmla="*/ 4817204 w 4817204"/>
              <a:gd name="connsiteY3" fmla="*/ 4139202 h 4139202"/>
              <a:gd name="connsiteX4" fmla="*/ 137523 w 4817204"/>
              <a:gd name="connsiteY4" fmla="*/ 685788 h 4139202"/>
              <a:gd name="connsiteX5" fmla="*/ 0 w 4817204"/>
              <a:gd name="connsiteY5" fmla="*/ 261948 h 4139202"/>
              <a:gd name="connsiteX0" fmla="*/ 0 w 5304327"/>
              <a:gd name="connsiteY0" fmla="*/ 261948 h 4139202"/>
              <a:gd name="connsiteX1" fmla="*/ 360039 w 5304327"/>
              <a:gd name="connsiteY1" fmla="*/ 0 h 4139202"/>
              <a:gd name="connsiteX2" fmla="*/ 720078 w 5304327"/>
              <a:gd name="connsiteY2" fmla="*/ 261948 h 4139202"/>
              <a:gd name="connsiteX3" fmla="*/ 4817204 w 5304327"/>
              <a:gd name="connsiteY3" fmla="*/ 4139202 h 4139202"/>
              <a:gd name="connsiteX4" fmla="*/ 5304327 w 5304327"/>
              <a:gd name="connsiteY4" fmla="*/ 3615419 h 4139202"/>
              <a:gd name="connsiteX5" fmla="*/ 0 w 5304327"/>
              <a:gd name="connsiteY5" fmla="*/ 261948 h 4139202"/>
              <a:gd name="connsiteX0" fmla="*/ 4931052 w 4944288"/>
              <a:gd name="connsiteY0" fmla="*/ 0 h 4472058"/>
              <a:gd name="connsiteX1" fmla="*/ 0 w 4944288"/>
              <a:gd name="connsiteY1" fmla="*/ 332856 h 4472058"/>
              <a:gd name="connsiteX2" fmla="*/ 360039 w 4944288"/>
              <a:gd name="connsiteY2" fmla="*/ 594804 h 4472058"/>
              <a:gd name="connsiteX3" fmla="*/ 4457165 w 4944288"/>
              <a:gd name="connsiteY3" fmla="*/ 4472058 h 4472058"/>
              <a:gd name="connsiteX4" fmla="*/ 4944288 w 4944288"/>
              <a:gd name="connsiteY4" fmla="*/ 3948275 h 4472058"/>
              <a:gd name="connsiteX5" fmla="*/ 4931052 w 4944288"/>
              <a:gd name="connsiteY5" fmla="*/ 0 h 4472058"/>
              <a:gd name="connsiteX0" fmla="*/ 4571013 w 4584249"/>
              <a:gd name="connsiteY0" fmla="*/ 13373 h 4485431"/>
              <a:gd name="connsiteX1" fmla="*/ 1593049 w 4584249"/>
              <a:gd name="connsiteY1" fmla="*/ 0 h 4485431"/>
              <a:gd name="connsiteX2" fmla="*/ 0 w 4584249"/>
              <a:gd name="connsiteY2" fmla="*/ 608177 h 4485431"/>
              <a:gd name="connsiteX3" fmla="*/ 4097126 w 4584249"/>
              <a:gd name="connsiteY3" fmla="*/ 4485431 h 4485431"/>
              <a:gd name="connsiteX4" fmla="*/ 4584249 w 4584249"/>
              <a:gd name="connsiteY4" fmla="*/ 3961648 h 4485431"/>
              <a:gd name="connsiteX5" fmla="*/ 4571013 w 4584249"/>
              <a:gd name="connsiteY5" fmla="*/ 13373 h 4485431"/>
              <a:gd name="connsiteX0" fmla="*/ 3541204 w 3554440"/>
              <a:gd name="connsiteY0" fmla="*/ 13373 h 4485431"/>
              <a:gd name="connsiteX1" fmla="*/ 563240 w 3554440"/>
              <a:gd name="connsiteY1" fmla="*/ 0 h 4485431"/>
              <a:gd name="connsiteX2" fmla="*/ 0 w 3554440"/>
              <a:gd name="connsiteY2" fmla="*/ 1087571 h 4485431"/>
              <a:gd name="connsiteX3" fmla="*/ 3067317 w 3554440"/>
              <a:gd name="connsiteY3" fmla="*/ 4485431 h 4485431"/>
              <a:gd name="connsiteX4" fmla="*/ 3554440 w 3554440"/>
              <a:gd name="connsiteY4" fmla="*/ 3961648 h 4485431"/>
              <a:gd name="connsiteX5" fmla="*/ 3541204 w 3554440"/>
              <a:gd name="connsiteY5" fmla="*/ 13373 h 4485431"/>
              <a:gd name="connsiteX0" fmla="*/ 3993965 w 4007201"/>
              <a:gd name="connsiteY0" fmla="*/ 13373 h 4485431"/>
              <a:gd name="connsiteX1" fmla="*/ 1016001 w 4007201"/>
              <a:gd name="connsiteY1" fmla="*/ 0 h 4485431"/>
              <a:gd name="connsiteX2" fmla="*/ 0 w 4007201"/>
              <a:gd name="connsiteY2" fmla="*/ 998795 h 4485431"/>
              <a:gd name="connsiteX3" fmla="*/ 3520078 w 4007201"/>
              <a:gd name="connsiteY3" fmla="*/ 4485431 h 4485431"/>
              <a:gd name="connsiteX4" fmla="*/ 4007201 w 4007201"/>
              <a:gd name="connsiteY4" fmla="*/ 3961648 h 4485431"/>
              <a:gd name="connsiteX5" fmla="*/ 3993965 w 4007201"/>
              <a:gd name="connsiteY5" fmla="*/ 13373 h 4485431"/>
              <a:gd name="connsiteX0" fmla="*/ 3993965 w 4007201"/>
              <a:gd name="connsiteY0" fmla="*/ 0 h 4472058"/>
              <a:gd name="connsiteX1" fmla="*/ 1016001 w 4007201"/>
              <a:gd name="connsiteY1" fmla="*/ 24727 h 4472058"/>
              <a:gd name="connsiteX2" fmla="*/ 0 w 4007201"/>
              <a:gd name="connsiteY2" fmla="*/ 985422 h 4472058"/>
              <a:gd name="connsiteX3" fmla="*/ 3520078 w 4007201"/>
              <a:gd name="connsiteY3" fmla="*/ 4472058 h 4472058"/>
              <a:gd name="connsiteX4" fmla="*/ 4007201 w 4007201"/>
              <a:gd name="connsiteY4" fmla="*/ 3948275 h 4472058"/>
              <a:gd name="connsiteX5" fmla="*/ 3993965 w 4007201"/>
              <a:gd name="connsiteY5" fmla="*/ 0 h 4472058"/>
              <a:gd name="connsiteX0" fmla="*/ 3993965 w 4007201"/>
              <a:gd name="connsiteY0" fmla="*/ 3848 h 4475906"/>
              <a:gd name="connsiteX1" fmla="*/ 992189 w 4007201"/>
              <a:gd name="connsiteY1" fmla="*/ 0 h 4475906"/>
              <a:gd name="connsiteX2" fmla="*/ 0 w 4007201"/>
              <a:gd name="connsiteY2" fmla="*/ 989270 h 4475906"/>
              <a:gd name="connsiteX3" fmla="*/ 3520078 w 4007201"/>
              <a:gd name="connsiteY3" fmla="*/ 4475906 h 4475906"/>
              <a:gd name="connsiteX4" fmla="*/ 4007201 w 4007201"/>
              <a:gd name="connsiteY4" fmla="*/ 3952123 h 4475906"/>
              <a:gd name="connsiteX5" fmla="*/ 3993965 w 4007201"/>
              <a:gd name="connsiteY5" fmla="*/ 3848 h 4475906"/>
              <a:gd name="connsiteX0" fmla="*/ 3908240 w 4007201"/>
              <a:gd name="connsiteY0" fmla="*/ 89573 h 4475906"/>
              <a:gd name="connsiteX1" fmla="*/ 992189 w 4007201"/>
              <a:gd name="connsiteY1" fmla="*/ 0 h 4475906"/>
              <a:gd name="connsiteX2" fmla="*/ 0 w 4007201"/>
              <a:gd name="connsiteY2" fmla="*/ 989270 h 4475906"/>
              <a:gd name="connsiteX3" fmla="*/ 3520078 w 4007201"/>
              <a:gd name="connsiteY3" fmla="*/ 4475906 h 4475906"/>
              <a:gd name="connsiteX4" fmla="*/ 4007201 w 4007201"/>
              <a:gd name="connsiteY4" fmla="*/ 3952123 h 4475906"/>
              <a:gd name="connsiteX5" fmla="*/ 3908240 w 4007201"/>
              <a:gd name="connsiteY5" fmla="*/ 89573 h 4475906"/>
              <a:gd name="connsiteX0" fmla="*/ 3993965 w 4007201"/>
              <a:gd name="connsiteY0" fmla="*/ 0 h 4479202"/>
              <a:gd name="connsiteX1" fmla="*/ 992189 w 4007201"/>
              <a:gd name="connsiteY1" fmla="*/ 3296 h 4479202"/>
              <a:gd name="connsiteX2" fmla="*/ 0 w 4007201"/>
              <a:gd name="connsiteY2" fmla="*/ 992566 h 4479202"/>
              <a:gd name="connsiteX3" fmla="*/ 3520078 w 4007201"/>
              <a:gd name="connsiteY3" fmla="*/ 4479202 h 4479202"/>
              <a:gd name="connsiteX4" fmla="*/ 4007201 w 4007201"/>
              <a:gd name="connsiteY4" fmla="*/ 3955419 h 4479202"/>
              <a:gd name="connsiteX5" fmla="*/ 3993965 w 4007201"/>
              <a:gd name="connsiteY5" fmla="*/ 0 h 4479202"/>
              <a:gd name="connsiteX0" fmla="*/ 3993965 w 3993965"/>
              <a:gd name="connsiteY0" fmla="*/ 0 h 4479202"/>
              <a:gd name="connsiteX1" fmla="*/ 992189 w 3993965"/>
              <a:gd name="connsiteY1" fmla="*/ 3296 h 4479202"/>
              <a:gd name="connsiteX2" fmla="*/ 0 w 3993965"/>
              <a:gd name="connsiteY2" fmla="*/ 992566 h 4479202"/>
              <a:gd name="connsiteX3" fmla="*/ 3520078 w 3993965"/>
              <a:gd name="connsiteY3" fmla="*/ 4479202 h 4479202"/>
              <a:gd name="connsiteX4" fmla="*/ 3953226 w 3993965"/>
              <a:gd name="connsiteY4" fmla="*/ 3996694 h 4479202"/>
              <a:gd name="connsiteX5" fmla="*/ 3993965 w 3993965"/>
              <a:gd name="connsiteY5" fmla="*/ 0 h 4479202"/>
              <a:gd name="connsiteX0" fmla="*/ 3993965 w 3994501"/>
              <a:gd name="connsiteY0" fmla="*/ 0 h 4479202"/>
              <a:gd name="connsiteX1" fmla="*/ 992189 w 3994501"/>
              <a:gd name="connsiteY1" fmla="*/ 3296 h 4479202"/>
              <a:gd name="connsiteX2" fmla="*/ 0 w 3994501"/>
              <a:gd name="connsiteY2" fmla="*/ 992566 h 4479202"/>
              <a:gd name="connsiteX3" fmla="*/ 3520078 w 3994501"/>
              <a:gd name="connsiteY3" fmla="*/ 4479202 h 4479202"/>
              <a:gd name="connsiteX4" fmla="*/ 3994501 w 3994501"/>
              <a:gd name="connsiteY4" fmla="*/ 3974469 h 4479202"/>
              <a:gd name="connsiteX5" fmla="*/ 3993965 w 3994501"/>
              <a:gd name="connsiteY5" fmla="*/ 0 h 4479202"/>
              <a:gd name="connsiteX0" fmla="*/ 3993965 w 3994501"/>
              <a:gd name="connsiteY0" fmla="*/ 0 h 4472852"/>
              <a:gd name="connsiteX1" fmla="*/ 992189 w 3994501"/>
              <a:gd name="connsiteY1" fmla="*/ 3296 h 4472852"/>
              <a:gd name="connsiteX2" fmla="*/ 0 w 3994501"/>
              <a:gd name="connsiteY2" fmla="*/ 992566 h 4472852"/>
              <a:gd name="connsiteX3" fmla="*/ 3523253 w 3994501"/>
              <a:gd name="connsiteY3" fmla="*/ 4472852 h 4472852"/>
              <a:gd name="connsiteX4" fmla="*/ 3994501 w 3994501"/>
              <a:gd name="connsiteY4" fmla="*/ 3974469 h 4472852"/>
              <a:gd name="connsiteX5" fmla="*/ 3993965 w 3994501"/>
              <a:gd name="connsiteY5" fmla="*/ 0 h 4472852"/>
              <a:gd name="connsiteX0" fmla="*/ 3993965 w 3994501"/>
              <a:gd name="connsiteY0" fmla="*/ 0 h 4472852"/>
              <a:gd name="connsiteX1" fmla="*/ 992189 w 3994501"/>
              <a:gd name="connsiteY1" fmla="*/ 3296 h 4472852"/>
              <a:gd name="connsiteX2" fmla="*/ 0 w 3994501"/>
              <a:gd name="connsiteY2" fmla="*/ 992566 h 4472852"/>
              <a:gd name="connsiteX3" fmla="*/ 3532778 w 3994501"/>
              <a:gd name="connsiteY3" fmla="*/ 4472852 h 4472852"/>
              <a:gd name="connsiteX4" fmla="*/ 3994501 w 3994501"/>
              <a:gd name="connsiteY4" fmla="*/ 3974469 h 4472852"/>
              <a:gd name="connsiteX5" fmla="*/ 3993965 w 3994501"/>
              <a:gd name="connsiteY5" fmla="*/ 0 h 4472852"/>
              <a:gd name="connsiteX0" fmla="*/ 3993965 w 3994501"/>
              <a:gd name="connsiteY0" fmla="*/ 0 h 4488727"/>
              <a:gd name="connsiteX1" fmla="*/ 992189 w 3994501"/>
              <a:gd name="connsiteY1" fmla="*/ 3296 h 4488727"/>
              <a:gd name="connsiteX2" fmla="*/ 0 w 3994501"/>
              <a:gd name="connsiteY2" fmla="*/ 992566 h 4488727"/>
              <a:gd name="connsiteX3" fmla="*/ 3523253 w 3994501"/>
              <a:gd name="connsiteY3" fmla="*/ 4488727 h 4488727"/>
              <a:gd name="connsiteX4" fmla="*/ 3994501 w 3994501"/>
              <a:gd name="connsiteY4" fmla="*/ 3974469 h 4488727"/>
              <a:gd name="connsiteX5" fmla="*/ 3993965 w 3994501"/>
              <a:gd name="connsiteY5" fmla="*/ 0 h 4488727"/>
              <a:gd name="connsiteX0" fmla="*/ 3993965 w 3994501"/>
              <a:gd name="connsiteY0" fmla="*/ 0 h 4491902"/>
              <a:gd name="connsiteX1" fmla="*/ 992189 w 3994501"/>
              <a:gd name="connsiteY1" fmla="*/ 3296 h 4491902"/>
              <a:gd name="connsiteX2" fmla="*/ 0 w 3994501"/>
              <a:gd name="connsiteY2" fmla="*/ 992566 h 4491902"/>
              <a:gd name="connsiteX3" fmla="*/ 3526428 w 3994501"/>
              <a:gd name="connsiteY3" fmla="*/ 4491902 h 4491902"/>
              <a:gd name="connsiteX4" fmla="*/ 3994501 w 3994501"/>
              <a:gd name="connsiteY4" fmla="*/ 3974469 h 4491902"/>
              <a:gd name="connsiteX5" fmla="*/ 3993965 w 3994501"/>
              <a:gd name="connsiteY5" fmla="*/ 0 h 4491902"/>
              <a:gd name="connsiteX0" fmla="*/ 3993965 w 3994501"/>
              <a:gd name="connsiteY0" fmla="*/ 0 h 4476027"/>
              <a:gd name="connsiteX1" fmla="*/ 992189 w 3994501"/>
              <a:gd name="connsiteY1" fmla="*/ 3296 h 4476027"/>
              <a:gd name="connsiteX2" fmla="*/ 0 w 3994501"/>
              <a:gd name="connsiteY2" fmla="*/ 992566 h 4476027"/>
              <a:gd name="connsiteX3" fmla="*/ 3520078 w 3994501"/>
              <a:gd name="connsiteY3" fmla="*/ 4476027 h 4476027"/>
              <a:gd name="connsiteX4" fmla="*/ 3994501 w 3994501"/>
              <a:gd name="connsiteY4" fmla="*/ 3974469 h 4476027"/>
              <a:gd name="connsiteX5" fmla="*/ 3993965 w 3994501"/>
              <a:gd name="connsiteY5" fmla="*/ 0 h 4476027"/>
              <a:gd name="connsiteX0" fmla="*/ 3993965 w 3994501"/>
              <a:gd name="connsiteY0" fmla="*/ 0 h 4476027"/>
              <a:gd name="connsiteX1" fmla="*/ 996952 w 3994501"/>
              <a:gd name="connsiteY1" fmla="*/ 915 h 4476027"/>
              <a:gd name="connsiteX2" fmla="*/ 0 w 3994501"/>
              <a:gd name="connsiteY2" fmla="*/ 992566 h 4476027"/>
              <a:gd name="connsiteX3" fmla="*/ 3520078 w 3994501"/>
              <a:gd name="connsiteY3" fmla="*/ 4476027 h 4476027"/>
              <a:gd name="connsiteX4" fmla="*/ 3994501 w 3994501"/>
              <a:gd name="connsiteY4" fmla="*/ 3974469 h 4476027"/>
              <a:gd name="connsiteX5" fmla="*/ 3993965 w 3994501"/>
              <a:gd name="connsiteY5" fmla="*/ 0 h 447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4501" h="4476027">
                <a:moveTo>
                  <a:pt x="3993965" y="0"/>
                </a:moveTo>
                <a:lnTo>
                  <a:pt x="996952" y="915"/>
                </a:lnTo>
                <a:lnTo>
                  <a:pt x="0" y="992566"/>
                </a:lnTo>
                <a:lnTo>
                  <a:pt x="3520078" y="4476027"/>
                </a:lnTo>
                <a:lnTo>
                  <a:pt x="3994501" y="3974469"/>
                </a:lnTo>
                <a:cubicBezTo>
                  <a:pt x="3994322" y="2649646"/>
                  <a:pt x="3994144" y="1324823"/>
                  <a:pt x="3993965" y="0"/>
                </a:cubicBezTo>
                <a:close/>
              </a:path>
            </a:pathLst>
          </a:cu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a:p>
        </p:txBody>
      </p:sp>
      <p:sp>
        <p:nvSpPr>
          <p:cNvPr id="15" name="Picture Placeholder 17">
            <a:extLst>
              <a:ext uri="{FF2B5EF4-FFF2-40B4-BE49-F238E27FC236}">
                <a16:creationId xmlns:a16="http://schemas.microsoft.com/office/drawing/2014/main" id="{4A622766-4076-354D-A2FE-94DDE272B6AD}"/>
              </a:ext>
            </a:extLst>
          </p:cNvPr>
          <p:cNvSpPr>
            <a:spLocks noGrp="1"/>
          </p:cNvSpPr>
          <p:nvPr>
            <p:ph type="pic" sz="quarter" idx="12"/>
          </p:nvPr>
        </p:nvSpPr>
        <p:spPr>
          <a:xfrm>
            <a:off x="7482226" y="1597"/>
            <a:ext cx="1668124" cy="2395140"/>
          </a:xfrm>
          <a:custGeom>
            <a:avLst/>
            <a:gdLst>
              <a:gd name="connsiteX0" fmla="*/ 0 w 3354927"/>
              <a:gd name="connsiteY0" fmla="*/ 1371601 h 2743201"/>
              <a:gd name="connsiteX1" fmla="*/ 1371601 w 3354927"/>
              <a:gd name="connsiteY1" fmla="*/ 0 h 2743201"/>
              <a:gd name="connsiteX2" fmla="*/ 1371601 w 3354927"/>
              <a:gd name="connsiteY2" fmla="*/ 685800 h 2743201"/>
              <a:gd name="connsiteX3" fmla="*/ 1983327 w 3354927"/>
              <a:gd name="connsiteY3" fmla="*/ 685800 h 2743201"/>
              <a:gd name="connsiteX4" fmla="*/ 1983327 w 3354927"/>
              <a:gd name="connsiteY4" fmla="*/ 0 h 2743201"/>
              <a:gd name="connsiteX5" fmla="*/ 3354927 w 3354927"/>
              <a:gd name="connsiteY5" fmla="*/ 1371601 h 2743201"/>
              <a:gd name="connsiteX6" fmla="*/ 1983327 w 3354927"/>
              <a:gd name="connsiteY6" fmla="*/ 2743201 h 2743201"/>
              <a:gd name="connsiteX7" fmla="*/ 1983327 w 3354927"/>
              <a:gd name="connsiteY7" fmla="*/ 2057401 h 2743201"/>
              <a:gd name="connsiteX8" fmla="*/ 1371601 w 3354927"/>
              <a:gd name="connsiteY8" fmla="*/ 2057401 h 2743201"/>
              <a:gd name="connsiteX9" fmla="*/ 1371601 w 3354927"/>
              <a:gd name="connsiteY9" fmla="*/ 2743201 h 2743201"/>
              <a:gd name="connsiteX10" fmla="*/ 0 w 3354927"/>
              <a:gd name="connsiteY10" fmla="*/ 1371601 h 2743201"/>
              <a:gd name="connsiteX0" fmla="*/ 0 w 3121565"/>
              <a:gd name="connsiteY0" fmla="*/ 1885951 h 2743201"/>
              <a:gd name="connsiteX1" fmla="*/ 1138239 w 3121565"/>
              <a:gd name="connsiteY1" fmla="*/ 0 h 2743201"/>
              <a:gd name="connsiteX2" fmla="*/ 1138239 w 3121565"/>
              <a:gd name="connsiteY2" fmla="*/ 685800 h 2743201"/>
              <a:gd name="connsiteX3" fmla="*/ 1749965 w 3121565"/>
              <a:gd name="connsiteY3" fmla="*/ 685800 h 2743201"/>
              <a:gd name="connsiteX4" fmla="*/ 1749965 w 3121565"/>
              <a:gd name="connsiteY4" fmla="*/ 0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21565"/>
              <a:gd name="connsiteY0" fmla="*/ 1885951 h 2743201"/>
              <a:gd name="connsiteX1" fmla="*/ 1857376 w 3121565"/>
              <a:gd name="connsiteY1" fmla="*/ 0 h 2743201"/>
              <a:gd name="connsiteX2" fmla="*/ 1138239 w 3121565"/>
              <a:gd name="connsiteY2" fmla="*/ 685800 h 2743201"/>
              <a:gd name="connsiteX3" fmla="*/ 1749965 w 3121565"/>
              <a:gd name="connsiteY3" fmla="*/ 685800 h 2743201"/>
              <a:gd name="connsiteX4" fmla="*/ 1749965 w 3121565"/>
              <a:gd name="connsiteY4" fmla="*/ 0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21565"/>
              <a:gd name="connsiteY0" fmla="*/ 1885952 h 2743202"/>
              <a:gd name="connsiteX1" fmla="*/ 1857376 w 3121565"/>
              <a:gd name="connsiteY1" fmla="*/ 1 h 2743202"/>
              <a:gd name="connsiteX2" fmla="*/ 3100389 w 3121565"/>
              <a:gd name="connsiteY2" fmla="*/ 0 h 2743202"/>
              <a:gd name="connsiteX3" fmla="*/ 1749965 w 3121565"/>
              <a:gd name="connsiteY3" fmla="*/ 685801 h 2743202"/>
              <a:gd name="connsiteX4" fmla="*/ 1749965 w 3121565"/>
              <a:gd name="connsiteY4" fmla="*/ 1 h 2743202"/>
              <a:gd name="connsiteX5" fmla="*/ 3121565 w 3121565"/>
              <a:gd name="connsiteY5" fmla="*/ 1371602 h 2743202"/>
              <a:gd name="connsiteX6" fmla="*/ 1749965 w 3121565"/>
              <a:gd name="connsiteY6" fmla="*/ 2743202 h 2743202"/>
              <a:gd name="connsiteX7" fmla="*/ 1749965 w 3121565"/>
              <a:gd name="connsiteY7" fmla="*/ 2057402 h 2743202"/>
              <a:gd name="connsiteX8" fmla="*/ 1138239 w 3121565"/>
              <a:gd name="connsiteY8" fmla="*/ 2057402 h 2743202"/>
              <a:gd name="connsiteX9" fmla="*/ 1138239 w 3121565"/>
              <a:gd name="connsiteY9" fmla="*/ 2743202 h 2743202"/>
              <a:gd name="connsiteX10" fmla="*/ 0 w 3121565"/>
              <a:gd name="connsiteY10" fmla="*/ 1885952 h 2743202"/>
              <a:gd name="connsiteX0" fmla="*/ 0 w 3121565"/>
              <a:gd name="connsiteY0" fmla="*/ 1885952 h 2743202"/>
              <a:gd name="connsiteX1" fmla="*/ 1857376 w 3121565"/>
              <a:gd name="connsiteY1" fmla="*/ 1 h 2743202"/>
              <a:gd name="connsiteX2" fmla="*/ 3100389 w 3121565"/>
              <a:gd name="connsiteY2" fmla="*/ 0 h 2743202"/>
              <a:gd name="connsiteX3" fmla="*/ 3116802 w 3121565"/>
              <a:gd name="connsiteY3" fmla="*/ 500064 h 2743202"/>
              <a:gd name="connsiteX4" fmla="*/ 1749965 w 3121565"/>
              <a:gd name="connsiteY4" fmla="*/ 1 h 2743202"/>
              <a:gd name="connsiteX5" fmla="*/ 3121565 w 3121565"/>
              <a:gd name="connsiteY5" fmla="*/ 1371602 h 2743202"/>
              <a:gd name="connsiteX6" fmla="*/ 1749965 w 3121565"/>
              <a:gd name="connsiteY6" fmla="*/ 2743202 h 2743202"/>
              <a:gd name="connsiteX7" fmla="*/ 1749965 w 3121565"/>
              <a:gd name="connsiteY7" fmla="*/ 2057402 h 2743202"/>
              <a:gd name="connsiteX8" fmla="*/ 1138239 w 3121565"/>
              <a:gd name="connsiteY8" fmla="*/ 2057402 h 2743202"/>
              <a:gd name="connsiteX9" fmla="*/ 1138239 w 3121565"/>
              <a:gd name="connsiteY9" fmla="*/ 2743202 h 2743202"/>
              <a:gd name="connsiteX10" fmla="*/ 0 w 3121565"/>
              <a:gd name="connsiteY10" fmla="*/ 1885952 h 2743202"/>
              <a:gd name="connsiteX0" fmla="*/ 0 w 3121565"/>
              <a:gd name="connsiteY0" fmla="*/ 1885951 h 2743201"/>
              <a:gd name="connsiteX1" fmla="*/ 1857376 w 3121565"/>
              <a:gd name="connsiteY1" fmla="*/ 0 h 2743201"/>
              <a:gd name="connsiteX2" fmla="*/ 3109914 w 3121565"/>
              <a:gd name="connsiteY2" fmla="*/ 9524 h 2743201"/>
              <a:gd name="connsiteX3" fmla="*/ 3116802 w 3121565"/>
              <a:gd name="connsiteY3" fmla="*/ 500063 h 2743201"/>
              <a:gd name="connsiteX4" fmla="*/ 1749965 w 3121565"/>
              <a:gd name="connsiteY4" fmla="*/ 0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21565"/>
              <a:gd name="connsiteY0" fmla="*/ 1885951 h 2743201"/>
              <a:gd name="connsiteX1" fmla="*/ 1857376 w 3121565"/>
              <a:gd name="connsiteY1" fmla="*/ 0 h 2743201"/>
              <a:gd name="connsiteX2" fmla="*/ 3109914 w 3121565"/>
              <a:gd name="connsiteY2" fmla="*/ 9524 h 2743201"/>
              <a:gd name="connsiteX3" fmla="*/ 3116802 w 3121565"/>
              <a:gd name="connsiteY3" fmla="*/ 500063 h 2743201"/>
              <a:gd name="connsiteX4" fmla="*/ 2802477 w 3121565"/>
              <a:gd name="connsiteY4" fmla="*/ 795338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21565"/>
              <a:gd name="connsiteY0" fmla="*/ 1885951 h 2743201"/>
              <a:gd name="connsiteX1" fmla="*/ 1857376 w 3121565"/>
              <a:gd name="connsiteY1" fmla="*/ 0 h 2743201"/>
              <a:gd name="connsiteX2" fmla="*/ 3109914 w 3121565"/>
              <a:gd name="connsiteY2" fmla="*/ 9524 h 2743201"/>
              <a:gd name="connsiteX3" fmla="*/ 3116802 w 3121565"/>
              <a:gd name="connsiteY3" fmla="*/ 500063 h 2743201"/>
              <a:gd name="connsiteX4" fmla="*/ 1735677 w 3121565"/>
              <a:gd name="connsiteY4" fmla="*/ 1876425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16802"/>
              <a:gd name="connsiteY0" fmla="*/ 1885951 h 2743201"/>
              <a:gd name="connsiteX1" fmla="*/ 1857376 w 3116802"/>
              <a:gd name="connsiteY1" fmla="*/ 0 h 2743201"/>
              <a:gd name="connsiteX2" fmla="*/ 3109914 w 3116802"/>
              <a:gd name="connsiteY2" fmla="*/ 9524 h 2743201"/>
              <a:gd name="connsiteX3" fmla="*/ 3116802 w 3116802"/>
              <a:gd name="connsiteY3" fmla="*/ 500063 h 2743201"/>
              <a:gd name="connsiteX4" fmla="*/ 1735677 w 3116802"/>
              <a:gd name="connsiteY4" fmla="*/ 1876425 h 2743201"/>
              <a:gd name="connsiteX5" fmla="*/ 2602453 w 3116802"/>
              <a:gd name="connsiteY5" fmla="*/ 2733676 h 2743201"/>
              <a:gd name="connsiteX6" fmla="*/ 1749965 w 3116802"/>
              <a:gd name="connsiteY6" fmla="*/ 2743201 h 2743201"/>
              <a:gd name="connsiteX7" fmla="*/ 1749965 w 3116802"/>
              <a:gd name="connsiteY7" fmla="*/ 2057401 h 2743201"/>
              <a:gd name="connsiteX8" fmla="*/ 1138239 w 3116802"/>
              <a:gd name="connsiteY8" fmla="*/ 2057401 h 2743201"/>
              <a:gd name="connsiteX9" fmla="*/ 1138239 w 3116802"/>
              <a:gd name="connsiteY9" fmla="*/ 2743201 h 2743201"/>
              <a:gd name="connsiteX10" fmla="*/ 0 w 3116802"/>
              <a:gd name="connsiteY10" fmla="*/ 1885951 h 2743201"/>
              <a:gd name="connsiteX0" fmla="*/ 0 w 3116802"/>
              <a:gd name="connsiteY0" fmla="*/ 1885951 h 2743201"/>
              <a:gd name="connsiteX1" fmla="*/ 1857376 w 3116802"/>
              <a:gd name="connsiteY1" fmla="*/ 0 h 2743201"/>
              <a:gd name="connsiteX2" fmla="*/ 3109914 w 3116802"/>
              <a:gd name="connsiteY2" fmla="*/ 9524 h 2743201"/>
              <a:gd name="connsiteX3" fmla="*/ 3116802 w 3116802"/>
              <a:gd name="connsiteY3" fmla="*/ 500063 h 2743201"/>
              <a:gd name="connsiteX4" fmla="*/ 1735677 w 3116802"/>
              <a:gd name="connsiteY4" fmla="*/ 1876425 h 2743201"/>
              <a:gd name="connsiteX5" fmla="*/ 2602453 w 3116802"/>
              <a:gd name="connsiteY5" fmla="*/ 2733676 h 2743201"/>
              <a:gd name="connsiteX6" fmla="*/ 3112040 w 3116802"/>
              <a:gd name="connsiteY6" fmla="*/ 2243139 h 2743201"/>
              <a:gd name="connsiteX7" fmla="*/ 1749965 w 3116802"/>
              <a:gd name="connsiteY7" fmla="*/ 2057401 h 2743201"/>
              <a:gd name="connsiteX8" fmla="*/ 1138239 w 3116802"/>
              <a:gd name="connsiteY8" fmla="*/ 2057401 h 2743201"/>
              <a:gd name="connsiteX9" fmla="*/ 1138239 w 3116802"/>
              <a:gd name="connsiteY9" fmla="*/ 2743201 h 2743201"/>
              <a:gd name="connsiteX10" fmla="*/ 0 w 3116802"/>
              <a:gd name="connsiteY10" fmla="*/ 1885951 h 2743201"/>
              <a:gd name="connsiteX0" fmla="*/ 0 w 3116802"/>
              <a:gd name="connsiteY0" fmla="*/ 1885951 h 2743201"/>
              <a:gd name="connsiteX1" fmla="*/ 1857376 w 3116802"/>
              <a:gd name="connsiteY1" fmla="*/ 0 h 2743201"/>
              <a:gd name="connsiteX2" fmla="*/ 3109914 w 3116802"/>
              <a:gd name="connsiteY2" fmla="*/ 9524 h 2743201"/>
              <a:gd name="connsiteX3" fmla="*/ 3116802 w 3116802"/>
              <a:gd name="connsiteY3" fmla="*/ 500063 h 2743201"/>
              <a:gd name="connsiteX4" fmla="*/ 1740440 w 3116802"/>
              <a:gd name="connsiteY4" fmla="*/ 1866900 h 2743201"/>
              <a:gd name="connsiteX5" fmla="*/ 2602453 w 3116802"/>
              <a:gd name="connsiteY5" fmla="*/ 2733676 h 2743201"/>
              <a:gd name="connsiteX6" fmla="*/ 3112040 w 3116802"/>
              <a:gd name="connsiteY6" fmla="*/ 2243139 h 2743201"/>
              <a:gd name="connsiteX7" fmla="*/ 1749965 w 3116802"/>
              <a:gd name="connsiteY7" fmla="*/ 2057401 h 2743201"/>
              <a:gd name="connsiteX8" fmla="*/ 1138239 w 3116802"/>
              <a:gd name="connsiteY8" fmla="*/ 2057401 h 2743201"/>
              <a:gd name="connsiteX9" fmla="*/ 1138239 w 3116802"/>
              <a:gd name="connsiteY9" fmla="*/ 2743201 h 2743201"/>
              <a:gd name="connsiteX10" fmla="*/ 0 w 3116802"/>
              <a:gd name="connsiteY10" fmla="*/ 1885951 h 2743201"/>
              <a:gd name="connsiteX0" fmla="*/ 0 w 3116802"/>
              <a:gd name="connsiteY0" fmla="*/ 1885951 h 3143251"/>
              <a:gd name="connsiteX1" fmla="*/ 1857376 w 3116802"/>
              <a:gd name="connsiteY1" fmla="*/ 0 h 3143251"/>
              <a:gd name="connsiteX2" fmla="*/ 3109914 w 3116802"/>
              <a:gd name="connsiteY2" fmla="*/ 9524 h 3143251"/>
              <a:gd name="connsiteX3" fmla="*/ 3116802 w 3116802"/>
              <a:gd name="connsiteY3" fmla="*/ 500063 h 3143251"/>
              <a:gd name="connsiteX4" fmla="*/ 1740440 w 3116802"/>
              <a:gd name="connsiteY4" fmla="*/ 1866900 h 3143251"/>
              <a:gd name="connsiteX5" fmla="*/ 2602453 w 3116802"/>
              <a:gd name="connsiteY5" fmla="*/ 2733676 h 3143251"/>
              <a:gd name="connsiteX6" fmla="*/ 3112040 w 3116802"/>
              <a:gd name="connsiteY6" fmla="*/ 2243139 h 3143251"/>
              <a:gd name="connsiteX7" fmla="*/ 2792953 w 3116802"/>
              <a:gd name="connsiteY7" fmla="*/ 3143251 h 3143251"/>
              <a:gd name="connsiteX8" fmla="*/ 1138239 w 3116802"/>
              <a:gd name="connsiteY8" fmla="*/ 2057401 h 3143251"/>
              <a:gd name="connsiteX9" fmla="*/ 1138239 w 3116802"/>
              <a:gd name="connsiteY9" fmla="*/ 2743201 h 3143251"/>
              <a:gd name="connsiteX10" fmla="*/ 0 w 3116802"/>
              <a:gd name="connsiteY10" fmla="*/ 1885951 h 3143251"/>
              <a:gd name="connsiteX0" fmla="*/ 0 w 3116802"/>
              <a:gd name="connsiteY0" fmla="*/ 1885951 h 3143251"/>
              <a:gd name="connsiteX1" fmla="*/ 1857376 w 3116802"/>
              <a:gd name="connsiteY1" fmla="*/ 0 h 3143251"/>
              <a:gd name="connsiteX2" fmla="*/ 3109914 w 3116802"/>
              <a:gd name="connsiteY2" fmla="*/ 9524 h 3143251"/>
              <a:gd name="connsiteX3" fmla="*/ 3116802 w 3116802"/>
              <a:gd name="connsiteY3" fmla="*/ 500063 h 3143251"/>
              <a:gd name="connsiteX4" fmla="*/ 1740440 w 3116802"/>
              <a:gd name="connsiteY4" fmla="*/ 1866900 h 3143251"/>
              <a:gd name="connsiteX5" fmla="*/ 2621503 w 3116802"/>
              <a:gd name="connsiteY5" fmla="*/ 2738438 h 3143251"/>
              <a:gd name="connsiteX6" fmla="*/ 3112040 w 3116802"/>
              <a:gd name="connsiteY6" fmla="*/ 2243139 h 3143251"/>
              <a:gd name="connsiteX7" fmla="*/ 2792953 w 3116802"/>
              <a:gd name="connsiteY7" fmla="*/ 3143251 h 3143251"/>
              <a:gd name="connsiteX8" fmla="*/ 1138239 w 3116802"/>
              <a:gd name="connsiteY8" fmla="*/ 2057401 h 3143251"/>
              <a:gd name="connsiteX9" fmla="*/ 1138239 w 3116802"/>
              <a:gd name="connsiteY9" fmla="*/ 2743201 h 3143251"/>
              <a:gd name="connsiteX10" fmla="*/ 0 w 3116802"/>
              <a:gd name="connsiteY10" fmla="*/ 1885951 h 3143251"/>
              <a:gd name="connsiteX0" fmla="*/ 0 w 3116802"/>
              <a:gd name="connsiteY0" fmla="*/ 1885951 h 3143251"/>
              <a:gd name="connsiteX1" fmla="*/ 1857376 w 3116802"/>
              <a:gd name="connsiteY1" fmla="*/ 0 h 3143251"/>
              <a:gd name="connsiteX2" fmla="*/ 3109914 w 3116802"/>
              <a:gd name="connsiteY2" fmla="*/ 9524 h 3143251"/>
              <a:gd name="connsiteX3" fmla="*/ 3116802 w 3116802"/>
              <a:gd name="connsiteY3" fmla="*/ 500063 h 3143251"/>
              <a:gd name="connsiteX4" fmla="*/ 1740440 w 3116802"/>
              <a:gd name="connsiteY4" fmla="*/ 1866900 h 3143251"/>
              <a:gd name="connsiteX5" fmla="*/ 2611978 w 3116802"/>
              <a:gd name="connsiteY5" fmla="*/ 2652713 h 3143251"/>
              <a:gd name="connsiteX6" fmla="*/ 3112040 w 3116802"/>
              <a:gd name="connsiteY6" fmla="*/ 2243139 h 3143251"/>
              <a:gd name="connsiteX7" fmla="*/ 2792953 w 3116802"/>
              <a:gd name="connsiteY7" fmla="*/ 3143251 h 3143251"/>
              <a:gd name="connsiteX8" fmla="*/ 1138239 w 3116802"/>
              <a:gd name="connsiteY8" fmla="*/ 2057401 h 3143251"/>
              <a:gd name="connsiteX9" fmla="*/ 1138239 w 3116802"/>
              <a:gd name="connsiteY9" fmla="*/ 2743201 h 3143251"/>
              <a:gd name="connsiteX10" fmla="*/ 0 w 3116802"/>
              <a:gd name="connsiteY10" fmla="*/ 1885951 h 3143251"/>
              <a:gd name="connsiteX0" fmla="*/ 0 w 3116802"/>
              <a:gd name="connsiteY0" fmla="*/ 1885951 h 3143251"/>
              <a:gd name="connsiteX1" fmla="*/ 1857376 w 3116802"/>
              <a:gd name="connsiteY1" fmla="*/ 0 h 3143251"/>
              <a:gd name="connsiteX2" fmla="*/ 3109914 w 3116802"/>
              <a:gd name="connsiteY2" fmla="*/ 9524 h 3143251"/>
              <a:gd name="connsiteX3" fmla="*/ 3116802 w 3116802"/>
              <a:gd name="connsiteY3" fmla="*/ 500063 h 3143251"/>
              <a:gd name="connsiteX4" fmla="*/ 1740440 w 3116802"/>
              <a:gd name="connsiteY4" fmla="*/ 1866900 h 3143251"/>
              <a:gd name="connsiteX5" fmla="*/ 2616740 w 3116802"/>
              <a:gd name="connsiteY5" fmla="*/ 2747963 h 3143251"/>
              <a:gd name="connsiteX6" fmla="*/ 3112040 w 3116802"/>
              <a:gd name="connsiteY6" fmla="*/ 2243139 h 3143251"/>
              <a:gd name="connsiteX7" fmla="*/ 2792953 w 3116802"/>
              <a:gd name="connsiteY7" fmla="*/ 3143251 h 3143251"/>
              <a:gd name="connsiteX8" fmla="*/ 1138239 w 3116802"/>
              <a:gd name="connsiteY8" fmla="*/ 2057401 h 3143251"/>
              <a:gd name="connsiteX9" fmla="*/ 1138239 w 3116802"/>
              <a:gd name="connsiteY9" fmla="*/ 2743201 h 3143251"/>
              <a:gd name="connsiteX10" fmla="*/ 0 w 3116802"/>
              <a:gd name="connsiteY10" fmla="*/ 1885951 h 3143251"/>
              <a:gd name="connsiteX0" fmla="*/ 0 w 3121566"/>
              <a:gd name="connsiteY0" fmla="*/ 1885951 h 3981451"/>
              <a:gd name="connsiteX1" fmla="*/ 1857376 w 3121566"/>
              <a:gd name="connsiteY1" fmla="*/ 0 h 3981451"/>
              <a:gd name="connsiteX2" fmla="*/ 3109914 w 3121566"/>
              <a:gd name="connsiteY2" fmla="*/ 9524 h 3981451"/>
              <a:gd name="connsiteX3" fmla="*/ 3116802 w 3121566"/>
              <a:gd name="connsiteY3" fmla="*/ 500063 h 3981451"/>
              <a:gd name="connsiteX4" fmla="*/ 1740440 w 3121566"/>
              <a:gd name="connsiteY4" fmla="*/ 1866900 h 3981451"/>
              <a:gd name="connsiteX5" fmla="*/ 2616740 w 3121566"/>
              <a:gd name="connsiteY5" fmla="*/ 2747963 h 3981451"/>
              <a:gd name="connsiteX6" fmla="*/ 3112040 w 3121566"/>
              <a:gd name="connsiteY6" fmla="*/ 2243139 h 3981451"/>
              <a:gd name="connsiteX7" fmla="*/ 3121566 w 3121566"/>
              <a:gd name="connsiteY7" fmla="*/ 3981451 h 3981451"/>
              <a:gd name="connsiteX8" fmla="*/ 1138239 w 3121566"/>
              <a:gd name="connsiteY8" fmla="*/ 2057401 h 3981451"/>
              <a:gd name="connsiteX9" fmla="*/ 1138239 w 3121566"/>
              <a:gd name="connsiteY9" fmla="*/ 2743201 h 3981451"/>
              <a:gd name="connsiteX10" fmla="*/ 0 w 3121566"/>
              <a:gd name="connsiteY10" fmla="*/ 1885951 h 3981451"/>
              <a:gd name="connsiteX0" fmla="*/ 0 w 3121566"/>
              <a:gd name="connsiteY0" fmla="*/ 1885951 h 4467226"/>
              <a:gd name="connsiteX1" fmla="*/ 1857376 w 3121566"/>
              <a:gd name="connsiteY1" fmla="*/ 0 h 4467226"/>
              <a:gd name="connsiteX2" fmla="*/ 3109914 w 3121566"/>
              <a:gd name="connsiteY2" fmla="*/ 9524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138239 w 3121566"/>
              <a:gd name="connsiteY9" fmla="*/ 2743201 h 4467226"/>
              <a:gd name="connsiteX10" fmla="*/ 0 w 3121566"/>
              <a:gd name="connsiteY10" fmla="*/ 1885951 h 4467226"/>
              <a:gd name="connsiteX0" fmla="*/ 0 w 3121566"/>
              <a:gd name="connsiteY0" fmla="*/ 1885951 h 4467226"/>
              <a:gd name="connsiteX1" fmla="*/ 1857376 w 3121566"/>
              <a:gd name="connsiteY1" fmla="*/ 0 h 4467226"/>
              <a:gd name="connsiteX2" fmla="*/ 3109914 w 3121566"/>
              <a:gd name="connsiteY2" fmla="*/ 9524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033464 w 3121566"/>
              <a:gd name="connsiteY9" fmla="*/ 2900363 h 4467226"/>
              <a:gd name="connsiteX10" fmla="*/ 0 w 3121566"/>
              <a:gd name="connsiteY10" fmla="*/ 1885951 h 4467226"/>
              <a:gd name="connsiteX0" fmla="*/ 0 w 3121566"/>
              <a:gd name="connsiteY0" fmla="*/ 1866901 h 4467226"/>
              <a:gd name="connsiteX1" fmla="*/ 1857376 w 3121566"/>
              <a:gd name="connsiteY1" fmla="*/ 0 h 4467226"/>
              <a:gd name="connsiteX2" fmla="*/ 3109914 w 3121566"/>
              <a:gd name="connsiteY2" fmla="*/ 9524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033464 w 3121566"/>
              <a:gd name="connsiteY9" fmla="*/ 2900363 h 4467226"/>
              <a:gd name="connsiteX10" fmla="*/ 0 w 3121566"/>
              <a:gd name="connsiteY10" fmla="*/ 1866901 h 4467226"/>
              <a:gd name="connsiteX0" fmla="*/ 0 w 3121566"/>
              <a:gd name="connsiteY0" fmla="*/ 1866901 h 4467226"/>
              <a:gd name="connsiteX1" fmla="*/ 1857376 w 3121566"/>
              <a:gd name="connsiteY1" fmla="*/ 0 h 4467226"/>
              <a:gd name="connsiteX2" fmla="*/ 2986089 w 3121566"/>
              <a:gd name="connsiteY2" fmla="*/ 71437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033464 w 3121566"/>
              <a:gd name="connsiteY9" fmla="*/ 2900363 h 4467226"/>
              <a:gd name="connsiteX10" fmla="*/ 0 w 3121566"/>
              <a:gd name="connsiteY10" fmla="*/ 1866901 h 4467226"/>
              <a:gd name="connsiteX0" fmla="*/ 0 w 3121566"/>
              <a:gd name="connsiteY0" fmla="*/ 1866901 h 4467226"/>
              <a:gd name="connsiteX1" fmla="*/ 1857376 w 3121566"/>
              <a:gd name="connsiteY1" fmla="*/ 0 h 4467226"/>
              <a:gd name="connsiteX2" fmla="*/ 3109914 w 3121566"/>
              <a:gd name="connsiteY2" fmla="*/ 0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033464 w 3121566"/>
              <a:gd name="connsiteY9" fmla="*/ 2900363 h 4467226"/>
              <a:gd name="connsiteX10" fmla="*/ 0 w 3121566"/>
              <a:gd name="connsiteY10" fmla="*/ 1866901 h 4467226"/>
              <a:gd name="connsiteX0" fmla="*/ 0 w 3121566"/>
              <a:gd name="connsiteY0" fmla="*/ 1866901 h 4476751"/>
              <a:gd name="connsiteX1" fmla="*/ 1857376 w 3121566"/>
              <a:gd name="connsiteY1" fmla="*/ 0 h 4476751"/>
              <a:gd name="connsiteX2" fmla="*/ 3109914 w 3121566"/>
              <a:gd name="connsiteY2" fmla="*/ 0 h 4476751"/>
              <a:gd name="connsiteX3" fmla="*/ 3116802 w 3121566"/>
              <a:gd name="connsiteY3" fmla="*/ 500063 h 4476751"/>
              <a:gd name="connsiteX4" fmla="*/ 1740440 w 3121566"/>
              <a:gd name="connsiteY4" fmla="*/ 1866900 h 4476751"/>
              <a:gd name="connsiteX5" fmla="*/ 2616740 w 3121566"/>
              <a:gd name="connsiteY5" fmla="*/ 2747963 h 4476751"/>
              <a:gd name="connsiteX6" fmla="*/ 3112040 w 3121566"/>
              <a:gd name="connsiteY6" fmla="*/ 2243139 h 4476751"/>
              <a:gd name="connsiteX7" fmla="*/ 3121566 w 3121566"/>
              <a:gd name="connsiteY7" fmla="*/ 3981451 h 4476751"/>
              <a:gd name="connsiteX8" fmla="*/ 2641602 w 3121566"/>
              <a:gd name="connsiteY8" fmla="*/ 4476751 h 4476751"/>
              <a:gd name="connsiteX9" fmla="*/ 1033464 w 3121566"/>
              <a:gd name="connsiteY9" fmla="*/ 2900363 h 4476751"/>
              <a:gd name="connsiteX10" fmla="*/ 0 w 3121566"/>
              <a:gd name="connsiteY10" fmla="*/ 1866901 h 4476751"/>
              <a:gd name="connsiteX0" fmla="*/ 0 w 3118391"/>
              <a:gd name="connsiteY0" fmla="*/ 1866901 h 4476751"/>
              <a:gd name="connsiteX1" fmla="*/ 1857376 w 3118391"/>
              <a:gd name="connsiteY1" fmla="*/ 0 h 4476751"/>
              <a:gd name="connsiteX2" fmla="*/ 3109914 w 3118391"/>
              <a:gd name="connsiteY2" fmla="*/ 0 h 4476751"/>
              <a:gd name="connsiteX3" fmla="*/ 3116802 w 3118391"/>
              <a:gd name="connsiteY3" fmla="*/ 500063 h 4476751"/>
              <a:gd name="connsiteX4" fmla="*/ 1740440 w 3118391"/>
              <a:gd name="connsiteY4" fmla="*/ 1866900 h 4476751"/>
              <a:gd name="connsiteX5" fmla="*/ 2616740 w 3118391"/>
              <a:gd name="connsiteY5" fmla="*/ 2747963 h 4476751"/>
              <a:gd name="connsiteX6" fmla="*/ 3112040 w 3118391"/>
              <a:gd name="connsiteY6" fmla="*/ 2243139 h 4476751"/>
              <a:gd name="connsiteX7" fmla="*/ 3118391 w 3118391"/>
              <a:gd name="connsiteY7" fmla="*/ 3908426 h 4476751"/>
              <a:gd name="connsiteX8" fmla="*/ 2641602 w 3118391"/>
              <a:gd name="connsiteY8" fmla="*/ 4476751 h 4476751"/>
              <a:gd name="connsiteX9" fmla="*/ 1033464 w 3118391"/>
              <a:gd name="connsiteY9" fmla="*/ 2900363 h 4476751"/>
              <a:gd name="connsiteX10" fmla="*/ 0 w 3118391"/>
              <a:gd name="connsiteY10" fmla="*/ 1866901 h 4476751"/>
              <a:gd name="connsiteX0" fmla="*/ 0 w 3118391"/>
              <a:gd name="connsiteY0" fmla="*/ 1866901 h 4476751"/>
              <a:gd name="connsiteX1" fmla="*/ 1857376 w 3118391"/>
              <a:gd name="connsiteY1" fmla="*/ 0 h 4476751"/>
              <a:gd name="connsiteX2" fmla="*/ 3109914 w 3118391"/>
              <a:gd name="connsiteY2" fmla="*/ 0 h 4476751"/>
              <a:gd name="connsiteX3" fmla="*/ 3116802 w 3118391"/>
              <a:gd name="connsiteY3" fmla="*/ 500063 h 4476751"/>
              <a:gd name="connsiteX4" fmla="*/ 1740440 w 3118391"/>
              <a:gd name="connsiteY4" fmla="*/ 1866900 h 4476751"/>
              <a:gd name="connsiteX5" fmla="*/ 2616740 w 3118391"/>
              <a:gd name="connsiteY5" fmla="*/ 2747963 h 4476751"/>
              <a:gd name="connsiteX6" fmla="*/ 3112040 w 3118391"/>
              <a:gd name="connsiteY6" fmla="*/ 2243139 h 4476751"/>
              <a:gd name="connsiteX7" fmla="*/ 3118391 w 3118391"/>
              <a:gd name="connsiteY7" fmla="*/ 3968751 h 4476751"/>
              <a:gd name="connsiteX8" fmla="*/ 2641602 w 3118391"/>
              <a:gd name="connsiteY8" fmla="*/ 4476751 h 4476751"/>
              <a:gd name="connsiteX9" fmla="*/ 1033464 w 3118391"/>
              <a:gd name="connsiteY9" fmla="*/ 2900363 h 4476751"/>
              <a:gd name="connsiteX10" fmla="*/ 0 w 3118391"/>
              <a:gd name="connsiteY10" fmla="*/ 1866901 h 4476751"/>
              <a:gd name="connsiteX0" fmla="*/ 0 w 3119306"/>
              <a:gd name="connsiteY0" fmla="*/ 1866901 h 4476751"/>
              <a:gd name="connsiteX1" fmla="*/ 1857376 w 3119306"/>
              <a:gd name="connsiteY1" fmla="*/ 0 h 4476751"/>
              <a:gd name="connsiteX2" fmla="*/ 3109914 w 3119306"/>
              <a:gd name="connsiteY2" fmla="*/ 0 h 4476751"/>
              <a:gd name="connsiteX3" fmla="*/ 3116802 w 3119306"/>
              <a:gd name="connsiteY3" fmla="*/ 500063 h 4476751"/>
              <a:gd name="connsiteX4" fmla="*/ 1740440 w 3119306"/>
              <a:gd name="connsiteY4" fmla="*/ 1866900 h 4476751"/>
              <a:gd name="connsiteX5" fmla="*/ 2616740 w 3119306"/>
              <a:gd name="connsiteY5" fmla="*/ 2747963 h 4476751"/>
              <a:gd name="connsiteX6" fmla="*/ 3118390 w 3119306"/>
              <a:gd name="connsiteY6" fmla="*/ 2227264 h 4476751"/>
              <a:gd name="connsiteX7" fmla="*/ 3118391 w 3119306"/>
              <a:gd name="connsiteY7" fmla="*/ 3968751 h 4476751"/>
              <a:gd name="connsiteX8" fmla="*/ 2641602 w 3119306"/>
              <a:gd name="connsiteY8" fmla="*/ 4476751 h 4476751"/>
              <a:gd name="connsiteX9" fmla="*/ 1033464 w 3119306"/>
              <a:gd name="connsiteY9" fmla="*/ 2900363 h 4476751"/>
              <a:gd name="connsiteX10" fmla="*/ 0 w 3119306"/>
              <a:gd name="connsiteY10" fmla="*/ 1866901 h 4476751"/>
              <a:gd name="connsiteX0" fmla="*/ 0 w 3116925"/>
              <a:gd name="connsiteY0" fmla="*/ 1864519 h 4476751"/>
              <a:gd name="connsiteX1" fmla="*/ 1854995 w 3116925"/>
              <a:gd name="connsiteY1" fmla="*/ 0 h 4476751"/>
              <a:gd name="connsiteX2" fmla="*/ 3107533 w 3116925"/>
              <a:gd name="connsiteY2" fmla="*/ 0 h 4476751"/>
              <a:gd name="connsiteX3" fmla="*/ 3114421 w 3116925"/>
              <a:gd name="connsiteY3" fmla="*/ 500063 h 4476751"/>
              <a:gd name="connsiteX4" fmla="*/ 1738059 w 3116925"/>
              <a:gd name="connsiteY4" fmla="*/ 1866900 h 4476751"/>
              <a:gd name="connsiteX5" fmla="*/ 2614359 w 3116925"/>
              <a:gd name="connsiteY5" fmla="*/ 2747963 h 4476751"/>
              <a:gd name="connsiteX6" fmla="*/ 3116009 w 3116925"/>
              <a:gd name="connsiteY6" fmla="*/ 2227264 h 4476751"/>
              <a:gd name="connsiteX7" fmla="*/ 3116010 w 3116925"/>
              <a:gd name="connsiteY7" fmla="*/ 3968751 h 4476751"/>
              <a:gd name="connsiteX8" fmla="*/ 2639221 w 3116925"/>
              <a:gd name="connsiteY8" fmla="*/ 4476751 h 4476751"/>
              <a:gd name="connsiteX9" fmla="*/ 1031083 w 3116925"/>
              <a:gd name="connsiteY9" fmla="*/ 2900363 h 4476751"/>
              <a:gd name="connsiteX10" fmla="*/ 0 w 3116925"/>
              <a:gd name="connsiteY10" fmla="*/ 1864519 h 44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6925" h="4476751">
                <a:moveTo>
                  <a:pt x="0" y="1864519"/>
                </a:moveTo>
                <a:lnTo>
                  <a:pt x="1854995" y="0"/>
                </a:lnTo>
                <a:lnTo>
                  <a:pt x="3107533" y="0"/>
                </a:lnTo>
                <a:lnTo>
                  <a:pt x="3114421" y="500063"/>
                </a:lnTo>
                <a:lnTo>
                  <a:pt x="1738059" y="1866900"/>
                </a:lnTo>
                <a:lnTo>
                  <a:pt x="2614359" y="2747963"/>
                </a:lnTo>
                <a:lnTo>
                  <a:pt x="3116009" y="2227264"/>
                </a:lnTo>
                <a:cubicBezTo>
                  <a:pt x="3119184" y="2806701"/>
                  <a:pt x="3112835" y="3389314"/>
                  <a:pt x="3116010" y="3968751"/>
                </a:cubicBezTo>
                <a:lnTo>
                  <a:pt x="2639221" y="4476751"/>
                </a:lnTo>
                <a:lnTo>
                  <a:pt x="1031083" y="2900363"/>
                </a:lnTo>
                <a:lnTo>
                  <a:pt x="0" y="1864519"/>
                </a:lnTo>
                <a:close/>
              </a:path>
            </a:pathLst>
          </a:custGeom>
          <a:solidFill>
            <a:srgbClr val="454545"/>
          </a:solidFill>
        </p:spPr>
        <p:txBody>
          <a:bodyPr>
            <a:normAutofit/>
          </a:bodyPr>
          <a:lstStyle>
            <a:lvl1pPr>
              <a:defRPr sz="1200" baseline="-25000">
                <a:solidFill>
                  <a:srgbClr val="FF8225"/>
                </a:solidFill>
              </a:defRPr>
            </a:lvl1pPr>
          </a:lstStyle>
          <a:p>
            <a:endParaRPr lang="pl-PL"/>
          </a:p>
        </p:txBody>
      </p:sp>
      <p:sp>
        <p:nvSpPr>
          <p:cNvPr id="5" name="pole tekstowe 4">
            <a:extLst>
              <a:ext uri="{FF2B5EF4-FFF2-40B4-BE49-F238E27FC236}">
                <a16:creationId xmlns:a16="http://schemas.microsoft.com/office/drawing/2014/main" id="{F5C11732-9CFB-6541-B71B-617139A79B99}"/>
              </a:ext>
            </a:extLst>
          </p:cNvPr>
          <p:cNvSpPr txBox="1"/>
          <p:nvPr userDrawn="1"/>
        </p:nvSpPr>
        <p:spPr>
          <a:xfrm>
            <a:off x="750570" y="1091863"/>
            <a:ext cx="3637280" cy="461523"/>
          </a:xfrm>
          <a:prstGeom prst="rect">
            <a:avLst/>
          </a:prstGeom>
          <a:noFill/>
        </p:spPr>
        <p:txBody>
          <a:bodyPr wrap="square" rtlCol="0">
            <a:spAutoFit/>
          </a:bodyPr>
          <a:lstStyle/>
          <a:p>
            <a:r>
              <a:rPr lang="pl-PL" sz="2399" b="1">
                <a:solidFill>
                  <a:schemeClr val="tx1"/>
                </a:solidFill>
              </a:rPr>
              <a:t>AGENDA</a:t>
            </a:r>
          </a:p>
        </p:txBody>
      </p:sp>
      <p:pic>
        <p:nvPicPr>
          <p:cNvPr id="8" name="Obraz 7">
            <a:extLst>
              <a:ext uri="{FF2B5EF4-FFF2-40B4-BE49-F238E27FC236}">
                <a16:creationId xmlns:a16="http://schemas.microsoft.com/office/drawing/2014/main" id="{1A1DFFAF-928E-4B66-B020-E768FAF75E3A}"/>
              </a:ext>
            </a:extLst>
          </p:cNvPr>
          <p:cNvPicPr>
            <a:picLocks noChangeAspect="1"/>
          </p:cNvPicPr>
          <p:nvPr userDrawn="1"/>
        </p:nvPicPr>
        <p:blipFill>
          <a:blip r:embed="rId2"/>
          <a:stretch>
            <a:fillRect/>
          </a:stretch>
        </p:blipFill>
        <p:spPr>
          <a:xfrm>
            <a:off x="7651398" y="4676768"/>
            <a:ext cx="1240190" cy="338296"/>
          </a:xfrm>
          <a:prstGeom prst="rect">
            <a:avLst/>
          </a:prstGeom>
        </p:spPr>
      </p:pic>
    </p:spTree>
    <p:extLst>
      <p:ext uri="{BB962C8B-B14F-4D97-AF65-F5344CB8AC3E}">
        <p14:creationId xmlns:p14="http://schemas.microsoft.com/office/powerpoint/2010/main" val="32409173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dark">
    <p:spTree>
      <p:nvGrpSpPr>
        <p:cNvPr id="1" name=""/>
        <p:cNvGrpSpPr/>
        <p:nvPr/>
      </p:nvGrpSpPr>
      <p:grpSpPr>
        <a:xfrm>
          <a:off x="0" y="0"/>
          <a:ext cx="0" cy="0"/>
          <a:chOff x="0" y="0"/>
          <a:chExt cx="0" cy="0"/>
        </a:xfrm>
      </p:grpSpPr>
      <p:sp>
        <p:nvSpPr>
          <p:cNvPr id="17" name="Prostokąt 16">
            <a:extLst>
              <a:ext uri="{FF2B5EF4-FFF2-40B4-BE49-F238E27FC236}">
                <a16:creationId xmlns:a16="http://schemas.microsoft.com/office/drawing/2014/main" id="{592609F9-C228-2A44-90F6-BAA5234F83F9}"/>
              </a:ext>
            </a:extLst>
          </p:cNvPr>
          <p:cNvSpPr/>
          <p:nvPr userDrawn="1"/>
        </p:nvSpPr>
        <p:spPr>
          <a:xfrm>
            <a:off x="-15240" y="-55873"/>
            <a:ext cx="9165590" cy="5271941"/>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a:solidFill>
                <a:srgbClr val="454545"/>
              </a:solidFill>
            </a:endParaRPr>
          </a:p>
        </p:txBody>
      </p:sp>
      <p:sp>
        <p:nvSpPr>
          <p:cNvPr id="18" name="Text Placeholder 4">
            <a:extLst>
              <a:ext uri="{FF2B5EF4-FFF2-40B4-BE49-F238E27FC236}">
                <a16:creationId xmlns:a16="http://schemas.microsoft.com/office/drawing/2014/main" id="{C3B265FE-EC6F-CF44-93E9-9F4F1DC11FED}"/>
              </a:ext>
            </a:extLst>
          </p:cNvPr>
          <p:cNvSpPr>
            <a:spLocks noGrp="1"/>
          </p:cNvSpPr>
          <p:nvPr>
            <p:ph type="body" sz="quarter" idx="11" hasCustomPrompt="1"/>
          </p:nvPr>
        </p:nvSpPr>
        <p:spPr>
          <a:xfrm>
            <a:off x="750570" y="1640725"/>
            <a:ext cx="5329238" cy="2807767"/>
          </a:xfrm>
          <a:noFill/>
        </p:spPr>
        <p:txBody>
          <a:bodyPr/>
          <a:lstStyle>
            <a:lvl1pPr algn="l">
              <a:lnSpc>
                <a:spcPts val="2999"/>
              </a:lnSpc>
              <a:defRPr>
                <a:solidFill>
                  <a:schemeClr val="bg1"/>
                </a:solidFill>
              </a:defRPr>
            </a:lvl1pPr>
          </a:lstStyle>
          <a:p>
            <a:pPr algn="l">
              <a:lnSpc>
                <a:spcPts val="3000"/>
              </a:lnSpc>
            </a:pPr>
            <a:r>
              <a:rPr lang="pl-PL" sz="1999" b="1" i="0">
                <a:solidFill>
                  <a:srgbClr val="484848"/>
                </a:solidFill>
              </a:rPr>
              <a:t>01 – </a:t>
            </a:r>
            <a:r>
              <a:rPr lang="pl-PL" sz="1999" b="1" i="0" err="1">
                <a:solidFill>
                  <a:srgbClr val="484848"/>
                </a:solidFill>
              </a:rPr>
              <a:t>Title</a:t>
            </a:r>
            <a:endParaRPr lang="pl-PL" sz="1999" b="1" i="0">
              <a:solidFill>
                <a:srgbClr val="484848"/>
              </a:solidFill>
            </a:endParaRPr>
          </a:p>
          <a:p>
            <a:pPr algn="l">
              <a:lnSpc>
                <a:spcPts val="3000"/>
              </a:lnSpc>
            </a:pPr>
            <a:r>
              <a:rPr lang="pl-PL" sz="1999" b="1" i="0">
                <a:solidFill>
                  <a:srgbClr val="484848"/>
                </a:solidFill>
              </a:rPr>
              <a:t>02 – </a:t>
            </a:r>
            <a:r>
              <a:rPr lang="pl-PL" sz="1999" b="1" i="0" err="1">
                <a:solidFill>
                  <a:srgbClr val="484848"/>
                </a:solidFill>
              </a:rPr>
              <a:t>Title</a:t>
            </a:r>
            <a:endParaRPr lang="pl-PL" sz="1999" b="1" i="0">
              <a:solidFill>
                <a:srgbClr val="484848"/>
              </a:solidFill>
            </a:endParaRPr>
          </a:p>
          <a:p>
            <a:pPr algn="l">
              <a:lnSpc>
                <a:spcPts val="3000"/>
              </a:lnSpc>
            </a:pPr>
            <a:r>
              <a:rPr lang="pl-PL" sz="1999" b="1" i="0">
                <a:solidFill>
                  <a:srgbClr val="484848"/>
                </a:solidFill>
              </a:rPr>
              <a:t>03 – </a:t>
            </a:r>
            <a:r>
              <a:rPr lang="pl-PL" sz="1999" b="1" i="0" err="1">
                <a:solidFill>
                  <a:srgbClr val="484848"/>
                </a:solidFill>
              </a:rPr>
              <a:t>Title</a:t>
            </a:r>
            <a:endParaRPr lang="pl-PL" sz="1999" b="1" i="0">
              <a:solidFill>
                <a:srgbClr val="484848"/>
              </a:solidFill>
            </a:endParaRPr>
          </a:p>
          <a:p>
            <a:pPr algn="l">
              <a:lnSpc>
                <a:spcPts val="3000"/>
              </a:lnSpc>
            </a:pPr>
            <a:r>
              <a:rPr lang="pl-PL" sz="1999" b="1" i="0">
                <a:solidFill>
                  <a:srgbClr val="484848"/>
                </a:solidFill>
              </a:rPr>
              <a:t>04 – </a:t>
            </a:r>
            <a:r>
              <a:rPr lang="pl-PL" sz="1999" b="1" i="0" err="1">
                <a:solidFill>
                  <a:srgbClr val="484848"/>
                </a:solidFill>
              </a:rPr>
              <a:t>Title</a:t>
            </a:r>
            <a:endParaRPr lang="pl-PL" sz="1999" b="1" i="0">
              <a:solidFill>
                <a:srgbClr val="484848"/>
              </a:solidFill>
            </a:endParaRPr>
          </a:p>
          <a:p>
            <a:pPr algn="l">
              <a:lnSpc>
                <a:spcPts val="3000"/>
              </a:lnSpc>
            </a:pPr>
            <a:r>
              <a:rPr lang="pl-PL" sz="1999" b="1" i="0">
                <a:solidFill>
                  <a:srgbClr val="484848"/>
                </a:solidFill>
              </a:rPr>
              <a:t>05 – </a:t>
            </a:r>
            <a:r>
              <a:rPr lang="pl-PL" sz="1999" b="1" i="0" err="1">
                <a:solidFill>
                  <a:srgbClr val="484848"/>
                </a:solidFill>
              </a:rPr>
              <a:t>Title</a:t>
            </a:r>
            <a:endParaRPr lang="pl-PL" sz="1999" b="1" i="0">
              <a:solidFill>
                <a:srgbClr val="484848"/>
              </a:solidFill>
            </a:endParaRPr>
          </a:p>
          <a:p>
            <a:pPr algn="l">
              <a:lnSpc>
                <a:spcPts val="3000"/>
              </a:lnSpc>
            </a:pPr>
            <a:r>
              <a:rPr lang="pl-PL" sz="1999" b="1" i="0">
                <a:solidFill>
                  <a:srgbClr val="484848"/>
                </a:solidFill>
              </a:rPr>
              <a:t>06 – </a:t>
            </a:r>
            <a:r>
              <a:rPr lang="pl-PL" sz="1999" b="1" i="0" err="1">
                <a:solidFill>
                  <a:srgbClr val="484848"/>
                </a:solidFill>
              </a:rPr>
              <a:t>Title</a:t>
            </a:r>
            <a:endParaRPr lang="pl-PL" sz="1999" b="1" i="0">
              <a:solidFill>
                <a:srgbClr val="484848"/>
              </a:solidFill>
            </a:endParaRPr>
          </a:p>
        </p:txBody>
      </p:sp>
      <p:sp>
        <p:nvSpPr>
          <p:cNvPr id="6" name="pole tekstowe 5">
            <a:extLst>
              <a:ext uri="{FF2B5EF4-FFF2-40B4-BE49-F238E27FC236}">
                <a16:creationId xmlns:a16="http://schemas.microsoft.com/office/drawing/2014/main" id="{F8B15436-C106-454E-B1FD-A4328C026549}"/>
              </a:ext>
            </a:extLst>
          </p:cNvPr>
          <p:cNvSpPr txBox="1"/>
          <p:nvPr userDrawn="1"/>
        </p:nvSpPr>
        <p:spPr>
          <a:xfrm>
            <a:off x="750570" y="1091863"/>
            <a:ext cx="3637280" cy="461523"/>
          </a:xfrm>
          <a:prstGeom prst="rect">
            <a:avLst/>
          </a:prstGeom>
          <a:noFill/>
        </p:spPr>
        <p:txBody>
          <a:bodyPr wrap="square" rtlCol="0">
            <a:spAutoFit/>
          </a:bodyPr>
          <a:lstStyle/>
          <a:p>
            <a:r>
              <a:rPr lang="pl-PL" sz="2399" b="1">
                <a:solidFill>
                  <a:schemeClr val="bg1"/>
                </a:solidFill>
              </a:rPr>
              <a:t>AGENDA</a:t>
            </a:r>
          </a:p>
        </p:txBody>
      </p:sp>
      <p:sp>
        <p:nvSpPr>
          <p:cNvPr id="7" name="Regular Pentagon 19">
            <a:extLst>
              <a:ext uri="{FF2B5EF4-FFF2-40B4-BE49-F238E27FC236}">
                <a16:creationId xmlns:a16="http://schemas.microsoft.com/office/drawing/2014/main" id="{0E2392D4-E3C9-504B-B498-F3CC7993F682}"/>
              </a:ext>
            </a:extLst>
          </p:cNvPr>
          <p:cNvSpPr/>
          <p:nvPr userDrawn="1"/>
        </p:nvSpPr>
        <p:spPr>
          <a:xfrm>
            <a:off x="7010400" y="479"/>
            <a:ext cx="2137788" cy="2394753"/>
          </a:xfrm>
          <a:custGeom>
            <a:avLst/>
            <a:gdLst>
              <a:gd name="connsiteX0" fmla="*/ 1 w 720080"/>
              <a:gd name="connsiteY0" fmla="*/ 261948 h 685790"/>
              <a:gd name="connsiteX1" fmla="*/ 360040 w 720080"/>
              <a:gd name="connsiteY1" fmla="*/ 0 h 685790"/>
              <a:gd name="connsiteX2" fmla="*/ 720079 w 720080"/>
              <a:gd name="connsiteY2" fmla="*/ 261948 h 685790"/>
              <a:gd name="connsiteX3" fmla="*/ 582556 w 720080"/>
              <a:gd name="connsiteY3" fmla="*/ 685788 h 685790"/>
              <a:gd name="connsiteX4" fmla="*/ 137524 w 720080"/>
              <a:gd name="connsiteY4" fmla="*/ 685788 h 685790"/>
              <a:gd name="connsiteX5" fmla="*/ 1 w 720080"/>
              <a:gd name="connsiteY5" fmla="*/ 261948 h 685790"/>
              <a:gd name="connsiteX0" fmla="*/ 0 w 4817204"/>
              <a:gd name="connsiteY0" fmla="*/ 261948 h 4139202"/>
              <a:gd name="connsiteX1" fmla="*/ 360039 w 4817204"/>
              <a:gd name="connsiteY1" fmla="*/ 0 h 4139202"/>
              <a:gd name="connsiteX2" fmla="*/ 720078 w 4817204"/>
              <a:gd name="connsiteY2" fmla="*/ 261948 h 4139202"/>
              <a:gd name="connsiteX3" fmla="*/ 4817204 w 4817204"/>
              <a:gd name="connsiteY3" fmla="*/ 4139202 h 4139202"/>
              <a:gd name="connsiteX4" fmla="*/ 137523 w 4817204"/>
              <a:gd name="connsiteY4" fmla="*/ 685788 h 4139202"/>
              <a:gd name="connsiteX5" fmla="*/ 0 w 4817204"/>
              <a:gd name="connsiteY5" fmla="*/ 261948 h 4139202"/>
              <a:gd name="connsiteX0" fmla="*/ 0 w 5304327"/>
              <a:gd name="connsiteY0" fmla="*/ 261948 h 4139202"/>
              <a:gd name="connsiteX1" fmla="*/ 360039 w 5304327"/>
              <a:gd name="connsiteY1" fmla="*/ 0 h 4139202"/>
              <a:gd name="connsiteX2" fmla="*/ 720078 w 5304327"/>
              <a:gd name="connsiteY2" fmla="*/ 261948 h 4139202"/>
              <a:gd name="connsiteX3" fmla="*/ 4817204 w 5304327"/>
              <a:gd name="connsiteY3" fmla="*/ 4139202 h 4139202"/>
              <a:gd name="connsiteX4" fmla="*/ 5304327 w 5304327"/>
              <a:gd name="connsiteY4" fmla="*/ 3615419 h 4139202"/>
              <a:gd name="connsiteX5" fmla="*/ 0 w 5304327"/>
              <a:gd name="connsiteY5" fmla="*/ 261948 h 4139202"/>
              <a:gd name="connsiteX0" fmla="*/ 4931052 w 4944288"/>
              <a:gd name="connsiteY0" fmla="*/ 0 h 4472058"/>
              <a:gd name="connsiteX1" fmla="*/ 0 w 4944288"/>
              <a:gd name="connsiteY1" fmla="*/ 332856 h 4472058"/>
              <a:gd name="connsiteX2" fmla="*/ 360039 w 4944288"/>
              <a:gd name="connsiteY2" fmla="*/ 594804 h 4472058"/>
              <a:gd name="connsiteX3" fmla="*/ 4457165 w 4944288"/>
              <a:gd name="connsiteY3" fmla="*/ 4472058 h 4472058"/>
              <a:gd name="connsiteX4" fmla="*/ 4944288 w 4944288"/>
              <a:gd name="connsiteY4" fmla="*/ 3948275 h 4472058"/>
              <a:gd name="connsiteX5" fmla="*/ 4931052 w 4944288"/>
              <a:gd name="connsiteY5" fmla="*/ 0 h 4472058"/>
              <a:gd name="connsiteX0" fmla="*/ 4571013 w 4584249"/>
              <a:gd name="connsiteY0" fmla="*/ 13373 h 4485431"/>
              <a:gd name="connsiteX1" fmla="*/ 1593049 w 4584249"/>
              <a:gd name="connsiteY1" fmla="*/ 0 h 4485431"/>
              <a:gd name="connsiteX2" fmla="*/ 0 w 4584249"/>
              <a:gd name="connsiteY2" fmla="*/ 608177 h 4485431"/>
              <a:gd name="connsiteX3" fmla="*/ 4097126 w 4584249"/>
              <a:gd name="connsiteY3" fmla="*/ 4485431 h 4485431"/>
              <a:gd name="connsiteX4" fmla="*/ 4584249 w 4584249"/>
              <a:gd name="connsiteY4" fmla="*/ 3961648 h 4485431"/>
              <a:gd name="connsiteX5" fmla="*/ 4571013 w 4584249"/>
              <a:gd name="connsiteY5" fmla="*/ 13373 h 4485431"/>
              <a:gd name="connsiteX0" fmla="*/ 3541204 w 3554440"/>
              <a:gd name="connsiteY0" fmla="*/ 13373 h 4485431"/>
              <a:gd name="connsiteX1" fmla="*/ 563240 w 3554440"/>
              <a:gd name="connsiteY1" fmla="*/ 0 h 4485431"/>
              <a:gd name="connsiteX2" fmla="*/ 0 w 3554440"/>
              <a:gd name="connsiteY2" fmla="*/ 1087571 h 4485431"/>
              <a:gd name="connsiteX3" fmla="*/ 3067317 w 3554440"/>
              <a:gd name="connsiteY3" fmla="*/ 4485431 h 4485431"/>
              <a:gd name="connsiteX4" fmla="*/ 3554440 w 3554440"/>
              <a:gd name="connsiteY4" fmla="*/ 3961648 h 4485431"/>
              <a:gd name="connsiteX5" fmla="*/ 3541204 w 3554440"/>
              <a:gd name="connsiteY5" fmla="*/ 13373 h 4485431"/>
              <a:gd name="connsiteX0" fmla="*/ 3993965 w 4007201"/>
              <a:gd name="connsiteY0" fmla="*/ 13373 h 4485431"/>
              <a:gd name="connsiteX1" fmla="*/ 1016001 w 4007201"/>
              <a:gd name="connsiteY1" fmla="*/ 0 h 4485431"/>
              <a:gd name="connsiteX2" fmla="*/ 0 w 4007201"/>
              <a:gd name="connsiteY2" fmla="*/ 998795 h 4485431"/>
              <a:gd name="connsiteX3" fmla="*/ 3520078 w 4007201"/>
              <a:gd name="connsiteY3" fmla="*/ 4485431 h 4485431"/>
              <a:gd name="connsiteX4" fmla="*/ 4007201 w 4007201"/>
              <a:gd name="connsiteY4" fmla="*/ 3961648 h 4485431"/>
              <a:gd name="connsiteX5" fmla="*/ 3993965 w 4007201"/>
              <a:gd name="connsiteY5" fmla="*/ 13373 h 4485431"/>
              <a:gd name="connsiteX0" fmla="*/ 3993965 w 4007201"/>
              <a:gd name="connsiteY0" fmla="*/ 0 h 4472058"/>
              <a:gd name="connsiteX1" fmla="*/ 1016001 w 4007201"/>
              <a:gd name="connsiteY1" fmla="*/ 24727 h 4472058"/>
              <a:gd name="connsiteX2" fmla="*/ 0 w 4007201"/>
              <a:gd name="connsiteY2" fmla="*/ 985422 h 4472058"/>
              <a:gd name="connsiteX3" fmla="*/ 3520078 w 4007201"/>
              <a:gd name="connsiteY3" fmla="*/ 4472058 h 4472058"/>
              <a:gd name="connsiteX4" fmla="*/ 4007201 w 4007201"/>
              <a:gd name="connsiteY4" fmla="*/ 3948275 h 4472058"/>
              <a:gd name="connsiteX5" fmla="*/ 3993965 w 4007201"/>
              <a:gd name="connsiteY5" fmla="*/ 0 h 4472058"/>
              <a:gd name="connsiteX0" fmla="*/ 3993965 w 4007201"/>
              <a:gd name="connsiteY0" fmla="*/ 3848 h 4475906"/>
              <a:gd name="connsiteX1" fmla="*/ 992189 w 4007201"/>
              <a:gd name="connsiteY1" fmla="*/ 0 h 4475906"/>
              <a:gd name="connsiteX2" fmla="*/ 0 w 4007201"/>
              <a:gd name="connsiteY2" fmla="*/ 989270 h 4475906"/>
              <a:gd name="connsiteX3" fmla="*/ 3520078 w 4007201"/>
              <a:gd name="connsiteY3" fmla="*/ 4475906 h 4475906"/>
              <a:gd name="connsiteX4" fmla="*/ 4007201 w 4007201"/>
              <a:gd name="connsiteY4" fmla="*/ 3952123 h 4475906"/>
              <a:gd name="connsiteX5" fmla="*/ 3993965 w 4007201"/>
              <a:gd name="connsiteY5" fmla="*/ 3848 h 4475906"/>
              <a:gd name="connsiteX0" fmla="*/ 3908240 w 4007201"/>
              <a:gd name="connsiteY0" fmla="*/ 89573 h 4475906"/>
              <a:gd name="connsiteX1" fmla="*/ 992189 w 4007201"/>
              <a:gd name="connsiteY1" fmla="*/ 0 h 4475906"/>
              <a:gd name="connsiteX2" fmla="*/ 0 w 4007201"/>
              <a:gd name="connsiteY2" fmla="*/ 989270 h 4475906"/>
              <a:gd name="connsiteX3" fmla="*/ 3520078 w 4007201"/>
              <a:gd name="connsiteY3" fmla="*/ 4475906 h 4475906"/>
              <a:gd name="connsiteX4" fmla="*/ 4007201 w 4007201"/>
              <a:gd name="connsiteY4" fmla="*/ 3952123 h 4475906"/>
              <a:gd name="connsiteX5" fmla="*/ 3908240 w 4007201"/>
              <a:gd name="connsiteY5" fmla="*/ 89573 h 4475906"/>
              <a:gd name="connsiteX0" fmla="*/ 3993965 w 4007201"/>
              <a:gd name="connsiteY0" fmla="*/ 0 h 4479202"/>
              <a:gd name="connsiteX1" fmla="*/ 992189 w 4007201"/>
              <a:gd name="connsiteY1" fmla="*/ 3296 h 4479202"/>
              <a:gd name="connsiteX2" fmla="*/ 0 w 4007201"/>
              <a:gd name="connsiteY2" fmla="*/ 992566 h 4479202"/>
              <a:gd name="connsiteX3" fmla="*/ 3520078 w 4007201"/>
              <a:gd name="connsiteY3" fmla="*/ 4479202 h 4479202"/>
              <a:gd name="connsiteX4" fmla="*/ 4007201 w 4007201"/>
              <a:gd name="connsiteY4" fmla="*/ 3955419 h 4479202"/>
              <a:gd name="connsiteX5" fmla="*/ 3993965 w 4007201"/>
              <a:gd name="connsiteY5" fmla="*/ 0 h 4479202"/>
              <a:gd name="connsiteX0" fmla="*/ 3993965 w 3993965"/>
              <a:gd name="connsiteY0" fmla="*/ 0 h 4479202"/>
              <a:gd name="connsiteX1" fmla="*/ 992189 w 3993965"/>
              <a:gd name="connsiteY1" fmla="*/ 3296 h 4479202"/>
              <a:gd name="connsiteX2" fmla="*/ 0 w 3993965"/>
              <a:gd name="connsiteY2" fmla="*/ 992566 h 4479202"/>
              <a:gd name="connsiteX3" fmla="*/ 3520078 w 3993965"/>
              <a:gd name="connsiteY3" fmla="*/ 4479202 h 4479202"/>
              <a:gd name="connsiteX4" fmla="*/ 3953226 w 3993965"/>
              <a:gd name="connsiteY4" fmla="*/ 3996694 h 4479202"/>
              <a:gd name="connsiteX5" fmla="*/ 3993965 w 3993965"/>
              <a:gd name="connsiteY5" fmla="*/ 0 h 4479202"/>
              <a:gd name="connsiteX0" fmla="*/ 3993965 w 3994501"/>
              <a:gd name="connsiteY0" fmla="*/ 0 h 4479202"/>
              <a:gd name="connsiteX1" fmla="*/ 992189 w 3994501"/>
              <a:gd name="connsiteY1" fmla="*/ 3296 h 4479202"/>
              <a:gd name="connsiteX2" fmla="*/ 0 w 3994501"/>
              <a:gd name="connsiteY2" fmla="*/ 992566 h 4479202"/>
              <a:gd name="connsiteX3" fmla="*/ 3520078 w 3994501"/>
              <a:gd name="connsiteY3" fmla="*/ 4479202 h 4479202"/>
              <a:gd name="connsiteX4" fmla="*/ 3994501 w 3994501"/>
              <a:gd name="connsiteY4" fmla="*/ 3974469 h 4479202"/>
              <a:gd name="connsiteX5" fmla="*/ 3993965 w 3994501"/>
              <a:gd name="connsiteY5" fmla="*/ 0 h 4479202"/>
              <a:gd name="connsiteX0" fmla="*/ 3993965 w 3994501"/>
              <a:gd name="connsiteY0" fmla="*/ 0 h 4472852"/>
              <a:gd name="connsiteX1" fmla="*/ 992189 w 3994501"/>
              <a:gd name="connsiteY1" fmla="*/ 3296 h 4472852"/>
              <a:gd name="connsiteX2" fmla="*/ 0 w 3994501"/>
              <a:gd name="connsiteY2" fmla="*/ 992566 h 4472852"/>
              <a:gd name="connsiteX3" fmla="*/ 3523253 w 3994501"/>
              <a:gd name="connsiteY3" fmla="*/ 4472852 h 4472852"/>
              <a:gd name="connsiteX4" fmla="*/ 3994501 w 3994501"/>
              <a:gd name="connsiteY4" fmla="*/ 3974469 h 4472852"/>
              <a:gd name="connsiteX5" fmla="*/ 3993965 w 3994501"/>
              <a:gd name="connsiteY5" fmla="*/ 0 h 4472852"/>
              <a:gd name="connsiteX0" fmla="*/ 3993965 w 3994501"/>
              <a:gd name="connsiteY0" fmla="*/ 0 h 4472852"/>
              <a:gd name="connsiteX1" fmla="*/ 992189 w 3994501"/>
              <a:gd name="connsiteY1" fmla="*/ 3296 h 4472852"/>
              <a:gd name="connsiteX2" fmla="*/ 0 w 3994501"/>
              <a:gd name="connsiteY2" fmla="*/ 992566 h 4472852"/>
              <a:gd name="connsiteX3" fmla="*/ 3532778 w 3994501"/>
              <a:gd name="connsiteY3" fmla="*/ 4472852 h 4472852"/>
              <a:gd name="connsiteX4" fmla="*/ 3994501 w 3994501"/>
              <a:gd name="connsiteY4" fmla="*/ 3974469 h 4472852"/>
              <a:gd name="connsiteX5" fmla="*/ 3993965 w 3994501"/>
              <a:gd name="connsiteY5" fmla="*/ 0 h 4472852"/>
              <a:gd name="connsiteX0" fmla="*/ 3993965 w 3994501"/>
              <a:gd name="connsiteY0" fmla="*/ 0 h 4488727"/>
              <a:gd name="connsiteX1" fmla="*/ 992189 w 3994501"/>
              <a:gd name="connsiteY1" fmla="*/ 3296 h 4488727"/>
              <a:gd name="connsiteX2" fmla="*/ 0 w 3994501"/>
              <a:gd name="connsiteY2" fmla="*/ 992566 h 4488727"/>
              <a:gd name="connsiteX3" fmla="*/ 3523253 w 3994501"/>
              <a:gd name="connsiteY3" fmla="*/ 4488727 h 4488727"/>
              <a:gd name="connsiteX4" fmla="*/ 3994501 w 3994501"/>
              <a:gd name="connsiteY4" fmla="*/ 3974469 h 4488727"/>
              <a:gd name="connsiteX5" fmla="*/ 3993965 w 3994501"/>
              <a:gd name="connsiteY5" fmla="*/ 0 h 4488727"/>
              <a:gd name="connsiteX0" fmla="*/ 3993965 w 3994501"/>
              <a:gd name="connsiteY0" fmla="*/ 0 h 4491902"/>
              <a:gd name="connsiteX1" fmla="*/ 992189 w 3994501"/>
              <a:gd name="connsiteY1" fmla="*/ 3296 h 4491902"/>
              <a:gd name="connsiteX2" fmla="*/ 0 w 3994501"/>
              <a:gd name="connsiteY2" fmla="*/ 992566 h 4491902"/>
              <a:gd name="connsiteX3" fmla="*/ 3526428 w 3994501"/>
              <a:gd name="connsiteY3" fmla="*/ 4491902 h 4491902"/>
              <a:gd name="connsiteX4" fmla="*/ 3994501 w 3994501"/>
              <a:gd name="connsiteY4" fmla="*/ 3974469 h 4491902"/>
              <a:gd name="connsiteX5" fmla="*/ 3993965 w 3994501"/>
              <a:gd name="connsiteY5" fmla="*/ 0 h 4491902"/>
              <a:gd name="connsiteX0" fmla="*/ 3993965 w 3994501"/>
              <a:gd name="connsiteY0" fmla="*/ 0 h 4476027"/>
              <a:gd name="connsiteX1" fmla="*/ 992189 w 3994501"/>
              <a:gd name="connsiteY1" fmla="*/ 3296 h 4476027"/>
              <a:gd name="connsiteX2" fmla="*/ 0 w 3994501"/>
              <a:gd name="connsiteY2" fmla="*/ 992566 h 4476027"/>
              <a:gd name="connsiteX3" fmla="*/ 3520078 w 3994501"/>
              <a:gd name="connsiteY3" fmla="*/ 4476027 h 4476027"/>
              <a:gd name="connsiteX4" fmla="*/ 3994501 w 3994501"/>
              <a:gd name="connsiteY4" fmla="*/ 3974469 h 4476027"/>
              <a:gd name="connsiteX5" fmla="*/ 3993965 w 3994501"/>
              <a:gd name="connsiteY5" fmla="*/ 0 h 4476027"/>
              <a:gd name="connsiteX0" fmla="*/ 3993965 w 3994501"/>
              <a:gd name="connsiteY0" fmla="*/ 0 h 4476027"/>
              <a:gd name="connsiteX1" fmla="*/ 996952 w 3994501"/>
              <a:gd name="connsiteY1" fmla="*/ 915 h 4476027"/>
              <a:gd name="connsiteX2" fmla="*/ 0 w 3994501"/>
              <a:gd name="connsiteY2" fmla="*/ 992566 h 4476027"/>
              <a:gd name="connsiteX3" fmla="*/ 3520078 w 3994501"/>
              <a:gd name="connsiteY3" fmla="*/ 4476027 h 4476027"/>
              <a:gd name="connsiteX4" fmla="*/ 3994501 w 3994501"/>
              <a:gd name="connsiteY4" fmla="*/ 3974469 h 4476027"/>
              <a:gd name="connsiteX5" fmla="*/ 3993965 w 3994501"/>
              <a:gd name="connsiteY5" fmla="*/ 0 h 447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4501" h="4476027">
                <a:moveTo>
                  <a:pt x="3993965" y="0"/>
                </a:moveTo>
                <a:lnTo>
                  <a:pt x="996952" y="915"/>
                </a:lnTo>
                <a:lnTo>
                  <a:pt x="0" y="992566"/>
                </a:lnTo>
                <a:lnTo>
                  <a:pt x="3520078" y="4476027"/>
                </a:lnTo>
                <a:lnTo>
                  <a:pt x="3994501" y="3974469"/>
                </a:lnTo>
                <a:cubicBezTo>
                  <a:pt x="3994322" y="2649646"/>
                  <a:pt x="3994144" y="1324823"/>
                  <a:pt x="3993965" y="0"/>
                </a:cubicBezTo>
                <a:close/>
              </a:path>
            </a:pathLst>
          </a:cu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a:p>
        </p:txBody>
      </p:sp>
      <p:sp>
        <p:nvSpPr>
          <p:cNvPr id="8" name="Picture Placeholder 17">
            <a:extLst>
              <a:ext uri="{FF2B5EF4-FFF2-40B4-BE49-F238E27FC236}">
                <a16:creationId xmlns:a16="http://schemas.microsoft.com/office/drawing/2014/main" id="{BEDB4DE3-807E-6D48-9AA0-540D17C8C85F}"/>
              </a:ext>
            </a:extLst>
          </p:cNvPr>
          <p:cNvSpPr>
            <a:spLocks noGrp="1"/>
          </p:cNvSpPr>
          <p:nvPr>
            <p:ph type="pic" sz="quarter" idx="12"/>
          </p:nvPr>
        </p:nvSpPr>
        <p:spPr>
          <a:xfrm>
            <a:off x="7482226" y="1597"/>
            <a:ext cx="1668124" cy="2395140"/>
          </a:xfrm>
          <a:custGeom>
            <a:avLst/>
            <a:gdLst>
              <a:gd name="connsiteX0" fmla="*/ 0 w 3354927"/>
              <a:gd name="connsiteY0" fmla="*/ 1371601 h 2743201"/>
              <a:gd name="connsiteX1" fmla="*/ 1371601 w 3354927"/>
              <a:gd name="connsiteY1" fmla="*/ 0 h 2743201"/>
              <a:gd name="connsiteX2" fmla="*/ 1371601 w 3354927"/>
              <a:gd name="connsiteY2" fmla="*/ 685800 h 2743201"/>
              <a:gd name="connsiteX3" fmla="*/ 1983327 w 3354927"/>
              <a:gd name="connsiteY3" fmla="*/ 685800 h 2743201"/>
              <a:gd name="connsiteX4" fmla="*/ 1983327 w 3354927"/>
              <a:gd name="connsiteY4" fmla="*/ 0 h 2743201"/>
              <a:gd name="connsiteX5" fmla="*/ 3354927 w 3354927"/>
              <a:gd name="connsiteY5" fmla="*/ 1371601 h 2743201"/>
              <a:gd name="connsiteX6" fmla="*/ 1983327 w 3354927"/>
              <a:gd name="connsiteY6" fmla="*/ 2743201 h 2743201"/>
              <a:gd name="connsiteX7" fmla="*/ 1983327 w 3354927"/>
              <a:gd name="connsiteY7" fmla="*/ 2057401 h 2743201"/>
              <a:gd name="connsiteX8" fmla="*/ 1371601 w 3354927"/>
              <a:gd name="connsiteY8" fmla="*/ 2057401 h 2743201"/>
              <a:gd name="connsiteX9" fmla="*/ 1371601 w 3354927"/>
              <a:gd name="connsiteY9" fmla="*/ 2743201 h 2743201"/>
              <a:gd name="connsiteX10" fmla="*/ 0 w 3354927"/>
              <a:gd name="connsiteY10" fmla="*/ 1371601 h 2743201"/>
              <a:gd name="connsiteX0" fmla="*/ 0 w 3121565"/>
              <a:gd name="connsiteY0" fmla="*/ 1885951 h 2743201"/>
              <a:gd name="connsiteX1" fmla="*/ 1138239 w 3121565"/>
              <a:gd name="connsiteY1" fmla="*/ 0 h 2743201"/>
              <a:gd name="connsiteX2" fmla="*/ 1138239 w 3121565"/>
              <a:gd name="connsiteY2" fmla="*/ 685800 h 2743201"/>
              <a:gd name="connsiteX3" fmla="*/ 1749965 w 3121565"/>
              <a:gd name="connsiteY3" fmla="*/ 685800 h 2743201"/>
              <a:gd name="connsiteX4" fmla="*/ 1749965 w 3121565"/>
              <a:gd name="connsiteY4" fmla="*/ 0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21565"/>
              <a:gd name="connsiteY0" fmla="*/ 1885951 h 2743201"/>
              <a:gd name="connsiteX1" fmla="*/ 1857376 w 3121565"/>
              <a:gd name="connsiteY1" fmla="*/ 0 h 2743201"/>
              <a:gd name="connsiteX2" fmla="*/ 1138239 w 3121565"/>
              <a:gd name="connsiteY2" fmla="*/ 685800 h 2743201"/>
              <a:gd name="connsiteX3" fmla="*/ 1749965 w 3121565"/>
              <a:gd name="connsiteY3" fmla="*/ 685800 h 2743201"/>
              <a:gd name="connsiteX4" fmla="*/ 1749965 w 3121565"/>
              <a:gd name="connsiteY4" fmla="*/ 0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21565"/>
              <a:gd name="connsiteY0" fmla="*/ 1885952 h 2743202"/>
              <a:gd name="connsiteX1" fmla="*/ 1857376 w 3121565"/>
              <a:gd name="connsiteY1" fmla="*/ 1 h 2743202"/>
              <a:gd name="connsiteX2" fmla="*/ 3100389 w 3121565"/>
              <a:gd name="connsiteY2" fmla="*/ 0 h 2743202"/>
              <a:gd name="connsiteX3" fmla="*/ 1749965 w 3121565"/>
              <a:gd name="connsiteY3" fmla="*/ 685801 h 2743202"/>
              <a:gd name="connsiteX4" fmla="*/ 1749965 w 3121565"/>
              <a:gd name="connsiteY4" fmla="*/ 1 h 2743202"/>
              <a:gd name="connsiteX5" fmla="*/ 3121565 w 3121565"/>
              <a:gd name="connsiteY5" fmla="*/ 1371602 h 2743202"/>
              <a:gd name="connsiteX6" fmla="*/ 1749965 w 3121565"/>
              <a:gd name="connsiteY6" fmla="*/ 2743202 h 2743202"/>
              <a:gd name="connsiteX7" fmla="*/ 1749965 w 3121565"/>
              <a:gd name="connsiteY7" fmla="*/ 2057402 h 2743202"/>
              <a:gd name="connsiteX8" fmla="*/ 1138239 w 3121565"/>
              <a:gd name="connsiteY8" fmla="*/ 2057402 h 2743202"/>
              <a:gd name="connsiteX9" fmla="*/ 1138239 w 3121565"/>
              <a:gd name="connsiteY9" fmla="*/ 2743202 h 2743202"/>
              <a:gd name="connsiteX10" fmla="*/ 0 w 3121565"/>
              <a:gd name="connsiteY10" fmla="*/ 1885952 h 2743202"/>
              <a:gd name="connsiteX0" fmla="*/ 0 w 3121565"/>
              <a:gd name="connsiteY0" fmla="*/ 1885952 h 2743202"/>
              <a:gd name="connsiteX1" fmla="*/ 1857376 w 3121565"/>
              <a:gd name="connsiteY1" fmla="*/ 1 h 2743202"/>
              <a:gd name="connsiteX2" fmla="*/ 3100389 w 3121565"/>
              <a:gd name="connsiteY2" fmla="*/ 0 h 2743202"/>
              <a:gd name="connsiteX3" fmla="*/ 3116802 w 3121565"/>
              <a:gd name="connsiteY3" fmla="*/ 500064 h 2743202"/>
              <a:gd name="connsiteX4" fmla="*/ 1749965 w 3121565"/>
              <a:gd name="connsiteY4" fmla="*/ 1 h 2743202"/>
              <a:gd name="connsiteX5" fmla="*/ 3121565 w 3121565"/>
              <a:gd name="connsiteY5" fmla="*/ 1371602 h 2743202"/>
              <a:gd name="connsiteX6" fmla="*/ 1749965 w 3121565"/>
              <a:gd name="connsiteY6" fmla="*/ 2743202 h 2743202"/>
              <a:gd name="connsiteX7" fmla="*/ 1749965 w 3121565"/>
              <a:gd name="connsiteY7" fmla="*/ 2057402 h 2743202"/>
              <a:gd name="connsiteX8" fmla="*/ 1138239 w 3121565"/>
              <a:gd name="connsiteY8" fmla="*/ 2057402 h 2743202"/>
              <a:gd name="connsiteX9" fmla="*/ 1138239 w 3121565"/>
              <a:gd name="connsiteY9" fmla="*/ 2743202 h 2743202"/>
              <a:gd name="connsiteX10" fmla="*/ 0 w 3121565"/>
              <a:gd name="connsiteY10" fmla="*/ 1885952 h 2743202"/>
              <a:gd name="connsiteX0" fmla="*/ 0 w 3121565"/>
              <a:gd name="connsiteY0" fmla="*/ 1885951 h 2743201"/>
              <a:gd name="connsiteX1" fmla="*/ 1857376 w 3121565"/>
              <a:gd name="connsiteY1" fmla="*/ 0 h 2743201"/>
              <a:gd name="connsiteX2" fmla="*/ 3109914 w 3121565"/>
              <a:gd name="connsiteY2" fmla="*/ 9524 h 2743201"/>
              <a:gd name="connsiteX3" fmla="*/ 3116802 w 3121565"/>
              <a:gd name="connsiteY3" fmla="*/ 500063 h 2743201"/>
              <a:gd name="connsiteX4" fmla="*/ 1749965 w 3121565"/>
              <a:gd name="connsiteY4" fmla="*/ 0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21565"/>
              <a:gd name="connsiteY0" fmla="*/ 1885951 h 2743201"/>
              <a:gd name="connsiteX1" fmla="*/ 1857376 w 3121565"/>
              <a:gd name="connsiteY1" fmla="*/ 0 h 2743201"/>
              <a:gd name="connsiteX2" fmla="*/ 3109914 w 3121565"/>
              <a:gd name="connsiteY2" fmla="*/ 9524 h 2743201"/>
              <a:gd name="connsiteX3" fmla="*/ 3116802 w 3121565"/>
              <a:gd name="connsiteY3" fmla="*/ 500063 h 2743201"/>
              <a:gd name="connsiteX4" fmla="*/ 2802477 w 3121565"/>
              <a:gd name="connsiteY4" fmla="*/ 795338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21565"/>
              <a:gd name="connsiteY0" fmla="*/ 1885951 h 2743201"/>
              <a:gd name="connsiteX1" fmla="*/ 1857376 w 3121565"/>
              <a:gd name="connsiteY1" fmla="*/ 0 h 2743201"/>
              <a:gd name="connsiteX2" fmla="*/ 3109914 w 3121565"/>
              <a:gd name="connsiteY2" fmla="*/ 9524 h 2743201"/>
              <a:gd name="connsiteX3" fmla="*/ 3116802 w 3121565"/>
              <a:gd name="connsiteY3" fmla="*/ 500063 h 2743201"/>
              <a:gd name="connsiteX4" fmla="*/ 1735677 w 3121565"/>
              <a:gd name="connsiteY4" fmla="*/ 1876425 h 2743201"/>
              <a:gd name="connsiteX5" fmla="*/ 3121565 w 3121565"/>
              <a:gd name="connsiteY5" fmla="*/ 1371601 h 2743201"/>
              <a:gd name="connsiteX6" fmla="*/ 1749965 w 3121565"/>
              <a:gd name="connsiteY6" fmla="*/ 2743201 h 2743201"/>
              <a:gd name="connsiteX7" fmla="*/ 1749965 w 3121565"/>
              <a:gd name="connsiteY7" fmla="*/ 2057401 h 2743201"/>
              <a:gd name="connsiteX8" fmla="*/ 1138239 w 3121565"/>
              <a:gd name="connsiteY8" fmla="*/ 2057401 h 2743201"/>
              <a:gd name="connsiteX9" fmla="*/ 1138239 w 3121565"/>
              <a:gd name="connsiteY9" fmla="*/ 2743201 h 2743201"/>
              <a:gd name="connsiteX10" fmla="*/ 0 w 3121565"/>
              <a:gd name="connsiteY10" fmla="*/ 1885951 h 2743201"/>
              <a:gd name="connsiteX0" fmla="*/ 0 w 3116802"/>
              <a:gd name="connsiteY0" fmla="*/ 1885951 h 2743201"/>
              <a:gd name="connsiteX1" fmla="*/ 1857376 w 3116802"/>
              <a:gd name="connsiteY1" fmla="*/ 0 h 2743201"/>
              <a:gd name="connsiteX2" fmla="*/ 3109914 w 3116802"/>
              <a:gd name="connsiteY2" fmla="*/ 9524 h 2743201"/>
              <a:gd name="connsiteX3" fmla="*/ 3116802 w 3116802"/>
              <a:gd name="connsiteY3" fmla="*/ 500063 h 2743201"/>
              <a:gd name="connsiteX4" fmla="*/ 1735677 w 3116802"/>
              <a:gd name="connsiteY4" fmla="*/ 1876425 h 2743201"/>
              <a:gd name="connsiteX5" fmla="*/ 2602453 w 3116802"/>
              <a:gd name="connsiteY5" fmla="*/ 2733676 h 2743201"/>
              <a:gd name="connsiteX6" fmla="*/ 1749965 w 3116802"/>
              <a:gd name="connsiteY6" fmla="*/ 2743201 h 2743201"/>
              <a:gd name="connsiteX7" fmla="*/ 1749965 w 3116802"/>
              <a:gd name="connsiteY7" fmla="*/ 2057401 h 2743201"/>
              <a:gd name="connsiteX8" fmla="*/ 1138239 w 3116802"/>
              <a:gd name="connsiteY8" fmla="*/ 2057401 h 2743201"/>
              <a:gd name="connsiteX9" fmla="*/ 1138239 w 3116802"/>
              <a:gd name="connsiteY9" fmla="*/ 2743201 h 2743201"/>
              <a:gd name="connsiteX10" fmla="*/ 0 w 3116802"/>
              <a:gd name="connsiteY10" fmla="*/ 1885951 h 2743201"/>
              <a:gd name="connsiteX0" fmla="*/ 0 w 3116802"/>
              <a:gd name="connsiteY0" fmla="*/ 1885951 h 2743201"/>
              <a:gd name="connsiteX1" fmla="*/ 1857376 w 3116802"/>
              <a:gd name="connsiteY1" fmla="*/ 0 h 2743201"/>
              <a:gd name="connsiteX2" fmla="*/ 3109914 w 3116802"/>
              <a:gd name="connsiteY2" fmla="*/ 9524 h 2743201"/>
              <a:gd name="connsiteX3" fmla="*/ 3116802 w 3116802"/>
              <a:gd name="connsiteY3" fmla="*/ 500063 h 2743201"/>
              <a:gd name="connsiteX4" fmla="*/ 1735677 w 3116802"/>
              <a:gd name="connsiteY4" fmla="*/ 1876425 h 2743201"/>
              <a:gd name="connsiteX5" fmla="*/ 2602453 w 3116802"/>
              <a:gd name="connsiteY5" fmla="*/ 2733676 h 2743201"/>
              <a:gd name="connsiteX6" fmla="*/ 3112040 w 3116802"/>
              <a:gd name="connsiteY6" fmla="*/ 2243139 h 2743201"/>
              <a:gd name="connsiteX7" fmla="*/ 1749965 w 3116802"/>
              <a:gd name="connsiteY7" fmla="*/ 2057401 h 2743201"/>
              <a:gd name="connsiteX8" fmla="*/ 1138239 w 3116802"/>
              <a:gd name="connsiteY8" fmla="*/ 2057401 h 2743201"/>
              <a:gd name="connsiteX9" fmla="*/ 1138239 w 3116802"/>
              <a:gd name="connsiteY9" fmla="*/ 2743201 h 2743201"/>
              <a:gd name="connsiteX10" fmla="*/ 0 w 3116802"/>
              <a:gd name="connsiteY10" fmla="*/ 1885951 h 2743201"/>
              <a:gd name="connsiteX0" fmla="*/ 0 w 3116802"/>
              <a:gd name="connsiteY0" fmla="*/ 1885951 h 2743201"/>
              <a:gd name="connsiteX1" fmla="*/ 1857376 w 3116802"/>
              <a:gd name="connsiteY1" fmla="*/ 0 h 2743201"/>
              <a:gd name="connsiteX2" fmla="*/ 3109914 w 3116802"/>
              <a:gd name="connsiteY2" fmla="*/ 9524 h 2743201"/>
              <a:gd name="connsiteX3" fmla="*/ 3116802 w 3116802"/>
              <a:gd name="connsiteY3" fmla="*/ 500063 h 2743201"/>
              <a:gd name="connsiteX4" fmla="*/ 1740440 w 3116802"/>
              <a:gd name="connsiteY4" fmla="*/ 1866900 h 2743201"/>
              <a:gd name="connsiteX5" fmla="*/ 2602453 w 3116802"/>
              <a:gd name="connsiteY5" fmla="*/ 2733676 h 2743201"/>
              <a:gd name="connsiteX6" fmla="*/ 3112040 w 3116802"/>
              <a:gd name="connsiteY6" fmla="*/ 2243139 h 2743201"/>
              <a:gd name="connsiteX7" fmla="*/ 1749965 w 3116802"/>
              <a:gd name="connsiteY7" fmla="*/ 2057401 h 2743201"/>
              <a:gd name="connsiteX8" fmla="*/ 1138239 w 3116802"/>
              <a:gd name="connsiteY8" fmla="*/ 2057401 h 2743201"/>
              <a:gd name="connsiteX9" fmla="*/ 1138239 w 3116802"/>
              <a:gd name="connsiteY9" fmla="*/ 2743201 h 2743201"/>
              <a:gd name="connsiteX10" fmla="*/ 0 w 3116802"/>
              <a:gd name="connsiteY10" fmla="*/ 1885951 h 2743201"/>
              <a:gd name="connsiteX0" fmla="*/ 0 w 3116802"/>
              <a:gd name="connsiteY0" fmla="*/ 1885951 h 3143251"/>
              <a:gd name="connsiteX1" fmla="*/ 1857376 w 3116802"/>
              <a:gd name="connsiteY1" fmla="*/ 0 h 3143251"/>
              <a:gd name="connsiteX2" fmla="*/ 3109914 w 3116802"/>
              <a:gd name="connsiteY2" fmla="*/ 9524 h 3143251"/>
              <a:gd name="connsiteX3" fmla="*/ 3116802 w 3116802"/>
              <a:gd name="connsiteY3" fmla="*/ 500063 h 3143251"/>
              <a:gd name="connsiteX4" fmla="*/ 1740440 w 3116802"/>
              <a:gd name="connsiteY4" fmla="*/ 1866900 h 3143251"/>
              <a:gd name="connsiteX5" fmla="*/ 2602453 w 3116802"/>
              <a:gd name="connsiteY5" fmla="*/ 2733676 h 3143251"/>
              <a:gd name="connsiteX6" fmla="*/ 3112040 w 3116802"/>
              <a:gd name="connsiteY6" fmla="*/ 2243139 h 3143251"/>
              <a:gd name="connsiteX7" fmla="*/ 2792953 w 3116802"/>
              <a:gd name="connsiteY7" fmla="*/ 3143251 h 3143251"/>
              <a:gd name="connsiteX8" fmla="*/ 1138239 w 3116802"/>
              <a:gd name="connsiteY8" fmla="*/ 2057401 h 3143251"/>
              <a:gd name="connsiteX9" fmla="*/ 1138239 w 3116802"/>
              <a:gd name="connsiteY9" fmla="*/ 2743201 h 3143251"/>
              <a:gd name="connsiteX10" fmla="*/ 0 w 3116802"/>
              <a:gd name="connsiteY10" fmla="*/ 1885951 h 3143251"/>
              <a:gd name="connsiteX0" fmla="*/ 0 w 3116802"/>
              <a:gd name="connsiteY0" fmla="*/ 1885951 h 3143251"/>
              <a:gd name="connsiteX1" fmla="*/ 1857376 w 3116802"/>
              <a:gd name="connsiteY1" fmla="*/ 0 h 3143251"/>
              <a:gd name="connsiteX2" fmla="*/ 3109914 w 3116802"/>
              <a:gd name="connsiteY2" fmla="*/ 9524 h 3143251"/>
              <a:gd name="connsiteX3" fmla="*/ 3116802 w 3116802"/>
              <a:gd name="connsiteY3" fmla="*/ 500063 h 3143251"/>
              <a:gd name="connsiteX4" fmla="*/ 1740440 w 3116802"/>
              <a:gd name="connsiteY4" fmla="*/ 1866900 h 3143251"/>
              <a:gd name="connsiteX5" fmla="*/ 2621503 w 3116802"/>
              <a:gd name="connsiteY5" fmla="*/ 2738438 h 3143251"/>
              <a:gd name="connsiteX6" fmla="*/ 3112040 w 3116802"/>
              <a:gd name="connsiteY6" fmla="*/ 2243139 h 3143251"/>
              <a:gd name="connsiteX7" fmla="*/ 2792953 w 3116802"/>
              <a:gd name="connsiteY7" fmla="*/ 3143251 h 3143251"/>
              <a:gd name="connsiteX8" fmla="*/ 1138239 w 3116802"/>
              <a:gd name="connsiteY8" fmla="*/ 2057401 h 3143251"/>
              <a:gd name="connsiteX9" fmla="*/ 1138239 w 3116802"/>
              <a:gd name="connsiteY9" fmla="*/ 2743201 h 3143251"/>
              <a:gd name="connsiteX10" fmla="*/ 0 w 3116802"/>
              <a:gd name="connsiteY10" fmla="*/ 1885951 h 3143251"/>
              <a:gd name="connsiteX0" fmla="*/ 0 w 3116802"/>
              <a:gd name="connsiteY0" fmla="*/ 1885951 h 3143251"/>
              <a:gd name="connsiteX1" fmla="*/ 1857376 w 3116802"/>
              <a:gd name="connsiteY1" fmla="*/ 0 h 3143251"/>
              <a:gd name="connsiteX2" fmla="*/ 3109914 w 3116802"/>
              <a:gd name="connsiteY2" fmla="*/ 9524 h 3143251"/>
              <a:gd name="connsiteX3" fmla="*/ 3116802 w 3116802"/>
              <a:gd name="connsiteY3" fmla="*/ 500063 h 3143251"/>
              <a:gd name="connsiteX4" fmla="*/ 1740440 w 3116802"/>
              <a:gd name="connsiteY4" fmla="*/ 1866900 h 3143251"/>
              <a:gd name="connsiteX5" fmla="*/ 2611978 w 3116802"/>
              <a:gd name="connsiteY5" fmla="*/ 2652713 h 3143251"/>
              <a:gd name="connsiteX6" fmla="*/ 3112040 w 3116802"/>
              <a:gd name="connsiteY6" fmla="*/ 2243139 h 3143251"/>
              <a:gd name="connsiteX7" fmla="*/ 2792953 w 3116802"/>
              <a:gd name="connsiteY7" fmla="*/ 3143251 h 3143251"/>
              <a:gd name="connsiteX8" fmla="*/ 1138239 w 3116802"/>
              <a:gd name="connsiteY8" fmla="*/ 2057401 h 3143251"/>
              <a:gd name="connsiteX9" fmla="*/ 1138239 w 3116802"/>
              <a:gd name="connsiteY9" fmla="*/ 2743201 h 3143251"/>
              <a:gd name="connsiteX10" fmla="*/ 0 w 3116802"/>
              <a:gd name="connsiteY10" fmla="*/ 1885951 h 3143251"/>
              <a:gd name="connsiteX0" fmla="*/ 0 w 3116802"/>
              <a:gd name="connsiteY0" fmla="*/ 1885951 h 3143251"/>
              <a:gd name="connsiteX1" fmla="*/ 1857376 w 3116802"/>
              <a:gd name="connsiteY1" fmla="*/ 0 h 3143251"/>
              <a:gd name="connsiteX2" fmla="*/ 3109914 w 3116802"/>
              <a:gd name="connsiteY2" fmla="*/ 9524 h 3143251"/>
              <a:gd name="connsiteX3" fmla="*/ 3116802 w 3116802"/>
              <a:gd name="connsiteY3" fmla="*/ 500063 h 3143251"/>
              <a:gd name="connsiteX4" fmla="*/ 1740440 w 3116802"/>
              <a:gd name="connsiteY4" fmla="*/ 1866900 h 3143251"/>
              <a:gd name="connsiteX5" fmla="*/ 2616740 w 3116802"/>
              <a:gd name="connsiteY5" fmla="*/ 2747963 h 3143251"/>
              <a:gd name="connsiteX6" fmla="*/ 3112040 w 3116802"/>
              <a:gd name="connsiteY6" fmla="*/ 2243139 h 3143251"/>
              <a:gd name="connsiteX7" fmla="*/ 2792953 w 3116802"/>
              <a:gd name="connsiteY7" fmla="*/ 3143251 h 3143251"/>
              <a:gd name="connsiteX8" fmla="*/ 1138239 w 3116802"/>
              <a:gd name="connsiteY8" fmla="*/ 2057401 h 3143251"/>
              <a:gd name="connsiteX9" fmla="*/ 1138239 w 3116802"/>
              <a:gd name="connsiteY9" fmla="*/ 2743201 h 3143251"/>
              <a:gd name="connsiteX10" fmla="*/ 0 w 3116802"/>
              <a:gd name="connsiteY10" fmla="*/ 1885951 h 3143251"/>
              <a:gd name="connsiteX0" fmla="*/ 0 w 3121566"/>
              <a:gd name="connsiteY0" fmla="*/ 1885951 h 3981451"/>
              <a:gd name="connsiteX1" fmla="*/ 1857376 w 3121566"/>
              <a:gd name="connsiteY1" fmla="*/ 0 h 3981451"/>
              <a:gd name="connsiteX2" fmla="*/ 3109914 w 3121566"/>
              <a:gd name="connsiteY2" fmla="*/ 9524 h 3981451"/>
              <a:gd name="connsiteX3" fmla="*/ 3116802 w 3121566"/>
              <a:gd name="connsiteY3" fmla="*/ 500063 h 3981451"/>
              <a:gd name="connsiteX4" fmla="*/ 1740440 w 3121566"/>
              <a:gd name="connsiteY4" fmla="*/ 1866900 h 3981451"/>
              <a:gd name="connsiteX5" fmla="*/ 2616740 w 3121566"/>
              <a:gd name="connsiteY5" fmla="*/ 2747963 h 3981451"/>
              <a:gd name="connsiteX6" fmla="*/ 3112040 w 3121566"/>
              <a:gd name="connsiteY6" fmla="*/ 2243139 h 3981451"/>
              <a:gd name="connsiteX7" fmla="*/ 3121566 w 3121566"/>
              <a:gd name="connsiteY7" fmla="*/ 3981451 h 3981451"/>
              <a:gd name="connsiteX8" fmla="*/ 1138239 w 3121566"/>
              <a:gd name="connsiteY8" fmla="*/ 2057401 h 3981451"/>
              <a:gd name="connsiteX9" fmla="*/ 1138239 w 3121566"/>
              <a:gd name="connsiteY9" fmla="*/ 2743201 h 3981451"/>
              <a:gd name="connsiteX10" fmla="*/ 0 w 3121566"/>
              <a:gd name="connsiteY10" fmla="*/ 1885951 h 3981451"/>
              <a:gd name="connsiteX0" fmla="*/ 0 w 3121566"/>
              <a:gd name="connsiteY0" fmla="*/ 1885951 h 4467226"/>
              <a:gd name="connsiteX1" fmla="*/ 1857376 w 3121566"/>
              <a:gd name="connsiteY1" fmla="*/ 0 h 4467226"/>
              <a:gd name="connsiteX2" fmla="*/ 3109914 w 3121566"/>
              <a:gd name="connsiteY2" fmla="*/ 9524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138239 w 3121566"/>
              <a:gd name="connsiteY9" fmla="*/ 2743201 h 4467226"/>
              <a:gd name="connsiteX10" fmla="*/ 0 w 3121566"/>
              <a:gd name="connsiteY10" fmla="*/ 1885951 h 4467226"/>
              <a:gd name="connsiteX0" fmla="*/ 0 w 3121566"/>
              <a:gd name="connsiteY0" fmla="*/ 1885951 h 4467226"/>
              <a:gd name="connsiteX1" fmla="*/ 1857376 w 3121566"/>
              <a:gd name="connsiteY1" fmla="*/ 0 h 4467226"/>
              <a:gd name="connsiteX2" fmla="*/ 3109914 w 3121566"/>
              <a:gd name="connsiteY2" fmla="*/ 9524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033464 w 3121566"/>
              <a:gd name="connsiteY9" fmla="*/ 2900363 h 4467226"/>
              <a:gd name="connsiteX10" fmla="*/ 0 w 3121566"/>
              <a:gd name="connsiteY10" fmla="*/ 1885951 h 4467226"/>
              <a:gd name="connsiteX0" fmla="*/ 0 w 3121566"/>
              <a:gd name="connsiteY0" fmla="*/ 1866901 h 4467226"/>
              <a:gd name="connsiteX1" fmla="*/ 1857376 w 3121566"/>
              <a:gd name="connsiteY1" fmla="*/ 0 h 4467226"/>
              <a:gd name="connsiteX2" fmla="*/ 3109914 w 3121566"/>
              <a:gd name="connsiteY2" fmla="*/ 9524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033464 w 3121566"/>
              <a:gd name="connsiteY9" fmla="*/ 2900363 h 4467226"/>
              <a:gd name="connsiteX10" fmla="*/ 0 w 3121566"/>
              <a:gd name="connsiteY10" fmla="*/ 1866901 h 4467226"/>
              <a:gd name="connsiteX0" fmla="*/ 0 w 3121566"/>
              <a:gd name="connsiteY0" fmla="*/ 1866901 h 4467226"/>
              <a:gd name="connsiteX1" fmla="*/ 1857376 w 3121566"/>
              <a:gd name="connsiteY1" fmla="*/ 0 h 4467226"/>
              <a:gd name="connsiteX2" fmla="*/ 2986089 w 3121566"/>
              <a:gd name="connsiteY2" fmla="*/ 71437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033464 w 3121566"/>
              <a:gd name="connsiteY9" fmla="*/ 2900363 h 4467226"/>
              <a:gd name="connsiteX10" fmla="*/ 0 w 3121566"/>
              <a:gd name="connsiteY10" fmla="*/ 1866901 h 4467226"/>
              <a:gd name="connsiteX0" fmla="*/ 0 w 3121566"/>
              <a:gd name="connsiteY0" fmla="*/ 1866901 h 4467226"/>
              <a:gd name="connsiteX1" fmla="*/ 1857376 w 3121566"/>
              <a:gd name="connsiteY1" fmla="*/ 0 h 4467226"/>
              <a:gd name="connsiteX2" fmla="*/ 3109914 w 3121566"/>
              <a:gd name="connsiteY2" fmla="*/ 0 h 4467226"/>
              <a:gd name="connsiteX3" fmla="*/ 3116802 w 3121566"/>
              <a:gd name="connsiteY3" fmla="*/ 500063 h 4467226"/>
              <a:gd name="connsiteX4" fmla="*/ 1740440 w 3121566"/>
              <a:gd name="connsiteY4" fmla="*/ 1866900 h 4467226"/>
              <a:gd name="connsiteX5" fmla="*/ 2616740 w 3121566"/>
              <a:gd name="connsiteY5" fmla="*/ 2747963 h 4467226"/>
              <a:gd name="connsiteX6" fmla="*/ 3112040 w 3121566"/>
              <a:gd name="connsiteY6" fmla="*/ 2243139 h 4467226"/>
              <a:gd name="connsiteX7" fmla="*/ 3121566 w 3121566"/>
              <a:gd name="connsiteY7" fmla="*/ 3981451 h 4467226"/>
              <a:gd name="connsiteX8" fmla="*/ 2609852 w 3121566"/>
              <a:gd name="connsiteY8" fmla="*/ 4467226 h 4467226"/>
              <a:gd name="connsiteX9" fmla="*/ 1033464 w 3121566"/>
              <a:gd name="connsiteY9" fmla="*/ 2900363 h 4467226"/>
              <a:gd name="connsiteX10" fmla="*/ 0 w 3121566"/>
              <a:gd name="connsiteY10" fmla="*/ 1866901 h 4467226"/>
              <a:gd name="connsiteX0" fmla="*/ 0 w 3121566"/>
              <a:gd name="connsiteY0" fmla="*/ 1866901 h 4476751"/>
              <a:gd name="connsiteX1" fmla="*/ 1857376 w 3121566"/>
              <a:gd name="connsiteY1" fmla="*/ 0 h 4476751"/>
              <a:gd name="connsiteX2" fmla="*/ 3109914 w 3121566"/>
              <a:gd name="connsiteY2" fmla="*/ 0 h 4476751"/>
              <a:gd name="connsiteX3" fmla="*/ 3116802 w 3121566"/>
              <a:gd name="connsiteY3" fmla="*/ 500063 h 4476751"/>
              <a:gd name="connsiteX4" fmla="*/ 1740440 w 3121566"/>
              <a:gd name="connsiteY4" fmla="*/ 1866900 h 4476751"/>
              <a:gd name="connsiteX5" fmla="*/ 2616740 w 3121566"/>
              <a:gd name="connsiteY5" fmla="*/ 2747963 h 4476751"/>
              <a:gd name="connsiteX6" fmla="*/ 3112040 w 3121566"/>
              <a:gd name="connsiteY6" fmla="*/ 2243139 h 4476751"/>
              <a:gd name="connsiteX7" fmla="*/ 3121566 w 3121566"/>
              <a:gd name="connsiteY7" fmla="*/ 3981451 h 4476751"/>
              <a:gd name="connsiteX8" fmla="*/ 2641602 w 3121566"/>
              <a:gd name="connsiteY8" fmla="*/ 4476751 h 4476751"/>
              <a:gd name="connsiteX9" fmla="*/ 1033464 w 3121566"/>
              <a:gd name="connsiteY9" fmla="*/ 2900363 h 4476751"/>
              <a:gd name="connsiteX10" fmla="*/ 0 w 3121566"/>
              <a:gd name="connsiteY10" fmla="*/ 1866901 h 4476751"/>
              <a:gd name="connsiteX0" fmla="*/ 0 w 3118391"/>
              <a:gd name="connsiteY0" fmla="*/ 1866901 h 4476751"/>
              <a:gd name="connsiteX1" fmla="*/ 1857376 w 3118391"/>
              <a:gd name="connsiteY1" fmla="*/ 0 h 4476751"/>
              <a:gd name="connsiteX2" fmla="*/ 3109914 w 3118391"/>
              <a:gd name="connsiteY2" fmla="*/ 0 h 4476751"/>
              <a:gd name="connsiteX3" fmla="*/ 3116802 w 3118391"/>
              <a:gd name="connsiteY3" fmla="*/ 500063 h 4476751"/>
              <a:gd name="connsiteX4" fmla="*/ 1740440 w 3118391"/>
              <a:gd name="connsiteY4" fmla="*/ 1866900 h 4476751"/>
              <a:gd name="connsiteX5" fmla="*/ 2616740 w 3118391"/>
              <a:gd name="connsiteY5" fmla="*/ 2747963 h 4476751"/>
              <a:gd name="connsiteX6" fmla="*/ 3112040 w 3118391"/>
              <a:gd name="connsiteY6" fmla="*/ 2243139 h 4476751"/>
              <a:gd name="connsiteX7" fmla="*/ 3118391 w 3118391"/>
              <a:gd name="connsiteY7" fmla="*/ 3908426 h 4476751"/>
              <a:gd name="connsiteX8" fmla="*/ 2641602 w 3118391"/>
              <a:gd name="connsiteY8" fmla="*/ 4476751 h 4476751"/>
              <a:gd name="connsiteX9" fmla="*/ 1033464 w 3118391"/>
              <a:gd name="connsiteY9" fmla="*/ 2900363 h 4476751"/>
              <a:gd name="connsiteX10" fmla="*/ 0 w 3118391"/>
              <a:gd name="connsiteY10" fmla="*/ 1866901 h 4476751"/>
              <a:gd name="connsiteX0" fmla="*/ 0 w 3118391"/>
              <a:gd name="connsiteY0" fmla="*/ 1866901 h 4476751"/>
              <a:gd name="connsiteX1" fmla="*/ 1857376 w 3118391"/>
              <a:gd name="connsiteY1" fmla="*/ 0 h 4476751"/>
              <a:gd name="connsiteX2" fmla="*/ 3109914 w 3118391"/>
              <a:gd name="connsiteY2" fmla="*/ 0 h 4476751"/>
              <a:gd name="connsiteX3" fmla="*/ 3116802 w 3118391"/>
              <a:gd name="connsiteY3" fmla="*/ 500063 h 4476751"/>
              <a:gd name="connsiteX4" fmla="*/ 1740440 w 3118391"/>
              <a:gd name="connsiteY4" fmla="*/ 1866900 h 4476751"/>
              <a:gd name="connsiteX5" fmla="*/ 2616740 w 3118391"/>
              <a:gd name="connsiteY5" fmla="*/ 2747963 h 4476751"/>
              <a:gd name="connsiteX6" fmla="*/ 3112040 w 3118391"/>
              <a:gd name="connsiteY6" fmla="*/ 2243139 h 4476751"/>
              <a:gd name="connsiteX7" fmla="*/ 3118391 w 3118391"/>
              <a:gd name="connsiteY7" fmla="*/ 3968751 h 4476751"/>
              <a:gd name="connsiteX8" fmla="*/ 2641602 w 3118391"/>
              <a:gd name="connsiteY8" fmla="*/ 4476751 h 4476751"/>
              <a:gd name="connsiteX9" fmla="*/ 1033464 w 3118391"/>
              <a:gd name="connsiteY9" fmla="*/ 2900363 h 4476751"/>
              <a:gd name="connsiteX10" fmla="*/ 0 w 3118391"/>
              <a:gd name="connsiteY10" fmla="*/ 1866901 h 4476751"/>
              <a:gd name="connsiteX0" fmla="*/ 0 w 3119306"/>
              <a:gd name="connsiteY0" fmla="*/ 1866901 h 4476751"/>
              <a:gd name="connsiteX1" fmla="*/ 1857376 w 3119306"/>
              <a:gd name="connsiteY1" fmla="*/ 0 h 4476751"/>
              <a:gd name="connsiteX2" fmla="*/ 3109914 w 3119306"/>
              <a:gd name="connsiteY2" fmla="*/ 0 h 4476751"/>
              <a:gd name="connsiteX3" fmla="*/ 3116802 w 3119306"/>
              <a:gd name="connsiteY3" fmla="*/ 500063 h 4476751"/>
              <a:gd name="connsiteX4" fmla="*/ 1740440 w 3119306"/>
              <a:gd name="connsiteY4" fmla="*/ 1866900 h 4476751"/>
              <a:gd name="connsiteX5" fmla="*/ 2616740 w 3119306"/>
              <a:gd name="connsiteY5" fmla="*/ 2747963 h 4476751"/>
              <a:gd name="connsiteX6" fmla="*/ 3118390 w 3119306"/>
              <a:gd name="connsiteY6" fmla="*/ 2227264 h 4476751"/>
              <a:gd name="connsiteX7" fmla="*/ 3118391 w 3119306"/>
              <a:gd name="connsiteY7" fmla="*/ 3968751 h 4476751"/>
              <a:gd name="connsiteX8" fmla="*/ 2641602 w 3119306"/>
              <a:gd name="connsiteY8" fmla="*/ 4476751 h 4476751"/>
              <a:gd name="connsiteX9" fmla="*/ 1033464 w 3119306"/>
              <a:gd name="connsiteY9" fmla="*/ 2900363 h 4476751"/>
              <a:gd name="connsiteX10" fmla="*/ 0 w 3119306"/>
              <a:gd name="connsiteY10" fmla="*/ 1866901 h 4476751"/>
              <a:gd name="connsiteX0" fmla="*/ 0 w 3116925"/>
              <a:gd name="connsiteY0" fmla="*/ 1864519 h 4476751"/>
              <a:gd name="connsiteX1" fmla="*/ 1854995 w 3116925"/>
              <a:gd name="connsiteY1" fmla="*/ 0 h 4476751"/>
              <a:gd name="connsiteX2" fmla="*/ 3107533 w 3116925"/>
              <a:gd name="connsiteY2" fmla="*/ 0 h 4476751"/>
              <a:gd name="connsiteX3" fmla="*/ 3114421 w 3116925"/>
              <a:gd name="connsiteY3" fmla="*/ 500063 h 4476751"/>
              <a:gd name="connsiteX4" fmla="*/ 1738059 w 3116925"/>
              <a:gd name="connsiteY4" fmla="*/ 1866900 h 4476751"/>
              <a:gd name="connsiteX5" fmla="*/ 2614359 w 3116925"/>
              <a:gd name="connsiteY5" fmla="*/ 2747963 h 4476751"/>
              <a:gd name="connsiteX6" fmla="*/ 3116009 w 3116925"/>
              <a:gd name="connsiteY6" fmla="*/ 2227264 h 4476751"/>
              <a:gd name="connsiteX7" fmla="*/ 3116010 w 3116925"/>
              <a:gd name="connsiteY7" fmla="*/ 3968751 h 4476751"/>
              <a:gd name="connsiteX8" fmla="*/ 2639221 w 3116925"/>
              <a:gd name="connsiteY8" fmla="*/ 4476751 h 4476751"/>
              <a:gd name="connsiteX9" fmla="*/ 1031083 w 3116925"/>
              <a:gd name="connsiteY9" fmla="*/ 2900363 h 4476751"/>
              <a:gd name="connsiteX10" fmla="*/ 0 w 3116925"/>
              <a:gd name="connsiteY10" fmla="*/ 1864519 h 44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6925" h="4476751">
                <a:moveTo>
                  <a:pt x="0" y="1864519"/>
                </a:moveTo>
                <a:lnTo>
                  <a:pt x="1854995" y="0"/>
                </a:lnTo>
                <a:lnTo>
                  <a:pt x="3107533" y="0"/>
                </a:lnTo>
                <a:lnTo>
                  <a:pt x="3114421" y="500063"/>
                </a:lnTo>
                <a:lnTo>
                  <a:pt x="1738059" y="1866900"/>
                </a:lnTo>
                <a:lnTo>
                  <a:pt x="2614359" y="2747963"/>
                </a:lnTo>
                <a:lnTo>
                  <a:pt x="3116009" y="2227264"/>
                </a:lnTo>
                <a:cubicBezTo>
                  <a:pt x="3119184" y="2806701"/>
                  <a:pt x="3112835" y="3389314"/>
                  <a:pt x="3116010" y="3968751"/>
                </a:cubicBezTo>
                <a:lnTo>
                  <a:pt x="2639221" y="4476751"/>
                </a:lnTo>
                <a:lnTo>
                  <a:pt x="1031083" y="2900363"/>
                </a:lnTo>
                <a:lnTo>
                  <a:pt x="0" y="1864519"/>
                </a:lnTo>
                <a:close/>
              </a:path>
            </a:pathLst>
          </a:custGeom>
          <a:solidFill>
            <a:srgbClr val="454545"/>
          </a:solidFill>
        </p:spPr>
        <p:txBody>
          <a:bodyPr>
            <a:normAutofit/>
          </a:bodyPr>
          <a:lstStyle>
            <a:lvl1pPr>
              <a:defRPr sz="1200" baseline="-25000">
                <a:solidFill>
                  <a:srgbClr val="FF8225"/>
                </a:solidFill>
              </a:defRPr>
            </a:lvl1pPr>
          </a:lstStyle>
          <a:p>
            <a:endParaRPr lang="pl-PL"/>
          </a:p>
        </p:txBody>
      </p:sp>
    </p:spTree>
    <p:extLst>
      <p:ext uri="{BB962C8B-B14F-4D97-AF65-F5344CB8AC3E}">
        <p14:creationId xmlns:p14="http://schemas.microsoft.com/office/powerpoint/2010/main" val="29741578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2" name="Rectangle 11"/>
          <p:cNvSpPr/>
          <p:nvPr userDrawn="1"/>
        </p:nvSpPr>
        <p:spPr>
          <a:xfrm>
            <a:off x="0" y="0"/>
            <a:ext cx="9144000" cy="104400"/>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Right Triangle 12"/>
          <p:cNvSpPr>
            <a:spLocks noChangeAspect="1"/>
          </p:cNvSpPr>
          <p:nvPr userDrawn="1"/>
        </p:nvSpPr>
        <p:spPr>
          <a:xfrm rot="18900000">
            <a:off x="496303" y="4846440"/>
            <a:ext cx="612000" cy="612000"/>
          </a:xfrm>
          <a:prstGeom prst="rtTriangle">
            <a:avLst/>
          </a:prstGeom>
          <a:solidFill>
            <a:srgbClr val="FF8225"/>
          </a:solidFill>
          <a:ln>
            <a:noFill/>
          </a:ln>
          <a:scene3d>
            <a:camera prst="orthographicFront">
              <a:rot lat="10800000" lon="1080000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a:p>
        </p:txBody>
      </p:sp>
      <p:sp>
        <p:nvSpPr>
          <p:cNvPr id="17" name="Slide Number Placeholder 5"/>
          <p:cNvSpPr>
            <a:spLocks noGrp="1"/>
          </p:cNvSpPr>
          <p:nvPr>
            <p:ph type="sldNum" sz="quarter" idx="4"/>
          </p:nvPr>
        </p:nvSpPr>
        <p:spPr>
          <a:xfrm>
            <a:off x="550308" y="4858477"/>
            <a:ext cx="504056" cy="273844"/>
          </a:xfrm>
          <a:prstGeom prst="rect">
            <a:avLst/>
          </a:prstGeom>
        </p:spPr>
        <p:txBody>
          <a:bodyPr vert="horz" lIns="91440" tIns="45720" rIns="91440" bIns="45720" rtlCol="0" anchor="ctr"/>
          <a:lstStyle>
            <a:lvl1pPr algn="ctr">
              <a:defRPr sz="1600">
                <a:solidFill>
                  <a:schemeClr val="bg1"/>
                </a:solidFill>
              </a:defRPr>
            </a:lvl1pPr>
          </a:lstStyle>
          <a:p>
            <a:fld id="{EB62697A-9705-46B5-8CC3-00E526E87932}" type="slidenum">
              <a:rPr lang="pl-PL" smtClean="0"/>
              <a:pPr/>
              <a:t>‹#›</a:t>
            </a:fld>
            <a:endParaRPr lang="pl-PL"/>
          </a:p>
        </p:txBody>
      </p:sp>
      <p:sp>
        <p:nvSpPr>
          <p:cNvPr id="18" name="Title 1"/>
          <p:cNvSpPr>
            <a:spLocks noGrp="1"/>
          </p:cNvSpPr>
          <p:nvPr>
            <p:ph type="title"/>
          </p:nvPr>
        </p:nvSpPr>
        <p:spPr>
          <a:xfrm>
            <a:off x="899592" y="231402"/>
            <a:ext cx="8229600" cy="631100"/>
          </a:xfrm>
        </p:spPr>
        <p:txBody>
          <a:bodyPr lIns="0" tIns="0" rIns="0" bIns="0" anchor="b" anchorCtr="0">
            <a:normAutofit/>
          </a:bodyPr>
          <a:lstStyle>
            <a:lvl1pPr algn="l">
              <a:lnSpc>
                <a:spcPts val="2600"/>
              </a:lnSpc>
              <a:defRPr sz="2500">
                <a:solidFill>
                  <a:schemeClr val="tx1"/>
                </a:solidFill>
              </a:defRPr>
            </a:lvl1pPr>
          </a:lstStyle>
          <a:p>
            <a:r>
              <a:rPr lang="en-US"/>
              <a:t>Click to edit Master title style</a:t>
            </a:r>
            <a:endParaRPr lang="pl-PL"/>
          </a:p>
        </p:txBody>
      </p:sp>
      <p:cxnSp>
        <p:nvCxnSpPr>
          <p:cNvPr id="10" name="Straight Connector 9"/>
          <p:cNvCxnSpPr/>
          <p:nvPr userDrawn="1"/>
        </p:nvCxnSpPr>
        <p:spPr>
          <a:xfrm>
            <a:off x="884784" y="930422"/>
            <a:ext cx="8244408" cy="0"/>
          </a:xfrm>
          <a:prstGeom prst="line">
            <a:avLst/>
          </a:prstGeom>
          <a:ln w="41910">
            <a:solidFill>
              <a:srgbClr val="DADADA"/>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2"/>
          </p:nvPr>
        </p:nvSpPr>
        <p:spPr>
          <a:xfrm>
            <a:off x="1260000" y="1692000"/>
            <a:ext cx="3384000" cy="2661950"/>
          </a:xfrm>
          <a:prstGeom prst="rect">
            <a:avLst/>
          </a:prstGeom>
        </p:spPr>
        <p:txBody>
          <a:bodyPr lIns="0" tIns="0" rIns="0" bIns="0">
            <a:noAutofit/>
          </a:bodyPr>
          <a:lstStyle>
            <a:lvl1pPr marL="0" indent="-252000">
              <a:buFont typeface="+mj-lt"/>
              <a:buAutoNum type="arabicPeriod"/>
              <a:defRPr sz="1900" b="1">
                <a:solidFill>
                  <a:srgbClr val="FF8225"/>
                </a:solidFill>
              </a:defRPr>
            </a:lvl1pPr>
            <a:lvl2pPr marL="0" indent="0">
              <a:lnSpc>
                <a:spcPct val="100000"/>
              </a:lnSpc>
              <a:spcBef>
                <a:spcPts val="0"/>
              </a:spcBef>
              <a:buNone/>
              <a:defRPr sz="1900" b="1">
                <a:solidFill>
                  <a:srgbClr val="FF8225"/>
                </a:solidFill>
              </a:defRPr>
            </a:lvl2pPr>
            <a:lvl3pPr marL="0" indent="0">
              <a:lnSpc>
                <a:spcPts val="1600"/>
              </a:lnSpc>
              <a:buFontTx/>
              <a:buNone/>
              <a:defRPr sz="1400">
                <a:solidFill>
                  <a:schemeClr val="tx1">
                    <a:lumMod val="65000"/>
                    <a:lumOff val="35000"/>
                  </a:schemeClr>
                </a:solidFill>
              </a:defRPr>
            </a:lvl3pPr>
            <a:lvl4pPr marL="108000" indent="-108000">
              <a:buFontTx/>
              <a:buBlip>
                <a:blip r:embed="rId2"/>
              </a:buBlip>
              <a:defRPr sz="1400">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16" name="Content Placeholder 2"/>
          <p:cNvSpPr>
            <a:spLocks noGrp="1"/>
          </p:cNvSpPr>
          <p:nvPr>
            <p:ph idx="13"/>
          </p:nvPr>
        </p:nvSpPr>
        <p:spPr>
          <a:xfrm>
            <a:off x="4860000" y="1692000"/>
            <a:ext cx="3852000" cy="2661950"/>
          </a:xfrm>
          <a:prstGeom prst="rect">
            <a:avLst/>
          </a:prstGeom>
        </p:spPr>
        <p:txBody>
          <a:bodyPr lIns="0" tIns="0" rIns="0" bIns="0">
            <a:noAutofit/>
          </a:bodyPr>
          <a:lstStyle>
            <a:lvl1pPr marL="0" indent="-252000">
              <a:buFont typeface="+mj-lt"/>
              <a:buAutoNum type="arabicPeriod"/>
              <a:defRPr sz="1900" b="1">
                <a:solidFill>
                  <a:srgbClr val="FF8225"/>
                </a:solidFill>
              </a:defRPr>
            </a:lvl1pPr>
            <a:lvl2pPr marL="0" indent="0">
              <a:lnSpc>
                <a:spcPct val="100000"/>
              </a:lnSpc>
              <a:spcBef>
                <a:spcPts val="0"/>
              </a:spcBef>
              <a:buNone/>
              <a:defRPr sz="1900" b="1">
                <a:solidFill>
                  <a:srgbClr val="FF8225"/>
                </a:solidFill>
              </a:defRPr>
            </a:lvl2pPr>
            <a:lvl3pPr marL="0" indent="0">
              <a:lnSpc>
                <a:spcPts val="1600"/>
              </a:lnSpc>
              <a:buFontTx/>
              <a:buNone/>
              <a:defRPr sz="1400">
                <a:solidFill>
                  <a:schemeClr val="tx1">
                    <a:lumMod val="65000"/>
                    <a:lumOff val="35000"/>
                  </a:schemeClr>
                </a:solidFill>
              </a:defRPr>
            </a:lvl3pPr>
            <a:lvl4pPr marL="108000" indent="-108000">
              <a:buFontTx/>
              <a:buBlip>
                <a:blip r:embed="rId2"/>
              </a:buBlip>
              <a:defRPr sz="1400">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pic>
        <p:nvPicPr>
          <p:cNvPr id="11" name="Obraz 10">
            <a:extLst>
              <a:ext uri="{FF2B5EF4-FFF2-40B4-BE49-F238E27FC236}">
                <a16:creationId xmlns:a16="http://schemas.microsoft.com/office/drawing/2014/main" id="{EC6C8457-2F70-ECDA-7F2A-01B1A4376B8E}"/>
              </a:ext>
            </a:extLst>
          </p:cNvPr>
          <p:cNvPicPr>
            <a:picLocks noChangeAspect="1"/>
          </p:cNvPicPr>
          <p:nvPr userDrawn="1"/>
        </p:nvPicPr>
        <p:blipFill>
          <a:blip r:embed="rId3"/>
          <a:stretch>
            <a:fillRect/>
          </a:stretch>
        </p:blipFill>
        <p:spPr>
          <a:xfrm>
            <a:off x="7651398" y="4676768"/>
            <a:ext cx="1240190" cy="338296"/>
          </a:xfrm>
          <a:prstGeom prst="rect">
            <a:avLst/>
          </a:prstGeom>
        </p:spPr>
      </p:pic>
    </p:spTree>
    <p:extLst>
      <p:ext uri="{BB962C8B-B14F-4D97-AF65-F5344CB8AC3E}">
        <p14:creationId xmlns:p14="http://schemas.microsoft.com/office/powerpoint/2010/main" val="1134372734"/>
      </p:ext>
    </p:extLst>
  </p:cSld>
  <p:clrMapOvr>
    <a:masterClrMapping/>
  </p:clrMapOvr>
  <p:hf hdr="0" ftr="0" dt="0"/>
  <p:extLst>
    <p:ext uri="{DCECCB84-F9BA-43D5-87BE-67443E8EF086}">
      <p15:sldGuideLst xmlns:p15="http://schemas.microsoft.com/office/powerpoint/2012/main">
        <p15:guide id="1" orient="horz" pos="554">
          <p15:clr>
            <a:srgbClr val="FBAE40"/>
          </p15:clr>
        </p15:guide>
        <p15:guide id="2" pos="22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hasCustomPrompt="1"/>
          </p:nvPr>
        </p:nvSpPr>
        <p:spPr>
          <a:xfrm>
            <a:off x="4785766" y="1203325"/>
            <a:ext cx="4104000"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Content Placeholder 2"/>
          <p:cNvSpPr>
            <a:spLocks noGrp="1"/>
          </p:cNvSpPr>
          <p:nvPr>
            <p:ph sz="quarter" idx="22" hasCustomPrompt="1"/>
          </p:nvPr>
        </p:nvSpPr>
        <p:spPr>
          <a:xfrm>
            <a:off x="468313" y="1216219"/>
            <a:ext cx="4104000" cy="271106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Placeholder 1">
            <a:extLst>
              <a:ext uri="{FF2B5EF4-FFF2-40B4-BE49-F238E27FC236}">
                <a16:creationId xmlns:a16="http://schemas.microsoft.com/office/drawing/2014/main" id="{3429D46B-70D5-A941-B69E-F996571B5A5C}"/>
              </a:ext>
            </a:extLst>
          </p:cNvPr>
          <p:cNvSpPr>
            <a:spLocks noGrp="1"/>
          </p:cNvSpPr>
          <p:nvPr>
            <p:ph type="title"/>
          </p:nvPr>
        </p:nvSpPr>
        <p:spPr>
          <a:xfrm>
            <a:off x="468314" y="326689"/>
            <a:ext cx="8421453" cy="417888"/>
          </a:xfrm>
          <a:prstGeom prst="rect">
            <a:avLst/>
          </a:prstGeom>
        </p:spPr>
        <p:txBody>
          <a:bodyPr vert="horz" lIns="0" tIns="0" rIns="0" bIns="0" rtlCol="0" anchor="t">
            <a:noAutofit/>
          </a:bodyPr>
          <a:lstStyle>
            <a:lvl1pPr>
              <a:defRPr>
                <a:solidFill>
                  <a:schemeClr val="tx1"/>
                </a:solidFill>
              </a:defRPr>
            </a:lvl1pPr>
          </a:lstStyle>
          <a:p>
            <a:r>
              <a:rPr lang="en-US"/>
              <a:t>Click To Edit Title</a:t>
            </a:r>
          </a:p>
        </p:txBody>
      </p:sp>
    </p:spTree>
    <p:extLst>
      <p:ext uri="{BB962C8B-B14F-4D97-AF65-F5344CB8AC3E}">
        <p14:creationId xmlns:p14="http://schemas.microsoft.com/office/powerpoint/2010/main" val="3210894986"/>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8" name="Content Placeholder 2"/>
          <p:cNvSpPr>
            <a:spLocks noGrp="1"/>
          </p:cNvSpPr>
          <p:nvPr>
            <p:ph sz="quarter" idx="31" hasCustomPrompt="1"/>
          </p:nvPr>
        </p:nvSpPr>
        <p:spPr>
          <a:xfrm>
            <a:off x="468313" y="1203326"/>
            <a:ext cx="8423276" cy="3176589"/>
          </a:xfrm>
        </p:spPr>
        <p:txBody>
          <a:bodyPr wrap="square">
            <a:noAutofit/>
          </a:bodyPr>
          <a:lstStyle>
            <a:lvl4pPr marL="750663" indent="-171399">
              <a:buFont typeface="Arial" panose="020B0604020202020204" pitchFamily="34" charset="0"/>
              <a:buChar char="•"/>
              <a:defRPr/>
            </a:lvl4pPr>
          </a:lstStyle>
          <a:p>
            <a:pPr lvl="0"/>
            <a:r>
              <a:rPr lang="en-US"/>
              <a:t>Click to edit master text styles</a:t>
            </a:r>
          </a:p>
          <a:p>
            <a:pPr lvl="1"/>
            <a:r>
              <a:rPr lang="en-US"/>
              <a:t>Click to edit master text styles</a:t>
            </a:r>
          </a:p>
          <a:p>
            <a:pPr lvl="2"/>
            <a:r>
              <a:rPr lang="en-US"/>
              <a:t>Second level</a:t>
            </a:r>
          </a:p>
          <a:p>
            <a:pPr lvl="3"/>
            <a:r>
              <a:rPr lang="en-US"/>
              <a:t>Third level	</a:t>
            </a:r>
          </a:p>
          <a:p>
            <a:pPr lvl="3"/>
            <a:r>
              <a:rPr lang="en-US"/>
              <a:t>Fourth level</a:t>
            </a:r>
          </a:p>
          <a:p>
            <a:pPr lvl="3"/>
            <a:endParaRPr lang="en-US"/>
          </a:p>
        </p:txBody>
      </p:sp>
      <p:sp>
        <p:nvSpPr>
          <p:cNvPr id="6" name="Title Placeholder 1">
            <a:extLst>
              <a:ext uri="{FF2B5EF4-FFF2-40B4-BE49-F238E27FC236}">
                <a16:creationId xmlns:a16="http://schemas.microsoft.com/office/drawing/2014/main" id="{685F3D4F-42E7-3F45-8A8B-2CF8F464DAE4}"/>
              </a:ext>
            </a:extLst>
          </p:cNvPr>
          <p:cNvSpPr>
            <a:spLocks noGrp="1"/>
          </p:cNvSpPr>
          <p:nvPr>
            <p:ph type="title"/>
          </p:nvPr>
        </p:nvSpPr>
        <p:spPr>
          <a:xfrm>
            <a:off x="468311" y="326689"/>
            <a:ext cx="8423277" cy="417888"/>
          </a:xfrm>
          <a:prstGeom prst="rect">
            <a:avLst/>
          </a:prstGeom>
        </p:spPr>
        <p:txBody>
          <a:bodyPr vert="horz" lIns="0" tIns="0" rIns="0" bIns="0" rtlCol="0" anchor="t">
            <a:noAutofit/>
          </a:bodyPr>
          <a:lstStyle>
            <a:lvl1pPr>
              <a:defRPr>
                <a:solidFill>
                  <a:schemeClr val="tx1"/>
                </a:solidFill>
              </a:defRPr>
            </a:lvl1pPr>
          </a:lstStyle>
          <a:p>
            <a:r>
              <a:rPr lang="en-US"/>
              <a:t>Click To Edit Title</a:t>
            </a:r>
          </a:p>
        </p:txBody>
      </p:sp>
    </p:spTree>
    <p:extLst>
      <p:ext uri="{BB962C8B-B14F-4D97-AF65-F5344CB8AC3E}">
        <p14:creationId xmlns:p14="http://schemas.microsoft.com/office/powerpoint/2010/main" val="4174822098"/>
      </p:ext>
    </p:extLst>
  </p:cSld>
  <p:clrMapOvr>
    <a:masterClrMapping/>
  </p:clrMapOvr>
  <p:extLst>
    <p:ext uri="{DCECCB84-F9BA-43D5-87BE-67443E8EF086}">
      <p15:sldGuideLst xmlns:p15="http://schemas.microsoft.com/office/powerpoint/2012/main">
        <p15:guide id="1" orient="horz" pos="1620">
          <p15:clr>
            <a:srgbClr val="FBAE40"/>
          </p15:clr>
        </p15:guide>
        <p15:guide id="2" pos="29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image white text">
    <p:spTree>
      <p:nvGrpSpPr>
        <p:cNvPr id="1" name=""/>
        <p:cNvGrpSpPr/>
        <p:nvPr/>
      </p:nvGrpSpPr>
      <p:grpSpPr>
        <a:xfrm>
          <a:off x="0" y="0"/>
          <a:ext cx="0" cy="0"/>
          <a:chOff x="0" y="0"/>
          <a:chExt cx="0" cy="0"/>
        </a:xfrm>
      </p:grpSpPr>
      <p:sp>
        <p:nvSpPr>
          <p:cNvPr id="5" name="Symbol zastępczy obrazu 9">
            <a:extLst>
              <a:ext uri="{FF2B5EF4-FFF2-40B4-BE49-F238E27FC236}">
                <a16:creationId xmlns:a16="http://schemas.microsoft.com/office/drawing/2014/main" id="{C87FA04D-3BF2-3240-942C-2E7960F3022B}"/>
              </a:ext>
            </a:extLst>
          </p:cNvPr>
          <p:cNvSpPr>
            <a:spLocks noGrp="1"/>
          </p:cNvSpPr>
          <p:nvPr>
            <p:ph type="pic" sz="quarter" idx="10"/>
          </p:nvPr>
        </p:nvSpPr>
        <p:spPr>
          <a:xfrm>
            <a:off x="0" y="0"/>
            <a:ext cx="9144000" cy="5143500"/>
          </a:xfrm>
          <a:prstGeom prst="rect">
            <a:avLst/>
          </a:prstGeom>
        </p:spPr>
        <p:txBody>
          <a:bodyPr/>
          <a:lstStyle/>
          <a:p>
            <a:endParaRPr lang="pl-PL"/>
          </a:p>
        </p:txBody>
      </p:sp>
      <p:sp>
        <p:nvSpPr>
          <p:cNvPr id="4" name="Title Placeholder 1">
            <a:extLst>
              <a:ext uri="{FF2B5EF4-FFF2-40B4-BE49-F238E27FC236}">
                <a16:creationId xmlns:a16="http://schemas.microsoft.com/office/drawing/2014/main" id="{4BB897AE-5685-564D-9784-E2F0CF9FB26E}"/>
              </a:ext>
            </a:extLst>
          </p:cNvPr>
          <p:cNvSpPr>
            <a:spLocks noGrp="1"/>
          </p:cNvSpPr>
          <p:nvPr>
            <p:ph type="title"/>
          </p:nvPr>
        </p:nvSpPr>
        <p:spPr>
          <a:xfrm>
            <a:off x="468313" y="326689"/>
            <a:ext cx="8423276" cy="417888"/>
          </a:xfrm>
          <a:prstGeom prst="rect">
            <a:avLst/>
          </a:prstGeom>
        </p:spPr>
        <p:txBody>
          <a:bodyPr vert="horz" lIns="0" tIns="0" rIns="0" bIns="0" rtlCol="0" anchor="t">
            <a:noAutofit/>
          </a:bodyPr>
          <a:lstStyle/>
          <a:p>
            <a:r>
              <a:rPr lang="en-US"/>
              <a:t>Click To Edit Title</a:t>
            </a:r>
          </a:p>
        </p:txBody>
      </p:sp>
      <p:sp>
        <p:nvSpPr>
          <p:cNvPr id="3" name="Symbol zastępczy tekstu 2">
            <a:extLst>
              <a:ext uri="{FF2B5EF4-FFF2-40B4-BE49-F238E27FC236}">
                <a16:creationId xmlns:a16="http://schemas.microsoft.com/office/drawing/2014/main" id="{C3835520-6A60-0A4D-BC40-4DFD7BF36458}"/>
              </a:ext>
            </a:extLst>
          </p:cNvPr>
          <p:cNvSpPr>
            <a:spLocks noGrp="1"/>
          </p:cNvSpPr>
          <p:nvPr>
            <p:ph type="body" sz="quarter" idx="32"/>
          </p:nvPr>
        </p:nvSpPr>
        <p:spPr>
          <a:xfrm>
            <a:off x="468313" y="1202953"/>
            <a:ext cx="8423235" cy="898467"/>
          </a:xfrm>
        </p:spPr>
        <p:txBody>
          <a:bodyPr/>
          <a:lstStyle>
            <a:lvl1pPr>
              <a:defRPr>
                <a:solidFill>
                  <a:schemeClr val="bg1"/>
                </a:solidFill>
              </a:defRPr>
            </a:lvl1pPr>
            <a:lvl3pPr marL="449128" indent="0">
              <a:buNone/>
              <a:defRPr>
                <a:solidFill>
                  <a:schemeClr val="bg1"/>
                </a:solidFill>
              </a:defRPr>
            </a:lvl3pPr>
          </a:lstStyle>
          <a:p>
            <a:pPr lvl="0"/>
            <a:r>
              <a:rPr lang="pl-PL"/>
              <a:t>Kliknij, aby edytować style wzorca tekstu</a:t>
            </a:r>
          </a:p>
          <a:p>
            <a:pPr lvl="2"/>
            <a:endParaRPr lang="pl-PL"/>
          </a:p>
        </p:txBody>
      </p:sp>
    </p:spTree>
    <p:extLst>
      <p:ext uri="{BB962C8B-B14F-4D97-AF65-F5344CB8AC3E}">
        <p14:creationId xmlns:p14="http://schemas.microsoft.com/office/powerpoint/2010/main" val="4225222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air image dark text">
    <p:spTree>
      <p:nvGrpSpPr>
        <p:cNvPr id="1" name=""/>
        <p:cNvGrpSpPr/>
        <p:nvPr/>
      </p:nvGrpSpPr>
      <p:grpSpPr>
        <a:xfrm>
          <a:off x="0" y="0"/>
          <a:ext cx="0" cy="0"/>
          <a:chOff x="0" y="0"/>
          <a:chExt cx="0" cy="0"/>
        </a:xfrm>
      </p:grpSpPr>
      <p:sp>
        <p:nvSpPr>
          <p:cNvPr id="5" name="Symbol zastępczy obrazu 9">
            <a:extLst>
              <a:ext uri="{FF2B5EF4-FFF2-40B4-BE49-F238E27FC236}">
                <a16:creationId xmlns:a16="http://schemas.microsoft.com/office/drawing/2014/main" id="{C87FA04D-3BF2-3240-942C-2E7960F3022B}"/>
              </a:ext>
            </a:extLst>
          </p:cNvPr>
          <p:cNvSpPr>
            <a:spLocks noGrp="1"/>
          </p:cNvSpPr>
          <p:nvPr>
            <p:ph type="pic" sz="quarter" idx="10"/>
          </p:nvPr>
        </p:nvSpPr>
        <p:spPr>
          <a:xfrm>
            <a:off x="0" y="0"/>
            <a:ext cx="9144000" cy="5143500"/>
          </a:xfrm>
          <a:prstGeom prst="rect">
            <a:avLst/>
          </a:prstGeom>
        </p:spPr>
        <p:txBody>
          <a:bodyPr/>
          <a:lstStyle/>
          <a:p>
            <a:endParaRPr lang="pl-PL"/>
          </a:p>
        </p:txBody>
      </p:sp>
      <p:sp>
        <p:nvSpPr>
          <p:cNvPr id="4" name="Title Placeholder 1">
            <a:extLst>
              <a:ext uri="{FF2B5EF4-FFF2-40B4-BE49-F238E27FC236}">
                <a16:creationId xmlns:a16="http://schemas.microsoft.com/office/drawing/2014/main" id="{4BB897AE-5685-564D-9784-E2F0CF9FB26E}"/>
              </a:ext>
            </a:extLst>
          </p:cNvPr>
          <p:cNvSpPr>
            <a:spLocks noGrp="1"/>
          </p:cNvSpPr>
          <p:nvPr>
            <p:ph type="title"/>
          </p:nvPr>
        </p:nvSpPr>
        <p:spPr>
          <a:xfrm>
            <a:off x="468313" y="326689"/>
            <a:ext cx="8423276" cy="417888"/>
          </a:xfrm>
          <a:prstGeom prst="rect">
            <a:avLst/>
          </a:prstGeom>
        </p:spPr>
        <p:txBody>
          <a:bodyPr vert="horz" lIns="0" tIns="0" rIns="0" bIns="0" rtlCol="0" anchor="t">
            <a:noAutofit/>
          </a:bodyPr>
          <a:lstStyle>
            <a:lvl1pPr>
              <a:defRPr>
                <a:solidFill>
                  <a:schemeClr val="tx2"/>
                </a:solidFill>
              </a:defRPr>
            </a:lvl1pPr>
          </a:lstStyle>
          <a:p>
            <a:r>
              <a:rPr lang="en-US"/>
              <a:t>Click To Edit Title</a:t>
            </a:r>
          </a:p>
        </p:txBody>
      </p:sp>
      <p:sp>
        <p:nvSpPr>
          <p:cNvPr id="9" name="Symbol zastępczy tekstu 2">
            <a:extLst>
              <a:ext uri="{FF2B5EF4-FFF2-40B4-BE49-F238E27FC236}">
                <a16:creationId xmlns:a16="http://schemas.microsoft.com/office/drawing/2014/main" id="{1B19895E-B461-924A-A69D-EC07CEC1D350}"/>
              </a:ext>
            </a:extLst>
          </p:cNvPr>
          <p:cNvSpPr>
            <a:spLocks noGrp="1"/>
          </p:cNvSpPr>
          <p:nvPr>
            <p:ph type="body" sz="quarter" idx="32"/>
          </p:nvPr>
        </p:nvSpPr>
        <p:spPr>
          <a:xfrm>
            <a:off x="468313" y="1202953"/>
            <a:ext cx="8423235" cy="898467"/>
          </a:xfrm>
        </p:spPr>
        <p:txBody>
          <a:bodyPr/>
          <a:lstStyle>
            <a:lvl1pPr>
              <a:defRPr>
                <a:solidFill>
                  <a:schemeClr val="tx1"/>
                </a:solidFill>
              </a:defRPr>
            </a:lvl1pPr>
            <a:lvl3pPr marL="449128" indent="0">
              <a:buNone/>
              <a:defRPr>
                <a:solidFill>
                  <a:schemeClr val="tx1"/>
                </a:solidFill>
              </a:defRPr>
            </a:lvl3pPr>
          </a:lstStyle>
          <a:p>
            <a:pPr lvl="0"/>
            <a:r>
              <a:rPr lang="pl-PL"/>
              <a:t>Kliknij, aby edytować style wzorca tekstu</a:t>
            </a:r>
          </a:p>
          <a:p>
            <a:pPr lvl="2"/>
            <a:endParaRPr lang="pl-PL"/>
          </a:p>
        </p:txBody>
      </p:sp>
    </p:spTree>
    <p:extLst>
      <p:ext uri="{BB962C8B-B14F-4D97-AF65-F5344CB8AC3E}">
        <p14:creationId xmlns:p14="http://schemas.microsoft.com/office/powerpoint/2010/main" val="203409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87573-EBF5-9F8B-799A-3A9F8BD05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E2823-84FE-3BF3-8010-2747E6A1B42B}"/>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B5A9D7-69DD-3A4D-6A11-264F6E026F41}"/>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C927A6-F1A4-9D57-EFB6-4D8A37895177}"/>
              </a:ext>
            </a:extLst>
          </p:cNvPr>
          <p:cNvSpPr>
            <a:spLocks noGrp="1"/>
          </p:cNvSpPr>
          <p:nvPr>
            <p:ph type="dt" sz="half" idx="10"/>
          </p:nvPr>
        </p:nvSpPr>
        <p:spPr/>
        <p:txBody>
          <a:bodyPr/>
          <a:lstStyle/>
          <a:p>
            <a:fld id="{E9CC9B57-0B76-4475-ACA7-5E980B956EC3}" type="datetimeFigureOut">
              <a:rPr lang="en-US" smtClean="0"/>
              <a:t>6/20/2023</a:t>
            </a:fld>
            <a:endParaRPr lang="en-US"/>
          </a:p>
        </p:txBody>
      </p:sp>
      <p:sp>
        <p:nvSpPr>
          <p:cNvPr id="6" name="Footer Placeholder 5">
            <a:extLst>
              <a:ext uri="{FF2B5EF4-FFF2-40B4-BE49-F238E27FC236}">
                <a16:creationId xmlns:a16="http://schemas.microsoft.com/office/drawing/2014/main" id="{BBCD87B4-8B80-3BCB-4A16-1CA07546CB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8C906-019D-DC36-A5DE-69D91537D248}"/>
              </a:ext>
            </a:extLst>
          </p:cNvPr>
          <p:cNvSpPr>
            <a:spLocks noGrp="1"/>
          </p:cNvSpPr>
          <p:nvPr>
            <p:ph type="sldNum" sz="quarter" idx="12"/>
          </p:nvPr>
        </p:nvSpPr>
        <p:spPr/>
        <p:txBody>
          <a:bodyPr/>
          <a:lstStyle/>
          <a:p>
            <a:fld id="{0FAAEA20-8B0D-4416-9E34-931F586140E6}" type="slidenum">
              <a:rPr lang="en-US" smtClean="0"/>
              <a:t>‹#›</a:t>
            </a:fld>
            <a:endParaRPr lang="en-US"/>
          </a:p>
        </p:txBody>
      </p:sp>
    </p:spTree>
    <p:extLst>
      <p:ext uri="{BB962C8B-B14F-4D97-AF65-F5344CB8AC3E}">
        <p14:creationId xmlns:p14="http://schemas.microsoft.com/office/powerpoint/2010/main" val="343016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FB271-E129-B5A3-D706-3F02C4645EB0}"/>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5C78D-789C-A14F-3583-5F49574E3D0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6B46D-133C-C00E-AB45-AD12CF702BAE}"/>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43DA8E-8479-9400-26C4-CA5EE27FE474}"/>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3B3B9-6725-ABFE-A1A7-CC1474765EEA}"/>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A78BA0-E6A7-23B5-8645-7BF1EE1AA5D0}"/>
              </a:ext>
            </a:extLst>
          </p:cNvPr>
          <p:cNvSpPr>
            <a:spLocks noGrp="1"/>
          </p:cNvSpPr>
          <p:nvPr>
            <p:ph type="dt" sz="half" idx="10"/>
          </p:nvPr>
        </p:nvSpPr>
        <p:spPr/>
        <p:txBody>
          <a:bodyPr/>
          <a:lstStyle/>
          <a:p>
            <a:fld id="{E9CC9B57-0B76-4475-ACA7-5E980B956EC3}" type="datetimeFigureOut">
              <a:rPr lang="en-US" smtClean="0"/>
              <a:t>6/20/2023</a:t>
            </a:fld>
            <a:endParaRPr lang="en-US"/>
          </a:p>
        </p:txBody>
      </p:sp>
      <p:sp>
        <p:nvSpPr>
          <p:cNvPr id="8" name="Footer Placeholder 7">
            <a:extLst>
              <a:ext uri="{FF2B5EF4-FFF2-40B4-BE49-F238E27FC236}">
                <a16:creationId xmlns:a16="http://schemas.microsoft.com/office/drawing/2014/main" id="{6EB3C8D2-1486-F15E-E1F5-6605243FAD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172286-5F41-4767-1519-877F4D1EC65C}"/>
              </a:ext>
            </a:extLst>
          </p:cNvPr>
          <p:cNvSpPr>
            <a:spLocks noGrp="1"/>
          </p:cNvSpPr>
          <p:nvPr>
            <p:ph type="sldNum" sz="quarter" idx="12"/>
          </p:nvPr>
        </p:nvSpPr>
        <p:spPr/>
        <p:txBody>
          <a:bodyPr/>
          <a:lstStyle/>
          <a:p>
            <a:fld id="{0FAAEA20-8B0D-4416-9E34-931F586140E6}" type="slidenum">
              <a:rPr lang="en-US" smtClean="0"/>
              <a:t>‹#›</a:t>
            </a:fld>
            <a:endParaRPr lang="en-US"/>
          </a:p>
        </p:txBody>
      </p:sp>
    </p:spTree>
    <p:extLst>
      <p:ext uri="{BB962C8B-B14F-4D97-AF65-F5344CB8AC3E}">
        <p14:creationId xmlns:p14="http://schemas.microsoft.com/office/powerpoint/2010/main" val="67687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95E4-951E-C6A3-531D-9CDB421056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0408EB-BB72-0C46-2D1B-612935354F0C}"/>
              </a:ext>
            </a:extLst>
          </p:cNvPr>
          <p:cNvSpPr>
            <a:spLocks noGrp="1"/>
          </p:cNvSpPr>
          <p:nvPr>
            <p:ph type="dt" sz="half" idx="10"/>
          </p:nvPr>
        </p:nvSpPr>
        <p:spPr/>
        <p:txBody>
          <a:bodyPr/>
          <a:lstStyle/>
          <a:p>
            <a:fld id="{E9CC9B57-0B76-4475-ACA7-5E980B956EC3}" type="datetimeFigureOut">
              <a:rPr lang="en-US" smtClean="0"/>
              <a:t>6/20/2023</a:t>
            </a:fld>
            <a:endParaRPr lang="en-US"/>
          </a:p>
        </p:txBody>
      </p:sp>
      <p:sp>
        <p:nvSpPr>
          <p:cNvPr id="4" name="Footer Placeholder 3">
            <a:extLst>
              <a:ext uri="{FF2B5EF4-FFF2-40B4-BE49-F238E27FC236}">
                <a16:creationId xmlns:a16="http://schemas.microsoft.com/office/drawing/2014/main" id="{BAF35138-D635-FDAA-82E4-E1C6CF7844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E9CBAE-3A50-1F63-52D8-D89FCD52831A}"/>
              </a:ext>
            </a:extLst>
          </p:cNvPr>
          <p:cNvSpPr>
            <a:spLocks noGrp="1"/>
          </p:cNvSpPr>
          <p:nvPr>
            <p:ph type="sldNum" sz="quarter" idx="12"/>
          </p:nvPr>
        </p:nvSpPr>
        <p:spPr/>
        <p:txBody>
          <a:bodyPr/>
          <a:lstStyle/>
          <a:p>
            <a:fld id="{0FAAEA20-8B0D-4416-9E34-931F586140E6}" type="slidenum">
              <a:rPr lang="en-US" smtClean="0"/>
              <a:t>‹#›</a:t>
            </a:fld>
            <a:endParaRPr lang="en-US"/>
          </a:p>
        </p:txBody>
      </p:sp>
    </p:spTree>
    <p:extLst>
      <p:ext uri="{BB962C8B-B14F-4D97-AF65-F5344CB8AC3E}">
        <p14:creationId xmlns:p14="http://schemas.microsoft.com/office/powerpoint/2010/main" val="413599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ABCEAF-705A-278B-AF39-4912A4977E59}"/>
              </a:ext>
            </a:extLst>
          </p:cNvPr>
          <p:cNvSpPr>
            <a:spLocks noGrp="1"/>
          </p:cNvSpPr>
          <p:nvPr>
            <p:ph type="dt" sz="half" idx="10"/>
          </p:nvPr>
        </p:nvSpPr>
        <p:spPr/>
        <p:txBody>
          <a:bodyPr/>
          <a:lstStyle/>
          <a:p>
            <a:fld id="{E9CC9B57-0B76-4475-ACA7-5E980B956EC3}" type="datetimeFigureOut">
              <a:rPr lang="en-US" smtClean="0"/>
              <a:t>6/20/2023</a:t>
            </a:fld>
            <a:endParaRPr lang="en-US"/>
          </a:p>
        </p:txBody>
      </p:sp>
      <p:sp>
        <p:nvSpPr>
          <p:cNvPr id="3" name="Footer Placeholder 2">
            <a:extLst>
              <a:ext uri="{FF2B5EF4-FFF2-40B4-BE49-F238E27FC236}">
                <a16:creationId xmlns:a16="http://schemas.microsoft.com/office/drawing/2014/main" id="{B26B70A0-2DC9-8C87-A790-F705ACDB16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FC43E8-B255-E68F-B47A-E307F7DAE0D8}"/>
              </a:ext>
            </a:extLst>
          </p:cNvPr>
          <p:cNvSpPr>
            <a:spLocks noGrp="1"/>
          </p:cNvSpPr>
          <p:nvPr>
            <p:ph type="sldNum" sz="quarter" idx="12"/>
          </p:nvPr>
        </p:nvSpPr>
        <p:spPr/>
        <p:txBody>
          <a:bodyPr/>
          <a:lstStyle/>
          <a:p>
            <a:fld id="{0FAAEA20-8B0D-4416-9E34-931F586140E6}" type="slidenum">
              <a:rPr lang="en-US" smtClean="0"/>
              <a:t>‹#›</a:t>
            </a:fld>
            <a:endParaRPr lang="en-US"/>
          </a:p>
        </p:txBody>
      </p:sp>
    </p:spTree>
    <p:extLst>
      <p:ext uri="{BB962C8B-B14F-4D97-AF65-F5344CB8AC3E}">
        <p14:creationId xmlns:p14="http://schemas.microsoft.com/office/powerpoint/2010/main" val="328032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770C-19D8-ECBF-EE88-514ECE17BF1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C3854C-FB43-418F-1E9A-1E1BE4517A7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116E33-C113-A1F3-8773-4999EFE6BCF3}"/>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0D9725-EC78-CDDE-3153-9D604D92D91C}"/>
              </a:ext>
            </a:extLst>
          </p:cNvPr>
          <p:cNvSpPr>
            <a:spLocks noGrp="1"/>
          </p:cNvSpPr>
          <p:nvPr>
            <p:ph type="dt" sz="half" idx="10"/>
          </p:nvPr>
        </p:nvSpPr>
        <p:spPr/>
        <p:txBody>
          <a:bodyPr/>
          <a:lstStyle/>
          <a:p>
            <a:fld id="{E9CC9B57-0B76-4475-ACA7-5E980B956EC3}" type="datetimeFigureOut">
              <a:rPr lang="en-US" smtClean="0"/>
              <a:t>6/20/2023</a:t>
            </a:fld>
            <a:endParaRPr lang="en-US"/>
          </a:p>
        </p:txBody>
      </p:sp>
      <p:sp>
        <p:nvSpPr>
          <p:cNvPr id="6" name="Footer Placeholder 5">
            <a:extLst>
              <a:ext uri="{FF2B5EF4-FFF2-40B4-BE49-F238E27FC236}">
                <a16:creationId xmlns:a16="http://schemas.microsoft.com/office/drawing/2014/main" id="{B8CDBEC2-97F6-3D08-57B4-01481705E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C09DE-A56C-81F8-CCB6-8ECEB38C7F15}"/>
              </a:ext>
            </a:extLst>
          </p:cNvPr>
          <p:cNvSpPr>
            <a:spLocks noGrp="1"/>
          </p:cNvSpPr>
          <p:nvPr>
            <p:ph type="sldNum" sz="quarter" idx="12"/>
          </p:nvPr>
        </p:nvSpPr>
        <p:spPr/>
        <p:txBody>
          <a:bodyPr/>
          <a:lstStyle/>
          <a:p>
            <a:fld id="{0FAAEA20-8B0D-4416-9E34-931F586140E6}" type="slidenum">
              <a:rPr lang="en-US" smtClean="0"/>
              <a:t>‹#›</a:t>
            </a:fld>
            <a:endParaRPr lang="en-US"/>
          </a:p>
        </p:txBody>
      </p:sp>
    </p:spTree>
    <p:extLst>
      <p:ext uri="{BB962C8B-B14F-4D97-AF65-F5344CB8AC3E}">
        <p14:creationId xmlns:p14="http://schemas.microsoft.com/office/powerpoint/2010/main" val="200669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6E60-1062-6992-06A0-06329A716FEE}"/>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A3001D-50A9-38C9-03B7-81114604DB8D}"/>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69CD85-4CCB-B728-DF0D-12975020E32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FB3B53-1F73-7A47-EDEA-B359560910A3}"/>
              </a:ext>
            </a:extLst>
          </p:cNvPr>
          <p:cNvSpPr>
            <a:spLocks noGrp="1"/>
          </p:cNvSpPr>
          <p:nvPr>
            <p:ph type="dt" sz="half" idx="10"/>
          </p:nvPr>
        </p:nvSpPr>
        <p:spPr/>
        <p:txBody>
          <a:bodyPr/>
          <a:lstStyle/>
          <a:p>
            <a:fld id="{E9CC9B57-0B76-4475-ACA7-5E980B956EC3}" type="datetimeFigureOut">
              <a:rPr lang="en-US" smtClean="0"/>
              <a:t>6/20/2023</a:t>
            </a:fld>
            <a:endParaRPr lang="en-US"/>
          </a:p>
        </p:txBody>
      </p:sp>
      <p:sp>
        <p:nvSpPr>
          <p:cNvPr id="6" name="Footer Placeholder 5">
            <a:extLst>
              <a:ext uri="{FF2B5EF4-FFF2-40B4-BE49-F238E27FC236}">
                <a16:creationId xmlns:a16="http://schemas.microsoft.com/office/drawing/2014/main" id="{9EC29338-9B08-DB22-7816-87B2260DE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E4AAC-CE06-1FB1-A2C5-AB09268557AF}"/>
              </a:ext>
            </a:extLst>
          </p:cNvPr>
          <p:cNvSpPr>
            <a:spLocks noGrp="1"/>
          </p:cNvSpPr>
          <p:nvPr>
            <p:ph type="sldNum" sz="quarter" idx="12"/>
          </p:nvPr>
        </p:nvSpPr>
        <p:spPr/>
        <p:txBody>
          <a:bodyPr/>
          <a:lstStyle/>
          <a:p>
            <a:fld id="{0FAAEA20-8B0D-4416-9E34-931F586140E6}" type="slidenum">
              <a:rPr lang="en-US" smtClean="0"/>
              <a:t>‹#›</a:t>
            </a:fld>
            <a:endParaRPr lang="en-US"/>
          </a:p>
        </p:txBody>
      </p:sp>
    </p:spTree>
    <p:extLst>
      <p:ext uri="{BB962C8B-B14F-4D97-AF65-F5344CB8AC3E}">
        <p14:creationId xmlns:p14="http://schemas.microsoft.com/office/powerpoint/2010/main" val="419227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4.png"/><Relationship Id="rId5" Type="http://schemas.openxmlformats.org/officeDocument/2006/relationships/slideLayout" Target="../slideLayouts/slideLayout29.xml"/><Relationship Id="rId10" Type="http://schemas.openxmlformats.org/officeDocument/2006/relationships/image" Target="../media/image3.png"/><Relationship Id="rId4" Type="http://schemas.openxmlformats.org/officeDocument/2006/relationships/slideLayout" Target="../slideLayouts/slideLayout28.xml"/><Relationship Id="rId9" Type="http://schemas.openxmlformats.org/officeDocument/2006/relationships/hyperlink" Target="http://www.cloudferro.com/"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BC6F3C-B360-2F04-BCD5-60B3F50C3583}"/>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8CF94E-7C1F-AF8D-14C3-F55A04BADC4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C17D0-DE90-A82A-FFB4-D1BCD7F58221}"/>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9CC9B57-0B76-4475-ACA7-5E980B956EC3}" type="datetimeFigureOut">
              <a:rPr lang="en-US" smtClean="0"/>
              <a:t>6/20/2023</a:t>
            </a:fld>
            <a:endParaRPr lang="en-US"/>
          </a:p>
        </p:txBody>
      </p:sp>
      <p:sp>
        <p:nvSpPr>
          <p:cNvPr id="5" name="Footer Placeholder 4">
            <a:extLst>
              <a:ext uri="{FF2B5EF4-FFF2-40B4-BE49-F238E27FC236}">
                <a16:creationId xmlns:a16="http://schemas.microsoft.com/office/drawing/2014/main" id="{A7FE1568-741F-B903-DEAB-F10EE26B3868}"/>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E41435-7CC8-9344-0D2F-1B319D6FB7C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AAEA20-8B0D-4416-9E34-931F586140E6}" type="slidenum">
              <a:rPr lang="en-US" smtClean="0"/>
              <a:t>‹#›</a:t>
            </a:fld>
            <a:endParaRPr lang="en-US"/>
          </a:p>
        </p:txBody>
      </p:sp>
    </p:spTree>
    <p:extLst>
      <p:ext uri="{BB962C8B-B14F-4D97-AF65-F5344CB8AC3E}">
        <p14:creationId xmlns:p14="http://schemas.microsoft.com/office/powerpoint/2010/main" val="34617664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934201-1D6D-4A98-93B7-8F390E90C718}" type="datetimeFigureOut">
              <a:rPr kumimoji="0" lang="pl-P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20.06.2023</a:t>
            </a:fld>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B18167-C56A-4A94-BC05-D59AFAB3CE68}" type="slidenum">
              <a:rPr kumimoji="0" lang="pl-P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8463707"/>
      </p:ext>
    </p:extLst>
  </p:cSld>
  <p:clrMap bg1="lt1" tx1="dk1" bg2="lt2" tx2="dk2" accent1="accent1" accent2="accent2" accent3="accent3" accent4="accent4" accent5="accent5" accent6="accent6" hlink="hlink" folHlink="folHlink"/>
  <p:sldLayoutIdLst>
    <p:sldLayoutId id="2147483674" r:id="rId1"/>
    <p:sldLayoutId id="2147483676"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pl-PL"/>
              <a:t>Kliknij, aby edytować styl</a:t>
            </a:r>
            <a:endParaRPr lang="en-US"/>
          </a:p>
        </p:txBody>
      </p:sp>
      <p:sp>
        <p:nvSpPr>
          <p:cNvPr id="4" name="Date Placeholder 3"/>
          <p:cNvSpPr>
            <a:spLocks noGrp="1"/>
          </p:cNvSpPr>
          <p:nvPr>
            <p:ph type="dt" sz="half" idx="2"/>
          </p:nvPr>
        </p:nvSpPr>
        <p:spPr>
          <a:xfrm>
            <a:off x="628650" y="4767263"/>
            <a:ext cx="2057400" cy="273843"/>
          </a:xfrm>
          <a:prstGeom prst="rect">
            <a:avLst/>
          </a:prstGeom>
        </p:spPr>
        <p:txBody>
          <a:bodyPr vert="horz" lIns="91440" tIns="45720" rIns="91440" bIns="45720" rtlCol="0" anchor="ctr"/>
          <a:lstStyle>
            <a:lvl1pPr algn="l">
              <a:defRPr sz="900">
                <a:solidFill>
                  <a:schemeClr val="tx1">
                    <a:tint val="75000"/>
                  </a:schemeClr>
                </a:solidFill>
              </a:defRPr>
            </a:lvl1pPr>
          </a:lstStyle>
          <a:p>
            <a:fld id="{3D20F922-AE70-7C42-8BF5-5F60F62781F0}" type="datetimeFigureOut">
              <a:rPr lang="pl-PL" smtClean="0"/>
              <a:t>20.06.2023</a:t>
            </a:fld>
            <a:endParaRPr lang="pl-PL"/>
          </a:p>
        </p:txBody>
      </p:sp>
      <p:sp>
        <p:nvSpPr>
          <p:cNvPr id="5" name="Footer Placeholder 4"/>
          <p:cNvSpPr>
            <a:spLocks noGrp="1"/>
          </p:cNvSpPr>
          <p:nvPr>
            <p:ph type="ftr" sz="quarter" idx="3"/>
          </p:nvPr>
        </p:nvSpPr>
        <p:spPr>
          <a:xfrm>
            <a:off x="3028950" y="4767263"/>
            <a:ext cx="3086100" cy="27384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4767263"/>
            <a:ext cx="2057400" cy="273843"/>
          </a:xfrm>
          <a:prstGeom prst="rect">
            <a:avLst/>
          </a:prstGeom>
        </p:spPr>
        <p:txBody>
          <a:bodyPr vert="horz" lIns="91440" tIns="45720" rIns="91440" bIns="45720" rtlCol="0" anchor="ctr"/>
          <a:lstStyle>
            <a:lvl1pPr algn="r">
              <a:defRPr sz="900">
                <a:solidFill>
                  <a:schemeClr val="tx1">
                    <a:tint val="75000"/>
                  </a:schemeClr>
                </a:solidFill>
              </a:defRPr>
            </a:lvl1pPr>
          </a:lstStyle>
          <a:p>
            <a:fld id="{366CEA44-C7C5-534A-8D09-67BFBB3F89EF}" type="slidenum">
              <a:rPr lang="pl-PL" smtClean="0"/>
              <a:t>‹#›</a:t>
            </a:fld>
            <a:endParaRPr lang="pl-PL"/>
          </a:p>
        </p:txBody>
      </p:sp>
      <p:sp>
        <p:nvSpPr>
          <p:cNvPr id="8" name="Symbol zastępczy tekstu 7">
            <a:extLst>
              <a:ext uri="{FF2B5EF4-FFF2-40B4-BE49-F238E27FC236}">
                <a16:creationId xmlns:a16="http://schemas.microsoft.com/office/drawing/2014/main" id="{9CFE76A5-FAFB-9B40-AB9A-D9D5CAF5A195}"/>
              </a:ext>
            </a:extLst>
          </p:cNvPr>
          <p:cNvSpPr>
            <a:spLocks noGrp="1"/>
          </p:cNvSpPr>
          <p:nvPr>
            <p:ph type="body" idx="1"/>
          </p:nvPr>
        </p:nvSpPr>
        <p:spPr>
          <a:xfrm>
            <a:off x="628650" y="1369591"/>
            <a:ext cx="7886700" cy="699871"/>
          </a:xfrm>
          <a:prstGeom prst="rect">
            <a:avLst/>
          </a:prstGeom>
        </p:spPr>
        <p:txBody>
          <a:bodyPr vert="horz" lIns="91440" tIns="45720" rIns="91440" bIns="45720" rtlCol="0">
            <a:normAutofit/>
          </a:bodyPr>
          <a:lstStyle/>
          <a:p>
            <a:pPr lvl="0"/>
            <a:r>
              <a:rPr lang="pl-PL"/>
              <a:t>Kliknij, aby edytować style wzorca tekstu</a:t>
            </a:r>
          </a:p>
        </p:txBody>
      </p:sp>
    </p:spTree>
    <p:extLst>
      <p:ext uri="{BB962C8B-B14F-4D97-AF65-F5344CB8AC3E}">
        <p14:creationId xmlns:p14="http://schemas.microsoft.com/office/powerpoint/2010/main" val="123779243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15" r:id="rId10"/>
    <p:sldLayoutId id="2147483718" r:id="rId11"/>
  </p:sldLayoutIdLst>
  <p:txStyles>
    <p:titleStyle>
      <a:lvl1pPr algn="l" defTabSz="685594"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0" indent="0" algn="l" defTabSz="685594" rtl="0" eaLnBrk="1" latinLnBrk="0" hangingPunct="1">
        <a:lnSpc>
          <a:spcPct val="90000"/>
        </a:lnSpc>
        <a:spcBef>
          <a:spcPts val="750"/>
        </a:spcBef>
        <a:buClr>
          <a:srgbClr val="FF8225"/>
        </a:buClr>
        <a:buFont typeface="Arial" panose="020B0604020202020204" pitchFamily="34" charset="0"/>
        <a:buNone/>
        <a:defRPr sz="3199" b="1" kern="1200">
          <a:solidFill>
            <a:schemeClr val="tx2"/>
          </a:solidFill>
          <a:latin typeface="+mn-lt"/>
          <a:ea typeface="+mn-ea"/>
          <a:cs typeface="+mn-cs"/>
        </a:defRPr>
      </a:lvl1pPr>
      <a:lvl2pPr marL="342797" indent="0" algn="l" defTabSz="685594" rtl="0" eaLnBrk="1" latinLnBrk="0" hangingPunct="1">
        <a:lnSpc>
          <a:spcPct val="90000"/>
        </a:lnSpc>
        <a:spcBef>
          <a:spcPts val="375"/>
        </a:spcBef>
        <a:buClr>
          <a:srgbClr val="FF8225"/>
        </a:buClr>
        <a:buFont typeface="Wingdings" pitchFamily="2" charset="2"/>
        <a:buNone/>
        <a:defRPr sz="1799" kern="1200">
          <a:solidFill>
            <a:srgbClr val="484848"/>
          </a:solidFill>
          <a:latin typeface="+mn-lt"/>
          <a:ea typeface="+mn-ea"/>
          <a:cs typeface="+mn-cs"/>
        </a:defRPr>
      </a:lvl2pPr>
      <a:lvl3pPr marL="685594" indent="0" algn="l" defTabSz="685594" rtl="0" eaLnBrk="1" latinLnBrk="0" hangingPunct="1">
        <a:lnSpc>
          <a:spcPct val="90000"/>
        </a:lnSpc>
        <a:spcBef>
          <a:spcPts val="375"/>
        </a:spcBef>
        <a:buClr>
          <a:srgbClr val="FF8225"/>
        </a:buClr>
        <a:buFont typeface="Arial" panose="020B0604020202020204" pitchFamily="34" charset="0"/>
        <a:buNone/>
        <a:defRPr sz="1500" kern="1200">
          <a:solidFill>
            <a:srgbClr val="484848"/>
          </a:solidFill>
          <a:latin typeface="+mn-lt"/>
          <a:ea typeface="+mn-ea"/>
          <a:cs typeface="+mn-cs"/>
        </a:defRPr>
      </a:lvl3pPr>
      <a:lvl4pPr marL="1028391" indent="0" algn="l" defTabSz="685594" rtl="0" eaLnBrk="1" latinLnBrk="0" hangingPunct="1">
        <a:lnSpc>
          <a:spcPct val="90000"/>
        </a:lnSpc>
        <a:spcBef>
          <a:spcPts val="375"/>
        </a:spcBef>
        <a:buClr>
          <a:srgbClr val="FF8225"/>
        </a:buClr>
        <a:buFont typeface="Arial" panose="020B0604020202020204" pitchFamily="34" charset="0"/>
        <a:buNone/>
        <a:defRPr sz="1350" kern="1200">
          <a:solidFill>
            <a:srgbClr val="484848"/>
          </a:solidFill>
          <a:latin typeface="+mn-lt"/>
          <a:ea typeface="+mn-ea"/>
          <a:cs typeface="+mn-cs"/>
        </a:defRPr>
      </a:lvl4pPr>
      <a:lvl5pPr marL="1371189" indent="0" algn="l" defTabSz="685594" rtl="0" eaLnBrk="1" latinLnBrk="0" hangingPunct="1">
        <a:lnSpc>
          <a:spcPct val="90000"/>
        </a:lnSpc>
        <a:spcBef>
          <a:spcPts val="375"/>
        </a:spcBef>
        <a:buClr>
          <a:srgbClr val="FF8225"/>
        </a:buClr>
        <a:buFont typeface="Arial" panose="020B0604020202020204" pitchFamily="34" charset="0"/>
        <a:buNone/>
        <a:defRPr sz="1350" kern="1200">
          <a:solidFill>
            <a:srgbClr val="484848"/>
          </a:solidFill>
          <a:latin typeface="+mn-lt"/>
          <a:ea typeface="+mn-ea"/>
          <a:cs typeface="+mn-cs"/>
        </a:defRPr>
      </a:lvl5pPr>
      <a:lvl6pPr marL="1885384"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181"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978"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776"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594" rtl="0" eaLnBrk="1" latinLnBrk="0" hangingPunct="1">
        <a:defRPr sz="1350" kern="1200">
          <a:solidFill>
            <a:schemeClr val="tx1"/>
          </a:solidFill>
          <a:latin typeface="+mn-lt"/>
          <a:ea typeface="+mn-ea"/>
          <a:cs typeface="+mn-cs"/>
        </a:defRPr>
      </a:lvl1pPr>
      <a:lvl2pPr marL="342797" algn="l" defTabSz="685594" rtl="0" eaLnBrk="1" latinLnBrk="0" hangingPunct="1">
        <a:defRPr sz="1350" kern="1200">
          <a:solidFill>
            <a:schemeClr val="tx1"/>
          </a:solidFill>
          <a:latin typeface="+mn-lt"/>
          <a:ea typeface="+mn-ea"/>
          <a:cs typeface="+mn-cs"/>
        </a:defRPr>
      </a:lvl2pPr>
      <a:lvl3pPr marL="685594" algn="l" defTabSz="685594" rtl="0" eaLnBrk="1" latinLnBrk="0" hangingPunct="1">
        <a:defRPr sz="1350" kern="1200">
          <a:solidFill>
            <a:schemeClr val="tx1"/>
          </a:solidFill>
          <a:latin typeface="+mn-lt"/>
          <a:ea typeface="+mn-ea"/>
          <a:cs typeface="+mn-cs"/>
        </a:defRPr>
      </a:lvl3pPr>
      <a:lvl4pPr marL="1028391" algn="l" defTabSz="685594" rtl="0" eaLnBrk="1" latinLnBrk="0" hangingPunct="1">
        <a:defRPr sz="1350" kern="1200">
          <a:solidFill>
            <a:schemeClr val="tx1"/>
          </a:solidFill>
          <a:latin typeface="+mn-lt"/>
          <a:ea typeface="+mn-ea"/>
          <a:cs typeface="+mn-cs"/>
        </a:defRPr>
      </a:lvl4pPr>
      <a:lvl5pPr marL="1371189" algn="l" defTabSz="685594" rtl="0" eaLnBrk="1" latinLnBrk="0" hangingPunct="1">
        <a:defRPr sz="1350" kern="1200">
          <a:solidFill>
            <a:schemeClr val="tx1"/>
          </a:solidFill>
          <a:latin typeface="+mn-lt"/>
          <a:ea typeface="+mn-ea"/>
          <a:cs typeface="+mn-cs"/>
        </a:defRPr>
      </a:lvl5pPr>
      <a:lvl6pPr marL="1713986" algn="l" defTabSz="685594" rtl="0" eaLnBrk="1" latinLnBrk="0" hangingPunct="1">
        <a:defRPr sz="1350" kern="1200">
          <a:solidFill>
            <a:schemeClr val="tx1"/>
          </a:solidFill>
          <a:latin typeface="+mn-lt"/>
          <a:ea typeface="+mn-ea"/>
          <a:cs typeface="+mn-cs"/>
        </a:defRPr>
      </a:lvl6pPr>
      <a:lvl7pPr marL="2056783" algn="l" defTabSz="685594" rtl="0" eaLnBrk="1" latinLnBrk="0" hangingPunct="1">
        <a:defRPr sz="1350" kern="1200">
          <a:solidFill>
            <a:schemeClr val="tx1"/>
          </a:solidFill>
          <a:latin typeface="+mn-lt"/>
          <a:ea typeface="+mn-ea"/>
          <a:cs typeface="+mn-cs"/>
        </a:defRPr>
      </a:lvl7pPr>
      <a:lvl8pPr marL="2399580" algn="l" defTabSz="685594" rtl="0" eaLnBrk="1" latinLnBrk="0" hangingPunct="1">
        <a:defRPr sz="1350" kern="1200">
          <a:solidFill>
            <a:schemeClr val="tx1"/>
          </a:solidFill>
          <a:latin typeface="+mn-lt"/>
          <a:ea typeface="+mn-ea"/>
          <a:cs typeface="+mn-cs"/>
        </a:defRPr>
      </a:lvl8pPr>
      <a:lvl9pPr marL="2742377" algn="l" defTabSz="68559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0" y="326689"/>
            <a:ext cx="8432809" cy="417888"/>
          </a:xfrm>
          <a:prstGeom prst="rect">
            <a:avLst/>
          </a:prstGeom>
        </p:spPr>
        <p:txBody>
          <a:bodyPr vert="horz" lIns="0" tIns="0" rIns="0" bIns="0" rtlCol="0" anchor="t">
            <a:noAutofit/>
          </a:bodyPr>
          <a:lstStyle/>
          <a:p>
            <a:r>
              <a:rPr lang="en-US"/>
              <a:t>Click To Edit Title</a:t>
            </a:r>
          </a:p>
        </p:txBody>
      </p:sp>
      <p:sp>
        <p:nvSpPr>
          <p:cNvPr id="11" name="Text Placeholder 2"/>
          <p:cNvSpPr>
            <a:spLocks noGrp="1"/>
          </p:cNvSpPr>
          <p:nvPr>
            <p:ph type="body" idx="1"/>
          </p:nvPr>
        </p:nvSpPr>
        <p:spPr>
          <a:xfrm>
            <a:off x="458780" y="1138037"/>
            <a:ext cx="8432808" cy="3176587"/>
          </a:xfrm>
          <a:prstGeom prst="rect">
            <a:avLst/>
          </a:prstGeom>
        </p:spPr>
        <p:txBody>
          <a:bodyPr vert="horz" lIns="0" tIns="0" rIns="0" bIns="0" rtlCol="0">
            <a:noAutofit/>
          </a:bodyPr>
          <a:lstStyle/>
          <a:p>
            <a:pPr lvl="0"/>
            <a:r>
              <a:rPr lang="en-US"/>
              <a:t>Title</a:t>
            </a:r>
          </a:p>
          <a:p>
            <a:pPr lvl="1"/>
            <a:r>
              <a:rPr lang="en-US"/>
              <a:t>Click to edit master text styles</a:t>
            </a:r>
          </a:p>
          <a:p>
            <a:pPr lvl="2"/>
            <a:r>
              <a:rPr lang="en-US"/>
              <a:t>Second level</a:t>
            </a:r>
          </a:p>
          <a:p>
            <a:pPr lvl="3"/>
            <a:r>
              <a:rPr lang="en-US"/>
              <a:t>Third level	</a:t>
            </a:r>
          </a:p>
          <a:p>
            <a:pPr lvl="3"/>
            <a:r>
              <a:rPr lang="en-US"/>
              <a:t>Fourth level</a:t>
            </a:r>
          </a:p>
          <a:p>
            <a:pPr lvl="4"/>
            <a:endParaRPr lang="en-US"/>
          </a:p>
          <a:p>
            <a:pPr lvl="1"/>
            <a:r>
              <a:rPr lang="en-US"/>
              <a:t>Click to edit master text styles</a:t>
            </a:r>
          </a:p>
          <a:p>
            <a:pPr lvl="2"/>
            <a:r>
              <a:rPr lang="en-US"/>
              <a:t>Second level</a:t>
            </a:r>
          </a:p>
          <a:p>
            <a:pPr lvl="3"/>
            <a:r>
              <a:rPr lang="en-US"/>
              <a:t>Third level	</a:t>
            </a:r>
          </a:p>
          <a:p>
            <a:pPr lvl="3"/>
            <a:r>
              <a:rPr lang="en-US"/>
              <a:t>Fourth level</a:t>
            </a:r>
          </a:p>
        </p:txBody>
      </p:sp>
      <p:cxnSp>
        <p:nvCxnSpPr>
          <p:cNvPr id="15" name="Straight Connector 8">
            <a:extLst>
              <a:ext uri="{FF2B5EF4-FFF2-40B4-BE49-F238E27FC236}">
                <a16:creationId xmlns:a16="http://schemas.microsoft.com/office/drawing/2014/main" id="{0ADEEEA7-33B5-9442-B46D-813B7EE153E6}"/>
              </a:ext>
            </a:extLst>
          </p:cNvPr>
          <p:cNvCxnSpPr>
            <a:cxnSpLocks/>
          </p:cNvCxnSpPr>
          <p:nvPr userDrawn="1"/>
        </p:nvCxnSpPr>
        <p:spPr>
          <a:xfrm>
            <a:off x="458780" y="836643"/>
            <a:ext cx="8432809" cy="0"/>
          </a:xfrm>
          <a:prstGeom prst="line">
            <a:avLst/>
          </a:prstGeom>
          <a:ln w="4191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11">
            <a:extLst>
              <a:ext uri="{FF2B5EF4-FFF2-40B4-BE49-F238E27FC236}">
                <a16:creationId xmlns:a16="http://schemas.microsoft.com/office/drawing/2014/main" id="{6AC1D15E-BC10-B043-9BE1-0BB9B0D1AC24}"/>
              </a:ext>
            </a:extLst>
          </p:cNvPr>
          <p:cNvSpPr/>
          <p:nvPr userDrawn="1"/>
        </p:nvSpPr>
        <p:spPr>
          <a:xfrm>
            <a:off x="0" y="0"/>
            <a:ext cx="9144000" cy="45705"/>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a:p>
        </p:txBody>
      </p:sp>
      <p:sp>
        <p:nvSpPr>
          <p:cNvPr id="12" name="Right Triangle 10">
            <a:extLst>
              <a:ext uri="{FF2B5EF4-FFF2-40B4-BE49-F238E27FC236}">
                <a16:creationId xmlns:a16="http://schemas.microsoft.com/office/drawing/2014/main" id="{B1DECB89-76E1-4949-931A-EFF28DF38A09}"/>
              </a:ext>
            </a:extLst>
          </p:cNvPr>
          <p:cNvSpPr>
            <a:spLocks noChangeAspect="1"/>
          </p:cNvSpPr>
          <p:nvPr userDrawn="1"/>
        </p:nvSpPr>
        <p:spPr>
          <a:xfrm rot="8100000">
            <a:off x="446440" y="4942239"/>
            <a:ext cx="434662" cy="434528"/>
          </a:xfrm>
          <a:prstGeom prst="rtTriangl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99" baseline="0">
              <a:solidFill>
                <a:schemeClr val="tx2"/>
              </a:solidFill>
            </a:endParaRPr>
          </a:p>
        </p:txBody>
      </p:sp>
      <p:sp>
        <p:nvSpPr>
          <p:cNvPr id="17" name="pole tekstowe 16">
            <a:hlinkClick r:id="rId9"/>
            <a:extLst>
              <a:ext uri="{FF2B5EF4-FFF2-40B4-BE49-F238E27FC236}">
                <a16:creationId xmlns:a16="http://schemas.microsoft.com/office/drawing/2014/main" id="{1A36AE08-8B81-B54A-80F9-921406F315F5}"/>
              </a:ext>
            </a:extLst>
          </p:cNvPr>
          <p:cNvSpPr txBox="1"/>
          <p:nvPr userDrawn="1"/>
        </p:nvSpPr>
        <p:spPr>
          <a:xfrm>
            <a:off x="458781" y="4920843"/>
            <a:ext cx="409981" cy="261529"/>
          </a:xfrm>
          <a:prstGeom prst="rect">
            <a:avLst/>
          </a:prstGeom>
          <a:noFill/>
        </p:spPr>
        <p:txBody>
          <a:bodyPr wrap="square" rtlCol="0">
            <a:spAutoFit/>
          </a:bodyPr>
          <a:lstStyle/>
          <a:p>
            <a:pPr algn="ctr"/>
            <a:fld id="{EB62697A-9705-46B5-8CC3-00E526E87932}" type="slidenum">
              <a:rPr lang="pl-PL" sz="1100" smtClean="0">
                <a:solidFill>
                  <a:schemeClr val="bg1"/>
                </a:solidFill>
              </a:rPr>
              <a:pPr algn="ctr"/>
              <a:t>‹#›</a:t>
            </a:fld>
            <a:endParaRPr lang="pl-PL" sz="1100">
              <a:solidFill>
                <a:schemeClr val="bg1"/>
              </a:solidFill>
            </a:endParaRPr>
          </a:p>
        </p:txBody>
      </p:sp>
      <p:pic>
        <p:nvPicPr>
          <p:cNvPr id="13" name="Obraz 12">
            <a:extLst>
              <a:ext uri="{FF2B5EF4-FFF2-40B4-BE49-F238E27FC236}">
                <a16:creationId xmlns:a16="http://schemas.microsoft.com/office/drawing/2014/main" id="{2F444C8B-149F-4A05-9B42-11A879C66316}"/>
              </a:ext>
            </a:extLst>
          </p:cNvPr>
          <p:cNvPicPr>
            <a:picLocks noChangeAspect="1"/>
          </p:cNvPicPr>
          <p:nvPr userDrawn="1"/>
        </p:nvPicPr>
        <p:blipFill>
          <a:blip r:embed="rId10"/>
          <a:stretch>
            <a:fillRect/>
          </a:stretch>
        </p:blipFill>
        <p:spPr>
          <a:xfrm>
            <a:off x="7651398" y="4676768"/>
            <a:ext cx="1240190" cy="338296"/>
          </a:xfrm>
          <a:prstGeom prst="rect">
            <a:avLst/>
          </a:prstGeom>
        </p:spPr>
      </p:pic>
    </p:spTree>
    <p:extLst>
      <p:ext uri="{BB962C8B-B14F-4D97-AF65-F5344CB8AC3E}">
        <p14:creationId xmlns:p14="http://schemas.microsoft.com/office/powerpoint/2010/main" val="219942772"/>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dt="0"/>
  <p:txStyles>
    <p:titleStyle>
      <a:lvl1pPr algn="l" defTabSz="457047" rtl="0" eaLnBrk="1" latinLnBrk="0" hangingPunct="1">
        <a:spcBef>
          <a:spcPct val="0"/>
        </a:spcBef>
        <a:buNone/>
        <a:defRPr sz="2500" kern="1200">
          <a:solidFill>
            <a:schemeClr val="tx1"/>
          </a:solidFill>
          <a:latin typeface="Calibri" panose="020F0502020204030204" pitchFamily="34" charset="0"/>
          <a:ea typeface="+mj-ea"/>
          <a:cs typeface="Calibri" panose="020F0502020204030204" pitchFamily="34" charset="0"/>
        </a:defRPr>
      </a:lvl1pPr>
    </p:titleStyle>
    <p:bodyStyle>
      <a:lvl1pPr marL="14284" indent="0" algn="l" defTabSz="457047"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742" indent="-342797" algn="l" defTabSz="447525"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264" indent="-130136" algn="l" defTabSz="457047"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748" indent="-136484" algn="l" defTabSz="457047"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565" indent="0" algn="l" defTabSz="457047"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1771" indent="-138072" algn="l" defTabSz="457047" rtl="0" eaLnBrk="1" latinLnBrk="0" hangingPunct="1">
        <a:spcBef>
          <a:spcPts val="100"/>
        </a:spcBef>
        <a:spcAft>
          <a:spcPts val="100"/>
        </a:spcAft>
        <a:buClr>
          <a:srgbClr val="FF8225"/>
        </a:buClr>
        <a:buFontTx/>
        <a:buBlip>
          <a:blip r:embed="rId11"/>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1771" indent="0" algn="l" defTabSz="457047" rtl="0" eaLnBrk="1" latinLnBrk="0" hangingPunct="1">
        <a:spcBef>
          <a:spcPts val="100"/>
        </a:spcBef>
        <a:spcAft>
          <a:spcPts val="100"/>
        </a:spcAft>
        <a:buClr>
          <a:srgbClr val="FF8225"/>
        </a:buClr>
        <a:buFontTx/>
        <a:buNone/>
        <a:tabLst/>
        <a:defRPr sz="1799" kern="1200">
          <a:solidFill>
            <a:srgbClr val="484848"/>
          </a:solidFill>
          <a:latin typeface="Calibri" panose="020F0502020204030204" pitchFamily="34" charset="0"/>
          <a:ea typeface="+mn-ea"/>
          <a:cs typeface="Calibri" panose="020F0502020204030204" pitchFamily="34" charset="0"/>
        </a:defRPr>
      </a:lvl7pPr>
      <a:lvl8pPr marL="3427850" indent="-228523" algn="l" defTabSz="457047" rtl="0" eaLnBrk="1" latinLnBrk="0" hangingPunct="1">
        <a:spcBef>
          <a:spcPct val="20000"/>
        </a:spcBef>
        <a:buFont typeface="Arial"/>
        <a:buChar char="•"/>
        <a:defRPr sz="1999" kern="1200">
          <a:solidFill>
            <a:schemeClr val="tx1"/>
          </a:solidFill>
          <a:latin typeface="+mn-lt"/>
          <a:ea typeface="+mn-ea"/>
          <a:cs typeface="+mn-cs"/>
        </a:defRPr>
      </a:lvl8pPr>
      <a:lvl9pPr marL="3884897" indent="-228523" algn="l" defTabSz="457047"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47" rtl="0" eaLnBrk="1" latinLnBrk="0" hangingPunct="1">
        <a:defRPr sz="1799" kern="1200">
          <a:solidFill>
            <a:schemeClr val="tx1"/>
          </a:solidFill>
          <a:latin typeface="+mn-lt"/>
          <a:ea typeface="+mn-ea"/>
          <a:cs typeface="+mn-cs"/>
        </a:defRPr>
      </a:lvl1pPr>
      <a:lvl2pPr marL="457047" algn="l" defTabSz="457047" rtl="0" eaLnBrk="1" latinLnBrk="0" hangingPunct="1">
        <a:defRPr sz="1799" kern="1200">
          <a:solidFill>
            <a:schemeClr val="tx1"/>
          </a:solidFill>
          <a:latin typeface="+mn-lt"/>
          <a:ea typeface="+mn-ea"/>
          <a:cs typeface="+mn-cs"/>
        </a:defRPr>
      </a:lvl2pPr>
      <a:lvl3pPr marL="914093" algn="l" defTabSz="457047" rtl="0" eaLnBrk="1" latinLnBrk="0" hangingPunct="1">
        <a:defRPr sz="1799" kern="1200">
          <a:solidFill>
            <a:schemeClr val="tx1"/>
          </a:solidFill>
          <a:latin typeface="+mn-lt"/>
          <a:ea typeface="+mn-ea"/>
          <a:cs typeface="+mn-cs"/>
        </a:defRPr>
      </a:lvl3pPr>
      <a:lvl4pPr marL="1371141" algn="l" defTabSz="457047" rtl="0" eaLnBrk="1" latinLnBrk="0" hangingPunct="1">
        <a:defRPr sz="1799" kern="1200">
          <a:solidFill>
            <a:schemeClr val="tx1"/>
          </a:solidFill>
          <a:latin typeface="+mn-lt"/>
          <a:ea typeface="+mn-ea"/>
          <a:cs typeface="+mn-cs"/>
        </a:defRPr>
      </a:lvl4pPr>
      <a:lvl5pPr marL="1828187" algn="l" defTabSz="457047" rtl="0" eaLnBrk="1" latinLnBrk="0" hangingPunct="1">
        <a:defRPr sz="1799" kern="1200">
          <a:solidFill>
            <a:schemeClr val="tx1"/>
          </a:solidFill>
          <a:latin typeface="+mn-lt"/>
          <a:ea typeface="+mn-ea"/>
          <a:cs typeface="+mn-cs"/>
        </a:defRPr>
      </a:lvl5pPr>
      <a:lvl6pPr marL="2285233" algn="l" defTabSz="457047" rtl="0" eaLnBrk="1" latinLnBrk="0" hangingPunct="1">
        <a:defRPr sz="1799" kern="1200">
          <a:solidFill>
            <a:schemeClr val="tx1"/>
          </a:solidFill>
          <a:latin typeface="+mn-lt"/>
          <a:ea typeface="+mn-ea"/>
          <a:cs typeface="+mn-cs"/>
        </a:defRPr>
      </a:lvl6pPr>
      <a:lvl7pPr marL="2742280" algn="l" defTabSz="457047" rtl="0" eaLnBrk="1" latinLnBrk="0" hangingPunct="1">
        <a:defRPr sz="1799" kern="1200">
          <a:solidFill>
            <a:schemeClr val="tx1"/>
          </a:solidFill>
          <a:latin typeface="+mn-lt"/>
          <a:ea typeface="+mn-ea"/>
          <a:cs typeface="+mn-cs"/>
        </a:defRPr>
      </a:lvl7pPr>
      <a:lvl8pPr marL="3199327" algn="l" defTabSz="457047" rtl="0" eaLnBrk="1" latinLnBrk="0" hangingPunct="1">
        <a:defRPr sz="1799" kern="1200">
          <a:solidFill>
            <a:schemeClr val="tx1"/>
          </a:solidFill>
          <a:latin typeface="+mn-lt"/>
          <a:ea typeface="+mn-ea"/>
          <a:cs typeface="+mn-cs"/>
        </a:defRPr>
      </a:lvl8pPr>
      <a:lvl9pPr marL="3656374" algn="l" defTabSz="45704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6"/>
            <a:ext cx="8229600" cy="857250"/>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chor="b">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F934201-1D6D-4A98-93B7-8F390E90C718}" type="datetimeFigureOut">
              <a:rPr lang="pl-PL" smtClean="0"/>
              <a:t>20.06.2023</a:t>
            </a:fld>
            <a:endParaRPr lang="pl-PL"/>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4B18167-C56A-4A94-BC05-D59AFAB3CE68}" type="slidenum">
              <a:rPr lang="pl-PL" smtClean="0"/>
              <a:t>‹#›</a:t>
            </a:fld>
            <a:endParaRPr lang="pl-PL"/>
          </a:p>
        </p:txBody>
      </p:sp>
    </p:spTree>
    <p:extLst>
      <p:ext uri="{BB962C8B-B14F-4D97-AF65-F5344CB8AC3E}">
        <p14:creationId xmlns:p14="http://schemas.microsoft.com/office/powerpoint/2010/main" val="4196950821"/>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6" r:id="rId3"/>
    <p:sldLayoutId id="2147483717" r:id="rId4"/>
    <p:sldLayoutId id="2147483719" r:id="rId5"/>
  </p:sldLayoutIdLst>
  <p:hf sldNum="0" hdr="0" ftr="0" dt="0"/>
  <p:txStyles>
    <p:titleStyle>
      <a:lvl1pPr algn="ctr" defTabSz="914126" rtl="0" eaLnBrk="1" latinLnBrk="0" hangingPunct="1">
        <a:spcBef>
          <a:spcPct val="0"/>
        </a:spcBef>
        <a:buNone/>
        <a:defRPr sz="4399" kern="1200">
          <a:solidFill>
            <a:srgbClr val="484848"/>
          </a:solidFill>
          <a:latin typeface="+mj-lt"/>
          <a:ea typeface="+mj-ea"/>
          <a:cs typeface="+mj-cs"/>
        </a:defRPr>
      </a:lvl1pPr>
    </p:titleStyle>
    <p:bodyStyle>
      <a:lvl1pPr marL="0" indent="0" algn="l" defTabSz="914126" rtl="0" eaLnBrk="1" latinLnBrk="0" hangingPunct="1">
        <a:lnSpc>
          <a:spcPts val="2999"/>
        </a:lnSpc>
        <a:spcBef>
          <a:spcPts val="0"/>
        </a:spcBef>
        <a:buFontTx/>
        <a:buNone/>
        <a:defRPr sz="1999" b="1" kern="1200">
          <a:solidFill>
            <a:schemeClr val="tx1"/>
          </a:solidFill>
          <a:latin typeface="+mn-lt"/>
          <a:ea typeface="+mn-ea"/>
          <a:cs typeface="+mn-cs"/>
        </a:defRPr>
      </a:lvl1pPr>
      <a:lvl2pPr marL="457063" indent="0" algn="l" defTabSz="914126" rtl="0" eaLnBrk="1" latinLnBrk="0" hangingPunct="1">
        <a:lnSpc>
          <a:spcPts val="2999"/>
        </a:lnSpc>
        <a:spcBef>
          <a:spcPts val="0"/>
        </a:spcBef>
        <a:buFontTx/>
        <a:buNone/>
        <a:defRPr sz="1999" b="1" kern="1200">
          <a:solidFill>
            <a:schemeClr val="tx1"/>
          </a:solidFill>
          <a:latin typeface="+mn-lt"/>
          <a:ea typeface="+mn-ea"/>
          <a:cs typeface="+mn-cs"/>
        </a:defRPr>
      </a:lvl2pPr>
      <a:lvl3pPr marL="914126" indent="0" algn="l" defTabSz="914126" rtl="0" eaLnBrk="1" latinLnBrk="0" hangingPunct="1">
        <a:lnSpc>
          <a:spcPts val="2999"/>
        </a:lnSpc>
        <a:spcBef>
          <a:spcPts val="0"/>
        </a:spcBef>
        <a:buFontTx/>
        <a:buNone/>
        <a:defRPr sz="1999" b="1" kern="1200">
          <a:solidFill>
            <a:schemeClr val="tx1"/>
          </a:solidFill>
          <a:latin typeface="+mn-lt"/>
          <a:ea typeface="+mn-ea"/>
          <a:cs typeface="+mn-cs"/>
        </a:defRPr>
      </a:lvl3pPr>
      <a:lvl4pPr marL="1371189" indent="0" algn="l" defTabSz="914126" rtl="0" eaLnBrk="1" latinLnBrk="0" hangingPunct="1">
        <a:lnSpc>
          <a:spcPts val="2999"/>
        </a:lnSpc>
        <a:spcBef>
          <a:spcPts val="0"/>
        </a:spcBef>
        <a:buFontTx/>
        <a:buNone/>
        <a:defRPr sz="1999" b="1" kern="1200">
          <a:solidFill>
            <a:schemeClr val="tx1"/>
          </a:solidFill>
          <a:latin typeface="+mn-lt"/>
          <a:ea typeface="+mn-ea"/>
          <a:cs typeface="+mn-cs"/>
        </a:defRPr>
      </a:lvl4pPr>
      <a:lvl5pPr marL="1828251" indent="0" algn="l" defTabSz="914126" rtl="0" eaLnBrk="1" latinLnBrk="0" hangingPunct="1">
        <a:lnSpc>
          <a:spcPts val="2999"/>
        </a:lnSpc>
        <a:spcBef>
          <a:spcPts val="0"/>
        </a:spcBef>
        <a:buFontTx/>
        <a:buNone/>
        <a:defRPr sz="1999" b="1"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pl-PL"/>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326689"/>
            <a:ext cx="8423276" cy="417888"/>
          </a:xfrm>
          <a:prstGeom prst="rect">
            <a:avLst/>
          </a:prstGeom>
        </p:spPr>
        <p:txBody>
          <a:bodyPr vert="horz" lIns="0" tIns="0" rIns="0" bIns="0" rtlCol="0" anchor="t">
            <a:noAutofit/>
          </a:bodyPr>
          <a:lstStyle/>
          <a:p>
            <a:r>
              <a:rPr lang="en-US"/>
              <a:t>Click To Edit Title</a:t>
            </a:r>
          </a:p>
        </p:txBody>
      </p:sp>
      <p:sp>
        <p:nvSpPr>
          <p:cNvPr id="11" name="Text Placeholder 2"/>
          <p:cNvSpPr>
            <a:spLocks noGrp="1"/>
          </p:cNvSpPr>
          <p:nvPr>
            <p:ph type="body" idx="1"/>
          </p:nvPr>
        </p:nvSpPr>
        <p:spPr>
          <a:xfrm>
            <a:off x="468314" y="1138037"/>
            <a:ext cx="8423275" cy="3176587"/>
          </a:xfrm>
          <a:prstGeom prst="rect">
            <a:avLst/>
          </a:prstGeom>
        </p:spPr>
        <p:txBody>
          <a:bodyPr vert="horz" lIns="0" tIns="0" rIns="0" bIns="0" rtlCol="0">
            <a:noAutofit/>
          </a:bodyPr>
          <a:lstStyle/>
          <a:p>
            <a:pPr lvl="0"/>
            <a:r>
              <a:rPr lang="en-US"/>
              <a:t>Title</a:t>
            </a:r>
          </a:p>
          <a:p>
            <a:pPr lvl="1"/>
            <a:r>
              <a:rPr lang="en-US"/>
              <a:t>Click to edit master text styles</a:t>
            </a:r>
          </a:p>
          <a:p>
            <a:pPr lvl="2"/>
            <a:r>
              <a:rPr lang="en-US"/>
              <a:t>Second level</a:t>
            </a:r>
          </a:p>
          <a:p>
            <a:pPr lvl="3"/>
            <a:r>
              <a:rPr lang="en-US"/>
              <a:t>Third level	</a:t>
            </a:r>
          </a:p>
          <a:p>
            <a:pPr lvl="3"/>
            <a:r>
              <a:rPr lang="en-US"/>
              <a:t>Fourth level</a:t>
            </a:r>
          </a:p>
          <a:p>
            <a:pPr lvl="4"/>
            <a:endParaRPr lang="en-US"/>
          </a:p>
          <a:p>
            <a:pPr lvl="1"/>
            <a:r>
              <a:rPr lang="en-US"/>
              <a:t>Click to edit master text styles</a:t>
            </a:r>
          </a:p>
          <a:p>
            <a:pPr lvl="2"/>
            <a:r>
              <a:rPr lang="en-US"/>
              <a:t>Second level</a:t>
            </a:r>
          </a:p>
          <a:p>
            <a:pPr lvl="3"/>
            <a:r>
              <a:rPr lang="en-US"/>
              <a:t>Third level	</a:t>
            </a:r>
          </a:p>
          <a:p>
            <a:pPr lvl="3"/>
            <a:r>
              <a:rPr lang="en-US"/>
              <a:t>Fourth level</a:t>
            </a:r>
          </a:p>
        </p:txBody>
      </p:sp>
    </p:spTree>
    <p:extLst>
      <p:ext uri="{BB962C8B-B14F-4D97-AF65-F5344CB8AC3E}">
        <p14:creationId xmlns:p14="http://schemas.microsoft.com/office/powerpoint/2010/main" val="3054349422"/>
      </p:ext>
    </p:extLst>
  </p:cSld>
  <p:clrMap bg1="dk1" tx1="lt1" bg2="dk2" tx2="lt2" accent1="accent1" accent2="accent2" accent3="accent3" accent4="accent4" accent5="accent5" accent6="accent6" hlink="hlink" folHlink="folHlink"/>
  <p:sldLayoutIdLst>
    <p:sldLayoutId id="2147483713" r:id="rId1"/>
    <p:sldLayoutId id="2147483714" r:id="rId2"/>
  </p:sldLayoutIdLst>
  <p:hf hdr="0" dt="0"/>
  <p:txStyles>
    <p:titleStyle>
      <a:lvl1pPr algn="l" defTabSz="457047" rtl="0" eaLnBrk="1" latinLnBrk="0" hangingPunct="1">
        <a:spcBef>
          <a:spcPct val="0"/>
        </a:spcBef>
        <a:buNone/>
        <a:defRPr sz="2399" kern="1200">
          <a:solidFill>
            <a:schemeClr val="tx2"/>
          </a:solidFill>
          <a:latin typeface="Calibri" panose="020F0502020204030204" pitchFamily="34" charset="0"/>
          <a:ea typeface="+mj-ea"/>
          <a:cs typeface="Calibri" panose="020F0502020204030204" pitchFamily="34" charset="0"/>
        </a:defRPr>
      </a:lvl1pPr>
    </p:titleStyle>
    <p:bodyStyle>
      <a:lvl1pPr marL="14284" indent="0" algn="l" defTabSz="457047"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742" indent="-342797" algn="l" defTabSz="447525"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264" indent="-130136" algn="l" defTabSz="457047"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748" indent="-136484" algn="l" defTabSz="457047"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565" indent="0" algn="l" defTabSz="457047"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1771" indent="-138072" algn="l" defTabSz="457047" rtl="0" eaLnBrk="1" latinLnBrk="0" hangingPunct="1">
        <a:spcBef>
          <a:spcPts val="100"/>
        </a:spcBef>
        <a:spcAft>
          <a:spcPts val="100"/>
        </a:spcAft>
        <a:buClr>
          <a:srgbClr val="FF8225"/>
        </a:buClr>
        <a:buFontTx/>
        <a:buBlip>
          <a:blip r:embed="rId4"/>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1771" indent="0" algn="l" defTabSz="457047" rtl="0" eaLnBrk="1" latinLnBrk="0" hangingPunct="1">
        <a:spcBef>
          <a:spcPts val="100"/>
        </a:spcBef>
        <a:spcAft>
          <a:spcPts val="100"/>
        </a:spcAft>
        <a:buClr>
          <a:srgbClr val="FF8225"/>
        </a:buClr>
        <a:buFontTx/>
        <a:buNone/>
        <a:tabLst/>
        <a:defRPr sz="1799" kern="1200">
          <a:solidFill>
            <a:srgbClr val="484848"/>
          </a:solidFill>
          <a:latin typeface="Calibri" panose="020F0502020204030204" pitchFamily="34" charset="0"/>
          <a:ea typeface="+mn-ea"/>
          <a:cs typeface="Calibri" panose="020F0502020204030204" pitchFamily="34" charset="0"/>
        </a:defRPr>
      </a:lvl7pPr>
      <a:lvl8pPr marL="3427850" indent="-228523" algn="l" defTabSz="457047" rtl="0" eaLnBrk="1" latinLnBrk="0" hangingPunct="1">
        <a:spcBef>
          <a:spcPct val="20000"/>
        </a:spcBef>
        <a:buFont typeface="Arial"/>
        <a:buChar char="•"/>
        <a:defRPr sz="1999" kern="1200">
          <a:solidFill>
            <a:schemeClr val="tx1"/>
          </a:solidFill>
          <a:latin typeface="+mn-lt"/>
          <a:ea typeface="+mn-ea"/>
          <a:cs typeface="+mn-cs"/>
        </a:defRPr>
      </a:lvl8pPr>
      <a:lvl9pPr marL="3884897" indent="-228523" algn="l" defTabSz="457047"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47" rtl="0" eaLnBrk="1" latinLnBrk="0" hangingPunct="1">
        <a:defRPr sz="1799" kern="1200">
          <a:solidFill>
            <a:schemeClr val="tx1"/>
          </a:solidFill>
          <a:latin typeface="+mn-lt"/>
          <a:ea typeface="+mn-ea"/>
          <a:cs typeface="+mn-cs"/>
        </a:defRPr>
      </a:lvl1pPr>
      <a:lvl2pPr marL="457047" algn="l" defTabSz="457047" rtl="0" eaLnBrk="1" latinLnBrk="0" hangingPunct="1">
        <a:defRPr sz="1799" kern="1200">
          <a:solidFill>
            <a:schemeClr val="tx1"/>
          </a:solidFill>
          <a:latin typeface="+mn-lt"/>
          <a:ea typeface="+mn-ea"/>
          <a:cs typeface="+mn-cs"/>
        </a:defRPr>
      </a:lvl2pPr>
      <a:lvl3pPr marL="914093" algn="l" defTabSz="457047" rtl="0" eaLnBrk="1" latinLnBrk="0" hangingPunct="1">
        <a:defRPr sz="1799" kern="1200">
          <a:solidFill>
            <a:schemeClr val="tx1"/>
          </a:solidFill>
          <a:latin typeface="+mn-lt"/>
          <a:ea typeface="+mn-ea"/>
          <a:cs typeface="+mn-cs"/>
        </a:defRPr>
      </a:lvl3pPr>
      <a:lvl4pPr marL="1371141" algn="l" defTabSz="457047" rtl="0" eaLnBrk="1" latinLnBrk="0" hangingPunct="1">
        <a:defRPr sz="1799" kern="1200">
          <a:solidFill>
            <a:schemeClr val="tx1"/>
          </a:solidFill>
          <a:latin typeface="+mn-lt"/>
          <a:ea typeface="+mn-ea"/>
          <a:cs typeface="+mn-cs"/>
        </a:defRPr>
      </a:lvl4pPr>
      <a:lvl5pPr marL="1828187" algn="l" defTabSz="457047" rtl="0" eaLnBrk="1" latinLnBrk="0" hangingPunct="1">
        <a:defRPr sz="1799" kern="1200">
          <a:solidFill>
            <a:schemeClr val="tx1"/>
          </a:solidFill>
          <a:latin typeface="+mn-lt"/>
          <a:ea typeface="+mn-ea"/>
          <a:cs typeface="+mn-cs"/>
        </a:defRPr>
      </a:lvl5pPr>
      <a:lvl6pPr marL="2285233" algn="l" defTabSz="457047" rtl="0" eaLnBrk="1" latinLnBrk="0" hangingPunct="1">
        <a:defRPr sz="1799" kern="1200">
          <a:solidFill>
            <a:schemeClr val="tx1"/>
          </a:solidFill>
          <a:latin typeface="+mn-lt"/>
          <a:ea typeface="+mn-ea"/>
          <a:cs typeface="+mn-cs"/>
        </a:defRPr>
      </a:lvl6pPr>
      <a:lvl7pPr marL="2742280" algn="l" defTabSz="457047" rtl="0" eaLnBrk="1" latinLnBrk="0" hangingPunct="1">
        <a:defRPr sz="1799" kern="1200">
          <a:solidFill>
            <a:schemeClr val="tx1"/>
          </a:solidFill>
          <a:latin typeface="+mn-lt"/>
          <a:ea typeface="+mn-ea"/>
          <a:cs typeface="+mn-cs"/>
        </a:defRPr>
      </a:lvl7pPr>
      <a:lvl8pPr marL="3199327" algn="l" defTabSz="457047" rtl="0" eaLnBrk="1" latinLnBrk="0" hangingPunct="1">
        <a:defRPr sz="1799" kern="1200">
          <a:solidFill>
            <a:schemeClr val="tx1"/>
          </a:solidFill>
          <a:latin typeface="+mn-lt"/>
          <a:ea typeface="+mn-ea"/>
          <a:cs typeface="+mn-cs"/>
        </a:defRPr>
      </a:lvl8pPr>
      <a:lvl9pPr marL="3656374" algn="l" defTabSz="457047"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hyperlink" Target="https://digital-strategy.ec.europa.eu/en/policies/destination-earth" TargetMode="External"/><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6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notesSlide" Target="../notesSlides/notesSlide4.xml"/><Relationship Id="rId16" Type="http://schemas.openxmlformats.org/officeDocument/2006/relationships/image" Target="../media/image32.png"/><Relationship Id="rId1" Type="http://schemas.openxmlformats.org/officeDocument/2006/relationships/slideLayout" Target="../slideLayouts/slideLayout3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30.jpe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14.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48.jpeg"/><Relationship Id="rId13"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image" Target="../media/image47.jpeg"/><Relationship Id="rId12"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46.jpeg"/><Relationship Id="rId11" Type="http://schemas.openxmlformats.org/officeDocument/2006/relationships/diagramQuickStyle" Target="../diagrams/quickStyle1.xml"/><Relationship Id="rId5" Type="http://schemas.openxmlformats.org/officeDocument/2006/relationships/image" Target="../media/image45.png"/><Relationship Id="rId10" Type="http://schemas.openxmlformats.org/officeDocument/2006/relationships/diagramLayout" Target="../diagrams/layout1.xml"/><Relationship Id="rId4" Type="http://schemas.openxmlformats.org/officeDocument/2006/relationships/image" Target="../media/image44.png"/><Relationship Id="rId9"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14.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a:extLst>
              <a:ext uri="{FF2B5EF4-FFF2-40B4-BE49-F238E27FC236}">
                <a16:creationId xmlns:a16="http://schemas.microsoft.com/office/drawing/2014/main" id="{A512ECDD-C733-F400-ABFB-832154B6F8F1}"/>
              </a:ext>
            </a:extLst>
          </p:cNvPr>
          <p:cNvSpPr>
            <a:spLocks noGrp="1"/>
          </p:cNvSpPr>
          <p:nvPr>
            <p:ph type="subTitle" idx="1"/>
          </p:nvPr>
        </p:nvSpPr>
        <p:spPr>
          <a:xfrm>
            <a:off x="1288817" y="4099167"/>
            <a:ext cx="6264368" cy="375566"/>
          </a:xfrm>
        </p:spPr>
        <p:txBody>
          <a:bodyPr/>
          <a:lstStyle/>
          <a:p>
            <a:r>
              <a:rPr lang="pl-PL"/>
              <a:t>Paweł Turkowski</a:t>
            </a:r>
          </a:p>
        </p:txBody>
      </p:sp>
      <p:sp>
        <p:nvSpPr>
          <p:cNvPr id="3" name="Symbol zastępczy tekstu 2">
            <a:extLst>
              <a:ext uri="{FF2B5EF4-FFF2-40B4-BE49-F238E27FC236}">
                <a16:creationId xmlns:a16="http://schemas.microsoft.com/office/drawing/2014/main" id="{F83704FD-6737-E61C-6073-8D542F8853B1}"/>
              </a:ext>
            </a:extLst>
          </p:cNvPr>
          <p:cNvSpPr>
            <a:spLocks noGrp="1"/>
          </p:cNvSpPr>
          <p:nvPr>
            <p:ph type="body" sz="quarter" idx="10"/>
          </p:nvPr>
        </p:nvSpPr>
        <p:spPr>
          <a:xfrm>
            <a:off x="1288817" y="4448642"/>
            <a:ext cx="4225899" cy="375566"/>
          </a:xfrm>
        </p:spPr>
        <p:txBody>
          <a:bodyPr/>
          <a:lstStyle/>
          <a:p>
            <a:r>
              <a:rPr lang="pl-PL" b="0"/>
              <a:t>pturkowski@cloudferro.com</a:t>
            </a:r>
          </a:p>
        </p:txBody>
      </p:sp>
      <p:sp>
        <p:nvSpPr>
          <p:cNvPr id="4" name="Symbol zastępczy tekstu 3">
            <a:extLst>
              <a:ext uri="{FF2B5EF4-FFF2-40B4-BE49-F238E27FC236}">
                <a16:creationId xmlns:a16="http://schemas.microsoft.com/office/drawing/2014/main" id="{04971840-B27A-9A09-4E52-C2E7946A66D7}"/>
              </a:ext>
            </a:extLst>
          </p:cNvPr>
          <p:cNvSpPr>
            <a:spLocks noGrp="1"/>
          </p:cNvSpPr>
          <p:nvPr>
            <p:ph type="body" sz="quarter" idx="12"/>
          </p:nvPr>
        </p:nvSpPr>
        <p:spPr>
          <a:xfrm>
            <a:off x="1187437" y="2369853"/>
            <a:ext cx="5731212" cy="1147788"/>
          </a:xfrm>
        </p:spPr>
        <p:txBody>
          <a:bodyPr>
            <a:noAutofit/>
          </a:bodyPr>
          <a:lstStyle/>
          <a:p>
            <a:r>
              <a:rPr lang="en-US" sz="2800"/>
              <a:t>OpenStack and Identity Federation</a:t>
            </a:r>
          </a:p>
          <a:p>
            <a:r>
              <a:rPr lang="en-US" sz="1200"/>
              <a:t>Experience, Challenges, Solutions</a:t>
            </a:r>
          </a:p>
        </p:txBody>
      </p:sp>
      <p:pic>
        <p:nvPicPr>
          <p:cNvPr id="8" name="Symbol zastępczy obrazu 7">
            <a:extLst>
              <a:ext uri="{FF2B5EF4-FFF2-40B4-BE49-F238E27FC236}">
                <a16:creationId xmlns:a16="http://schemas.microsoft.com/office/drawing/2014/main" id="{CB76A6D7-3D4E-E00A-5290-0567925C8C25}"/>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6026627" y="-2018"/>
            <a:ext cx="3115963" cy="4476751"/>
          </a:xfrm>
        </p:spPr>
      </p:pic>
      <p:sp>
        <p:nvSpPr>
          <p:cNvPr id="7" name="Text Placeholder 6">
            <a:extLst>
              <a:ext uri="{FF2B5EF4-FFF2-40B4-BE49-F238E27FC236}">
                <a16:creationId xmlns:a16="http://schemas.microsoft.com/office/drawing/2014/main" id="{8AC3490A-E0A5-4ABB-56CE-43696065826B}"/>
              </a:ext>
            </a:extLst>
          </p:cNvPr>
          <p:cNvSpPr>
            <a:spLocks noGrp="1"/>
          </p:cNvSpPr>
          <p:nvPr>
            <p:ph type="body" sz="quarter" idx="13"/>
          </p:nvPr>
        </p:nvSpPr>
        <p:spPr/>
        <p:txBody>
          <a:bodyPr/>
          <a:lstStyle/>
          <a:p>
            <a:r>
              <a:rPr lang="en-US"/>
              <a:t>21.06.2023</a:t>
            </a:r>
            <a:r>
              <a:rPr lang="pl-PL"/>
              <a:t>, Poznań</a:t>
            </a:r>
            <a:endParaRPr lang="en-US"/>
          </a:p>
        </p:txBody>
      </p:sp>
      <p:pic>
        <p:nvPicPr>
          <p:cNvPr id="1026" name="Picture 2" descr="EGI - Advanced Computing Services for Research">
            <a:extLst>
              <a:ext uri="{FF2B5EF4-FFF2-40B4-BE49-F238E27FC236}">
                <a16:creationId xmlns:a16="http://schemas.microsoft.com/office/drawing/2014/main" id="{29A0CA88-E980-B99A-9E46-02404F5B073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92" b="9648"/>
          <a:stretch/>
        </p:blipFill>
        <p:spPr bwMode="auto">
          <a:xfrm>
            <a:off x="316640" y="2499597"/>
            <a:ext cx="926345" cy="50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218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8B9BC3-106F-8D41-3809-5EEAECA38262}"/>
              </a:ext>
            </a:extLst>
          </p:cNvPr>
          <p:cNvSpPr>
            <a:spLocks noGrp="1"/>
          </p:cNvSpPr>
          <p:nvPr>
            <p:ph type="sldNum" sz="quarter" idx="4"/>
          </p:nvPr>
        </p:nvSpPr>
        <p:spPr/>
        <p:txBody>
          <a:bodyPr/>
          <a:lstStyle/>
          <a:p>
            <a:fld id="{EB62697A-9705-46B5-8CC3-00E526E87932}" type="slidenum">
              <a:rPr lang="pl-PL" smtClean="0"/>
              <a:pPr/>
              <a:t>10</a:t>
            </a:fld>
            <a:endParaRPr lang="pl-PL"/>
          </a:p>
        </p:txBody>
      </p:sp>
      <p:sp>
        <p:nvSpPr>
          <p:cNvPr id="4" name="Title 2">
            <a:extLst>
              <a:ext uri="{FF2B5EF4-FFF2-40B4-BE49-F238E27FC236}">
                <a16:creationId xmlns:a16="http://schemas.microsoft.com/office/drawing/2014/main" id="{DDA77D07-9ED8-20AC-9C49-7FEF5EC70C19}"/>
              </a:ext>
            </a:extLst>
          </p:cNvPr>
          <p:cNvSpPr>
            <a:spLocks noGrp="1"/>
          </p:cNvSpPr>
          <p:nvPr>
            <p:ph type="title"/>
          </p:nvPr>
        </p:nvSpPr>
        <p:spPr>
          <a:xfrm>
            <a:off x="899592" y="231402"/>
            <a:ext cx="8229600" cy="631100"/>
          </a:xfrm>
        </p:spPr>
        <p:txBody>
          <a:bodyPr/>
          <a:lstStyle/>
          <a:p>
            <a:r>
              <a:rPr lang="pl-PL"/>
              <a:t>SSO and </a:t>
            </a:r>
            <a:r>
              <a:rPr lang="en-US"/>
              <a:t>Identity Federation</a:t>
            </a:r>
          </a:p>
        </p:txBody>
      </p:sp>
      <p:pic>
        <p:nvPicPr>
          <p:cNvPr id="5" name="Picture 4">
            <a:extLst>
              <a:ext uri="{FF2B5EF4-FFF2-40B4-BE49-F238E27FC236}">
                <a16:creationId xmlns:a16="http://schemas.microsoft.com/office/drawing/2014/main" id="{DDE0517F-EB14-9EDA-2AB3-F182C573D516}"/>
              </a:ext>
            </a:extLst>
          </p:cNvPr>
          <p:cNvPicPr>
            <a:picLocks noChangeAspect="1"/>
          </p:cNvPicPr>
          <p:nvPr/>
        </p:nvPicPr>
        <p:blipFill rotWithShape="1">
          <a:blip r:embed="rId3"/>
          <a:srcRect l="2117" r="9208"/>
          <a:stretch/>
        </p:blipFill>
        <p:spPr>
          <a:xfrm>
            <a:off x="2888317" y="3221048"/>
            <a:ext cx="2136411" cy="1827594"/>
          </a:xfrm>
          <a:prstGeom prst="rect">
            <a:avLst/>
          </a:prstGeom>
        </p:spPr>
      </p:pic>
      <p:pic>
        <p:nvPicPr>
          <p:cNvPr id="6" name="Picture 5">
            <a:extLst>
              <a:ext uri="{FF2B5EF4-FFF2-40B4-BE49-F238E27FC236}">
                <a16:creationId xmlns:a16="http://schemas.microsoft.com/office/drawing/2014/main" id="{254B005B-F538-5CE0-796E-AD102D7BDB93}"/>
              </a:ext>
            </a:extLst>
          </p:cNvPr>
          <p:cNvPicPr>
            <a:picLocks noChangeAspect="1"/>
          </p:cNvPicPr>
          <p:nvPr/>
        </p:nvPicPr>
        <p:blipFill rotWithShape="1">
          <a:blip r:embed="rId4"/>
          <a:srcRect l="5516" r="14005"/>
          <a:stretch/>
        </p:blipFill>
        <p:spPr>
          <a:xfrm>
            <a:off x="3037317" y="1595834"/>
            <a:ext cx="1822110" cy="1310657"/>
          </a:xfrm>
          <a:prstGeom prst="rect">
            <a:avLst/>
          </a:prstGeom>
        </p:spPr>
      </p:pic>
      <p:pic>
        <p:nvPicPr>
          <p:cNvPr id="7" name="Picture 6">
            <a:extLst>
              <a:ext uri="{FF2B5EF4-FFF2-40B4-BE49-F238E27FC236}">
                <a16:creationId xmlns:a16="http://schemas.microsoft.com/office/drawing/2014/main" id="{1930DD1E-88E9-8A1D-9545-E23FD796B0B5}"/>
              </a:ext>
            </a:extLst>
          </p:cNvPr>
          <p:cNvPicPr>
            <a:picLocks noChangeAspect="1"/>
          </p:cNvPicPr>
          <p:nvPr/>
        </p:nvPicPr>
        <p:blipFill rotWithShape="1">
          <a:blip r:embed="rId5"/>
          <a:srcRect l="9631" t="11689" r="73535" b="33030"/>
          <a:stretch/>
        </p:blipFill>
        <p:spPr>
          <a:xfrm>
            <a:off x="369781" y="1747851"/>
            <a:ext cx="2051284" cy="2819968"/>
          </a:xfrm>
          <a:prstGeom prst="rect">
            <a:avLst/>
          </a:prstGeom>
        </p:spPr>
      </p:pic>
      <p:sp>
        <p:nvSpPr>
          <p:cNvPr id="10" name="Arrow: Right 9">
            <a:extLst>
              <a:ext uri="{FF2B5EF4-FFF2-40B4-BE49-F238E27FC236}">
                <a16:creationId xmlns:a16="http://schemas.microsoft.com/office/drawing/2014/main" id="{19FBD343-4A46-444B-10FA-77BB5132137F}"/>
              </a:ext>
            </a:extLst>
          </p:cNvPr>
          <p:cNvSpPr/>
          <p:nvPr/>
        </p:nvSpPr>
        <p:spPr>
          <a:xfrm>
            <a:off x="2577652" y="2128305"/>
            <a:ext cx="303078" cy="245713"/>
          </a:xfrm>
          <a:prstGeom prst="rightArrow">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Arrow: Right 11">
            <a:extLst>
              <a:ext uri="{FF2B5EF4-FFF2-40B4-BE49-F238E27FC236}">
                <a16:creationId xmlns:a16="http://schemas.microsoft.com/office/drawing/2014/main" id="{B7440EA8-AC75-924F-7BA3-F7D4B954EDE1}"/>
              </a:ext>
            </a:extLst>
          </p:cNvPr>
          <p:cNvSpPr/>
          <p:nvPr/>
        </p:nvSpPr>
        <p:spPr>
          <a:xfrm rot="5400000">
            <a:off x="3827497" y="2975197"/>
            <a:ext cx="246678" cy="219245"/>
          </a:xfrm>
          <a:prstGeom prst="rightArrow">
            <a:avLst>
              <a:gd name="adj1" fmla="val 50000"/>
              <a:gd name="adj2" fmla="val 6673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pic>
        <p:nvPicPr>
          <p:cNvPr id="8" name="Picture 7">
            <a:extLst>
              <a:ext uri="{FF2B5EF4-FFF2-40B4-BE49-F238E27FC236}">
                <a16:creationId xmlns:a16="http://schemas.microsoft.com/office/drawing/2014/main" id="{E1AD2291-5C92-0CD9-7505-B55C66B5DB9A}"/>
              </a:ext>
            </a:extLst>
          </p:cNvPr>
          <p:cNvPicPr>
            <a:picLocks noChangeAspect="1"/>
          </p:cNvPicPr>
          <p:nvPr/>
        </p:nvPicPr>
        <p:blipFill>
          <a:blip r:embed="rId6"/>
          <a:stretch>
            <a:fillRect/>
          </a:stretch>
        </p:blipFill>
        <p:spPr>
          <a:xfrm>
            <a:off x="5865773" y="1595834"/>
            <a:ext cx="2310000" cy="2819968"/>
          </a:xfrm>
          <a:prstGeom prst="rect">
            <a:avLst/>
          </a:prstGeom>
        </p:spPr>
      </p:pic>
      <p:sp>
        <p:nvSpPr>
          <p:cNvPr id="9" name="Title 3">
            <a:extLst>
              <a:ext uri="{FF2B5EF4-FFF2-40B4-BE49-F238E27FC236}">
                <a16:creationId xmlns:a16="http://schemas.microsoft.com/office/drawing/2014/main" id="{2C3AF5EB-C175-2989-7878-9EC8046F7AE5}"/>
              </a:ext>
            </a:extLst>
          </p:cNvPr>
          <p:cNvSpPr txBox="1">
            <a:spLocks/>
          </p:cNvSpPr>
          <p:nvPr/>
        </p:nvSpPr>
        <p:spPr>
          <a:xfrm>
            <a:off x="455049" y="1065242"/>
            <a:ext cx="2425681" cy="479869"/>
          </a:xfrm>
          <a:prstGeom prst="rect">
            <a:avLst/>
          </a:prstGeom>
        </p:spPr>
        <p:txBody>
          <a:bodyPr vert="horz" lIns="0" tIns="0" rIns="0" bIns="0" rtlCol="0" anchor="b" anchorCtr="0">
            <a:normAutofit/>
          </a:bodyPr>
          <a:lstStyle>
            <a:lvl1pPr algn="l" defTabSz="685594" rtl="0" eaLnBrk="1" latinLnBrk="0" hangingPunct="1">
              <a:lnSpc>
                <a:spcPts val="2599"/>
              </a:lnSpc>
              <a:spcBef>
                <a:spcPct val="0"/>
              </a:spcBef>
              <a:buNone/>
              <a:defRPr sz="2499" kern="1200">
                <a:solidFill>
                  <a:schemeClr val="tx1"/>
                </a:solidFill>
                <a:latin typeface="+mn-lt"/>
                <a:ea typeface="+mj-ea"/>
                <a:cs typeface="+mj-cs"/>
              </a:defRPr>
            </a:lvl1pPr>
          </a:lstStyle>
          <a:p>
            <a:r>
              <a:rPr lang="pl-PL" sz="1600" b="1">
                <a:solidFill>
                  <a:schemeClr val="tx2"/>
                </a:solidFill>
              </a:rPr>
              <a:t>SSO between cloud brands</a:t>
            </a:r>
          </a:p>
        </p:txBody>
      </p:sp>
      <p:sp>
        <p:nvSpPr>
          <p:cNvPr id="11" name="Title 3">
            <a:extLst>
              <a:ext uri="{FF2B5EF4-FFF2-40B4-BE49-F238E27FC236}">
                <a16:creationId xmlns:a16="http://schemas.microsoft.com/office/drawing/2014/main" id="{77BCFD03-13C3-AA1D-E4BA-AD079EAF4B64}"/>
              </a:ext>
            </a:extLst>
          </p:cNvPr>
          <p:cNvSpPr txBox="1">
            <a:spLocks/>
          </p:cNvSpPr>
          <p:nvPr/>
        </p:nvSpPr>
        <p:spPr>
          <a:xfrm>
            <a:off x="5429250" y="1191794"/>
            <a:ext cx="3657600" cy="353317"/>
          </a:xfrm>
          <a:prstGeom prst="rect">
            <a:avLst/>
          </a:prstGeom>
        </p:spPr>
        <p:txBody>
          <a:bodyPr vert="horz" lIns="0" tIns="0" rIns="0" bIns="0" rtlCol="0" anchor="b" anchorCtr="0">
            <a:noAutofit/>
          </a:bodyPr>
          <a:lstStyle>
            <a:lvl1pPr algn="l" defTabSz="685594" rtl="0" eaLnBrk="1" latinLnBrk="0" hangingPunct="1">
              <a:lnSpc>
                <a:spcPts val="2599"/>
              </a:lnSpc>
              <a:spcBef>
                <a:spcPct val="0"/>
              </a:spcBef>
              <a:buNone/>
              <a:defRPr sz="2499" kern="1200">
                <a:solidFill>
                  <a:schemeClr val="tx1"/>
                </a:solidFill>
                <a:latin typeface="+mn-lt"/>
                <a:ea typeface="+mj-ea"/>
                <a:cs typeface="+mj-cs"/>
              </a:defRPr>
            </a:lvl1pPr>
          </a:lstStyle>
          <a:p>
            <a:r>
              <a:rPr lang="pl-PL" sz="1600" b="1">
                <a:solidFill>
                  <a:schemeClr val="tx2"/>
                </a:solidFill>
              </a:rPr>
              <a:t>External IdP Federeation, EGI Check-in</a:t>
            </a:r>
          </a:p>
        </p:txBody>
      </p:sp>
    </p:spTree>
    <p:extLst>
      <p:ext uri="{BB962C8B-B14F-4D97-AF65-F5344CB8AC3E}">
        <p14:creationId xmlns:p14="http://schemas.microsoft.com/office/powerpoint/2010/main" val="153007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1F42E5-53EA-F1B8-82C7-A5D62A8C68EE}"/>
              </a:ext>
            </a:extLst>
          </p:cNvPr>
          <p:cNvSpPr>
            <a:spLocks noGrp="1"/>
          </p:cNvSpPr>
          <p:nvPr>
            <p:ph type="sldNum" sz="quarter" idx="4"/>
          </p:nvPr>
        </p:nvSpPr>
        <p:spPr/>
        <p:txBody>
          <a:bodyPr/>
          <a:lstStyle/>
          <a:p>
            <a:fld id="{EB62697A-9705-46B5-8CC3-00E526E87932}" type="slidenum">
              <a:rPr lang="pl-PL" smtClean="0"/>
              <a:pPr/>
              <a:t>11</a:t>
            </a:fld>
            <a:endParaRPr lang="pl-PL"/>
          </a:p>
        </p:txBody>
      </p:sp>
      <p:sp>
        <p:nvSpPr>
          <p:cNvPr id="3" name="Title 2">
            <a:extLst>
              <a:ext uri="{FF2B5EF4-FFF2-40B4-BE49-F238E27FC236}">
                <a16:creationId xmlns:a16="http://schemas.microsoft.com/office/drawing/2014/main" id="{EBBA6450-2EB9-1F37-BB90-A0508D2D92C1}"/>
              </a:ext>
            </a:extLst>
          </p:cNvPr>
          <p:cNvSpPr>
            <a:spLocks noGrp="1"/>
          </p:cNvSpPr>
          <p:nvPr>
            <p:ph type="title"/>
          </p:nvPr>
        </p:nvSpPr>
        <p:spPr/>
        <p:txBody>
          <a:bodyPr vert="horz" lIns="0" tIns="0" rIns="0" bIns="0" rtlCol="0" anchor="b" anchorCtr="0">
            <a:normAutofit/>
          </a:bodyPr>
          <a:lstStyle/>
          <a:p>
            <a:pPr defTabSz="914400"/>
            <a:r>
              <a:rPr lang="pl-PL">
                <a:latin typeface="Calibri" panose="020F0502020204030204" pitchFamily="34" charset="0"/>
                <a:ea typeface="Calibri" panose="020F0502020204030204" pitchFamily="34" charset="0"/>
                <a:cs typeface="Calibri" panose="020F0502020204030204" pitchFamily="34" charset="0"/>
              </a:rPr>
              <a:t>Case Study. Destination Earth </a:t>
            </a:r>
            <a:r>
              <a:rPr lang="en-US">
                <a:latin typeface="Calibri" panose="020F0502020204030204" pitchFamily="34" charset="0"/>
                <a:ea typeface="Calibri" panose="020F0502020204030204" pitchFamily="34" charset="0"/>
                <a:cs typeface="Calibri" panose="020F0502020204030204" pitchFamily="34" charset="0"/>
              </a:rPr>
              <a:t>(</a:t>
            </a:r>
            <a:r>
              <a:rPr lang="pl-PL">
                <a:latin typeface="Calibri" panose="020F0502020204030204" pitchFamily="34" charset="0"/>
                <a:ea typeface="Calibri" panose="020F0502020204030204" pitchFamily="34" charset="0"/>
                <a:cs typeface="Calibri" panose="020F0502020204030204" pitchFamily="34" charset="0"/>
              </a:rPr>
              <a:t>DestinE</a:t>
            </a:r>
            <a:r>
              <a:rPr lang="en-US">
                <a:latin typeface="Calibri" panose="020F0502020204030204" pitchFamily="34" charset="0"/>
                <a:ea typeface="Calibri" panose="020F0502020204030204" pitchFamily="34" charset="0"/>
                <a:cs typeface="Calibri" panose="020F0502020204030204" pitchFamily="34" charset="0"/>
              </a:rPr>
              <a:t>)</a:t>
            </a:r>
            <a:r>
              <a:rPr lang="pl-PL">
                <a:latin typeface="Calibri" panose="020F0502020204030204" pitchFamily="34" charset="0"/>
                <a:ea typeface="Calibri" panose="020F0502020204030204" pitchFamily="34" charset="0"/>
                <a:cs typeface="Calibri" panose="020F0502020204030204" pitchFamily="34" charset="0"/>
              </a:rPr>
              <a:t>.</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D5D7E7E-79D1-63CB-234B-270228D153FC}"/>
              </a:ext>
            </a:extLst>
          </p:cNvPr>
          <p:cNvSpPr txBox="1"/>
          <p:nvPr/>
        </p:nvSpPr>
        <p:spPr>
          <a:xfrm>
            <a:off x="204514" y="3602912"/>
            <a:ext cx="6298922" cy="461665"/>
          </a:xfrm>
          <a:prstGeom prst="rect">
            <a:avLst/>
          </a:prstGeom>
          <a:noFill/>
        </p:spPr>
        <p:txBody>
          <a:bodyPr wrap="square">
            <a:spAutoFit/>
          </a:bodyPr>
          <a:lstStyle/>
          <a:p>
            <a:r>
              <a:rPr lang="en-US" sz="1200" b="1" i="0" err="1">
                <a:solidFill>
                  <a:schemeClr val="accent6"/>
                </a:solidFill>
                <a:effectLst/>
              </a:rPr>
              <a:t>DestinE</a:t>
            </a:r>
            <a:r>
              <a:rPr lang="en-US" sz="1200" b="1" i="0">
                <a:solidFill>
                  <a:schemeClr val="accent6"/>
                </a:solidFill>
                <a:effectLst/>
              </a:rPr>
              <a:t> Digital Twins </a:t>
            </a:r>
            <a:r>
              <a:rPr lang="en-US" sz="1200" i="0">
                <a:solidFill>
                  <a:schemeClr val="accent6"/>
                </a:solidFill>
                <a:effectLst/>
              </a:rPr>
              <a:t>(DTs)</a:t>
            </a:r>
            <a:r>
              <a:rPr lang="pl-PL" sz="1200" i="0">
                <a:solidFill>
                  <a:schemeClr val="accent6"/>
                </a:solidFill>
                <a:effectLst/>
              </a:rPr>
              <a:t> led by ECMWF</a:t>
            </a:r>
          </a:p>
          <a:p>
            <a:r>
              <a:rPr lang="pl-PL" sz="1200">
                <a:solidFill>
                  <a:srgbClr val="212529"/>
                </a:solidFill>
              </a:rPr>
              <a:t>I</a:t>
            </a:r>
            <a:r>
              <a:rPr lang="en-US" sz="1200" b="0" i="0">
                <a:solidFill>
                  <a:srgbClr val="212529"/>
                </a:solidFill>
                <a:effectLst/>
              </a:rPr>
              <a:t>nitially, two Digital Twin</a:t>
            </a:r>
            <a:r>
              <a:rPr lang="pl-PL" sz="1200" b="0" i="0">
                <a:solidFill>
                  <a:srgbClr val="212529"/>
                </a:solidFill>
                <a:effectLst/>
              </a:rPr>
              <a:t> models (weather/geophysical extremes, climate change).</a:t>
            </a:r>
            <a:endParaRPr lang="pl-PL" sz="1200">
              <a:solidFill>
                <a:srgbClr val="212529"/>
              </a:solidFill>
            </a:endParaRPr>
          </a:p>
        </p:txBody>
      </p:sp>
      <p:sp>
        <p:nvSpPr>
          <p:cNvPr id="9" name="TextBox 8">
            <a:extLst>
              <a:ext uri="{FF2B5EF4-FFF2-40B4-BE49-F238E27FC236}">
                <a16:creationId xmlns:a16="http://schemas.microsoft.com/office/drawing/2014/main" id="{996808DE-C7BE-4307-4F3F-6908BB01E423}"/>
              </a:ext>
            </a:extLst>
          </p:cNvPr>
          <p:cNvSpPr txBox="1"/>
          <p:nvPr/>
        </p:nvSpPr>
        <p:spPr>
          <a:xfrm>
            <a:off x="204514" y="2430380"/>
            <a:ext cx="7283302" cy="461665"/>
          </a:xfrm>
          <a:prstGeom prst="rect">
            <a:avLst/>
          </a:prstGeom>
          <a:noFill/>
        </p:spPr>
        <p:txBody>
          <a:bodyPr wrap="square">
            <a:spAutoFit/>
          </a:bodyPr>
          <a:lstStyle/>
          <a:p>
            <a:r>
              <a:rPr lang="fr-FR" sz="1200" b="1" i="0" err="1">
                <a:solidFill>
                  <a:schemeClr val="accent6"/>
                </a:solidFill>
                <a:effectLst/>
              </a:rPr>
              <a:t>DestinE</a:t>
            </a:r>
            <a:r>
              <a:rPr lang="fr-FR" sz="1200" b="1" i="0">
                <a:solidFill>
                  <a:schemeClr val="accent6"/>
                </a:solidFill>
                <a:effectLst/>
              </a:rPr>
              <a:t> </a:t>
            </a:r>
            <a:r>
              <a:rPr lang="fr-FR" sz="1200" b="1" i="0" err="1">
                <a:solidFill>
                  <a:schemeClr val="accent6"/>
                </a:solidFill>
                <a:effectLst/>
              </a:rPr>
              <a:t>Core</a:t>
            </a:r>
            <a:r>
              <a:rPr lang="fr-FR" sz="1200" b="1" i="0">
                <a:solidFill>
                  <a:schemeClr val="accent6"/>
                </a:solidFill>
                <a:effectLst/>
              </a:rPr>
              <a:t> Service Platform </a:t>
            </a:r>
            <a:r>
              <a:rPr lang="fr-FR" sz="1200" i="0">
                <a:solidFill>
                  <a:schemeClr val="accent6"/>
                </a:solidFill>
                <a:effectLst/>
              </a:rPr>
              <a:t>(DESP)</a:t>
            </a:r>
            <a:r>
              <a:rPr lang="pl-PL" sz="1200" i="0">
                <a:solidFill>
                  <a:schemeClr val="accent6"/>
                </a:solidFill>
                <a:effectLst/>
              </a:rPr>
              <a:t> led by ESA</a:t>
            </a:r>
          </a:p>
          <a:p>
            <a:r>
              <a:rPr lang="pl-PL" sz="1200">
                <a:solidFill>
                  <a:srgbClr val="212529"/>
                </a:solidFill>
              </a:rPr>
              <a:t>E</a:t>
            </a:r>
            <a:r>
              <a:rPr lang="en-US" sz="1200" b="0" i="0">
                <a:solidFill>
                  <a:srgbClr val="212529"/>
                </a:solidFill>
                <a:effectLst/>
              </a:rPr>
              <a:t>cosystem of services aimed at facilitating evidence-based decision-making and the development of applications</a:t>
            </a:r>
            <a:r>
              <a:rPr lang="pl-PL" sz="1200" b="0" i="0">
                <a:solidFill>
                  <a:srgbClr val="212529"/>
                </a:solidFill>
                <a:effectLst/>
              </a:rPr>
              <a:t>.</a:t>
            </a:r>
            <a:endParaRPr lang="en-US" sz="1200" b="1">
              <a:solidFill>
                <a:schemeClr val="accent6"/>
              </a:solidFill>
            </a:endParaRPr>
          </a:p>
        </p:txBody>
      </p:sp>
      <p:sp>
        <p:nvSpPr>
          <p:cNvPr id="11" name="TextBox 10">
            <a:extLst>
              <a:ext uri="{FF2B5EF4-FFF2-40B4-BE49-F238E27FC236}">
                <a16:creationId xmlns:a16="http://schemas.microsoft.com/office/drawing/2014/main" id="{4D885AD5-50DB-969E-1EA0-F653928BB402}"/>
              </a:ext>
            </a:extLst>
          </p:cNvPr>
          <p:cNvSpPr txBox="1"/>
          <p:nvPr/>
        </p:nvSpPr>
        <p:spPr>
          <a:xfrm>
            <a:off x="204514" y="3016646"/>
            <a:ext cx="6420220" cy="461665"/>
          </a:xfrm>
          <a:prstGeom prst="rect">
            <a:avLst/>
          </a:prstGeom>
          <a:noFill/>
        </p:spPr>
        <p:txBody>
          <a:bodyPr wrap="square">
            <a:spAutoFit/>
          </a:bodyPr>
          <a:lstStyle/>
          <a:p>
            <a:r>
              <a:rPr lang="en-US" sz="1200" b="1" i="0" err="1">
                <a:solidFill>
                  <a:schemeClr val="accent6"/>
                </a:solidFill>
                <a:effectLst/>
              </a:rPr>
              <a:t>DestinE</a:t>
            </a:r>
            <a:r>
              <a:rPr lang="en-US" sz="1200" b="1" i="0">
                <a:solidFill>
                  <a:schemeClr val="accent6"/>
                </a:solidFill>
                <a:effectLst/>
              </a:rPr>
              <a:t> Data Lake </a:t>
            </a:r>
            <a:r>
              <a:rPr lang="en-US" sz="1200" i="0">
                <a:solidFill>
                  <a:schemeClr val="accent6"/>
                </a:solidFill>
                <a:effectLst/>
              </a:rPr>
              <a:t>(DEDL)</a:t>
            </a:r>
            <a:r>
              <a:rPr lang="pl-PL" sz="1200">
                <a:solidFill>
                  <a:schemeClr val="accent6"/>
                </a:solidFill>
              </a:rPr>
              <a:t> led by Eumetsat (fulfilled by CloudFerro)</a:t>
            </a:r>
            <a:endParaRPr lang="pl-PL" sz="1200" i="0">
              <a:solidFill>
                <a:schemeClr val="accent6"/>
              </a:solidFill>
              <a:effectLst/>
            </a:endParaRPr>
          </a:p>
          <a:p>
            <a:r>
              <a:rPr lang="pl-PL" sz="1200">
                <a:solidFill>
                  <a:srgbClr val="212529"/>
                </a:solidFill>
              </a:rPr>
              <a:t>Platform to fulfill </a:t>
            </a:r>
            <a:r>
              <a:rPr lang="en-US" sz="1200" b="0" i="0">
                <a:solidFill>
                  <a:srgbClr val="212529"/>
                </a:solidFill>
                <a:effectLst/>
              </a:rPr>
              <a:t>the storage and access requirements for any data that is offered to </a:t>
            </a:r>
            <a:r>
              <a:rPr lang="en-US" sz="1200" b="0" i="0" err="1">
                <a:solidFill>
                  <a:srgbClr val="212529"/>
                </a:solidFill>
                <a:effectLst/>
              </a:rPr>
              <a:t>DestinE</a:t>
            </a:r>
            <a:r>
              <a:rPr lang="en-US" sz="1200" b="0" i="0">
                <a:solidFill>
                  <a:srgbClr val="212529"/>
                </a:solidFill>
                <a:effectLst/>
              </a:rPr>
              <a:t> users.</a:t>
            </a:r>
            <a:endParaRPr lang="en-US" sz="1200"/>
          </a:p>
        </p:txBody>
      </p:sp>
      <p:pic>
        <p:nvPicPr>
          <p:cNvPr id="2050" name="Picture 2" descr="European Commission Logo">
            <a:extLst>
              <a:ext uri="{FF2B5EF4-FFF2-40B4-BE49-F238E27FC236}">
                <a16:creationId xmlns:a16="http://schemas.microsoft.com/office/drawing/2014/main" id="{9096297F-5ED9-3675-33E9-7CE01651BB5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139" b="9729"/>
          <a:stretch/>
        </p:blipFill>
        <p:spPr bwMode="auto">
          <a:xfrm>
            <a:off x="7957829" y="1107234"/>
            <a:ext cx="1171363" cy="7044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C404CE1-C588-015D-4746-F99F218B8D96}"/>
              </a:ext>
            </a:extLst>
          </p:cNvPr>
          <p:cNvPicPr>
            <a:picLocks noChangeAspect="1"/>
          </p:cNvPicPr>
          <p:nvPr/>
        </p:nvPicPr>
        <p:blipFill>
          <a:blip r:embed="rId4"/>
          <a:stretch>
            <a:fillRect/>
          </a:stretch>
        </p:blipFill>
        <p:spPr>
          <a:xfrm>
            <a:off x="7559733" y="1891006"/>
            <a:ext cx="1502287" cy="1482833"/>
          </a:xfrm>
          <a:prstGeom prst="rect">
            <a:avLst/>
          </a:prstGeom>
        </p:spPr>
      </p:pic>
      <p:sp>
        <p:nvSpPr>
          <p:cNvPr id="8" name="TextBox 7">
            <a:extLst>
              <a:ext uri="{FF2B5EF4-FFF2-40B4-BE49-F238E27FC236}">
                <a16:creationId xmlns:a16="http://schemas.microsoft.com/office/drawing/2014/main" id="{149B0470-3DD6-0981-3A45-D73524CECA09}"/>
              </a:ext>
            </a:extLst>
          </p:cNvPr>
          <p:cNvSpPr txBox="1"/>
          <p:nvPr/>
        </p:nvSpPr>
        <p:spPr>
          <a:xfrm>
            <a:off x="204515" y="1226920"/>
            <a:ext cx="6662815" cy="1169551"/>
          </a:xfrm>
          <a:prstGeom prst="rect">
            <a:avLst/>
          </a:prstGeom>
          <a:noFill/>
        </p:spPr>
        <p:txBody>
          <a:bodyPr wrap="square">
            <a:spAutoFit/>
          </a:bodyPr>
          <a:lstStyle/>
          <a:p>
            <a:r>
              <a:rPr lang="en-US" sz="1400" b="0" i="0" u="none" strike="noStrike" err="1">
                <a:solidFill>
                  <a:srgbClr val="0098DB"/>
                </a:solidFill>
                <a:effectLst/>
                <a:latin typeface="-apple-system"/>
                <a:hlinkClick r:id="rId5"/>
              </a:rPr>
              <a:t>DestinE</a:t>
            </a:r>
            <a:r>
              <a:rPr lang="en-US" sz="1400" b="0" i="0" u="none" strike="noStrike">
                <a:solidFill>
                  <a:srgbClr val="0098DB"/>
                </a:solidFill>
                <a:effectLst/>
                <a:latin typeface="-apple-system"/>
                <a:hlinkClick r:id="rId5"/>
              </a:rPr>
              <a:t> is a flagship European Commission initiative</a:t>
            </a:r>
            <a:r>
              <a:rPr lang="en-US" sz="1400" b="0" i="0">
                <a:solidFill>
                  <a:srgbClr val="212529"/>
                </a:solidFill>
                <a:effectLst/>
                <a:latin typeface="-apple-system"/>
              </a:rPr>
              <a:t> to develop a highly accurate digital model of Earth that will monitor, simulate and predict the interactions between natural phenomena and human activities.</a:t>
            </a:r>
            <a:endParaRPr lang="pl-PL" sz="1400" b="0" i="0">
              <a:solidFill>
                <a:srgbClr val="212529"/>
              </a:solidFill>
              <a:effectLst/>
              <a:latin typeface="-apple-system"/>
            </a:endParaRPr>
          </a:p>
          <a:p>
            <a:endParaRPr lang="pl-PL" sz="1400">
              <a:solidFill>
                <a:srgbClr val="212529"/>
              </a:solidFill>
              <a:latin typeface="-apple-system"/>
            </a:endParaRPr>
          </a:p>
          <a:p>
            <a:r>
              <a:rPr lang="pl-PL" sz="1400">
                <a:solidFill>
                  <a:srgbClr val="212529"/>
                </a:solidFill>
                <a:latin typeface="-apple-system"/>
              </a:rPr>
              <a:t>The components of DestinE:</a:t>
            </a:r>
            <a:endParaRPr lang="en-US" sz="1400"/>
          </a:p>
        </p:txBody>
      </p:sp>
      <p:pic>
        <p:nvPicPr>
          <p:cNvPr id="15" name="Picture 14">
            <a:extLst>
              <a:ext uri="{FF2B5EF4-FFF2-40B4-BE49-F238E27FC236}">
                <a16:creationId xmlns:a16="http://schemas.microsoft.com/office/drawing/2014/main" id="{A51A7AD7-5649-5737-C70D-20E8097A1F94}"/>
              </a:ext>
            </a:extLst>
          </p:cNvPr>
          <p:cNvPicPr>
            <a:picLocks noChangeAspect="1"/>
          </p:cNvPicPr>
          <p:nvPr/>
        </p:nvPicPr>
        <p:blipFill rotWithShape="1">
          <a:blip r:embed="rId6"/>
          <a:srcRect t="90572" r="56576"/>
          <a:stretch/>
        </p:blipFill>
        <p:spPr>
          <a:xfrm>
            <a:off x="7557796" y="3373634"/>
            <a:ext cx="1504224" cy="183270"/>
          </a:xfrm>
          <a:prstGeom prst="rect">
            <a:avLst/>
          </a:prstGeom>
        </p:spPr>
      </p:pic>
    </p:spTree>
    <p:extLst>
      <p:ext uri="{BB962C8B-B14F-4D97-AF65-F5344CB8AC3E}">
        <p14:creationId xmlns:p14="http://schemas.microsoft.com/office/powerpoint/2010/main" val="3422456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2EEFF7-CA7A-5BD8-C7E9-54956CF749BA}"/>
              </a:ext>
            </a:extLst>
          </p:cNvPr>
          <p:cNvSpPr>
            <a:spLocks noGrp="1"/>
          </p:cNvSpPr>
          <p:nvPr>
            <p:ph type="sldNum" sz="quarter" idx="4"/>
          </p:nvPr>
        </p:nvSpPr>
        <p:spPr/>
        <p:txBody>
          <a:bodyPr/>
          <a:lstStyle/>
          <a:p>
            <a:fld id="{EB62697A-9705-46B5-8CC3-00E526E87932}" type="slidenum">
              <a:rPr lang="pl-PL" smtClean="0"/>
              <a:pPr/>
              <a:t>12</a:t>
            </a:fld>
            <a:endParaRPr lang="pl-PL"/>
          </a:p>
        </p:txBody>
      </p:sp>
      <p:sp>
        <p:nvSpPr>
          <p:cNvPr id="6" name="TextBox 5">
            <a:extLst>
              <a:ext uri="{FF2B5EF4-FFF2-40B4-BE49-F238E27FC236}">
                <a16:creationId xmlns:a16="http://schemas.microsoft.com/office/drawing/2014/main" id="{E316E372-BFA9-C655-DF1E-DF7B93F04AEE}"/>
              </a:ext>
            </a:extLst>
          </p:cNvPr>
          <p:cNvSpPr txBox="1"/>
          <p:nvPr/>
        </p:nvSpPr>
        <p:spPr>
          <a:xfrm>
            <a:off x="1662544" y="4855322"/>
            <a:ext cx="7615737" cy="276999"/>
          </a:xfrm>
          <a:prstGeom prst="rect">
            <a:avLst/>
          </a:prstGeom>
          <a:noFill/>
        </p:spPr>
        <p:txBody>
          <a:bodyPr wrap="square">
            <a:spAutoFit/>
          </a:bodyPr>
          <a:lstStyle/>
          <a:p>
            <a:r>
              <a:rPr lang="pl-PL" sz="1200"/>
              <a:t>Source: </a:t>
            </a:r>
            <a:r>
              <a:rPr lang="en-US" sz="1200"/>
              <a:t>https://events.eodc.eu/event/7/attachments/9/42/2022_06_15_EODC_ESA.pdf</a:t>
            </a:r>
          </a:p>
        </p:txBody>
      </p:sp>
      <p:pic>
        <p:nvPicPr>
          <p:cNvPr id="10" name="Picture 9">
            <a:extLst>
              <a:ext uri="{FF2B5EF4-FFF2-40B4-BE49-F238E27FC236}">
                <a16:creationId xmlns:a16="http://schemas.microsoft.com/office/drawing/2014/main" id="{F5165BAE-80D9-1D92-310D-F6844B514851}"/>
              </a:ext>
            </a:extLst>
          </p:cNvPr>
          <p:cNvPicPr>
            <a:picLocks noChangeAspect="1"/>
          </p:cNvPicPr>
          <p:nvPr/>
        </p:nvPicPr>
        <p:blipFill>
          <a:blip r:embed="rId3"/>
          <a:stretch>
            <a:fillRect/>
          </a:stretch>
        </p:blipFill>
        <p:spPr>
          <a:xfrm>
            <a:off x="1182252" y="1455499"/>
            <a:ext cx="6656576" cy="3053994"/>
          </a:xfrm>
          <a:prstGeom prst="rect">
            <a:avLst/>
          </a:prstGeom>
        </p:spPr>
      </p:pic>
      <p:sp>
        <p:nvSpPr>
          <p:cNvPr id="16" name="Title 2">
            <a:extLst>
              <a:ext uri="{FF2B5EF4-FFF2-40B4-BE49-F238E27FC236}">
                <a16:creationId xmlns:a16="http://schemas.microsoft.com/office/drawing/2014/main" id="{4AB4406F-9567-0131-418B-39AFF1472359}"/>
              </a:ext>
            </a:extLst>
          </p:cNvPr>
          <p:cNvSpPr>
            <a:spLocks noGrp="1"/>
          </p:cNvSpPr>
          <p:nvPr>
            <p:ph type="title"/>
          </p:nvPr>
        </p:nvSpPr>
        <p:spPr>
          <a:xfrm>
            <a:off x="899592" y="231402"/>
            <a:ext cx="8229600" cy="631100"/>
          </a:xfrm>
        </p:spPr>
        <p:txBody>
          <a:bodyPr vert="horz" lIns="0" tIns="0" rIns="0" bIns="0" rtlCol="0" anchor="b" anchorCtr="0">
            <a:normAutofit/>
          </a:bodyPr>
          <a:lstStyle/>
          <a:p>
            <a:pPr defTabSz="914400"/>
            <a:r>
              <a:rPr lang="pl-PL">
                <a:latin typeface="Calibri" panose="020F0502020204030204" pitchFamily="34" charset="0"/>
                <a:ea typeface="Calibri" panose="020F0502020204030204" pitchFamily="34" charset="0"/>
                <a:cs typeface="Calibri" panose="020F0502020204030204" pitchFamily="34" charset="0"/>
              </a:rPr>
              <a:t>Case Study. Destination Earth </a:t>
            </a:r>
            <a:r>
              <a:rPr lang="en-US">
                <a:latin typeface="Calibri" panose="020F0502020204030204" pitchFamily="34" charset="0"/>
                <a:ea typeface="Calibri" panose="020F0502020204030204" pitchFamily="34" charset="0"/>
                <a:cs typeface="Calibri" panose="020F0502020204030204" pitchFamily="34" charset="0"/>
              </a:rPr>
              <a:t>(</a:t>
            </a:r>
            <a:r>
              <a:rPr lang="pl-PL">
                <a:latin typeface="Calibri" panose="020F0502020204030204" pitchFamily="34" charset="0"/>
                <a:ea typeface="Calibri" panose="020F0502020204030204" pitchFamily="34" charset="0"/>
                <a:cs typeface="Calibri" panose="020F0502020204030204" pitchFamily="34" charset="0"/>
              </a:rPr>
              <a:t>DestinE</a:t>
            </a:r>
            <a:r>
              <a:rPr lang="en-US">
                <a:latin typeface="Calibri" panose="020F0502020204030204" pitchFamily="34" charset="0"/>
                <a:ea typeface="Calibri" panose="020F0502020204030204" pitchFamily="34" charset="0"/>
                <a:cs typeface="Calibri" panose="020F0502020204030204" pitchFamily="34" charset="0"/>
              </a:rPr>
              <a:t>)</a:t>
            </a:r>
            <a:r>
              <a:rPr lang="pl-PL">
                <a:latin typeface="Calibri" panose="020F0502020204030204" pitchFamily="34" charset="0"/>
                <a:ea typeface="Calibri" panose="020F0502020204030204" pitchFamily="34" charset="0"/>
                <a:cs typeface="Calibri" panose="020F0502020204030204" pitchFamily="34" charset="0"/>
              </a:rPr>
              <a:t>.</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51764F59-905F-30AE-3A98-849494AE5E56}"/>
              </a:ext>
            </a:extLst>
          </p:cNvPr>
          <p:cNvSpPr/>
          <p:nvPr/>
        </p:nvSpPr>
        <p:spPr>
          <a:xfrm>
            <a:off x="4725955" y="1903445"/>
            <a:ext cx="1436914" cy="811763"/>
          </a:xfrm>
          <a:prstGeom prst="ellipse">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6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20F5593-6AEE-DF89-9E58-B3A565C8D64D}"/>
              </a:ext>
            </a:extLst>
          </p:cNvPr>
          <p:cNvSpPr>
            <a:spLocks noGrp="1"/>
          </p:cNvSpPr>
          <p:nvPr>
            <p:ph idx="12"/>
          </p:nvPr>
        </p:nvSpPr>
        <p:spPr>
          <a:xfrm>
            <a:off x="461112" y="2381239"/>
            <a:ext cx="3939438" cy="957274"/>
          </a:xfrm>
        </p:spPr>
        <p:txBody>
          <a:bodyPr/>
          <a:lstStyle/>
          <a:p>
            <a:pPr indent="0">
              <a:lnSpc>
                <a:spcPct val="100000"/>
              </a:lnSpc>
              <a:buNone/>
            </a:pPr>
            <a:endParaRPr lang="pl-PL" sz="1400" b="0"/>
          </a:p>
          <a:p>
            <a:pPr marL="90976" indent="-342900">
              <a:lnSpc>
                <a:spcPct val="100000"/>
              </a:lnSpc>
              <a:buFont typeface="Arial" panose="020B0604020202020204" pitchFamily="34" charset="0"/>
              <a:buChar char="•"/>
            </a:pPr>
            <a:endParaRPr lang="pl-PL" sz="1400" b="0"/>
          </a:p>
          <a:p>
            <a:pPr>
              <a:lnSpc>
                <a:spcPct val="100000"/>
              </a:lnSpc>
            </a:pPr>
            <a:endParaRPr lang="en-US" sz="1400" b="0"/>
          </a:p>
        </p:txBody>
      </p:sp>
      <p:sp>
        <p:nvSpPr>
          <p:cNvPr id="2" name="Slide Number Placeholder 1">
            <a:extLst>
              <a:ext uri="{FF2B5EF4-FFF2-40B4-BE49-F238E27FC236}">
                <a16:creationId xmlns:a16="http://schemas.microsoft.com/office/drawing/2014/main" id="{6E6750F5-C79C-C084-7938-3F91E8AACBCE}"/>
              </a:ext>
            </a:extLst>
          </p:cNvPr>
          <p:cNvSpPr>
            <a:spLocks noGrp="1"/>
          </p:cNvSpPr>
          <p:nvPr>
            <p:ph type="sldNum" sz="quarter" idx="4"/>
          </p:nvPr>
        </p:nvSpPr>
        <p:spPr/>
        <p:txBody>
          <a:bodyPr/>
          <a:lstStyle/>
          <a:p>
            <a:fld id="{EB62697A-9705-46B5-8CC3-00E526E87932}" type="slidenum">
              <a:rPr lang="pl-PL" smtClean="0"/>
              <a:pPr/>
              <a:t>13</a:t>
            </a:fld>
            <a:endParaRPr lang="pl-PL"/>
          </a:p>
        </p:txBody>
      </p:sp>
      <p:sp>
        <p:nvSpPr>
          <p:cNvPr id="8" name="Title 2">
            <a:extLst>
              <a:ext uri="{FF2B5EF4-FFF2-40B4-BE49-F238E27FC236}">
                <a16:creationId xmlns:a16="http://schemas.microsoft.com/office/drawing/2014/main" id="{B089D5A3-3A57-B6B1-9B76-5CE99F396A16}"/>
              </a:ext>
            </a:extLst>
          </p:cNvPr>
          <p:cNvSpPr>
            <a:spLocks noGrp="1"/>
          </p:cNvSpPr>
          <p:nvPr>
            <p:ph type="title"/>
          </p:nvPr>
        </p:nvSpPr>
        <p:spPr>
          <a:xfrm>
            <a:off x="914400" y="403162"/>
            <a:ext cx="8229600" cy="523937"/>
          </a:xfrm>
        </p:spPr>
        <p:txBody>
          <a:bodyPr vert="horz" lIns="0" tIns="0" rIns="0" bIns="0" rtlCol="0" anchor="b" anchorCtr="0">
            <a:normAutofit/>
          </a:bodyPr>
          <a:lstStyle/>
          <a:p>
            <a:pPr defTabSz="914400"/>
            <a:r>
              <a:rPr lang="pl-PL">
                <a:latin typeface="Calibri" panose="020F0502020204030204" pitchFamily="34" charset="0"/>
                <a:ea typeface="Calibri" panose="020F0502020204030204" pitchFamily="34" charset="0"/>
                <a:cs typeface="Calibri" panose="020F0502020204030204" pitchFamily="34" charset="0"/>
              </a:rPr>
              <a:t>Case Study. Destination Earth Data Lake (DEDL)</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9" name="Title 2">
            <a:extLst>
              <a:ext uri="{FF2B5EF4-FFF2-40B4-BE49-F238E27FC236}">
                <a16:creationId xmlns:a16="http://schemas.microsoft.com/office/drawing/2014/main" id="{4A793B77-2F9C-850C-7C71-E90CA0613283}"/>
              </a:ext>
            </a:extLst>
          </p:cNvPr>
          <p:cNvSpPr txBox="1">
            <a:spLocks/>
          </p:cNvSpPr>
          <p:nvPr/>
        </p:nvSpPr>
        <p:spPr>
          <a:xfrm>
            <a:off x="554004" y="1741476"/>
            <a:ext cx="4376970" cy="1563700"/>
          </a:xfrm>
          <a:prstGeom prst="rect">
            <a:avLst/>
          </a:prstGeom>
        </p:spPr>
        <p:txBody>
          <a:bodyPr vert="horz" lIns="0" tIns="0" rIns="0" bIns="0" rtlCol="0" anchor="t" anchorCtr="0">
            <a:noAutofit/>
          </a:bodyPr>
          <a:lstStyle>
            <a:lvl1pPr algn="l" defTabSz="685594" rtl="0" eaLnBrk="1" latinLnBrk="0" hangingPunct="1">
              <a:lnSpc>
                <a:spcPts val="2599"/>
              </a:lnSpc>
              <a:spcBef>
                <a:spcPct val="0"/>
              </a:spcBef>
              <a:buNone/>
              <a:defRPr sz="2499" kern="1200">
                <a:solidFill>
                  <a:schemeClr val="tx1"/>
                </a:solidFill>
                <a:latin typeface="+mn-lt"/>
                <a:ea typeface="+mj-ea"/>
                <a:cs typeface="+mj-cs"/>
              </a:defRPr>
            </a:lvl1pPr>
          </a:lstStyle>
          <a:p>
            <a:pPr defTabSz="914400">
              <a:lnSpc>
                <a:spcPct val="100000"/>
              </a:lnSpc>
            </a:pPr>
            <a:r>
              <a:rPr lang="pl-PL" sz="1400">
                <a:ea typeface="Calibri" panose="020F0502020204030204" pitchFamily="34" charset="0"/>
                <a:cs typeface="Calibri" panose="020F0502020204030204" pitchFamily="34" charset="0"/>
              </a:rPr>
              <a:t>As part of DEDL, CloudFerro to provide:</a:t>
            </a:r>
          </a:p>
          <a:p>
            <a:pPr marL="228600" indent="-228600" defTabSz="914400">
              <a:lnSpc>
                <a:spcPct val="100000"/>
              </a:lnSpc>
              <a:buClr>
                <a:schemeClr val="tx2"/>
              </a:buClr>
              <a:buFont typeface="Arial" panose="020B0604020202020204" pitchFamily="34" charset="0"/>
              <a:buChar char="•"/>
            </a:pPr>
            <a:r>
              <a:rPr lang="pl-PL" sz="1400">
                <a:solidFill>
                  <a:schemeClr val="accent6"/>
                </a:solidFill>
                <a:ea typeface="Calibri" panose="020F0502020204030204" pitchFamily="34" charset="0"/>
                <a:cs typeface="Calibri" panose="020F0502020204030204" pitchFamily="34" charset="0"/>
              </a:rPr>
              <a:t>Central DEDL site in Warsaw</a:t>
            </a:r>
          </a:p>
          <a:p>
            <a:pPr defTabSz="914400">
              <a:lnSpc>
                <a:spcPct val="100000"/>
              </a:lnSpc>
            </a:pPr>
            <a:r>
              <a:rPr lang="pl-PL" sz="1400">
                <a:ea typeface="Calibri" panose="020F0502020204030204" pitchFamily="34" charset="0"/>
                <a:cs typeface="Calibri" panose="020F0502020204030204" pitchFamily="34" charset="0"/>
              </a:rPr>
              <a:t>and Data Bridge infrastructure next to HPC datacenters:</a:t>
            </a:r>
          </a:p>
          <a:p>
            <a:pPr marL="228600" indent="-228600">
              <a:lnSpc>
                <a:spcPct val="100000"/>
              </a:lnSpc>
              <a:buFont typeface="Arial" panose="020B0604020202020204" pitchFamily="34" charset="0"/>
              <a:buChar char="•"/>
            </a:pPr>
            <a:r>
              <a:rPr lang="pl-PL" sz="1400" b="0">
                <a:solidFill>
                  <a:schemeClr val="accent6"/>
                </a:solidFill>
              </a:rPr>
              <a:t>Lumi Data Bridge (Finland)</a:t>
            </a:r>
          </a:p>
          <a:p>
            <a:pPr marL="228600" indent="-228600">
              <a:lnSpc>
                <a:spcPct val="100000"/>
              </a:lnSpc>
              <a:buFont typeface="Arial" panose="020B0604020202020204" pitchFamily="34" charset="0"/>
              <a:buChar char="•"/>
            </a:pPr>
            <a:r>
              <a:rPr lang="pl-PL" sz="1400" b="0">
                <a:solidFill>
                  <a:schemeClr val="accent6"/>
                </a:solidFill>
              </a:rPr>
              <a:t>MareNostrum Data Bridge (Barcelona)</a:t>
            </a:r>
          </a:p>
          <a:p>
            <a:pPr marL="228600" indent="-228600">
              <a:lnSpc>
                <a:spcPct val="100000"/>
              </a:lnSpc>
              <a:buFont typeface="Arial" panose="020B0604020202020204" pitchFamily="34" charset="0"/>
              <a:buChar char="•"/>
            </a:pPr>
            <a:r>
              <a:rPr lang="pl-PL" sz="1400" b="0">
                <a:solidFill>
                  <a:schemeClr val="accent6"/>
                </a:solidFill>
              </a:rPr>
              <a:t>Leonardo Data Bridge (Bologna)</a:t>
            </a:r>
          </a:p>
          <a:p>
            <a:pPr marL="228600" indent="-228600">
              <a:lnSpc>
                <a:spcPct val="100000"/>
              </a:lnSpc>
              <a:buFont typeface="Arial" panose="020B0604020202020204" pitchFamily="34" charset="0"/>
              <a:buChar char="•"/>
            </a:pPr>
            <a:r>
              <a:rPr lang="pl-PL" sz="1400" b="0">
                <a:solidFill>
                  <a:schemeClr val="accent6"/>
                </a:solidFill>
              </a:rPr>
              <a:t>Eumetsat Data Bridge (Darmstadt)</a:t>
            </a:r>
          </a:p>
          <a:p>
            <a:pPr defTabSz="914400">
              <a:lnSpc>
                <a:spcPct val="100000"/>
              </a:lnSpc>
            </a:pPr>
            <a:endParaRPr lang="pl-PL" sz="1400">
              <a:ea typeface="Calibri" panose="020F0502020204030204" pitchFamily="34" charset="0"/>
              <a:cs typeface="Calibri" panose="020F0502020204030204" pitchFamily="34" charset="0"/>
            </a:endParaRPr>
          </a:p>
          <a:p>
            <a:pPr defTabSz="914400">
              <a:lnSpc>
                <a:spcPct val="100000"/>
              </a:lnSpc>
            </a:pPr>
            <a:endParaRPr lang="en-US" sz="1400">
              <a:ea typeface="Calibri" panose="020F0502020204030204" pitchFamily="34" charset="0"/>
              <a:cs typeface="Calibri" panose="020F0502020204030204" pitchFamily="34" charset="0"/>
            </a:endParaRPr>
          </a:p>
        </p:txBody>
      </p:sp>
      <p:pic>
        <p:nvPicPr>
          <p:cNvPr id="4100" name="Picture 4">
            <a:extLst>
              <a:ext uri="{FF2B5EF4-FFF2-40B4-BE49-F238E27FC236}">
                <a16:creationId xmlns:a16="http://schemas.microsoft.com/office/drawing/2014/main" id="{2C7FD612-3FA6-BEFC-E163-B4750AB7D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518" y="1455758"/>
            <a:ext cx="2758557" cy="1388577"/>
          </a:xfrm>
          <a:prstGeom prst="rect">
            <a:avLst/>
          </a:prstGeom>
          <a:noFill/>
          <a:ln w="38100">
            <a:solidFill>
              <a:schemeClr val="tx1"/>
            </a:solidFill>
          </a:ln>
          <a:effectLst>
            <a:softEdge rad="0"/>
          </a:effectLst>
          <a:extLst>
            <a:ext uri="{909E8E84-426E-40DD-AFC4-6F175D3DCCD1}">
              <a14:hiddenFill xmlns:a14="http://schemas.microsoft.com/office/drawing/2010/main">
                <a:solidFill>
                  <a:srgbClr val="FFFFFF"/>
                </a:solidFill>
              </a14:hiddenFill>
            </a:ext>
          </a:extLst>
        </p:spPr>
      </p:pic>
      <p:sp>
        <p:nvSpPr>
          <p:cNvPr id="10" name="Title 2">
            <a:extLst>
              <a:ext uri="{FF2B5EF4-FFF2-40B4-BE49-F238E27FC236}">
                <a16:creationId xmlns:a16="http://schemas.microsoft.com/office/drawing/2014/main" id="{4B513E8E-66D5-D7DD-F636-86913187CA74}"/>
              </a:ext>
            </a:extLst>
          </p:cNvPr>
          <p:cNvSpPr txBox="1">
            <a:spLocks/>
          </p:cNvSpPr>
          <p:nvPr/>
        </p:nvSpPr>
        <p:spPr>
          <a:xfrm>
            <a:off x="587787" y="3395627"/>
            <a:ext cx="4751814" cy="1104935"/>
          </a:xfrm>
          <a:prstGeom prst="rect">
            <a:avLst/>
          </a:prstGeom>
        </p:spPr>
        <p:txBody>
          <a:bodyPr vert="horz" lIns="0" tIns="0" rIns="0" bIns="0" rtlCol="0" anchor="t" anchorCtr="0">
            <a:noAutofit/>
          </a:bodyPr>
          <a:lstStyle>
            <a:lvl1pPr algn="l" defTabSz="685594" rtl="0" eaLnBrk="1" latinLnBrk="0" hangingPunct="1">
              <a:lnSpc>
                <a:spcPts val="2599"/>
              </a:lnSpc>
              <a:spcBef>
                <a:spcPct val="0"/>
              </a:spcBef>
              <a:buNone/>
              <a:defRPr sz="2499" kern="1200">
                <a:solidFill>
                  <a:schemeClr val="tx1"/>
                </a:solidFill>
                <a:latin typeface="+mn-lt"/>
                <a:ea typeface="+mj-ea"/>
                <a:cs typeface="+mj-cs"/>
              </a:defRPr>
            </a:lvl1pPr>
          </a:lstStyle>
          <a:p>
            <a:pPr defTabSz="914400">
              <a:lnSpc>
                <a:spcPct val="100000"/>
              </a:lnSpc>
            </a:pPr>
            <a:r>
              <a:rPr lang="pl-PL" sz="1400">
                <a:ea typeface="Calibri" panose="020F0502020204030204" pitchFamily="34" charset="0"/>
                <a:cs typeface="Calibri" panose="020F0502020204030204" pitchFamily="34" charset="0"/>
              </a:rPr>
              <a:t>Data Bridges provide near-data processing, storage, IAAS and PAAS services built on OpenStack.</a:t>
            </a:r>
          </a:p>
          <a:p>
            <a:pPr defTabSz="914400">
              <a:lnSpc>
                <a:spcPct val="100000"/>
              </a:lnSpc>
            </a:pPr>
            <a:endParaRPr lang="pl-PL" sz="1400">
              <a:ea typeface="Calibri" panose="020F0502020204030204" pitchFamily="34" charset="0"/>
              <a:cs typeface="Calibri" panose="020F0502020204030204" pitchFamily="34" charset="0"/>
            </a:endParaRPr>
          </a:p>
          <a:p>
            <a:pPr defTabSz="914400">
              <a:lnSpc>
                <a:spcPct val="100000"/>
              </a:lnSpc>
            </a:pPr>
            <a:r>
              <a:rPr lang="pl-PL" sz="1400">
                <a:ea typeface="Calibri" panose="020F0502020204030204" pitchFamily="34" charset="0"/>
                <a:cs typeface="Calibri" panose="020F0502020204030204" pitchFamily="34" charset="0"/>
              </a:rPr>
              <a:t>Multi-petabate storage, thousands v-core computing capacity at each location.</a:t>
            </a:r>
          </a:p>
        </p:txBody>
      </p:sp>
      <p:sp>
        <p:nvSpPr>
          <p:cNvPr id="11" name="Content Placeholder 6">
            <a:extLst>
              <a:ext uri="{FF2B5EF4-FFF2-40B4-BE49-F238E27FC236}">
                <a16:creationId xmlns:a16="http://schemas.microsoft.com/office/drawing/2014/main" id="{FDD81D7B-1280-1FFA-75ED-1E32635B33F6}"/>
              </a:ext>
            </a:extLst>
          </p:cNvPr>
          <p:cNvSpPr txBox="1">
            <a:spLocks/>
          </p:cNvSpPr>
          <p:nvPr/>
        </p:nvSpPr>
        <p:spPr>
          <a:xfrm>
            <a:off x="548697" y="1279327"/>
            <a:ext cx="2143350" cy="301824"/>
          </a:xfrm>
          <a:prstGeom prst="rect">
            <a:avLst/>
          </a:prstGeom>
        </p:spPr>
        <p:txBody>
          <a:bodyPr vert="horz" lIns="0" tIns="0" rIns="0" bIns="0" rtlCol="0">
            <a:noAutofit/>
          </a:bodyPr>
          <a:lstStyle>
            <a:lvl1pPr marL="0" indent="-251924" algn="l" defTabSz="685594" rtl="0" eaLnBrk="1" latinLnBrk="0" hangingPunct="1">
              <a:lnSpc>
                <a:spcPct val="90000"/>
              </a:lnSpc>
              <a:spcBef>
                <a:spcPts val="750"/>
              </a:spcBef>
              <a:buClr>
                <a:srgbClr val="FF8225"/>
              </a:buClr>
              <a:buFont typeface="+mj-lt"/>
              <a:buAutoNum type="arabicPeriod"/>
              <a:defRPr sz="1899" b="1" kern="1200">
                <a:solidFill>
                  <a:srgbClr val="FF8225"/>
                </a:solidFill>
                <a:latin typeface="+mn-lt"/>
                <a:ea typeface="+mn-ea"/>
                <a:cs typeface="+mn-cs"/>
              </a:defRPr>
            </a:lvl1pPr>
            <a:lvl2pPr marL="0" indent="0" algn="l" defTabSz="685594" rtl="0" eaLnBrk="1" latinLnBrk="0" hangingPunct="1">
              <a:lnSpc>
                <a:spcPct val="100000"/>
              </a:lnSpc>
              <a:spcBef>
                <a:spcPts val="0"/>
              </a:spcBef>
              <a:buClr>
                <a:srgbClr val="FF8225"/>
              </a:buClr>
              <a:buFont typeface="Wingdings" pitchFamily="2" charset="2"/>
              <a:buNone/>
              <a:defRPr sz="1899" b="1" kern="1200">
                <a:solidFill>
                  <a:srgbClr val="FF8225"/>
                </a:solidFill>
                <a:latin typeface="+mn-lt"/>
                <a:ea typeface="+mn-ea"/>
                <a:cs typeface="+mn-cs"/>
              </a:defRPr>
            </a:lvl2pPr>
            <a:lvl3pPr marL="0" indent="0" algn="l" defTabSz="685594" rtl="0" eaLnBrk="1" latinLnBrk="0" hangingPunct="1">
              <a:lnSpc>
                <a:spcPts val="1600"/>
              </a:lnSpc>
              <a:spcBef>
                <a:spcPts val="375"/>
              </a:spcBef>
              <a:buClr>
                <a:srgbClr val="FF8225"/>
              </a:buClr>
              <a:buFontTx/>
              <a:buNone/>
              <a:defRPr sz="1400" kern="1200">
                <a:solidFill>
                  <a:srgbClr val="484848"/>
                </a:solidFill>
                <a:latin typeface="+mn-lt"/>
                <a:ea typeface="+mn-ea"/>
                <a:cs typeface="+mn-cs"/>
              </a:defRPr>
            </a:lvl3pPr>
            <a:lvl4pPr marL="107968" indent="-107968" algn="l" defTabSz="685594" rtl="0" eaLnBrk="1" latinLnBrk="0" hangingPunct="1">
              <a:lnSpc>
                <a:spcPct val="90000"/>
              </a:lnSpc>
              <a:spcBef>
                <a:spcPts val="375"/>
              </a:spcBef>
              <a:buClr>
                <a:srgbClr val="FF8225"/>
              </a:buClr>
              <a:buFontTx/>
              <a:buBlip>
                <a:blip r:embed="rId4"/>
              </a:buBlip>
              <a:defRPr sz="1400" kern="1200">
                <a:solidFill>
                  <a:srgbClr val="484848"/>
                </a:solidFill>
                <a:latin typeface="+mn-lt"/>
                <a:ea typeface="+mn-ea"/>
                <a:cs typeface="+mn-cs"/>
              </a:defRPr>
            </a:lvl4pPr>
            <a:lvl5pPr marL="1371189" indent="0" algn="l" defTabSz="685594" rtl="0" eaLnBrk="1" latinLnBrk="0" hangingPunct="1">
              <a:lnSpc>
                <a:spcPct val="90000"/>
              </a:lnSpc>
              <a:spcBef>
                <a:spcPts val="375"/>
              </a:spcBef>
              <a:buClr>
                <a:srgbClr val="FF8225"/>
              </a:buClr>
              <a:buFont typeface="Arial" panose="020B0604020202020204" pitchFamily="34" charset="0"/>
              <a:buNone/>
              <a:defRPr sz="1350" kern="1200">
                <a:solidFill>
                  <a:srgbClr val="484848"/>
                </a:solidFill>
                <a:latin typeface="+mn-lt"/>
                <a:ea typeface="+mn-ea"/>
                <a:cs typeface="+mn-cs"/>
              </a:defRPr>
            </a:lvl5pPr>
            <a:lvl6pPr marL="1885384"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181"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978"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776"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buNone/>
            </a:pPr>
            <a:r>
              <a:rPr lang="pl-PL" sz="1600"/>
              <a:t>Physical Infrastructure</a:t>
            </a:r>
          </a:p>
        </p:txBody>
      </p:sp>
      <p:pic>
        <p:nvPicPr>
          <p:cNvPr id="5" name="Picture 4">
            <a:extLst>
              <a:ext uri="{FF2B5EF4-FFF2-40B4-BE49-F238E27FC236}">
                <a16:creationId xmlns:a16="http://schemas.microsoft.com/office/drawing/2014/main" id="{028490A0-B649-96C4-4AED-DAF285C51A5A}"/>
              </a:ext>
            </a:extLst>
          </p:cNvPr>
          <p:cNvPicPr>
            <a:picLocks noChangeAspect="1"/>
          </p:cNvPicPr>
          <p:nvPr/>
        </p:nvPicPr>
        <p:blipFill>
          <a:blip r:embed="rId5"/>
          <a:stretch>
            <a:fillRect/>
          </a:stretch>
        </p:blipFill>
        <p:spPr>
          <a:xfrm>
            <a:off x="5870025" y="2684863"/>
            <a:ext cx="2858124" cy="1523976"/>
          </a:xfrm>
          <a:prstGeom prst="rect">
            <a:avLst/>
          </a:prstGeom>
        </p:spPr>
      </p:pic>
    </p:spTree>
    <p:extLst>
      <p:ext uri="{BB962C8B-B14F-4D97-AF65-F5344CB8AC3E}">
        <p14:creationId xmlns:p14="http://schemas.microsoft.com/office/powerpoint/2010/main" val="3527728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AF6A6E-9968-C62A-FA65-3AA98068C530}"/>
              </a:ext>
            </a:extLst>
          </p:cNvPr>
          <p:cNvSpPr>
            <a:spLocks noGrp="1"/>
          </p:cNvSpPr>
          <p:nvPr>
            <p:ph type="sldNum" sz="quarter" idx="4"/>
          </p:nvPr>
        </p:nvSpPr>
        <p:spPr/>
        <p:txBody>
          <a:bodyPr/>
          <a:lstStyle/>
          <a:p>
            <a:fld id="{EB62697A-9705-46B5-8CC3-00E526E87932}" type="slidenum">
              <a:rPr lang="pl-PL" smtClean="0"/>
              <a:pPr/>
              <a:t>14</a:t>
            </a:fld>
            <a:endParaRPr lang="pl-PL"/>
          </a:p>
        </p:txBody>
      </p:sp>
      <p:sp>
        <p:nvSpPr>
          <p:cNvPr id="5" name="Title 2">
            <a:extLst>
              <a:ext uri="{FF2B5EF4-FFF2-40B4-BE49-F238E27FC236}">
                <a16:creationId xmlns:a16="http://schemas.microsoft.com/office/drawing/2014/main" id="{3CDE71EC-7366-9BEB-0B59-D6EDDB5964F9}"/>
              </a:ext>
            </a:extLst>
          </p:cNvPr>
          <p:cNvSpPr>
            <a:spLocks noGrp="1"/>
          </p:cNvSpPr>
          <p:nvPr>
            <p:ph type="title"/>
          </p:nvPr>
        </p:nvSpPr>
        <p:spPr>
          <a:xfrm>
            <a:off x="914400" y="69850"/>
            <a:ext cx="8229600" cy="857250"/>
          </a:xfrm>
        </p:spPr>
        <p:txBody>
          <a:bodyPr vert="horz" lIns="0" tIns="0" rIns="0" bIns="0" rtlCol="0" anchor="b" anchorCtr="0">
            <a:normAutofit/>
          </a:bodyPr>
          <a:lstStyle/>
          <a:p>
            <a:pPr defTabSz="914400"/>
            <a:r>
              <a:rPr lang="pl-PL">
                <a:latin typeface="Calibri" panose="020F0502020204030204" pitchFamily="34" charset="0"/>
                <a:ea typeface="Calibri" panose="020F0502020204030204" pitchFamily="34" charset="0"/>
                <a:cs typeface="Calibri" panose="020F0502020204030204" pitchFamily="34" charset="0"/>
              </a:rPr>
              <a:t>Case Study. Destination Earth Data Lake (DEDL).</a:t>
            </a: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1">
            <a:extLst>
              <a:ext uri="{FF2B5EF4-FFF2-40B4-BE49-F238E27FC236}">
                <a16:creationId xmlns:a16="http://schemas.microsoft.com/office/drawing/2014/main" id="{FA7818C1-4F4D-19A9-11E4-8A159FAE197C}"/>
              </a:ext>
            </a:extLst>
          </p:cNvPr>
          <p:cNvSpPr txBox="1">
            <a:spLocks/>
          </p:cNvSpPr>
          <p:nvPr/>
        </p:nvSpPr>
        <p:spPr>
          <a:xfrm>
            <a:off x="548696" y="4852801"/>
            <a:ext cx="504056" cy="273844"/>
          </a:xfrm>
          <a:prstGeom prst="rect">
            <a:avLst/>
          </a:prstGeom>
        </p:spPr>
        <p:txBody>
          <a:bodyPr vert="horz" lIns="91440" tIns="45720" rIns="91440" bIns="45720" rtlCol="0" anchor="ctr"/>
          <a:lstStyle>
            <a:defPPr>
              <a:defRPr lang="pl-PL"/>
            </a:defPPr>
            <a:lvl1pPr marL="0" algn="ct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62697A-9705-46B5-8CC3-00E526E87932}" type="slidenum">
              <a:rPr lang="pl-PL" smtClean="0"/>
              <a:pPr/>
              <a:t>14</a:t>
            </a:fld>
            <a:endParaRPr lang="pl-PL"/>
          </a:p>
        </p:txBody>
      </p:sp>
      <p:sp>
        <p:nvSpPr>
          <p:cNvPr id="8" name="Title 2">
            <a:extLst>
              <a:ext uri="{FF2B5EF4-FFF2-40B4-BE49-F238E27FC236}">
                <a16:creationId xmlns:a16="http://schemas.microsoft.com/office/drawing/2014/main" id="{401F4152-7B51-3326-5974-45A6E020072A}"/>
              </a:ext>
            </a:extLst>
          </p:cNvPr>
          <p:cNvSpPr txBox="1">
            <a:spLocks/>
          </p:cNvSpPr>
          <p:nvPr/>
        </p:nvSpPr>
        <p:spPr>
          <a:xfrm>
            <a:off x="821947" y="1935927"/>
            <a:ext cx="4828547" cy="364571"/>
          </a:xfrm>
          <a:prstGeom prst="rect">
            <a:avLst/>
          </a:prstGeom>
        </p:spPr>
        <p:txBody>
          <a:bodyPr vert="horz" lIns="0" tIns="0" rIns="0" bIns="0" rtlCol="0" anchor="b" anchorCtr="0">
            <a:normAutofit/>
          </a:bodyPr>
          <a:lstStyle>
            <a:lvl1pPr algn="l" defTabSz="685594" rtl="0" eaLnBrk="1" latinLnBrk="0" hangingPunct="1">
              <a:lnSpc>
                <a:spcPts val="2599"/>
              </a:lnSpc>
              <a:spcBef>
                <a:spcPct val="0"/>
              </a:spcBef>
              <a:buNone/>
              <a:defRPr sz="2499" kern="1200">
                <a:solidFill>
                  <a:schemeClr val="tx1"/>
                </a:solidFill>
                <a:latin typeface="+mn-lt"/>
                <a:ea typeface="+mj-ea"/>
                <a:cs typeface="+mj-cs"/>
              </a:defRPr>
            </a:lvl1pPr>
          </a:lstStyle>
          <a:p>
            <a:pPr defTabSz="914400">
              <a:lnSpc>
                <a:spcPct val="100000"/>
              </a:lnSpc>
            </a:pPr>
            <a:r>
              <a:rPr lang="pl-PL" sz="1400">
                <a:ea typeface="Calibri" panose="020F0502020204030204" pitchFamily="34" charset="0"/>
                <a:cs typeface="Calibri" panose="020F0502020204030204" pitchFamily="34" charset="0"/>
              </a:rPr>
              <a:t>Following features need to be guaranteed:</a:t>
            </a:r>
            <a:endParaRPr lang="en-US" sz="1400">
              <a:ea typeface="Calibri" panose="020F0502020204030204" pitchFamily="34" charset="0"/>
              <a:cs typeface="Calibri" panose="020F0502020204030204" pitchFamily="34" charset="0"/>
            </a:endParaRPr>
          </a:p>
        </p:txBody>
      </p:sp>
      <p:sp>
        <p:nvSpPr>
          <p:cNvPr id="10" name="Content Placeholder 6">
            <a:extLst>
              <a:ext uri="{FF2B5EF4-FFF2-40B4-BE49-F238E27FC236}">
                <a16:creationId xmlns:a16="http://schemas.microsoft.com/office/drawing/2014/main" id="{11E9BAEB-F1FA-6184-0C3D-2B6E79A52CDB}"/>
              </a:ext>
            </a:extLst>
          </p:cNvPr>
          <p:cNvSpPr txBox="1">
            <a:spLocks/>
          </p:cNvSpPr>
          <p:nvPr/>
        </p:nvSpPr>
        <p:spPr>
          <a:xfrm>
            <a:off x="821947" y="1752748"/>
            <a:ext cx="7826753" cy="364571"/>
          </a:xfrm>
          <a:prstGeom prst="rect">
            <a:avLst/>
          </a:prstGeom>
        </p:spPr>
        <p:txBody>
          <a:bodyPr vert="horz" lIns="0" tIns="0" rIns="0" bIns="0" rtlCol="0">
            <a:noAutofit/>
          </a:bodyPr>
          <a:lstStyle>
            <a:lvl1pPr marL="0" indent="-251924" algn="l" defTabSz="685594" rtl="0" eaLnBrk="1" latinLnBrk="0" hangingPunct="1">
              <a:lnSpc>
                <a:spcPct val="90000"/>
              </a:lnSpc>
              <a:spcBef>
                <a:spcPts val="750"/>
              </a:spcBef>
              <a:buClr>
                <a:srgbClr val="FF8225"/>
              </a:buClr>
              <a:buFont typeface="+mj-lt"/>
              <a:buAutoNum type="arabicPeriod"/>
              <a:defRPr sz="1899" b="1" kern="1200">
                <a:solidFill>
                  <a:srgbClr val="FF8225"/>
                </a:solidFill>
                <a:latin typeface="+mn-lt"/>
                <a:ea typeface="+mn-ea"/>
                <a:cs typeface="+mn-cs"/>
              </a:defRPr>
            </a:lvl1pPr>
            <a:lvl2pPr marL="0" indent="0" algn="l" defTabSz="685594" rtl="0" eaLnBrk="1" latinLnBrk="0" hangingPunct="1">
              <a:lnSpc>
                <a:spcPct val="100000"/>
              </a:lnSpc>
              <a:spcBef>
                <a:spcPts val="0"/>
              </a:spcBef>
              <a:buClr>
                <a:srgbClr val="FF8225"/>
              </a:buClr>
              <a:buFont typeface="Wingdings" pitchFamily="2" charset="2"/>
              <a:buNone/>
              <a:defRPr sz="1899" b="1" kern="1200">
                <a:solidFill>
                  <a:srgbClr val="FF8225"/>
                </a:solidFill>
                <a:latin typeface="+mn-lt"/>
                <a:ea typeface="+mn-ea"/>
                <a:cs typeface="+mn-cs"/>
              </a:defRPr>
            </a:lvl2pPr>
            <a:lvl3pPr marL="0" indent="0" algn="l" defTabSz="685594" rtl="0" eaLnBrk="1" latinLnBrk="0" hangingPunct="1">
              <a:lnSpc>
                <a:spcPts val="1600"/>
              </a:lnSpc>
              <a:spcBef>
                <a:spcPts val="375"/>
              </a:spcBef>
              <a:buClr>
                <a:srgbClr val="FF8225"/>
              </a:buClr>
              <a:buFontTx/>
              <a:buNone/>
              <a:defRPr sz="1400" kern="1200">
                <a:solidFill>
                  <a:srgbClr val="484848"/>
                </a:solidFill>
                <a:latin typeface="+mn-lt"/>
                <a:ea typeface="+mn-ea"/>
                <a:cs typeface="+mn-cs"/>
              </a:defRPr>
            </a:lvl3pPr>
            <a:lvl4pPr marL="107968" indent="-107968" algn="l" defTabSz="685594" rtl="0" eaLnBrk="1" latinLnBrk="0" hangingPunct="1">
              <a:lnSpc>
                <a:spcPct val="90000"/>
              </a:lnSpc>
              <a:spcBef>
                <a:spcPts val="375"/>
              </a:spcBef>
              <a:buClr>
                <a:srgbClr val="FF8225"/>
              </a:buClr>
              <a:buFontTx/>
              <a:buBlip>
                <a:blip r:embed="rId3"/>
              </a:buBlip>
              <a:defRPr sz="1400" kern="1200">
                <a:solidFill>
                  <a:srgbClr val="484848"/>
                </a:solidFill>
                <a:latin typeface="+mn-lt"/>
                <a:ea typeface="+mn-ea"/>
                <a:cs typeface="+mn-cs"/>
              </a:defRPr>
            </a:lvl4pPr>
            <a:lvl5pPr marL="1371189" indent="0" algn="l" defTabSz="685594" rtl="0" eaLnBrk="1" latinLnBrk="0" hangingPunct="1">
              <a:lnSpc>
                <a:spcPct val="90000"/>
              </a:lnSpc>
              <a:spcBef>
                <a:spcPts val="375"/>
              </a:spcBef>
              <a:buClr>
                <a:srgbClr val="FF8225"/>
              </a:buClr>
              <a:buFont typeface="Arial" panose="020B0604020202020204" pitchFamily="34" charset="0"/>
              <a:buNone/>
              <a:defRPr sz="1350" kern="1200">
                <a:solidFill>
                  <a:srgbClr val="484848"/>
                </a:solidFill>
                <a:latin typeface="+mn-lt"/>
                <a:ea typeface="+mn-ea"/>
                <a:cs typeface="+mn-cs"/>
              </a:defRPr>
            </a:lvl5pPr>
            <a:lvl6pPr marL="1885384"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181"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978"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776"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buNone/>
            </a:pPr>
            <a:r>
              <a:rPr lang="pl-PL" sz="1400" b="0"/>
              <a:t>DEDL exposes API to available DestinE services, requiring well-crafted authentication/authorization.</a:t>
            </a:r>
          </a:p>
        </p:txBody>
      </p:sp>
      <p:sp>
        <p:nvSpPr>
          <p:cNvPr id="12" name="Symbol zastępczy zawartości 2">
            <a:extLst>
              <a:ext uri="{FF2B5EF4-FFF2-40B4-BE49-F238E27FC236}">
                <a16:creationId xmlns:a16="http://schemas.microsoft.com/office/drawing/2014/main" id="{42D08BA5-6C32-C4DB-C543-B141DFCE2BDD}"/>
              </a:ext>
            </a:extLst>
          </p:cNvPr>
          <p:cNvSpPr txBox="1">
            <a:spLocks/>
          </p:cNvSpPr>
          <p:nvPr/>
        </p:nvSpPr>
        <p:spPr>
          <a:xfrm>
            <a:off x="821947" y="2300498"/>
            <a:ext cx="4997496" cy="1112507"/>
          </a:xfrm>
          <a:prstGeom prst="rect">
            <a:avLst/>
          </a:prstGeom>
        </p:spPr>
        <p:txBody>
          <a:bodyPr/>
          <a:lstStyle>
            <a:lvl1pPr marL="14288" indent="0" algn="l" defTabSz="457184"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913" indent="-342900" algn="l" defTabSz="447659"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438" indent="-130175" algn="l" defTabSz="457184"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963" indent="-136525" algn="l" defTabSz="457184"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713" indent="0" algn="l" defTabSz="457184"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2000" indent="-138113" algn="l" defTabSz="457184" rtl="0" eaLnBrk="1" latinLnBrk="0" hangingPunct="1">
              <a:spcBef>
                <a:spcPts val="100"/>
              </a:spcBef>
              <a:spcAft>
                <a:spcPts val="100"/>
              </a:spcAft>
              <a:buClr>
                <a:srgbClr val="FF8225"/>
              </a:buClr>
              <a:buFontTx/>
              <a:buBlip>
                <a:blip r:embed="rId4"/>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2000" indent="0" algn="l" defTabSz="457184" rtl="0" eaLnBrk="1" latinLnBrk="0" hangingPunct="1">
              <a:spcBef>
                <a:spcPts val="100"/>
              </a:spcBef>
              <a:spcAft>
                <a:spcPts val="100"/>
              </a:spcAft>
              <a:buClr>
                <a:srgbClr val="FF8225"/>
              </a:buClr>
              <a:buFontTx/>
              <a:buNone/>
              <a:tabLst/>
              <a:defRPr sz="1800" kern="1200">
                <a:solidFill>
                  <a:srgbClr val="484848"/>
                </a:solidFill>
                <a:latin typeface="Calibri" panose="020F0502020204030204" pitchFamily="34" charset="0"/>
                <a:ea typeface="+mn-ea"/>
                <a:cs typeface="Calibri" panose="020F050202020403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228600" lvl="4" indent="-228600">
              <a:buFont typeface="Wingdings" panose="05000000000000000000" pitchFamily="2" charset="2"/>
              <a:buChar char="ü"/>
            </a:pPr>
            <a:r>
              <a:rPr lang="pl-PL" sz="1400">
                <a:latin typeface="+mn-lt"/>
              </a:rPr>
              <a:t>Standalone IdP for DEDL</a:t>
            </a:r>
          </a:p>
          <a:p>
            <a:pPr marL="228600" lvl="4" indent="-228600">
              <a:buFont typeface="Wingdings" panose="05000000000000000000" pitchFamily="2" charset="2"/>
              <a:buChar char="ü"/>
            </a:pPr>
            <a:r>
              <a:rPr lang="pl-PL" sz="1400">
                <a:latin typeface="+mn-lt"/>
              </a:rPr>
              <a:t>DEDL as Identity Broker to DESP</a:t>
            </a:r>
          </a:p>
          <a:p>
            <a:pPr marL="228600" lvl="4" indent="-228600">
              <a:buFont typeface="Wingdings" panose="05000000000000000000" pitchFamily="2" charset="2"/>
              <a:buChar char="ü"/>
            </a:pPr>
            <a:r>
              <a:rPr lang="pl-PL" sz="1400">
                <a:latin typeface="+mn-lt"/>
              </a:rPr>
              <a:t>Federating with additional Data Providers</a:t>
            </a:r>
          </a:p>
          <a:p>
            <a:pPr marL="228600" lvl="4" indent="-228600">
              <a:buFont typeface="Wingdings" panose="05000000000000000000" pitchFamily="2" charset="2"/>
              <a:buChar char="ü"/>
            </a:pPr>
            <a:r>
              <a:rPr lang="pl-PL" sz="1400">
                <a:latin typeface="+mn-lt"/>
              </a:rPr>
              <a:t>Authorization scenarios for wide range of user groups / roles</a:t>
            </a:r>
          </a:p>
        </p:txBody>
      </p:sp>
      <p:sp>
        <p:nvSpPr>
          <p:cNvPr id="15" name="Title 2">
            <a:extLst>
              <a:ext uri="{FF2B5EF4-FFF2-40B4-BE49-F238E27FC236}">
                <a16:creationId xmlns:a16="http://schemas.microsoft.com/office/drawing/2014/main" id="{0F9230E3-5E26-8B63-9D05-2331171CD5D6}"/>
              </a:ext>
            </a:extLst>
          </p:cNvPr>
          <p:cNvSpPr txBox="1">
            <a:spLocks/>
          </p:cNvSpPr>
          <p:nvPr/>
        </p:nvSpPr>
        <p:spPr>
          <a:xfrm>
            <a:off x="879497" y="3414793"/>
            <a:ext cx="4828547" cy="364571"/>
          </a:xfrm>
          <a:prstGeom prst="rect">
            <a:avLst/>
          </a:prstGeom>
        </p:spPr>
        <p:txBody>
          <a:bodyPr vert="horz" lIns="0" tIns="0" rIns="0" bIns="0" rtlCol="0" anchor="b" anchorCtr="0">
            <a:normAutofit/>
          </a:bodyPr>
          <a:lstStyle>
            <a:lvl1pPr algn="l" defTabSz="685594" rtl="0" eaLnBrk="1" latinLnBrk="0" hangingPunct="1">
              <a:lnSpc>
                <a:spcPts val="2599"/>
              </a:lnSpc>
              <a:spcBef>
                <a:spcPct val="0"/>
              </a:spcBef>
              <a:buNone/>
              <a:defRPr sz="2499" kern="1200">
                <a:solidFill>
                  <a:schemeClr val="tx1"/>
                </a:solidFill>
                <a:latin typeface="+mn-lt"/>
                <a:ea typeface="+mj-ea"/>
                <a:cs typeface="+mj-cs"/>
              </a:defRPr>
            </a:lvl1pPr>
          </a:lstStyle>
          <a:p>
            <a:pPr defTabSz="914400">
              <a:lnSpc>
                <a:spcPct val="100000"/>
              </a:lnSpc>
            </a:pPr>
            <a:r>
              <a:rPr lang="pl-PL" sz="1400">
                <a:ea typeface="Calibri" panose="020F0502020204030204" pitchFamily="34" charset="0"/>
                <a:cs typeface="Calibri" panose="020F0502020204030204" pitchFamily="34" charset="0"/>
              </a:rPr>
              <a:t>Key Technologies for Identity Management:</a:t>
            </a:r>
            <a:endParaRPr lang="en-US" sz="1400">
              <a:ea typeface="Calibri" panose="020F0502020204030204" pitchFamily="34" charset="0"/>
              <a:cs typeface="Calibri" panose="020F0502020204030204" pitchFamily="34" charset="0"/>
            </a:endParaRPr>
          </a:p>
        </p:txBody>
      </p:sp>
      <p:sp>
        <p:nvSpPr>
          <p:cNvPr id="16" name="Symbol zastępczy zawartości 2">
            <a:extLst>
              <a:ext uri="{FF2B5EF4-FFF2-40B4-BE49-F238E27FC236}">
                <a16:creationId xmlns:a16="http://schemas.microsoft.com/office/drawing/2014/main" id="{398039D3-29EA-C2F3-8C88-1B3017E6F782}"/>
              </a:ext>
            </a:extLst>
          </p:cNvPr>
          <p:cNvSpPr txBox="1">
            <a:spLocks/>
          </p:cNvSpPr>
          <p:nvPr/>
        </p:nvSpPr>
        <p:spPr>
          <a:xfrm>
            <a:off x="314324" y="3779364"/>
            <a:ext cx="5543217" cy="1112507"/>
          </a:xfrm>
          <a:prstGeom prst="rect">
            <a:avLst/>
          </a:prstGeom>
        </p:spPr>
        <p:txBody>
          <a:bodyPr/>
          <a:lstStyle>
            <a:lvl1pPr marL="14288" indent="0" algn="l" defTabSz="457184"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913" indent="-342900" algn="l" defTabSz="447659"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438" indent="-130175" algn="l" defTabSz="457184"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963" indent="-136525" algn="l" defTabSz="457184"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713" indent="0" algn="l" defTabSz="457184"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2000" indent="-138113" algn="l" defTabSz="457184" rtl="0" eaLnBrk="1" latinLnBrk="0" hangingPunct="1">
              <a:spcBef>
                <a:spcPts val="100"/>
              </a:spcBef>
              <a:spcAft>
                <a:spcPts val="100"/>
              </a:spcAft>
              <a:buClr>
                <a:srgbClr val="FF8225"/>
              </a:buClr>
              <a:buFontTx/>
              <a:buBlip>
                <a:blip r:embed="rId4"/>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2000" indent="0" algn="l" defTabSz="457184" rtl="0" eaLnBrk="1" latinLnBrk="0" hangingPunct="1">
              <a:spcBef>
                <a:spcPts val="100"/>
              </a:spcBef>
              <a:spcAft>
                <a:spcPts val="100"/>
              </a:spcAft>
              <a:buClr>
                <a:srgbClr val="FF8225"/>
              </a:buClr>
              <a:buFontTx/>
              <a:buNone/>
              <a:tabLst/>
              <a:defRPr sz="1800" kern="1200">
                <a:solidFill>
                  <a:srgbClr val="484848"/>
                </a:solidFill>
                <a:latin typeface="Calibri" panose="020F0502020204030204" pitchFamily="34" charset="0"/>
                <a:ea typeface="+mn-ea"/>
                <a:cs typeface="Calibri" panose="020F050202020403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779229" lvl="4" indent="-285664">
              <a:buFont typeface="Wingdings" panose="05000000000000000000" pitchFamily="2" charset="2"/>
              <a:buChar char="ü"/>
            </a:pPr>
            <a:r>
              <a:rPr lang="pl-PL" sz="1400">
                <a:latin typeface="+mn-lt"/>
              </a:rPr>
              <a:t>Keycloak</a:t>
            </a:r>
          </a:p>
          <a:p>
            <a:pPr marL="779229" lvl="4" indent="-285664">
              <a:buFont typeface="Wingdings" panose="05000000000000000000" pitchFamily="2" charset="2"/>
              <a:buChar char="ü"/>
            </a:pPr>
            <a:r>
              <a:rPr lang="pl-PL" sz="1400">
                <a:latin typeface="+mn-lt"/>
              </a:rPr>
              <a:t>Envoy as central API Gateway, redirects further to Keycloak</a:t>
            </a:r>
          </a:p>
          <a:p>
            <a:pPr marL="779229" lvl="4" indent="-285664">
              <a:buFont typeface="Wingdings" panose="05000000000000000000" pitchFamily="2" charset="2"/>
              <a:buChar char="ü"/>
            </a:pPr>
            <a:r>
              <a:rPr lang="pl-PL" sz="1400">
                <a:latin typeface="+mn-lt"/>
              </a:rPr>
              <a:t>OPA – Open Policy Agent, for authorization scenarios</a:t>
            </a:r>
          </a:p>
          <a:p>
            <a:pPr marL="779229" lvl="4" indent="-285664">
              <a:buFont typeface="Wingdings" panose="05000000000000000000" pitchFamily="2" charset="2"/>
              <a:buChar char="ü"/>
            </a:pPr>
            <a:endParaRPr lang="pl-PL" sz="1400">
              <a:latin typeface="+mn-lt"/>
            </a:endParaRPr>
          </a:p>
        </p:txBody>
      </p:sp>
      <p:sp>
        <p:nvSpPr>
          <p:cNvPr id="2" name="Content Placeholder 6">
            <a:extLst>
              <a:ext uri="{FF2B5EF4-FFF2-40B4-BE49-F238E27FC236}">
                <a16:creationId xmlns:a16="http://schemas.microsoft.com/office/drawing/2014/main" id="{A51B7AA2-DD38-85EA-853A-5EE142287AB1}"/>
              </a:ext>
            </a:extLst>
          </p:cNvPr>
          <p:cNvSpPr txBox="1">
            <a:spLocks/>
          </p:cNvSpPr>
          <p:nvPr/>
        </p:nvSpPr>
        <p:spPr>
          <a:xfrm>
            <a:off x="821947" y="1303566"/>
            <a:ext cx="3788153" cy="364571"/>
          </a:xfrm>
          <a:prstGeom prst="rect">
            <a:avLst/>
          </a:prstGeom>
        </p:spPr>
        <p:txBody>
          <a:bodyPr vert="horz" lIns="0" tIns="0" rIns="0" bIns="0" rtlCol="0">
            <a:noAutofit/>
          </a:bodyPr>
          <a:lstStyle>
            <a:lvl1pPr marL="0" indent="-251924" algn="l" defTabSz="685594" rtl="0" eaLnBrk="1" latinLnBrk="0" hangingPunct="1">
              <a:lnSpc>
                <a:spcPct val="90000"/>
              </a:lnSpc>
              <a:spcBef>
                <a:spcPts val="750"/>
              </a:spcBef>
              <a:buClr>
                <a:srgbClr val="FF8225"/>
              </a:buClr>
              <a:buFont typeface="+mj-lt"/>
              <a:buAutoNum type="arabicPeriod"/>
              <a:defRPr sz="1899" b="1" kern="1200">
                <a:solidFill>
                  <a:srgbClr val="FF8225"/>
                </a:solidFill>
                <a:latin typeface="+mn-lt"/>
                <a:ea typeface="+mn-ea"/>
                <a:cs typeface="+mn-cs"/>
              </a:defRPr>
            </a:lvl1pPr>
            <a:lvl2pPr marL="0" indent="0" algn="l" defTabSz="685594" rtl="0" eaLnBrk="1" latinLnBrk="0" hangingPunct="1">
              <a:lnSpc>
                <a:spcPct val="100000"/>
              </a:lnSpc>
              <a:spcBef>
                <a:spcPts val="0"/>
              </a:spcBef>
              <a:buClr>
                <a:srgbClr val="FF8225"/>
              </a:buClr>
              <a:buFont typeface="Wingdings" pitchFamily="2" charset="2"/>
              <a:buNone/>
              <a:defRPr sz="1899" b="1" kern="1200">
                <a:solidFill>
                  <a:srgbClr val="FF8225"/>
                </a:solidFill>
                <a:latin typeface="+mn-lt"/>
                <a:ea typeface="+mn-ea"/>
                <a:cs typeface="+mn-cs"/>
              </a:defRPr>
            </a:lvl2pPr>
            <a:lvl3pPr marL="0" indent="0" algn="l" defTabSz="685594" rtl="0" eaLnBrk="1" latinLnBrk="0" hangingPunct="1">
              <a:lnSpc>
                <a:spcPts val="1600"/>
              </a:lnSpc>
              <a:spcBef>
                <a:spcPts val="375"/>
              </a:spcBef>
              <a:buClr>
                <a:srgbClr val="FF8225"/>
              </a:buClr>
              <a:buFontTx/>
              <a:buNone/>
              <a:defRPr sz="1400" kern="1200">
                <a:solidFill>
                  <a:srgbClr val="484848"/>
                </a:solidFill>
                <a:latin typeface="+mn-lt"/>
                <a:ea typeface="+mn-ea"/>
                <a:cs typeface="+mn-cs"/>
              </a:defRPr>
            </a:lvl3pPr>
            <a:lvl4pPr marL="107968" indent="-107968" algn="l" defTabSz="685594" rtl="0" eaLnBrk="1" latinLnBrk="0" hangingPunct="1">
              <a:lnSpc>
                <a:spcPct val="90000"/>
              </a:lnSpc>
              <a:spcBef>
                <a:spcPts val="375"/>
              </a:spcBef>
              <a:buClr>
                <a:srgbClr val="FF8225"/>
              </a:buClr>
              <a:buFontTx/>
              <a:buBlip>
                <a:blip r:embed="rId3"/>
              </a:buBlip>
              <a:defRPr sz="1400" kern="1200">
                <a:solidFill>
                  <a:srgbClr val="484848"/>
                </a:solidFill>
                <a:latin typeface="+mn-lt"/>
                <a:ea typeface="+mn-ea"/>
                <a:cs typeface="+mn-cs"/>
              </a:defRPr>
            </a:lvl4pPr>
            <a:lvl5pPr marL="1371189" indent="0" algn="l" defTabSz="685594" rtl="0" eaLnBrk="1" latinLnBrk="0" hangingPunct="1">
              <a:lnSpc>
                <a:spcPct val="90000"/>
              </a:lnSpc>
              <a:spcBef>
                <a:spcPts val="375"/>
              </a:spcBef>
              <a:buClr>
                <a:srgbClr val="FF8225"/>
              </a:buClr>
              <a:buFont typeface="Arial" panose="020B0604020202020204" pitchFamily="34" charset="0"/>
              <a:buNone/>
              <a:defRPr sz="1350" kern="1200">
                <a:solidFill>
                  <a:srgbClr val="484848"/>
                </a:solidFill>
                <a:latin typeface="+mn-lt"/>
                <a:ea typeface="+mn-ea"/>
                <a:cs typeface="+mn-cs"/>
              </a:defRPr>
            </a:lvl5pPr>
            <a:lvl6pPr marL="1885384"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181"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978"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776" indent="-171399" algn="l" defTabSz="68559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lnSpc>
                <a:spcPct val="100000"/>
              </a:lnSpc>
              <a:buNone/>
            </a:pPr>
            <a:r>
              <a:rPr lang="pl-PL" sz="1400"/>
              <a:t>Data Access and Identity Management</a:t>
            </a:r>
          </a:p>
        </p:txBody>
      </p:sp>
    </p:spTree>
    <p:extLst>
      <p:ext uri="{BB962C8B-B14F-4D97-AF65-F5344CB8AC3E}">
        <p14:creationId xmlns:p14="http://schemas.microsoft.com/office/powerpoint/2010/main" val="3616108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619D784-39C2-1344-9293-D29D12C413A0}"/>
              </a:ext>
            </a:extLst>
          </p:cNvPr>
          <p:cNvSpPr>
            <a:spLocks noGrp="1"/>
          </p:cNvSpPr>
          <p:nvPr>
            <p:ph type="body" sz="quarter" idx="10"/>
          </p:nvPr>
        </p:nvSpPr>
        <p:spPr/>
        <p:txBody>
          <a:bodyPr/>
          <a:lstStyle/>
          <a:p>
            <a:r>
              <a:rPr lang="pl-PL"/>
              <a:t>Paweł Turkowski</a:t>
            </a:r>
          </a:p>
        </p:txBody>
      </p:sp>
      <p:sp>
        <p:nvSpPr>
          <p:cNvPr id="3" name="Symbol zastępczy tekstu 2">
            <a:extLst>
              <a:ext uri="{FF2B5EF4-FFF2-40B4-BE49-F238E27FC236}">
                <a16:creationId xmlns:a16="http://schemas.microsoft.com/office/drawing/2014/main" id="{E276D3CC-EE83-CE4A-9684-2709C8F5920C}"/>
              </a:ext>
            </a:extLst>
          </p:cNvPr>
          <p:cNvSpPr>
            <a:spLocks noGrp="1"/>
          </p:cNvSpPr>
          <p:nvPr>
            <p:ph type="body" sz="quarter" idx="11"/>
          </p:nvPr>
        </p:nvSpPr>
        <p:spPr/>
        <p:txBody>
          <a:bodyPr>
            <a:normAutofit fontScale="92500" lnSpcReduction="10000"/>
          </a:bodyPr>
          <a:lstStyle/>
          <a:p>
            <a:r>
              <a:rPr lang="pl-PL"/>
              <a:t>pturkowski@cloudferro.com</a:t>
            </a:r>
          </a:p>
        </p:txBody>
      </p:sp>
    </p:spTree>
    <p:extLst>
      <p:ext uri="{BB962C8B-B14F-4D97-AF65-F5344CB8AC3E}">
        <p14:creationId xmlns:p14="http://schemas.microsoft.com/office/powerpoint/2010/main" val="71216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a:extLst>
              <a:ext uri="{FF2B5EF4-FFF2-40B4-BE49-F238E27FC236}">
                <a16:creationId xmlns:a16="http://schemas.microsoft.com/office/drawing/2014/main" id="{0367FA0B-B54D-51FE-A518-ADD8F60E90CE}"/>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7481328" y="1597"/>
            <a:ext cx="1667609" cy="2395140"/>
          </a:xfrm>
        </p:spPr>
      </p:pic>
      <p:sp>
        <p:nvSpPr>
          <p:cNvPr id="4" name="Symbol zastępczy tekstu 1">
            <a:extLst>
              <a:ext uri="{FF2B5EF4-FFF2-40B4-BE49-F238E27FC236}">
                <a16:creationId xmlns:a16="http://schemas.microsoft.com/office/drawing/2014/main" id="{C3F45F50-F7B5-F5E0-0771-0614D929FC71}"/>
              </a:ext>
            </a:extLst>
          </p:cNvPr>
          <p:cNvSpPr>
            <a:spLocks noGrp="1"/>
          </p:cNvSpPr>
          <p:nvPr>
            <p:ph type="body" sz="quarter" idx="11"/>
          </p:nvPr>
        </p:nvSpPr>
        <p:spPr>
          <a:xfrm>
            <a:off x="786161" y="1881155"/>
            <a:ext cx="7335284" cy="2730174"/>
          </a:xfrm>
        </p:spPr>
        <p:txBody>
          <a:bodyPr anchor="t">
            <a:noAutofit/>
          </a:bodyPr>
          <a:lstStyle/>
          <a:p>
            <a:pPr marL="456565" indent="-456565">
              <a:lnSpc>
                <a:spcPct val="100000"/>
              </a:lnSpc>
              <a:spcAft>
                <a:spcPts val="600"/>
              </a:spcAft>
              <a:buAutoNum type="arabicPeriod"/>
            </a:pPr>
            <a:r>
              <a:rPr lang="en-US" sz="2000" b="0"/>
              <a:t>CloudFerro</a:t>
            </a:r>
            <a:r>
              <a:rPr lang="pl-PL" sz="2000" b="0"/>
              <a:t>:</a:t>
            </a:r>
            <a:r>
              <a:rPr lang="en-US" sz="2000" b="0"/>
              <a:t> Introduction</a:t>
            </a:r>
            <a:r>
              <a:rPr lang="pl-PL" sz="2000" b="0"/>
              <a:t>, Services, </a:t>
            </a:r>
            <a:r>
              <a:rPr lang="en-US" sz="2000" b="0"/>
              <a:t>Technology</a:t>
            </a:r>
            <a:endParaRPr lang="pl-PL" sz="2000" b="0"/>
          </a:p>
          <a:p>
            <a:pPr marL="456565" indent="-456565">
              <a:lnSpc>
                <a:spcPct val="100000"/>
              </a:lnSpc>
              <a:spcAft>
                <a:spcPts val="600"/>
              </a:spcAft>
              <a:buAutoNum type="arabicPeriod"/>
            </a:pPr>
            <a:r>
              <a:rPr lang="en-US" sz="2000" b="0"/>
              <a:t>Identity </a:t>
            </a:r>
            <a:r>
              <a:rPr lang="pl-PL" sz="2000" b="0"/>
              <a:t>Management Tools in CloudFerro</a:t>
            </a:r>
            <a:endParaRPr lang="en-US" sz="2000" b="0"/>
          </a:p>
          <a:p>
            <a:pPr marL="456565" indent="-456565">
              <a:lnSpc>
                <a:spcPct val="100000"/>
              </a:lnSpc>
              <a:spcAft>
                <a:spcPts val="600"/>
              </a:spcAft>
              <a:buAutoNum type="arabicPeriod"/>
            </a:pPr>
            <a:r>
              <a:rPr lang="pl-PL" sz="2000" b="0"/>
              <a:t>Identity Case Study: Destination Earth Data Lake</a:t>
            </a:r>
            <a:endParaRPr lang="en-US" sz="2000" b="0"/>
          </a:p>
          <a:p>
            <a:pPr marL="456565" indent="-456565">
              <a:lnSpc>
                <a:spcPct val="100000"/>
              </a:lnSpc>
              <a:spcAft>
                <a:spcPts val="600"/>
              </a:spcAft>
              <a:buAutoNum type="arabicPeriod"/>
            </a:pPr>
            <a:endParaRPr lang="en-US" sz="2000" b="0"/>
          </a:p>
          <a:p>
            <a:pPr marL="456565" indent="-456565">
              <a:lnSpc>
                <a:spcPct val="100000"/>
              </a:lnSpc>
              <a:spcAft>
                <a:spcPts val="600"/>
              </a:spcAft>
              <a:buAutoNum type="arabicPeriod"/>
            </a:pPr>
            <a:endParaRPr lang="en-US" sz="2000" b="0"/>
          </a:p>
        </p:txBody>
      </p:sp>
    </p:spTree>
    <p:extLst>
      <p:ext uri="{BB962C8B-B14F-4D97-AF65-F5344CB8AC3E}">
        <p14:creationId xmlns:p14="http://schemas.microsoft.com/office/powerpoint/2010/main" val="16692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0289D5-62FF-3C88-C080-0FD74A9174E0}"/>
              </a:ext>
            </a:extLst>
          </p:cNvPr>
          <p:cNvSpPr>
            <a:spLocks noGrp="1"/>
          </p:cNvSpPr>
          <p:nvPr>
            <p:ph type="sldNum" sz="quarter" idx="4"/>
          </p:nvPr>
        </p:nvSpPr>
        <p:spPr/>
        <p:txBody>
          <a:bodyPr/>
          <a:lstStyle/>
          <a:p>
            <a:fld id="{EB62697A-9705-46B5-8CC3-00E526E87932}" type="slidenum">
              <a:rPr lang="pl-PL" smtClean="0"/>
              <a:pPr/>
              <a:t>3</a:t>
            </a:fld>
            <a:endParaRPr lang="pl-PL"/>
          </a:p>
        </p:txBody>
      </p:sp>
      <p:sp>
        <p:nvSpPr>
          <p:cNvPr id="3" name="Title 2">
            <a:extLst>
              <a:ext uri="{FF2B5EF4-FFF2-40B4-BE49-F238E27FC236}">
                <a16:creationId xmlns:a16="http://schemas.microsoft.com/office/drawing/2014/main" id="{AA476DD5-CB93-216C-1DB5-5E8C84D0787A}"/>
              </a:ext>
            </a:extLst>
          </p:cNvPr>
          <p:cNvSpPr>
            <a:spLocks noGrp="1"/>
          </p:cNvSpPr>
          <p:nvPr>
            <p:ph type="title"/>
          </p:nvPr>
        </p:nvSpPr>
        <p:spPr>
          <a:xfrm>
            <a:off x="896112" y="199480"/>
            <a:ext cx="8229600" cy="631100"/>
          </a:xfrm>
        </p:spPr>
        <p:txBody>
          <a:bodyPr/>
          <a:lstStyle/>
          <a:p>
            <a:r>
              <a:rPr lang="pl-PL">
                <a:solidFill>
                  <a:schemeClr val="tx1"/>
                </a:solidFill>
              </a:rPr>
              <a:t>CloudFerro – </a:t>
            </a:r>
            <a:r>
              <a:rPr lang="pl-PL" err="1">
                <a:solidFill>
                  <a:schemeClr val="tx1"/>
                </a:solidFill>
              </a:rPr>
              <a:t>who</a:t>
            </a:r>
            <a:r>
              <a:rPr lang="pl-PL">
                <a:solidFill>
                  <a:schemeClr val="tx1"/>
                </a:solidFill>
              </a:rPr>
              <a:t> we </a:t>
            </a:r>
            <a:r>
              <a:rPr lang="pl-PL" err="1">
                <a:solidFill>
                  <a:schemeClr val="tx1"/>
                </a:solidFill>
              </a:rPr>
              <a:t>are</a:t>
            </a:r>
            <a:endParaRPr lang="pl-PL">
              <a:solidFill>
                <a:schemeClr val="tx1"/>
              </a:solidFill>
            </a:endParaRPr>
          </a:p>
        </p:txBody>
      </p:sp>
      <p:sp>
        <p:nvSpPr>
          <p:cNvPr id="8" name="TextBox 7">
            <a:extLst>
              <a:ext uri="{FF2B5EF4-FFF2-40B4-BE49-F238E27FC236}">
                <a16:creationId xmlns:a16="http://schemas.microsoft.com/office/drawing/2014/main" id="{AEEA558C-F9B5-EF86-8D12-34E4844B765F}"/>
              </a:ext>
            </a:extLst>
          </p:cNvPr>
          <p:cNvSpPr txBox="1"/>
          <p:nvPr/>
        </p:nvSpPr>
        <p:spPr>
          <a:xfrm>
            <a:off x="582627" y="1315849"/>
            <a:ext cx="5470215" cy="3954929"/>
          </a:xfrm>
          <a:prstGeom prst="rect">
            <a:avLst/>
          </a:prstGeom>
          <a:noFill/>
        </p:spPr>
        <p:txBody>
          <a:bodyPr wrap="square">
            <a:spAutoFit/>
          </a:bodyPr>
          <a:lstStyle/>
          <a:p>
            <a:pPr marL="512763" lvl="1" indent="-285750">
              <a:lnSpc>
                <a:spcPts val="1500"/>
              </a:lnSpc>
              <a:spcBef>
                <a:spcPts val="0"/>
              </a:spcBef>
              <a:spcAft>
                <a:spcPts val="1200"/>
              </a:spcAft>
              <a:buClr>
                <a:srgbClr val="FF8225"/>
              </a:buClr>
              <a:buFont typeface="Arial" panose="020B0604020202020204" pitchFamily="34" charset="0"/>
              <a:buChar char="•"/>
            </a:pPr>
            <a:r>
              <a:rPr lang="pl-PL" sz="1400" b="1" err="1">
                <a:solidFill>
                  <a:schemeClr val="tx2"/>
                </a:solidFill>
              </a:rPr>
              <a:t>European</a:t>
            </a:r>
            <a:r>
              <a:rPr lang="pl-PL" sz="1400" b="1">
                <a:solidFill>
                  <a:schemeClr val="tx2"/>
                </a:solidFill>
              </a:rPr>
              <a:t>, </a:t>
            </a:r>
            <a:r>
              <a:rPr lang="pl-PL" sz="1400" b="1" err="1">
                <a:solidFill>
                  <a:schemeClr val="tx2"/>
                </a:solidFill>
              </a:rPr>
              <a:t>private</a:t>
            </a:r>
            <a:r>
              <a:rPr lang="pl-PL" sz="1400" b="1">
                <a:solidFill>
                  <a:schemeClr val="tx2"/>
                </a:solidFill>
              </a:rPr>
              <a:t>,</a:t>
            </a:r>
            <a:r>
              <a:rPr lang="en-US" sz="1400" b="1">
                <a:solidFill>
                  <a:schemeClr val="tx2"/>
                </a:solidFill>
              </a:rPr>
              <a:t> technological company </a:t>
            </a:r>
            <a:r>
              <a:rPr lang="pl-PL" sz="1400" err="1"/>
              <a:t>founded</a:t>
            </a:r>
            <a:r>
              <a:rPr lang="en-US" sz="1400"/>
              <a:t> in 2015</a:t>
            </a:r>
            <a:r>
              <a:rPr lang="pl-PL" sz="1400"/>
              <a:t>, </a:t>
            </a:r>
            <a:r>
              <a:rPr lang="pl-PL" sz="1400" err="1"/>
              <a:t>leveraging</a:t>
            </a:r>
            <a:r>
              <a:rPr lang="pl-PL" sz="1400"/>
              <a:t> </a:t>
            </a:r>
            <a:r>
              <a:rPr lang="pl-PL" sz="1400" err="1"/>
              <a:t>over</a:t>
            </a:r>
            <a:r>
              <a:rPr lang="pl-PL" sz="1400"/>
              <a:t> 20 </a:t>
            </a:r>
            <a:r>
              <a:rPr lang="pl-PL" sz="1400" err="1"/>
              <a:t>years</a:t>
            </a:r>
            <a:r>
              <a:rPr lang="pl-PL" sz="1400"/>
              <a:t> of </a:t>
            </a:r>
            <a:r>
              <a:rPr lang="pl-PL" sz="1400" err="1"/>
              <a:t>experience</a:t>
            </a:r>
            <a:r>
              <a:rPr lang="pl-PL" sz="1400"/>
              <a:t> of </a:t>
            </a:r>
            <a:r>
              <a:rPr lang="pl-PL" sz="1400" err="1"/>
              <a:t>its</a:t>
            </a:r>
            <a:r>
              <a:rPr lang="pl-PL" sz="1400"/>
              <a:t> team </a:t>
            </a:r>
            <a:r>
              <a:rPr lang="pl-PL" sz="1400" err="1"/>
              <a:t>members</a:t>
            </a:r>
            <a:r>
              <a:rPr lang="pl-PL" sz="1400"/>
              <a:t> in the IT </a:t>
            </a:r>
            <a:r>
              <a:rPr lang="pl-PL" sz="1400" err="1"/>
              <a:t>industry</a:t>
            </a:r>
            <a:endParaRPr lang="pl-PL" sz="1400"/>
          </a:p>
          <a:p>
            <a:pPr marL="512763" lvl="1" indent="-285750">
              <a:lnSpc>
                <a:spcPts val="1500"/>
              </a:lnSpc>
              <a:spcBef>
                <a:spcPts val="0"/>
              </a:spcBef>
              <a:spcAft>
                <a:spcPts val="1200"/>
              </a:spcAft>
              <a:buClr>
                <a:srgbClr val="FF8225"/>
              </a:buClr>
              <a:buFont typeface="Arial" panose="020B0604020202020204" pitchFamily="34" charset="0"/>
              <a:buChar char="•"/>
            </a:pPr>
            <a:r>
              <a:rPr lang="en-US" sz="1400"/>
              <a:t>Provider of </a:t>
            </a:r>
            <a:r>
              <a:rPr lang="pl-PL" sz="1400" b="1" err="1">
                <a:solidFill>
                  <a:schemeClr val="tx2"/>
                </a:solidFill>
              </a:rPr>
              <a:t>dedicated</a:t>
            </a:r>
            <a:r>
              <a:rPr lang="en-GB" sz="1400" b="1">
                <a:solidFill>
                  <a:schemeClr val="tx2"/>
                </a:solidFill>
              </a:rPr>
              <a:t> cloud </a:t>
            </a:r>
            <a:r>
              <a:rPr lang="pl-PL" sz="1400" b="1" err="1">
                <a:solidFill>
                  <a:schemeClr val="tx2"/>
                </a:solidFill>
              </a:rPr>
              <a:t>computing</a:t>
            </a:r>
            <a:r>
              <a:rPr lang="pl-PL" sz="1400" b="1">
                <a:solidFill>
                  <a:schemeClr val="tx2"/>
                </a:solidFill>
              </a:rPr>
              <a:t> </a:t>
            </a:r>
            <a:r>
              <a:rPr lang="en-GB" sz="1400" b="1">
                <a:solidFill>
                  <a:schemeClr val="tx2"/>
                </a:solidFill>
              </a:rPr>
              <a:t>services</a:t>
            </a:r>
          </a:p>
          <a:p>
            <a:pPr marL="512763" lvl="1" indent="-285750">
              <a:lnSpc>
                <a:spcPts val="1500"/>
              </a:lnSpc>
              <a:spcBef>
                <a:spcPts val="0"/>
              </a:spcBef>
              <a:spcAft>
                <a:spcPts val="1200"/>
              </a:spcAft>
              <a:buClr>
                <a:srgbClr val="FF8225"/>
              </a:buClr>
              <a:buFont typeface="Arial" panose="020B0604020202020204" pitchFamily="34" charset="0"/>
              <a:buChar char="•"/>
            </a:pPr>
            <a:r>
              <a:rPr lang="pl-PL" sz="1400" err="1"/>
              <a:t>Delivers</a:t>
            </a:r>
            <a:r>
              <a:rPr lang="en-GB" sz="1400"/>
              <a:t> and operates cloud platforms for </a:t>
            </a:r>
            <a:r>
              <a:rPr lang="pl-PL" sz="1400" b="1" err="1">
                <a:solidFill>
                  <a:schemeClr val="tx2"/>
                </a:solidFill>
              </a:rPr>
              <a:t>demanding</a:t>
            </a:r>
            <a:r>
              <a:rPr lang="en-GB" sz="1400" b="1"/>
              <a:t> </a:t>
            </a:r>
            <a:r>
              <a:rPr lang="en-GB" sz="1400" b="1">
                <a:solidFill>
                  <a:schemeClr val="tx2"/>
                </a:solidFill>
              </a:rPr>
              <a:t>markets</a:t>
            </a:r>
            <a:r>
              <a:rPr lang="pl-PL" sz="1400"/>
              <a:t>, </a:t>
            </a:r>
            <a:br>
              <a:rPr lang="pl-PL" sz="1400"/>
            </a:br>
            <a:r>
              <a:rPr lang="en-GB" sz="1400">
                <a:ea typeface="Calibri" panose="020F0502020204030204" pitchFamily="34" charset="0"/>
              </a:rPr>
              <a:t>such as the European space sector, </a:t>
            </a:r>
            <a:r>
              <a:rPr lang="en-US" sz="1400">
                <a:ea typeface="Calibri" panose="020F0502020204030204" pitchFamily="34" charset="0"/>
              </a:rPr>
              <a:t>climate research and science</a:t>
            </a:r>
          </a:p>
          <a:p>
            <a:pPr marL="512763" lvl="1" indent="-285750">
              <a:lnSpc>
                <a:spcPts val="1500"/>
              </a:lnSpc>
              <a:spcBef>
                <a:spcPts val="0"/>
              </a:spcBef>
              <a:spcAft>
                <a:spcPts val="1200"/>
              </a:spcAft>
              <a:buClr>
                <a:srgbClr val="FF8225"/>
              </a:buClr>
              <a:buFont typeface="Arial" panose="020B0604020202020204" pitchFamily="34" charset="0"/>
              <a:buChar char="•"/>
            </a:pPr>
            <a:r>
              <a:rPr lang="pl-PL" sz="1400" err="1"/>
              <a:t>Specialized</a:t>
            </a:r>
            <a:r>
              <a:rPr lang="pl-PL" sz="1400"/>
              <a:t> </a:t>
            </a:r>
            <a:r>
              <a:rPr lang="pl-PL" sz="1400" err="1"/>
              <a:t>at</a:t>
            </a:r>
            <a:r>
              <a:rPr lang="pl-PL" sz="1400"/>
              <a:t> </a:t>
            </a:r>
            <a:r>
              <a:rPr lang="pl-PL" sz="1400" err="1"/>
              <a:t>storing</a:t>
            </a:r>
            <a:r>
              <a:rPr lang="pl-PL" sz="1400"/>
              <a:t> and </a:t>
            </a:r>
            <a:r>
              <a:rPr lang="en-GB" sz="1400"/>
              <a:t>processing </a:t>
            </a:r>
            <a:r>
              <a:rPr lang="en-GB" sz="1400" b="1">
                <a:solidFill>
                  <a:schemeClr val="tx2"/>
                </a:solidFill>
              </a:rPr>
              <a:t>big data sets</a:t>
            </a:r>
            <a:r>
              <a:rPr lang="en-GB" sz="1400"/>
              <a:t>, </a:t>
            </a:r>
            <a:br>
              <a:rPr lang="en-GB" sz="1400"/>
            </a:br>
            <a:r>
              <a:rPr lang="pl-PL" sz="1400" err="1"/>
              <a:t>like</a:t>
            </a:r>
            <a:r>
              <a:rPr lang="en-GB" sz="1400"/>
              <a:t> </a:t>
            </a:r>
            <a:r>
              <a:rPr lang="en-GB" sz="1400" err="1"/>
              <a:t>multipetabyte</a:t>
            </a:r>
            <a:r>
              <a:rPr lang="en-GB" sz="1400"/>
              <a:t> repositories of Earth Observation satellite data</a:t>
            </a:r>
            <a:endParaRPr lang="pl-PL" sz="1400"/>
          </a:p>
          <a:p>
            <a:pPr marL="512763" lvl="1" indent="-285750">
              <a:lnSpc>
                <a:spcPts val="1500"/>
              </a:lnSpc>
              <a:spcBef>
                <a:spcPts val="0"/>
              </a:spcBef>
              <a:spcAft>
                <a:spcPts val="1200"/>
              </a:spcAft>
              <a:buClr>
                <a:srgbClr val="FF8225"/>
              </a:buClr>
              <a:buFont typeface="Arial" panose="020B0604020202020204" pitchFamily="34" charset="0"/>
              <a:buChar char="•"/>
            </a:pPr>
            <a:r>
              <a:rPr lang="pl-PL" sz="1400" err="1"/>
              <a:t>Provides</a:t>
            </a:r>
            <a:r>
              <a:rPr lang="pl-PL" sz="1400"/>
              <a:t> </a:t>
            </a:r>
            <a:r>
              <a:rPr lang="pl-PL" sz="1400" err="1">
                <a:latin typeface="Calibri" panose="020F0502020204030204" pitchFamily="34" charset="0"/>
                <a:cs typeface="Calibri" panose="020F0502020204030204" pitchFamily="34" charset="0"/>
              </a:rPr>
              <a:t>flexible</a:t>
            </a:r>
            <a:r>
              <a:rPr lang="pl-PL" sz="1400">
                <a:latin typeface="Calibri" panose="020F0502020204030204" pitchFamily="34" charset="0"/>
                <a:cs typeface="Calibri" panose="020F0502020204030204" pitchFamily="34" charset="0"/>
              </a:rPr>
              <a:t>, open-</a:t>
            </a:r>
            <a:r>
              <a:rPr lang="pl-PL" sz="1400" err="1">
                <a:latin typeface="Calibri" panose="020F0502020204030204" pitchFamily="34" charset="0"/>
                <a:cs typeface="Calibri" panose="020F0502020204030204" pitchFamily="34" charset="0"/>
              </a:rPr>
              <a:t>source</a:t>
            </a:r>
            <a:r>
              <a:rPr lang="pl-PL" sz="1400">
                <a:latin typeface="Calibri" panose="020F0502020204030204" pitchFamily="34" charset="0"/>
                <a:cs typeface="Calibri" panose="020F0502020204030204" pitchFamily="34" charset="0"/>
              </a:rPr>
              <a:t> </a:t>
            </a:r>
            <a:r>
              <a:rPr lang="pl-PL" sz="1400" err="1">
                <a:latin typeface="Calibri" panose="020F0502020204030204" pitchFamily="34" charset="0"/>
                <a:cs typeface="Calibri" panose="020F0502020204030204" pitchFamily="34" charset="0"/>
              </a:rPr>
              <a:t>based</a:t>
            </a:r>
            <a:r>
              <a:rPr lang="pl-PL" sz="1400">
                <a:latin typeface="Calibri" panose="020F0502020204030204" pitchFamily="34" charset="0"/>
                <a:cs typeface="Calibri" panose="020F0502020204030204" pitchFamily="34" charset="0"/>
              </a:rPr>
              <a:t>, </a:t>
            </a:r>
            <a:r>
              <a:rPr lang="pl-PL" sz="1400" err="1">
                <a:latin typeface="Calibri" panose="020F0502020204030204" pitchFamily="34" charset="0"/>
                <a:cs typeface="Calibri" panose="020F0502020204030204" pitchFamily="34" charset="0"/>
              </a:rPr>
              <a:t>tailor</a:t>
            </a:r>
            <a:r>
              <a:rPr lang="pl-PL" sz="1400">
                <a:latin typeface="Calibri" panose="020F0502020204030204" pitchFamily="34" charset="0"/>
                <a:cs typeface="Calibri" panose="020F0502020204030204" pitchFamily="34" charset="0"/>
              </a:rPr>
              <a:t> </a:t>
            </a:r>
            <a:r>
              <a:rPr lang="pl-PL" sz="1400" err="1">
                <a:latin typeface="Calibri" panose="020F0502020204030204" pitchFamily="34" charset="0"/>
                <a:cs typeface="Calibri" panose="020F0502020204030204" pitchFamily="34" charset="0"/>
              </a:rPr>
              <a:t>made</a:t>
            </a:r>
            <a:r>
              <a:rPr lang="pl-PL" sz="1400">
                <a:latin typeface="Calibri" panose="020F0502020204030204" pitchFamily="34" charset="0"/>
                <a:cs typeface="Calibri" panose="020F0502020204030204" pitchFamily="34" charset="0"/>
              </a:rPr>
              <a:t> </a:t>
            </a:r>
            <a:r>
              <a:rPr lang="pl-PL" sz="1400" err="1">
                <a:latin typeface="Calibri" panose="020F0502020204030204" pitchFamily="34" charset="0"/>
                <a:cs typeface="Calibri" panose="020F0502020204030204" pitchFamily="34" charset="0"/>
              </a:rPr>
              <a:t>cloud</a:t>
            </a:r>
            <a:r>
              <a:rPr lang="pl-PL" sz="1400">
                <a:latin typeface="Calibri" panose="020F0502020204030204" pitchFamily="34" charset="0"/>
                <a:cs typeface="Calibri" panose="020F0502020204030204" pitchFamily="34" charset="0"/>
              </a:rPr>
              <a:t> </a:t>
            </a:r>
            <a:r>
              <a:rPr lang="pl-PL" sz="1400" err="1">
                <a:latin typeface="Calibri" panose="020F0502020204030204" pitchFamily="34" charset="0"/>
                <a:cs typeface="Calibri" panose="020F0502020204030204" pitchFamily="34" charset="0"/>
              </a:rPr>
              <a:t>solutions</a:t>
            </a:r>
            <a:r>
              <a:rPr lang="pl-PL" sz="1400">
                <a:latin typeface="Calibri" panose="020F0502020204030204" pitchFamily="34" charset="0"/>
                <a:cs typeface="Calibri" panose="020F0502020204030204" pitchFamily="34" charset="0"/>
              </a:rPr>
              <a:t>, </a:t>
            </a:r>
            <a:r>
              <a:rPr lang="en-US" sz="1400">
                <a:latin typeface="Calibri" panose="020F0502020204030204" pitchFamily="34" charset="0"/>
                <a:cs typeface="Calibri" panose="020F0502020204030204" pitchFamily="34" charset="0"/>
              </a:rPr>
              <a:t>match</a:t>
            </a:r>
            <a:r>
              <a:rPr lang="pl-PL" sz="1400" err="1">
                <a:latin typeface="Calibri" panose="020F0502020204030204" pitchFamily="34" charset="0"/>
                <a:cs typeface="Calibri" panose="020F0502020204030204" pitchFamily="34" charset="0"/>
              </a:rPr>
              <a:t>ing</a:t>
            </a:r>
            <a:r>
              <a:rPr lang="en-US" sz="1400">
                <a:latin typeface="Calibri" panose="020F0502020204030204" pitchFamily="34" charset="0"/>
                <a:cs typeface="Calibri" panose="020F0502020204030204" pitchFamily="34" charset="0"/>
              </a:rPr>
              <a:t> best technical and organizational </a:t>
            </a:r>
            <a:r>
              <a:rPr lang="pl-PL" sz="1400" err="1">
                <a:latin typeface="Calibri" panose="020F0502020204030204" pitchFamily="34" charset="0"/>
                <a:cs typeface="Calibri" panose="020F0502020204030204" pitchFamily="34" charset="0"/>
              </a:rPr>
              <a:t>practices</a:t>
            </a:r>
            <a:r>
              <a:rPr lang="en-US" sz="1400">
                <a:latin typeface="Calibri" panose="020F0502020204030204" pitchFamily="34" charset="0"/>
                <a:cs typeface="Calibri" panose="020F0502020204030204" pitchFamily="34" charset="0"/>
              </a:rPr>
              <a:t> to business requirements</a:t>
            </a:r>
          </a:p>
          <a:p>
            <a:pPr marL="512763" lvl="1" indent="-285750">
              <a:lnSpc>
                <a:spcPts val="1500"/>
              </a:lnSpc>
              <a:spcBef>
                <a:spcPts val="0"/>
              </a:spcBef>
              <a:spcAft>
                <a:spcPts val="1200"/>
              </a:spcAft>
              <a:buClr>
                <a:srgbClr val="FF8225"/>
              </a:buClr>
              <a:buFont typeface="Arial" panose="020B0604020202020204" pitchFamily="34" charset="0"/>
              <a:buChar char="•"/>
            </a:pPr>
            <a:r>
              <a:rPr lang="pl-PL" sz="1400" err="1"/>
              <a:t>Achieved</a:t>
            </a:r>
            <a:r>
              <a:rPr lang="pl-PL" sz="1400"/>
              <a:t> </a:t>
            </a:r>
            <a:r>
              <a:rPr lang="pl-PL" sz="1400" b="1" err="1">
                <a:solidFill>
                  <a:schemeClr val="tx2"/>
                </a:solidFill>
              </a:rPr>
              <a:t>technological</a:t>
            </a:r>
            <a:r>
              <a:rPr lang="pl-PL" sz="1400" b="1">
                <a:solidFill>
                  <a:schemeClr val="tx2"/>
                </a:solidFill>
              </a:rPr>
              <a:t> </a:t>
            </a:r>
            <a:r>
              <a:rPr lang="pl-PL" sz="1400" b="1" err="1">
                <a:solidFill>
                  <a:schemeClr val="tx2"/>
                </a:solidFill>
              </a:rPr>
              <a:t>autonomy</a:t>
            </a:r>
            <a:r>
              <a:rPr lang="pl-PL" sz="1400" b="1">
                <a:solidFill>
                  <a:schemeClr val="tx2"/>
                </a:solidFill>
              </a:rPr>
              <a:t> </a:t>
            </a:r>
            <a:r>
              <a:rPr lang="pl-PL" sz="1400"/>
              <a:t>and </a:t>
            </a:r>
            <a:r>
              <a:rPr lang="pl-PL" sz="1400" err="1">
                <a:ea typeface="Calibri" panose="020F0502020204030204" pitchFamily="34" charset="0"/>
              </a:rPr>
              <a:t>g</a:t>
            </a:r>
            <a:r>
              <a:rPr lang="pl-PL" sz="1400" err="1"/>
              <a:t>uarantees</a:t>
            </a:r>
            <a:r>
              <a:rPr lang="pl-PL" sz="1400"/>
              <a:t> </a:t>
            </a:r>
            <a:r>
              <a:rPr lang="en-GB" sz="1400">
                <a:ea typeface="Calibri" panose="020F0502020204030204" pitchFamily="34" charset="0"/>
              </a:rPr>
              <a:t>reliability</a:t>
            </a:r>
            <a:r>
              <a:rPr lang="pl-PL" sz="1400"/>
              <a:t> </a:t>
            </a:r>
            <a:br>
              <a:rPr lang="pl-PL" sz="1400"/>
            </a:br>
            <a:r>
              <a:rPr lang="pl-PL" sz="1400"/>
              <a:t>and </a:t>
            </a:r>
            <a:r>
              <a:rPr lang="pl-PL" sz="1400" err="1"/>
              <a:t>independence</a:t>
            </a:r>
            <a:r>
              <a:rPr lang="pl-PL" sz="1400"/>
              <a:t> of </a:t>
            </a:r>
            <a:r>
              <a:rPr lang="pl-PL" sz="1400" err="1"/>
              <a:t>delivered</a:t>
            </a:r>
            <a:r>
              <a:rPr lang="pl-PL" sz="1400"/>
              <a:t> services </a:t>
            </a:r>
            <a:r>
              <a:rPr lang="pl-PL" sz="1400" err="1"/>
              <a:t>thanks</a:t>
            </a:r>
            <a:r>
              <a:rPr lang="pl-PL" sz="1400"/>
              <a:t> </a:t>
            </a:r>
            <a:r>
              <a:rPr lang="pl-PL" sz="1400" b="0">
                <a:solidFill>
                  <a:srgbClr val="484848"/>
                </a:solidFill>
              </a:rPr>
              <a:t>to ful </a:t>
            </a:r>
            <a:r>
              <a:rPr lang="pl-PL" sz="1400" b="0" err="1">
                <a:solidFill>
                  <a:srgbClr val="484848"/>
                </a:solidFill>
              </a:rPr>
              <a:t>control</a:t>
            </a:r>
            <a:r>
              <a:rPr lang="pl-PL" sz="1400" b="0">
                <a:solidFill>
                  <a:srgbClr val="484848"/>
                </a:solidFill>
              </a:rPr>
              <a:t> of </a:t>
            </a:r>
            <a:r>
              <a:rPr lang="pl-PL" sz="1400" b="0" err="1">
                <a:solidFill>
                  <a:srgbClr val="484848"/>
                </a:solidFill>
              </a:rPr>
              <a:t>technology</a:t>
            </a:r>
            <a:r>
              <a:rPr lang="pl-PL" sz="1400" b="0">
                <a:solidFill>
                  <a:srgbClr val="484848"/>
                </a:solidFill>
              </a:rPr>
              <a:t> </a:t>
            </a:r>
            <a:r>
              <a:rPr lang="pl-PL" sz="1400" b="0" err="1">
                <a:solidFill>
                  <a:srgbClr val="484848"/>
                </a:solidFill>
              </a:rPr>
              <a:t>stack</a:t>
            </a:r>
            <a:endParaRPr lang="pl-PL" sz="1400" b="0">
              <a:solidFill>
                <a:srgbClr val="484848"/>
              </a:solidFill>
            </a:endParaRPr>
          </a:p>
          <a:p>
            <a:pPr marL="299720" indent="-285750">
              <a:buClr>
                <a:srgbClr val="FF8225"/>
              </a:buClr>
              <a:buFont typeface="Arial" panose="020B0604020202020204" pitchFamily="34" charset="0"/>
              <a:buChar char="•"/>
            </a:pPr>
            <a:endParaRPr lang="en-US" sz="1600" b="1">
              <a:latin typeface="Calibri"/>
              <a:cs typeface="Calibri"/>
            </a:endParaRPr>
          </a:p>
        </p:txBody>
      </p:sp>
      <p:pic>
        <p:nvPicPr>
          <p:cNvPr id="7" name="Content Placeholder 6" descr="Map&#10;&#10;Description automatically generated">
            <a:extLst>
              <a:ext uri="{FF2B5EF4-FFF2-40B4-BE49-F238E27FC236}">
                <a16:creationId xmlns:a16="http://schemas.microsoft.com/office/drawing/2014/main" id="{A531963C-4FEB-C9F9-E811-2F4AA1AD166D}"/>
              </a:ext>
            </a:extLst>
          </p:cNvPr>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5845296" y="1480842"/>
            <a:ext cx="3298704" cy="2961685"/>
          </a:xfrm>
        </p:spPr>
      </p:pic>
    </p:spTree>
    <p:extLst>
      <p:ext uri="{BB962C8B-B14F-4D97-AF65-F5344CB8AC3E}">
        <p14:creationId xmlns:p14="http://schemas.microsoft.com/office/powerpoint/2010/main" val="77094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FC1E7E-2908-C44C-D0B6-7B07BF07F0E5}"/>
              </a:ext>
            </a:extLst>
          </p:cNvPr>
          <p:cNvSpPr>
            <a:spLocks noGrp="1"/>
          </p:cNvSpPr>
          <p:nvPr>
            <p:ph type="sldNum" sz="quarter" idx="4"/>
          </p:nvPr>
        </p:nvSpPr>
        <p:spPr/>
        <p:txBody>
          <a:bodyPr/>
          <a:lstStyle/>
          <a:p>
            <a:fld id="{EB62697A-9705-46B5-8CC3-00E526E87932}" type="slidenum">
              <a:rPr lang="pl-PL" smtClean="0"/>
              <a:pPr/>
              <a:t>4</a:t>
            </a:fld>
            <a:endParaRPr lang="pl-PL"/>
          </a:p>
        </p:txBody>
      </p:sp>
      <p:sp>
        <p:nvSpPr>
          <p:cNvPr id="3" name="Title 2">
            <a:extLst>
              <a:ext uri="{FF2B5EF4-FFF2-40B4-BE49-F238E27FC236}">
                <a16:creationId xmlns:a16="http://schemas.microsoft.com/office/drawing/2014/main" id="{3482EAF9-1E2A-A147-CD57-FAD32314AE69}"/>
              </a:ext>
            </a:extLst>
          </p:cNvPr>
          <p:cNvSpPr>
            <a:spLocks noGrp="1"/>
          </p:cNvSpPr>
          <p:nvPr>
            <p:ph type="title"/>
          </p:nvPr>
        </p:nvSpPr>
        <p:spPr>
          <a:xfrm>
            <a:off x="880452" y="194285"/>
            <a:ext cx="8229600" cy="631100"/>
          </a:xfrm>
        </p:spPr>
        <p:txBody>
          <a:bodyPr/>
          <a:lstStyle/>
          <a:p>
            <a:r>
              <a:rPr lang="pl-PL" b="0" i="0" u="none" strike="noStrike">
                <a:solidFill>
                  <a:srgbClr val="484848"/>
                </a:solidFill>
                <a:effectLst/>
                <a:latin typeface="Calibri" panose="020F0502020204030204" pitchFamily="34" charset="0"/>
              </a:rPr>
              <a:t>Company story</a:t>
            </a:r>
            <a:endParaRPr lang="pl-PL"/>
          </a:p>
        </p:txBody>
      </p:sp>
      <p:pic>
        <p:nvPicPr>
          <p:cNvPr id="6" name="Obraz 51" descr="Obraz zawierający tekst, clipart&#10;&#10;Opis wygenerowany automatycznie">
            <a:extLst>
              <a:ext uri="{FF2B5EF4-FFF2-40B4-BE49-F238E27FC236}">
                <a16:creationId xmlns:a16="http://schemas.microsoft.com/office/drawing/2014/main" id="{8D662AE0-FD85-5F73-5A1E-B51D655EDD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5747" y="1954256"/>
            <a:ext cx="574963" cy="290049"/>
          </a:xfrm>
          <a:prstGeom prst="rect">
            <a:avLst/>
          </a:prstGeom>
        </p:spPr>
      </p:pic>
      <p:cxnSp>
        <p:nvCxnSpPr>
          <p:cNvPr id="7" name="Strzałka osi czasu">
            <a:extLst>
              <a:ext uri="{FF2B5EF4-FFF2-40B4-BE49-F238E27FC236}">
                <a16:creationId xmlns:a16="http://schemas.microsoft.com/office/drawing/2014/main" id="{E562EACF-48C0-3331-2B5B-EC0EABBB23CF}"/>
              </a:ext>
            </a:extLst>
          </p:cNvPr>
          <p:cNvCxnSpPr>
            <a:cxnSpLocks/>
          </p:cNvCxnSpPr>
          <p:nvPr/>
        </p:nvCxnSpPr>
        <p:spPr>
          <a:xfrm flipV="1">
            <a:off x="243350" y="3527765"/>
            <a:ext cx="8848414" cy="20328"/>
          </a:xfrm>
          <a:prstGeom prst="straightConnector1">
            <a:avLst/>
          </a:prstGeom>
          <a:ln w="38100">
            <a:solidFill>
              <a:srgbClr val="FF8225"/>
            </a:solidFill>
            <a:tailEnd type="triangle"/>
          </a:ln>
        </p:spPr>
        <p:style>
          <a:lnRef idx="1">
            <a:schemeClr val="accent1"/>
          </a:lnRef>
          <a:fillRef idx="0">
            <a:schemeClr val="accent1"/>
          </a:fillRef>
          <a:effectRef idx="0">
            <a:schemeClr val="accent1"/>
          </a:effectRef>
          <a:fontRef idx="minor">
            <a:schemeClr val="tx1"/>
          </a:fontRef>
        </p:style>
      </p:cxnSp>
      <p:sp>
        <p:nvSpPr>
          <p:cNvPr id="8" name="Znacznik oś czasu 2016">
            <a:extLst>
              <a:ext uri="{FF2B5EF4-FFF2-40B4-BE49-F238E27FC236}">
                <a16:creationId xmlns:a16="http://schemas.microsoft.com/office/drawing/2014/main" id="{42F977E3-8686-0528-8DC3-D6A35B2A0953}"/>
              </a:ext>
            </a:extLst>
          </p:cNvPr>
          <p:cNvSpPr/>
          <p:nvPr/>
        </p:nvSpPr>
        <p:spPr>
          <a:xfrm>
            <a:off x="1478106" y="3450391"/>
            <a:ext cx="203555" cy="204983"/>
          </a:xfrm>
          <a:prstGeom prst="ellips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pl-PL" sz="1799" b="0" i="0" u="none" strike="noStrike" kern="1200" cap="none" spc="0" normalizeH="0" baseline="0" noProof="0">
              <a:ln>
                <a:noFill/>
              </a:ln>
              <a:solidFill>
                <a:srgbClr val="484848"/>
              </a:solidFill>
              <a:effectLst/>
              <a:uLnTx/>
              <a:uFillTx/>
              <a:latin typeface="Arial"/>
              <a:ea typeface="+mn-ea"/>
              <a:cs typeface="+mn-cs"/>
            </a:endParaRPr>
          </a:p>
        </p:txBody>
      </p:sp>
      <p:sp>
        <p:nvSpPr>
          <p:cNvPr id="9" name="Zancznik oś czasu 2017">
            <a:extLst>
              <a:ext uri="{FF2B5EF4-FFF2-40B4-BE49-F238E27FC236}">
                <a16:creationId xmlns:a16="http://schemas.microsoft.com/office/drawing/2014/main" id="{04CEECE1-944E-776E-259D-518CBAF67EEF}"/>
              </a:ext>
            </a:extLst>
          </p:cNvPr>
          <p:cNvSpPr/>
          <p:nvPr/>
        </p:nvSpPr>
        <p:spPr>
          <a:xfrm>
            <a:off x="2561128" y="3453490"/>
            <a:ext cx="203555" cy="204983"/>
          </a:xfrm>
          <a:prstGeom prst="ellips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pl-PL" sz="1799" b="0" i="0" u="none" strike="noStrike" kern="1200" cap="none" spc="0" normalizeH="0" baseline="0" noProof="0">
              <a:ln>
                <a:noFill/>
              </a:ln>
              <a:solidFill>
                <a:srgbClr val="484848"/>
              </a:solidFill>
              <a:effectLst/>
              <a:uLnTx/>
              <a:uFillTx/>
              <a:latin typeface="Arial"/>
              <a:ea typeface="+mn-ea"/>
              <a:cs typeface="+mn-cs"/>
            </a:endParaRPr>
          </a:p>
        </p:txBody>
      </p:sp>
      <p:sp>
        <p:nvSpPr>
          <p:cNvPr id="10" name="Znacznik oś czasu 2018 b">
            <a:extLst>
              <a:ext uri="{FF2B5EF4-FFF2-40B4-BE49-F238E27FC236}">
                <a16:creationId xmlns:a16="http://schemas.microsoft.com/office/drawing/2014/main" id="{AAA83DD3-4CAE-7265-0876-94C92883C414}"/>
              </a:ext>
            </a:extLst>
          </p:cNvPr>
          <p:cNvSpPr/>
          <p:nvPr/>
        </p:nvSpPr>
        <p:spPr>
          <a:xfrm>
            <a:off x="4832539" y="3434198"/>
            <a:ext cx="203555" cy="204983"/>
          </a:xfrm>
          <a:prstGeom prst="ellips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pl-PL" sz="1799" b="0" i="0" u="none" strike="noStrike" kern="1200" cap="none" spc="0" normalizeH="0" baseline="0" noProof="0">
              <a:ln>
                <a:noFill/>
              </a:ln>
              <a:solidFill>
                <a:srgbClr val="484848"/>
              </a:solidFill>
              <a:effectLst/>
              <a:uLnTx/>
              <a:uFillTx/>
              <a:latin typeface="Arial"/>
              <a:ea typeface="+mn-ea"/>
              <a:cs typeface="+mn-cs"/>
            </a:endParaRPr>
          </a:p>
        </p:txBody>
      </p:sp>
      <p:sp>
        <p:nvSpPr>
          <p:cNvPr id="11" name="Znacznik oś czasu 2018 a">
            <a:extLst>
              <a:ext uri="{FF2B5EF4-FFF2-40B4-BE49-F238E27FC236}">
                <a16:creationId xmlns:a16="http://schemas.microsoft.com/office/drawing/2014/main" id="{E37D6FB8-3069-5EF1-9F7B-9D5E75747F0B}"/>
              </a:ext>
            </a:extLst>
          </p:cNvPr>
          <p:cNvSpPr/>
          <p:nvPr/>
        </p:nvSpPr>
        <p:spPr>
          <a:xfrm>
            <a:off x="3763169" y="3434198"/>
            <a:ext cx="203555" cy="204983"/>
          </a:xfrm>
          <a:prstGeom prst="ellips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pl-PL" sz="1799" b="0" i="0" u="none" strike="noStrike" kern="1200" cap="none" spc="0" normalizeH="0" baseline="0" noProof="0">
              <a:ln>
                <a:noFill/>
              </a:ln>
              <a:solidFill>
                <a:srgbClr val="484848"/>
              </a:solidFill>
              <a:effectLst/>
              <a:uLnTx/>
              <a:uFillTx/>
              <a:latin typeface="Arial"/>
              <a:ea typeface="+mn-ea"/>
              <a:cs typeface="+mn-cs"/>
            </a:endParaRPr>
          </a:p>
        </p:txBody>
      </p:sp>
      <p:sp>
        <p:nvSpPr>
          <p:cNvPr id="12" name="Rok 2018 b">
            <a:extLst>
              <a:ext uri="{FF2B5EF4-FFF2-40B4-BE49-F238E27FC236}">
                <a16:creationId xmlns:a16="http://schemas.microsoft.com/office/drawing/2014/main" id="{2B694A44-ED0E-E499-A27C-429FCB3B8F42}"/>
              </a:ext>
            </a:extLst>
          </p:cNvPr>
          <p:cNvSpPr txBox="1"/>
          <p:nvPr/>
        </p:nvSpPr>
        <p:spPr>
          <a:xfrm>
            <a:off x="4479067" y="3660338"/>
            <a:ext cx="921826" cy="361592"/>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799" b="1"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2019</a:t>
            </a:r>
          </a:p>
        </p:txBody>
      </p:sp>
      <p:sp>
        <p:nvSpPr>
          <p:cNvPr id="13" name="Rok 2018 a">
            <a:extLst>
              <a:ext uri="{FF2B5EF4-FFF2-40B4-BE49-F238E27FC236}">
                <a16:creationId xmlns:a16="http://schemas.microsoft.com/office/drawing/2014/main" id="{6D048B7E-BA9A-BD0B-FA0D-17EF19D9F035}"/>
              </a:ext>
            </a:extLst>
          </p:cNvPr>
          <p:cNvSpPr txBox="1"/>
          <p:nvPr/>
        </p:nvSpPr>
        <p:spPr>
          <a:xfrm>
            <a:off x="3427693" y="3653062"/>
            <a:ext cx="860396" cy="361592"/>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799" b="1"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2018</a:t>
            </a:r>
          </a:p>
        </p:txBody>
      </p:sp>
      <p:sp>
        <p:nvSpPr>
          <p:cNvPr id="14" name="Rok 2017">
            <a:extLst>
              <a:ext uri="{FF2B5EF4-FFF2-40B4-BE49-F238E27FC236}">
                <a16:creationId xmlns:a16="http://schemas.microsoft.com/office/drawing/2014/main" id="{005E76A7-CFF7-C114-20A5-DBAD4CA98FD0}"/>
              </a:ext>
            </a:extLst>
          </p:cNvPr>
          <p:cNvSpPr txBox="1"/>
          <p:nvPr/>
        </p:nvSpPr>
        <p:spPr>
          <a:xfrm>
            <a:off x="2296985" y="3662148"/>
            <a:ext cx="744962" cy="361592"/>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799" b="1"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2017</a:t>
            </a:r>
          </a:p>
        </p:txBody>
      </p:sp>
      <p:sp>
        <p:nvSpPr>
          <p:cNvPr id="15" name="Rok 2016">
            <a:extLst>
              <a:ext uri="{FF2B5EF4-FFF2-40B4-BE49-F238E27FC236}">
                <a16:creationId xmlns:a16="http://schemas.microsoft.com/office/drawing/2014/main" id="{4D98C0CD-A980-A2E2-6E6B-46295DA8ECB9}"/>
              </a:ext>
            </a:extLst>
          </p:cNvPr>
          <p:cNvSpPr txBox="1"/>
          <p:nvPr/>
        </p:nvSpPr>
        <p:spPr>
          <a:xfrm>
            <a:off x="1203842" y="3660901"/>
            <a:ext cx="744962" cy="361592"/>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799" b="1"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2016</a:t>
            </a:r>
          </a:p>
        </p:txBody>
      </p:sp>
      <p:sp>
        <p:nvSpPr>
          <p:cNvPr id="16" name="Staff 2016">
            <a:extLst>
              <a:ext uri="{FF2B5EF4-FFF2-40B4-BE49-F238E27FC236}">
                <a16:creationId xmlns:a16="http://schemas.microsoft.com/office/drawing/2014/main" id="{60BBFAFB-0FCC-5B94-7511-980DEEF8CD17}"/>
              </a:ext>
            </a:extLst>
          </p:cNvPr>
          <p:cNvSpPr txBox="1"/>
          <p:nvPr/>
        </p:nvSpPr>
        <p:spPr>
          <a:xfrm>
            <a:off x="990673" y="4066612"/>
            <a:ext cx="1223888" cy="30777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14</a:t>
            </a:r>
          </a:p>
        </p:txBody>
      </p:sp>
      <p:sp>
        <p:nvSpPr>
          <p:cNvPr id="17" name="Staff 2018 b">
            <a:extLst>
              <a:ext uri="{FF2B5EF4-FFF2-40B4-BE49-F238E27FC236}">
                <a16:creationId xmlns:a16="http://schemas.microsoft.com/office/drawing/2014/main" id="{6B27447C-799B-AD7E-CD5E-200B782250A0}"/>
              </a:ext>
            </a:extLst>
          </p:cNvPr>
          <p:cNvSpPr txBox="1"/>
          <p:nvPr/>
        </p:nvSpPr>
        <p:spPr>
          <a:xfrm>
            <a:off x="4545979" y="4074081"/>
            <a:ext cx="828006" cy="30777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56</a:t>
            </a:r>
          </a:p>
        </p:txBody>
      </p:sp>
      <p:sp>
        <p:nvSpPr>
          <p:cNvPr id="18" name="Staf 2017">
            <a:extLst>
              <a:ext uri="{FF2B5EF4-FFF2-40B4-BE49-F238E27FC236}">
                <a16:creationId xmlns:a16="http://schemas.microsoft.com/office/drawing/2014/main" id="{D200DE7B-64E2-25A8-5731-172956082CC2}"/>
              </a:ext>
            </a:extLst>
          </p:cNvPr>
          <p:cNvSpPr txBox="1"/>
          <p:nvPr/>
        </p:nvSpPr>
        <p:spPr>
          <a:xfrm>
            <a:off x="1982105" y="4069074"/>
            <a:ext cx="1384619" cy="30777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24</a:t>
            </a:r>
          </a:p>
        </p:txBody>
      </p:sp>
      <p:sp>
        <p:nvSpPr>
          <p:cNvPr id="19" name="Staff 2018 a">
            <a:extLst>
              <a:ext uri="{FF2B5EF4-FFF2-40B4-BE49-F238E27FC236}">
                <a16:creationId xmlns:a16="http://schemas.microsoft.com/office/drawing/2014/main" id="{2D605D31-59C4-9D55-66CA-590E6B67EC2A}"/>
              </a:ext>
            </a:extLst>
          </p:cNvPr>
          <p:cNvSpPr txBox="1"/>
          <p:nvPr/>
        </p:nvSpPr>
        <p:spPr>
          <a:xfrm>
            <a:off x="3103395" y="4067857"/>
            <a:ext cx="1422202" cy="30777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32</a:t>
            </a:r>
          </a:p>
        </p:txBody>
      </p:sp>
      <p:sp>
        <p:nvSpPr>
          <p:cNvPr id="20" name="PB 2016">
            <a:extLst>
              <a:ext uri="{FF2B5EF4-FFF2-40B4-BE49-F238E27FC236}">
                <a16:creationId xmlns:a16="http://schemas.microsoft.com/office/drawing/2014/main" id="{497E4DC8-5E68-100A-C5D8-2C2CD2F5CF2F}"/>
              </a:ext>
            </a:extLst>
          </p:cNvPr>
          <p:cNvSpPr txBox="1"/>
          <p:nvPr/>
        </p:nvSpPr>
        <p:spPr>
          <a:xfrm>
            <a:off x="2074032" y="4415673"/>
            <a:ext cx="1258744" cy="30777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FF8225"/>
                </a:solidFill>
                <a:effectLst/>
                <a:uLnTx/>
                <a:uFillTx/>
                <a:latin typeface="Calibri" panose="020F0502020204030204" pitchFamily="34" charset="0"/>
                <a:ea typeface="+mn-ea"/>
                <a:cs typeface="Calibri" panose="020F0502020204030204" pitchFamily="34" charset="0"/>
              </a:rPr>
              <a:t>1,5 PB</a:t>
            </a:r>
          </a:p>
        </p:txBody>
      </p:sp>
      <p:sp>
        <p:nvSpPr>
          <p:cNvPr id="21" name="PB 2017">
            <a:extLst>
              <a:ext uri="{FF2B5EF4-FFF2-40B4-BE49-F238E27FC236}">
                <a16:creationId xmlns:a16="http://schemas.microsoft.com/office/drawing/2014/main" id="{41A848C3-5B53-7F03-5F02-A5A84C33AFC3}"/>
              </a:ext>
            </a:extLst>
          </p:cNvPr>
          <p:cNvSpPr txBox="1"/>
          <p:nvPr/>
        </p:nvSpPr>
        <p:spPr>
          <a:xfrm>
            <a:off x="3151879" y="4421375"/>
            <a:ext cx="1172438" cy="30777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FF8225"/>
                </a:solidFill>
                <a:effectLst/>
                <a:uLnTx/>
                <a:uFillTx/>
                <a:latin typeface="Calibri" panose="020F0502020204030204" pitchFamily="34" charset="0"/>
                <a:ea typeface="+mn-ea"/>
                <a:cs typeface="Calibri" panose="020F0502020204030204" pitchFamily="34" charset="0"/>
              </a:rPr>
              <a:t>4,5 PB </a:t>
            </a:r>
          </a:p>
        </p:txBody>
      </p:sp>
      <p:sp>
        <p:nvSpPr>
          <p:cNvPr id="22" name="PB 2018 a">
            <a:extLst>
              <a:ext uri="{FF2B5EF4-FFF2-40B4-BE49-F238E27FC236}">
                <a16:creationId xmlns:a16="http://schemas.microsoft.com/office/drawing/2014/main" id="{AB7F8919-ED94-7224-E3F7-67BF81D212AF}"/>
              </a:ext>
            </a:extLst>
          </p:cNvPr>
          <p:cNvSpPr txBox="1"/>
          <p:nvPr/>
        </p:nvSpPr>
        <p:spPr>
          <a:xfrm>
            <a:off x="4351192" y="4428399"/>
            <a:ext cx="1171932" cy="30777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FF8225"/>
                </a:solidFill>
                <a:effectLst/>
                <a:uLnTx/>
                <a:uFillTx/>
                <a:latin typeface="Calibri" panose="020F0502020204030204" pitchFamily="34" charset="0"/>
                <a:ea typeface="+mn-ea"/>
                <a:cs typeface="Calibri" panose="020F0502020204030204" pitchFamily="34" charset="0"/>
              </a:rPr>
              <a:t>13 PB </a:t>
            </a:r>
          </a:p>
        </p:txBody>
      </p:sp>
      <p:sp>
        <p:nvSpPr>
          <p:cNvPr id="23" name="PT 2018 b">
            <a:extLst>
              <a:ext uri="{FF2B5EF4-FFF2-40B4-BE49-F238E27FC236}">
                <a16:creationId xmlns:a16="http://schemas.microsoft.com/office/drawing/2014/main" id="{D911000C-94D7-B587-7644-577E5D31EADD}"/>
              </a:ext>
            </a:extLst>
          </p:cNvPr>
          <p:cNvSpPr txBox="1"/>
          <p:nvPr/>
        </p:nvSpPr>
        <p:spPr>
          <a:xfrm>
            <a:off x="5384205" y="4421374"/>
            <a:ext cx="1203011" cy="30777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FF8225"/>
                </a:solidFill>
                <a:effectLst/>
                <a:uLnTx/>
                <a:uFillTx/>
                <a:latin typeface="Calibri" panose="020F0502020204030204" pitchFamily="34" charset="0"/>
                <a:ea typeface="+mn-ea"/>
                <a:cs typeface="Calibri" panose="020F0502020204030204" pitchFamily="34" charset="0"/>
              </a:rPr>
              <a:t>20 PB </a:t>
            </a:r>
          </a:p>
        </p:txBody>
      </p:sp>
      <p:sp>
        <p:nvSpPr>
          <p:cNvPr id="24" name="Znacznik oś czasu 2016">
            <a:extLst>
              <a:ext uri="{FF2B5EF4-FFF2-40B4-BE49-F238E27FC236}">
                <a16:creationId xmlns:a16="http://schemas.microsoft.com/office/drawing/2014/main" id="{638A20A1-BC80-6628-F241-869672D5A597}"/>
              </a:ext>
            </a:extLst>
          </p:cNvPr>
          <p:cNvSpPr/>
          <p:nvPr/>
        </p:nvSpPr>
        <p:spPr>
          <a:xfrm>
            <a:off x="401668" y="3445602"/>
            <a:ext cx="203555" cy="204983"/>
          </a:xfrm>
          <a:prstGeom prst="ellips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pl-PL" sz="1799" b="0" i="0" u="none" strike="noStrike" kern="1200" cap="none" spc="0" normalizeH="0" baseline="0" noProof="0">
              <a:ln>
                <a:noFill/>
              </a:ln>
              <a:solidFill>
                <a:srgbClr val="484848"/>
              </a:solidFill>
              <a:effectLst/>
              <a:uLnTx/>
              <a:uFillTx/>
              <a:latin typeface="Arial"/>
              <a:ea typeface="+mn-ea"/>
              <a:cs typeface="+mn-cs"/>
            </a:endParaRPr>
          </a:p>
        </p:txBody>
      </p:sp>
      <p:sp>
        <p:nvSpPr>
          <p:cNvPr id="25" name="PB 2016">
            <a:extLst>
              <a:ext uri="{FF2B5EF4-FFF2-40B4-BE49-F238E27FC236}">
                <a16:creationId xmlns:a16="http://schemas.microsoft.com/office/drawing/2014/main" id="{875BD11D-B83B-B755-B269-F7C1AA0FBEF9}"/>
              </a:ext>
            </a:extLst>
          </p:cNvPr>
          <p:cNvSpPr txBox="1"/>
          <p:nvPr/>
        </p:nvSpPr>
        <p:spPr>
          <a:xfrm>
            <a:off x="990673" y="4418013"/>
            <a:ext cx="1357368" cy="523220"/>
          </a:xfrm>
          <a:prstGeom prst="rect">
            <a:avLst/>
          </a:prstGeom>
          <a:noFill/>
        </p:spPr>
        <p:txBody>
          <a:bodyPr wrap="square" lIns="91440" tIns="45720" rIns="91440" bIns="45720" rtlCol="0" anchor="t">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FF8225"/>
                </a:solidFill>
                <a:effectLst/>
                <a:uLnTx/>
                <a:uFillTx/>
                <a:latin typeface="Calibri"/>
                <a:ea typeface="+mn-ea"/>
                <a:cs typeface="Calibri"/>
              </a:rPr>
              <a:t>0,9 PB </a:t>
            </a: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FF8225"/>
                </a:solidFill>
                <a:effectLst/>
                <a:uLnTx/>
                <a:uFillTx/>
                <a:latin typeface="Calibri"/>
                <a:ea typeface="+mn-ea"/>
                <a:cs typeface="Calibri"/>
              </a:rPr>
              <a:t>of data*</a:t>
            </a:r>
          </a:p>
        </p:txBody>
      </p:sp>
      <p:sp>
        <p:nvSpPr>
          <p:cNvPr id="26" name="Znacznik oś czasu 2018 b">
            <a:extLst>
              <a:ext uri="{FF2B5EF4-FFF2-40B4-BE49-F238E27FC236}">
                <a16:creationId xmlns:a16="http://schemas.microsoft.com/office/drawing/2014/main" id="{F3121407-2A99-D89E-AA0D-CDFD3CFAA07F}"/>
              </a:ext>
            </a:extLst>
          </p:cNvPr>
          <p:cNvSpPr/>
          <p:nvPr/>
        </p:nvSpPr>
        <p:spPr>
          <a:xfrm>
            <a:off x="5925528" y="3434198"/>
            <a:ext cx="203555" cy="204983"/>
          </a:xfrm>
          <a:prstGeom prst="ellips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pl-PL" sz="1799" b="0" i="0" u="none" strike="noStrike" kern="1200" cap="none" spc="0" normalizeH="0" baseline="0" noProof="0">
              <a:ln>
                <a:noFill/>
              </a:ln>
              <a:solidFill>
                <a:srgbClr val="484848"/>
              </a:solidFill>
              <a:effectLst/>
              <a:uLnTx/>
              <a:uFillTx/>
              <a:latin typeface="Arial"/>
              <a:ea typeface="+mn-ea"/>
              <a:cs typeface="+mn-cs"/>
            </a:endParaRPr>
          </a:p>
        </p:txBody>
      </p:sp>
      <p:sp>
        <p:nvSpPr>
          <p:cNvPr id="27" name="Rok 2018 b">
            <a:extLst>
              <a:ext uri="{FF2B5EF4-FFF2-40B4-BE49-F238E27FC236}">
                <a16:creationId xmlns:a16="http://schemas.microsoft.com/office/drawing/2014/main" id="{B8A62DE0-C008-F0D8-9E4A-EC87A220B6E4}"/>
              </a:ext>
            </a:extLst>
          </p:cNvPr>
          <p:cNvSpPr txBox="1"/>
          <p:nvPr/>
        </p:nvSpPr>
        <p:spPr>
          <a:xfrm>
            <a:off x="5555882" y="3654570"/>
            <a:ext cx="921826" cy="361592"/>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799" b="1"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2020</a:t>
            </a:r>
          </a:p>
        </p:txBody>
      </p:sp>
      <p:sp>
        <p:nvSpPr>
          <p:cNvPr id="28" name="Staff 2018 b">
            <a:extLst>
              <a:ext uri="{FF2B5EF4-FFF2-40B4-BE49-F238E27FC236}">
                <a16:creationId xmlns:a16="http://schemas.microsoft.com/office/drawing/2014/main" id="{D1710471-94EF-22E8-6EA4-E58574D95F22}"/>
              </a:ext>
            </a:extLst>
          </p:cNvPr>
          <p:cNvSpPr txBox="1"/>
          <p:nvPr/>
        </p:nvSpPr>
        <p:spPr>
          <a:xfrm>
            <a:off x="5718954" y="4066098"/>
            <a:ext cx="541535" cy="30777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80  </a:t>
            </a:r>
          </a:p>
        </p:txBody>
      </p:sp>
      <p:pic>
        <p:nvPicPr>
          <p:cNvPr id="29" name="Obraz 76" descr="Obraz zawierający rysunek&#10;&#10;Opis wygenerowany automatycznie">
            <a:extLst>
              <a:ext uri="{FF2B5EF4-FFF2-40B4-BE49-F238E27FC236}">
                <a16:creationId xmlns:a16="http://schemas.microsoft.com/office/drawing/2014/main" id="{2EB8A476-ABB9-E490-AF4E-D8A99CD8FB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8634" y="2380846"/>
            <a:ext cx="841447" cy="299633"/>
          </a:xfrm>
          <a:prstGeom prst="rect">
            <a:avLst/>
          </a:prstGeom>
        </p:spPr>
      </p:pic>
      <p:pic>
        <p:nvPicPr>
          <p:cNvPr id="30" name="Obraz 78" descr="Obraz zawierający urządzenie&#10;&#10;Opis wygenerowany automatycznie">
            <a:extLst>
              <a:ext uri="{FF2B5EF4-FFF2-40B4-BE49-F238E27FC236}">
                <a16:creationId xmlns:a16="http://schemas.microsoft.com/office/drawing/2014/main" id="{672B1766-21B6-C5B0-4F51-5CD1E58580A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32002" y="2337436"/>
            <a:ext cx="511254" cy="402253"/>
          </a:xfrm>
          <a:prstGeom prst="rect">
            <a:avLst/>
          </a:prstGeom>
        </p:spPr>
      </p:pic>
      <p:pic>
        <p:nvPicPr>
          <p:cNvPr id="31" name="Obraz 79" descr="Obraz zawierający żywność, rysunek&#10;&#10;Opis wygenerowany automatycznie">
            <a:extLst>
              <a:ext uri="{FF2B5EF4-FFF2-40B4-BE49-F238E27FC236}">
                <a16:creationId xmlns:a16="http://schemas.microsoft.com/office/drawing/2014/main" id="{BD5502C1-CE76-DAC4-3D7F-64DCB39099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8570" y="1272796"/>
            <a:ext cx="788147" cy="317070"/>
          </a:xfrm>
          <a:prstGeom prst="rect">
            <a:avLst/>
          </a:prstGeom>
        </p:spPr>
      </p:pic>
      <p:pic>
        <p:nvPicPr>
          <p:cNvPr id="32" name="Obraz 80">
            <a:extLst>
              <a:ext uri="{FF2B5EF4-FFF2-40B4-BE49-F238E27FC236}">
                <a16:creationId xmlns:a16="http://schemas.microsoft.com/office/drawing/2014/main" id="{DC3AAE2A-424F-EA63-3399-C6D0E11A64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33569" y="2250630"/>
            <a:ext cx="1137495" cy="182337"/>
          </a:xfrm>
          <a:prstGeom prst="rect">
            <a:avLst/>
          </a:prstGeom>
        </p:spPr>
      </p:pic>
      <p:sp>
        <p:nvSpPr>
          <p:cNvPr id="33" name="Znacznik oś czasu 2018 b">
            <a:extLst>
              <a:ext uri="{FF2B5EF4-FFF2-40B4-BE49-F238E27FC236}">
                <a16:creationId xmlns:a16="http://schemas.microsoft.com/office/drawing/2014/main" id="{5CFA4500-2B08-CC98-9198-9783FD13AEEB}"/>
              </a:ext>
            </a:extLst>
          </p:cNvPr>
          <p:cNvSpPr/>
          <p:nvPr/>
        </p:nvSpPr>
        <p:spPr>
          <a:xfrm>
            <a:off x="7004749" y="3440981"/>
            <a:ext cx="203555" cy="204983"/>
          </a:xfrm>
          <a:prstGeom prst="ellips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pl-PL" sz="1799" b="0" i="0" u="none" strike="noStrike" kern="1200" cap="none" spc="0" normalizeH="0" baseline="0" noProof="0">
              <a:ln>
                <a:noFill/>
              </a:ln>
              <a:solidFill>
                <a:srgbClr val="484848"/>
              </a:solidFill>
              <a:effectLst/>
              <a:uLnTx/>
              <a:uFillTx/>
              <a:latin typeface="Arial"/>
              <a:ea typeface="+mn-ea"/>
              <a:cs typeface="+mn-cs"/>
            </a:endParaRPr>
          </a:p>
        </p:txBody>
      </p:sp>
      <p:sp>
        <p:nvSpPr>
          <p:cNvPr id="34" name="Rok 2018 b">
            <a:extLst>
              <a:ext uri="{FF2B5EF4-FFF2-40B4-BE49-F238E27FC236}">
                <a16:creationId xmlns:a16="http://schemas.microsoft.com/office/drawing/2014/main" id="{C3029C8A-2C3B-41CA-1CE7-3F7A2752E6BB}"/>
              </a:ext>
            </a:extLst>
          </p:cNvPr>
          <p:cNvSpPr txBox="1"/>
          <p:nvPr/>
        </p:nvSpPr>
        <p:spPr>
          <a:xfrm>
            <a:off x="6612521" y="3662062"/>
            <a:ext cx="921826" cy="361592"/>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799" b="1"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2021</a:t>
            </a:r>
          </a:p>
        </p:txBody>
      </p:sp>
      <p:sp>
        <p:nvSpPr>
          <p:cNvPr id="35" name="pole tekstowe 83">
            <a:extLst>
              <a:ext uri="{FF2B5EF4-FFF2-40B4-BE49-F238E27FC236}">
                <a16:creationId xmlns:a16="http://schemas.microsoft.com/office/drawing/2014/main" id="{FA495654-3DDA-0426-FE97-AD6A6F7481C1}"/>
              </a:ext>
            </a:extLst>
          </p:cNvPr>
          <p:cNvSpPr txBox="1"/>
          <p:nvPr/>
        </p:nvSpPr>
        <p:spPr>
          <a:xfrm>
            <a:off x="6087620" y="1981131"/>
            <a:ext cx="550303" cy="215444"/>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LTA</a:t>
            </a:r>
            <a:endParaRPr kumimoji="0" lang="en-GB" sz="1800" b="1" i="0" u="none" strike="noStrike" kern="1200" cap="none" spc="0" normalizeH="0" baseline="0" noProof="0">
              <a:ln>
                <a:noFill/>
              </a:ln>
              <a:solidFill>
                <a:srgbClr val="002060"/>
              </a:solidFill>
              <a:effectLst/>
              <a:uLnTx/>
              <a:uFillTx/>
              <a:latin typeface="Arial"/>
              <a:ea typeface="+mn-ea"/>
              <a:cs typeface="+mn-cs"/>
            </a:endParaRPr>
          </a:p>
        </p:txBody>
      </p:sp>
      <p:pic>
        <p:nvPicPr>
          <p:cNvPr id="36" name="Obraz 84" descr="Obraz zawierający tekst, clipart&#10;&#10;Opis wygenerowany automatycznie">
            <a:extLst>
              <a:ext uri="{FF2B5EF4-FFF2-40B4-BE49-F238E27FC236}">
                <a16:creationId xmlns:a16="http://schemas.microsoft.com/office/drawing/2014/main" id="{6F2C6CBE-7483-0C3B-CB4F-65077CCD39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47569" y="2483999"/>
            <a:ext cx="600089" cy="272112"/>
          </a:xfrm>
          <a:prstGeom prst="rect">
            <a:avLst/>
          </a:prstGeom>
        </p:spPr>
      </p:pic>
      <p:sp>
        <p:nvSpPr>
          <p:cNvPr id="37" name="Staff 2018 b">
            <a:extLst>
              <a:ext uri="{FF2B5EF4-FFF2-40B4-BE49-F238E27FC236}">
                <a16:creationId xmlns:a16="http://schemas.microsoft.com/office/drawing/2014/main" id="{159695F3-F68B-43C7-5350-EA02A8F4DBA1}"/>
              </a:ext>
            </a:extLst>
          </p:cNvPr>
          <p:cNvSpPr txBox="1"/>
          <p:nvPr/>
        </p:nvSpPr>
        <p:spPr>
          <a:xfrm>
            <a:off x="6795443" y="4064826"/>
            <a:ext cx="541535" cy="30777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120  </a:t>
            </a:r>
          </a:p>
        </p:txBody>
      </p:sp>
      <p:sp>
        <p:nvSpPr>
          <p:cNvPr id="38" name="PT 2018 b">
            <a:extLst>
              <a:ext uri="{FF2B5EF4-FFF2-40B4-BE49-F238E27FC236}">
                <a16:creationId xmlns:a16="http://schemas.microsoft.com/office/drawing/2014/main" id="{8FDDCE3D-8D47-3052-EABB-DDA19ED289ED}"/>
              </a:ext>
            </a:extLst>
          </p:cNvPr>
          <p:cNvSpPr txBox="1"/>
          <p:nvPr/>
        </p:nvSpPr>
        <p:spPr>
          <a:xfrm>
            <a:off x="7628804" y="4409962"/>
            <a:ext cx="1203011" cy="307777"/>
          </a:xfrm>
          <a:prstGeom prst="rect">
            <a:avLst/>
          </a:prstGeom>
          <a:noFill/>
        </p:spPr>
        <p:txBody>
          <a:bodyPr wrap="square" lIns="91440" tIns="45720" rIns="91440" bIns="45720" rtlCol="0" anchor="t">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FF8225"/>
                </a:solidFill>
                <a:effectLst/>
                <a:uLnTx/>
                <a:uFillTx/>
                <a:latin typeface="Calibri"/>
                <a:ea typeface="+mn-ea"/>
                <a:cs typeface="Calibri"/>
              </a:rPr>
              <a:t>34 PB </a:t>
            </a:r>
            <a:endParaRPr kumimoji="0" lang="pl-PL" sz="1400" b="1" i="0" u="none" strike="noStrike" kern="1200" cap="none" spc="0" normalizeH="0" baseline="0" noProof="0">
              <a:ln>
                <a:noFill/>
              </a:ln>
              <a:solidFill>
                <a:srgbClr val="FF8225"/>
              </a:solidFill>
              <a:effectLst/>
              <a:uLnTx/>
              <a:uFillTx/>
              <a:latin typeface="Calibri" panose="020F0502020204030204" pitchFamily="34" charset="0"/>
              <a:ea typeface="+mn-ea"/>
              <a:cs typeface="Calibri" panose="020F0502020204030204" pitchFamily="34" charset="0"/>
            </a:endParaRPr>
          </a:p>
        </p:txBody>
      </p:sp>
      <p:pic>
        <p:nvPicPr>
          <p:cNvPr id="39" name="Picture 2">
            <a:extLst>
              <a:ext uri="{FF2B5EF4-FFF2-40B4-BE49-F238E27FC236}">
                <a16:creationId xmlns:a16="http://schemas.microsoft.com/office/drawing/2014/main" id="{B3BB0E13-30D5-574D-B02D-118244122A3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17193" y="2276484"/>
            <a:ext cx="644704" cy="510242"/>
          </a:xfrm>
          <a:prstGeom prst="rect">
            <a:avLst/>
          </a:prstGeom>
          <a:noFill/>
          <a:extLst>
            <a:ext uri="{909E8E84-426E-40DD-AFC4-6F175D3DCCD1}">
              <a14:hiddenFill xmlns:a14="http://schemas.microsoft.com/office/drawing/2010/main">
                <a:solidFill>
                  <a:srgbClr val="FFFFFF"/>
                </a:solidFill>
              </a14:hiddenFill>
            </a:ext>
          </a:extLst>
        </p:spPr>
      </p:pic>
      <p:sp>
        <p:nvSpPr>
          <p:cNvPr id="40" name="pole tekstowe 89">
            <a:extLst>
              <a:ext uri="{FF2B5EF4-FFF2-40B4-BE49-F238E27FC236}">
                <a16:creationId xmlns:a16="http://schemas.microsoft.com/office/drawing/2014/main" id="{973EEF25-CE7E-E010-B655-3438605593EE}"/>
              </a:ext>
            </a:extLst>
          </p:cNvPr>
          <p:cNvSpPr txBox="1"/>
          <p:nvPr/>
        </p:nvSpPr>
        <p:spPr>
          <a:xfrm>
            <a:off x="6612649" y="2733230"/>
            <a:ext cx="1098327" cy="261610"/>
          </a:xfrm>
          <a:prstGeom prst="rect">
            <a:avLst/>
          </a:prstGeom>
          <a:noFill/>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a:ln>
                  <a:noFill/>
                </a:ln>
                <a:solidFill>
                  <a:srgbClr val="163B8E"/>
                </a:solidFill>
                <a:effectLst/>
                <a:uLnTx/>
                <a:uFillTx/>
                <a:latin typeface="Calibri" panose="020F0502020204030204" pitchFamily="34" charset="0"/>
                <a:ea typeface="+mn-ea"/>
                <a:cs typeface="+mn-cs"/>
              </a:rPr>
              <a:t>ELASTICITY</a:t>
            </a:r>
            <a:endParaRPr kumimoji="0" lang="en-US" sz="1100" b="1" i="0" u="none" strike="noStrike" kern="1200" cap="none" spc="0" normalizeH="0" baseline="0" noProof="0">
              <a:ln>
                <a:noFill/>
              </a:ln>
              <a:solidFill>
                <a:srgbClr val="484848"/>
              </a:solidFill>
              <a:effectLst/>
              <a:uLnTx/>
              <a:uFillTx/>
              <a:latin typeface="Segoe UI" panose="020B0502040204020203" pitchFamily="34" charset="0"/>
              <a:ea typeface="+mn-ea"/>
              <a:cs typeface="+mn-cs"/>
            </a:endParaRPr>
          </a:p>
        </p:txBody>
      </p:sp>
      <p:sp>
        <p:nvSpPr>
          <p:cNvPr id="41" name="Rok 2018 b">
            <a:extLst>
              <a:ext uri="{FF2B5EF4-FFF2-40B4-BE49-F238E27FC236}">
                <a16:creationId xmlns:a16="http://schemas.microsoft.com/office/drawing/2014/main" id="{ABECA292-FB1E-6C4B-5B5D-985722448DB7}"/>
              </a:ext>
            </a:extLst>
          </p:cNvPr>
          <p:cNvSpPr txBox="1"/>
          <p:nvPr/>
        </p:nvSpPr>
        <p:spPr>
          <a:xfrm>
            <a:off x="7832034" y="3659188"/>
            <a:ext cx="784818" cy="361592"/>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799" b="1"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2022</a:t>
            </a:r>
          </a:p>
        </p:txBody>
      </p:sp>
      <p:sp>
        <p:nvSpPr>
          <p:cNvPr id="42" name="Staff 2018 b">
            <a:extLst>
              <a:ext uri="{FF2B5EF4-FFF2-40B4-BE49-F238E27FC236}">
                <a16:creationId xmlns:a16="http://schemas.microsoft.com/office/drawing/2014/main" id="{1BDEA364-A534-B308-13FA-B95A4DAA6888}"/>
              </a:ext>
            </a:extLst>
          </p:cNvPr>
          <p:cNvSpPr txBox="1"/>
          <p:nvPr/>
        </p:nvSpPr>
        <p:spPr>
          <a:xfrm>
            <a:off x="7883951" y="4065658"/>
            <a:ext cx="697807" cy="30777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&gt;160  </a:t>
            </a:r>
          </a:p>
        </p:txBody>
      </p:sp>
      <p:sp>
        <p:nvSpPr>
          <p:cNvPr id="43" name="PT 2018 b">
            <a:extLst>
              <a:ext uri="{FF2B5EF4-FFF2-40B4-BE49-F238E27FC236}">
                <a16:creationId xmlns:a16="http://schemas.microsoft.com/office/drawing/2014/main" id="{59A836B0-4F54-62A9-9C65-D743ACEC8B6D}"/>
              </a:ext>
            </a:extLst>
          </p:cNvPr>
          <p:cNvSpPr txBox="1"/>
          <p:nvPr/>
        </p:nvSpPr>
        <p:spPr>
          <a:xfrm>
            <a:off x="6690696" y="4425227"/>
            <a:ext cx="832762" cy="307777"/>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FF8225"/>
                </a:solidFill>
                <a:effectLst/>
                <a:uLnTx/>
                <a:uFillTx/>
                <a:latin typeface="Calibri" panose="020F0502020204030204" pitchFamily="34" charset="0"/>
                <a:ea typeface="+mn-ea"/>
                <a:cs typeface="Calibri" panose="020F0502020204030204" pitchFamily="34" charset="0"/>
              </a:rPr>
              <a:t>25 PB </a:t>
            </a:r>
          </a:p>
        </p:txBody>
      </p:sp>
      <p:sp>
        <p:nvSpPr>
          <p:cNvPr id="44" name="Znacznik oś czasu 2018 b">
            <a:extLst>
              <a:ext uri="{FF2B5EF4-FFF2-40B4-BE49-F238E27FC236}">
                <a16:creationId xmlns:a16="http://schemas.microsoft.com/office/drawing/2014/main" id="{237AE922-2B6D-0100-C4A2-91941EA973FE}"/>
              </a:ext>
            </a:extLst>
          </p:cNvPr>
          <p:cNvSpPr/>
          <p:nvPr/>
        </p:nvSpPr>
        <p:spPr>
          <a:xfrm>
            <a:off x="8157256" y="3439977"/>
            <a:ext cx="203555" cy="204983"/>
          </a:xfrm>
          <a:prstGeom prst="ellipse">
            <a:avLst/>
          </a:prstGeom>
          <a:solidFill>
            <a:srgbClr val="FF8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pl-PL" sz="1799" b="0" i="0" u="none" strike="noStrike" kern="1200" cap="none" spc="0" normalizeH="0" baseline="0" noProof="0">
              <a:ln>
                <a:noFill/>
              </a:ln>
              <a:solidFill>
                <a:srgbClr val="484848"/>
              </a:solidFill>
              <a:effectLst/>
              <a:uLnTx/>
              <a:uFillTx/>
              <a:latin typeface="Arial"/>
              <a:ea typeface="+mn-ea"/>
              <a:cs typeface="+mn-cs"/>
            </a:endParaRPr>
          </a:p>
        </p:txBody>
      </p:sp>
      <p:pic>
        <p:nvPicPr>
          <p:cNvPr id="45" name="Picture 4">
            <a:extLst>
              <a:ext uri="{FF2B5EF4-FFF2-40B4-BE49-F238E27FC236}">
                <a16:creationId xmlns:a16="http://schemas.microsoft.com/office/drawing/2014/main" id="{94A8B512-039E-82C1-D7CB-7CC1434FCFC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610235" y="1552745"/>
            <a:ext cx="907305" cy="309822"/>
          </a:xfrm>
          <a:prstGeom prst="rect">
            <a:avLst/>
          </a:prstGeom>
          <a:noFill/>
          <a:extLst>
            <a:ext uri="{909E8E84-426E-40DD-AFC4-6F175D3DCCD1}">
              <a14:hiddenFill xmlns:a14="http://schemas.microsoft.com/office/drawing/2010/main">
                <a:solidFill>
                  <a:srgbClr val="FFFFFF"/>
                </a:solidFill>
              </a14:hiddenFill>
            </a:ext>
          </a:extLst>
        </p:spPr>
      </p:pic>
      <p:pic>
        <p:nvPicPr>
          <p:cNvPr id="46" name="Obraz 53" descr="Obraz zawierający tekst&#10;&#10;Opis wygenerowany automatycznie">
            <a:extLst>
              <a:ext uri="{FF2B5EF4-FFF2-40B4-BE49-F238E27FC236}">
                <a16:creationId xmlns:a16="http://schemas.microsoft.com/office/drawing/2014/main" id="{AA574EC2-A946-6D33-5FFA-0ABC272B7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63502" y="1176104"/>
            <a:ext cx="1047691" cy="303487"/>
          </a:xfrm>
          <a:prstGeom prst="rect">
            <a:avLst/>
          </a:prstGeom>
        </p:spPr>
      </p:pic>
      <p:pic>
        <p:nvPicPr>
          <p:cNvPr id="47" name="Obraz 116" descr="Obraz zawierający tekst, clipart&#10;&#10;Opis wygenerowany automatycznie">
            <a:extLst>
              <a:ext uri="{FF2B5EF4-FFF2-40B4-BE49-F238E27FC236}">
                <a16:creationId xmlns:a16="http://schemas.microsoft.com/office/drawing/2014/main" id="{84C1AB43-7C2F-AF6D-699C-3B44C0523AA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66441" y="2640418"/>
            <a:ext cx="669377" cy="337678"/>
          </a:xfrm>
          <a:prstGeom prst="rect">
            <a:avLst/>
          </a:prstGeom>
        </p:spPr>
      </p:pic>
      <p:sp>
        <p:nvSpPr>
          <p:cNvPr id="48" name="pole tekstowe 90">
            <a:extLst>
              <a:ext uri="{FF2B5EF4-FFF2-40B4-BE49-F238E27FC236}">
                <a16:creationId xmlns:a16="http://schemas.microsoft.com/office/drawing/2014/main" id="{73D065E8-3DAE-0E07-1538-A9009027DCDE}"/>
              </a:ext>
            </a:extLst>
          </p:cNvPr>
          <p:cNvSpPr txBox="1"/>
          <p:nvPr/>
        </p:nvSpPr>
        <p:spPr>
          <a:xfrm>
            <a:off x="8242252" y="2677377"/>
            <a:ext cx="550303" cy="246221"/>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HPC</a:t>
            </a:r>
            <a:endParaRPr kumimoji="0" lang="en-GB" sz="1800" b="1" i="0" u="none" strike="noStrike" kern="1200" cap="none" spc="0" normalizeH="0" baseline="0" noProof="0">
              <a:ln>
                <a:noFill/>
              </a:ln>
              <a:solidFill>
                <a:srgbClr val="002060"/>
              </a:solidFill>
              <a:effectLst/>
              <a:uLnTx/>
              <a:uFillTx/>
              <a:latin typeface="Arial"/>
              <a:ea typeface="+mn-ea"/>
              <a:cs typeface="+mn-cs"/>
            </a:endParaRPr>
          </a:p>
        </p:txBody>
      </p:sp>
      <p:sp>
        <p:nvSpPr>
          <p:cNvPr id="49" name="pole tekstowe 1">
            <a:extLst>
              <a:ext uri="{FF2B5EF4-FFF2-40B4-BE49-F238E27FC236}">
                <a16:creationId xmlns:a16="http://schemas.microsoft.com/office/drawing/2014/main" id="{1188D498-B0DF-55A4-566C-741CB70E4B45}"/>
              </a:ext>
            </a:extLst>
          </p:cNvPr>
          <p:cNvSpPr txBox="1"/>
          <p:nvPr/>
        </p:nvSpPr>
        <p:spPr>
          <a:xfrm>
            <a:off x="7929579" y="2906236"/>
            <a:ext cx="748564" cy="215444"/>
          </a:xfrm>
          <a:prstGeom prst="rect">
            <a:avLst/>
          </a:prstGeom>
          <a:noFill/>
        </p:spPr>
        <p:txBody>
          <a:bodyPr wrap="square" lIns="0" tIns="0" rIns="0" bIns="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Pilot</a:t>
            </a:r>
            <a:endParaRPr kumimoji="0" lang="en-GB" sz="2399" b="1" i="0" u="none" strike="noStrike" kern="1200" cap="none" spc="0" normalizeH="0" baseline="0" noProof="0">
              <a:ln>
                <a:noFill/>
              </a:ln>
              <a:solidFill>
                <a:srgbClr val="002060"/>
              </a:solidFill>
              <a:effectLst/>
              <a:uLnTx/>
              <a:uFillTx/>
              <a:latin typeface="Arial"/>
              <a:ea typeface="+mn-ea"/>
              <a:cs typeface="+mn-cs"/>
            </a:endParaRPr>
          </a:p>
        </p:txBody>
      </p:sp>
      <p:pic>
        <p:nvPicPr>
          <p:cNvPr id="50" name="Picture 2">
            <a:extLst>
              <a:ext uri="{FF2B5EF4-FFF2-40B4-BE49-F238E27FC236}">
                <a16:creationId xmlns:a16="http://schemas.microsoft.com/office/drawing/2014/main" id="{1685CE5D-7289-9437-2955-C3ED5BDA9520}"/>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951158" y="1798281"/>
            <a:ext cx="636817" cy="504000"/>
          </a:xfrm>
          <a:prstGeom prst="rect">
            <a:avLst/>
          </a:prstGeom>
          <a:noFill/>
          <a:extLst>
            <a:ext uri="{909E8E84-426E-40DD-AFC4-6F175D3DCCD1}">
              <a14:hiddenFill xmlns:a14="http://schemas.microsoft.com/office/drawing/2010/main">
                <a:solidFill>
                  <a:srgbClr val="FFFFFF"/>
                </a:solidFill>
              </a14:hiddenFill>
            </a:ext>
          </a:extLst>
        </p:spPr>
      </p:pic>
      <p:sp>
        <p:nvSpPr>
          <p:cNvPr id="51" name="Symbol zastępczy stopki 3">
            <a:extLst>
              <a:ext uri="{FF2B5EF4-FFF2-40B4-BE49-F238E27FC236}">
                <a16:creationId xmlns:a16="http://schemas.microsoft.com/office/drawing/2014/main" id="{EDC974A8-7A3D-5DFE-149B-080F13FFF635}"/>
              </a:ext>
            </a:extLst>
          </p:cNvPr>
          <p:cNvSpPr txBox="1">
            <a:spLocks/>
          </p:cNvSpPr>
          <p:nvPr/>
        </p:nvSpPr>
        <p:spPr>
          <a:xfrm>
            <a:off x="2975807" y="4872642"/>
            <a:ext cx="4595789" cy="1473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pl-PL" sz="900" b="0" i="0" u="none" strike="noStrike" kern="1200" cap="none" spc="0" normalizeH="0" baseline="0" noProof="0">
                <a:ln>
                  <a:noFill/>
                </a:ln>
                <a:solidFill>
                  <a:srgbClr val="FF8224"/>
                </a:solidFill>
                <a:effectLst/>
                <a:uLnTx/>
                <a:uFillTx/>
                <a:latin typeface="Arial"/>
                <a:ea typeface="Calibri" panose="020F0502020204030204" pitchFamily="34" charset="0"/>
                <a:cs typeface="+mn-cs"/>
              </a:rPr>
              <a:t>* </a:t>
            </a:r>
            <a:r>
              <a:rPr kumimoji="0" lang="pl-PL" sz="900" b="0" i="0" u="none" strike="noStrike" kern="1200" cap="none" spc="0" normalizeH="0" baseline="0" noProof="0" err="1">
                <a:ln>
                  <a:noFill/>
                </a:ln>
                <a:solidFill>
                  <a:srgbClr val="FF8224"/>
                </a:solidFill>
                <a:effectLst/>
                <a:uLnTx/>
                <a:uFillTx/>
                <a:latin typeface="Arial"/>
                <a:ea typeface="Calibri" panose="020F0502020204030204" pitchFamily="34" charset="0"/>
                <a:cs typeface="+mn-cs"/>
              </a:rPr>
              <a:t>Amount</a:t>
            </a:r>
            <a:r>
              <a:rPr kumimoji="0" lang="pl-PL" sz="900" b="0" i="0" u="none" strike="noStrike" kern="1200" cap="none" spc="0" normalizeH="0" baseline="0" noProof="0">
                <a:ln>
                  <a:noFill/>
                </a:ln>
                <a:solidFill>
                  <a:srgbClr val="FF8224"/>
                </a:solidFill>
                <a:effectLst/>
                <a:uLnTx/>
                <a:uFillTx/>
                <a:latin typeface="Arial"/>
                <a:ea typeface="Calibri" panose="020F0502020204030204" pitchFamily="34" charset="0"/>
                <a:cs typeface="+mn-cs"/>
              </a:rPr>
              <a:t> of EO data </a:t>
            </a:r>
            <a:r>
              <a:rPr kumimoji="0" lang="pl-PL" sz="900" b="0" i="0" u="none" strike="noStrike" kern="1200" cap="none" spc="0" normalizeH="0" baseline="0" noProof="0" err="1">
                <a:ln>
                  <a:noFill/>
                </a:ln>
                <a:solidFill>
                  <a:srgbClr val="FF8224"/>
                </a:solidFill>
                <a:effectLst/>
                <a:uLnTx/>
                <a:uFillTx/>
                <a:latin typeface="Arial"/>
                <a:ea typeface="Calibri" panose="020F0502020204030204" pitchFamily="34" charset="0"/>
                <a:cs typeface="+mn-cs"/>
              </a:rPr>
              <a:t>publicly</a:t>
            </a:r>
            <a:r>
              <a:rPr kumimoji="0" lang="pl-PL" sz="900" b="0" i="0" u="none" strike="noStrike" kern="1200" cap="none" spc="0" normalizeH="0" baseline="0" noProof="0">
                <a:ln>
                  <a:noFill/>
                </a:ln>
                <a:solidFill>
                  <a:srgbClr val="FF8224"/>
                </a:solidFill>
                <a:effectLst/>
                <a:uLnTx/>
                <a:uFillTx/>
                <a:latin typeface="Arial"/>
                <a:ea typeface="Calibri" panose="020F0502020204030204" pitchFamily="34" charset="0"/>
                <a:cs typeface="+mn-cs"/>
              </a:rPr>
              <a:t> </a:t>
            </a:r>
            <a:r>
              <a:rPr kumimoji="0" lang="pl-PL" sz="900" b="0" i="0" u="none" strike="noStrike" kern="1200" cap="none" spc="0" normalizeH="0" baseline="0" noProof="0" err="1">
                <a:ln>
                  <a:noFill/>
                </a:ln>
                <a:solidFill>
                  <a:srgbClr val="FF8224"/>
                </a:solidFill>
                <a:effectLst/>
                <a:uLnTx/>
                <a:uFillTx/>
                <a:latin typeface="Arial"/>
                <a:ea typeface="Calibri" panose="020F0502020204030204" pitchFamily="34" charset="0"/>
                <a:cs typeface="+mn-cs"/>
              </a:rPr>
              <a:t>available</a:t>
            </a:r>
            <a:r>
              <a:rPr kumimoji="0" lang="pl-PL" sz="900" b="0" i="0" u="none" strike="noStrike" kern="1200" cap="none" spc="0" normalizeH="0" baseline="0" noProof="0">
                <a:ln>
                  <a:noFill/>
                </a:ln>
                <a:solidFill>
                  <a:srgbClr val="FF8224"/>
                </a:solidFill>
                <a:effectLst/>
                <a:uLnTx/>
                <a:uFillTx/>
                <a:latin typeface="Arial"/>
                <a:ea typeface="Calibri" panose="020F0502020204030204" pitchFamily="34" charset="0"/>
                <a:cs typeface="+mn-cs"/>
              </a:rPr>
              <a:t> for </a:t>
            </a:r>
            <a:r>
              <a:rPr kumimoji="0" lang="pl-PL" sz="900" b="0" i="0" u="none" strike="noStrike" kern="1200" cap="none" spc="0" normalizeH="0" baseline="0" noProof="0" err="1">
                <a:ln>
                  <a:noFill/>
                </a:ln>
                <a:solidFill>
                  <a:srgbClr val="FF8224"/>
                </a:solidFill>
                <a:effectLst/>
                <a:uLnTx/>
                <a:uFillTx/>
                <a:latin typeface="Arial"/>
                <a:ea typeface="Calibri" panose="020F0502020204030204" pitchFamily="34" charset="0"/>
                <a:cs typeface="+mn-cs"/>
              </a:rPr>
              <a:t>users</a:t>
            </a:r>
            <a:endParaRPr kumimoji="0" lang="pl-PL" sz="900" b="0" i="0" u="none" strike="noStrike" kern="1200" cap="none" spc="0" normalizeH="0" baseline="0" noProof="0">
              <a:ln>
                <a:noFill/>
              </a:ln>
              <a:solidFill>
                <a:srgbClr val="919191"/>
              </a:solidFill>
              <a:effectLst/>
              <a:uLnTx/>
              <a:uFillTx/>
              <a:latin typeface="Arial"/>
              <a:ea typeface="Calibri" panose="020F0502020204030204" pitchFamily="34" charset="0"/>
              <a:cs typeface="+mn-cs"/>
            </a:endParaRPr>
          </a:p>
        </p:txBody>
      </p:sp>
      <p:sp>
        <p:nvSpPr>
          <p:cNvPr id="52" name="Rok 2016">
            <a:extLst>
              <a:ext uri="{FF2B5EF4-FFF2-40B4-BE49-F238E27FC236}">
                <a16:creationId xmlns:a16="http://schemas.microsoft.com/office/drawing/2014/main" id="{57553E02-3E70-DE3A-F344-B5870608C19C}"/>
              </a:ext>
            </a:extLst>
          </p:cNvPr>
          <p:cNvSpPr txBox="1"/>
          <p:nvPr/>
        </p:nvSpPr>
        <p:spPr>
          <a:xfrm>
            <a:off x="177238" y="3649581"/>
            <a:ext cx="744962" cy="369204"/>
          </a:xfrm>
          <a:prstGeom prst="rect">
            <a:avLst/>
          </a:prstGeom>
          <a:noFill/>
        </p:spPr>
        <p:txBody>
          <a:bodyPr wrap="square" rtlCol="0">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799" b="1"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2015</a:t>
            </a:r>
          </a:p>
        </p:txBody>
      </p:sp>
      <p:sp>
        <p:nvSpPr>
          <p:cNvPr id="53" name="pole tekstowe 19">
            <a:extLst>
              <a:ext uri="{FF2B5EF4-FFF2-40B4-BE49-F238E27FC236}">
                <a16:creationId xmlns:a16="http://schemas.microsoft.com/office/drawing/2014/main" id="{2FB6CBCC-4C51-FA55-EAE6-17E8036400DE}"/>
              </a:ext>
            </a:extLst>
          </p:cNvPr>
          <p:cNvSpPr txBox="1"/>
          <p:nvPr/>
        </p:nvSpPr>
        <p:spPr>
          <a:xfrm>
            <a:off x="7912884" y="1493433"/>
            <a:ext cx="748564" cy="215444"/>
          </a:xfrm>
          <a:prstGeom prst="rect">
            <a:avLst/>
          </a:prstGeom>
          <a:noFill/>
        </p:spPr>
        <p:txBody>
          <a:bodyPr wrap="square" lIns="0" tIns="0" rIns="0" bIns="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CDSE</a:t>
            </a:r>
            <a:endParaRPr kumimoji="0" lang="en-GB" sz="2399" b="1" i="0" u="none" strike="noStrike" kern="1200" cap="none" spc="0" normalizeH="0" baseline="0" noProof="0">
              <a:ln>
                <a:noFill/>
              </a:ln>
              <a:solidFill>
                <a:srgbClr val="002060"/>
              </a:solidFill>
              <a:effectLst/>
              <a:uLnTx/>
              <a:uFillTx/>
              <a:latin typeface="Arial"/>
              <a:ea typeface="+mn-ea"/>
              <a:cs typeface="+mn-cs"/>
            </a:endParaRPr>
          </a:p>
        </p:txBody>
      </p:sp>
      <p:sp>
        <p:nvSpPr>
          <p:cNvPr id="54" name="pole tekstowe 20">
            <a:extLst>
              <a:ext uri="{FF2B5EF4-FFF2-40B4-BE49-F238E27FC236}">
                <a16:creationId xmlns:a16="http://schemas.microsoft.com/office/drawing/2014/main" id="{80A00663-4A53-1CEB-7D08-04BE7940A7D5}"/>
              </a:ext>
            </a:extLst>
          </p:cNvPr>
          <p:cNvSpPr txBox="1"/>
          <p:nvPr/>
        </p:nvSpPr>
        <p:spPr>
          <a:xfrm>
            <a:off x="7852028" y="2286962"/>
            <a:ext cx="748564" cy="215444"/>
          </a:xfrm>
          <a:prstGeom prst="rect">
            <a:avLst/>
          </a:prstGeom>
          <a:noFill/>
        </p:spPr>
        <p:txBody>
          <a:bodyPr wrap="square" lIns="0" tIns="0" rIns="0" bIns="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err="1">
                <a:ln>
                  <a:noFill/>
                </a:ln>
                <a:solidFill>
                  <a:srgbClr val="002060"/>
                </a:solidFill>
                <a:effectLst/>
                <a:uLnTx/>
                <a:uFillTx/>
                <a:latin typeface="Calibri" panose="020F0502020204030204" pitchFamily="34" charset="0"/>
                <a:ea typeface="+mn-ea"/>
                <a:cs typeface="Calibri" panose="020F0502020204030204" pitchFamily="34" charset="0"/>
              </a:rPr>
              <a:t>DataLake</a:t>
            </a:r>
            <a:endParaRPr kumimoji="0" lang="en-GB" sz="2399" b="1" i="0" u="none" strike="noStrike" kern="1200" cap="none" spc="0" normalizeH="0" baseline="0" noProof="0">
              <a:ln>
                <a:noFill/>
              </a:ln>
              <a:solidFill>
                <a:srgbClr val="002060"/>
              </a:solidFill>
              <a:effectLst/>
              <a:uLnTx/>
              <a:uFillTx/>
              <a:latin typeface="Arial"/>
              <a:ea typeface="+mn-ea"/>
              <a:cs typeface="+mn-cs"/>
            </a:endParaRPr>
          </a:p>
        </p:txBody>
      </p:sp>
      <p:sp>
        <p:nvSpPr>
          <p:cNvPr id="55" name="Opis 2016">
            <a:extLst>
              <a:ext uri="{FF2B5EF4-FFF2-40B4-BE49-F238E27FC236}">
                <a16:creationId xmlns:a16="http://schemas.microsoft.com/office/drawing/2014/main" id="{61F42722-2F18-DF7B-4BE6-C09292E2C789}"/>
              </a:ext>
            </a:extLst>
          </p:cNvPr>
          <p:cNvSpPr/>
          <p:nvPr/>
        </p:nvSpPr>
        <p:spPr>
          <a:xfrm>
            <a:off x="994951" y="2772950"/>
            <a:ext cx="1203302" cy="590931"/>
          </a:xfrm>
          <a:prstGeom prst="rect">
            <a:avLst/>
          </a:prstGeom>
        </p:spPr>
        <p:txBody>
          <a:bodyPr wrap="square">
            <a:spAutoFit/>
          </a:bodyPr>
          <a:lstStyle/>
          <a:p>
            <a:pPr marL="108000" marR="0" lvl="3" indent="0" algn="l" defTabSz="457200" rtl="0" eaLnBrk="1" fontAlgn="auto" latinLnBrk="0" hangingPunct="1">
              <a:lnSpc>
                <a:spcPct val="90000"/>
              </a:lnSpc>
              <a:spcBef>
                <a:spcPts val="0"/>
              </a:spcBef>
              <a:spcAft>
                <a:spcPts val="300"/>
              </a:spcAft>
              <a:buClr>
                <a:srgbClr val="FF8225"/>
              </a:buClr>
              <a:buSzTx/>
              <a:buFontTx/>
              <a:buNone/>
              <a:tabLst/>
              <a:defRPr/>
            </a:pP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EO IPT -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Innovation</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Testbed</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for EO data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processing</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(ESA)</a:t>
            </a:r>
          </a:p>
        </p:txBody>
      </p:sp>
      <p:sp>
        <p:nvSpPr>
          <p:cNvPr id="56" name="OPis 2017">
            <a:extLst>
              <a:ext uri="{FF2B5EF4-FFF2-40B4-BE49-F238E27FC236}">
                <a16:creationId xmlns:a16="http://schemas.microsoft.com/office/drawing/2014/main" id="{2748DF45-DEC9-FD7F-E727-E85B86CB8591}"/>
              </a:ext>
            </a:extLst>
          </p:cNvPr>
          <p:cNvSpPr/>
          <p:nvPr/>
        </p:nvSpPr>
        <p:spPr>
          <a:xfrm>
            <a:off x="2092339" y="2469729"/>
            <a:ext cx="1176872" cy="964880"/>
          </a:xfrm>
          <a:prstGeom prst="rect">
            <a:avLst/>
          </a:prstGeom>
        </p:spPr>
        <p:txBody>
          <a:bodyPr wrap="square">
            <a:spAutoFit/>
          </a:bodyPr>
          <a:lstStyle/>
          <a:p>
            <a:pPr marL="108000" marR="0" lvl="3" indent="0" algn="l" defTabSz="457200" rtl="0" eaLnBrk="1" fontAlgn="auto" latinLnBrk="0" hangingPunct="1">
              <a:lnSpc>
                <a:spcPct val="90000"/>
              </a:lnSpc>
              <a:spcBef>
                <a:spcPts val="0"/>
              </a:spcBef>
              <a:spcAft>
                <a:spcPts val="300"/>
              </a:spcAft>
              <a:buClr>
                <a:srgbClr val="FF8225"/>
              </a:buClr>
              <a:buSzTx/>
              <a:buFontTx/>
              <a:buNone/>
              <a:tabLst/>
              <a:defRPr/>
            </a:pP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H</a:t>
            </a:r>
            <a:r>
              <a:rPr kumimoji="0" lang="en-US"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ybrid</a:t>
            </a:r>
            <a:r>
              <a:rPr kumimoji="0" lang="en-US"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cloud to access, analyze and distribute </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one of the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largest</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climate</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datasets</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worldwide</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(ECMWF)</a:t>
            </a:r>
          </a:p>
        </p:txBody>
      </p:sp>
      <p:sp>
        <p:nvSpPr>
          <p:cNvPr id="57" name="pole tekstowe 6">
            <a:extLst>
              <a:ext uri="{FF2B5EF4-FFF2-40B4-BE49-F238E27FC236}">
                <a16:creationId xmlns:a16="http://schemas.microsoft.com/office/drawing/2014/main" id="{B13CE447-2B6C-CD76-AF62-FA13B89A25FC}"/>
              </a:ext>
            </a:extLst>
          </p:cNvPr>
          <p:cNvSpPr txBox="1"/>
          <p:nvPr/>
        </p:nvSpPr>
        <p:spPr>
          <a:xfrm>
            <a:off x="3219788" y="1442344"/>
            <a:ext cx="1365076" cy="964880"/>
          </a:xfrm>
          <a:prstGeom prst="rect">
            <a:avLst/>
          </a:prstGeom>
          <a:noFill/>
        </p:spPr>
        <p:txBody>
          <a:bodyPr wrap="square">
            <a:spAutoFit/>
          </a:bodyPr>
          <a:lstStyle/>
          <a:p>
            <a:pPr marL="108000" marR="0" lvl="3" indent="0" algn="l" defTabSz="457200" rtl="0" eaLnBrk="1" fontAlgn="auto" latinLnBrk="0" hangingPunct="1">
              <a:lnSpc>
                <a:spcPct val="90000"/>
              </a:lnSpc>
              <a:spcBef>
                <a:spcPts val="0"/>
              </a:spcBef>
              <a:spcAft>
                <a:spcPts val="300"/>
              </a:spcAft>
              <a:buClr>
                <a:srgbClr val="FF8225"/>
              </a:buClr>
              <a:buSzTx/>
              <a:buFontTx/>
              <a:buNone/>
              <a:tabLst/>
              <a:defRPr/>
            </a:pP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One of five DIAS, </a:t>
            </a:r>
            <a:r>
              <a:rPr kumimoji="0" lang="en-US"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European platform </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with public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cloud</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and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integrated</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EO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satellite</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data,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built</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under</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Copernicus program (ESA)</a:t>
            </a:r>
            <a:endParaRPr kumimoji="0" lang="pl-PL" sz="8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endParaRPr>
          </a:p>
        </p:txBody>
      </p:sp>
      <p:sp>
        <p:nvSpPr>
          <p:cNvPr id="58" name="pole tekstowe 10">
            <a:extLst>
              <a:ext uri="{FF2B5EF4-FFF2-40B4-BE49-F238E27FC236}">
                <a16:creationId xmlns:a16="http://schemas.microsoft.com/office/drawing/2014/main" id="{58831E2A-FE48-FD86-1FBD-F7183E7BE2A1}"/>
              </a:ext>
            </a:extLst>
          </p:cNvPr>
          <p:cNvSpPr txBox="1"/>
          <p:nvPr/>
        </p:nvSpPr>
        <p:spPr>
          <a:xfrm>
            <a:off x="3195915" y="2749094"/>
            <a:ext cx="1493999" cy="715581"/>
          </a:xfrm>
          <a:prstGeom prst="rect">
            <a:avLst/>
          </a:prstGeom>
          <a:noFill/>
        </p:spPr>
        <p:txBody>
          <a:bodyPr wrap="square">
            <a:spAutoFit/>
          </a:bodyPr>
          <a:lstStyle/>
          <a:p>
            <a:pPr marL="108000" marR="0" lvl="3" indent="0" algn="l" defTabSz="457200" rtl="0" eaLnBrk="1" fontAlgn="auto" latinLnBrk="0" hangingPunct="1">
              <a:lnSpc>
                <a:spcPct val="90000"/>
              </a:lnSpc>
              <a:spcBef>
                <a:spcPts val="0"/>
              </a:spcBef>
              <a:spcAft>
                <a:spcPts val="300"/>
              </a:spcAft>
              <a:buClr>
                <a:srgbClr val="FF8225"/>
              </a:buClr>
              <a:buSzTx/>
              <a:buFontTx/>
              <a:buNone/>
              <a:tabLst/>
              <a:defRPr/>
            </a:pP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Second DIAS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based</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on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our</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cloud</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a:t>
            </a:r>
            <a:r>
              <a:rPr kumimoji="0" lang="en-US"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providing access to satellite data on climate and meteorology</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(EUMETSAT)</a:t>
            </a:r>
          </a:p>
        </p:txBody>
      </p:sp>
      <p:sp>
        <p:nvSpPr>
          <p:cNvPr id="59" name="Opis 2018 b">
            <a:extLst>
              <a:ext uri="{FF2B5EF4-FFF2-40B4-BE49-F238E27FC236}">
                <a16:creationId xmlns:a16="http://schemas.microsoft.com/office/drawing/2014/main" id="{E1BDA91F-ECC4-27AE-D73A-55C97026B6A5}"/>
              </a:ext>
            </a:extLst>
          </p:cNvPr>
          <p:cNvSpPr/>
          <p:nvPr/>
        </p:nvSpPr>
        <p:spPr>
          <a:xfrm>
            <a:off x="4413988" y="1629714"/>
            <a:ext cx="1109073" cy="840230"/>
          </a:xfrm>
          <a:prstGeom prst="rect">
            <a:avLst/>
          </a:prstGeom>
        </p:spPr>
        <p:txBody>
          <a:bodyPr wrap="square">
            <a:spAutoFit/>
          </a:bodyPr>
          <a:lstStyle/>
          <a:p>
            <a:pPr marL="108000" marR="0" lvl="3" indent="0" algn="l" defTabSz="457200" rtl="0" eaLnBrk="1" fontAlgn="auto" latinLnBrk="0" hangingPunct="1">
              <a:lnSpc>
                <a:spcPct val="90000"/>
              </a:lnSpc>
              <a:spcBef>
                <a:spcPts val="0"/>
              </a:spcBef>
              <a:spcAft>
                <a:spcPts val="300"/>
              </a:spcAft>
              <a:buClr>
                <a:srgbClr val="FF8225"/>
              </a:buClr>
              <a:buSzTx/>
              <a:buFontTx/>
              <a:buNone/>
              <a:tabLst/>
              <a:defRPr/>
            </a:pPr>
            <a:r>
              <a:rPr kumimoji="0" lang="en-US"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German platform </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with</a:t>
            </a:r>
            <a:r>
              <a:rPr kumimoji="0" lang="en-US"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E</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O </a:t>
            </a:r>
            <a:r>
              <a:rPr kumimoji="0" lang="en-US"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data</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from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European</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satellites</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regarding</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Germany; (DLR)</a:t>
            </a:r>
          </a:p>
        </p:txBody>
      </p:sp>
      <p:sp>
        <p:nvSpPr>
          <p:cNvPr id="60" name="Opis 2018 b">
            <a:extLst>
              <a:ext uri="{FF2B5EF4-FFF2-40B4-BE49-F238E27FC236}">
                <a16:creationId xmlns:a16="http://schemas.microsoft.com/office/drawing/2014/main" id="{16ECC8C4-01B0-7F44-B933-92F6B25212E1}"/>
              </a:ext>
            </a:extLst>
          </p:cNvPr>
          <p:cNvSpPr/>
          <p:nvPr/>
        </p:nvSpPr>
        <p:spPr>
          <a:xfrm>
            <a:off x="4448777" y="2816655"/>
            <a:ext cx="1170115" cy="590931"/>
          </a:xfrm>
          <a:prstGeom prst="rect">
            <a:avLst/>
          </a:prstGeom>
        </p:spPr>
        <p:txBody>
          <a:bodyPr wrap="square">
            <a:spAutoFit/>
          </a:bodyPr>
          <a:lstStyle/>
          <a:p>
            <a:pPr marL="108000" marR="0" lvl="3" indent="0" algn="l" defTabSz="457200" rtl="0" eaLnBrk="1" fontAlgn="auto" latinLnBrk="0" hangingPunct="1">
              <a:lnSpc>
                <a:spcPct val="90000"/>
              </a:lnSpc>
              <a:spcBef>
                <a:spcPts val="0"/>
              </a:spcBef>
              <a:spcAft>
                <a:spcPts val="300"/>
              </a:spcAft>
              <a:buClr>
                <a:srgbClr val="FF8225"/>
              </a:buClr>
              <a:buSzTx/>
              <a:buFontTx/>
              <a:buNone/>
              <a:tabLst/>
              <a:defRPr/>
            </a:pP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Supplier for NOR -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financing</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for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cloud</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and EO data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projects</a:t>
            </a:r>
            <a:endPar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endParaRPr>
          </a:p>
        </p:txBody>
      </p:sp>
      <p:sp>
        <p:nvSpPr>
          <p:cNvPr id="61" name="pole tekstowe 23">
            <a:extLst>
              <a:ext uri="{FF2B5EF4-FFF2-40B4-BE49-F238E27FC236}">
                <a16:creationId xmlns:a16="http://schemas.microsoft.com/office/drawing/2014/main" id="{6F5B245F-CBBB-1994-11AE-EA2EAF6A2630}"/>
              </a:ext>
            </a:extLst>
          </p:cNvPr>
          <p:cNvSpPr txBox="1"/>
          <p:nvPr/>
        </p:nvSpPr>
        <p:spPr>
          <a:xfrm>
            <a:off x="5577404" y="2234280"/>
            <a:ext cx="1107265" cy="1200329"/>
          </a:xfrm>
          <a:prstGeom prst="rect">
            <a:avLst/>
          </a:prstGeom>
          <a:noFill/>
        </p:spPr>
        <p:txBody>
          <a:bodyPr wrap="square">
            <a:spAutoFit/>
          </a:bodyPr>
          <a:lstStyle/>
          <a:p>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Long</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Time Archive – 1 of the 4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archives</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for the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preservation</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and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delivery</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of Sentinel EO data </a:t>
            </a:r>
            <a:r>
              <a:rPr kumimoji="0" lang="fr-FR"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(ESA</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 part of Copernicus </a:t>
            </a:r>
            <a:r>
              <a:rPr kumimoji="0" lang="pl-PL" sz="900" b="0" i="0" u="none" strike="noStrike" kern="1200" cap="none" spc="0" normalizeH="0" baseline="0" noProof="0" err="1">
                <a:ln>
                  <a:noFill/>
                </a:ln>
                <a:solidFill>
                  <a:srgbClr val="484848"/>
                </a:solidFill>
                <a:effectLst/>
                <a:uLnTx/>
                <a:uFillTx/>
                <a:latin typeface="Calibri" panose="020F0502020204030204" pitchFamily="34" charset="0"/>
                <a:ea typeface="+mn-ea"/>
                <a:cs typeface="Calibri" panose="020F0502020204030204" pitchFamily="34" charset="0"/>
              </a:rPr>
              <a:t>Ground</a:t>
            </a:r>
            <a:r>
              <a:rPr kumimoji="0" lang="pl-PL" sz="900" b="0" i="0" u="none" strike="noStrike" kern="1200" cap="none" spc="0" normalizeH="0" baseline="0" noProof="0">
                <a:ln>
                  <a:noFill/>
                </a:ln>
                <a:solidFill>
                  <a:srgbClr val="484848"/>
                </a:solidFill>
                <a:effectLst/>
                <a:uLnTx/>
                <a:uFillTx/>
                <a:latin typeface="Calibri" panose="020F0502020204030204" pitchFamily="34" charset="0"/>
                <a:ea typeface="+mn-ea"/>
                <a:cs typeface="Calibri" panose="020F0502020204030204" pitchFamily="34" charset="0"/>
              </a:rPr>
              <a:t> Segment</a:t>
            </a:r>
            <a:endParaRPr lang="pl-PL" sz="900"/>
          </a:p>
        </p:txBody>
      </p:sp>
      <p:sp>
        <p:nvSpPr>
          <p:cNvPr id="62" name="pole tekstowe 24">
            <a:extLst>
              <a:ext uri="{FF2B5EF4-FFF2-40B4-BE49-F238E27FC236}">
                <a16:creationId xmlns:a16="http://schemas.microsoft.com/office/drawing/2014/main" id="{6CFAEF8A-2F06-1B14-5902-B81391A84197}"/>
              </a:ext>
            </a:extLst>
          </p:cNvPr>
          <p:cNvSpPr txBox="1"/>
          <p:nvPr/>
        </p:nvSpPr>
        <p:spPr>
          <a:xfrm>
            <a:off x="6739012" y="1476012"/>
            <a:ext cx="937648" cy="784830"/>
          </a:xfrm>
          <a:prstGeom prst="rect">
            <a:avLst/>
          </a:prstGeom>
          <a:noFill/>
        </p:spPr>
        <p:txBody>
          <a:bodyPr wrap="square">
            <a:spAutoFit/>
          </a:bodyPr>
          <a:lstStyle/>
          <a:p>
            <a:r>
              <a:rPr lang="pl-PL" sz="900">
                <a:latin typeface="Calibri" panose="020F0502020204030204" pitchFamily="34" charset="0"/>
                <a:cs typeface="Calibri" panose="020F0502020204030204" pitchFamily="34" charset="0"/>
              </a:rPr>
              <a:t> EO platform for Germany (DLR), </a:t>
            </a:r>
            <a:r>
              <a:rPr lang="pl-PL" sz="900" err="1">
                <a:latin typeface="Calibri" panose="020F0502020204030204" pitchFamily="34" charset="0"/>
                <a:cs typeface="Calibri" panose="020F0502020204030204" pitchFamily="34" charset="0"/>
              </a:rPr>
              <a:t>addressed</a:t>
            </a:r>
            <a:r>
              <a:rPr lang="pl-PL" sz="900">
                <a:latin typeface="Calibri" panose="020F0502020204030204" pitchFamily="34" charset="0"/>
                <a:cs typeface="Calibri" panose="020F0502020204030204" pitchFamily="34" charset="0"/>
              </a:rPr>
              <a:t> to </a:t>
            </a:r>
            <a:r>
              <a:rPr lang="pl-PL" sz="900" err="1">
                <a:latin typeface="Calibri" panose="020F0502020204030204" pitchFamily="34" charset="0"/>
                <a:cs typeface="Calibri" panose="020F0502020204030204" pitchFamily="34" charset="0"/>
              </a:rPr>
              <a:t>scientists</a:t>
            </a:r>
            <a:r>
              <a:rPr lang="pl-PL" sz="900">
                <a:latin typeface="Calibri" panose="020F0502020204030204" pitchFamily="34" charset="0"/>
                <a:cs typeface="Calibri" panose="020F0502020204030204" pitchFamily="34" charset="0"/>
              </a:rPr>
              <a:t> and </a:t>
            </a:r>
            <a:r>
              <a:rPr lang="pl-PL" sz="900" err="1">
                <a:latin typeface="Calibri" panose="020F0502020204030204" pitchFamily="34" charset="0"/>
                <a:cs typeface="Calibri" panose="020F0502020204030204" pitchFamily="34" charset="0"/>
              </a:rPr>
              <a:t>researchers</a:t>
            </a:r>
            <a:endParaRPr lang="pl-PL" sz="900">
              <a:latin typeface="Calibri" panose="020F0502020204030204" pitchFamily="34" charset="0"/>
              <a:cs typeface="Calibri" panose="020F0502020204030204" pitchFamily="34" charset="0"/>
            </a:endParaRPr>
          </a:p>
        </p:txBody>
      </p:sp>
      <p:sp>
        <p:nvSpPr>
          <p:cNvPr id="63" name="pole tekstowe 25">
            <a:extLst>
              <a:ext uri="{FF2B5EF4-FFF2-40B4-BE49-F238E27FC236}">
                <a16:creationId xmlns:a16="http://schemas.microsoft.com/office/drawing/2014/main" id="{0D401DFA-CC45-9F97-1E79-6C301C2AB568}"/>
              </a:ext>
            </a:extLst>
          </p:cNvPr>
          <p:cNvSpPr txBox="1"/>
          <p:nvPr/>
        </p:nvSpPr>
        <p:spPr>
          <a:xfrm>
            <a:off x="6727718" y="2937308"/>
            <a:ext cx="844250" cy="507831"/>
          </a:xfrm>
          <a:prstGeom prst="rect">
            <a:avLst/>
          </a:prstGeom>
          <a:noFill/>
        </p:spPr>
        <p:txBody>
          <a:bodyPr wrap="square">
            <a:spAutoFit/>
          </a:bodyPr>
          <a:lstStyle/>
          <a:p>
            <a:r>
              <a:rPr lang="pl-PL" sz="900" err="1">
                <a:latin typeface="Calibri" panose="020F0502020204030204" pitchFamily="34" charset="0"/>
                <a:cs typeface="Calibri" panose="020F0502020204030204" pitchFamily="34" charset="0"/>
              </a:rPr>
              <a:t>H</a:t>
            </a:r>
            <a:r>
              <a:rPr lang="pl-PL" sz="900" err="1">
                <a:effectLst/>
                <a:latin typeface="Calibri" panose="020F0502020204030204" pitchFamily="34" charset="0"/>
                <a:cs typeface="Calibri" panose="020F0502020204030204" pitchFamily="34" charset="0"/>
              </a:rPr>
              <a:t>ybrid</a:t>
            </a:r>
            <a:r>
              <a:rPr lang="pl-PL" sz="900">
                <a:effectLst/>
                <a:latin typeface="Calibri" panose="020F0502020204030204" pitchFamily="34" charset="0"/>
                <a:cs typeface="Calibri" panose="020F0502020204030204" pitchFamily="34" charset="0"/>
              </a:rPr>
              <a:t> </a:t>
            </a:r>
            <a:r>
              <a:rPr lang="pl-PL" sz="900" err="1">
                <a:effectLst/>
                <a:latin typeface="Calibri" panose="020F0502020204030204" pitchFamily="34" charset="0"/>
                <a:cs typeface="Calibri" panose="020F0502020204030204" pitchFamily="34" charset="0"/>
              </a:rPr>
              <a:t>Cloud</a:t>
            </a:r>
            <a:r>
              <a:rPr lang="pl-PL" sz="900">
                <a:effectLst/>
                <a:latin typeface="Calibri" panose="020F0502020204030204" pitchFamily="34" charset="0"/>
                <a:cs typeface="Calibri" panose="020F0502020204030204" pitchFamily="34" charset="0"/>
              </a:rPr>
              <a:t> </a:t>
            </a:r>
            <a:r>
              <a:rPr lang="pl-PL" sz="900" err="1">
                <a:effectLst/>
                <a:latin typeface="Calibri" panose="020F0502020204030204" pitchFamily="34" charset="0"/>
                <a:cs typeface="Calibri" panose="020F0502020204030204" pitchFamily="34" charset="0"/>
              </a:rPr>
              <a:t>Infrastructure</a:t>
            </a:r>
            <a:r>
              <a:rPr lang="pl-PL" sz="900">
                <a:effectLst/>
                <a:latin typeface="Calibri" panose="020F0502020204030204" pitchFamily="34" charset="0"/>
                <a:cs typeface="Calibri" panose="020F0502020204030204" pitchFamily="34" charset="0"/>
              </a:rPr>
              <a:t> (EUMETSAT)</a:t>
            </a:r>
            <a:endParaRPr lang="pl-PL" sz="900">
              <a:latin typeface="Calibri" panose="020F0502020204030204" pitchFamily="34" charset="0"/>
              <a:cs typeface="Calibri" panose="020F0502020204030204" pitchFamily="34" charset="0"/>
            </a:endParaRPr>
          </a:p>
        </p:txBody>
      </p:sp>
      <p:sp>
        <p:nvSpPr>
          <p:cNvPr id="1024" name="pole tekstowe 26">
            <a:extLst>
              <a:ext uri="{FF2B5EF4-FFF2-40B4-BE49-F238E27FC236}">
                <a16:creationId xmlns:a16="http://schemas.microsoft.com/office/drawing/2014/main" id="{C4BDBA54-3DE7-93CF-2F63-3F7027D562AC}"/>
              </a:ext>
            </a:extLst>
          </p:cNvPr>
          <p:cNvSpPr txBox="1"/>
          <p:nvPr/>
        </p:nvSpPr>
        <p:spPr>
          <a:xfrm>
            <a:off x="7840173" y="3121370"/>
            <a:ext cx="991642" cy="230832"/>
          </a:xfrm>
          <a:prstGeom prst="rect">
            <a:avLst/>
          </a:prstGeom>
          <a:noFill/>
        </p:spPr>
        <p:txBody>
          <a:bodyPr wrap="square">
            <a:spAutoFit/>
          </a:bodyPr>
          <a:lstStyle/>
          <a:p>
            <a:r>
              <a:rPr lang="pl-PL" sz="900">
                <a:latin typeface="Calibri" panose="020F0502020204030204" pitchFamily="34" charset="0"/>
                <a:cs typeface="Calibri" panose="020F0502020204030204" pitchFamily="34" charset="0"/>
              </a:rPr>
              <a:t>ESA HPC </a:t>
            </a:r>
            <a:r>
              <a:rPr lang="pl-PL" sz="900" err="1">
                <a:latin typeface="Calibri" panose="020F0502020204030204" pitchFamily="34" charset="0"/>
                <a:cs typeface="Calibri" panose="020F0502020204030204" pitchFamily="34" charset="0"/>
              </a:rPr>
              <a:t>cloud</a:t>
            </a:r>
            <a:endParaRPr lang="pl-PL" sz="900">
              <a:latin typeface="Calibri" panose="020F0502020204030204" pitchFamily="34" charset="0"/>
              <a:cs typeface="Calibri" panose="020F0502020204030204" pitchFamily="34" charset="0"/>
            </a:endParaRPr>
          </a:p>
        </p:txBody>
      </p:sp>
      <p:pic>
        <p:nvPicPr>
          <p:cNvPr id="1025" name="Obraz 51" descr="Obraz zawierający tekst, clipart&#10;&#10;Opis wygenerowany automatycznie">
            <a:extLst>
              <a:ext uri="{FF2B5EF4-FFF2-40B4-BE49-F238E27FC236}">
                <a16:creationId xmlns:a16="http://schemas.microsoft.com/office/drawing/2014/main" id="{E50E635B-0CDF-786D-63FA-E2919F1ED67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799229" y="1157166"/>
            <a:ext cx="737869" cy="372229"/>
          </a:xfrm>
          <a:prstGeom prst="rect">
            <a:avLst/>
          </a:prstGeom>
        </p:spPr>
      </p:pic>
      <p:sp>
        <p:nvSpPr>
          <p:cNvPr id="1071" name="TextBox 1070">
            <a:extLst>
              <a:ext uri="{FF2B5EF4-FFF2-40B4-BE49-F238E27FC236}">
                <a16:creationId xmlns:a16="http://schemas.microsoft.com/office/drawing/2014/main" id="{0EC5CF7C-A834-50AB-F1C5-929F4492F58F}"/>
              </a:ext>
            </a:extLst>
          </p:cNvPr>
          <p:cNvSpPr txBox="1"/>
          <p:nvPr/>
        </p:nvSpPr>
        <p:spPr>
          <a:xfrm>
            <a:off x="0" y="2945501"/>
            <a:ext cx="1100517" cy="397032"/>
          </a:xfrm>
          <a:prstGeom prst="rect">
            <a:avLst/>
          </a:prstGeom>
          <a:noFill/>
        </p:spPr>
        <p:txBody>
          <a:bodyPr wrap="square">
            <a:spAutoFit/>
          </a:bodyPr>
          <a:lstStyle/>
          <a:p>
            <a:pPr marL="107968" lvl="3" algn="ctr" defTabSz="457063">
              <a:lnSpc>
                <a:spcPct val="90000"/>
              </a:lnSpc>
              <a:spcAft>
                <a:spcPts val="300"/>
              </a:spcAft>
              <a:buClr>
                <a:srgbClr val="FF8225"/>
              </a:buClr>
              <a:defRPr/>
            </a:pPr>
            <a:r>
              <a:rPr lang="pl-PL" sz="1100" b="1" err="1">
                <a:solidFill>
                  <a:srgbClr val="484848"/>
                </a:solidFill>
                <a:latin typeface="Calibri" panose="020F0502020204030204" pitchFamily="34" charset="0"/>
                <a:cs typeface="Calibri" panose="020F0502020204030204" pitchFamily="34" charset="0"/>
              </a:rPr>
              <a:t>CloudFerro</a:t>
            </a:r>
            <a:r>
              <a:rPr lang="pl-PL" sz="1100" b="1">
                <a:solidFill>
                  <a:srgbClr val="484848"/>
                </a:solidFill>
                <a:latin typeface="Calibri" panose="020F0502020204030204" pitchFamily="34" charset="0"/>
                <a:cs typeface="Calibri" panose="020F0502020204030204" pitchFamily="34" charset="0"/>
              </a:rPr>
              <a:t> was </a:t>
            </a:r>
            <a:r>
              <a:rPr lang="pl-PL" sz="1100" b="1" err="1">
                <a:solidFill>
                  <a:srgbClr val="484848"/>
                </a:solidFill>
                <a:latin typeface="Calibri" panose="020F0502020204030204" pitchFamily="34" charset="0"/>
                <a:cs typeface="Calibri" panose="020F0502020204030204" pitchFamily="34" charset="0"/>
              </a:rPr>
              <a:t>founded</a:t>
            </a:r>
            <a:endParaRPr lang="pl-PL" sz="1100" b="1">
              <a:solidFill>
                <a:srgbClr val="484848"/>
              </a:solidFill>
              <a:latin typeface="Calibri" panose="020F0502020204030204" pitchFamily="34" charset="0"/>
              <a:cs typeface="Calibri" panose="020F0502020204030204" pitchFamily="34" charset="0"/>
            </a:endParaRPr>
          </a:p>
        </p:txBody>
      </p:sp>
      <p:sp>
        <p:nvSpPr>
          <p:cNvPr id="1073" name="TextBox 1072">
            <a:extLst>
              <a:ext uri="{FF2B5EF4-FFF2-40B4-BE49-F238E27FC236}">
                <a16:creationId xmlns:a16="http://schemas.microsoft.com/office/drawing/2014/main" id="{006642B8-3ED1-5EEC-80CF-9B92312E5998}"/>
              </a:ext>
            </a:extLst>
          </p:cNvPr>
          <p:cNvSpPr txBox="1"/>
          <p:nvPr/>
        </p:nvSpPr>
        <p:spPr>
          <a:xfrm>
            <a:off x="-175239" y="4068952"/>
            <a:ext cx="1357368" cy="307777"/>
          </a:xfrm>
          <a:prstGeom prst="rect">
            <a:avLst/>
          </a:prstGeom>
          <a:noFill/>
        </p:spPr>
        <p:txBody>
          <a:bodyPr wrap="square">
            <a:spAutoFit/>
          </a:bodyP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8 </a:t>
            </a:r>
            <a:r>
              <a:rPr kumimoji="0" lang="pl-PL" sz="1400" b="0" i="0" u="none" strike="noStrike" kern="1200" cap="none" spc="0" normalizeH="0" baseline="0" noProof="0" err="1">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rPr>
              <a:t>employees</a:t>
            </a:r>
            <a:endParaRPr kumimoji="0" lang="pl-PL" sz="1400" b="0" i="0" u="none" strike="noStrike" kern="1200" cap="none" spc="0" normalizeH="0" baseline="0" noProof="0">
              <a:ln>
                <a:noFill/>
              </a:ln>
              <a:solidFill>
                <a:srgbClr val="484848">
                  <a:lumMod val="65000"/>
                  <a:lumOff val="35000"/>
                </a:srgbClr>
              </a:solidFill>
              <a:effectLst/>
              <a:uLnTx/>
              <a:uFillTx/>
              <a:latin typeface="Calibri" panose="020F0502020204030204" pitchFamily="34" charset="0"/>
              <a:ea typeface="+mn-ea"/>
              <a:cs typeface="Calibri" panose="020F0502020204030204" pitchFamily="34" charset="0"/>
            </a:endParaRPr>
          </a:p>
        </p:txBody>
      </p:sp>
      <p:pic>
        <p:nvPicPr>
          <p:cNvPr id="1074" name="Obraz 77">
            <a:extLst>
              <a:ext uri="{FF2B5EF4-FFF2-40B4-BE49-F238E27FC236}">
                <a16:creationId xmlns:a16="http://schemas.microsoft.com/office/drawing/2014/main" id="{D4FB7848-BB6D-0A72-49EE-0F8811F99867}"/>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3348220" y="1163653"/>
            <a:ext cx="1159043" cy="335354"/>
          </a:xfrm>
          <a:prstGeom prst="rect">
            <a:avLst/>
          </a:prstGeom>
        </p:spPr>
      </p:pic>
      <p:pic>
        <p:nvPicPr>
          <p:cNvPr id="1075" name="Obraz 85">
            <a:extLst>
              <a:ext uri="{FF2B5EF4-FFF2-40B4-BE49-F238E27FC236}">
                <a16:creationId xmlns:a16="http://schemas.microsoft.com/office/drawing/2014/main" id="{9FD63D2B-4BBC-5CFC-4070-B7D02465828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710947" y="1134222"/>
            <a:ext cx="879176" cy="410343"/>
          </a:xfrm>
          <a:prstGeom prst="rect">
            <a:avLst/>
          </a:prstGeom>
        </p:spPr>
      </p:pic>
    </p:spTree>
    <p:extLst>
      <p:ext uri="{BB962C8B-B14F-4D97-AF65-F5344CB8AC3E}">
        <p14:creationId xmlns:p14="http://schemas.microsoft.com/office/powerpoint/2010/main" val="168956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B0440C9-B3D0-7F4A-B740-FBB42EA0DC8A}"/>
              </a:ext>
            </a:extLst>
          </p:cNvPr>
          <p:cNvSpPr>
            <a:spLocks noGrp="1"/>
          </p:cNvSpPr>
          <p:nvPr>
            <p:ph type="title"/>
          </p:nvPr>
        </p:nvSpPr>
        <p:spPr/>
        <p:txBody>
          <a:bodyPr/>
          <a:lstStyle/>
          <a:p>
            <a:br>
              <a:rPr lang="pl-PL"/>
            </a:br>
            <a:endParaRPr lang="pl-PL"/>
          </a:p>
        </p:txBody>
      </p:sp>
      <p:sp>
        <p:nvSpPr>
          <p:cNvPr id="4" name="Tytuł 2">
            <a:extLst>
              <a:ext uri="{FF2B5EF4-FFF2-40B4-BE49-F238E27FC236}">
                <a16:creationId xmlns:a16="http://schemas.microsoft.com/office/drawing/2014/main" id="{4BBAB221-4061-4792-8BBD-EC13BB77401E}"/>
              </a:ext>
            </a:extLst>
          </p:cNvPr>
          <p:cNvSpPr txBox="1">
            <a:spLocks/>
          </p:cNvSpPr>
          <p:nvPr/>
        </p:nvSpPr>
        <p:spPr>
          <a:xfrm>
            <a:off x="469577" y="323087"/>
            <a:ext cx="8385675" cy="317568"/>
          </a:xfrm>
          <a:prstGeom prst="rect">
            <a:avLst/>
          </a:prstGeom>
        </p:spPr>
        <p:txBody>
          <a:bodyPr vert="horz" lIns="0" tIns="0" rIns="0" bIns="0" rtlCol="0" anchor="t">
            <a:noAutofit/>
          </a:bodyPr>
          <a:lstStyle>
            <a:lvl1pPr algn="l" defTabSz="457184" rtl="0" eaLnBrk="1" latinLnBrk="0" hangingPunct="1">
              <a:spcBef>
                <a:spcPct val="0"/>
              </a:spcBef>
              <a:buNone/>
              <a:defRPr sz="2400" kern="1200">
                <a:solidFill>
                  <a:srgbClr val="FF8225"/>
                </a:solidFill>
                <a:latin typeface="Calibri" panose="020F0502020204030204" pitchFamily="34" charset="0"/>
                <a:ea typeface="+mj-ea"/>
                <a:cs typeface="Calibri" panose="020F0502020204030204" pitchFamily="34" charset="0"/>
              </a:defRPr>
            </a:lvl1pPr>
          </a:lstStyle>
          <a:p>
            <a:pPr defTabSz="457047">
              <a:defRPr/>
            </a:pPr>
            <a:r>
              <a:rPr lang="pl-PL" sz="2399">
                <a:solidFill>
                  <a:srgbClr val="484848"/>
                </a:solidFill>
                <a:cs typeface="Arial" panose="020B0604020202020204" pitchFamily="34" charset="0"/>
              </a:rPr>
              <a:t>Our Services</a:t>
            </a:r>
            <a:endParaRPr lang="pl-PL" sz="2399">
              <a:solidFill>
                <a:srgbClr val="484848"/>
              </a:solidFill>
            </a:endParaRPr>
          </a:p>
        </p:txBody>
      </p:sp>
      <p:sp>
        <p:nvSpPr>
          <p:cNvPr id="6" name="Symbol zastępczy zawartości 2">
            <a:extLst>
              <a:ext uri="{FF2B5EF4-FFF2-40B4-BE49-F238E27FC236}">
                <a16:creationId xmlns:a16="http://schemas.microsoft.com/office/drawing/2014/main" id="{654AB635-5E66-4968-8AC0-36E67DB76F5D}"/>
              </a:ext>
            </a:extLst>
          </p:cNvPr>
          <p:cNvSpPr txBox="1">
            <a:spLocks/>
          </p:cNvSpPr>
          <p:nvPr/>
        </p:nvSpPr>
        <p:spPr>
          <a:xfrm>
            <a:off x="616522" y="1615442"/>
            <a:ext cx="2486920" cy="2872483"/>
          </a:xfrm>
          <a:prstGeom prst="rect">
            <a:avLst/>
          </a:prstGeom>
        </p:spPr>
        <p:txBody>
          <a:bodyPr/>
          <a:lstStyle>
            <a:lvl1pPr marL="14288" indent="0" algn="l" defTabSz="457184"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913" indent="-342900" algn="l" defTabSz="447659"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438" indent="-130175" algn="l" defTabSz="457184"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963" indent="-136525" algn="l" defTabSz="457184"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713" indent="0" algn="l" defTabSz="457184"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2000" indent="-138113" algn="l" defTabSz="457184" rtl="0" eaLnBrk="1" latinLnBrk="0" hangingPunct="1">
              <a:spcBef>
                <a:spcPts val="100"/>
              </a:spcBef>
              <a:spcAft>
                <a:spcPts val="100"/>
              </a:spcAft>
              <a:buClr>
                <a:srgbClr val="FF8225"/>
              </a:buClr>
              <a:buFontTx/>
              <a:buBlip>
                <a:blip r:embed="rId3"/>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2000" indent="0" algn="l" defTabSz="457184" rtl="0" eaLnBrk="1" latinLnBrk="0" hangingPunct="1">
              <a:spcBef>
                <a:spcPts val="100"/>
              </a:spcBef>
              <a:spcAft>
                <a:spcPts val="100"/>
              </a:spcAft>
              <a:buClr>
                <a:srgbClr val="FF8225"/>
              </a:buClr>
              <a:buFontTx/>
              <a:buNone/>
              <a:tabLst/>
              <a:defRPr sz="1800" kern="1200">
                <a:solidFill>
                  <a:srgbClr val="484848"/>
                </a:solidFill>
                <a:latin typeface="Calibri" panose="020F0502020204030204" pitchFamily="34" charset="0"/>
                <a:ea typeface="+mn-ea"/>
                <a:cs typeface="Calibri" panose="020F050202020403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226945" lvl="1" indent="0" defTabSz="447525">
              <a:buNone/>
              <a:defRPr/>
            </a:pPr>
            <a:r>
              <a:rPr lang="pl-PL" sz="800" b="1">
                <a:solidFill>
                  <a:srgbClr val="484848"/>
                </a:solidFill>
                <a:cs typeface="Calibri"/>
              </a:rPr>
              <a:t>Computing Services </a:t>
            </a:r>
            <a:r>
              <a:rPr lang="pl-PL" sz="800">
                <a:solidFill>
                  <a:srgbClr val="484848"/>
                </a:solidFill>
                <a:cs typeface="Calibri"/>
              </a:rPr>
              <a:t>– public </a:t>
            </a:r>
            <a:r>
              <a:rPr lang="pl-PL" sz="800" err="1">
                <a:solidFill>
                  <a:srgbClr val="484848"/>
                </a:solidFill>
                <a:cs typeface="Calibri"/>
              </a:rPr>
              <a:t>cloud</a:t>
            </a:r>
            <a:r>
              <a:rPr lang="pl-PL" sz="800">
                <a:solidFill>
                  <a:srgbClr val="484848"/>
                </a:solidFill>
                <a:cs typeface="Calibri"/>
              </a:rPr>
              <a:t> </a:t>
            </a:r>
            <a:r>
              <a:rPr lang="pl-PL" sz="800" err="1">
                <a:solidFill>
                  <a:srgbClr val="484848"/>
                </a:solidFill>
                <a:cs typeface="Calibri"/>
              </a:rPr>
              <a:t>environments</a:t>
            </a:r>
            <a:r>
              <a:rPr lang="pl-PL" sz="800">
                <a:solidFill>
                  <a:srgbClr val="484848"/>
                </a:solidFill>
                <a:cs typeface="Calibri"/>
              </a:rPr>
              <a:t> </a:t>
            </a:r>
            <a:r>
              <a:rPr lang="pl-PL" sz="800" err="1">
                <a:solidFill>
                  <a:srgbClr val="484848"/>
                </a:solidFill>
                <a:cs typeface="Calibri"/>
              </a:rPr>
              <a:t>providing</a:t>
            </a:r>
            <a:r>
              <a:rPr lang="pl-PL" sz="800">
                <a:solidFill>
                  <a:srgbClr val="484848"/>
                </a:solidFill>
                <a:cs typeface="Calibri"/>
              </a:rPr>
              <a:t> Virtual </a:t>
            </a:r>
            <a:r>
              <a:rPr lang="pl-PL" sz="800" err="1">
                <a:solidFill>
                  <a:srgbClr val="484848"/>
                </a:solidFill>
                <a:cs typeface="Calibri"/>
              </a:rPr>
              <a:t>Machines</a:t>
            </a:r>
            <a:r>
              <a:rPr lang="pl-PL" sz="800">
                <a:solidFill>
                  <a:srgbClr val="484848"/>
                </a:solidFill>
                <a:cs typeface="Calibri"/>
              </a:rPr>
              <a:t> (VM), Virtual </a:t>
            </a:r>
            <a:r>
              <a:rPr lang="pl-PL" sz="800" err="1">
                <a:solidFill>
                  <a:srgbClr val="484848"/>
                </a:solidFill>
                <a:cs typeface="Calibri"/>
              </a:rPr>
              <a:t>Machines</a:t>
            </a:r>
            <a:r>
              <a:rPr lang="pl-PL" sz="800">
                <a:solidFill>
                  <a:srgbClr val="484848"/>
                </a:solidFill>
                <a:cs typeface="Calibri"/>
              </a:rPr>
              <a:t> with </a:t>
            </a:r>
            <a:r>
              <a:rPr lang="pl-PL" sz="800" err="1">
                <a:solidFill>
                  <a:srgbClr val="484848"/>
                </a:solidFill>
                <a:cs typeface="Calibri"/>
              </a:rPr>
              <a:t>local</a:t>
            </a:r>
            <a:r>
              <a:rPr lang="pl-PL" sz="800">
                <a:solidFill>
                  <a:srgbClr val="484848"/>
                </a:solidFill>
                <a:cs typeface="Calibri"/>
              </a:rPr>
              <a:t> </a:t>
            </a:r>
            <a:r>
              <a:rPr lang="pl-PL" sz="800" err="1">
                <a:solidFill>
                  <a:srgbClr val="484848"/>
                </a:solidFill>
                <a:cs typeface="Calibri"/>
              </a:rPr>
              <a:t>storage</a:t>
            </a:r>
            <a:r>
              <a:rPr lang="pl-PL" sz="800">
                <a:solidFill>
                  <a:srgbClr val="484848"/>
                </a:solidFill>
                <a:cs typeface="Calibri"/>
              </a:rPr>
              <a:t> (</a:t>
            </a:r>
            <a:r>
              <a:rPr lang="pl-PL" sz="800" err="1">
                <a:solidFill>
                  <a:srgbClr val="484848"/>
                </a:solidFill>
                <a:cs typeface="Calibri"/>
              </a:rPr>
              <a:t>VM.local</a:t>
            </a:r>
            <a:r>
              <a:rPr lang="pl-PL" sz="800">
                <a:solidFill>
                  <a:srgbClr val="484848"/>
                </a:solidFill>
                <a:cs typeface="Calibri"/>
              </a:rPr>
              <a:t>), </a:t>
            </a:r>
            <a:r>
              <a:rPr lang="pl-PL" sz="800" err="1">
                <a:solidFill>
                  <a:srgbClr val="484848"/>
                </a:solidFill>
                <a:cs typeface="Calibri"/>
              </a:rPr>
              <a:t>Dedicated</a:t>
            </a:r>
            <a:r>
              <a:rPr lang="pl-PL" sz="800">
                <a:solidFill>
                  <a:srgbClr val="484848"/>
                </a:solidFill>
                <a:cs typeface="Calibri"/>
              </a:rPr>
              <a:t> </a:t>
            </a:r>
            <a:r>
              <a:rPr lang="pl-PL" sz="800" err="1">
                <a:solidFill>
                  <a:srgbClr val="484848"/>
                </a:solidFill>
                <a:cs typeface="Calibri"/>
              </a:rPr>
              <a:t>server</a:t>
            </a:r>
            <a:r>
              <a:rPr lang="pl-PL" sz="800">
                <a:solidFill>
                  <a:srgbClr val="484848"/>
                </a:solidFill>
                <a:cs typeface="Calibri"/>
              </a:rPr>
              <a:t> </a:t>
            </a:r>
            <a:r>
              <a:rPr lang="pl-PL" sz="800" err="1">
                <a:solidFill>
                  <a:srgbClr val="484848"/>
                </a:solidFill>
                <a:cs typeface="Calibri"/>
              </a:rPr>
              <a:t>virtual</a:t>
            </a:r>
            <a:r>
              <a:rPr lang="pl-PL" sz="800">
                <a:solidFill>
                  <a:srgbClr val="484848"/>
                </a:solidFill>
                <a:cs typeface="Calibri"/>
              </a:rPr>
              <a:t> </a:t>
            </a:r>
            <a:r>
              <a:rPr lang="pl-PL" sz="800" err="1">
                <a:solidFill>
                  <a:srgbClr val="484848"/>
                </a:solidFill>
                <a:cs typeface="Calibri"/>
              </a:rPr>
              <a:t>machines</a:t>
            </a:r>
            <a:r>
              <a:rPr lang="pl-PL" sz="800">
                <a:solidFill>
                  <a:srgbClr val="484848"/>
                </a:solidFill>
                <a:cs typeface="Calibri"/>
              </a:rPr>
              <a:t> (DS), GPU, </a:t>
            </a:r>
            <a:r>
              <a:rPr lang="pl-PL" sz="800" err="1">
                <a:solidFill>
                  <a:srgbClr val="484848"/>
                </a:solidFill>
                <a:cs typeface="Calibri"/>
              </a:rPr>
              <a:t>Kubernetes</a:t>
            </a:r>
            <a:endParaRPr lang="pl-PL" sz="800">
              <a:solidFill>
                <a:srgbClr val="484848"/>
              </a:solidFill>
              <a:cs typeface="Calibri"/>
            </a:endParaRPr>
          </a:p>
          <a:p>
            <a:pPr marL="226945" lvl="1" indent="0" defTabSz="447525">
              <a:buNone/>
              <a:defRPr/>
            </a:pPr>
            <a:endParaRPr lang="pl-PL" sz="800">
              <a:solidFill>
                <a:srgbClr val="484848"/>
              </a:solidFill>
              <a:cs typeface="Calibri"/>
            </a:endParaRPr>
          </a:p>
          <a:p>
            <a:pPr marL="226945" lvl="1" indent="0" defTabSz="447525">
              <a:buNone/>
              <a:defRPr/>
            </a:pPr>
            <a:r>
              <a:rPr lang="pl-PL" sz="800" b="1">
                <a:solidFill>
                  <a:srgbClr val="484848"/>
                </a:solidFill>
                <a:cs typeface="Calibri"/>
              </a:rPr>
              <a:t>Network Storage </a:t>
            </a:r>
            <a:r>
              <a:rPr lang="pl-PL" sz="800">
                <a:solidFill>
                  <a:srgbClr val="484848"/>
                </a:solidFill>
                <a:cs typeface="Calibri"/>
              </a:rPr>
              <a:t>– </a:t>
            </a:r>
            <a:r>
              <a:rPr lang="pl-PL" sz="800" err="1">
                <a:solidFill>
                  <a:srgbClr val="484848"/>
                </a:solidFill>
                <a:cs typeface="Calibri"/>
              </a:rPr>
              <a:t>object</a:t>
            </a:r>
            <a:r>
              <a:rPr lang="pl-PL" sz="800">
                <a:solidFill>
                  <a:srgbClr val="484848"/>
                </a:solidFill>
                <a:cs typeface="Calibri"/>
              </a:rPr>
              <a:t>, </a:t>
            </a:r>
            <a:r>
              <a:rPr lang="pl-PL" sz="800" err="1">
                <a:solidFill>
                  <a:srgbClr val="484848"/>
                </a:solidFill>
                <a:cs typeface="Calibri"/>
              </a:rPr>
              <a:t>block</a:t>
            </a:r>
            <a:r>
              <a:rPr lang="pl-PL" sz="800">
                <a:solidFill>
                  <a:srgbClr val="484848"/>
                </a:solidFill>
                <a:cs typeface="Calibri"/>
              </a:rPr>
              <a:t> and file </a:t>
            </a:r>
            <a:r>
              <a:rPr lang="pl-PL" sz="800" err="1">
                <a:solidFill>
                  <a:srgbClr val="484848"/>
                </a:solidFill>
                <a:cs typeface="Calibri"/>
              </a:rPr>
              <a:t>storage</a:t>
            </a:r>
            <a:r>
              <a:rPr lang="pl-PL" sz="800">
                <a:solidFill>
                  <a:srgbClr val="484848"/>
                </a:solidFill>
                <a:cs typeface="Calibri"/>
              </a:rPr>
              <a:t> with </a:t>
            </a:r>
            <a:r>
              <a:rPr lang="pl-PL" sz="800" err="1">
                <a:solidFill>
                  <a:srgbClr val="484848"/>
                </a:solidFill>
                <a:cs typeface="Calibri"/>
              </a:rPr>
              <a:t>different</a:t>
            </a:r>
            <a:r>
              <a:rPr lang="pl-PL" sz="800">
                <a:solidFill>
                  <a:srgbClr val="484848"/>
                </a:solidFill>
                <a:cs typeface="Calibri"/>
              </a:rPr>
              <a:t> performance and </a:t>
            </a:r>
            <a:r>
              <a:rPr lang="pl-PL" sz="800" err="1">
                <a:solidFill>
                  <a:srgbClr val="484848"/>
                </a:solidFill>
                <a:cs typeface="Calibri"/>
              </a:rPr>
              <a:t>availability</a:t>
            </a:r>
            <a:r>
              <a:rPr lang="pl-PL" sz="800">
                <a:solidFill>
                  <a:srgbClr val="484848"/>
                </a:solidFill>
                <a:cs typeface="Calibri"/>
              </a:rPr>
              <a:t> </a:t>
            </a:r>
            <a:r>
              <a:rPr lang="pl-PL" sz="800" err="1">
                <a:solidFill>
                  <a:srgbClr val="484848"/>
                </a:solidFill>
                <a:cs typeface="Calibri"/>
              </a:rPr>
              <a:t>tiers</a:t>
            </a:r>
            <a:r>
              <a:rPr lang="pl-PL" sz="800">
                <a:solidFill>
                  <a:srgbClr val="484848"/>
                </a:solidFill>
                <a:cs typeface="Calibri"/>
              </a:rPr>
              <a:t> dependent on </a:t>
            </a:r>
            <a:r>
              <a:rPr lang="pl-PL" sz="800" err="1">
                <a:solidFill>
                  <a:srgbClr val="484848"/>
                </a:solidFill>
                <a:cs typeface="Calibri"/>
              </a:rPr>
              <a:t>storage</a:t>
            </a:r>
            <a:r>
              <a:rPr lang="pl-PL" sz="800">
                <a:solidFill>
                  <a:srgbClr val="484848"/>
                </a:solidFill>
                <a:cs typeface="Calibri"/>
              </a:rPr>
              <a:t> media (</a:t>
            </a:r>
            <a:r>
              <a:rPr lang="pl-PL" sz="800" err="1">
                <a:solidFill>
                  <a:srgbClr val="484848"/>
                </a:solidFill>
                <a:cs typeface="Calibri"/>
              </a:rPr>
              <a:t>NVMe</a:t>
            </a:r>
            <a:r>
              <a:rPr lang="pl-PL" sz="800">
                <a:solidFill>
                  <a:srgbClr val="484848"/>
                </a:solidFill>
                <a:cs typeface="Calibri"/>
              </a:rPr>
              <a:t>, SSD, HDD), </a:t>
            </a:r>
            <a:r>
              <a:rPr lang="pl-PL" sz="800" err="1">
                <a:solidFill>
                  <a:srgbClr val="484848"/>
                </a:solidFill>
                <a:cs typeface="Calibri"/>
              </a:rPr>
              <a:t>replication</a:t>
            </a:r>
            <a:r>
              <a:rPr lang="pl-PL" sz="800">
                <a:solidFill>
                  <a:srgbClr val="484848"/>
                </a:solidFill>
                <a:cs typeface="Calibri"/>
              </a:rPr>
              <a:t> and location</a:t>
            </a:r>
          </a:p>
          <a:p>
            <a:pPr marL="226945" lvl="1" indent="0" defTabSz="447525">
              <a:buNone/>
              <a:defRPr/>
            </a:pPr>
            <a:endParaRPr lang="pl-PL" sz="800">
              <a:solidFill>
                <a:srgbClr val="484848"/>
              </a:solidFill>
              <a:cs typeface="Calibri"/>
            </a:endParaRPr>
          </a:p>
          <a:p>
            <a:pPr marL="226945" lvl="1" indent="0" defTabSz="447525">
              <a:buNone/>
              <a:defRPr/>
            </a:pPr>
            <a:r>
              <a:rPr lang="pl-PL" sz="800" b="1" err="1">
                <a:solidFill>
                  <a:srgbClr val="484848"/>
                </a:solidFill>
                <a:cs typeface="Calibri"/>
              </a:rPr>
              <a:t>Local</a:t>
            </a:r>
            <a:r>
              <a:rPr lang="pl-PL" sz="800" b="1">
                <a:solidFill>
                  <a:srgbClr val="484848"/>
                </a:solidFill>
                <a:cs typeface="Calibri"/>
              </a:rPr>
              <a:t> Storage </a:t>
            </a:r>
            <a:r>
              <a:rPr lang="pl-PL" sz="800">
                <a:solidFill>
                  <a:srgbClr val="484848"/>
                </a:solidFill>
                <a:cs typeface="Calibri"/>
              </a:rPr>
              <a:t>– </a:t>
            </a:r>
            <a:r>
              <a:rPr lang="pl-PL" sz="800" err="1">
                <a:solidFill>
                  <a:srgbClr val="484848"/>
                </a:solidFill>
                <a:cs typeface="Calibri"/>
              </a:rPr>
              <a:t>local</a:t>
            </a:r>
            <a:r>
              <a:rPr lang="pl-PL" sz="800">
                <a:solidFill>
                  <a:srgbClr val="484848"/>
                </a:solidFill>
                <a:cs typeface="Calibri"/>
              </a:rPr>
              <a:t> </a:t>
            </a:r>
            <a:r>
              <a:rPr lang="pl-PL" sz="800" err="1">
                <a:solidFill>
                  <a:srgbClr val="484848"/>
                </a:solidFill>
                <a:cs typeface="Calibri"/>
              </a:rPr>
              <a:t>NVMe</a:t>
            </a:r>
            <a:r>
              <a:rPr lang="pl-PL" sz="800">
                <a:solidFill>
                  <a:srgbClr val="484848"/>
                </a:solidFill>
                <a:cs typeface="Calibri"/>
              </a:rPr>
              <a:t> and HDD </a:t>
            </a:r>
            <a:r>
              <a:rPr lang="pl-PL" sz="800" err="1">
                <a:solidFill>
                  <a:srgbClr val="484848"/>
                </a:solidFill>
                <a:cs typeface="Calibri"/>
              </a:rPr>
              <a:t>drives</a:t>
            </a:r>
            <a:r>
              <a:rPr lang="pl-PL" sz="800">
                <a:solidFill>
                  <a:srgbClr val="484848"/>
                </a:solidFill>
                <a:cs typeface="Calibri"/>
              </a:rPr>
              <a:t> for Virtual (VM, </a:t>
            </a:r>
            <a:r>
              <a:rPr lang="pl-PL" sz="800" err="1">
                <a:solidFill>
                  <a:srgbClr val="484848"/>
                </a:solidFill>
                <a:cs typeface="Calibri"/>
              </a:rPr>
              <a:t>VM.local</a:t>
            </a:r>
            <a:r>
              <a:rPr lang="pl-PL" sz="800">
                <a:solidFill>
                  <a:srgbClr val="484848"/>
                </a:solidFill>
                <a:cs typeface="Calibri"/>
              </a:rPr>
              <a:t>) and </a:t>
            </a:r>
            <a:r>
              <a:rPr lang="pl-PL" sz="800" err="1">
                <a:solidFill>
                  <a:srgbClr val="484848"/>
                </a:solidFill>
                <a:cs typeface="Calibri"/>
              </a:rPr>
              <a:t>dedicated</a:t>
            </a:r>
            <a:r>
              <a:rPr lang="pl-PL" sz="800">
                <a:solidFill>
                  <a:srgbClr val="484848"/>
                </a:solidFill>
                <a:cs typeface="Calibri"/>
              </a:rPr>
              <a:t> </a:t>
            </a:r>
            <a:r>
              <a:rPr lang="pl-PL" sz="800" err="1">
                <a:solidFill>
                  <a:srgbClr val="484848"/>
                </a:solidFill>
                <a:cs typeface="Calibri"/>
              </a:rPr>
              <a:t>computing</a:t>
            </a:r>
            <a:r>
              <a:rPr lang="pl-PL" sz="800">
                <a:solidFill>
                  <a:srgbClr val="484848"/>
                </a:solidFill>
                <a:cs typeface="Calibri"/>
              </a:rPr>
              <a:t> </a:t>
            </a:r>
            <a:r>
              <a:rPr lang="pl-PL" sz="800" err="1">
                <a:solidFill>
                  <a:srgbClr val="484848"/>
                </a:solidFill>
                <a:cs typeface="Calibri"/>
              </a:rPr>
              <a:t>instances</a:t>
            </a:r>
            <a:r>
              <a:rPr lang="pl-PL" sz="800">
                <a:solidFill>
                  <a:srgbClr val="484848"/>
                </a:solidFill>
                <a:cs typeface="Calibri"/>
              </a:rPr>
              <a:t> (DS, BM)</a:t>
            </a:r>
          </a:p>
          <a:p>
            <a:pPr marL="226945" lvl="1" indent="0" defTabSz="447525">
              <a:buNone/>
              <a:defRPr/>
            </a:pPr>
            <a:endParaRPr lang="pl-PL" sz="800">
              <a:solidFill>
                <a:srgbClr val="484848"/>
              </a:solidFill>
              <a:cs typeface="Calibri"/>
            </a:endParaRPr>
          </a:p>
          <a:p>
            <a:pPr marL="226945" lvl="1" indent="0" defTabSz="447525">
              <a:buNone/>
              <a:defRPr/>
            </a:pPr>
            <a:r>
              <a:rPr lang="pl-PL" sz="800" b="1">
                <a:solidFill>
                  <a:srgbClr val="484848"/>
                </a:solidFill>
                <a:cs typeface="Calibri"/>
              </a:rPr>
              <a:t>Backup and long term Storage </a:t>
            </a:r>
            <a:r>
              <a:rPr lang="pl-PL" sz="800">
                <a:solidFill>
                  <a:srgbClr val="484848"/>
                </a:solidFill>
                <a:cs typeface="Calibri"/>
              </a:rPr>
              <a:t>– cost efficient storage in secure remote locations targeted for backup, archive and dark storage </a:t>
            </a:r>
          </a:p>
          <a:p>
            <a:pPr marL="226945" lvl="1" indent="0" defTabSz="447525">
              <a:buNone/>
              <a:defRPr/>
            </a:pPr>
            <a:endParaRPr lang="pl-PL" sz="800">
              <a:solidFill>
                <a:srgbClr val="484848"/>
              </a:solidFill>
              <a:cs typeface="Calibri"/>
            </a:endParaRPr>
          </a:p>
          <a:p>
            <a:pPr marL="226945" lvl="1" indent="0" defTabSz="447525">
              <a:buNone/>
              <a:defRPr/>
            </a:pPr>
            <a:r>
              <a:rPr lang="pl-PL" sz="800" b="1">
                <a:solidFill>
                  <a:srgbClr val="484848"/>
                </a:solidFill>
                <a:cs typeface="Calibri"/>
              </a:rPr>
              <a:t>Internet Access </a:t>
            </a:r>
            <a:r>
              <a:rPr lang="pl-PL" sz="800">
                <a:solidFill>
                  <a:srgbClr val="484848"/>
                </a:solidFill>
                <a:cs typeface="Calibri"/>
              </a:rPr>
              <a:t>– Public Network access with geographical and carrier redundancy;  direct access to GEANT academic network</a:t>
            </a:r>
            <a:endParaRPr lang="pl-PL" sz="800">
              <a:solidFill>
                <a:srgbClr val="484848"/>
              </a:solidFill>
            </a:endParaRPr>
          </a:p>
          <a:p>
            <a:pPr marL="14284" defTabSz="457047">
              <a:defRPr/>
            </a:pPr>
            <a:endParaRPr lang="pl-PL" sz="800">
              <a:solidFill>
                <a:srgbClr val="484848"/>
              </a:solidFill>
            </a:endParaRPr>
          </a:p>
          <a:p>
            <a:pPr marL="14284" defTabSz="457047">
              <a:defRPr/>
            </a:pPr>
            <a:endParaRPr lang="pl-PL" sz="800">
              <a:solidFill>
                <a:srgbClr val="484848"/>
              </a:solidFill>
            </a:endParaRPr>
          </a:p>
          <a:p>
            <a:pPr marL="14284" defTabSz="457047">
              <a:defRPr/>
            </a:pPr>
            <a:endParaRPr lang="pl-PL" sz="800">
              <a:solidFill>
                <a:srgbClr val="484848"/>
              </a:solidFill>
            </a:endParaRPr>
          </a:p>
        </p:txBody>
      </p:sp>
      <p:pic>
        <p:nvPicPr>
          <p:cNvPr id="7" name="Obraz 6">
            <a:extLst>
              <a:ext uri="{FF2B5EF4-FFF2-40B4-BE49-F238E27FC236}">
                <a16:creationId xmlns:a16="http://schemas.microsoft.com/office/drawing/2014/main" id="{DD8AFDBC-1E0B-416B-9327-AC40F1001EB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4722" y="1530552"/>
            <a:ext cx="540488" cy="540488"/>
          </a:xfrm>
          <a:prstGeom prst="rect">
            <a:avLst/>
          </a:prstGeom>
        </p:spPr>
      </p:pic>
      <p:pic>
        <p:nvPicPr>
          <p:cNvPr id="8" name="Obraz 7">
            <a:extLst>
              <a:ext uri="{FF2B5EF4-FFF2-40B4-BE49-F238E27FC236}">
                <a16:creationId xmlns:a16="http://schemas.microsoft.com/office/drawing/2014/main" id="{A2A6E902-18C9-45E9-8712-2A5475A8870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3546" y="2263985"/>
            <a:ext cx="435709" cy="435709"/>
          </a:xfrm>
          <a:prstGeom prst="rect">
            <a:avLst/>
          </a:prstGeom>
        </p:spPr>
      </p:pic>
      <p:pic>
        <p:nvPicPr>
          <p:cNvPr id="9" name="Obraz 8">
            <a:extLst>
              <a:ext uri="{FF2B5EF4-FFF2-40B4-BE49-F238E27FC236}">
                <a16:creationId xmlns:a16="http://schemas.microsoft.com/office/drawing/2014/main" id="{260AC22A-3542-4EB1-A25D-758E24C2BA3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3547" y="2889835"/>
            <a:ext cx="435709" cy="435709"/>
          </a:xfrm>
          <a:prstGeom prst="rect">
            <a:avLst/>
          </a:prstGeom>
        </p:spPr>
      </p:pic>
      <p:pic>
        <p:nvPicPr>
          <p:cNvPr id="10" name="Obraz 9">
            <a:extLst>
              <a:ext uri="{FF2B5EF4-FFF2-40B4-BE49-F238E27FC236}">
                <a16:creationId xmlns:a16="http://schemas.microsoft.com/office/drawing/2014/main" id="{3474456E-8352-4A63-A7B3-A66681E67A3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4268" y="3478637"/>
            <a:ext cx="358216" cy="358216"/>
          </a:xfrm>
          <a:prstGeom prst="rect">
            <a:avLst/>
          </a:prstGeom>
        </p:spPr>
      </p:pic>
      <p:pic>
        <p:nvPicPr>
          <p:cNvPr id="11" name="Obraz 10">
            <a:extLst>
              <a:ext uri="{FF2B5EF4-FFF2-40B4-BE49-F238E27FC236}">
                <a16:creationId xmlns:a16="http://schemas.microsoft.com/office/drawing/2014/main" id="{D9E0EE59-B765-4137-B5A1-9C57CCF6414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48530" y="3966101"/>
            <a:ext cx="523399" cy="523399"/>
          </a:xfrm>
          <a:prstGeom prst="rect">
            <a:avLst/>
          </a:prstGeom>
        </p:spPr>
      </p:pic>
      <p:sp>
        <p:nvSpPr>
          <p:cNvPr id="2" name="Tytuł 2">
            <a:extLst>
              <a:ext uri="{FF2B5EF4-FFF2-40B4-BE49-F238E27FC236}">
                <a16:creationId xmlns:a16="http://schemas.microsoft.com/office/drawing/2014/main" id="{15EA6407-35FC-6B42-9C31-2531DFE052B6}"/>
              </a:ext>
            </a:extLst>
          </p:cNvPr>
          <p:cNvSpPr txBox="1">
            <a:spLocks/>
          </p:cNvSpPr>
          <p:nvPr/>
        </p:nvSpPr>
        <p:spPr>
          <a:xfrm>
            <a:off x="365514" y="1216681"/>
            <a:ext cx="1786823" cy="317568"/>
          </a:xfrm>
          <a:prstGeom prst="rect">
            <a:avLst/>
          </a:prstGeom>
        </p:spPr>
        <p:txBody>
          <a:bodyPr vert="horz" lIns="0" tIns="0" rIns="0" bIns="0" rtlCol="0" anchor="t">
            <a:noAutofit/>
          </a:bodyPr>
          <a:lstStyle>
            <a:lvl1pPr algn="l" defTabSz="457184" rtl="0" eaLnBrk="1" latinLnBrk="0" hangingPunct="1">
              <a:spcBef>
                <a:spcPct val="0"/>
              </a:spcBef>
              <a:buNone/>
              <a:defRPr sz="2400" kern="1200">
                <a:solidFill>
                  <a:srgbClr val="FF8225"/>
                </a:solidFill>
                <a:latin typeface="Calibri" panose="020F0502020204030204" pitchFamily="34" charset="0"/>
                <a:ea typeface="+mj-ea"/>
                <a:cs typeface="Calibri" panose="020F0502020204030204" pitchFamily="34" charset="0"/>
              </a:defRPr>
            </a:lvl1pPr>
          </a:lstStyle>
          <a:p>
            <a:pPr defTabSz="457047">
              <a:defRPr/>
            </a:pPr>
            <a:r>
              <a:rPr lang="pl-PL" sz="1400" b="1">
                <a:solidFill>
                  <a:srgbClr val="484848"/>
                </a:solidFill>
                <a:cs typeface="Arial" panose="020B0604020202020204" pitchFamily="34" charset="0"/>
              </a:rPr>
              <a:t>Public Cloud</a:t>
            </a:r>
            <a:endParaRPr lang="pl-PL" sz="1400" b="1">
              <a:solidFill>
                <a:srgbClr val="484848"/>
              </a:solidFill>
            </a:endParaRPr>
          </a:p>
        </p:txBody>
      </p:sp>
      <p:sp>
        <p:nvSpPr>
          <p:cNvPr id="12" name="Symbol zastępczy zawartości 2">
            <a:extLst>
              <a:ext uri="{FF2B5EF4-FFF2-40B4-BE49-F238E27FC236}">
                <a16:creationId xmlns:a16="http://schemas.microsoft.com/office/drawing/2014/main" id="{1E453073-CF4A-CE3E-C2B2-854B21A9E281}"/>
              </a:ext>
            </a:extLst>
          </p:cNvPr>
          <p:cNvSpPr txBox="1">
            <a:spLocks/>
          </p:cNvSpPr>
          <p:nvPr/>
        </p:nvSpPr>
        <p:spPr>
          <a:xfrm>
            <a:off x="3729617" y="1680219"/>
            <a:ext cx="2283648" cy="2243312"/>
          </a:xfrm>
          <a:prstGeom prst="rect">
            <a:avLst/>
          </a:prstGeom>
        </p:spPr>
        <p:txBody>
          <a:bodyPr tIns="0"/>
          <a:lstStyle>
            <a:lvl1pPr marL="14288" indent="0" algn="l" defTabSz="457184"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913" indent="-342900" algn="l" defTabSz="447659"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438" indent="-130175" algn="l" defTabSz="457184"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963" indent="-136525" algn="l" defTabSz="457184"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713" indent="0" algn="l" defTabSz="457184"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2000" indent="-138113" algn="l" defTabSz="457184" rtl="0" eaLnBrk="1" latinLnBrk="0" hangingPunct="1">
              <a:spcBef>
                <a:spcPts val="100"/>
              </a:spcBef>
              <a:spcAft>
                <a:spcPts val="100"/>
              </a:spcAft>
              <a:buClr>
                <a:srgbClr val="FF8225"/>
              </a:buClr>
              <a:buFontTx/>
              <a:buBlip>
                <a:blip r:embed="rId3"/>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2000" indent="0" algn="l" defTabSz="457184" rtl="0" eaLnBrk="1" latinLnBrk="0" hangingPunct="1">
              <a:spcBef>
                <a:spcPts val="100"/>
              </a:spcBef>
              <a:spcAft>
                <a:spcPts val="100"/>
              </a:spcAft>
              <a:buClr>
                <a:srgbClr val="FF8225"/>
              </a:buClr>
              <a:buFontTx/>
              <a:buNone/>
              <a:tabLst/>
              <a:defRPr sz="1800" kern="1200">
                <a:solidFill>
                  <a:srgbClr val="484848"/>
                </a:solidFill>
                <a:latin typeface="Calibri" panose="020F0502020204030204" pitchFamily="34" charset="0"/>
                <a:ea typeface="+mn-ea"/>
                <a:cs typeface="Calibri" panose="020F050202020403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defTabSz="447525">
              <a:spcAft>
                <a:spcPts val="600"/>
              </a:spcAft>
              <a:buNone/>
              <a:defRPr/>
            </a:pPr>
            <a:r>
              <a:rPr lang="en-US" sz="800" b="1">
                <a:solidFill>
                  <a:srgbClr val="484848"/>
                </a:solidFill>
                <a:cs typeface="Calibri"/>
              </a:rPr>
              <a:t>Private and Hybrid Cloud Services</a:t>
            </a:r>
            <a:r>
              <a:rPr lang="pl-PL" sz="800">
                <a:solidFill>
                  <a:srgbClr val="484848"/>
                </a:solidFill>
                <a:cs typeface="Calibri"/>
              </a:rPr>
              <a:t> - </a:t>
            </a:r>
            <a:r>
              <a:rPr lang="en-US" sz="800">
                <a:solidFill>
                  <a:srgbClr val="484848"/>
                </a:solidFill>
                <a:cs typeface="Calibri"/>
              </a:rPr>
              <a:t>Cloud and storage services in private and hybrid mode</a:t>
            </a:r>
            <a:r>
              <a:rPr lang="pl-PL" sz="800">
                <a:solidFill>
                  <a:srgbClr val="484848"/>
                </a:solidFill>
                <a:cs typeface="Calibri"/>
              </a:rPr>
              <a:t>, </a:t>
            </a:r>
            <a:r>
              <a:rPr lang="pl-PL" sz="800" err="1">
                <a:solidFill>
                  <a:srgbClr val="484848"/>
                </a:solidFill>
                <a:cs typeface="Calibri"/>
              </a:rPr>
              <a:t>providing</a:t>
            </a:r>
            <a:r>
              <a:rPr lang="pl-PL" sz="800">
                <a:solidFill>
                  <a:srgbClr val="484848"/>
                </a:solidFill>
                <a:cs typeface="Calibri"/>
              </a:rPr>
              <a:t> </a:t>
            </a:r>
            <a:r>
              <a:rPr lang="en-US" sz="800">
                <a:solidFill>
                  <a:srgbClr val="484848"/>
                </a:solidFill>
              </a:rPr>
              <a:t>greater security, physical separation, guaranteed resources</a:t>
            </a:r>
            <a:r>
              <a:rPr lang="pl-PL" sz="800">
                <a:solidFill>
                  <a:srgbClr val="484848"/>
                </a:solidFill>
              </a:rPr>
              <a:t>, </a:t>
            </a:r>
            <a:r>
              <a:rPr lang="en-US" sz="800">
                <a:solidFill>
                  <a:srgbClr val="484848"/>
                </a:solidFill>
              </a:rPr>
              <a:t> independence of resources</a:t>
            </a:r>
            <a:r>
              <a:rPr lang="pl-PL" sz="800">
                <a:solidFill>
                  <a:srgbClr val="484848"/>
                </a:solidFill>
              </a:rPr>
              <a:t> and </a:t>
            </a:r>
            <a:r>
              <a:rPr lang="en-US" sz="800" err="1">
                <a:solidFill>
                  <a:srgbClr val="484848"/>
                </a:solidFill>
              </a:rPr>
              <a:t>integrat</a:t>
            </a:r>
            <a:r>
              <a:rPr lang="pl-PL" sz="800" err="1">
                <a:solidFill>
                  <a:srgbClr val="484848"/>
                </a:solidFill>
              </a:rPr>
              <a:t>ion</a:t>
            </a:r>
            <a:r>
              <a:rPr lang="en-US" sz="800">
                <a:solidFill>
                  <a:srgbClr val="484848"/>
                </a:solidFill>
              </a:rPr>
              <a:t> with existing c</a:t>
            </a:r>
            <a:r>
              <a:rPr lang="pl-PL" sz="800" err="1">
                <a:solidFill>
                  <a:srgbClr val="484848"/>
                </a:solidFill>
              </a:rPr>
              <a:t>ustomers</a:t>
            </a:r>
            <a:r>
              <a:rPr lang="pl-PL" sz="800">
                <a:solidFill>
                  <a:srgbClr val="484848"/>
                </a:solidFill>
              </a:rPr>
              <a:t>’</a:t>
            </a:r>
            <a:r>
              <a:rPr lang="en-US" sz="800">
                <a:solidFill>
                  <a:srgbClr val="484848"/>
                </a:solidFill>
              </a:rPr>
              <a:t> environment</a:t>
            </a:r>
            <a:r>
              <a:rPr lang="pl-PL" sz="800">
                <a:solidFill>
                  <a:srgbClr val="484848"/>
                </a:solidFill>
              </a:rPr>
              <a:t>s.</a:t>
            </a:r>
          </a:p>
          <a:p>
            <a:pPr marL="0" lvl="1" indent="0" defTabSz="447525">
              <a:spcAft>
                <a:spcPts val="600"/>
              </a:spcAft>
              <a:buNone/>
              <a:defRPr/>
            </a:pPr>
            <a:endParaRPr lang="pl-PL" sz="800">
              <a:solidFill>
                <a:srgbClr val="484848"/>
              </a:solidFill>
            </a:endParaRPr>
          </a:p>
          <a:p>
            <a:pPr marL="0" lvl="1" indent="0" defTabSz="447525">
              <a:spcAft>
                <a:spcPts val="600"/>
              </a:spcAft>
              <a:buNone/>
              <a:defRPr/>
            </a:pPr>
            <a:r>
              <a:rPr lang="en-US" sz="800" b="1">
                <a:cs typeface="Calibri"/>
              </a:rPr>
              <a:t>Multitenant private clouds  </a:t>
            </a:r>
            <a:r>
              <a:rPr lang="pl-PL" sz="800">
                <a:cs typeface="Calibri"/>
              </a:rPr>
              <a:t>- </a:t>
            </a:r>
            <a:r>
              <a:rPr lang="en-US" sz="800" b="0">
                <a:cs typeface="Calibri"/>
              </a:rPr>
              <a:t>Private Clouds for service providers design, build and operated by our te</a:t>
            </a:r>
            <a:r>
              <a:rPr lang="pl-PL" sz="800" b="0">
                <a:cs typeface="Calibri"/>
              </a:rPr>
              <a:t>a</a:t>
            </a:r>
            <a:r>
              <a:rPr lang="en-US" sz="800" b="0">
                <a:cs typeface="Calibri"/>
              </a:rPr>
              <a:t>ms, including full billing, service provisioning and tenant management systems</a:t>
            </a:r>
            <a:r>
              <a:rPr lang="pl-PL" sz="800" b="0">
                <a:cs typeface="Calibri"/>
              </a:rPr>
              <a:t>.</a:t>
            </a:r>
          </a:p>
          <a:p>
            <a:pPr marL="0" lvl="1" indent="0" defTabSz="447525">
              <a:spcAft>
                <a:spcPts val="600"/>
              </a:spcAft>
              <a:buNone/>
              <a:defRPr/>
            </a:pPr>
            <a:endParaRPr lang="pl-PL" sz="800">
              <a:cs typeface="Calibri"/>
            </a:endParaRPr>
          </a:p>
          <a:p>
            <a:pPr marL="0" lvl="1" indent="0" defTabSz="447525">
              <a:spcAft>
                <a:spcPts val="600"/>
              </a:spcAft>
              <a:buNone/>
              <a:defRPr/>
            </a:pPr>
            <a:r>
              <a:rPr lang="en-US" sz="800" b="1">
                <a:cs typeface="Calibri"/>
              </a:rPr>
              <a:t>Private cloud in remote locations </a:t>
            </a:r>
            <a:r>
              <a:rPr lang="pl-PL" sz="800">
                <a:cs typeface="Calibri"/>
              </a:rPr>
              <a:t>- </a:t>
            </a:r>
            <a:r>
              <a:rPr lang="en-US" sz="800" b="0">
                <a:cs typeface="Calibri"/>
              </a:rPr>
              <a:t>Cost efficient private deployments of Open</a:t>
            </a:r>
            <a:r>
              <a:rPr lang="pl-PL" sz="800" b="0">
                <a:cs typeface="Calibri"/>
              </a:rPr>
              <a:t>S</a:t>
            </a:r>
            <a:r>
              <a:rPr lang="en-US" sz="800" b="0">
                <a:cs typeface="Calibri"/>
              </a:rPr>
              <a:t>tack Clouds in</a:t>
            </a:r>
            <a:r>
              <a:rPr lang="pl-PL" sz="800" b="0">
                <a:cs typeface="Calibri"/>
              </a:rPr>
              <a:t> </a:t>
            </a:r>
            <a:r>
              <a:rPr lang="en-US" sz="800" b="0">
                <a:cs typeface="Calibri"/>
              </a:rPr>
              <a:t>dedicated</a:t>
            </a:r>
            <a:r>
              <a:rPr lang="pl-PL" sz="800" b="0">
                <a:cs typeface="Calibri"/>
              </a:rPr>
              <a:t> </a:t>
            </a:r>
            <a:r>
              <a:rPr lang="en-US" sz="800" b="0">
                <a:cs typeface="Calibri"/>
              </a:rPr>
              <a:t>locations</a:t>
            </a:r>
            <a:r>
              <a:rPr lang="pl-PL" sz="800" b="0">
                <a:cs typeface="Calibri"/>
              </a:rPr>
              <a:t> specified by the client</a:t>
            </a:r>
            <a:r>
              <a:rPr lang="en-US" sz="800" b="0">
                <a:cs typeface="Calibri"/>
              </a:rPr>
              <a:t>, including data cent</a:t>
            </a:r>
            <a:r>
              <a:rPr lang="pl-PL" sz="800" b="0">
                <a:cs typeface="Calibri"/>
              </a:rPr>
              <a:t>e</a:t>
            </a:r>
            <a:r>
              <a:rPr lang="en-US" sz="800" b="0">
                <a:cs typeface="Calibri"/>
              </a:rPr>
              <a:t>rs managed by </a:t>
            </a:r>
            <a:r>
              <a:rPr lang="pl-PL" sz="800" b="0">
                <a:cs typeface="Calibri"/>
              </a:rPr>
              <a:t>our </a:t>
            </a:r>
            <a:r>
              <a:rPr lang="en-US" sz="800" b="0">
                <a:cs typeface="Calibri"/>
              </a:rPr>
              <a:t>client</a:t>
            </a:r>
            <a:r>
              <a:rPr lang="pl-PL" sz="800" b="0">
                <a:cs typeface="Calibri"/>
              </a:rPr>
              <a:t>s.</a:t>
            </a:r>
            <a:endParaRPr lang="en-US" sz="800" b="0">
              <a:cs typeface="Calibri"/>
            </a:endParaRPr>
          </a:p>
          <a:p>
            <a:pPr marL="0" lvl="1" indent="0" defTabSz="447525">
              <a:spcAft>
                <a:spcPts val="600"/>
              </a:spcAft>
              <a:buNone/>
              <a:defRPr/>
            </a:pPr>
            <a:endParaRPr lang="en-US" sz="800" b="0">
              <a:cs typeface="Calibri"/>
            </a:endParaRPr>
          </a:p>
          <a:p>
            <a:pPr marL="0" lvl="1" indent="0" defTabSz="447525">
              <a:spcAft>
                <a:spcPts val="600"/>
              </a:spcAft>
              <a:buNone/>
              <a:defRPr/>
            </a:pPr>
            <a:endParaRPr lang="pl-PL" sz="800">
              <a:solidFill>
                <a:srgbClr val="484848"/>
              </a:solidFill>
            </a:endParaRPr>
          </a:p>
          <a:p>
            <a:pPr marL="0" lvl="1" indent="0" defTabSz="447525">
              <a:spcAft>
                <a:spcPts val="600"/>
              </a:spcAft>
              <a:buNone/>
              <a:defRPr/>
            </a:pPr>
            <a:endParaRPr lang="pl-PL" sz="800">
              <a:solidFill>
                <a:srgbClr val="484848"/>
              </a:solidFill>
            </a:endParaRPr>
          </a:p>
          <a:p>
            <a:pPr marL="0" lvl="1" indent="0" defTabSz="447525">
              <a:spcAft>
                <a:spcPts val="600"/>
              </a:spcAft>
              <a:buNone/>
              <a:defRPr/>
            </a:pPr>
            <a:endParaRPr lang="pl-PL" sz="800">
              <a:solidFill>
                <a:srgbClr val="484848"/>
              </a:solidFill>
            </a:endParaRPr>
          </a:p>
          <a:p>
            <a:pPr marL="226945" lvl="1" indent="0" defTabSz="447525">
              <a:buNone/>
              <a:defRPr/>
            </a:pPr>
            <a:endParaRPr lang="pl-PL" sz="800">
              <a:solidFill>
                <a:srgbClr val="484848"/>
              </a:solidFill>
              <a:cs typeface="Calibri"/>
            </a:endParaRPr>
          </a:p>
          <a:p>
            <a:pPr marL="569742" lvl="1" indent="-342797" defTabSz="447525">
              <a:defRPr/>
            </a:pPr>
            <a:endParaRPr lang="en-US" sz="800">
              <a:solidFill>
                <a:srgbClr val="484848"/>
              </a:solidFill>
              <a:cs typeface="Calibri"/>
            </a:endParaRPr>
          </a:p>
        </p:txBody>
      </p:sp>
      <p:pic>
        <p:nvPicPr>
          <p:cNvPr id="15" name="Obraz 10">
            <a:extLst>
              <a:ext uri="{FF2B5EF4-FFF2-40B4-BE49-F238E27FC236}">
                <a16:creationId xmlns:a16="http://schemas.microsoft.com/office/drawing/2014/main" id="{3955CB75-DC15-B207-CBCF-B3F82190EB0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3203365" y="1630196"/>
            <a:ext cx="456837" cy="456837"/>
          </a:xfrm>
          <a:prstGeom prst="rect">
            <a:avLst/>
          </a:prstGeom>
        </p:spPr>
      </p:pic>
      <p:pic>
        <p:nvPicPr>
          <p:cNvPr id="16" name="Obraz 11">
            <a:extLst>
              <a:ext uri="{FF2B5EF4-FFF2-40B4-BE49-F238E27FC236}">
                <a16:creationId xmlns:a16="http://schemas.microsoft.com/office/drawing/2014/main" id="{CF5661CE-5742-9434-DE6E-F820CCD9295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53683" y="2650853"/>
            <a:ext cx="456837" cy="456837"/>
          </a:xfrm>
          <a:prstGeom prst="rect">
            <a:avLst/>
          </a:prstGeom>
        </p:spPr>
      </p:pic>
      <p:pic>
        <p:nvPicPr>
          <p:cNvPr id="17" name="Obraz 12">
            <a:extLst>
              <a:ext uri="{FF2B5EF4-FFF2-40B4-BE49-F238E27FC236}">
                <a16:creationId xmlns:a16="http://schemas.microsoft.com/office/drawing/2014/main" id="{E14BB44B-48C7-53E0-EBA7-34B39EC89B8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209734" y="3443091"/>
            <a:ext cx="456837" cy="456837"/>
          </a:xfrm>
          <a:prstGeom prst="rect">
            <a:avLst/>
          </a:prstGeom>
        </p:spPr>
      </p:pic>
      <p:sp>
        <p:nvSpPr>
          <p:cNvPr id="19" name="Tytuł 2">
            <a:extLst>
              <a:ext uri="{FF2B5EF4-FFF2-40B4-BE49-F238E27FC236}">
                <a16:creationId xmlns:a16="http://schemas.microsoft.com/office/drawing/2014/main" id="{EEA6D3B2-BF6C-8B99-7AD3-D4F12CD6EBDF}"/>
              </a:ext>
            </a:extLst>
          </p:cNvPr>
          <p:cNvSpPr txBox="1">
            <a:spLocks/>
          </p:cNvSpPr>
          <p:nvPr/>
        </p:nvSpPr>
        <p:spPr>
          <a:xfrm>
            <a:off x="3253683" y="1239146"/>
            <a:ext cx="2121752" cy="317568"/>
          </a:xfrm>
          <a:prstGeom prst="rect">
            <a:avLst/>
          </a:prstGeom>
        </p:spPr>
        <p:txBody>
          <a:bodyPr vert="horz" lIns="0" tIns="0" rIns="0" bIns="0" rtlCol="0" anchor="t">
            <a:noAutofit/>
          </a:bodyPr>
          <a:lstStyle>
            <a:lvl1pPr algn="l" defTabSz="457184" rtl="0" eaLnBrk="1" latinLnBrk="0" hangingPunct="1">
              <a:spcBef>
                <a:spcPct val="0"/>
              </a:spcBef>
              <a:buNone/>
              <a:defRPr sz="2400" kern="1200">
                <a:solidFill>
                  <a:srgbClr val="FF8225"/>
                </a:solidFill>
                <a:latin typeface="Calibri" panose="020F0502020204030204" pitchFamily="34" charset="0"/>
                <a:ea typeface="+mj-ea"/>
                <a:cs typeface="Calibri" panose="020F0502020204030204" pitchFamily="34" charset="0"/>
              </a:defRPr>
            </a:lvl1pPr>
          </a:lstStyle>
          <a:p>
            <a:pPr defTabSz="457047">
              <a:defRPr/>
            </a:pPr>
            <a:r>
              <a:rPr lang="pl-PL" sz="1400" b="1">
                <a:solidFill>
                  <a:srgbClr val="484848"/>
                </a:solidFill>
                <a:cs typeface="Arial" panose="020B0604020202020204" pitchFamily="34" charset="0"/>
              </a:rPr>
              <a:t>Private and Hybrid Clouds</a:t>
            </a:r>
            <a:endParaRPr lang="pl-PL" sz="1400" b="1">
              <a:solidFill>
                <a:srgbClr val="484848"/>
              </a:solidFill>
            </a:endParaRPr>
          </a:p>
        </p:txBody>
      </p:sp>
      <p:pic>
        <p:nvPicPr>
          <p:cNvPr id="32" name="Obraz 9">
            <a:extLst>
              <a:ext uri="{FF2B5EF4-FFF2-40B4-BE49-F238E27FC236}">
                <a16:creationId xmlns:a16="http://schemas.microsoft.com/office/drawing/2014/main" id="{631A1976-A442-42F3-9B6C-A60E8CB9358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369965" y="1848364"/>
            <a:ext cx="389940" cy="389940"/>
          </a:xfrm>
          <a:prstGeom prst="rect">
            <a:avLst/>
          </a:prstGeom>
        </p:spPr>
      </p:pic>
      <p:pic>
        <p:nvPicPr>
          <p:cNvPr id="33" name="Obraz 10">
            <a:extLst>
              <a:ext uri="{FF2B5EF4-FFF2-40B4-BE49-F238E27FC236}">
                <a16:creationId xmlns:a16="http://schemas.microsoft.com/office/drawing/2014/main" id="{59B79D28-F9B4-CC8F-979F-B4786477F8C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304045" y="2651027"/>
            <a:ext cx="459495" cy="459495"/>
          </a:xfrm>
          <a:prstGeom prst="rect">
            <a:avLst/>
          </a:prstGeom>
        </p:spPr>
      </p:pic>
      <p:pic>
        <p:nvPicPr>
          <p:cNvPr id="34" name="Obraz 11">
            <a:extLst>
              <a:ext uri="{FF2B5EF4-FFF2-40B4-BE49-F238E27FC236}">
                <a16:creationId xmlns:a16="http://schemas.microsoft.com/office/drawing/2014/main" id="{A6A9B996-3785-0E5E-E77E-B25DC2D3DBA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645434" y="1557828"/>
            <a:ext cx="354972" cy="354972"/>
          </a:xfrm>
          <a:prstGeom prst="rect">
            <a:avLst/>
          </a:prstGeom>
        </p:spPr>
      </p:pic>
      <p:sp>
        <p:nvSpPr>
          <p:cNvPr id="35" name="pole tekstowe 12">
            <a:extLst>
              <a:ext uri="{FF2B5EF4-FFF2-40B4-BE49-F238E27FC236}">
                <a16:creationId xmlns:a16="http://schemas.microsoft.com/office/drawing/2014/main" id="{AD0C9936-390E-9C1D-69E8-8A902F196C4B}"/>
              </a:ext>
            </a:extLst>
          </p:cNvPr>
          <p:cNvSpPr txBox="1"/>
          <p:nvPr/>
        </p:nvSpPr>
        <p:spPr>
          <a:xfrm>
            <a:off x="6330315" y="1211021"/>
            <a:ext cx="2502520" cy="307777"/>
          </a:xfrm>
          <a:prstGeom prst="rect">
            <a:avLst/>
          </a:prstGeom>
          <a:noFill/>
        </p:spPr>
        <p:txBody>
          <a:bodyPr wrap="square">
            <a:spAutoFit/>
          </a:bodyPr>
          <a:lstStyle/>
          <a:p>
            <a:pPr defTabSz="457063">
              <a:defRPr/>
            </a:pPr>
            <a:r>
              <a:rPr lang="en-US" sz="1400" b="1">
                <a:solidFill>
                  <a:srgbClr val="484848"/>
                </a:solidFill>
                <a:latin typeface="Calibri" panose="020F0502020204030204" pitchFamily="34" charset="0"/>
                <a:cs typeface="Calibri" panose="020F0502020204030204" pitchFamily="34" charset="0"/>
              </a:rPr>
              <a:t>IaaS</a:t>
            </a:r>
            <a:r>
              <a:rPr lang="pl-PL" sz="1400" b="1">
                <a:solidFill>
                  <a:srgbClr val="484848"/>
                </a:solidFill>
                <a:latin typeface="Calibri" panose="020F0502020204030204" pitchFamily="34" charset="0"/>
                <a:cs typeface="Calibri" panose="020F0502020204030204" pitchFamily="34" charset="0"/>
              </a:rPr>
              <a:t> for Earth Observation</a:t>
            </a:r>
          </a:p>
        </p:txBody>
      </p:sp>
      <p:sp>
        <p:nvSpPr>
          <p:cNvPr id="36" name="Prostokąt 17">
            <a:extLst>
              <a:ext uri="{FF2B5EF4-FFF2-40B4-BE49-F238E27FC236}">
                <a16:creationId xmlns:a16="http://schemas.microsoft.com/office/drawing/2014/main" id="{99645710-F53F-C965-C800-20CBA2510768}"/>
              </a:ext>
            </a:extLst>
          </p:cNvPr>
          <p:cNvSpPr/>
          <p:nvPr/>
        </p:nvSpPr>
        <p:spPr>
          <a:xfrm>
            <a:off x="7000406" y="1759791"/>
            <a:ext cx="1963564" cy="12421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defTabSz="457063">
              <a:spcAft>
                <a:spcPts val="1200"/>
              </a:spcAft>
              <a:defRPr/>
            </a:pPr>
            <a:r>
              <a:rPr lang="en-US" sz="800" b="1">
                <a:solidFill>
                  <a:srgbClr val="484848"/>
                </a:solidFill>
                <a:latin typeface="Calibri" panose="020F0502020204030204" pitchFamily="34" charset="0"/>
                <a:cs typeface="Calibri" panose="020F0502020204030204" pitchFamily="34" charset="0"/>
              </a:rPr>
              <a:t>EO </a:t>
            </a:r>
            <a:r>
              <a:rPr lang="pl-PL" sz="800" b="1">
                <a:solidFill>
                  <a:srgbClr val="484848"/>
                </a:solidFill>
                <a:latin typeface="Calibri" panose="020F0502020204030204" pitchFamily="34" charset="0"/>
                <a:cs typeface="Calibri" panose="020F0502020204030204" pitchFamily="34" charset="0"/>
              </a:rPr>
              <a:t>DATA</a:t>
            </a:r>
            <a:r>
              <a:rPr lang="en-US" sz="800" b="1">
                <a:solidFill>
                  <a:srgbClr val="484848"/>
                </a:solidFill>
                <a:latin typeface="Calibri" panose="020F0502020204030204" pitchFamily="34" charset="0"/>
                <a:cs typeface="Calibri" panose="020F0502020204030204" pitchFamily="34" charset="0"/>
              </a:rPr>
              <a:t> Storage</a:t>
            </a:r>
            <a:r>
              <a:rPr lang="pl-PL" sz="800" b="1">
                <a:solidFill>
                  <a:srgbClr val="484848"/>
                </a:solidFill>
                <a:latin typeface="Calibri" panose="020F0502020204030204" pitchFamily="34" charset="0"/>
                <a:cs typeface="Calibri" panose="020F0502020204030204" pitchFamily="34" charset="0"/>
              </a:rPr>
              <a:t> </a:t>
            </a:r>
            <a:r>
              <a:rPr lang="pl-PL" sz="800">
                <a:solidFill>
                  <a:srgbClr val="484848"/>
                </a:solidFill>
                <a:latin typeface="Calibri" panose="020F0502020204030204" pitchFamily="34" charset="0"/>
                <a:cs typeface="Calibri" panose="020F0502020204030204" pitchFamily="34" charset="0"/>
              </a:rPr>
              <a:t>s</a:t>
            </a:r>
            <a:r>
              <a:rPr lang="en-US" sz="800" err="1">
                <a:solidFill>
                  <a:srgbClr val="484848"/>
                </a:solidFill>
                <a:latin typeface="Calibri" panose="020F0502020204030204" pitchFamily="34" charset="0"/>
                <a:cs typeface="Calibri" panose="020F0502020204030204" pitchFamily="34" charset="0"/>
              </a:rPr>
              <a:t>torage</a:t>
            </a:r>
            <a:r>
              <a:rPr lang="en-US" sz="800">
                <a:solidFill>
                  <a:srgbClr val="484848"/>
                </a:solidFill>
                <a:latin typeface="Calibri" panose="020F0502020204030204" pitchFamily="34" charset="0"/>
                <a:cs typeface="Calibri" panose="020F0502020204030204" pitchFamily="34" charset="0"/>
              </a:rPr>
              <a:t> of high volume (tens of Pet</a:t>
            </a:r>
            <a:r>
              <a:rPr lang="pl-PL" sz="800">
                <a:solidFill>
                  <a:srgbClr val="484848"/>
                </a:solidFill>
                <a:latin typeface="Calibri" panose="020F0502020204030204" pitchFamily="34" charset="0"/>
                <a:cs typeface="Calibri" panose="020F0502020204030204" pitchFamily="34" charset="0"/>
              </a:rPr>
              <a:t>a</a:t>
            </a:r>
            <a:r>
              <a:rPr lang="en-US" sz="800">
                <a:solidFill>
                  <a:srgbClr val="484848"/>
                </a:solidFill>
                <a:latin typeface="Calibri" panose="020F0502020204030204" pitchFamily="34" charset="0"/>
                <a:cs typeface="Calibri" panose="020F0502020204030204" pitchFamily="34" charset="0"/>
              </a:rPr>
              <a:t>byte) EO data in cloud related object storage; can be used as LTA</a:t>
            </a:r>
            <a:r>
              <a:rPr lang="pl-PL" sz="800">
                <a:solidFill>
                  <a:srgbClr val="484848"/>
                </a:solidFill>
                <a:latin typeface="Calibri" panose="020F0502020204030204" pitchFamily="34" charset="0"/>
                <a:cs typeface="Calibri" panose="020F0502020204030204" pitchFamily="34" charset="0"/>
              </a:rPr>
              <a:t> </a:t>
            </a:r>
            <a:r>
              <a:rPr lang="pl-PL" sz="800" err="1">
                <a:solidFill>
                  <a:srgbClr val="484848"/>
                </a:solidFill>
                <a:latin typeface="Calibri" panose="020F0502020204030204" pitchFamily="34" charset="0"/>
                <a:cs typeface="Calibri" panose="020F0502020204030204" pitchFamily="34" charset="0"/>
              </a:rPr>
              <a:t>or</a:t>
            </a:r>
            <a:r>
              <a:rPr lang="pl-PL" sz="800">
                <a:solidFill>
                  <a:srgbClr val="484848"/>
                </a:solidFill>
                <a:latin typeface="Calibri" panose="020F0502020204030204" pitchFamily="34" charset="0"/>
                <a:cs typeface="Calibri" panose="020F0502020204030204" pitchFamily="34" charset="0"/>
              </a:rPr>
              <a:t> </a:t>
            </a:r>
            <a:r>
              <a:rPr lang="pl-PL" sz="800" err="1">
                <a:solidFill>
                  <a:srgbClr val="484848"/>
                </a:solidFill>
                <a:latin typeface="Calibri" panose="020F0502020204030204" pitchFamily="34" charset="0"/>
                <a:cs typeface="Calibri" panose="020F0502020204030204" pitchFamily="34" charset="0"/>
              </a:rPr>
              <a:t>wor</a:t>
            </a:r>
            <a:r>
              <a:rPr lang="en-US" sz="800">
                <a:solidFill>
                  <a:srgbClr val="484848"/>
                </a:solidFill>
                <a:latin typeface="Calibri" panose="020F0502020204030204" pitchFamily="34" charset="0"/>
                <a:cs typeface="Calibri" panose="020F0502020204030204" pitchFamily="34" charset="0"/>
              </a:rPr>
              <a:t>king area for cloud processing</a:t>
            </a:r>
            <a:endParaRPr lang="pl-PL" sz="800">
              <a:solidFill>
                <a:srgbClr val="484848"/>
              </a:solidFill>
              <a:latin typeface="Calibri" panose="020F0502020204030204" pitchFamily="34" charset="0"/>
              <a:cs typeface="Calibri" panose="020F0502020204030204" pitchFamily="34" charset="0"/>
            </a:endParaRPr>
          </a:p>
          <a:p>
            <a:pPr defTabSz="457063">
              <a:spcAft>
                <a:spcPts val="1200"/>
              </a:spcAft>
              <a:defRPr/>
            </a:pPr>
            <a:endParaRPr lang="pl-PL" sz="800">
              <a:solidFill>
                <a:srgbClr val="484848"/>
              </a:solidFill>
              <a:latin typeface="Calibri" panose="020F0502020204030204" pitchFamily="34" charset="0"/>
              <a:cs typeface="Calibri" panose="020F0502020204030204" pitchFamily="34" charset="0"/>
            </a:endParaRPr>
          </a:p>
          <a:p>
            <a:pPr defTabSz="457063">
              <a:spcAft>
                <a:spcPts val="1200"/>
              </a:spcAft>
              <a:defRPr/>
            </a:pPr>
            <a:r>
              <a:rPr lang="en-US" sz="800" b="1">
                <a:solidFill>
                  <a:srgbClr val="484848"/>
                </a:solidFill>
                <a:latin typeface="Calibri" panose="020F0502020204030204" pitchFamily="34" charset="0"/>
                <a:cs typeface="Calibri" panose="020F0502020204030204" pitchFamily="34" charset="0"/>
              </a:rPr>
              <a:t>EO DATA Processing </a:t>
            </a:r>
            <a:r>
              <a:rPr lang="en-US" sz="800">
                <a:solidFill>
                  <a:srgbClr val="484848"/>
                </a:solidFill>
                <a:latin typeface="Calibri" panose="020F0502020204030204" pitchFamily="34" charset="0"/>
                <a:cs typeface="Calibri" panose="020F0502020204030204" pitchFamily="34" charset="0"/>
              </a:rPr>
              <a:t>(mass processing) processing in the cloud model “bring processing to the data”, in CSC Ground Segment, third party processor</a:t>
            </a:r>
            <a:r>
              <a:rPr lang="pl-PL" sz="800">
                <a:solidFill>
                  <a:srgbClr val="484848"/>
                </a:solidFill>
                <a:latin typeface="Calibri" panose="020F0502020204030204" pitchFamily="34" charset="0"/>
                <a:cs typeface="Calibri" panose="020F0502020204030204" pitchFamily="34" charset="0"/>
              </a:rPr>
              <a:t>s</a:t>
            </a:r>
          </a:p>
          <a:p>
            <a:pPr defTabSz="457063">
              <a:defRPr/>
            </a:pPr>
            <a:endParaRPr lang="pl-PL" sz="700">
              <a:solidFill>
                <a:srgbClr val="FFFEF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34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50F6D6-F0D2-DF08-F378-12D6D073AA51}"/>
              </a:ext>
            </a:extLst>
          </p:cNvPr>
          <p:cNvSpPr>
            <a:spLocks noGrp="1"/>
          </p:cNvSpPr>
          <p:nvPr>
            <p:ph type="title"/>
          </p:nvPr>
        </p:nvSpPr>
        <p:spPr>
          <a:xfrm>
            <a:off x="914400" y="447868"/>
            <a:ext cx="8229600" cy="479869"/>
          </a:xfrm>
        </p:spPr>
        <p:txBody>
          <a:bodyPr/>
          <a:lstStyle/>
          <a:p>
            <a:r>
              <a:rPr lang="en-US"/>
              <a:t>Our Technology Approach</a:t>
            </a:r>
            <a:endParaRPr lang="pl-PL"/>
          </a:p>
        </p:txBody>
      </p:sp>
      <p:sp>
        <p:nvSpPr>
          <p:cNvPr id="3" name="Symbol zastępczy zawartości 2">
            <a:extLst>
              <a:ext uri="{FF2B5EF4-FFF2-40B4-BE49-F238E27FC236}">
                <a16:creationId xmlns:a16="http://schemas.microsoft.com/office/drawing/2014/main" id="{81A9B4DE-EC67-D8F7-5986-44C70B0EBDC6}"/>
              </a:ext>
            </a:extLst>
          </p:cNvPr>
          <p:cNvSpPr txBox="1">
            <a:spLocks/>
          </p:cNvSpPr>
          <p:nvPr/>
        </p:nvSpPr>
        <p:spPr>
          <a:xfrm>
            <a:off x="0" y="1659313"/>
            <a:ext cx="2389085" cy="2807446"/>
          </a:xfrm>
          <a:prstGeom prst="rect">
            <a:avLst/>
          </a:prstGeom>
        </p:spPr>
        <p:txBody>
          <a:bodyPr/>
          <a:lstStyle>
            <a:lvl1pPr marL="14288" indent="0" algn="l" defTabSz="457184"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913" indent="-342900" algn="l" defTabSz="447659"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438" indent="-130175" algn="l" defTabSz="457184"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963" indent="-136525" algn="l" defTabSz="457184"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713" indent="0" algn="l" defTabSz="457184"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2000" indent="-138113" algn="l" defTabSz="457184" rtl="0" eaLnBrk="1" latinLnBrk="0" hangingPunct="1">
              <a:spcBef>
                <a:spcPts val="100"/>
              </a:spcBef>
              <a:spcAft>
                <a:spcPts val="100"/>
              </a:spcAft>
              <a:buClr>
                <a:srgbClr val="FF8225"/>
              </a:buClr>
              <a:buFontTx/>
              <a:buBlip>
                <a:blip r:embed="rId3"/>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2000" indent="0" algn="l" defTabSz="457184" rtl="0" eaLnBrk="1" latinLnBrk="0" hangingPunct="1">
              <a:spcBef>
                <a:spcPts val="100"/>
              </a:spcBef>
              <a:spcAft>
                <a:spcPts val="100"/>
              </a:spcAft>
              <a:buClr>
                <a:srgbClr val="FF8225"/>
              </a:buClr>
              <a:buFontTx/>
              <a:buNone/>
              <a:tabLst/>
              <a:defRPr sz="1800" kern="1200">
                <a:solidFill>
                  <a:srgbClr val="484848"/>
                </a:solidFill>
                <a:latin typeface="Calibri" panose="020F0502020204030204" pitchFamily="34" charset="0"/>
                <a:ea typeface="+mn-ea"/>
                <a:cs typeface="Calibri" panose="020F050202020403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239106" lvl="3" indent="0">
              <a:buNone/>
            </a:pPr>
            <a:r>
              <a:rPr lang="en-US" sz="800" b="1">
                <a:solidFill>
                  <a:schemeClr val="tx2"/>
                </a:solidFill>
              </a:rPr>
              <a:t>Use open source</a:t>
            </a:r>
            <a:endParaRPr lang="pl-PL" sz="800"/>
          </a:p>
          <a:p>
            <a:pPr marL="342900" lvl="4" indent="-112713">
              <a:buFont typeface="Wingdings" panose="05000000000000000000" pitchFamily="2" charset="2"/>
              <a:buChar char="§"/>
            </a:pPr>
            <a:r>
              <a:rPr lang="pl-PL" sz="800" err="1"/>
              <a:t>Leverage</a:t>
            </a:r>
            <a:r>
              <a:rPr lang="pl-PL" sz="800"/>
              <a:t> </a:t>
            </a:r>
            <a:r>
              <a:rPr lang="pl-PL" sz="800" err="1"/>
              <a:t>common</a:t>
            </a:r>
            <a:r>
              <a:rPr lang="pl-PL" sz="800"/>
              <a:t> </a:t>
            </a:r>
            <a:r>
              <a:rPr lang="pl-PL" sz="800" err="1"/>
              <a:t>knowledge</a:t>
            </a:r>
            <a:r>
              <a:rPr lang="pl-PL" sz="800"/>
              <a:t>, </a:t>
            </a:r>
            <a:r>
              <a:rPr lang="pl-PL" sz="800" err="1"/>
              <a:t>standards</a:t>
            </a:r>
            <a:r>
              <a:rPr lang="pl-PL" sz="800"/>
              <a:t> and </a:t>
            </a:r>
            <a:r>
              <a:rPr lang="pl-PL" sz="800" err="1"/>
              <a:t>investments</a:t>
            </a:r>
            <a:endParaRPr lang="pl-PL" sz="800"/>
          </a:p>
          <a:p>
            <a:pPr marL="342900" lvl="4" indent="-112713">
              <a:buFont typeface="Wingdings" panose="05000000000000000000" pitchFamily="2" charset="2"/>
              <a:buChar char="§"/>
            </a:pPr>
            <a:r>
              <a:rPr lang="pl-PL" sz="800" err="1"/>
              <a:t>Flexibly</a:t>
            </a:r>
            <a:r>
              <a:rPr lang="pl-PL" sz="800"/>
              <a:t> </a:t>
            </a:r>
            <a:r>
              <a:rPr lang="pl-PL" sz="800" err="1"/>
              <a:t>extend</a:t>
            </a:r>
            <a:r>
              <a:rPr lang="pl-PL" sz="800"/>
              <a:t> and </a:t>
            </a:r>
            <a:r>
              <a:rPr lang="pl-PL" sz="800" err="1"/>
              <a:t>adapt</a:t>
            </a:r>
            <a:r>
              <a:rPr lang="pl-PL" sz="800"/>
              <a:t> the software to </a:t>
            </a:r>
            <a:r>
              <a:rPr lang="pl-PL" sz="800" err="1"/>
              <a:t>your</a:t>
            </a:r>
            <a:r>
              <a:rPr lang="pl-PL" sz="800"/>
              <a:t> </a:t>
            </a:r>
            <a:r>
              <a:rPr lang="pl-PL" sz="800" err="1"/>
              <a:t>needs</a:t>
            </a:r>
            <a:endParaRPr lang="pl-PL" sz="800"/>
          </a:p>
          <a:p>
            <a:pPr marL="342900" lvl="4" indent="-112713">
              <a:buFont typeface="Wingdings" panose="05000000000000000000" pitchFamily="2" charset="2"/>
              <a:buChar char="§"/>
            </a:pPr>
            <a:r>
              <a:rPr lang="pl-PL" sz="800" err="1"/>
              <a:t>Guarantee</a:t>
            </a:r>
            <a:r>
              <a:rPr lang="pl-PL" sz="800"/>
              <a:t> </a:t>
            </a:r>
            <a:r>
              <a:rPr lang="pl-PL" sz="800" err="1"/>
              <a:t>transparency</a:t>
            </a:r>
            <a:r>
              <a:rPr lang="pl-PL" sz="800"/>
              <a:t> of </a:t>
            </a:r>
            <a:r>
              <a:rPr lang="pl-PL" sz="800" err="1"/>
              <a:t>used</a:t>
            </a:r>
            <a:r>
              <a:rPr lang="pl-PL" sz="800"/>
              <a:t> software components</a:t>
            </a:r>
          </a:p>
          <a:p>
            <a:pPr marL="342900" lvl="4" indent="-112713">
              <a:buFont typeface="Wingdings" panose="05000000000000000000" pitchFamily="2" charset="2"/>
              <a:buChar char="§"/>
            </a:pPr>
            <a:r>
              <a:rPr lang="pl-PL" sz="800"/>
              <a:t>Access </a:t>
            </a:r>
            <a:r>
              <a:rPr lang="pl-PL" sz="800" err="1"/>
              <a:t>expert</a:t>
            </a:r>
            <a:r>
              <a:rPr lang="pl-PL" sz="800"/>
              <a:t> </a:t>
            </a:r>
            <a:r>
              <a:rPr lang="pl-PL" sz="800" err="1"/>
              <a:t>communities</a:t>
            </a:r>
            <a:endParaRPr lang="pl-PL" sz="800"/>
          </a:p>
          <a:p>
            <a:pPr marL="342900" lvl="4" indent="-112713">
              <a:buFont typeface="Wingdings" panose="05000000000000000000" pitchFamily="2" charset="2"/>
              <a:buChar char="§"/>
            </a:pPr>
            <a:r>
              <a:rPr lang="pl-PL" sz="800" err="1"/>
              <a:t>Avoid</a:t>
            </a:r>
            <a:r>
              <a:rPr lang="pl-PL" sz="800"/>
              <a:t> </a:t>
            </a:r>
            <a:r>
              <a:rPr lang="pl-PL" sz="800" err="1"/>
              <a:t>vendor</a:t>
            </a:r>
            <a:r>
              <a:rPr lang="pl-PL" sz="800"/>
              <a:t> lock-in</a:t>
            </a:r>
          </a:p>
          <a:p>
            <a:pPr marL="239106" lvl="3" indent="0">
              <a:spcBef>
                <a:spcPts val="1600"/>
              </a:spcBef>
              <a:buNone/>
            </a:pPr>
            <a:r>
              <a:rPr lang="en-US" sz="800" b="1">
                <a:solidFill>
                  <a:schemeClr val="tx2"/>
                </a:solidFill>
              </a:rPr>
              <a:t>Contribute to open source</a:t>
            </a:r>
            <a:endParaRPr lang="pl-PL" sz="800"/>
          </a:p>
          <a:p>
            <a:pPr marL="342900" lvl="4" indent="-112713">
              <a:buFont typeface="Wingdings" panose="05000000000000000000" pitchFamily="2" charset="2"/>
              <a:buChar char="§"/>
            </a:pPr>
            <a:r>
              <a:rPr lang="pl-PL" sz="800" err="1"/>
              <a:t>Work</a:t>
            </a:r>
            <a:r>
              <a:rPr lang="pl-PL" sz="800"/>
              <a:t> on a standard version</a:t>
            </a:r>
          </a:p>
          <a:p>
            <a:pPr marL="342900" lvl="4" indent="-112713">
              <a:buFont typeface="Wingdings" panose="05000000000000000000" pitchFamily="2" charset="2"/>
              <a:buChar char="§"/>
            </a:pPr>
            <a:r>
              <a:rPr lang="pl-PL" sz="800" err="1"/>
              <a:t>Gain</a:t>
            </a:r>
            <a:r>
              <a:rPr lang="pl-PL" sz="800"/>
              <a:t> </a:t>
            </a:r>
            <a:r>
              <a:rPr lang="pl-PL" sz="800" err="1"/>
              <a:t>community</a:t>
            </a:r>
            <a:r>
              <a:rPr lang="pl-PL" sz="800"/>
              <a:t> </a:t>
            </a:r>
            <a:r>
              <a:rPr lang="pl-PL" sz="800" err="1"/>
              <a:t>recognition</a:t>
            </a:r>
            <a:r>
              <a:rPr lang="pl-PL" sz="800"/>
              <a:t> and </a:t>
            </a:r>
            <a:r>
              <a:rPr lang="pl-PL" sz="800" err="1"/>
              <a:t>expert</a:t>
            </a:r>
            <a:r>
              <a:rPr lang="pl-PL" sz="800"/>
              <a:t> status </a:t>
            </a:r>
          </a:p>
          <a:p>
            <a:pPr marL="342900" lvl="4" indent="-112713">
              <a:buFont typeface="Wingdings" panose="05000000000000000000" pitchFamily="2" charset="2"/>
              <a:buChar char="§"/>
            </a:pPr>
            <a:r>
              <a:rPr lang="pl-PL" sz="800" err="1"/>
              <a:t>Ensure</a:t>
            </a:r>
            <a:r>
              <a:rPr lang="pl-PL" sz="800"/>
              <a:t> development and </a:t>
            </a:r>
            <a:r>
              <a:rPr lang="pl-PL" sz="800" err="1"/>
              <a:t>long</a:t>
            </a:r>
            <a:r>
              <a:rPr lang="pl-PL" sz="800"/>
              <a:t> term </a:t>
            </a:r>
            <a:r>
              <a:rPr lang="pl-PL" sz="800" err="1"/>
              <a:t>viability</a:t>
            </a:r>
            <a:r>
              <a:rPr lang="pl-PL" sz="800"/>
              <a:t> of </a:t>
            </a:r>
            <a:r>
              <a:rPr lang="pl-PL" sz="800" err="1"/>
              <a:t>your</a:t>
            </a:r>
            <a:r>
              <a:rPr lang="pl-PL" sz="800"/>
              <a:t> </a:t>
            </a:r>
            <a:r>
              <a:rPr lang="pl-PL" sz="800" err="1"/>
              <a:t>projects</a:t>
            </a:r>
            <a:r>
              <a:rPr lang="pl-PL" sz="800"/>
              <a:t> </a:t>
            </a:r>
          </a:p>
        </p:txBody>
      </p:sp>
      <p:pic>
        <p:nvPicPr>
          <p:cNvPr id="3074" name="Picture 2">
            <a:extLst>
              <a:ext uri="{FF2B5EF4-FFF2-40B4-BE49-F238E27FC236}">
                <a16:creationId xmlns:a16="http://schemas.microsoft.com/office/drawing/2014/main" id="{9C411EA8-E71E-7D8D-B0D1-28290206F3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742" y="4251088"/>
            <a:ext cx="746658" cy="2510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eph.io — Announcing The Ceph Foundation">
            <a:extLst>
              <a:ext uri="{FF2B5EF4-FFF2-40B4-BE49-F238E27FC236}">
                <a16:creationId xmlns:a16="http://schemas.microsoft.com/office/drawing/2014/main" id="{816B6A3E-4C96-B948-F99E-8AA9FFD79C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8928" y="4142096"/>
            <a:ext cx="390157" cy="5535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bout - Open Infrastructure Foundation (OpenInfra Foundation)">
            <a:extLst>
              <a:ext uri="{FF2B5EF4-FFF2-40B4-BE49-F238E27FC236}">
                <a16:creationId xmlns:a16="http://schemas.microsoft.com/office/drawing/2014/main" id="{000E110B-4ECE-908E-90C0-917C793849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246" y="4265255"/>
            <a:ext cx="858836" cy="251090"/>
          </a:xfrm>
          <a:prstGeom prst="rect">
            <a:avLst/>
          </a:prstGeom>
          <a:noFill/>
          <a:extLst>
            <a:ext uri="{909E8E84-426E-40DD-AFC4-6F175D3DCCD1}">
              <a14:hiddenFill xmlns:a14="http://schemas.microsoft.com/office/drawing/2010/main">
                <a:solidFill>
                  <a:srgbClr val="FFFFFF"/>
                </a:solidFill>
              </a14:hiddenFill>
            </a:ext>
          </a:extLst>
        </p:spPr>
      </p:pic>
      <p:sp>
        <p:nvSpPr>
          <p:cNvPr id="2" name="Symbol zastępczy zawartości 2">
            <a:extLst>
              <a:ext uri="{FF2B5EF4-FFF2-40B4-BE49-F238E27FC236}">
                <a16:creationId xmlns:a16="http://schemas.microsoft.com/office/drawing/2014/main" id="{5A2FD285-4DAB-8AB1-548F-486B9804F690}"/>
              </a:ext>
            </a:extLst>
          </p:cNvPr>
          <p:cNvSpPr txBox="1">
            <a:spLocks/>
          </p:cNvSpPr>
          <p:nvPr/>
        </p:nvSpPr>
        <p:spPr>
          <a:xfrm>
            <a:off x="2453731" y="1680429"/>
            <a:ext cx="3436032" cy="3076751"/>
          </a:xfrm>
          <a:prstGeom prst="rect">
            <a:avLst/>
          </a:prstGeom>
        </p:spPr>
        <p:txBody>
          <a:bodyPr/>
          <a:lstStyle>
            <a:lvl1pPr marL="14288" indent="0" algn="l" defTabSz="457184"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913" indent="-342900" algn="l" defTabSz="447659"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438" indent="-130175" algn="l" defTabSz="457184"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963" indent="-136525" algn="l" defTabSz="457184"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713" indent="0" algn="l" defTabSz="457184"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2000" indent="-138113" algn="l" defTabSz="457184" rtl="0" eaLnBrk="1" latinLnBrk="0" hangingPunct="1">
              <a:spcBef>
                <a:spcPts val="100"/>
              </a:spcBef>
              <a:spcAft>
                <a:spcPts val="100"/>
              </a:spcAft>
              <a:buClr>
                <a:srgbClr val="FF8225"/>
              </a:buClr>
              <a:buFontTx/>
              <a:buBlip>
                <a:blip r:embed="rId3"/>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2000" indent="0" algn="l" defTabSz="457184" rtl="0" eaLnBrk="1" latinLnBrk="0" hangingPunct="1">
              <a:spcBef>
                <a:spcPts val="100"/>
              </a:spcBef>
              <a:spcAft>
                <a:spcPts val="100"/>
              </a:spcAft>
              <a:buClr>
                <a:srgbClr val="FF8225"/>
              </a:buClr>
              <a:buFontTx/>
              <a:buNone/>
              <a:tabLst/>
              <a:defRPr sz="1800" kern="1200">
                <a:solidFill>
                  <a:srgbClr val="484848"/>
                </a:solidFill>
                <a:latin typeface="Calibri" panose="020F0502020204030204" pitchFamily="34" charset="0"/>
                <a:ea typeface="+mn-ea"/>
                <a:cs typeface="Calibri" panose="020F050202020403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239106" lvl="3" indent="0">
              <a:buNone/>
            </a:pPr>
            <a:r>
              <a:rPr lang="en-US" sz="800" b="1">
                <a:solidFill>
                  <a:schemeClr val="tx2"/>
                </a:solidFill>
              </a:rPr>
              <a:t>Virtual infrastructure</a:t>
            </a:r>
            <a:endParaRPr lang="pl-PL" sz="800" b="1">
              <a:solidFill>
                <a:schemeClr val="tx2"/>
              </a:solidFill>
            </a:endParaRPr>
          </a:p>
          <a:p>
            <a:pPr marL="342900" lvl="5" indent="-114300">
              <a:buFont typeface="Wingdings" panose="05000000000000000000" pitchFamily="2" charset="2"/>
              <a:buChar char="§"/>
            </a:pPr>
            <a:r>
              <a:rPr lang="pl-PL" sz="800"/>
              <a:t>OpenStack API (cloud API)</a:t>
            </a:r>
          </a:p>
          <a:p>
            <a:pPr marL="342900" lvl="5" indent="-114300">
              <a:buFont typeface="Wingdings" panose="05000000000000000000" pitchFamily="2" charset="2"/>
              <a:buChar char="§"/>
            </a:pPr>
            <a:r>
              <a:rPr lang="pl-PL" sz="800" err="1"/>
              <a:t>Terraform</a:t>
            </a:r>
            <a:r>
              <a:rPr lang="pl-PL" sz="800"/>
              <a:t> (</a:t>
            </a:r>
            <a:r>
              <a:rPr lang="pl-PL" sz="800" err="1"/>
              <a:t>infrastructure</a:t>
            </a:r>
            <a:r>
              <a:rPr lang="pl-PL" sz="800"/>
              <a:t> as a </a:t>
            </a:r>
            <a:r>
              <a:rPr lang="pl-PL" sz="800" err="1"/>
              <a:t>code</a:t>
            </a:r>
            <a:r>
              <a:rPr lang="pl-PL" sz="800"/>
              <a:t>)</a:t>
            </a:r>
          </a:p>
          <a:p>
            <a:pPr marL="228600" lvl="5" indent="0">
              <a:buNone/>
            </a:pPr>
            <a:endParaRPr lang="pl-PL" sz="800"/>
          </a:p>
          <a:p>
            <a:pPr marL="239106" lvl="3" indent="0">
              <a:buNone/>
            </a:pPr>
            <a:r>
              <a:rPr lang="en-US" sz="800" b="1">
                <a:solidFill>
                  <a:schemeClr val="tx2"/>
                </a:solidFill>
              </a:rPr>
              <a:t>Architecture deployment</a:t>
            </a:r>
            <a:endParaRPr lang="pl-PL" sz="800" b="1">
              <a:solidFill>
                <a:schemeClr val="tx2"/>
              </a:solidFill>
            </a:endParaRPr>
          </a:p>
          <a:p>
            <a:pPr marL="342900" lvl="5" indent="-114300">
              <a:buFont typeface="Wingdings" panose="05000000000000000000" pitchFamily="2" charset="2"/>
              <a:buChar char="§"/>
            </a:pPr>
            <a:r>
              <a:rPr lang="pl-PL" sz="800"/>
              <a:t>Ansible (</a:t>
            </a:r>
            <a:r>
              <a:rPr lang="pl-PL" sz="800" err="1"/>
              <a:t>configuration</a:t>
            </a:r>
            <a:r>
              <a:rPr lang="pl-PL" sz="800"/>
              <a:t> management, </a:t>
            </a:r>
            <a:r>
              <a:rPr lang="pl-PL" sz="800" err="1"/>
              <a:t>application</a:t>
            </a:r>
            <a:r>
              <a:rPr lang="pl-PL" sz="800"/>
              <a:t> </a:t>
            </a:r>
            <a:r>
              <a:rPr lang="pl-PL" sz="800" err="1"/>
              <a:t>deployment</a:t>
            </a:r>
            <a:r>
              <a:rPr lang="pl-PL" sz="800"/>
              <a:t>)</a:t>
            </a:r>
          </a:p>
          <a:p>
            <a:pPr marL="342900" lvl="5" indent="-114300">
              <a:buFont typeface="Wingdings" panose="05000000000000000000" pitchFamily="2" charset="2"/>
              <a:buChar char="§"/>
            </a:pPr>
            <a:r>
              <a:rPr lang="pl-PL" sz="800" err="1"/>
              <a:t>Kubernetes</a:t>
            </a:r>
            <a:r>
              <a:rPr lang="pl-PL" sz="800"/>
              <a:t> (</a:t>
            </a:r>
            <a:r>
              <a:rPr lang="pl-PL" sz="800" err="1"/>
              <a:t>containers</a:t>
            </a:r>
            <a:r>
              <a:rPr lang="pl-PL" sz="800"/>
              <a:t> </a:t>
            </a:r>
            <a:r>
              <a:rPr lang="pl-PL" sz="800" err="1"/>
              <a:t>orchestration</a:t>
            </a:r>
            <a:r>
              <a:rPr lang="pl-PL" sz="800"/>
              <a:t>)</a:t>
            </a:r>
          </a:p>
          <a:p>
            <a:pPr marL="228600" lvl="5" indent="0">
              <a:buNone/>
            </a:pPr>
            <a:endParaRPr lang="en-US" sz="800"/>
          </a:p>
          <a:p>
            <a:pPr marL="239106" lvl="3" indent="0">
              <a:buNone/>
            </a:pPr>
            <a:r>
              <a:rPr lang="en-US" sz="800" b="1">
                <a:solidFill>
                  <a:schemeClr val="tx2"/>
                </a:solidFill>
              </a:rPr>
              <a:t>Operations</a:t>
            </a:r>
            <a:endParaRPr lang="pl-PL" sz="800" b="1">
              <a:solidFill>
                <a:schemeClr val="tx2"/>
              </a:solidFill>
            </a:endParaRPr>
          </a:p>
          <a:p>
            <a:pPr marL="342900" lvl="5" indent="-114300">
              <a:buFont typeface="Wingdings" panose="05000000000000000000" pitchFamily="2" charset="2"/>
              <a:buChar char="§"/>
            </a:pPr>
            <a:r>
              <a:rPr lang="pl-PL" sz="800"/>
              <a:t>Rundeck</a:t>
            </a:r>
          </a:p>
          <a:p>
            <a:pPr marL="228600" lvl="5" indent="0">
              <a:buNone/>
            </a:pPr>
            <a:endParaRPr lang="pl-PL" sz="800"/>
          </a:p>
          <a:p>
            <a:pPr marL="239106" lvl="3" indent="0">
              <a:buNone/>
            </a:pPr>
            <a:r>
              <a:rPr lang="en-US" sz="800" b="1">
                <a:solidFill>
                  <a:schemeClr val="tx2"/>
                </a:solidFill>
              </a:rPr>
              <a:t>Observability (monitoring, logging, alerting)</a:t>
            </a:r>
            <a:endParaRPr lang="pl-PL" sz="800" b="1">
              <a:solidFill>
                <a:schemeClr val="tx2"/>
              </a:solidFill>
            </a:endParaRPr>
          </a:p>
          <a:p>
            <a:pPr marL="342900" lvl="5" indent="-114300">
              <a:buFont typeface="Wingdings" panose="05000000000000000000" pitchFamily="2" charset="2"/>
              <a:buChar char="§"/>
            </a:pPr>
            <a:r>
              <a:rPr lang="pl-PL" sz="800"/>
              <a:t>Prometheus (</a:t>
            </a:r>
            <a:r>
              <a:rPr lang="pl-PL" sz="800" err="1"/>
              <a:t>metrics</a:t>
            </a:r>
            <a:r>
              <a:rPr lang="pl-PL" sz="800"/>
              <a:t>)</a:t>
            </a:r>
          </a:p>
          <a:p>
            <a:pPr marL="342900" lvl="5" indent="-114300">
              <a:buFont typeface="Wingdings" panose="05000000000000000000" pitchFamily="2" charset="2"/>
              <a:buChar char="§"/>
            </a:pPr>
            <a:r>
              <a:rPr lang="pl-PL" sz="800" err="1"/>
              <a:t>Grafana</a:t>
            </a:r>
            <a:r>
              <a:rPr lang="pl-PL" sz="800"/>
              <a:t> (</a:t>
            </a:r>
            <a:r>
              <a:rPr lang="pl-PL" sz="800" err="1"/>
              <a:t>metrics</a:t>
            </a:r>
            <a:r>
              <a:rPr lang="pl-PL" sz="800"/>
              <a:t> </a:t>
            </a:r>
            <a:r>
              <a:rPr lang="pl-PL" sz="800" err="1"/>
              <a:t>visualization</a:t>
            </a:r>
            <a:r>
              <a:rPr lang="pl-PL" sz="800"/>
              <a:t>, online </a:t>
            </a:r>
            <a:r>
              <a:rPr lang="pl-PL" sz="800" err="1"/>
              <a:t>reporting</a:t>
            </a:r>
            <a:r>
              <a:rPr lang="pl-PL" sz="800"/>
              <a:t>)</a:t>
            </a:r>
          </a:p>
          <a:p>
            <a:pPr marL="342900" lvl="5" indent="-114300">
              <a:buFont typeface="Wingdings" panose="05000000000000000000" pitchFamily="2" charset="2"/>
              <a:buChar char="§"/>
            </a:pPr>
            <a:r>
              <a:rPr lang="pl-PL" sz="800" err="1"/>
              <a:t>OpenSearch</a:t>
            </a:r>
            <a:r>
              <a:rPr lang="pl-PL" sz="800"/>
              <a:t> – </a:t>
            </a:r>
            <a:r>
              <a:rPr lang="pl-PL" sz="800" err="1"/>
              <a:t>formerly</a:t>
            </a:r>
            <a:r>
              <a:rPr lang="pl-PL" sz="800"/>
              <a:t> </a:t>
            </a:r>
            <a:r>
              <a:rPr lang="pl-PL" sz="800" err="1"/>
              <a:t>Elasticsearch</a:t>
            </a:r>
            <a:r>
              <a:rPr lang="pl-PL" sz="800"/>
              <a:t> (</a:t>
            </a:r>
            <a:r>
              <a:rPr lang="pl-PL" sz="800" err="1"/>
              <a:t>logs</a:t>
            </a:r>
            <a:r>
              <a:rPr lang="pl-PL" sz="800"/>
              <a:t> + </a:t>
            </a:r>
            <a:r>
              <a:rPr lang="pl-PL" sz="800" err="1"/>
              <a:t>dashboards</a:t>
            </a:r>
            <a:r>
              <a:rPr lang="pl-PL" sz="800"/>
              <a:t>)</a:t>
            </a:r>
            <a:endParaRPr lang="en-US" sz="800"/>
          </a:p>
        </p:txBody>
      </p:sp>
      <p:sp>
        <p:nvSpPr>
          <p:cNvPr id="5" name="Title 3">
            <a:extLst>
              <a:ext uri="{FF2B5EF4-FFF2-40B4-BE49-F238E27FC236}">
                <a16:creationId xmlns:a16="http://schemas.microsoft.com/office/drawing/2014/main" id="{FEEEC958-E81F-0368-82EF-9FC2D0ADED39}"/>
              </a:ext>
            </a:extLst>
          </p:cNvPr>
          <p:cNvSpPr txBox="1">
            <a:spLocks/>
          </p:cNvSpPr>
          <p:nvPr/>
        </p:nvSpPr>
        <p:spPr>
          <a:xfrm>
            <a:off x="2799277" y="1064850"/>
            <a:ext cx="2425681" cy="479869"/>
          </a:xfrm>
          <a:prstGeom prst="rect">
            <a:avLst/>
          </a:prstGeom>
        </p:spPr>
        <p:txBody>
          <a:bodyPr vert="horz" lIns="0" tIns="0" rIns="0" bIns="0" rtlCol="0" anchor="b" anchorCtr="0">
            <a:normAutofit/>
          </a:bodyPr>
          <a:lstStyle>
            <a:lvl1pPr algn="l" defTabSz="685594" rtl="0" eaLnBrk="1" latinLnBrk="0" hangingPunct="1">
              <a:lnSpc>
                <a:spcPts val="2599"/>
              </a:lnSpc>
              <a:spcBef>
                <a:spcPct val="0"/>
              </a:spcBef>
              <a:buNone/>
              <a:defRPr sz="2499" kern="1200">
                <a:solidFill>
                  <a:schemeClr val="tx1"/>
                </a:solidFill>
                <a:latin typeface="+mn-lt"/>
                <a:ea typeface="+mj-ea"/>
                <a:cs typeface="+mj-cs"/>
              </a:defRPr>
            </a:lvl1pPr>
          </a:lstStyle>
          <a:p>
            <a:r>
              <a:rPr lang="en-US" sz="1600" b="1">
                <a:solidFill>
                  <a:schemeClr val="tx2"/>
                </a:solidFill>
              </a:rPr>
              <a:t>Automat</a:t>
            </a:r>
            <a:r>
              <a:rPr lang="pl-PL" sz="1600" b="1">
                <a:solidFill>
                  <a:schemeClr val="tx2"/>
                </a:solidFill>
              </a:rPr>
              <a:t>ion</a:t>
            </a:r>
            <a:r>
              <a:rPr lang="en-US" sz="1600" b="1">
                <a:solidFill>
                  <a:schemeClr val="tx2"/>
                </a:solidFill>
              </a:rPr>
              <a:t> on Every Level</a:t>
            </a:r>
            <a:endParaRPr lang="pl-PL" sz="1600" b="1">
              <a:solidFill>
                <a:schemeClr val="tx2"/>
              </a:solidFill>
            </a:endParaRPr>
          </a:p>
        </p:txBody>
      </p:sp>
      <p:sp>
        <p:nvSpPr>
          <p:cNvPr id="6" name="Title 3">
            <a:extLst>
              <a:ext uri="{FF2B5EF4-FFF2-40B4-BE49-F238E27FC236}">
                <a16:creationId xmlns:a16="http://schemas.microsoft.com/office/drawing/2014/main" id="{6E634445-DE42-6879-656E-F60219D4344B}"/>
              </a:ext>
            </a:extLst>
          </p:cNvPr>
          <p:cNvSpPr txBox="1">
            <a:spLocks/>
          </p:cNvSpPr>
          <p:nvPr/>
        </p:nvSpPr>
        <p:spPr>
          <a:xfrm>
            <a:off x="287915" y="1064851"/>
            <a:ext cx="2425681" cy="479869"/>
          </a:xfrm>
          <a:prstGeom prst="rect">
            <a:avLst/>
          </a:prstGeom>
        </p:spPr>
        <p:txBody>
          <a:bodyPr vert="horz" lIns="0" tIns="0" rIns="0" bIns="0" rtlCol="0" anchor="b" anchorCtr="0">
            <a:normAutofit/>
          </a:bodyPr>
          <a:lstStyle>
            <a:lvl1pPr algn="l" defTabSz="685594" rtl="0" eaLnBrk="1" latinLnBrk="0" hangingPunct="1">
              <a:lnSpc>
                <a:spcPts val="2599"/>
              </a:lnSpc>
              <a:spcBef>
                <a:spcPct val="0"/>
              </a:spcBef>
              <a:buNone/>
              <a:defRPr sz="2499" kern="1200">
                <a:solidFill>
                  <a:schemeClr val="tx1"/>
                </a:solidFill>
                <a:latin typeface="+mn-lt"/>
                <a:ea typeface="+mj-ea"/>
                <a:cs typeface="+mj-cs"/>
              </a:defRPr>
            </a:lvl1pPr>
          </a:lstStyle>
          <a:p>
            <a:r>
              <a:rPr lang="pl-PL" sz="1600" b="1">
                <a:solidFill>
                  <a:schemeClr val="tx2"/>
                </a:solidFill>
              </a:rPr>
              <a:t>Open-Source Focus</a:t>
            </a:r>
          </a:p>
        </p:txBody>
      </p:sp>
      <p:pic>
        <p:nvPicPr>
          <p:cNvPr id="7" name="Picture 2" descr="robot playing piano">
            <a:extLst>
              <a:ext uri="{FF2B5EF4-FFF2-40B4-BE49-F238E27FC236}">
                <a16:creationId xmlns:a16="http://schemas.microsoft.com/office/drawing/2014/main" id="{00BA12CC-0A9B-0191-1AE1-E61671F50E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9321" y="3827323"/>
            <a:ext cx="1806930" cy="1355303"/>
          </a:xfrm>
          <a:prstGeom prst="ellipse">
            <a:avLst/>
          </a:prstGeom>
          <a:ln>
            <a:noFill/>
          </a:ln>
          <a:effectLst>
            <a:softEdge rad="152400"/>
          </a:effectLst>
          <a:extLst>
            <a:ext uri="{909E8E84-426E-40DD-AFC4-6F175D3DCCD1}">
              <a14:hiddenFill xmlns:a14="http://schemas.microsoft.com/office/drawing/2010/main">
                <a:solidFill>
                  <a:srgbClr val="FFFFFF"/>
                </a:solidFill>
              </a14:hiddenFill>
            </a:ext>
          </a:extLst>
        </p:spPr>
      </p:pic>
      <p:pic>
        <p:nvPicPr>
          <p:cNvPr id="8" name="Picture 2" descr="cloudy sky">
            <a:extLst>
              <a:ext uri="{FF2B5EF4-FFF2-40B4-BE49-F238E27FC236}">
                <a16:creationId xmlns:a16="http://schemas.microsoft.com/office/drawing/2014/main" id="{47D95ABB-74DC-37E5-92C2-01F198960F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0291" y="3748350"/>
            <a:ext cx="2192190" cy="1462211"/>
          </a:xfrm>
          <a:prstGeom prst="ellipse">
            <a:avLst/>
          </a:prstGeom>
          <a:ln>
            <a:noFill/>
          </a:ln>
          <a:effectLst>
            <a:softEdge rad="241300"/>
          </a:effectLst>
          <a:extLst>
            <a:ext uri="{909E8E84-426E-40DD-AFC4-6F175D3DCCD1}">
              <a14:hiddenFill xmlns:a14="http://schemas.microsoft.com/office/drawing/2010/main">
                <a:solidFill>
                  <a:srgbClr val="FFFFFF"/>
                </a:solidFill>
              </a14:hiddenFill>
            </a:ext>
          </a:extLst>
        </p:spPr>
      </p:pic>
      <p:sp>
        <p:nvSpPr>
          <p:cNvPr id="9" name="Symbol zastępczy zawartości 2">
            <a:extLst>
              <a:ext uri="{FF2B5EF4-FFF2-40B4-BE49-F238E27FC236}">
                <a16:creationId xmlns:a16="http://schemas.microsoft.com/office/drawing/2014/main" id="{0F8746C9-AE3D-DB62-5CC9-B69535159CA6}"/>
              </a:ext>
            </a:extLst>
          </p:cNvPr>
          <p:cNvSpPr txBox="1">
            <a:spLocks/>
          </p:cNvSpPr>
          <p:nvPr/>
        </p:nvSpPr>
        <p:spPr>
          <a:xfrm>
            <a:off x="5722005" y="1578141"/>
            <a:ext cx="5938827" cy="2807446"/>
          </a:xfrm>
          <a:prstGeom prst="rect">
            <a:avLst/>
          </a:prstGeom>
        </p:spPr>
        <p:txBody>
          <a:bodyPr/>
          <a:lstStyle>
            <a:lvl1pPr marL="14288" indent="0" algn="l" defTabSz="457184"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913" indent="-342900" algn="l" defTabSz="447659"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438" indent="-130175" algn="l" defTabSz="457184"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963" indent="-136525" algn="l" defTabSz="457184"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713" indent="0" algn="l" defTabSz="457184"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2000" indent="-138113" algn="l" defTabSz="457184" rtl="0" eaLnBrk="1" latinLnBrk="0" hangingPunct="1">
              <a:spcBef>
                <a:spcPts val="100"/>
              </a:spcBef>
              <a:spcAft>
                <a:spcPts val="100"/>
              </a:spcAft>
              <a:buClr>
                <a:srgbClr val="FF8225"/>
              </a:buClr>
              <a:buFontTx/>
              <a:buBlip>
                <a:blip r:embed="rId3"/>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2000" indent="0" algn="l" defTabSz="457184" rtl="0" eaLnBrk="1" latinLnBrk="0" hangingPunct="1">
              <a:spcBef>
                <a:spcPts val="100"/>
              </a:spcBef>
              <a:spcAft>
                <a:spcPts val="100"/>
              </a:spcAft>
              <a:buClr>
                <a:srgbClr val="FF8225"/>
              </a:buClr>
              <a:buFontTx/>
              <a:buNone/>
              <a:tabLst/>
              <a:defRPr sz="1800" kern="1200">
                <a:solidFill>
                  <a:srgbClr val="484848"/>
                </a:solidFill>
                <a:latin typeface="Calibri" panose="020F0502020204030204" pitchFamily="34" charset="0"/>
                <a:ea typeface="+mn-ea"/>
                <a:cs typeface="Calibri" panose="020F050202020403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476096" lvl="3" indent="-236990"/>
            <a:endParaRPr lang="pl-PL" sz="1600"/>
          </a:p>
        </p:txBody>
      </p:sp>
      <p:sp>
        <p:nvSpPr>
          <p:cNvPr id="10" name="Symbol zastępczy zawartości 2">
            <a:extLst>
              <a:ext uri="{FF2B5EF4-FFF2-40B4-BE49-F238E27FC236}">
                <a16:creationId xmlns:a16="http://schemas.microsoft.com/office/drawing/2014/main" id="{6094485F-62B5-EC50-54AF-CBCE4EE5C76E}"/>
              </a:ext>
            </a:extLst>
          </p:cNvPr>
          <p:cNvSpPr txBox="1">
            <a:spLocks/>
          </p:cNvSpPr>
          <p:nvPr/>
        </p:nvSpPr>
        <p:spPr>
          <a:xfrm>
            <a:off x="5455315" y="1680428"/>
            <a:ext cx="3379513" cy="3076751"/>
          </a:xfrm>
          <a:prstGeom prst="rect">
            <a:avLst/>
          </a:prstGeom>
        </p:spPr>
        <p:txBody>
          <a:bodyPr/>
          <a:lstStyle>
            <a:lvl1pPr marL="14288" indent="0" algn="l" defTabSz="457184"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913" indent="-342900" algn="l" defTabSz="447659"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438" indent="-130175" algn="l" defTabSz="457184"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963" indent="-136525" algn="l" defTabSz="457184"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713" indent="0" algn="l" defTabSz="457184"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2000" indent="-138113" algn="l" defTabSz="457184" rtl="0" eaLnBrk="1" latinLnBrk="0" hangingPunct="1">
              <a:spcBef>
                <a:spcPts val="100"/>
              </a:spcBef>
              <a:spcAft>
                <a:spcPts val="100"/>
              </a:spcAft>
              <a:buClr>
                <a:srgbClr val="FF8225"/>
              </a:buClr>
              <a:buFontTx/>
              <a:buBlip>
                <a:blip r:embed="rId3"/>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2000" indent="0" algn="l" defTabSz="457184" rtl="0" eaLnBrk="1" latinLnBrk="0" hangingPunct="1">
              <a:spcBef>
                <a:spcPts val="100"/>
              </a:spcBef>
              <a:spcAft>
                <a:spcPts val="100"/>
              </a:spcAft>
              <a:buClr>
                <a:srgbClr val="FF8225"/>
              </a:buClr>
              <a:buFontTx/>
              <a:buNone/>
              <a:tabLst/>
              <a:defRPr sz="1800" kern="1200">
                <a:solidFill>
                  <a:srgbClr val="484848"/>
                </a:solidFill>
                <a:latin typeface="Calibri" panose="020F0502020204030204" pitchFamily="34" charset="0"/>
                <a:ea typeface="+mn-ea"/>
                <a:cs typeface="Calibri" panose="020F050202020403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239106" lvl="3" indent="0">
              <a:buNone/>
            </a:pPr>
            <a:r>
              <a:rPr lang="pl-PL" sz="800" b="1">
                <a:solidFill>
                  <a:schemeClr val="tx2"/>
                </a:solidFill>
              </a:rPr>
              <a:t>Horizontal scalability</a:t>
            </a:r>
          </a:p>
          <a:p>
            <a:pPr marL="342900" lvl="5" indent="-112713">
              <a:buFont typeface="Wingdings" panose="05000000000000000000" pitchFamily="2" charset="2"/>
              <a:buChar char="§"/>
            </a:pPr>
            <a:r>
              <a:rPr lang="pl-PL" sz="800"/>
              <a:t>Distributed </a:t>
            </a:r>
            <a:r>
              <a:rPr lang="pl-PL" sz="800" err="1"/>
              <a:t>architecture</a:t>
            </a:r>
            <a:endParaRPr lang="pl-PL" sz="800"/>
          </a:p>
          <a:p>
            <a:pPr marL="342900" lvl="5" indent="-112713">
              <a:buFont typeface="Wingdings" panose="05000000000000000000" pitchFamily="2" charset="2"/>
              <a:buChar char="§"/>
            </a:pPr>
            <a:r>
              <a:rPr lang="pl-PL" sz="800" err="1"/>
              <a:t>Concurrent</a:t>
            </a:r>
            <a:r>
              <a:rPr lang="pl-PL" sz="800"/>
              <a:t> </a:t>
            </a:r>
            <a:r>
              <a:rPr lang="pl-PL" sz="800" err="1"/>
              <a:t>access</a:t>
            </a:r>
            <a:endParaRPr lang="pl-PL" sz="800"/>
          </a:p>
          <a:p>
            <a:pPr marL="342900" lvl="5" indent="-112713">
              <a:buFont typeface="Wingdings" panose="05000000000000000000" pitchFamily="2" charset="2"/>
              <a:buChar char="§"/>
            </a:pPr>
            <a:r>
              <a:rPr lang="pl-PL" sz="800"/>
              <a:t>Multi-</a:t>
            </a:r>
            <a:r>
              <a:rPr lang="pl-PL" sz="800" err="1"/>
              <a:t>threading</a:t>
            </a:r>
            <a:endParaRPr lang="pl-PL" sz="800"/>
          </a:p>
          <a:p>
            <a:pPr marL="239106" lvl="3" indent="0">
              <a:buNone/>
            </a:pPr>
            <a:endParaRPr lang="pl-PL" sz="800" b="1">
              <a:solidFill>
                <a:schemeClr val="tx2"/>
              </a:solidFill>
            </a:endParaRPr>
          </a:p>
          <a:p>
            <a:pPr marL="239106" lvl="3" indent="0">
              <a:buNone/>
            </a:pPr>
            <a:r>
              <a:rPr lang="pl-PL" sz="800" b="1">
                <a:solidFill>
                  <a:schemeClr val="tx2"/>
                </a:solidFill>
              </a:rPr>
              <a:t>Containerization</a:t>
            </a:r>
          </a:p>
          <a:p>
            <a:pPr marL="342900" lvl="5" indent="-114300">
              <a:buFont typeface="Wingdings" panose="05000000000000000000" pitchFamily="2" charset="2"/>
              <a:buChar char="§"/>
            </a:pPr>
            <a:r>
              <a:rPr lang="pl-PL" sz="800"/>
              <a:t>Magnum – </a:t>
            </a:r>
            <a:r>
              <a:rPr lang="pl-PL" sz="800" err="1"/>
              <a:t>OpenStack</a:t>
            </a:r>
            <a:r>
              <a:rPr lang="pl-PL" sz="800"/>
              <a:t> </a:t>
            </a:r>
            <a:r>
              <a:rPr lang="pl-PL" sz="800" err="1"/>
              <a:t>Container</a:t>
            </a:r>
            <a:r>
              <a:rPr lang="pl-PL" sz="800"/>
              <a:t> </a:t>
            </a:r>
            <a:r>
              <a:rPr lang="pl-PL" sz="800" err="1"/>
              <a:t>Infrastructure</a:t>
            </a:r>
            <a:endParaRPr lang="pl-PL" sz="800"/>
          </a:p>
          <a:p>
            <a:pPr marL="239106" lvl="3" indent="0">
              <a:buNone/>
            </a:pPr>
            <a:endParaRPr lang="pl-PL" sz="800" b="1">
              <a:solidFill>
                <a:schemeClr val="tx2"/>
              </a:solidFill>
            </a:endParaRPr>
          </a:p>
          <a:p>
            <a:pPr marL="239106" lvl="3" indent="0">
              <a:buNone/>
            </a:pPr>
            <a:r>
              <a:rPr lang="pl-PL" sz="800" b="1">
                <a:solidFill>
                  <a:schemeClr val="tx2"/>
                </a:solidFill>
              </a:rPr>
              <a:t>Object storage</a:t>
            </a:r>
          </a:p>
          <a:p>
            <a:pPr marL="342900" lvl="5" indent="-114300">
              <a:buFont typeface="Wingdings" panose="05000000000000000000" pitchFamily="2" charset="2"/>
              <a:buChar char="§"/>
            </a:pPr>
            <a:r>
              <a:rPr lang="pl-PL" sz="800"/>
              <a:t>Infinite </a:t>
            </a:r>
            <a:r>
              <a:rPr lang="pl-PL" sz="800" err="1"/>
              <a:t>scalability</a:t>
            </a:r>
            <a:endParaRPr lang="pl-PL" sz="800"/>
          </a:p>
          <a:p>
            <a:pPr marL="342900" lvl="5" indent="-114300">
              <a:buFont typeface="Wingdings" panose="05000000000000000000" pitchFamily="2" charset="2"/>
              <a:buChar char="§"/>
            </a:pPr>
            <a:r>
              <a:rPr lang="pl-PL" sz="800" err="1"/>
              <a:t>Cost</a:t>
            </a:r>
            <a:r>
              <a:rPr lang="pl-PL" sz="800"/>
              <a:t> </a:t>
            </a:r>
            <a:r>
              <a:rPr lang="pl-PL" sz="800" err="1"/>
              <a:t>effectiveness</a:t>
            </a:r>
            <a:endParaRPr lang="pl-PL" sz="800"/>
          </a:p>
          <a:p>
            <a:pPr marL="342900" lvl="5" indent="-114300">
              <a:buFont typeface="Wingdings" panose="05000000000000000000" pitchFamily="2" charset="2"/>
              <a:buChar char="§"/>
            </a:pPr>
            <a:r>
              <a:rPr lang="pl-PL" sz="800"/>
              <a:t>Performance</a:t>
            </a:r>
          </a:p>
          <a:p>
            <a:pPr marL="239106" lvl="3" indent="0">
              <a:buNone/>
            </a:pPr>
            <a:endParaRPr lang="pl-PL" sz="800" b="1">
              <a:solidFill>
                <a:schemeClr val="tx2"/>
              </a:solidFill>
            </a:endParaRPr>
          </a:p>
          <a:p>
            <a:pPr marL="239106" lvl="3" indent="0">
              <a:buNone/>
            </a:pPr>
            <a:r>
              <a:rPr lang="pl-PL" sz="800" b="1">
                <a:solidFill>
                  <a:schemeClr val="tx2"/>
                </a:solidFill>
              </a:rPr>
              <a:t>Affinity groups</a:t>
            </a:r>
          </a:p>
          <a:p>
            <a:pPr marL="342900" lvl="5" indent="-114300">
              <a:buFont typeface="Wingdings" panose="05000000000000000000" pitchFamily="2" charset="2"/>
              <a:buChar char="§"/>
            </a:pPr>
            <a:r>
              <a:rPr lang="pl-PL" sz="800"/>
              <a:t>Overcome physical infrastructure constraints</a:t>
            </a:r>
          </a:p>
        </p:txBody>
      </p:sp>
      <p:graphicFrame>
        <p:nvGraphicFramePr>
          <p:cNvPr id="11" name="Diagram 10">
            <a:extLst>
              <a:ext uri="{FF2B5EF4-FFF2-40B4-BE49-F238E27FC236}">
                <a16:creationId xmlns:a16="http://schemas.microsoft.com/office/drawing/2014/main" id="{EE46AF31-BA96-A650-703C-9153246EC243}"/>
              </a:ext>
            </a:extLst>
          </p:cNvPr>
          <p:cNvGraphicFramePr/>
          <p:nvPr>
            <p:extLst>
              <p:ext uri="{D42A27DB-BD31-4B8C-83A1-F6EECF244321}">
                <p14:modId xmlns:p14="http://schemas.microsoft.com/office/powerpoint/2010/main" val="3058075330"/>
              </p:ext>
            </p:extLst>
          </p:nvPr>
        </p:nvGraphicFramePr>
        <p:xfrm>
          <a:off x="5455315" y="3919844"/>
          <a:ext cx="1456458" cy="13030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Title 3">
            <a:extLst>
              <a:ext uri="{FF2B5EF4-FFF2-40B4-BE49-F238E27FC236}">
                <a16:creationId xmlns:a16="http://schemas.microsoft.com/office/drawing/2014/main" id="{31CC76D7-2485-2EA0-233F-A8EE23156A7C}"/>
              </a:ext>
            </a:extLst>
          </p:cNvPr>
          <p:cNvSpPr txBox="1">
            <a:spLocks/>
          </p:cNvSpPr>
          <p:nvPr/>
        </p:nvSpPr>
        <p:spPr>
          <a:xfrm>
            <a:off x="5783546" y="1064850"/>
            <a:ext cx="1596548" cy="479869"/>
          </a:xfrm>
          <a:prstGeom prst="rect">
            <a:avLst/>
          </a:prstGeom>
        </p:spPr>
        <p:txBody>
          <a:bodyPr vert="horz" lIns="0" tIns="0" rIns="0" bIns="0" rtlCol="0" anchor="b" anchorCtr="0">
            <a:normAutofit/>
          </a:bodyPr>
          <a:lstStyle>
            <a:lvl1pPr algn="l" defTabSz="685594" rtl="0" eaLnBrk="1" latinLnBrk="0" hangingPunct="1">
              <a:lnSpc>
                <a:spcPts val="2599"/>
              </a:lnSpc>
              <a:spcBef>
                <a:spcPct val="0"/>
              </a:spcBef>
              <a:buNone/>
              <a:defRPr sz="2499" kern="1200">
                <a:solidFill>
                  <a:schemeClr val="tx1"/>
                </a:solidFill>
                <a:latin typeface="+mn-lt"/>
                <a:ea typeface="+mj-ea"/>
                <a:cs typeface="+mj-cs"/>
              </a:defRPr>
            </a:lvl1pPr>
          </a:lstStyle>
          <a:p>
            <a:r>
              <a:rPr lang="pl-PL" sz="1600" b="1">
                <a:solidFill>
                  <a:schemeClr val="tx2"/>
                </a:solidFill>
              </a:rPr>
              <a:t>Cloud-Native</a:t>
            </a:r>
          </a:p>
        </p:txBody>
      </p:sp>
    </p:spTree>
    <p:extLst>
      <p:ext uri="{BB962C8B-B14F-4D97-AF65-F5344CB8AC3E}">
        <p14:creationId xmlns:p14="http://schemas.microsoft.com/office/powerpoint/2010/main" val="128138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A705B2-A128-F241-789B-1DC208C69C55}"/>
              </a:ext>
            </a:extLst>
          </p:cNvPr>
          <p:cNvSpPr>
            <a:spLocks noGrp="1"/>
          </p:cNvSpPr>
          <p:nvPr>
            <p:ph type="sldNum" sz="quarter" idx="4"/>
          </p:nvPr>
        </p:nvSpPr>
        <p:spPr/>
        <p:txBody>
          <a:bodyPr/>
          <a:lstStyle/>
          <a:p>
            <a:fld id="{EB62697A-9705-46B5-8CC3-00E526E87932}" type="slidenum">
              <a:rPr lang="pl-PL" smtClean="0"/>
              <a:pPr/>
              <a:t>7</a:t>
            </a:fld>
            <a:endParaRPr lang="pl-PL"/>
          </a:p>
        </p:txBody>
      </p:sp>
      <p:sp>
        <p:nvSpPr>
          <p:cNvPr id="3" name="Title 2">
            <a:extLst>
              <a:ext uri="{FF2B5EF4-FFF2-40B4-BE49-F238E27FC236}">
                <a16:creationId xmlns:a16="http://schemas.microsoft.com/office/drawing/2014/main" id="{0CC84FDC-7678-782B-E47C-9F5941ADCA2F}"/>
              </a:ext>
            </a:extLst>
          </p:cNvPr>
          <p:cNvSpPr>
            <a:spLocks noGrp="1"/>
          </p:cNvSpPr>
          <p:nvPr>
            <p:ph type="title"/>
          </p:nvPr>
        </p:nvSpPr>
        <p:spPr/>
        <p:txBody>
          <a:bodyPr/>
          <a:lstStyle/>
          <a:p>
            <a:r>
              <a:rPr lang="en-US"/>
              <a:t>OpenStack </a:t>
            </a:r>
            <a:r>
              <a:rPr lang="pl-PL"/>
              <a:t>and Keystone</a:t>
            </a:r>
            <a:endParaRPr lang="en-US" dirty="0">
              <a:ea typeface="Calibri"/>
              <a:cs typeface="Calibri"/>
            </a:endParaRPr>
          </a:p>
        </p:txBody>
      </p:sp>
      <p:pic>
        <p:nvPicPr>
          <p:cNvPr id="3074" name="Picture 2">
            <a:extLst>
              <a:ext uri="{FF2B5EF4-FFF2-40B4-BE49-F238E27FC236}">
                <a16:creationId xmlns:a16="http://schemas.microsoft.com/office/drawing/2014/main" id="{829842F8-C693-1F80-BFDC-F1DC311590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614" y="1409631"/>
            <a:ext cx="1893300" cy="631100"/>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4" descr="Obraz zawierający diagram, wykres&#10;&#10;Opis wygenerowany automatycznie">
            <a:extLst>
              <a:ext uri="{FF2B5EF4-FFF2-40B4-BE49-F238E27FC236}">
                <a16:creationId xmlns:a16="http://schemas.microsoft.com/office/drawing/2014/main" id="{CE1447E8-6788-6B7B-6132-DB9C7EE3D5B1}"/>
              </a:ext>
            </a:extLst>
          </p:cNvPr>
          <p:cNvPicPr>
            <a:picLocks noChangeAspect="1"/>
          </p:cNvPicPr>
          <p:nvPr/>
        </p:nvPicPr>
        <p:blipFill>
          <a:blip r:embed="rId4"/>
          <a:stretch>
            <a:fillRect/>
          </a:stretch>
        </p:blipFill>
        <p:spPr>
          <a:xfrm>
            <a:off x="1938986" y="2601534"/>
            <a:ext cx="4988864" cy="2393865"/>
          </a:xfrm>
          <a:prstGeom prst="rect">
            <a:avLst/>
          </a:prstGeom>
        </p:spPr>
      </p:pic>
      <p:sp>
        <p:nvSpPr>
          <p:cNvPr id="5" name="Symbol zastępczy zawartości 2">
            <a:extLst>
              <a:ext uri="{FF2B5EF4-FFF2-40B4-BE49-F238E27FC236}">
                <a16:creationId xmlns:a16="http://schemas.microsoft.com/office/drawing/2014/main" id="{03C66E73-8352-A829-BA68-B08A55F29649}"/>
              </a:ext>
            </a:extLst>
          </p:cNvPr>
          <p:cNvSpPr txBox="1">
            <a:spLocks/>
          </p:cNvSpPr>
          <p:nvPr/>
        </p:nvSpPr>
        <p:spPr>
          <a:xfrm>
            <a:off x="265523" y="1188126"/>
            <a:ext cx="7427166" cy="1275674"/>
          </a:xfrm>
          <a:prstGeom prst="rect">
            <a:avLst/>
          </a:prstGeom>
        </p:spPr>
        <p:txBody>
          <a:bodyPr/>
          <a:lstStyle>
            <a:lvl1pPr marL="14288" indent="0" algn="l" defTabSz="457184"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913" indent="-342900" algn="l" defTabSz="447659"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438" indent="-130175" algn="l" defTabSz="457184"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963" indent="-136525" algn="l" defTabSz="457184"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713" indent="0" algn="l" defTabSz="457184"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2000" indent="-138113" algn="l" defTabSz="457184" rtl="0" eaLnBrk="1" latinLnBrk="0" hangingPunct="1">
              <a:spcBef>
                <a:spcPts val="100"/>
              </a:spcBef>
              <a:spcAft>
                <a:spcPts val="100"/>
              </a:spcAft>
              <a:buClr>
                <a:srgbClr val="FF8225"/>
              </a:buClr>
              <a:buFontTx/>
              <a:buBlip>
                <a:blip r:embed="rId5"/>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2000" indent="0" algn="l" defTabSz="457184" rtl="0" eaLnBrk="1" latinLnBrk="0" hangingPunct="1">
              <a:spcBef>
                <a:spcPts val="100"/>
              </a:spcBef>
              <a:spcAft>
                <a:spcPts val="100"/>
              </a:spcAft>
              <a:buClr>
                <a:srgbClr val="FF8225"/>
              </a:buClr>
              <a:buFontTx/>
              <a:buNone/>
              <a:tabLst/>
              <a:defRPr sz="1800" kern="1200">
                <a:solidFill>
                  <a:srgbClr val="484848"/>
                </a:solidFill>
                <a:latin typeface="Calibri" panose="020F0502020204030204" pitchFamily="34" charset="0"/>
                <a:ea typeface="+mn-ea"/>
                <a:cs typeface="Calibri" panose="020F050202020403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239106" lvl="3" indent="0">
              <a:buNone/>
            </a:pPr>
            <a:r>
              <a:rPr lang="pl-PL" sz="1400" b="1">
                <a:solidFill>
                  <a:schemeClr val="tx2"/>
                </a:solidFill>
              </a:rPr>
              <a:t>OpenStack </a:t>
            </a:r>
            <a:r>
              <a:rPr lang="pl-PL" sz="1400" b="1" err="1">
                <a:solidFill>
                  <a:schemeClr val="tx2"/>
                </a:solidFill>
              </a:rPr>
              <a:t>Key</a:t>
            </a:r>
            <a:r>
              <a:rPr lang="en-US" sz="1400" b="1">
                <a:solidFill>
                  <a:schemeClr val="tx2"/>
                </a:solidFill>
              </a:rPr>
              <a:t>s</a:t>
            </a:r>
            <a:r>
              <a:rPr lang="pl-PL" sz="1400" b="1" err="1">
                <a:solidFill>
                  <a:schemeClr val="tx2"/>
                </a:solidFill>
              </a:rPr>
              <a:t>tone</a:t>
            </a:r>
            <a:r>
              <a:rPr lang="en-US" sz="1400" b="1">
                <a:solidFill>
                  <a:schemeClr val="tx2"/>
                </a:solidFill>
              </a:rPr>
              <a:t> on every OpenStack cloud</a:t>
            </a:r>
            <a:endParaRPr lang="pl-PL" sz="1400"/>
          </a:p>
          <a:p>
            <a:pPr marL="779229" lvl="4" indent="-285664">
              <a:buFont typeface="Wingdings" panose="05000000000000000000" pitchFamily="2" charset="2"/>
              <a:buChar char="ü"/>
            </a:pPr>
            <a:r>
              <a:rPr lang="en-US" sz="1400"/>
              <a:t>Keystone as identity </a:t>
            </a:r>
            <a:r>
              <a:rPr lang="en-US" sz="1400" err="1"/>
              <a:t>ServiceProvider</a:t>
            </a:r>
            <a:r>
              <a:rPr lang="en-US" sz="1400"/>
              <a:t> (SP) for OpenStack</a:t>
            </a:r>
          </a:p>
          <a:p>
            <a:pPr marL="779229" lvl="4" indent="-285664">
              <a:buFont typeface="Wingdings" panose="05000000000000000000" pitchFamily="2" charset="2"/>
              <a:buChar char="ü"/>
            </a:pPr>
            <a:r>
              <a:rPr lang="en-US" sz="1400"/>
              <a:t>Each CF OpenStack cloud, a dedicated Keystone instance</a:t>
            </a:r>
          </a:p>
          <a:p>
            <a:pPr marL="779229" lvl="4" indent="-285664">
              <a:buFont typeface="Wingdings" panose="05000000000000000000" pitchFamily="2" charset="2"/>
              <a:buChar char="ü"/>
            </a:pPr>
            <a:r>
              <a:rPr lang="en-US" sz="1400"/>
              <a:t>Only limited </a:t>
            </a:r>
            <a:r>
              <a:rPr lang="pl-PL" sz="1400"/>
              <a:t>identity </a:t>
            </a:r>
            <a:r>
              <a:rPr lang="en-US" sz="1400"/>
              <a:t>features</a:t>
            </a:r>
          </a:p>
          <a:p>
            <a:pPr marL="779229" lvl="4" indent="-285664">
              <a:buFont typeface="Wingdings" panose="05000000000000000000" pitchFamily="2" charset="2"/>
              <a:buChar char="ü"/>
            </a:pPr>
            <a:r>
              <a:rPr lang="en-US" sz="1400"/>
              <a:t>Possibility of creating </a:t>
            </a:r>
            <a:r>
              <a:rPr lang="pl-PL" sz="1400"/>
              <a:t>additional </a:t>
            </a:r>
            <a:r>
              <a:rPr lang="en-US" sz="1400"/>
              <a:t>per-cloud Keystone users is kept (for specific use cases)</a:t>
            </a:r>
          </a:p>
        </p:txBody>
      </p:sp>
      <p:sp>
        <p:nvSpPr>
          <p:cNvPr id="7" name="Oval 6">
            <a:extLst>
              <a:ext uri="{FF2B5EF4-FFF2-40B4-BE49-F238E27FC236}">
                <a16:creationId xmlns:a16="http://schemas.microsoft.com/office/drawing/2014/main" id="{1C6FAA99-ABE7-7032-E05D-99BF8CE19101}"/>
              </a:ext>
            </a:extLst>
          </p:cNvPr>
          <p:cNvSpPr/>
          <p:nvPr/>
        </p:nvSpPr>
        <p:spPr>
          <a:xfrm>
            <a:off x="4283043" y="2743200"/>
            <a:ext cx="1179545" cy="691145"/>
          </a:xfrm>
          <a:prstGeom prst="ellipse">
            <a:avLst/>
          </a:prstGeom>
          <a:noFill/>
          <a:ln w="95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90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A705B2-A128-F241-789B-1DC208C69C55}"/>
              </a:ext>
            </a:extLst>
          </p:cNvPr>
          <p:cNvSpPr>
            <a:spLocks noGrp="1"/>
          </p:cNvSpPr>
          <p:nvPr>
            <p:ph type="sldNum" sz="quarter" idx="4"/>
          </p:nvPr>
        </p:nvSpPr>
        <p:spPr/>
        <p:txBody>
          <a:bodyPr/>
          <a:lstStyle/>
          <a:p>
            <a:fld id="{EB62697A-9705-46B5-8CC3-00E526E87932}" type="slidenum">
              <a:rPr lang="pl-PL" smtClean="0"/>
              <a:pPr/>
              <a:t>8</a:t>
            </a:fld>
            <a:endParaRPr lang="pl-PL"/>
          </a:p>
        </p:txBody>
      </p:sp>
      <p:sp>
        <p:nvSpPr>
          <p:cNvPr id="3" name="Title 2">
            <a:extLst>
              <a:ext uri="{FF2B5EF4-FFF2-40B4-BE49-F238E27FC236}">
                <a16:creationId xmlns:a16="http://schemas.microsoft.com/office/drawing/2014/main" id="{0CC84FDC-7678-782B-E47C-9F5941ADCA2F}"/>
              </a:ext>
            </a:extLst>
          </p:cNvPr>
          <p:cNvSpPr>
            <a:spLocks noGrp="1"/>
          </p:cNvSpPr>
          <p:nvPr>
            <p:ph type="title"/>
          </p:nvPr>
        </p:nvSpPr>
        <p:spPr/>
        <p:txBody>
          <a:bodyPr/>
          <a:lstStyle/>
          <a:p>
            <a:r>
              <a:rPr lang="pl-PL"/>
              <a:t>Why Keycloak?</a:t>
            </a:r>
            <a:endParaRPr lang="en-US"/>
          </a:p>
        </p:txBody>
      </p:sp>
      <p:pic>
        <p:nvPicPr>
          <p:cNvPr id="3078" name="Picture 6" descr="Keycloak SSO – advantages of Single Sign-On and a ready-made access  management system - Pretius">
            <a:extLst>
              <a:ext uri="{FF2B5EF4-FFF2-40B4-BE49-F238E27FC236}">
                <a16:creationId xmlns:a16="http://schemas.microsoft.com/office/drawing/2014/main" id="{1BB1FDFB-057D-FECE-B2D5-8C6131B2457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12" t="17138" r="16953" b="17153"/>
          <a:stretch/>
        </p:blipFill>
        <p:spPr bwMode="auto">
          <a:xfrm>
            <a:off x="7351927" y="1314829"/>
            <a:ext cx="1162075" cy="767408"/>
          </a:xfrm>
          <a:prstGeom prst="rect">
            <a:avLst/>
          </a:prstGeom>
          <a:noFill/>
          <a:extLst>
            <a:ext uri="{909E8E84-426E-40DD-AFC4-6F175D3DCCD1}">
              <a14:hiddenFill xmlns:a14="http://schemas.microsoft.com/office/drawing/2010/main">
                <a:solidFill>
                  <a:srgbClr val="FFFFFF"/>
                </a:solidFill>
              </a14:hiddenFill>
            </a:ext>
          </a:extLst>
        </p:spPr>
      </p:pic>
      <p:sp>
        <p:nvSpPr>
          <p:cNvPr id="9" name="Symbol zastępczy zawartości 2">
            <a:extLst>
              <a:ext uri="{FF2B5EF4-FFF2-40B4-BE49-F238E27FC236}">
                <a16:creationId xmlns:a16="http://schemas.microsoft.com/office/drawing/2014/main" id="{B8D842F3-3234-F83D-74D9-2D48CEEC4593}"/>
              </a:ext>
            </a:extLst>
          </p:cNvPr>
          <p:cNvSpPr txBox="1">
            <a:spLocks/>
          </p:cNvSpPr>
          <p:nvPr/>
        </p:nvSpPr>
        <p:spPr>
          <a:xfrm>
            <a:off x="0" y="1144906"/>
            <a:ext cx="6909318" cy="1560194"/>
          </a:xfrm>
          <a:prstGeom prst="rect">
            <a:avLst/>
          </a:prstGeom>
        </p:spPr>
        <p:txBody>
          <a:bodyPr/>
          <a:lstStyle>
            <a:lvl1pPr marL="14288" indent="0" algn="l" defTabSz="457184"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913" indent="-342900" algn="l" defTabSz="447659"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438" indent="-130175" algn="l" defTabSz="457184"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963" indent="-136525" algn="l" defTabSz="457184"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713" indent="0" algn="l" defTabSz="457184"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2000" indent="-138113" algn="l" defTabSz="457184" rtl="0" eaLnBrk="1" latinLnBrk="0" hangingPunct="1">
              <a:spcBef>
                <a:spcPts val="100"/>
              </a:spcBef>
              <a:spcAft>
                <a:spcPts val="100"/>
              </a:spcAft>
              <a:buClr>
                <a:srgbClr val="FF8225"/>
              </a:buClr>
              <a:buFontTx/>
              <a:buBlip>
                <a:blip r:embed="rId4"/>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2000" indent="0" algn="l" defTabSz="457184" rtl="0" eaLnBrk="1" latinLnBrk="0" hangingPunct="1">
              <a:spcBef>
                <a:spcPts val="100"/>
              </a:spcBef>
              <a:spcAft>
                <a:spcPts val="100"/>
              </a:spcAft>
              <a:buClr>
                <a:srgbClr val="FF8225"/>
              </a:buClr>
              <a:buFontTx/>
              <a:buNone/>
              <a:tabLst/>
              <a:defRPr sz="1800" kern="1200">
                <a:solidFill>
                  <a:srgbClr val="484848"/>
                </a:solidFill>
                <a:latin typeface="Calibri" panose="020F0502020204030204" pitchFamily="34" charset="0"/>
                <a:ea typeface="+mn-ea"/>
                <a:cs typeface="Calibri" panose="020F050202020403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476096" lvl="3" indent="-236990"/>
            <a:r>
              <a:rPr lang="pl-PL" sz="1400"/>
              <a:t> </a:t>
            </a:r>
            <a:r>
              <a:rPr lang="en-US" sz="1400" b="1" err="1">
                <a:solidFill>
                  <a:schemeClr val="tx2"/>
                </a:solidFill>
              </a:rPr>
              <a:t>Keycloak</a:t>
            </a:r>
            <a:r>
              <a:rPr lang="en-US" sz="1400" b="1">
                <a:solidFill>
                  <a:schemeClr val="tx2"/>
                </a:solidFill>
              </a:rPr>
              <a:t> as shared IdP across clouds </a:t>
            </a:r>
            <a:endParaRPr lang="pl-PL" sz="1400"/>
          </a:p>
          <a:p>
            <a:pPr marL="779229" lvl="4" indent="-285664">
              <a:buFont typeface="Wingdings" panose="05000000000000000000" pitchFamily="2" charset="2"/>
              <a:buChar char="ü"/>
            </a:pPr>
            <a:r>
              <a:rPr lang="pl-PL" sz="1400"/>
              <a:t>OpenSource, strong community support</a:t>
            </a:r>
          </a:p>
          <a:p>
            <a:pPr marL="779229" lvl="4" indent="-285664">
              <a:buFont typeface="Wingdings" panose="05000000000000000000" pitchFamily="2" charset="2"/>
              <a:buChar char="ü"/>
            </a:pPr>
            <a:r>
              <a:rPr lang="en-US" sz="1400"/>
              <a:t>Supports</a:t>
            </a:r>
            <a:r>
              <a:rPr lang="pl-PL" sz="1400"/>
              <a:t> OpenID Connect</a:t>
            </a:r>
            <a:r>
              <a:rPr lang="en-US" sz="1400"/>
              <a:t>, OAuth 2.0, SAML 2.0</a:t>
            </a:r>
          </a:p>
          <a:p>
            <a:pPr marL="779229" lvl="4" indent="-285664">
              <a:buFont typeface="Wingdings" panose="05000000000000000000" pitchFamily="2" charset="2"/>
              <a:buChar char="ü"/>
            </a:pPr>
            <a:r>
              <a:rPr lang="en-US" sz="1400"/>
              <a:t>Adds rich set of features for modern Identity Management (</a:t>
            </a:r>
            <a:r>
              <a:rPr lang="en-US" sz="1400" err="1"/>
              <a:t>MfA</a:t>
            </a:r>
            <a:r>
              <a:rPr lang="en-US" sz="1400"/>
              <a:t>, policies, other)</a:t>
            </a:r>
          </a:p>
          <a:p>
            <a:pPr marL="779229" lvl="4" indent="-285664">
              <a:buFont typeface="Wingdings" panose="05000000000000000000" pitchFamily="2" charset="2"/>
              <a:buChar char="ü"/>
            </a:pPr>
            <a:r>
              <a:rPr lang="en-US" sz="1400"/>
              <a:t>Enables multi-cloud capability, </a:t>
            </a:r>
            <a:r>
              <a:rPr lang="pl-PL" sz="1400"/>
              <a:t>SSO to </a:t>
            </a:r>
            <a:r>
              <a:rPr lang="en-US" sz="1400"/>
              <a:t>multiple clouds</a:t>
            </a:r>
          </a:p>
          <a:p>
            <a:pPr marL="779229" lvl="4" indent="-285664">
              <a:buFont typeface="Wingdings" panose="05000000000000000000" pitchFamily="2" charset="2"/>
              <a:buChar char="ü"/>
            </a:pPr>
            <a:r>
              <a:rPr lang="en-US" sz="1400"/>
              <a:t>In CF, each cloud brand is a dedicated </a:t>
            </a:r>
            <a:r>
              <a:rPr lang="en-US" sz="1400" err="1"/>
              <a:t>Keycloak</a:t>
            </a:r>
            <a:r>
              <a:rPr lang="en-US" sz="1400"/>
              <a:t> realm</a:t>
            </a:r>
          </a:p>
        </p:txBody>
      </p:sp>
      <p:sp>
        <p:nvSpPr>
          <p:cNvPr id="11" name="Symbol zastępczy zawartości 2">
            <a:extLst>
              <a:ext uri="{FF2B5EF4-FFF2-40B4-BE49-F238E27FC236}">
                <a16:creationId xmlns:a16="http://schemas.microsoft.com/office/drawing/2014/main" id="{09111432-CC3C-ECA5-A3C2-B090B831A266}"/>
              </a:ext>
            </a:extLst>
          </p:cNvPr>
          <p:cNvSpPr txBox="1">
            <a:spLocks/>
          </p:cNvSpPr>
          <p:nvPr/>
        </p:nvSpPr>
        <p:spPr>
          <a:xfrm>
            <a:off x="0" y="2761550"/>
            <a:ext cx="6909318" cy="938913"/>
          </a:xfrm>
          <a:prstGeom prst="rect">
            <a:avLst/>
          </a:prstGeom>
        </p:spPr>
        <p:txBody>
          <a:bodyPr/>
          <a:lstStyle>
            <a:lvl1pPr marL="14288" indent="0" algn="l" defTabSz="457184"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913" indent="-342900" algn="l" defTabSz="447659"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438" indent="-130175" algn="l" defTabSz="457184"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963" indent="-136525" algn="l" defTabSz="457184"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713" indent="0" algn="l" defTabSz="457184"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2000" indent="-138113" algn="l" defTabSz="457184" rtl="0" eaLnBrk="1" latinLnBrk="0" hangingPunct="1">
              <a:spcBef>
                <a:spcPts val="100"/>
              </a:spcBef>
              <a:spcAft>
                <a:spcPts val="100"/>
              </a:spcAft>
              <a:buClr>
                <a:srgbClr val="FF8225"/>
              </a:buClr>
              <a:buFontTx/>
              <a:buBlip>
                <a:blip r:embed="rId4"/>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2000" indent="0" algn="l" defTabSz="457184" rtl="0" eaLnBrk="1" latinLnBrk="0" hangingPunct="1">
              <a:spcBef>
                <a:spcPts val="100"/>
              </a:spcBef>
              <a:spcAft>
                <a:spcPts val="100"/>
              </a:spcAft>
              <a:buClr>
                <a:srgbClr val="FF8225"/>
              </a:buClr>
              <a:buFontTx/>
              <a:buNone/>
              <a:tabLst/>
              <a:defRPr sz="1800" kern="1200">
                <a:solidFill>
                  <a:srgbClr val="484848"/>
                </a:solidFill>
                <a:latin typeface="Calibri" panose="020F0502020204030204" pitchFamily="34" charset="0"/>
                <a:ea typeface="+mn-ea"/>
                <a:cs typeface="Calibri" panose="020F050202020403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476096" lvl="3" indent="-236990"/>
            <a:r>
              <a:rPr lang="pl-PL" sz="1400"/>
              <a:t> </a:t>
            </a:r>
            <a:r>
              <a:rPr lang="en-US" sz="1400" b="1" err="1">
                <a:solidFill>
                  <a:schemeClr val="tx2"/>
                </a:solidFill>
              </a:rPr>
              <a:t>Keycloak</a:t>
            </a:r>
            <a:r>
              <a:rPr lang="en-US" sz="1400" b="1">
                <a:solidFill>
                  <a:schemeClr val="tx2"/>
                </a:solidFill>
              </a:rPr>
              <a:t> as Identity Broker to external providers</a:t>
            </a:r>
            <a:endParaRPr lang="pl-PL" sz="1400"/>
          </a:p>
          <a:p>
            <a:pPr marL="779229" lvl="4" indent="-285664">
              <a:buFont typeface="Wingdings" panose="05000000000000000000" pitchFamily="2" charset="2"/>
              <a:buChar char="ü"/>
            </a:pPr>
            <a:r>
              <a:rPr lang="en-US" sz="1400"/>
              <a:t>Extra configuration of </a:t>
            </a:r>
            <a:r>
              <a:rPr lang="en-US" sz="1400" err="1"/>
              <a:t>Keycloak</a:t>
            </a:r>
            <a:r>
              <a:rPr lang="en-US" sz="1400"/>
              <a:t> allows to federate further to external IdP</a:t>
            </a:r>
          </a:p>
          <a:p>
            <a:pPr marL="779229" lvl="4" indent="-285664">
              <a:buFont typeface="Wingdings" panose="05000000000000000000" pitchFamily="2" charset="2"/>
              <a:buChar char="ü"/>
            </a:pPr>
            <a:r>
              <a:rPr lang="en-US" sz="1400"/>
              <a:t>Currently implemented: EGI Check-In, COIH</a:t>
            </a:r>
          </a:p>
        </p:txBody>
      </p:sp>
    </p:spTree>
    <p:extLst>
      <p:ext uri="{BB962C8B-B14F-4D97-AF65-F5344CB8AC3E}">
        <p14:creationId xmlns:p14="http://schemas.microsoft.com/office/powerpoint/2010/main" val="310643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130D9-C5C5-B89C-E5A6-019CA9D51894}"/>
              </a:ext>
            </a:extLst>
          </p:cNvPr>
          <p:cNvSpPr>
            <a:spLocks noGrp="1"/>
          </p:cNvSpPr>
          <p:nvPr>
            <p:ph type="sldNum" sz="quarter" idx="4"/>
          </p:nvPr>
        </p:nvSpPr>
        <p:spPr/>
        <p:txBody>
          <a:bodyPr/>
          <a:lstStyle/>
          <a:p>
            <a:fld id="{EB62697A-9705-46B5-8CC3-00E526E87932}" type="slidenum">
              <a:rPr lang="pl-PL" smtClean="0"/>
              <a:pPr/>
              <a:t>9</a:t>
            </a:fld>
            <a:endParaRPr lang="pl-PL"/>
          </a:p>
        </p:txBody>
      </p:sp>
      <p:sp>
        <p:nvSpPr>
          <p:cNvPr id="3" name="Title 2">
            <a:extLst>
              <a:ext uri="{FF2B5EF4-FFF2-40B4-BE49-F238E27FC236}">
                <a16:creationId xmlns:a16="http://schemas.microsoft.com/office/drawing/2014/main" id="{6422C167-BC8D-4497-9ABD-5D8D9F1FD178}"/>
              </a:ext>
            </a:extLst>
          </p:cNvPr>
          <p:cNvSpPr>
            <a:spLocks noGrp="1"/>
          </p:cNvSpPr>
          <p:nvPr>
            <p:ph type="title"/>
          </p:nvPr>
        </p:nvSpPr>
        <p:spPr/>
        <p:txBody>
          <a:bodyPr/>
          <a:lstStyle/>
          <a:p>
            <a:r>
              <a:rPr lang="en-US"/>
              <a:t>Keycloak</a:t>
            </a:r>
          </a:p>
        </p:txBody>
      </p:sp>
      <p:sp>
        <p:nvSpPr>
          <p:cNvPr id="64" name="Rectangle 63">
            <a:extLst>
              <a:ext uri="{FF2B5EF4-FFF2-40B4-BE49-F238E27FC236}">
                <a16:creationId xmlns:a16="http://schemas.microsoft.com/office/drawing/2014/main" id="{144433F6-EC18-9E30-9EB6-5AA7445ECC35}"/>
              </a:ext>
            </a:extLst>
          </p:cNvPr>
          <p:cNvSpPr/>
          <p:nvPr/>
        </p:nvSpPr>
        <p:spPr>
          <a:xfrm>
            <a:off x="2690918" y="2712459"/>
            <a:ext cx="3051258" cy="220020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02AF4FA-B296-432F-EE23-F4B278143BA1}"/>
              </a:ext>
            </a:extLst>
          </p:cNvPr>
          <p:cNvSpPr txBox="1"/>
          <p:nvPr/>
        </p:nvSpPr>
        <p:spPr>
          <a:xfrm>
            <a:off x="3289360" y="4912668"/>
            <a:ext cx="2190094" cy="230832"/>
          </a:xfrm>
          <a:prstGeom prst="rect">
            <a:avLst/>
          </a:prstGeom>
          <a:noFill/>
        </p:spPr>
        <p:txBody>
          <a:bodyPr wrap="square" rtlCol="0">
            <a:spAutoFit/>
          </a:bodyPr>
          <a:lstStyle/>
          <a:p>
            <a:pPr algn="ctr"/>
            <a:r>
              <a:rPr lang="en-US" sz="900" b="1"/>
              <a:t>CloudFerro Keycloak Xsite </a:t>
            </a:r>
            <a:r>
              <a:rPr lang="en-US" sz="900" i="1"/>
              <a:t>(simplified)</a:t>
            </a:r>
          </a:p>
        </p:txBody>
      </p:sp>
      <p:sp>
        <p:nvSpPr>
          <p:cNvPr id="68" name="Symbol zastępczy zawartości 2">
            <a:extLst>
              <a:ext uri="{FF2B5EF4-FFF2-40B4-BE49-F238E27FC236}">
                <a16:creationId xmlns:a16="http://schemas.microsoft.com/office/drawing/2014/main" id="{E5A2E859-3A0E-EBA1-B45A-6FF6DE91A48A}"/>
              </a:ext>
            </a:extLst>
          </p:cNvPr>
          <p:cNvSpPr txBox="1">
            <a:spLocks/>
          </p:cNvSpPr>
          <p:nvPr/>
        </p:nvSpPr>
        <p:spPr>
          <a:xfrm>
            <a:off x="83976" y="1118793"/>
            <a:ext cx="6858000" cy="1750370"/>
          </a:xfrm>
          <a:prstGeom prst="rect">
            <a:avLst/>
          </a:prstGeom>
        </p:spPr>
        <p:txBody>
          <a:bodyPr/>
          <a:lstStyle>
            <a:lvl1pPr marL="14288" indent="0" algn="l" defTabSz="457184" rtl="0" eaLnBrk="1" latinLnBrk="0" hangingPunct="1">
              <a:spcBef>
                <a:spcPts val="500"/>
              </a:spcBef>
              <a:spcAft>
                <a:spcPts val="500"/>
              </a:spcAft>
              <a:buClr>
                <a:srgbClr val="FF8225"/>
              </a:buClr>
              <a:buFont typeface="+mj-lt"/>
              <a:buNone/>
              <a:tabLst/>
              <a:defRPr sz="1600" b="0" kern="1200">
                <a:solidFill>
                  <a:schemeClr val="tx1"/>
                </a:solidFill>
                <a:latin typeface="Calibri" panose="020F0502020204030204" pitchFamily="34" charset="0"/>
                <a:ea typeface="+mn-ea"/>
                <a:cs typeface="Calibri" panose="020F0502020204030204" pitchFamily="34" charset="0"/>
              </a:defRPr>
            </a:lvl1pPr>
            <a:lvl2pPr marL="569913" indent="-342900" algn="l" defTabSz="447659" rtl="0" eaLnBrk="1" latinLnBrk="0" hangingPunct="1">
              <a:spcBef>
                <a:spcPts val="100"/>
              </a:spcBef>
              <a:spcAft>
                <a:spcPts val="100"/>
              </a:spcAft>
              <a:buClr>
                <a:srgbClr val="FF8225"/>
              </a:buClr>
              <a:buFont typeface="+mj-lt"/>
              <a:buAutoNum type="arabicPeriod"/>
              <a:tabLst/>
              <a:defRPr sz="1400" b="0" kern="1200">
                <a:solidFill>
                  <a:schemeClr val="tx1"/>
                </a:solidFill>
                <a:latin typeface="Calibri" panose="020F0502020204030204" pitchFamily="34" charset="0"/>
                <a:ea typeface="+mn-ea"/>
                <a:cs typeface="Calibri" panose="020F0502020204030204" pitchFamily="34" charset="0"/>
              </a:defRPr>
            </a:lvl2pPr>
            <a:lvl3pPr marL="579438" indent="-130175" algn="l" defTabSz="457184" rtl="0" eaLnBrk="1" latinLnBrk="0" hangingPunct="1">
              <a:spcBef>
                <a:spcPts val="100"/>
              </a:spcBef>
              <a:spcAft>
                <a:spcPts val="100"/>
              </a:spcAft>
              <a:buClr>
                <a:srgbClr val="FF8225"/>
              </a:buClr>
              <a:buSzPct val="130000"/>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3pPr>
            <a:lvl4pPr marL="715963" indent="-136525" algn="l" defTabSz="457184" rtl="0" eaLnBrk="1" latinLnBrk="0" hangingPunct="1">
              <a:spcBef>
                <a:spcPts val="100"/>
              </a:spcBef>
              <a:spcAft>
                <a:spcPts val="100"/>
              </a:spcAft>
              <a:buClr>
                <a:srgbClr val="FF8225"/>
              </a:buClr>
              <a:buFont typeface="Arial" panose="020B0604020202020204" pitchFamily="34" charset="0"/>
              <a:buChar char="•"/>
              <a:tabLst/>
              <a:defRPr sz="1200" kern="1200">
                <a:solidFill>
                  <a:schemeClr val="tx1"/>
                </a:solidFill>
                <a:latin typeface="Calibri" panose="020F0502020204030204" pitchFamily="34" charset="0"/>
                <a:ea typeface="+mn-ea"/>
                <a:cs typeface="Calibri" panose="020F0502020204030204" pitchFamily="34" charset="0"/>
              </a:defRPr>
            </a:lvl4pPr>
            <a:lvl5pPr marL="493713" indent="0" algn="l" defTabSz="457184" rtl="0" eaLnBrk="1" latinLnBrk="0" hangingPunct="1">
              <a:spcBef>
                <a:spcPts val="100"/>
              </a:spcBef>
              <a:spcAft>
                <a:spcPts val="100"/>
              </a:spcAft>
              <a:buClr>
                <a:srgbClr val="FF8225"/>
              </a:buClr>
              <a:buFontTx/>
              <a:buNone/>
              <a:tabLst/>
              <a:defRPr sz="900" kern="1200">
                <a:solidFill>
                  <a:schemeClr val="tx1"/>
                </a:solidFill>
                <a:latin typeface="Calibri" panose="020F0502020204030204" pitchFamily="34" charset="0"/>
                <a:ea typeface="+mn-ea"/>
                <a:cs typeface="Calibri" panose="020F0502020204030204" pitchFamily="34" charset="0"/>
              </a:defRPr>
            </a:lvl5pPr>
            <a:lvl6pPr marL="762000" indent="-138113" algn="l" defTabSz="457184" rtl="0" eaLnBrk="1" latinLnBrk="0" hangingPunct="1">
              <a:spcBef>
                <a:spcPts val="100"/>
              </a:spcBef>
              <a:spcAft>
                <a:spcPts val="100"/>
              </a:spcAft>
              <a:buClr>
                <a:srgbClr val="FF8225"/>
              </a:buClr>
              <a:buFontTx/>
              <a:buBlip>
                <a:blip r:embed="rId3"/>
              </a:buBlip>
              <a:tabLst/>
              <a:defRPr sz="1100" kern="1200" baseline="0">
                <a:solidFill>
                  <a:srgbClr val="484848"/>
                </a:solidFill>
                <a:latin typeface="Calibri" panose="020F0502020204030204" pitchFamily="34" charset="0"/>
                <a:ea typeface="+mn-ea"/>
                <a:cs typeface="Calibri" panose="020F0502020204030204" pitchFamily="34" charset="0"/>
              </a:defRPr>
            </a:lvl6pPr>
            <a:lvl7pPr marL="762000" indent="0" algn="l" defTabSz="457184" rtl="0" eaLnBrk="1" latinLnBrk="0" hangingPunct="1">
              <a:spcBef>
                <a:spcPts val="100"/>
              </a:spcBef>
              <a:spcAft>
                <a:spcPts val="100"/>
              </a:spcAft>
              <a:buClr>
                <a:srgbClr val="FF8225"/>
              </a:buClr>
              <a:buFontTx/>
              <a:buNone/>
              <a:tabLst/>
              <a:defRPr sz="1800" kern="1200">
                <a:solidFill>
                  <a:srgbClr val="484848"/>
                </a:solidFill>
                <a:latin typeface="Calibri" panose="020F0502020204030204" pitchFamily="34" charset="0"/>
                <a:ea typeface="+mn-ea"/>
                <a:cs typeface="Calibri" panose="020F050202020403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239106" lvl="3" indent="0">
              <a:buNone/>
            </a:pPr>
            <a:r>
              <a:rPr lang="en-US" sz="1400" b="1">
                <a:solidFill>
                  <a:schemeClr val="tx2"/>
                </a:solidFill>
              </a:rPr>
              <a:t>Keycloak in CloudFerro</a:t>
            </a:r>
            <a:endParaRPr lang="pl-PL" sz="1400"/>
          </a:p>
          <a:p>
            <a:pPr marL="779229" lvl="4" indent="-285664">
              <a:buFont typeface="Wingdings" panose="05000000000000000000" pitchFamily="2" charset="2"/>
              <a:buChar char="ü"/>
            </a:pPr>
            <a:r>
              <a:rPr lang="en-US" sz="1400"/>
              <a:t>Currently ~30 dedicated Keycloak servers</a:t>
            </a:r>
          </a:p>
          <a:p>
            <a:pPr marL="779229" lvl="4" indent="-285664">
              <a:buFont typeface="Wingdings" panose="05000000000000000000" pitchFamily="2" charset="2"/>
              <a:buChar char="ü"/>
            </a:pPr>
            <a:r>
              <a:rPr lang="en-US" sz="1400"/>
              <a:t>Loadbalanc</a:t>
            </a:r>
            <a:r>
              <a:rPr lang="pl-PL" sz="1400"/>
              <a:t>ing by</a:t>
            </a:r>
            <a:r>
              <a:rPr lang="en-US" sz="1400"/>
              <a:t> Haproxy</a:t>
            </a:r>
          </a:p>
          <a:p>
            <a:pPr marL="779229" lvl="4" indent="-285664">
              <a:buFont typeface="Wingdings" panose="05000000000000000000" pitchFamily="2" charset="2"/>
              <a:buChar char="ü"/>
            </a:pPr>
            <a:r>
              <a:rPr lang="en-US" sz="1400"/>
              <a:t>Keycloak and Keystone </a:t>
            </a:r>
            <a:r>
              <a:rPr lang="pl-PL" sz="1400"/>
              <a:t>communication </a:t>
            </a:r>
            <a:r>
              <a:rPr lang="en-US" sz="1400"/>
              <a:t>is additionally mediated by Apache</a:t>
            </a:r>
          </a:p>
          <a:p>
            <a:pPr marL="779229" lvl="4" indent="-285664">
              <a:buFont typeface="Wingdings" panose="05000000000000000000" pitchFamily="2" charset="2"/>
              <a:buChar char="ü"/>
            </a:pPr>
            <a:r>
              <a:rPr lang="en-US" sz="1400"/>
              <a:t>Private clouds have dedicated Keycloak instances</a:t>
            </a:r>
          </a:p>
          <a:p>
            <a:pPr marL="779229" lvl="4" indent="-285664">
              <a:buFont typeface="Wingdings" panose="05000000000000000000" pitchFamily="2" charset="2"/>
              <a:buChar char="ü"/>
            </a:pPr>
            <a:r>
              <a:rPr lang="en-US" sz="1400"/>
              <a:t>Public and hybrid clouds - shared instances (Xsite)</a:t>
            </a:r>
            <a:endParaRPr lang="pl-PL" sz="1400"/>
          </a:p>
          <a:p>
            <a:pPr marL="779229" lvl="4" indent="-285664">
              <a:buFont typeface="Wingdings" panose="05000000000000000000" pitchFamily="2" charset="2"/>
              <a:buChar char="ü"/>
            </a:pPr>
            <a:r>
              <a:rPr lang="pl-PL" sz="1400"/>
              <a:t>High Availability</a:t>
            </a:r>
            <a:endParaRPr lang="en-US" sz="1400"/>
          </a:p>
        </p:txBody>
      </p:sp>
      <p:pic>
        <p:nvPicPr>
          <p:cNvPr id="69" name="Picture 6" descr="Keycloak SSO – advantages of Single Sign-On and a ready-made access  management system - Pretius">
            <a:extLst>
              <a:ext uri="{FF2B5EF4-FFF2-40B4-BE49-F238E27FC236}">
                <a16:creationId xmlns:a16="http://schemas.microsoft.com/office/drawing/2014/main" id="{1E031DF2-E675-F15F-BC0D-C58F8E0F3CB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12" t="17138" r="16953" b="17153"/>
          <a:stretch/>
        </p:blipFill>
        <p:spPr bwMode="auto">
          <a:xfrm>
            <a:off x="7426961" y="1203789"/>
            <a:ext cx="1162075" cy="76740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C46B9BCA-3B3C-80BE-45D5-BEF5B10FBF7B}"/>
              </a:ext>
            </a:extLst>
          </p:cNvPr>
          <p:cNvPicPr>
            <a:picLocks noChangeAspect="1"/>
          </p:cNvPicPr>
          <p:nvPr/>
        </p:nvPicPr>
        <p:blipFill>
          <a:blip r:embed="rId5"/>
          <a:stretch>
            <a:fillRect/>
          </a:stretch>
        </p:blipFill>
        <p:spPr>
          <a:xfrm>
            <a:off x="2783580" y="2787963"/>
            <a:ext cx="2869939" cy="2051332"/>
          </a:xfrm>
          <a:prstGeom prst="rect">
            <a:avLst/>
          </a:prstGeom>
        </p:spPr>
      </p:pic>
      <p:pic>
        <p:nvPicPr>
          <p:cNvPr id="4" name="Picture 2">
            <a:extLst>
              <a:ext uri="{FF2B5EF4-FFF2-40B4-BE49-F238E27FC236}">
                <a16:creationId xmlns:a16="http://schemas.microsoft.com/office/drawing/2014/main" id="{CD4B24C1-EBDC-C561-2712-2E15C1EABF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1418" y="2154336"/>
            <a:ext cx="948885" cy="3162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58F87E-F841-F34C-887A-8D5456D82D06}"/>
              </a:ext>
            </a:extLst>
          </p:cNvPr>
          <p:cNvSpPr txBox="1"/>
          <p:nvPr/>
        </p:nvSpPr>
        <p:spPr>
          <a:xfrm>
            <a:off x="8253413" y="1943151"/>
            <a:ext cx="176213" cy="369332"/>
          </a:xfrm>
          <a:prstGeom prst="rect">
            <a:avLst/>
          </a:prstGeom>
          <a:noFill/>
        </p:spPr>
        <p:txBody>
          <a:bodyPr wrap="square" rtlCol="0">
            <a:spAutoFit/>
          </a:bodyPr>
          <a:lstStyle/>
          <a:p>
            <a:r>
              <a:rPr lang="pl-PL"/>
              <a:t>+</a:t>
            </a:r>
            <a:endParaRPr lang="en-US"/>
          </a:p>
        </p:txBody>
      </p:sp>
    </p:spTree>
    <p:extLst>
      <p:ext uri="{BB962C8B-B14F-4D97-AF65-F5344CB8AC3E}">
        <p14:creationId xmlns:p14="http://schemas.microsoft.com/office/powerpoint/2010/main" val="74424157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loudFerro">
      <a:dk1>
        <a:srgbClr val="484848"/>
      </a:dk1>
      <a:lt1>
        <a:sysClr val="window" lastClr="FFFFFF"/>
      </a:lt1>
      <a:dk2>
        <a:srgbClr val="FF8225"/>
      </a:dk2>
      <a:lt2>
        <a:srgbClr val="C0C0C0"/>
      </a:lt2>
      <a:accent1>
        <a:srgbClr val="FF8225"/>
      </a:accent1>
      <a:accent2>
        <a:srgbClr val="BC0025"/>
      </a:accent2>
      <a:accent3>
        <a:srgbClr val="FF4C25"/>
      </a:accent3>
      <a:accent4>
        <a:srgbClr val="FFC725"/>
      </a:accent4>
      <a:accent5>
        <a:srgbClr val="484848"/>
      </a:accent5>
      <a:accent6>
        <a:srgbClr val="9191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ection and final slides">
  <a:themeElements>
    <a:clrScheme name="Niestandardowy 2">
      <a:dk1>
        <a:srgbClr val="FFFEFE"/>
      </a:dk1>
      <a:lt1>
        <a:srgbClr val="484848"/>
      </a:lt1>
      <a:dk2>
        <a:srgbClr val="C0C0C0"/>
      </a:dk2>
      <a:lt2>
        <a:srgbClr val="FF8224"/>
      </a:lt2>
      <a:accent1>
        <a:srgbClr val="919191"/>
      </a:accent1>
      <a:accent2>
        <a:srgbClr val="BC0024"/>
      </a:accent2>
      <a:accent3>
        <a:srgbClr val="FF4C24"/>
      </a:accent3>
      <a:accent4>
        <a:srgbClr val="FFC724"/>
      </a:accent4>
      <a:accent5>
        <a:srgbClr val="474847"/>
      </a:accent5>
      <a:accent6>
        <a:srgbClr val="FF8224"/>
      </a:accent6>
      <a:hlink>
        <a:srgbClr val="474847"/>
      </a:hlink>
      <a:folHlink>
        <a:srgbClr val="FFFEFE"/>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s">
  <a:themeElements>
    <a:clrScheme name="Niestandardowy 1">
      <a:dk1>
        <a:srgbClr val="FFFEFE"/>
      </a:dk1>
      <a:lt1>
        <a:srgbClr val="484848"/>
      </a:lt1>
      <a:dk2>
        <a:srgbClr val="C0C0C0"/>
      </a:dk2>
      <a:lt2>
        <a:srgbClr val="FF8224"/>
      </a:lt2>
      <a:accent1>
        <a:srgbClr val="919191"/>
      </a:accent1>
      <a:accent2>
        <a:srgbClr val="BC0024"/>
      </a:accent2>
      <a:accent3>
        <a:srgbClr val="FF4C24"/>
      </a:accent3>
      <a:accent4>
        <a:srgbClr val="FFC724"/>
      </a:accent4>
      <a:accent5>
        <a:srgbClr val="474847"/>
      </a:accent5>
      <a:accent6>
        <a:srgbClr val="FF8224"/>
      </a:accent6>
      <a:hlink>
        <a:srgbClr val="474847"/>
      </a:hlink>
      <a:folHlink>
        <a:srgbClr val="FFFEFE"/>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genda slides">
  <a:themeElements>
    <a:clrScheme name="Niestandardowy 1">
      <a:dk1>
        <a:srgbClr val="FFFEFE"/>
      </a:dk1>
      <a:lt1>
        <a:srgbClr val="484848"/>
      </a:lt1>
      <a:dk2>
        <a:srgbClr val="C0C0C0"/>
      </a:dk2>
      <a:lt2>
        <a:srgbClr val="FF8224"/>
      </a:lt2>
      <a:accent1>
        <a:srgbClr val="919191"/>
      </a:accent1>
      <a:accent2>
        <a:srgbClr val="BC0024"/>
      </a:accent2>
      <a:accent3>
        <a:srgbClr val="FF4C24"/>
      </a:accent3>
      <a:accent4>
        <a:srgbClr val="FFC724"/>
      </a:accent4>
      <a:accent5>
        <a:srgbClr val="474847"/>
      </a:accent5>
      <a:accent6>
        <a:srgbClr val="FF8224"/>
      </a:accent6>
      <a:hlink>
        <a:srgbClr val="474847"/>
      </a:hlink>
      <a:folHlink>
        <a:srgbClr val="FFFE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icture slides">
  <a:themeElements>
    <a:clrScheme name="Niestandardowy 1">
      <a:dk1>
        <a:srgbClr val="FFFEFE"/>
      </a:dk1>
      <a:lt1>
        <a:srgbClr val="484848"/>
      </a:lt1>
      <a:dk2>
        <a:srgbClr val="C0C0C0"/>
      </a:dk2>
      <a:lt2>
        <a:srgbClr val="FF8224"/>
      </a:lt2>
      <a:accent1>
        <a:srgbClr val="919191"/>
      </a:accent1>
      <a:accent2>
        <a:srgbClr val="BC0024"/>
      </a:accent2>
      <a:accent3>
        <a:srgbClr val="FF4C24"/>
      </a:accent3>
      <a:accent4>
        <a:srgbClr val="FFC724"/>
      </a:accent4>
      <a:accent5>
        <a:srgbClr val="474847"/>
      </a:accent5>
      <a:accent6>
        <a:srgbClr val="FF8224"/>
      </a:accent6>
      <a:hlink>
        <a:srgbClr val="474847"/>
      </a:hlink>
      <a:folHlink>
        <a:srgbClr val="FFFEFE"/>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B3FAD24F933AF4793C06B614D889CE3" ma:contentTypeVersion="4" ma:contentTypeDescription="Utwórz nowy dokument." ma:contentTypeScope="" ma:versionID="97e89d93f590a0f1349a8549c5f12ded">
  <xsd:schema xmlns:xsd="http://www.w3.org/2001/XMLSchema" xmlns:xs="http://www.w3.org/2001/XMLSchema" xmlns:p="http://schemas.microsoft.com/office/2006/metadata/properties" xmlns:ns2="34aa5fad-1819-4c31-a758-38eb84af07c6" targetNamespace="http://schemas.microsoft.com/office/2006/metadata/properties" ma:root="true" ma:fieldsID="e9efcf599be65bbbf0bd197a4fc32821" ns2:_="">
    <xsd:import namespace="34aa5fad-1819-4c31-a758-38eb84af07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aa5fad-1819-4c31-a758-38eb84af0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1A8E95-27BC-45A6-93E7-0C9AD44BF9D0}">
  <ds:schemaRefs>
    <ds:schemaRef ds:uri="http://purl.org/dc/terms/"/>
    <ds:schemaRef ds:uri="http://purl.org/dc/dcmitype/"/>
    <ds:schemaRef ds:uri="http://purl.org/dc/elements/1.1/"/>
    <ds:schemaRef ds:uri="http://schemas.microsoft.com/office/2006/documentManagement/types"/>
    <ds:schemaRef ds:uri="http://www.w3.org/XML/1998/namespace"/>
    <ds:schemaRef ds:uri="34aa5fad-1819-4c31-a758-38eb84af07c6"/>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8579E15-E216-496E-BF0A-F95AE9A9A8D5}">
  <ds:schemaRefs>
    <ds:schemaRef ds:uri="http://schemas.microsoft.com/sharepoint/v3/contenttype/forms"/>
  </ds:schemaRefs>
</ds:datastoreItem>
</file>

<file path=customXml/itemProps3.xml><?xml version="1.0" encoding="utf-8"?>
<ds:datastoreItem xmlns:ds="http://schemas.openxmlformats.org/officeDocument/2006/customXml" ds:itemID="{0BCBA5FC-21E2-4D50-9DCF-85CC826BB15F}">
  <ds:schemaRefs>
    <ds:schemaRef ds:uri="34aa5fad-1819-4c31-a758-38eb84af07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15300</TotalTime>
  <Words>3035</Words>
  <Application>Microsoft Office PowerPoint</Application>
  <PresentationFormat>On-screen Show (16:9)</PresentationFormat>
  <Paragraphs>319</Paragraphs>
  <Slides>15</Slides>
  <Notes>14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15</vt:i4>
      </vt:variant>
    </vt:vector>
  </HeadingPairs>
  <TitlesOfParts>
    <vt:vector size="28" baseType="lpstr">
      <vt:lpstr>-apple-system</vt:lpstr>
      <vt:lpstr>Arial</vt:lpstr>
      <vt:lpstr>Arial</vt:lpstr>
      <vt:lpstr>Calibri</vt:lpstr>
      <vt:lpstr>Calibri Light</vt:lpstr>
      <vt:lpstr>Segoe UI</vt:lpstr>
      <vt:lpstr>Wingdings</vt:lpstr>
      <vt:lpstr>1_Custom Design</vt:lpstr>
      <vt:lpstr>Custom Design</vt:lpstr>
      <vt:lpstr>Title, section and final slides</vt:lpstr>
      <vt:lpstr>Content slides</vt:lpstr>
      <vt:lpstr>Agenda slides</vt:lpstr>
      <vt:lpstr>Picture slides</vt:lpstr>
      <vt:lpstr>PowerPoint Presentation</vt:lpstr>
      <vt:lpstr>PowerPoint Presentation</vt:lpstr>
      <vt:lpstr>CloudFerro – who we are</vt:lpstr>
      <vt:lpstr>Company story</vt:lpstr>
      <vt:lpstr> </vt:lpstr>
      <vt:lpstr>Our Technology Approach</vt:lpstr>
      <vt:lpstr>OpenStack and Keystone</vt:lpstr>
      <vt:lpstr>Why Keycloak?</vt:lpstr>
      <vt:lpstr>Keycloak</vt:lpstr>
      <vt:lpstr>SSO and Identity Federation</vt:lpstr>
      <vt:lpstr>Case Study. Destination Earth (DestinE).</vt:lpstr>
      <vt:lpstr>Case Study. Destination Earth (DestinE).</vt:lpstr>
      <vt:lpstr>Case Study. Destination Earth Data Lake (DEDL)</vt:lpstr>
      <vt:lpstr>Case Study. Destination Earth Data Lake (DEDL).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presentation</dc:title>
  <dc:creator>Joanna Gosztowtt</dc:creator>
  <cp:lastModifiedBy>Paweł Turkowski</cp:lastModifiedBy>
  <cp:revision>103</cp:revision>
  <cp:lastPrinted>2023-05-31T15:21:24Z</cp:lastPrinted>
  <dcterms:created xsi:type="dcterms:W3CDTF">2020-04-28T09:28:21Z</dcterms:created>
  <dcterms:modified xsi:type="dcterms:W3CDTF">2023-06-20T21:02:09Z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0x0101002B3FAD24F933AF4793C06B614D889CE3</vt:lpwstr>
  </property>
</Properties>
</file>