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3716000" cx="24384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DM Sans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boldItalic.fntdata"/><Relationship Id="rId25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0" name="Google Shape;54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529dda90aa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529dda90aa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529dda90aa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529dda90aa_0_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52a2d3e8ff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252a2d3e8ff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e41d5f83fb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e41d5f83fb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529dda90aa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529dda90aa_0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529dda90aa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529dda90aa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529dda90aa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529dda90aa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529dda90aa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529dda90aa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529dda90aa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2529dda90aa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534f2832f8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534f2832f8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534f2832f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534f2832f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34f2832f8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534f2832f8_0_1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534f2832f8_0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2534f2832f8_0_1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11" Type="http://schemas.openxmlformats.org/officeDocument/2006/relationships/image" Target="../media/image20.png"/><Relationship Id="rId10" Type="http://schemas.openxmlformats.org/officeDocument/2006/relationships/hyperlink" Target="https://www.youtube.com/c/EGIFederation" TargetMode="External"/><Relationship Id="rId12" Type="http://schemas.openxmlformats.org/officeDocument/2006/relationships/image" Target="../media/image8.png"/><Relationship Id="rId9" Type="http://schemas.openxmlformats.org/officeDocument/2006/relationships/image" Target="../media/image13.png"/><Relationship Id="rId5" Type="http://schemas.openxmlformats.org/officeDocument/2006/relationships/image" Target="../media/image1.png"/><Relationship Id="rId6" Type="http://schemas.openxmlformats.org/officeDocument/2006/relationships/hyperlink" Target="https://twitter.com/EGI_eInfra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www.linkedin.com/company/1024536" TargetMode="Externa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9.png"/><Relationship Id="rId4" Type="http://schemas.openxmlformats.org/officeDocument/2006/relationships/hyperlink" Target="https://twitter.com/EGI_eInfra" TargetMode="External"/><Relationship Id="rId10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13.png"/><Relationship Id="rId8" Type="http://schemas.openxmlformats.org/officeDocument/2006/relationships/hyperlink" Target="https://www.youtube.com/c/EGIFederation" TargetMode="Externa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. Image - Divider" showMasterSp="0">
  <p:cSld name="Image - Divider">
    <p:bg>
      <p:bgPr>
        <a:solidFill>
          <a:srgbClr val="09142E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91911" y="-107950"/>
            <a:ext cx="24756533" cy="139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/>
          <p:nvPr/>
        </p:nvSpPr>
        <p:spPr>
          <a:xfrm>
            <a:off x="-191912" y="-66776"/>
            <a:ext cx="24756533" cy="13849552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descr="img 32x.png" id="94" name="Google Shape;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95" name="Google Shape;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. Content - Text only">
  <p:cSld name="Content - Text with Bulle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2" name="Google Shape;102;p1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04" name="Google Shape;104;p1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05" name="Google Shape;10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1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2"/>
          <p:cNvSpPr txBox="1"/>
          <p:nvPr>
            <p:ph idx="2" type="body"/>
          </p:nvPr>
        </p:nvSpPr>
        <p:spPr>
          <a:xfrm>
            <a:off x="1015999" y="2844812"/>
            <a:ext cx="22578900" cy="6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b="0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9" name="Google Shape;109;p1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pic>
        <p:nvPicPr>
          <p:cNvPr id="110" name="Google Shape;11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2" name="Google Shape;112;p1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15" name="Google Shape;11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7" name="Google Shape;117;p1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13"/>
          <p:cNvSpPr txBox="1"/>
          <p:nvPr>
            <p:ph idx="2" type="body"/>
          </p:nvPr>
        </p:nvSpPr>
        <p:spPr>
          <a:xfrm>
            <a:off x="1016000" y="2903618"/>
            <a:ext cx="22579013" cy="8277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Char char="•"/>
              <a:defRPr b="1" i="0" sz="43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Char char="•"/>
              <a:defRPr b="1"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70839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2240"/>
              <a:buFont typeface="Courier New"/>
              <a:buChar char="o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31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200"/>
              <a:buFont typeface="DM Sans"/>
              <a:buChar char="•"/>
              <a:defRPr i="0" sz="3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19" name="Google Shape;119;p1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. Content - 3 Horizontal Icon">
  <p:cSld name="Content - 3 Horizontal Ico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21" name="Google Shape;121;p14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23" name="Google Shape;123;p1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24" name="Google Shape;124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4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6" name="Google Shape;126;p14"/>
          <p:cNvSpPr txBox="1"/>
          <p:nvPr>
            <p:ph idx="2" type="body"/>
          </p:nvPr>
        </p:nvSpPr>
        <p:spPr>
          <a:xfrm>
            <a:off x="1763211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3" type="body"/>
          </p:nvPr>
        </p:nvSpPr>
        <p:spPr>
          <a:xfrm>
            <a:off x="1763211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4" type="body"/>
          </p:nvPr>
        </p:nvSpPr>
        <p:spPr>
          <a:xfrm>
            <a:off x="901700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idx="5" type="body"/>
          </p:nvPr>
        </p:nvSpPr>
        <p:spPr>
          <a:xfrm>
            <a:off x="16786860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0" name="Google Shape;130;p14"/>
          <p:cNvSpPr/>
          <p:nvPr>
            <p:ph idx="6" type="pic"/>
          </p:nvPr>
        </p:nvSpPr>
        <p:spPr>
          <a:xfrm>
            <a:off x="1763211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4"/>
          <p:cNvSpPr/>
          <p:nvPr>
            <p:ph idx="7" type="pic"/>
          </p:nvPr>
        </p:nvSpPr>
        <p:spPr>
          <a:xfrm>
            <a:off x="901700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14"/>
          <p:cNvSpPr/>
          <p:nvPr>
            <p:ph idx="8" type="pic"/>
          </p:nvPr>
        </p:nvSpPr>
        <p:spPr>
          <a:xfrm>
            <a:off x="16786860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14"/>
          <p:cNvSpPr txBox="1"/>
          <p:nvPr>
            <p:ph idx="9" type="body"/>
          </p:nvPr>
        </p:nvSpPr>
        <p:spPr>
          <a:xfrm>
            <a:off x="8993350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5" name="Google Shape;135;p14"/>
          <p:cNvSpPr txBox="1"/>
          <p:nvPr>
            <p:ph idx="13" type="body"/>
          </p:nvPr>
        </p:nvSpPr>
        <p:spPr>
          <a:xfrm>
            <a:off x="16755117" y="7922928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36" name="Google Shape;136;p1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. Content - 3 Horizontal Icon with Box">
  <p:cSld name="Content - 3 Horizontal Icon with Box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8" name="Google Shape;138;p15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/>
          <p:nvPr/>
        </p:nvSpPr>
        <p:spPr>
          <a:xfrm>
            <a:off x="869684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0" name="Google Shape;140;p15"/>
          <p:cNvSpPr/>
          <p:nvPr/>
        </p:nvSpPr>
        <p:spPr>
          <a:xfrm>
            <a:off x="8607335" y="3294515"/>
            <a:ext cx="7335688" cy="8136692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16344985" y="3294515"/>
            <a:ext cx="7335688" cy="813669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2" name="Google Shape;142;p1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44" name="Google Shape;144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2" type="body"/>
          </p:nvPr>
        </p:nvSpPr>
        <p:spPr>
          <a:xfrm>
            <a:off x="13625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7" name="Google Shape;147;p15"/>
          <p:cNvSpPr txBox="1"/>
          <p:nvPr>
            <p:ph idx="3" type="body"/>
          </p:nvPr>
        </p:nvSpPr>
        <p:spPr>
          <a:xfrm>
            <a:off x="9017000" y="6110694"/>
            <a:ext cx="63500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8" name="Google Shape;148;p15"/>
          <p:cNvSpPr txBox="1"/>
          <p:nvPr>
            <p:ph idx="4" type="body"/>
          </p:nvPr>
        </p:nvSpPr>
        <p:spPr>
          <a:xfrm>
            <a:off x="16837828" y="6110694"/>
            <a:ext cx="635000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9" name="Google Shape;149;p15"/>
          <p:cNvSpPr/>
          <p:nvPr>
            <p:ph idx="5" type="pic"/>
          </p:nvPr>
        </p:nvSpPr>
        <p:spPr>
          <a:xfrm>
            <a:off x="13625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15"/>
          <p:cNvSpPr/>
          <p:nvPr>
            <p:ph idx="6" type="pic"/>
          </p:nvPr>
        </p:nvSpPr>
        <p:spPr>
          <a:xfrm>
            <a:off x="9017000" y="3866660"/>
            <a:ext cx="2032000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5"/>
          <p:cNvSpPr/>
          <p:nvPr>
            <p:ph idx="7" type="pic"/>
          </p:nvPr>
        </p:nvSpPr>
        <p:spPr>
          <a:xfrm>
            <a:off x="16837828" y="3866660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1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15"/>
          <p:cNvSpPr txBox="1"/>
          <p:nvPr>
            <p:ph idx="8" type="body"/>
          </p:nvPr>
        </p:nvSpPr>
        <p:spPr>
          <a:xfrm>
            <a:off x="1362528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4" name="Google Shape;154;p15"/>
          <p:cNvSpPr txBox="1"/>
          <p:nvPr>
            <p:ph idx="9" type="body"/>
          </p:nvPr>
        </p:nvSpPr>
        <p:spPr>
          <a:xfrm>
            <a:off x="9017000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5" name="Google Shape;155;p15"/>
          <p:cNvSpPr txBox="1"/>
          <p:nvPr>
            <p:ph idx="13" type="body"/>
          </p:nvPr>
        </p:nvSpPr>
        <p:spPr>
          <a:xfrm>
            <a:off x="16837827" y="7800055"/>
            <a:ext cx="6350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56" name="Google Shape;156;p15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. Content - 3 Vertical Icon with Big title">
  <p:cSld name="Content - 3 Vertical Icon with Big titl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58" name="Google Shape;158;p16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61" name="Google Shape;16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1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2" type="body"/>
          </p:nvPr>
        </p:nvSpPr>
        <p:spPr>
          <a:xfrm>
            <a:off x="13238491" y="9755637"/>
            <a:ext cx="9398001" cy="515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3" type="body"/>
          </p:nvPr>
        </p:nvSpPr>
        <p:spPr>
          <a:xfrm>
            <a:off x="13238491" y="10552221"/>
            <a:ext cx="9398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4" type="body"/>
          </p:nvPr>
        </p:nvSpPr>
        <p:spPr>
          <a:xfrm>
            <a:off x="999052" y="6026169"/>
            <a:ext cx="817579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i="0" sz="72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5" type="body"/>
          </p:nvPr>
        </p:nvSpPr>
        <p:spPr>
          <a:xfrm>
            <a:off x="999051" y="8663253"/>
            <a:ext cx="817579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7" name="Google Shape;167;p16"/>
          <p:cNvSpPr/>
          <p:nvPr>
            <p:ph idx="6" type="pic"/>
          </p:nvPr>
        </p:nvSpPr>
        <p:spPr>
          <a:xfrm>
            <a:off x="10427608" y="3586441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16"/>
          <p:cNvSpPr/>
          <p:nvPr>
            <p:ph idx="7" type="pic"/>
          </p:nvPr>
        </p:nvSpPr>
        <p:spPr>
          <a:xfrm>
            <a:off x="10427608" y="6472695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16"/>
          <p:cNvSpPr/>
          <p:nvPr>
            <p:ph idx="8" type="pic"/>
          </p:nvPr>
        </p:nvSpPr>
        <p:spPr>
          <a:xfrm>
            <a:off x="10427608" y="9358949"/>
            <a:ext cx="2032001" cy="2032001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1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1" name="Google Shape;171;p1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9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13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14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5" name="Google Shape;175;p16"/>
          <p:cNvSpPr txBox="1"/>
          <p:nvPr>
            <p:ph idx="15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. Content - 4 Icon">
  <p:cSld name="Content - 4 Icon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7" name="Google Shape;177;p17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1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79" name="Google Shape;179;p1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180" name="Google Shape;180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2" type="body"/>
          </p:nvPr>
        </p:nvSpPr>
        <p:spPr>
          <a:xfrm>
            <a:off x="1094735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3" type="body"/>
          </p:nvPr>
        </p:nvSpPr>
        <p:spPr>
          <a:xfrm>
            <a:off x="1094738" y="6070641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4" type="body"/>
          </p:nvPr>
        </p:nvSpPr>
        <p:spPr>
          <a:xfrm>
            <a:off x="9969729" y="4461632"/>
            <a:ext cx="6452207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5" type="body"/>
          </p:nvPr>
        </p:nvSpPr>
        <p:spPr>
          <a:xfrm>
            <a:off x="9969730" y="6070643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6" type="body"/>
          </p:nvPr>
        </p:nvSpPr>
        <p:spPr>
          <a:xfrm>
            <a:off x="1094736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7" type="body"/>
          </p:nvPr>
        </p:nvSpPr>
        <p:spPr>
          <a:xfrm>
            <a:off x="1094738" y="11388065"/>
            <a:ext cx="645220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None/>
              <a:defRPr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8" name="Google Shape;188;p17"/>
          <p:cNvSpPr txBox="1"/>
          <p:nvPr>
            <p:ph idx="8" type="body"/>
          </p:nvPr>
        </p:nvSpPr>
        <p:spPr>
          <a:xfrm>
            <a:off x="9969730" y="9779054"/>
            <a:ext cx="645220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9" name="Google Shape;189;p17"/>
          <p:cNvSpPr txBox="1"/>
          <p:nvPr>
            <p:ph idx="9" type="body"/>
          </p:nvPr>
        </p:nvSpPr>
        <p:spPr>
          <a:xfrm>
            <a:off x="9969730" y="11388065"/>
            <a:ext cx="645221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90" name="Google Shape;190;p17"/>
          <p:cNvSpPr/>
          <p:nvPr>
            <p:ph idx="13" type="pic"/>
          </p:nvPr>
        </p:nvSpPr>
        <p:spPr>
          <a:xfrm>
            <a:off x="1110331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7"/>
          <p:cNvSpPr/>
          <p:nvPr>
            <p:ph idx="14" type="pic"/>
          </p:nvPr>
        </p:nvSpPr>
        <p:spPr>
          <a:xfrm>
            <a:off x="9969730" y="2683074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17"/>
          <p:cNvSpPr/>
          <p:nvPr>
            <p:ph idx="15" type="pic"/>
          </p:nvPr>
        </p:nvSpPr>
        <p:spPr>
          <a:xfrm>
            <a:off x="1110331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17"/>
          <p:cNvSpPr/>
          <p:nvPr>
            <p:ph idx="16" type="pic"/>
          </p:nvPr>
        </p:nvSpPr>
        <p:spPr>
          <a:xfrm>
            <a:off x="9969730" y="8000496"/>
            <a:ext cx="1524001" cy="1524001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1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" name="Google Shape;195;p1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. Content - 3 Vertical with Lines">
  <p:cSld name="Content - 3 Vertical with Line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97" name="Google Shape;197;p1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199" name="Google Shape;199;p1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00" name="Google Shape;20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2025367" y="6109742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3" name="Google Shape;203;p18"/>
          <p:cNvSpPr txBox="1"/>
          <p:nvPr>
            <p:ph idx="3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4" name="Google Shape;204;p18"/>
          <p:cNvSpPr txBox="1"/>
          <p:nvPr/>
        </p:nvSpPr>
        <p:spPr>
          <a:xfrm>
            <a:off x="1015862" y="6048305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05" name="Google Shape;205;p18"/>
          <p:cNvSpPr txBox="1"/>
          <p:nvPr>
            <p:ph idx="4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6" name="Google Shape;206;p18"/>
          <p:cNvSpPr txBox="1"/>
          <p:nvPr>
            <p:ph idx="5" type="body"/>
          </p:nvPr>
        </p:nvSpPr>
        <p:spPr>
          <a:xfrm>
            <a:off x="2025367" y="10283444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7" name="Google Shape;207;p18"/>
          <p:cNvSpPr txBox="1"/>
          <p:nvPr/>
        </p:nvSpPr>
        <p:spPr>
          <a:xfrm>
            <a:off x="1015862" y="927131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08" name="Google Shape;208;p18"/>
          <p:cNvSpPr txBox="1"/>
          <p:nvPr>
            <p:ph idx="6" type="body"/>
          </p:nvPr>
        </p:nvSpPr>
        <p:spPr>
          <a:xfrm>
            <a:off x="2025368" y="3065324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09" name="Google Shape;209;p18"/>
          <p:cNvSpPr txBox="1"/>
          <p:nvPr/>
        </p:nvSpPr>
        <p:spPr>
          <a:xfrm>
            <a:off x="1015862" y="3003888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210" name="Google Shape;210;p18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2" name="Google Shape;212;p1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18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4" name="Google Shape;214;p18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. Content - 3 Vertical with Bullet">
  <p:cSld name="Content - 3 Vertical with Bulle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16" name="Google Shape;216;p19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18" name="Google Shape;218;p1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19" name="Google Shape;219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1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2" type="body"/>
          </p:nvPr>
        </p:nvSpPr>
        <p:spPr>
          <a:xfrm>
            <a:off x="2025366" y="7060439"/>
            <a:ext cx="1524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2" name="Google Shape;222;p19"/>
          <p:cNvSpPr txBox="1"/>
          <p:nvPr>
            <p:ph idx="3" type="body"/>
          </p:nvPr>
        </p:nvSpPr>
        <p:spPr>
          <a:xfrm>
            <a:off x="2025368" y="9332748"/>
            <a:ext cx="1524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223" name="Google Shape;223;p19"/>
          <p:cNvCxnSpPr/>
          <p:nvPr/>
        </p:nvCxnSpPr>
        <p:spPr>
          <a:xfrm>
            <a:off x="2025368" y="5635413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2025368" y="8813388"/>
            <a:ext cx="15131990" cy="1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25" name="Google Shape;225;p19"/>
          <p:cNvSpPr/>
          <p:nvPr/>
        </p:nvSpPr>
        <p:spPr>
          <a:xfrm>
            <a:off x="1083888" y="3331529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1083888" y="6395571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1083888" y="9603992"/>
            <a:ext cx="206253" cy="206253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8" name="Google Shape;228;p1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19"/>
          <p:cNvSpPr txBox="1"/>
          <p:nvPr>
            <p:ph idx="4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0" name="Google Shape;230;p19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31" name="Google Shape;231;p19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2" name="Google Shape;232;p19"/>
          <p:cNvSpPr txBox="1"/>
          <p:nvPr>
            <p:ph idx="6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3" name="Google Shape;233;p19"/>
          <p:cNvSpPr txBox="1"/>
          <p:nvPr>
            <p:ph idx="7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. Content - 3 Horizontal with Number Bullet">
  <p:cSld name="Content - 3 Horizontal with Number Bulle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35" name="Google Shape;235;p2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37" name="Google Shape;237;p2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38" name="Google Shape;23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2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2" type="body"/>
          </p:nvPr>
        </p:nvSpPr>
        <p:spPr>
          <a:xfrm>
            <a:off x="1831774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idx="3" type="body"/>
          </p:nvPr>
        </p:nvSpPr>
        <p:spPr>
          <a:xfrm>
            <a:off x="1831773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4" type="body"/>
          </p:nvPr>
        </p:nvSpPr>
        <p:spPr>
          <a:xfrm>
            <a:off x="9055918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5" type="body"/>
          </p:nvPr>
        </p:nvSpPr>
        <p:spPr>
          <a:xfrm>
            <a:off x="9055918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5" name="Google Shape;245;p20"/>
          <p:cNvSpPr txBox="1"/>
          <p:nvPr>
            <p:ph idx="6" type="body"/>
          </p:nvPr>
        </p:nvSpPr>
        <p:spPr>
          <a:xfrm>
            <a:off x="16786860" y="4433997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7" type="body"/>
          </p:nvPr>
        </p:nvSpPr>
        <p:spPr>
          <a:xfrm>
            <a:off x="16811059" y="6213423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7" name="Google Shape;247;p20"/>
          <p:cNvSpPr txBox="1"/>
          <p:nvPr/>
        </p:nvSpPr>
        <p:spPr>
          <a:xfrm>
            <a:off x="1015862" y="4371177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48" name="Google Shape;248;p20"/>
          <p:cNvSpPr txBox="1"/>
          <p:nvPr/>
        </p:nvSpPr>
        <p:spPr>
          <a:xfrm>
            <a:off x="8079200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49" name="Google Shape;249;p20"/>
          <p:cNvSpPr txBox="1"/>
          <p:nvPr/>
        </p:nvSpPr>
        <p:spPr>
          <a:xfrm>
            <a:off x="15767772" y="4371177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50" name="Google Shape;250;p20"/>
          <p:cNvSpPr txBox="1"/>
          <p:nvPr>
            <p:ph idx="8" type="body"/>
          </p:nvPr>
        </p:nvSpPr>
        <p:spPr>
          <a:xfrm>
            <a:off x="1831775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20"/>
          <p:cNvSpPr txBox="1"/>
          <p:nvPr>
            <p:ph idx="9" type="body"/>
          </p:nvPr>
        </p:nvSpPr>
        <p:spPr>
          <a:xfrm>
            <a:off x="9054627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2" name="Google Shape;252;p20"/>
          <p:cNvSpPr txBox="1"/>
          <p:nvPr>
            <p:ph idx="13" type="body"/>
          </p:nvPr>
        </p:nvSpPr>
        <p:spPr>
          <a:xfrm>
            <a:off x="16811060" y="8333727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3" name="Google Shape;253;p2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4" name="Google Shape;254;p2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3. Blank - Title without Background">
  <p:cSld name="Blank - Title without Background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564146" y="790816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. Content - 3 Numbers">
  <p:cSld name="Content - 3 Number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56" name="Google Shape;256;p21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2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58" name="Google Shape;258;p2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59" name="Google Shape;259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21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2" type="body"/>
          </p:nvPr>
        </p:nvSpPr>
        <p:spPr>
          <a:xfrm>
            <a:off x="1715859" y="5347556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3" type="body"/>
          </p:nvPr>
        </p:nvSpPr>
        <p:spPr>
          <a:xfrm>
            <a:off x="1715859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4" type="body"/>
          </p:nvPr>
        </p:nvSpPr>
        <p:spPr>
          <a:xfrm>
            <a:off x="901700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5" type="body"/>
          </p:nvPr>
        </p:nvSpPr>
        <p:spPr>
          <a:xfrm>
            <a:off x="901700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6" type="body"/>
          </p:nvPr>
        </p:nvSpPr>
        <p:spPr>
          <a:xfrm>
            <a:off x="16318140" y="5339088"/>
            <a:ext cx="6350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1500"/>
              <a:buFont typeface="DM Sans"/>
              <a:buNone/>
              <a:defRPr i="0" sz="11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78028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78028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478028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78028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78028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78028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78028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78028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28"/>
              <a:buFont typeface="DM Sans"/>
              <a:buChar char="•"/>
              <a:defRPr i="0" sz="31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7" type="body"/>
          </p:nvPr>
        </p:nvSpPr>
        <p:spPr>
          <a:xfrm>
            <a:off x="16318140" y="7655821"/>
            <a:ext cx="6350001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2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. Content - 4 Numbers">
  <p:cSld name="Content - 4 Numbers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70" name="Google Shape;270;p22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2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72" name="Google Shape;272;p2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73" name="Google Shape;27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5" name="Google Shape;275;p22"/>
          <p:cNvSpPr txBox="1"/>
          <p:nvPr>
            <p:ph idx="2" type="body"/>
          </p:nvPr>
        </p:nvSpPr>
        <p:spPr>
          <a:xfrm>
            <a:off x="49749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6" name="Google Shape;276;p22"/>
          <p:cNvSpPr txBox="1"/>
          <p:nvPr>
            <p:ph idx="3" type="body"/>
          </p:nvPr>
        </p:nvSpPr>
        <p:spPr>
          <a:xfrm>
            <a:off x="49749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7" name="Google Shape;277;p22"/>
          <p:cNvSpPr txBox="1"/>
          <p:nvPr>
            <p:ph idx="4" type="body"/>
          </p:nvPr>
        </p:nvSpPr>
        <p:spPr>
          <a:xfrm>
            <a:off x="656133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8" name="Google Shape;278;p22"/>
          <p:cNvSpPr txBox="1"/>
          <p:nvPr>
            <p:ph idx="5" type="body"/>
          </p:nvPr>
        </p:nvSpPr>
        <p:spPr>
          <a:xfrm>
            <a:off x="656133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79" name="Google Shape;279;p22"/>
          <p:cNvSpPr txBox="1"/>
          <p:nvPr>
            <p:ph idx="6" type="body"/>
          </p:nvPr>
        </p:nvSpPr>
        <p:spPr>
          <a:xfrm>
            <a:off x="12615666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0" name="Google Shape;280;p22"/>
          <p:cNvSpPr txBox="1"/>
          <p:nvPr>
            <p:ph idx="7" type="body"/>
          </p:nvPr>
        </p:nvSpPr>
        <p:spPr>
          <a:xfrm>
            <a:off x="18679501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1" name="Google Shape;281;p22"/>
          <p:cNvSpPr txBox="1"/>
          <p:nvPr>
            <p:ph idx="8" type="body"/>
          </p:nvPr>
        </p:nvSpPr>
        <p:spPr>
          <a:xfrm>
            <a:off x="18679501" y="5703886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2" name="Google Shape;282;p22"/>
          <p:cNvSpPr txBox="1"/>
          <p:nvPr>
            <p:ph idx="9" type="body"/>
          </p:nvPr>
        </p:nvSpPr>
        <p:spPr>
          <a:xfrm>
            <a:off x="12615666" y="7516121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22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. Content - 6 Numbers">
  <p:cSld name="Content - 6 Numbers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86" name="Google Shape;286;p23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2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288" name="Google Shape;288;p2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289" name="Google Shape;289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23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2" type="body"/>
          </p:nvPr>
        </p:nvSpPr>
        <p:spPr>
          <a:xfrm>
            <a:off x="1990793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3" type="body"/>
          </p:nvPr>
        </p:nvSpPr>
        <p:spPr>
          <a:xfrm>
            <a:off x="1990793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3" name="Google Shape;293;p23"/>
          <p:cNvSpPr txBox="1"/>
          <p:nvPr>
            <p:ph idx="4" type="body"/>
          </p:nvPr>
        </p:nvSpPr>
        <p:spPr>
          <a:xfrm>
            <a:off x="9588499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4" name="Google Shape;294;p23"/>
          <p:cNvSpPr txBox="1"/>
          <p:nvPr>
            <p:ph idx="5" type="body"/>
          </p:nvPr>
        </p:nvSpPr>
        <p:spPr>
          <a:xfrm>
            <a:off x="9588497" y="5147878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5" name="Google Shape;295;p23"/>
          <p:cNvSpPr txBox="1"/>
          <p:nvPr>
            <p:ph idx="6" type="body"/>
          </p:nvPr>
        </p:nvSpPr>
        <p:spPr>
          <a:xfrm>
            <a:off x="17186205" y="3335644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6" name="Google Shape;296;p23"/>
          <p:cNvSpPr txBox="1"/>
          <p:nvPr>
            <p:ph idx="7" type="body"/>
          </p:nvPr>
        </p:nvSpPr>
        <p:spPr>
          <a:xfrm>
            <a:off x="17186205" y="5147878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7" name="Google Shape;297;p23"/>
          <p:cNvSpPr txBox="1"/>
          <p:nvPr>
            <p:ph idx="8" type="body"/>
          </p:nvPr>
        </p:nvSpPr>
        <p:spPr>
          <a:xfrm>
            <a:off x="1990793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8" name="Google Shape;298;p23"/>
          <p:cNvSpPr txBox="1"/>
          <p:nvPr>
            <p:ph idx="9" type="body"/>
          </p:nvPr>
        </p:nvSpPr>
        <p:spPr>
          <a:xfrm>
            <a:off x="1990793" y="9723072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99" name="Google Shape;299;p23"/>
          <p:cNvSpPr txBox="1"/>
          <p:nvPr>
            <p:ph idx="13" type="body"/>
          </p:nvPr>
        </p:nvSpPr>
        <p:spPr>
          <a:xfrm>
            <a:off x="9588499" y="7910837"/>
            <a:ext cx="520700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0" name="Google Shape;300;p23"/>
          <p:cNvSpPr txBox="1"/>
          <p:nvPr>
            <p:ph idx="14" type="body"/>
          </p:nvPr>
        </p:nvSpPr>
        <p:spPr>
          <a:xfrm>
            <a:off x="9588497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15" type="body"/>
          </p:nvPr>
        </p:nvSpPr>
        <p:spPr>
          <a:xfrm>
            <a:off x="17186203" y="7910837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2" name="Google Shape;302;p23"/>
          <p:cNvSpPr txBox="1"/>
          <p:nvPr>
            <p:ph idx="16" type="body"/>
          </p:nvPr>
        </p:nvSpPr>
        <p:spPr>
          <a:xfrm>
            <a:off x="17186203" y="9723072"/>
            <a:ext cx="520700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3" name="Google Shape;303;p2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3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. Light - Contact" showMasterSp="0">
  <p:cSld name="Light - Contact">
    <p:bg>
      <p:bgPr>
        <a:solidFill>
          <a:srgbClr val="FFFFFF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7" name="Google Shape;307;p24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8" name="Google Shape;308;p24"/>
          <p:cNvSpPr txBox="1"/>
          <p:nvPr>
            <p:ph idx="2" type="body"/>
          </p:nvPr>
        </p:nvSpPr>
        <p:spPr>
          <a:xfrm>
            <a:off x="1185056" y="5747995"/>
            <a:ext cx="13433369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09" name="Google Shape;309;p24"/>
          <p:cNvSpPr txBox="1"/>
          <p:nvPr>
            <p:ph idx="3" type="body"/>
          </p:nvPr>
        </p:nvSpPr>
        <p:spPr>
          <a:xfrm>
            <a:off x="1185056" y="9264484"/>
            <a:ext cx="1343336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0" name="Google Shape;310;p24"/>
          <p:cNvSpPr txBox="1"/>
          <p:nvPr>
            <p:ph idx="4" type="body"/>
          </p:nvPr>
        </p:nvSpPr>
        <p:spPr>
          <a:xfrm>
            <a:off x="1185055" y="4376604"/>
            <a:ext cx="13433369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11" name="Google Shape;311;p24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24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13" name="Google Shape;31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2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17" name="Google Shape;31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. Dark - Contact" showMasterSp="0">
  <p:cSld name="Dark - Contact">
    <p:bg>
      <p:bgPr>
        <a:solidFill>
          <a:srgbClr val="09142E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/>
          <p:nvPr/>
        </p:nvSpPr>
        <p:spPr>
          <a:xfrm>
            <a:off x="1119253" y="10552007"/>
            <a:ext cx="6321242" cy="1270004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25"/>
          <p:cNvSpPr txBox="1"/>
          <p:nvPr>
            <p:ph idx="1" type="body"/>
          </p:nvPr>
        </p:nvSpPr>
        <p:spPr>
          <a:xfrm>
            <a:off x="1147521" y="10858712"/>
            <a:ext cx="6264705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1" name="Google Shape;321;p25"/>
          <p:cNvSpPr txBox="1"/>
          <p:nvPr>
            <p:ph idx="2" type="body"/>
          </p:nvPr>
        </p:nvSpPr>
        <p:spPr>
          <a:xfrm>
            <a:off x="1078896" y="5747995"/>
            <a:ext cx="13781891" cy="3127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2" name="Google Shape;322;p25"/>
          <p:cNvSpPr txBox="1"/>
          <p:nvPr>
            <p:ph idx="3" type="body"/>
          </p:nvPr>
        </p:nvSpPr>
        <p:spPr>
          <a:xfrm>
            <a:off x="1078897" y="9264487"/>
            <a:ext cx="137818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3" name="Google Shape;323;p25"/>
          <p:cNvSpPr txBox="1"/>
          <p:nvPr>
            <p:ph idx="4" type="body"/>
          </p:nvPr>
        </p:nvSpPr>
        <p:spPr>
          <a:xfrm>
            <a:off x="1078896" y="4376604"/>
            <a:ext cx="13781891" cy="948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24" name="Google Shape;324;p25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25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26" name="Google Shape;32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5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2" cy="609602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2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9" name="Google Shape;329;p2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330" name="Google Shape;33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. Image - 2 Content Left">
  <p:cSld name="Image - 2 Content Lef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6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33" name="Google Shape;333;p26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34" name="Google Shape;334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6" name="Google Shape;336;p26"/>
          <p:cNvSpPr txBox="1"/>
          <p:nvPr>
            <p:ph idx="2" type="body"/>
          </p:nvPr>
        </p:nvSpPr>
        <p:spPr>
          <a:xfrm>
            <a:off x="2086903" y="363720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7" name="Google Shape;337;p26"/>
          <p:cNvSpPr txBox="1"/>
          <p:nvPr>
            <p:ph idx="3" type="body"/>
          </p:nvPr>
        </p:nvSpPr>
        <p:spPr>
          <a:xfrm>
            <a:off x="2086903" y="5246215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8" name="Google Shape;338;p26"/>
          <p:cNvSpPr txBox="1"/>
          <p:nvPr>
            <p:ph idx="4" type="body"/>
          </p:nvPr>
        </p:nvSpPr>
        <p:spPr>
          <a:xfrm>
            <a:off x="2086903" y="8408578"/>
            <a:ext cx="75433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9" name="Google Shape;339;p26"/>
          <p:cNvSpPr txBox="1"/>
          <p:nvPr>
            <p:ph idx="5" type="body"/>
          </p:nvPr>
        </p:nvSpPr>
        <p:spPr>
          <a:xfrm>
            <a:off x="2086903" y="10017586"/>
            <a:ext cx="7543363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cxnSp>
        <p:nvCxnSpPr>
          <p:cNvPr id="340" name="Google Shape;340;p26"/>
          <p:cNvCxnSpPr/>
          <p:nvPr/>
        </p:nvCxnSpPr>
        <p:spPr>
          <a:xfrm>
            <a:off x="1925729" y="7256795"/>
            <a:ext cx="7865707" cy="1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ashDot"/>
            <a:round/>
            <a:headEnd len="sm" w="sm" type="none"/>
            <a:tailEnd len="sm" w="sm" type="none"/>
          </a:ln>
        </p:spPr>
      </p:cxnSp>
      <p:pic>
        <p:nvPicPr>
          <p:cNvPr descr="Image" id="341" name="Google Shape;3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342" name="Google Shape;3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6"/>
          <p:cNvSpPr/>
          <p:nvPr>
            <p:ph idx="6" type="pic"/>
          </p:nvPr>
        </p:nvSpPr>
        <p:spPr>
          <a:xfrm>
            <a:off x="15135246" y="-975654"/>
            <a:ext cx="11121134" cy="13333083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344" name="Google Shape;3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6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26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. Image - 3 Points with Images &amp; Box">
  <p:cSld name="Image - 3 Points with Images &amp; Box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/>
          <p:nvPr/>
        </p:nvSpPr>
        <p:spPr>
          <a:xfrm>
            <a:off x="869684" y="2587215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860733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0" name="Google Shape;350;p27"/>
          <p:cNvSpPr/>
          <p:nvPr/>
        </p:nvSpPr>
        <p:spPr>
          <a:xfrm>
            <a:off x="16344985" y="2587214"/>
            <a:ext cx="7335688" cy="10160001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2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51" name="Google Shape;351;p27"/>
          <p:cNvSpPr txBox="1"/>
          <p:nvPr>
            <p:ph idx="1" type="body"/>
          </p:nvPr>
        </p:nvSpPr>
        <p:spPr>
          <a:xfrm>
            <a:off x="1363387" y="7403909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2" name="Google Shape;352;p27"/>
          <p:cNvSpPr txBox="1"/>
          <p:nvPr>
            <p:ph idx="2" type="body"/>
          </p:nvPr>
        </p:nvSpPr>
        <p:spPr>
          <a:xfrm>
            <a:off x="136338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3" name="Google Shape;353;p27"/>
          <p:cNvSpPr txBox="1"/>
          <p:nvPr>
            <p:ph idx="3" type="body"/>
          </p:nvPr>
        </p:nvSpPr>
        <p:spPr>
          <a:xfrm>
            <a:off x="9095877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4" name="Google Shape;354;p27"/>
          <p:cNvSpPr txBox="1"/>
          <p:nvPr>
            <p:ph idx="4" type="body"/>
          </p:nvPr>
        </p:nvSpPr>
        <p:spPr>
          <a:xfrm>
            <a:off x="9095877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5" name="Google Shape;355;p27"/>
          <p:cNvSpPr txBox="1"/>
          <p:nvPr>
            <p:ph idx="5" type="body"/>
          </p:nvPr>
        </p:nvSpPr>
        <p:spPr>
          <a:xfrm>
            <a:off x="16831806" y="7281036"/>
            <a:ext cx="6096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6" name="Google Shape;356;p27"/>
          <p:cNvSpPr txBox="1"/>
          <p:nvPr>
            <p:ph idx="6" type="body"/>
          </p:nvPr>
        </p:nvSpPr>
        <p:spPr>
          <a:xfrm>
            <a:off x="16831806" y="9207677"/>
            <a:ext cx="6096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357" name="Google Shape;357;p27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58" name="Google Shape;358;p27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59" name="Google Shape;359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27"/>
          <p:cNvSpPr txBox="1"/>
          <p:nvPr>
            <p:ph idx="7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1" name="Google Shape;361;p27"/>
          <p:cNvSpPr/>
          <p:nvPr>
            <p:ph idx="8" type="pic"/>
          </p:nvPr>
        </p:nvSpPr>
        <p:spPr>
          <a:xfrm>
            <a:off x="136338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2" name="Google Shape;362;p27"/>
          <p:cNvSpPr/>
          <p:nvPr>
            <p:ph idx="9" type="pic"/>
          </p:nvPr>
        </p:nvSpPr>
        <p:spPr>
          <a:xfrm>
            <a:off x="9095877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3" name="Google Shape;363;p27"/>
          <p:cNvSpPr/>
          <p:nvPr>
            <p:ph idx="13" type="pic"/>
          </p:nvPr>
        </p:nvSpPr>
        <p:spPr>
          <a:xfrm>
            <a:off x="16831806" y="2961517"/>
            <a:ext cx="6355008" cy="4051699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64" name="Google Shape;364;p27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27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. Image - Big Title">
  <p:cSld name="Image - Big Titl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8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68" name="Google Shape;368;p28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69" name="Google Shape;369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0" name="Google Shape;370;p2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1" name="Google Shape;371;p28"/>
          <p:cNvSpPr/>
          <p:nvPr>
            <p:ph idx="2" type="pic"/>
          </p:nvPr>
        </p:nvSpPr>
        <p:spPr>
          <a:xfrm>
            <a:off x="15135246" y="-975655"/>
            <a:ext cx="11121134" cy="13333084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372" name="Google Shape;37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9" y="3151514"/>
            <a:ext cx="13097614" cy="622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8"/>
          <p:cNvSpPr txBox="1"/>
          <p:nvPr>
            <p:ph idx="3" type="body"/>
          </p:nvPr>
        </p:nvSpPr>
        <p:spPr>
          <a:xfrm>
            <a:off x="1406240" y="7682375"/>
            <a:ext cx="10160001" cy="17953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Arial"/>
              <a:buNone/>
              <a:defRPr b="0" i="0" sz="55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4" name="Google Shape;374;p28"/>
          <p:cNvSpPr txBox="1"/>
          <p:nvPr>
            <p:ph idx="4" type="body"/>
          </p:nvPr>
        </p:nvSpPr>
        <p:spPr>
          <a:xfrm>
            <a:off x="1406240" y="5117113"/>
            <a:ext cx="10160001" cy="14106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5" name="Google Shape;375;p2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p2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. Image - 2 Points and Images">
  <p:cSld name="Image - 2 Points and Images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9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79" name="Google Shape;379;p29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80" name="Google Shape;380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29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2" name="Google Shape;382;p29"/>
          <p:cNvSpPr/>
          <p:nvPr>
            <p:ph idx="2" type="pic"/>
          </p:nvPr>
        </p:nvSpPr>
        <p:spPr>
          <a:xfrm>
            <a:off x="11430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3" name="Google Shape;383;p29"/>
          <p:cNvSpPr/>
          <p:nvPr>
            <p:ph idx="3" type="pic"/>
          </p:nvPr>
        </p:nvSpPr>
        <p:spPr>
          <a:xfrm>
            <a:off x="11430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84" name="Google Shape;384;p29"/>
          <p:cNvSpPr txBox="1"/>
          <p:nvPr>
            <p:ph idx="4" type="body"/>
          </p:nvPr>
        </p:nvSpPr>
        <p:spPr>
          <a:xfrm>
            <a:off x="7896090" y="3213205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5" name="Google Shape;385;p29"/>
          <p:cNvSpPr txBox="1"/>
          <p:nvPr>
            <p:ph idx="5" type="body"/>
          </p:nvPr>
        </p:nvSpPr>
        <p:spPr>
          <a:xfrm>
            <a:off x="7896090" y="4191000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6" name="Google Shape;386;p29"/>
          <p:cNvSpPr txBox="1"/>
          <p:nvPr>
            <p:ph idx="6" type="body"/>
          </p:nvPr>
        </p:nvSpPr>
        <p:spPr>
          <a:xfrm>
            <a:off x="7896090" y="8259990"/>
            <a:ext cx="113665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7" name="Google Shape;387;p29"/>
          <p:cNvSpPr txBox="1"/>
          <p:nvPr>
            <p:ph idx="7" type="body"/>
          </p:nvPr>
        </p:nvSpPr>
        <p:spPr>
          <a:xfrm>
            <a:off x="7896090" y="9237785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8" name="Google Shape;388;p2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29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. Image - 2 Points and Images (Right)">
  <p:cSld name="Image - 2 Points and Images (Right)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392" name="Google Shape;392;p3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393" name="Google Shape;39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3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5" name="Google Shape;395;p30"/>
          <p:cNvSpPr/>
          <p:nvPr>
            <p:ph idx="2" type="pic"/>
          </p:nvPr>
        </p:nvSpPr>
        <p:spPr>
          <a:xfrm>
            <a:off x="17373697" y="2787537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6" name="Google Shape;396;p30"/>
          <p:cNvSpPr/>
          <p:nvPr>
            <p:ph idx="3" type="pic"/>
          </p:nvPr>
        </p:nvSpPr>
        <p:spPr>
          <a:xfrm>
            <a:off x="17373697" y="7781568"/>
            <a:ext cx="5605862" cy="3790952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397" name="Google Shape;397;p30"/>
          <p:cNvSpPr txBox="1"/>
          <p:nvPr>
            <p:ph idx="4" type="body"/>
          </p:nvPr>
        </p:nvSpPr>
        <p:spPr>
          <a:xfrm>
            <a:off x="1143096" y="3213205"/>
            <a:ext cx="1450721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8" name="Google Shape;398;p30"/>
          <p:cNvSpPr txBox="1"/>
          <p:nvPr>
            <p:ph idx="5" type="body"/>
          </p:nvPr>
        </p:nvSpPr>
        <p:spPr>
          <a:xfrm>
            <a:off x="1143097" y="4938653"/>
            <a:ext cx="1450721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9" name="Google Shape;399;p30"/>
          <p:cNvSpPr txBox="1"/>
          <p:nvPr>
            <p:ph idx="6" type="body"/>
          </p:nvPr>
        </p:nvSpPr>
        <p:spPr>
          <a:xfrm>
            <a:off x="1143096" y="8259990"/>
            <a:ext cx="1450720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0" name="Google Shape;400;p30"/>
          <p:cNvSpPr txBox="1"/>
          <p:nvPr>
            <p:ph idx="7" type="body"/>
          </p:nvPr>
        </p:nvSpPr>
        <p:spPr>
          <a:xfrm>
            <a:off x="1143097" y="9985438"/>
            <a:ext cx="1450720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1" name="Google Shape;401;p3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3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. Image - 3 Points with Images">
  <p:cSld name="Image - 3 Points with Image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36338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136338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3" type="body"/>
          </p:nvPr>
        </p:nvSpPr>
        <p:spPr>
          <a:xfrm>
            <a:off x="9095877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4" type="body"/>
          </p:nvPr>
        </p:nvSpPr>
        <p:spPr>
          <a:xfrm>
            <a:off x="9095877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5" type="body"/>
          </p:nvPr>
        </p:nvSpPr>
        <p:spPr>
          <a:xfrm>
            <a:off x="16831806" y="7642791"/>
            <a:ext cx="6096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6" type="body"/>
          </p:nvPr>
        </p:nvSpPr>
        <p:spPr>
          <a:xfrm>
            <a:off x="16831806" y="9446560"/>
            <a:ext cx="60960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6" name="Google Shape;26;p4"/>
          <p:cNvSpPr/>
          <p:nvPr>
            <p:ph idx="7" type="pic"/>
          </p:nvPr>
        </p:nvSpPr>
        <p:spPr>
          <a:xfrm>
            <a:off x="136338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7" name="Google Shape;27;p4"/>
          <p:cNvSpPr txBox="1"/>
          <p:nvPr>
            <p:ph idx="8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" name="Google Shape;28;p4"/>
          <p:cNvSpPr/>
          <p:nvPr>
            <p:ph idx="9" type="pic"/>
          </p:nvPr>
        </p:nvSpPr>
        <p:spPr>
          <a:xfrm>
            <a:off x="9095877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9" name="Google Shape;29;p4"/>
          <p:cNvSpPr/>
          <p:nvPr>
            <p:ph idx="13" type="pic"/>
          </p:nvPr>
        </p:nvSpPr>
        <p:spPr>
          <a:xfrm>
            <a:off x="16831806" y="3200400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. Dark - Quote" showMasterSp="0">
  <p:cSld name="Dark - Quote">
    <p:bg>
      <p:bgPr>
        <a:solidFill>
          <a:srgbClr val="09142E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5" name="Google Shape;405;p31"/>
          <p:cNvSpPr txBox="1"/>
          <p:nvPr>
            <p:ph idx="2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6" name="Google Shape;406;p31"/>
          <p:cNvSpPr/>
          <p:nvPr>
            <p:ph idx="3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07" name="Google Shape;407;p31"/>
          <p:cNvSpPr/>
          <p:nvPr/>
        </p:nvSpPr>
        <p:spPr>
          <a:xfrm>
            <a:off x="2586281" y="8918881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13477400" y="8383174"/>
            <a:ext cx="6829016" cy="4371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pic>
        <p:nvPicPr>
          <p:cNvPr descr="Image" id="409" name="Google Shape;4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0" name="Google Shape;410;p31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11" name="Google Shape;411;p31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12" name="Google Shape;41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31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4" name="Google Shape;414;p3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5" name="Google Shape;415;p31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. Light - Quote" showMasterSp="0">
  <p:cSld name="Light - Quote">
    <p:bg>
      <p:bgPr>
        <a:solidFill>
          <a:srgbClr val="FFFF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17" name="Google Shape;41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2"/>
          <p:cNvSpPr txBox="1"/>
          <p:nvPr>
            <p:ph idx="1" type="body"/>
          </p:nvPr>
        </p:nvSpPr>
        <p:spPr>
          <a:xfrm>
            <a:off x="2438050" y="5738098"/>
            <a:ext cx="127514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9" name="Google Shape;419;p32"/>
          <p:cNvSpPr/>
          <p:nvPr>
            <p:ph idx="2" type="pic"/>
          </p:nvPr>
        </p:nvSpPr>
        <p:spPr>
          <a:xfrm>
            <a:off x="2584376" y="8918881"/>
            <a:ext cx="1781375" cy="1781246"/>
          </a:xfrm>
          <a:prstGeom prst="ellipse">
            <a:avLst/>
          </a:prstGeom>
          <a:noFill/>
          <a:ln>
            <a:noFill/>
          </a:ln>
        </p:spPr>
      </p:sp>
      <p:sp>
        <p:nvSpPr>
          <p:cNvPr id="420" name="Google Shape;420;p32"/>
          <p:cNvSpPr/>
          <p:nvPr/>
        </p:nvSpPr>
        <p:spPr>
          <a:xfrm>
            <a:off x="2586281" y="8922124"/>
            <a:ext cx="1778003" cy="1778003"/>
          </a:xfrm>
          <a:prstGeom prst="ellipse">
            <a:avLst/>
          </a:prstGeom>
          <a:solidFill>
            <a:srgbClr val="005FAA">
              <a:alpha val="49411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21" name="Google Shape;421;p32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22" name="Google Shape;422;p32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23" name="Google Shape;423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32"/>
          <p:cNvSpPr txBox="1"/>
          <p:nvPr>
            <p:ph idx="3" type="body"/>
          </p:nvPr>
        </p:nvSpPr>
        <p:spPr>
          <a:xfrm>
            <a:off x="4944943" y="9173020"/>
            <a:ext cx="77376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5" name="Google Shape;425;p32"/>
          <p:cNvSpPr txBox="1"/>
          <p:nvPr>
            <p:ph idx="4" type="body"/>
          </p:nvPr>
        </p:nvSpPr>
        <p:spPr>
          <a:xfrm>
            <a:off x="4944943" y="9953199"/>
            <a:ext cx="7737662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6" name="Google Shape;426;p32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. Light - Quote No Image" showMasterSp="0">
  <p:cSld name="Light - Quote No Image">
    <p:bg>
      <p:bgPr>
        <a:solidFill>
          <a:srgbClr val="FFFFFF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28" name="Google Shape;42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3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0" name="Google Shape;430;p33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31" name="Google Shape;431;p33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32" name="Google Shape;432;p33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33" name="Google Shape;433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4" name="Google Shape;434;p33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5" name="Google Shape;435;p33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33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. Blue - Quote No Image" showMasterSp="0">
  <p:cSld name="Blue - Quote No Image">
    <p:bg>
      <p:bgPr>
        <a:solidFill>
          <a:srgbClr val="005FAA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38" name="Google Shape;43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4"/>
          <p:cNvSpPr txBox="1"/>
          <p:nvPr>
            <p:ph idx="1" type="body"/>
          </p:nvPr>
        </p:nvSpPr>
        <p:spPr>
          <a:xfrm>
            <a:off x="2589076" y="9777087"/>
            <a:ext cx="12700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0" name="Google Shape;440;p34"/>
          <p:cNvSpPr txBox="1"/>
          <p:nvPr>
            <p:ph idx="2" type="body"/>
          </p:nvPr>
        </p:nvSpPr>
        <p:spPr>
          <a:xfrm>
            <a:off x="2589076" y="10591560"/>
            <a:ext cx="1270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441" name="Google Shape;441;p34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2" name="Google Shape;442;p34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43" name="Google Shape;443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p34"/>
          <p:cNvSpPr txBox="1"/>
          <p:nvPr>
            <p:ph idx="3" type="body"/>
          </p:nvPr>
        </p:nvSpPr>
        <p:spPr>
          <a:xfrm>
            <a:off x="2589076" y="4997302"/>
            <a:ext cx="12700001" cy="4226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5" name="Google Shape;445;p34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6" name="Google Shape;446;p34"/>
          <p:cNvSpPr txBox="1"/>
          <p:nvPr/>
        </p:nvSpPr>
        <p:spPr>
          <a:xfrm>
            <a:off x="2151116" y="1939012"/>
            <a:ext cx="68289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0"/>
              <a:buFont typeface="Arial"/>
              <a:buNone/>
            </a:pPr>
            <a:r>
              <a:rPr b="1" i="0" lang="en" sz="30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. Logo Only" showMasterSp="0">
  <p:cSld name="Logo Only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35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449" name="Google Shape;449;p35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450" name="Google Shape;450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451;p35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. Light - Closing" showMasterSp="0">
  <p:cSld name="Light - Closing">
    <p:bg>
      <p:bgPr>
        <a:solidFill>
          <a:srgbClr val="FFFF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53" name="Google Shape;45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3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6"/>
          <p:cNvSpPr txBox="1"/>
          <p:nvPr>
            <p:ph idx="1" type="body"/>
          </p:nvPr>
        </p:nvSpPr>
        <p:spPr>
          <a:xfrm>
            <a:off x="13019212" y="2334101"/>
            <a:ext cx="8958299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5" name="Google Shape;455;p36"/>
          <p:cNvSpPr txBox="1"/>
          <p:nvPr>
            <p:ph idx="2" type="body"/>
          </p:nvPr>
        </p:nvSpPr>
        <p:spPr>
          <a:xfrm>
            <a:off x="13019213" y="5761760"/>
            <a:ext cx="8972038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6" name="Google Shape;456;p36"/>
          <p:cNvSpPr txBox="1"/>
          <p:nvPr>
            <p:ph idx="3" type="body"/>
          </p:nvPr>
        </p:nvSpPr>
        <p:spPr>
          <a:xfrm>
            <a:off x="13019212" y="8750802"/>
            <a:ext cx="8972037" cy="9632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57" name="Google Shape;4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192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6"/>
          <p:cNvSpPr txBox="1"/>
          <p:nvPr/>
        </p:nvSpPr>
        <p:spPr>
          <a:xfrm>
            <a:off x="14251179" y="10252484"/>
            <a:ext cx="6895618" cy="787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sp>
        <p:nvSpPr>
          <p:cNvPr id="459" name="Google Shape;459;p36"/>
          <p:cNvSpPr txBox="1"/>
          <p:nvPr/>
        </p:nvSpPr>
        <p:spPr>
          <a:xfrm>
            <a:off x="13019213" y="6714498"/>
            <a:ext cx="287935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460" name="Google Shape;460;p36"/>
          <p:cNvSpPr txBox="1"/>
          <p:nvPr/>
        </p:nvSpPr>
        <p:spPr>
          <a:xfrm>
            <a:off x="13019213" y="7641598"/>
            <a:ext cx="417373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461" name="Google Shape;461;p36"/>
          <p:cNvSpPr txBox="1"/>
          <p:nvPr>
            <p:ph idx="4" type="body"/>
          </p:nvPr>
        </p:nvSpPr>
        <p:spPr>
          <a:xfrm>
            <a:off x="13682636" y="67471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2" name="Google Shape;462;p36"/>
          <p:cNvSpPr txBox="1"/>
          <p:nvPr>
            <p:ph idx="5" type="body"/>
          </p:nvPr>
        </p:nvSpPr>
        <p:spPr>
          <a:xfrm>
            <a:off x="13682636" y="7674261"/>
            <a:ext cx="8294876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3" name="Google Shape;463;p36"/>
          <p:cNvSpPr/>
          <p:nvPr/>
        </p:nvSpPr>
        <p:spPr>
          <a:xfrm>
            <a:off x="1336227" y="-2443695"/>
            <a:ext cx="6300900" cy="79041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4" name="Google Shape;46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637" y="1115272"/>
            <a:ext cx="4067122" cy="3106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. Dark - Closing" showMasterSp="0">
  <p:cSld name="Dark - Closing">
    <p:bg>
      <p:bgPr>
        <a:solidFill>
          <a:srgbClr val="09142E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>
            <p:ph idx="1" type="body"/>
          </p:nvPr>
        </p:nvSpPr>
        <p:spPr>
          <a:xfrm>
            <a:off x="2438050" y="4854090"/>
            <a:ext cx="937829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7" name="Google Shape;467;p37"/>
          <p:cNvSpPr txBox="1"/>
          <p:nvPr>
            <p:ph idx="2" type="body"/>
          </p:nvPr>
        </p:nvSpPr>
        <p:spPr>
          <a:xfrm>
            <a:off x="2438050" y="6909472"/>
            <a:ext cx="9378290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8" name="Google Shape;468;p37"/>
          <p:cNvSpPr txBox="1"/>
          <p:nvPr>
            <p:ph idx="3" type="body"/>
          </p:nvPr>
        </p:nvSpPr>
        <p:spPr>
          <a:xfrm>
            <a:off x="2438050" y="10646726"/>
            <a:ext cx="6012491" cy="927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69" name="Google Shape;46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0" name="Google Shape;4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1" name="Google Shape;4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37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g 32x.png" id="473" name="Google Shape;47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6" y="-5088052"/>
            <a:ext cx="8811388" cy="18493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4" name="Google Shape;474;p3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5" name="Google Shape;475;p3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6" name="Google Shape;476;p3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37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37"/>
          <p:cNvSpPr txBox="1"/>
          <p:nvPr>
            <p:ph idx="4" type="body"/>
          </p:nvPr>
        </p:nvSpPr>
        <p:spPr>
          <a:xfrm>
            <a:off x="3523239" y="8010452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9" name="Google Shape;479;p37"/>
          <p:cNvSpPr txBox="1"/>
          <p:nvPr>
            <p:ph idx="5" type="body"/>
          </p:nvPr>
        </p:nvSpPr>
        <p:spPr>
          <a:xfrm>
            <a:off x="3523239" y="8958494"/>
            <a:ext cx="8293101" cy="861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0" name="Google Shape;480;p37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81" name="Google Shape;481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. Dark - Closing (Simple)" showMasterSp="0">
  <p:cSld name="Dark - Closing (Simple)">
    <p:bg>
      <p:bgPr>
        <a:solidFill>
          <a:srgbClr val="09142E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8"/>
          <p:cNvSpPr txBox="1"/>
          <p:nvPr>
            <p:ph idx="1" type="body"/>
          </p:nvPr>
        </p:nvSpPr>
        <p:spPr>
          <a:xfrm>
            <a:off x="2438050" y="5092234"/>
            <a:ext cx="123190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4" name="Google Shape;484;p38"/>
          <p:cNvSpPr txBox="1"/>
          <p:nvPr>
            <p:ph idx="2" type="body"/>
          </p:nvPr>
        </p:nvSpPr>
        <p:spPr>
          <a:xfrm>
            <a:off x="2438049" y="6667500"/>
            <a:ext cx="1231702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85" name="Google Shape;485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6" name="Google Shape;4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38"/>
          <p:cNvSpPr txBox="1"/>
          <p:nvPr/>
        </p:nvSpPr>
        <p:spPr>
          <a:xfrm>
            <a:off x="3771641" y="12648720"/>
            <a:ext cx="11318423" cy="393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b="0" i="0" lang="en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This work is partially funded by the EU research and innovation programme</a:t>
            </a:r>
            <a:endParaRPr/>
          </a:p>
        </p:txBody>
      </p:sp>
      <p:pic>
        <p:nvPicPr>
          <p:cNvPr descr="Image" id="488" name="Google Shape;488;p3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89" name="Google Shape;489;p3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90" name="Google Shape;490;p38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46475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38"/>
          <p:cNvCxnSpPr/>
          <p:nvPr/>
        </p:nvCxnSpPr>
        <p:spPr>
          <a:xfrm flipH="1" rot="10800000">
            <a:off x="7306906" y="10695622"/>
            <a:ext cx="2" cy="829307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2" name="Google Shape;492;p38"/>
          <p:cNvSpPr txBox="1"/>
          <p:nvPr/>
        </p:nvSpPr>
        <p:spPr>
          <a:xfrm>
            <a:off x="2438049" y="10646726"/>
            <a:ext cx="6012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i="0" lang="en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/>
          </a:p>
        </p:txBody>
      </p:sp>
      <p:sp>
        <p:nvSpPr>
          <p:cNvPr id="493" name="Google Shape;493;p38"/>
          <p:cNvSpPr/>
          <p:nvPr/>
        </p:nvSpPr>
        <p:spPr>
          <a:xfrm>
            <a:off x="2438225" y="-1835475"/>
            <a:ext cx="4614900" cy="5788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94" name="Google Shape;494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47822" y="771092"/>
            <a:ext cx="2978738" cy="2274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. Light - Divider (Title)" showMasterSp="0">
  <p:cSld name="Light - Divider (Title)">
    <p:bg>
      <p:bgPr>
        <a:solidFill>
          <a:srgbClr val="FFFFFF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/>
          <p:nvPr>
            <p:ph idx="1" type="body"/>
          </p:nvPr>
        </p:nvSpPr>
        <p:spPr>
          <a:xfrm>
            <a:off x="1198153" y="5934669"/>
            <a:ext cx="13402702" cy="1846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497" name="Google Shape;49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401" y="2597725"/>
            <a:ext cx="13751180" cy="85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1031425" y="-1646575"/>
            <a:ext cx="3512100" cy="44055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00" name="Google Shape;5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541" y="337063"/>
            <a:ext cx="2266868" cy="1731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. (extra) Content - 3 Horizontal with Two Bullets">
  <p:cSld name="Content - 3 Horizontal with Two Bullets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502" name="Google Shape;502;p40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3" name="Google Shape;503;p40"/>
          <p:cNvGrpSpPr/>
          <p:nvPr/>
        </p:nvGrpSpPr>
        <p:grpSpPr>
          <a:xfrm>
            <a:off x="313398" y="-641338"/>
            <a:ext cx="1926057" cy="2416205"/>
            <a:chOff x="0" y="0"/>
            <a:chExt cx="1926056" cy="2416204"/>
          </a:xfrm>
        </p:grpSpPr>
        <p:sp>
          <p:nvSpPr>
            <p:cNvPr id="504" name="Google Shape;504;p40"/>
            <p:cNvSpPr/>
            <p:nvPr/>
          </p:nvSpPr>
          <p:spPr>
            <a:xfrm>
              <a:off x="0" y="0"/>
              <a:ext cx="1926056" cy="2416204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505" name="Google Shape;505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6" name="Google Shape;506;p40"/>
          <p:cNvSpPr txBox="1"/>
          <p:nvPr/>
        </p:nvSpPr>
        <p:spPr>
          <a:xfrm>
            <a:off x="20867075" y="13045341"/>
            <a:ext cx="2516597" cy="3302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507" name="Google Shape;507;p40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8" name="Google Shape;508;p40"/>
          <p:cNvSpPr txBox="1"/>
          <p:nvPr>
            <p:ph idx="2" type="body"/>
          </p:nvPr>
        </p:nvSpPr>
        <p:spPr>
          <a:xfrm>
            <a:off x="1831774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9" name="Google Shape;509;p40"/>
          <p:cNvSpPr txBox="1"/>
          <p:nvPr>
            <p:ph idx="3" type="body"/>
          </p:nvPr>
        </p:nvSpPr>
        <p:spPr>
          <a:xfrm>
            <a:off x="1831773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0" name="Google Shape;510;p40"/>
          <p:cNvSpPr txBox="1"/>
          <p:nvPr>
            <p:ph idx="4" type="body"/>
          </p:nvPr>
        </p:nvSpPr>
        <p:spPr>
          <a:xfrm>
            <a:off x="9055918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1" name="Google Shape;511;p40"/>
          <p:cNvSpPr txBox="1"/>
          <p:nvPr>
            <p:ph idx="5" type="body"/>
          </p:nvPr>
        </p:nvSpPr>
        <p:spPr>
          <a:xfrm>
            <a:off x="9055918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2" name="Google Shape;512;p40"/>
          <p:cNvSpPr txBox="1"/>
          <p:nvPr>
            <p:ph idx="6" type="body"/>
          </p:nvPr>
        </p:nvSpPr>
        <p:spPr>
          <a:xfrm>
            <a:off x="16786860" y="3108471"/>
            <a:ext cx="55880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3" name="Google Shape;513;p40"/>
          <p:cNvSpPr txBox="1"/>
          <p:nvPr>
            <p:ph idx="7" type="body"/>
          </p:nvPr>
        </p:nvSpPr>
        <p:spPr>
          <a:xfrm>
            <a:off x="16811059" y="4887897"/>
            <a:ext cx="5588001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4" name="Google Shape;514;p40"/>
          <p:cNvSpPr txBox="1"/>
          <p:nvPr/>
        </p:nvSpPr>
        <p:spPr>
          <a:xfrm>
            <a:off x="1015862" y="3045651"/>
            <a:ext cx="607177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515" name="Google Shape;515;p40"/>
          <p:cNvSpPr txBox="1"/>
          <p:nvPr/>
        </p:nvSpPr>
        <p:spPr>
          <a:xfrm>
            <a:off x="8079200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516" name="Google Shape;516;p40"/>
          <p:cNvSpPr txBox="1"/>
          <p:nvPr/>
        </p:nvSpPr>
        <p:spPr>
          <a:xfrm>
            <a:off x="15767772" y="3045651"/>
            <a:ext cx="607178" cy="80010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517" name="Google Shape;517;p40"/>
          <p:cNvSpPr txBox="1"/>
          <p:nvPr>
            <p:ph idx="8" type="body"/>
          </p:nvPr>
        </p:nvSpPr>
        <p:spPr>
          <a:xfrm>
            <a:off x="1831775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8" name="Google Shape;518;p40"/>
          <p:cNvSpPr txBox="1"/>
          <p:nvPr>
            <p:ph idx="9" type="body"/>
          </p:nvPr>
        </p:nvSpPr>
        <p:spPr>
          <a:xfrm>
            <a:off x="9054627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9" name="Google Shape;519;p40"/>
          <p:cNvSpPr txBox="1"/>
          <p:nvPr>
            <p:ph idx="13" type="body"/>
          </p:nvPr>
        </p:nvSpPr>
        <p:spPr>
          <a:xfrm>
            <a:off x="16811060" y="7008201"/>
            <a:ext cx="5588000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0" name="Google Shape;520;p4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1" name="Google Shape;521;p40"/>
          <p:cNvCxnSpPr/>
          <p:nvPr/>
        </p:nvCxnSpPr>
        <p:spPr>
          <a:xfrm>
            <a:off x="1128823" y="9257413"/>
            <a:ext cx="22126354" cy="0"/>
          </a:xfrm>
          <a:prstGeom prst="straightConnector1">
            <a:avLst/>
          </a:prstGeom>
          <a:noFill/>
          <a:ln cap="flat" cmpd="sng" w="38100">
            <a:solidFill>
              <a:srgbClr val="0061B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2" name="Google Shape;522;p40"/>
          <p:cNvSpPr txBox="1"/>
          <p:nvPr>
            <p:ph idx="14" type="body"/>
          </p:nvPr>
        </p:nvSpPr>
        <p:spPr>
          <a:xfrm>
            <a:off x="2324417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3" name="Google Shape;523;p40"/>
          <p:cNvSpPr txBox="1"/>
          <p:nvPr>
            <p:ph idx="15" type="body"/>
          </p:nvPr>
        </p:nvSpPr>
        <p:spPr>
          <a:xfrm>
            <a:off x="9547269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4" name="Google Shape;524;p40"/>
          <p:cNvSpPr txBox="1"/>
          <p:nvPr>
            <p:ph idx="16" type="body"/>
          </p:nvPr>
        </p:nvSpPr>
        <p:spPr>
          <a:xfrm>
            <a:off x="17303702" y="9560757"/>
            <a:ext cx="5095358" cy="1649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457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428"/>
              <a:buFont typeface="DM Sans"/>
              <a:buChar char="•"/>
              <a:defRPr b="0" i="0" sz="3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5" name="Google Shape;525;p40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. Dark - Title" showMasterSp="0">
  <p:cSld name="Dark - Title">
    <p:bg>
      <p:bgPr>
        <a:solidFill>
          <a:srgbClr val="09142E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1079500" y="5707173"/>
            <a:ext cx="23063494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. (extra) Image - Big Title (Right)" showMasterSp="0">
  <p:cSld name="Image - Big Title (Right)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"/>
          <p:cNvSpPr/>
          <p:nvPr>
            <p:ph idx="2" type="pic"/>
          </p:nvPr>
        </p:nvSpPr>
        <p:spPr>
          <a:xfrm>
            <a:off x="-1512277" y="955533"/>
            <a:ext cx="13404678" cy="11679778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528" name="Google Shape;528;p41"/>
          <p:cNvSpPr txBox="1"/>
          <p:nvPr>
            <p:ph idx="1" type="body"/>
          </p:nvPr>
        </p:nvSpPr>
        <p:spPr>
          <a:xfrm>
            <a:off x="13035190" y="6443141"/>
            <a:ext cx="10156110" cy="1308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9" name="Google Shape;529;p41"/>
          <p:cNvSpPr txBox="1"/>
          <p:nvPr>
            <p:ph idx="3" type="body"/>
          </p:nvPr>
        </p:nvSpPr>
        <p:spPr>
          <a:xfrm>
            <a:off x="13035190" y="7894938"/>
            <a:ext cx="1016000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age" id="530" name="Google Shape;53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1" cy="1049668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4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template)">
  <p:cSld name="1_Title and content (template)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 txBox="1"/>
          <p:nvPr>
            <p:ph idx="1" type="subTitle"/>
          </p:nvPr>
        </p:nvSpPr>
        <p:spPr>
          <a:xfrm>
            <a:off x="1121632" y="2333603"/>
            <a:ext cx="201399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Arial"/>
              <a:buNone/>
              <a:defRPr b="0" i="1" sz="5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42"/>
          <p:cNvSpPr txBox="1"/>
          <p:nvPr>
            <p:ph type="title"/>
          </p:nvPr>
        </p:nvSpPr>
        <p:spPr>
          <a:xfrm>
            <a:off x="1121629" y="1220021"/>
            <a:ext cx="201399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  <a:defRPr b="1" i="0" sz="67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5" name="Google Shape;535;p42"/>
          <p:cNvSpPr txBox="1"/>
          <p:nvPr>
            <p:ph idx="10" type="dt"/>
          </p:nvPr>
        </p:nvSpPr>
        <p:spPr>
          <a:xfrm>
            <a:off x="21063707" y="12747829"/>
            <a:ext cx="21441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536" name="Google Shape;536;p42"/>
          <p:cNvSpPr txBox="1"/>
          <p:nvPr>
            <p:ph idx="11" type="ftr"/>
          </p:nvPr>
        </p:nvSpPr>
        <p:spPr>
          <a:xfrm>
            <a:off x="14785445" y="12730293"/>
            <a:ext cx="5417700" cy="7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37" name="Google Shape;537;p42"/>
          <p:cNvSpPr txBox="1"/>
          <p:nvPr>
            <p:ph idx="12" type="sldNum"/>
          </p:nvPr>
        </p:nvSpPr>
        <p:spPr>
          <a:xfrm>
            <a:off x="23355656" y="12730293"/>
            <a:ext cx="8865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. Light - Title" showMasterSp="0">
  <p:cSld name="Light - Title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6@4x.png" id="45" name="Google Shape;4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idx="1" type="body"/>
          </p:nvPr>
        </p:nvSpPr>
        <p:spPr>
          <a:xfrm>
            <a:off x="1079500" y="7525869"/>
            <a:ext cx="23063494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1079500" y="5824288"/>
            <a:ext cx="23063494" cy="1314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6" type="body"/>
          </p:nvPr>
        </p:nvSpPr>
        <p:spPr>
          <a:xfrm>
            <a:off x="15133502" y="1164861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. Image - Title" showMasterSp="0">
  <p:cSld name="Image - Title">
    <p:bg>
      <p:bgPr>
        <a:solidFill>
          <a:srgbClr val="09142E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57" name="Google Shape;5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98118"/>
            <a:ext cx="24711380" cy="1390015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-76202" y="-98119"/>
            <a:ext cx="24711300" cy="14124900"/>
          </a:xfrm>
          <a:prstGeom prst="rect">
            <a:avLst/>
          </a:prstGeom>
          <a:solidFill>
            <a:srgbClr val="09142E">
              <a:alpha val="6000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1079499" y="7525869"/>
            <a:ext cx="23063495" cy="108747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1079499" y="5707173"/>
            <a:ext cx="23063495" cy="1549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1209182" y="10729563"/>
            <a:ext cx="1131842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5" name="Google Shape;65;p7"/>
          <p:cNvSpPr txBox="1"/>
          <p:nvPr>
            <p:ph idx="7" type="body"/>
          </p:nvPr>
        </p:nvSpPr>
        <p:spPr>
          <a:xfrm>
            <a:off x="6484470" y="12746860"/>
            <a:ext cx="58022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6" name="Google Shape;66;p7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img 6@4x.png" id="67" name="Google Shape;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2410" y="-3760448"/>
            <a:ext cx="15642027" cy="863342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71" name="Google Shape;71;p8"/>
          <p:cNvPicPr preferRelativeResize="0"/>
          <p:nvPr/>
        </p:nvPicPr>
        <p:blipFill rotWithShape="1">
          <a:blip r:embed="rId2">
            <a:alphaModFix amt="25000"/>
          </a:blip>
          <a:srcRect b="11" l="0" r="0" t="12"/>
          <a:stretch/>
        </p:blipFill>
        <p:spPr>
          <a:xfrm>
            <a:off x="19856949" y="815931"/>
            <a:ext cx="4902205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>
            <p:ph idx="1" type="body"/>
          </p:nvPr>
        </p:nvSpPr>
        <p:spPr>
          <a:xfrm>
            <a:off x="2563814" y="1755775"/>
            <a:ext cx="21031201" cy="533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. Dark - Divider" showMasterSp="0">
  <p:cSld name="Dark - Divider">
    <p:bg>
      <p:bgPr>
        <a:solidFill>
          <a:srgbClr val="09142E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76" name="Google Shape;7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>
            <p:ph idx="1" type="body"/>
          </p:nvPr>
        </p:nvSpPr>
        <p:spPr>
          <a:xfrm>
            <a:off x="1209182" y="9219545"/>
            <a:ext cx="11318423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8" name="Google Shape;78;p9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descr="Frame 132x.png" id="79" name="Google Shape;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2" name="Google Shape;8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. Light - Divider" showMasterSp="0">
  <p:cSld name="Light - Divider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 32x.png" id="84" name="Google Shape;8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85" name="Google Shape;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1209182" y="9219545"/>
            <a:ext cx="11318424" cy="1238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2" type="body"/>
          </p:nvPr>
        </p:nvSpPr>
        <p:spPr>
          <a:xfrm>
            <a:off x="1209182" y="6753290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1183823" y="-14941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975" y="489575"/>
            <a:ext cx="2267000" cy="17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3398" y="-641338"/>
            <a:ext cx="1926056" cy="2416204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4146" y="790816"/>
            <a:ext cx="21971005" cy="830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487725" y="13037000"/>
            <a:ext cx="4485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DM Sans"/>
              <a:buNone/>
            </a:pP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June 2023</a:t>
            </a:r>
            <a:r>
              <a:rPr b="0" i="0" lang="en" sz="22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  | </a:t>
            </a: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EGI Conference 2023</a:t>
            </a:r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20960202" y="13036989"/>
            <a:ext cx="22878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200"/>
              <a:buFont typeface="DM Sans"/>
              <a:buNone/>
            </a:pPr>
            <a:r>
              <a:rPr b="0" i="0" lang="en" sz="22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23212926" y="13031659"/>
            <a:ext cx="6833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38100" y="471123"/>
            <a:ext cx="1276649" cy="97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6748800" y="13046975"/>
            <a:ext cx="10886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Experience, challenges, solutions to OpenStack operations in the EGI Federation  </a:t>
            </a:r>
            <a:endParaRPr sz="22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DM Sans"/>
              <a:buNone/>
            </a:pPr>
            <a:r>
              <a:t/>
            </a:r>
            <a:endParaRPr sz="22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 txBox="1"/>
          <p:nvPr>
            <p:ph idx="2" type="body"/>
          </p:nvPr>
        </p:nvSpPr>
        <p:spPr>
          <a:xfrm>
            <a:off x="1079500" y="5707173"/>
            <a:ext cx="23063400" cy="268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Experience, challenges, solutions to OpenStack operations in the EGI Federation  </a:t>
            </a:r>
            <a:endParaRPr sz="8400"/>
          </a:p>
        </p:txBody>
      </p:sp>
      <p:sp>
        <p:nvSpPr>
          <p:cNvPr id="543" name="Google Shape;543;p43"/>
          <p:cNvSpPr txBox="1"/>
          <p:nvPr>
            <p:ph idx="3" type="body"/>
          </p:nvPr>
        </p:nvSpPr>
        <p:spPr>
          <a:xfrm>
            <a:off x="1209182" y="10729563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</a:pPr>
            <a:r>
              <a:rPr lang="en"/>
              <a:t>Gianni Dalla Torre, Enol Fernández</a:t>
            </a:r>
            <a:endParaRPr/>
          </a:p>
        </p:txBody>
      </p:sp>
      <p:sp>
        <p:nvSpPr>
          <p:cNvPr id="544" name="Google Shape;544;p43"/>
          <p:cNvSpPr txBox="1"/>
          <p:nvPr>
            <p:ph idx="4" type="body"/>
          </p:nvPr>
        </p:nvSpPr>
        <p:spPr>
          <a:xfrm>
            <a:off x="1209182" y="11648613"/>
            <a:ext cx="1131842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</a:pPr>
            <a:r>
              <a:rPr lang="en"/>
              <a:t>EGI Foundation</a:t>
            </a:r>
            <a:endParaRPr/>
          </a:p>
        </p:txBody>
      </p:sp>
      <p:sp>
        <p:nvSpPr>
          <p:cNvPr id="545" name="Google Shape;545;p43"/>
          <p:cNvSpPr txBox="1"/>
          <p:nvPr>
            <p:ph idx="5" type="body"/>
          </p:nvPr>
        </p:nvSpPr>
        <p:spPr>
          <a:xfrm>
            <a:off x="15133504" y="10805763"/>
            <a:ext cx="8124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</a:pPr>
            <a:r>
              <a:rPr lang="en"/>
              <a:t>21st June 2023</a:t>
            </a:r>
            <a:endParaRPr/>
          </a:p>
        </p:txBody>
      </p:sp>
      <p:sp>
        <p:nvSpPr>
          <p:cNvPr id="546" name="Google Shape;546;p43"/>
          <p:cNvSpPr txBox="1"/>
          <p:nvPr>
            <p:ph idx="6" type="body"/>
          </p:nvPr>
        </p:nvSpPr>
        <p:spPr>
          <a:xfrm>
            <a:off x="15133505" y="11648613"/>
            <a:ext cx="812435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</a:pPr>
            <a:r>
              <a:rPr lang="en"/>
              <a:t>EGI Conference 2023</a:t>
            </a:r>
            <a:endParaRPr/>
          </a:p>
        </p:txBody>
      </p:sp>
      <p:sp>
        <p:nvSpPr>
          <p:cNvPr id="547" name="Google Shape;547;p43"/>
          <p:cNvSpPr txBox="1"/>
          <p:nvPr>
            <p:ph idx="8" type="body"/>
          </p:nvPr>
        </p:nvSpPr>
        <p:spPr>
          <a:xfrm>
            <a:off x="1210140" y="12746860"/>
            <a:ext cx="43200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t/>
            </a:r>
            <a:endParaRPr/>
          </a:p>
        </p:txBody>
      </p:sp>
      <p:grpSp>
        <p:nvGrpSpPr>
          <p:cNvPr id="548" name="Google Shape;548;p43"/>
          <p:cNvGrpSpPr/>
          <p:nvPr/>
        </p:nvGrpSpPr>
        <p:grpSpPr>
          <a:xfrm>
            <a:off x="1209171" y="12554245"/>
            <a:ext cx="5760000" cy="754500"/>
            <a:chOff x="0" y="0"/>
            <a:chExt cx="5760000" cy="754500"/>
          </a:xfrm>
        </p:grpSpPr>
        <p:sp>
          <p:nvSpPr>
            <p:cNvPr id="549" name="Google Shape;549;p43"/>
            <p:cNvSpPr/>
            <p:nvPr/>
          </p:nvSpPr>
          <p:spPr>
            <a:xfrm>
              <a:off x="0" y="0"/>
              <a:ext cx="5760000" cy="754500"/>
            </a:xfrm>
            <a:prstGeom prst="roundRect">
              <a:avLst>
                <a:gd fmla="val 16667" name="adj"/>
              </a:avLst>
            </a:prstGeom>
            <a:solidFill>
              <a:srgbClr val="1C8E3D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2400"/>
                <a:buFont typeface="DM Sans"/>
                <a:buNone/>
              </a:pPr>
              <a:r>
                <a:t/>
              </a:r>
              <a:endParaRPr b="1" i="0" sz="24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550" name="Google Shape;550;p43"/>
            <p:cNvSpPr txBox="1"/>
            <p:nvPr/>
          </p:nvSpPr>
          <p:spPr>
            <a:xfrm>
              <a:off x="359999" y="123290"/>
              <a:ext cx="50400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DM Sans"/>
                <a:buNone/>
              </a:pPr>
              <a:r>
                <a:rPr b="0" i="0" lang="en" sz="2800" u="none" cap="none" strike="noStrike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TLP: GREEN Limited disclosure</a:t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2"/>
          <p:cNvSpPr txBox="1"/>
          <p:nvPr>
            <p:ph idx="1" type="body"/>
          </p:nvPr>
        </p:nvSpPr>
        <p:spPr>
          <a:xfrm>
            <a:off x="1209182" y="9219545"/>
            <a:ext cx="11318400" cy="118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</a:t>
            </a:r>
            <a:endParaRPr/>
          </a:p>
        </p:txBody>
      </p:sp>
      <p:sp>
        <p:nvSpPr>
          <p:cNvPr id="649" name="Google Shape;649;p52"/>
          <p:cNvSpPr txBox="1"/>
          <p:nvPr>
            <p:ph idx="2" type="body"/>
          </p:nvPr>
        </p:nvSpPr>
        <p:spPr>
          <a:xfrm>
            <a:off x="1209182" y="6753290"/>
            <a:ext cx="11318400" cy="12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enti.com 		2135 5399</a:t>
            </a:r>
            <a:endParaRPr/>
          </a:p>
        </p:txBody>
      </p:sp>
      <p:sp>
        <p:nvSpPr>
          <p:cNvPr id="650" name="Google Shape;650;p52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"/>
          <p:cNvSpPr txBox="1"/>
          <p:nvPr>
            <p:ph idx="1" type="body"/>
          </p:nvPr>
        </p:nvSpPr>
        <p:spPr>
          <a:xfrm>
            <a:off x="1209175" y="9219550"/>
            <a:ext cx="13745700" cy="354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Community of Practice for OpenStack Providers</a:t>
            </a:r>
            <a:endParaRPr/>
          </a:p>
        </p:txBody>
      </p:sp>
      <p:sp>
        <p:nvSpPr>
          <p:cNvPr id="656" name="Google Shape;656;p53"/>
          <p:cNvSpPr txBox="1"/>
          <p:nvPr>
            <p:ph idx="2" type="body"/>
          </p:nvPr>
        </p:nvSpPr>
        <p:spPr>
          <a:xfrm>
            <a:off x="1209182" y="6753290"/>
            <a:ext cx="11318400" cy="1847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he importance of collaboration and knowledge sharing among OpenStack providers in the scientific and commercial sectors.</a:t>
            </a:r>
            <a:endParaRPr/>
          </a:p>
        </p:txBody>
      </p:sp>
      <p:sp>
        <p:nvSpPr>
          <p:cNvPr id="657" name="Google Shape;657;p53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4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</a:pPr>
            <a:r>
              <a:rPr lang="en"/>
              <a:t>Goals of the Community of Practice</a:t>
            </a:r>
            <a:endParaRPr/>
          </a:p>
        </p:txBody>
      </p:sp>
      <p:sp>
        <p:nvSpPr>
          <p:cNvPr id="663" name="Google Shape;663;p54"/>
          <p:cNvSpPr txBox="1"/>
          <p:nvPr/>
        </p:nvSpPr>
        <p:spPr>
          <a:xfrm>
            <a:off x="1831774" y="3793285"/>
            <a:ext cx="1524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t/>
            </a:r>
            <a:endParaRPr/>
          </a:p>
        </p:txBody>
      </p:sp>
      <p:sp>
        <p:nvSpPr>
          <p:cNvPr id="664" name="Google Shape;664;p54"/>
          <p:cNvSpPr txBox="1"/>
          <p:nvPr/>
        </p:nvSpPr>
        <p:spPr>
          <a:xfrm>
            <a:off x="1831773" y="3312786"/>
            <a:ext cx="15240000" cy="88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Help the community by providing a forum for learning from each other's experiences, successes, and challenges. </a:t>
            </a:r>
            <a:endParaRPr sz="48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Develop and disseminate best practices and manage a body of knowledge.</a:t>
            </a:r>
            <a:endParaRPr sz="48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Serve as a platform for professional networking, connecting individuals with a passion for OpenStack and fostering breakthrough ideas, new knowledge, and practices.</a:t>
            </a:r>
            <a:endParaRPr sz="48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t/>
            </a:r>
            <a:endParaRPr sz="4800">
              <a:solidFill>
                <a:srgbClr val="005FAA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5" name="Google Shape;665;p54"/>
          <p:cNvSpPr txBox="1"/>
          <p:nvPr/>
        </p:nvSpPr>
        <p:spPr>
          <a:xfrm>
            <a:off x="1831774" y="6337486"/>
            <a:ext cx="1524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t/>
            </a:r>
            <a:endParaRPr/>
          </a:p>
        </p:txBody>
      </p:sp>
      <p:sp>
        <p:nvSpPr>
          <p:cNvPr id="666" name="Google Shape;666;p54"/>
          <p:cNvSpPr/>
          <p:nvPr/>
        </p:nvSpPr>
        <p:spPr>
          <a:xfrm>
            <a:off x="1083888" y="3633011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7" name="Google Shape;667;p54"/>
          <p:cNvSpPr/>
          <p:nvPr/>
        </p:nvSpPr>
        <p:spPr>
          <a:xfrm>
            <a:off x="1083888" y="6558212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8" name="Google Shape;668;p54"/>
          <p:cNvSpPr txBox="1"/>
          <p:nvPr/>
        </p:nvSpPr>
        <p:spPr>
          <a:xfrm>
            <a:off x="1831773" y="7607206"/>
            <a:ext cx="1524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t/>
            </a:r>
            <a:endParaRPr/>
          </a:p>
        </p:txBody>
      </p:sp>
      <p:sp>
        <p:nvSpPr>
          <p:cNvPr id="669" name="Google Shape;669;p54"/>
          <p:cNvSpPr txBox="1"/>
          <p:nvPr/>
        </p:nvSpPr>
        <p:spPr>
          <a:xfrm>
            <a:off x="1831774" y="8879306"/>
            <a:ext cx="1524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</a:pPr>
            <a:r>
              <a:t/>
            </a:r>
            <a:endParaRPr/>
          </a:p>
        </p:txBody>
      </p:sp>
      <p:sp>
        <p:nvSpPr>
          <p:cNvPr id="670" name="Google Shape;670;p54"/>
          <p:cNvSpPr/>
          <p:nvPr/>
        </p:nvSpPr>
        <p:spPr>
          <a:xfrm>
            <a:off x="1083888" y="8719032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5E5E5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1" name="Google Shape;671;p54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2" name="Google Shape;672;p5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55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tructure &amp; Benefits</a:t>
            </a:r>
            <a:endParaRPr/>
          </a:p>
        </p:txBody>
      </p:sp>
      <p:sp>
        <p:nvSpPr>
          <p:cNvPr id="680" name="Google Shape;680;p55"/>
          <p:cNvSpPr txBox="1"/>
          <p:nvPr>
            <p:ph idx="2" type="body"/>
          </p:nvPr>
        </p:nvSpPr>
        <p:spPr>
          <a:xfrm>
            <a:off x="1015999" y="2844800"/>
            <a:ext cx="7380600" cy="69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 sz="4800">
                <a:solidFill>
                  <a:schemeClr val="accent1"/>
                </a:solidFill>
              </a:rPr>
              <a:t>Potential Activities</a:t>
            </a:r>
            <a:endParaRPr b="1"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Char char="•"/>
            </a:pPr>
            <a:r>
              <a:rPr lang="en" sz="4800">
                <a:solidFill>
                  <a:schemeClr val="accent1"/>
                </a:solidFill>
              </a:rPr>
              <a:t>regular meetings</a:t>
            </a:r>
            <a:endParaRPr sz="48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Char char="•"/>
            </a:pPr>
            <a:r>
              <a:rPr lang="en" sz="4800">
                <a:solidFill>
                  <a:schemeClr val="accent1"/>
                </a:solidFill>
              </a:rPr>
              <a:t>online forums</a:t>
            </a:r>
            <a:endParaRPr sz="48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Char char="•"/>
            </a:pPr>
            <a:r>
              <a:rPr lang="en" sz="4800">
                <a:solidFill>
                  <a:schemeClr val="accent1"/>
                </a:solidFill>
              </a:rPr>
              <a:t>collaborative projects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5"/>
          <p:cNvSpPr txBox="1"/>
          <p:nvPr>
            <p:ph idx="2" type="body"/>
          </p:nvPr>
        </p:nvSpPr>
        <p:spPr>
          <a:xfrm>
            <a:off x="10388600" y="2844800"/>
            <a:ext cx="11134500" cy="69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/>
            </a:br>
            <a:r>
              <a:rPr b="1" lang="en" sz="4800">
                <a:solidFill>
                  <a:schemeClr val="accent1"/>
                </a:solidFill>
              </a:rPr>
              <a:t>Advantages of participation</a:t>
            </a:r>
            <a:endParaRPr b="1"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Char char="•"/>
            </a:pPr>
            <a:r>
              <a:rPr lang="en" sz="4800">
                <a:solidFill>
                  <a:schemeClr val="accent1"/>
                </a:solidFill>
              </a:rPr>
              <a:t>professional development</a:t>
            </a:r>
            <a:endParaRPr sz="48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Char char="•"/>
            </a:pPr>
            <a:r>
              <a:rPr lang="en" sz="4800">
                <a:solidFill>
                  <a:schemeClr val="accent1"/>
                </a:solidFill>
              </a:rPr>
              <a:t>access to resources</a:t>
            </a:r>
            <a:endParaRPr sz="48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-533400" lvl="0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Char char="•"/>
            </a:pPr>
            <a:r>
              <a:rPr lang="en" sz="4800">
                <a:solidFill>
                  <a:schemeClr val="accent1"/>
                </a:solidFill>
              </a:rPr>
              <a:t>shaping the future</a:t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6"/>
          <p:cNvSpPr txBox="1"/>
          <p:nvPr>
            <p:ph idx="1" type="body"/>
          </p:nvPr>
        </p:nvSpPr>
        <p:spPr>
          <a:xfrm>
            <a:off x="1209182" y="9219545"/>
            <a:ext cx="11318400" cy="118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</a:t>
            </a:r>
            <a:endParaRPr/>
          </a:p>
        </p:txBody>
      </p:sp>
      <p:sp>
        <p:nvSpPr>
          <p:cNvPr id="687" name="Google Shape;687;p56"/>
          <p:cNvSpPr txBox="1"/>
          <p:nvPr>
            <p:ph idx="2" type="body"/>
          </p:nvPr>
        </p:nvSpPr>
        <p:spPr>
          <a:xfrm>
            <a:off x="1209182" y="6753290"/>
            <a:ext cx="11318400" cy="12315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lang="en"/>
              <a:t>enti.com: 		2135 5399</a:t>
            </a:r>
            <a:endParaRPr/>
          </a:p>
        </p:txBody>
      </p:sp>
      <p:sp>
        <p:nvSpPr>
          <p:cNvPr id="688" name="Google Shape;688;p56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7"/>
          <p:cNvSpPr txBox="1"/>
          <p:nvPr>
            <p:ph idx="1" type="body"/>
          </p:nvPr>
        </p:nvSpPr>
        <p:spPr>
          <a:xfrm>
            <a:off x="2438050" y="5092234"/>
            <a:ext cx="12318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4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7" name="Google Shape;557;p44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1st part - Lightning Talks on Technical Innovations in Research/Public Cloud Providers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</a:pPr>
            <a:r>
              <a:rPr b="0" lang="en">
                <a:solidFill>
                  <a:schemeClr val="accent5"/>
                </a:solidFill>
              </a:rPr>
              <a:t>Integrating EGI Check-in with OpenStack alongside other Open ID Connect providers</a:t>
            </a:r>
            <a:r>
              <a:rPr lang="en">
                <a:solidFill>
                  <a:schemeClr val="accent5"/>
                </a:solidFill>
              </a:rPr>
              <a:t> - Tom Clark (EODC)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b="0" lang="en"/>
              <a:t>CloudFerro. OpenStack and Identity Federation</a:t>
            </a:r>
            <a:r>
              <a:rPr lang="en"/>
              <a:t> - Paweł Turkowski  (CloudFerro)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</a:pPr>
            <a:r>
              <a:rPr b="0" lang="en">
                <a:solidFill>
                  <a:schemeClr val="accent5"/>
                </a:solidFill>
              </a:rPr>
              <a:t>Beskar Cloud: Openstack deployment on top of Kubernetes</a:t>
            </a:r>
            <a:r>
              <a:rPr lang="en">
                <a:solidFill>
                  <a:schemeClr val="accent5"/>
                </a:solidFill>
              </a:rPr>
              <a:t> - </a:t>
            </a:r>
            <a:r>
              <a:rPr lang="en">
                <a:solidFill>
                  <a:schemeClr val="accent5"/>
                </a:solidFill>
              </a:rPr>
              <a:t>Adrián Rošinec (CESNET)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2nd part - </a:t>
            </a:r>
            <a:r>
              <a:rPr lang="en"/>
              <a:t>Future Federation Models for EGI Cloud and creation of a community of practice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b="0" lang="en"/>
              <a:t>EGI Cloud Federation model</a:t>
            </a:r>
            <a:endParaRPr b="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b="0" lang="en"/>
              <a:t>Panel for federation model</a:t>
            </a:r>
            <a:endParaRPr b="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b="0" lang="en"/>
              <a:t>Plan for the creation of a community of practice</a:t>
            </a:r>
            <a:endParaRPr b="0"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b="0" lang="en"/>
              <a:t>Planel for the community of practice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4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/>
          <p:nvPr>
            <p:ph idx="1" type="body"/>
          </p:nvPr>
        </p:nvSpPr>
        <p:spPr>
          <a:xfrm>
            <a:off x="1209182" y="9219545"/>
            <a:ext cx="11318400" cy="118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talks</a:t>
            </a:r>
            <a:endParaRPr/>
          </a:p>
        </p:txBody>
      </p:sp>
      <p:sp>
        <p:nvSpPr>
          <p:cNvPr id="564" name="Google Shape;564;p45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5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>
            <p:ph idx="1" type="body"/>
          </p:nvPr>
        </p:nvSpPr>
        <p:spPr>
          <a:xfrm>
            <a:off x="1209171" y="9219550"/>
            <a:ext cx="18059700" cy="5910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Federation Models for EGI Cloud and creation of a community of practice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7"/>
          <p:cNvSpPr txBox="1"/>
          <p:nvPr>
            <p:ph idx="1" type="body"/>
          </p:nvPr>
        </p:nvSpPr>
        <p:spPr>
          <a:xfrm>
            <a:off x="1209182" y="9219545"/>
            <a:ext cx="11318400" cy="236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Cloud Federation model </a:t>
            </a:r>
            <a:endParaRPr/>
          </a:p>
        </p:txBody>
      </p:sp>
      <p:sp>
        <p:nvSpPr>
          <p:cNvPr id="578" name="Google Shape;578;p47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7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8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6" name="Google Shape;586;p48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"/>
              <a:t>Enable Federated Access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Single Sign-On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Harmonised Authorisation based on VO membership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"/>
              <a:t>Facilitate federated usage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Application sharing: VM images available at every provider (VO scoped)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Discovery: API and GUI-based resource discovery 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Common tools: fedcloudcli, IM, Workload Manager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Federated data access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AutoNum type="arabicPeriod"/>
            </a:pPr>
            <a:r>
              <a:rPr lang="en"/>
              <a:t>Federated operations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Monitoring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Accounting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Security coordination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"/>
              <a:t>…</a:t>
            </a:r>
            <a:endParaRPr/>
          </a:p>
        </p:txBody>
      </p:sp>
      <p:sp>
        <p:nvSpPr>
          <p:cNvPr id="587" name="Google Shape;587;p48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EGI Cloud Federation - Principles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9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9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4" name="Google Shape;594;p49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Initial Federation implementation (2014)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OpenNebula and OpenStack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</a:pPr>
            <a:r>
              <a:rPr lang="en">
                <a:solidFill>
                  <a:schemeClr val="accent5"/>
                </a:solidFill>
              </a:rPr>
              <a:t>OCCI-based, same API for different cloud providers, extensions on top of existing APIs</a:t>
            </a:r>
            <a:endParaRPr>
              <a:solidFill>
                <a:schemeClr val="accent5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</a:pPr>
            <a:r>
              <a:rPr lang="en">
                <a:solidFill>
                  <a:schemeClr val="accent5"/>
                </a:solidFill>
              </a:rPr>
              <a:t>X.509 + VOMS as AAI</a:t>
            </a:r>
            <a:endParaRPr>
              <a:solidFill>
                <a:schemeClr val="accent5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○"/>
            </a:pPr>
            <a:r>
              <a:rPr lang="en">
                <a:solidFill>
                  <a:schemeClr val="accent5"/>
                </a:solidFill>
              </a:rPr>
              <a:t>BDII for information discovery</a:t>
            </a:r>
            <a:endParaRPr>
              <a:solidFill>
                <a:schemeClr val="accent5"/>
              </a:solidFill>
            </a:endParaRPr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vmcatcher/vmcaster image distribution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Accounting records for VMs sent via SSM (stomp)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Current Status (2023)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OpenStack (but there is no mandated implementation!)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No common API, try to minimise modifications to existing deployments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OpenID Connect for AAI 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Cloud-info-provider + AppDB for information discovery (run centrally)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No imposed technology for image distribution (cloudkeeper, atrope) - not the greatest software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Accounting records for VMs sent via SSM (AMS)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95" name="Google Shape;595;p49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0"/>
          <p:cNvSpPr/>
          <p:nvPr/>
        </p:nvSpPr>
        <p:spPr>
          <a:xfrm>
            <a:off x="4572000" y="5587975"/>
            <a:ext cx="11540400" cy="41082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0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3" name="Google Shape;603;p50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OpenStack in EGI Cloud</a:t>
            </a:r>
            <a:endParaRPr/>
          </a:p>
        </p:txBody>
      </p:sp>
      <p:pic>
        <p:nvPicPr>
          <p:cNvPr id="604" name="Google Shape;60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800" y="3111514"/>
            <a:ext cx="1322460" cy="1082013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0"/>
          <p:cNvSpPr txBox="1"/>
          <p:nvPr/>
        </p:nvSpPr>
        <p:spPr>
          <a:xfrm>
            <a:off x="2457130" y="4318338"/>
            <a:ext cx="114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Users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06" name="Google Shape;60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5325" y="2609800"/>
            <a:ext cx="1981200" cy="2085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7" name="Google Shape;607;p50"/>
          <p:cNvCxnSpPr>
            <a:stCxn id="604" idx="3"/>
            <a:endCxn id="606" idx="1"/>
          </p:cNvCxnSpPr>
          <p:nvPr/>
        </p:nvCxnSpPr>
        <p:spPr>
          <a:xfrm>
            <a:off x="3692260" y="3652520"/>
            <a:ext cx="5673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08" name="Google Shape;608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55775" y="3054158"/>
            <a:ext cx="1721450" cy="11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0"/>
          <p:cNvSpPr/>
          <p:nvPr/>
        </p:nvSpPr>
        <p:spPr>
          <a:xfrm>
            <a:off x="20633575" y="2884058"/>
            <a:ext cx="1981200" cy="1536900"/>
          </a:xfrm>
          <a:prstGeom prst="can">
            <a:avLst>
              <a:gd fmla="val 25000" name="adj"/>
            </a:avLst>
          </a:prstGeom>
          <a:solidFill>
            <a:srgbClr val="65A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GOCDB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10" name="Google Shape;610;p50"/>
          <p:cNvCxnSpPr>
            <a:stCxn id="609" idx="2"/>
            <a:endCxn id="608" idx="3"/>
          </p:cNvCxnSpPr>
          <p:nvPr/>
        </p:nvCxnSpPr>
        <p:spPr>
          <a:xfrm rot="10800000">
            <a:off x="18477175" y="3652508"/>
            <a:ext cx="2156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1" name="Google Shape;611;p50"/>
          <p:cNvCxnSpPr>
            <a:stCxn id="608" idx="1"/>
            <a:endCxn id="606" idx="3"/>
          </p:cNvCxnSpPr>
          <p:nvPr/>
        </p:nvCxnSpPr>
        <p:spPr>
          <a:xfrm rot="10800000">
            <a:off x="11346475" y="3652520"/>
            <a:ext cx="5409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2" name="Google Shape;612;p50"/>
          <p:cNvSpPr txBox="1"/>
          <p:nvPr/>
        </p:nvSpPr>
        <p:spPr>
          <a:xfrm>
            <a:off x="16933505" y="4318338"/>
            <a:ext cx="114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ARGO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13" name="Google Shape;61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75100" y="5903164"/>
            <a:ext cx="1981200" cy="997162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0"/>
          <p:cNvSpPr/>
          <p:nvPr/>
        </p:nvSpPr>
        <p:spPr>
          <a:xfrm>
            <a:off x="9097050" y="5986100"/>
            <a:ext cx="2490300" cy="831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Keystone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15" name="Google Shape;615;p50"/>
          <p:cNvCxnSpPr>
            <a:stCxn id="606" idx="2"/>
            <a:endCxn id="614" idx="0"/>
          </p:cNvCxnSpPr>
          <p:nvPr/>
        </p:nvCxnSpPr>
        <p:spPr>
          <a:xfrm flipH="1">
            <a:off x="10342125" y="4695240"/>
            <a:ext cx="13800" cy="1290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6" name="Google Shape;616;p50"/>
          <p:cNvSpPr/>
          <p:nvPr/>
        </p:nvSpPr>
        <p:spPr>
          <a:xfrm>
            <a:off x="7990234" y="729286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Cinder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7" name="Google Shape;617;p50"/>
          <p:cNvSpPr/>
          <p:nvPr/>
        </p:nvSpPr>
        <p:spPr>
          <a:xfrm>
            <a:off x="5201250" y="729286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Nova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8" name="Google Shape;618;p50"/>
          <p:cNvSpPr/>
          <p:nvPr/>
        </p:nvSpPr>
        <p:spPr>
          <a:xfrm>
            <a:off x="10779219" y="729286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Neutron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19" name="Google Shape;619;p50"/>
          <p:cNvSpPr/>
          <p:nvPr/>
        </p:nvSpPr>
        <p:spPr>
          <a:xfrm>
            <a:off x="13568203" y="729286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Glance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0" name="Google Shape;620;p50"/>
          <p:cNvSpPr/>
          <p:nvPr/>
        </p:nvSpPr>
        <p:spPr>
          <a:xfrm>
            <a:off x="5201250" y="870421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cASO/SSM</a:t>
            </a:r>
            <a:endParaRPr b="1"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21" name="Google Shape;621;p50"/>
          <p:cNvCxnSpPr>
            <a:stCxn id="620" idx="0"/>
            <a:endCxn id="617" idx="2"/>
          </p:cNvCxnSpPr>
          <p:nvPr/>
        </p:nvCxnSpPr>
        <p:spPr>
          <a:xfrm rot="10800000">
            <a:off x="6198750" y="8124013"/>
            <a:ext cx="0" cy="580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2" name="Google Shape;622;p50"/>
          <p:cNvCxnSpPr>
            <a:stCxn id="620" idx="3"/>
            <a:endCxn id="616" idx="2"/>
          </p:cNvCxnSpPr>
          <p:nvPr/>
        </p:nvCxnSpPr>
        <p:spPr>
          <a:xfrm flipH="1" rot="10800000">
            <a:off x="7196250" y="8124163"/>
            <a:ext cx="1791600" cy="9957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3" name="Google Shape;623;p50"/>
          <p:cNvSpPr/>
          <p:nvPr/>
        </p:nvSpPr>
        <p:spPr>
          <a:xfrm>
            <a:off x="13568200" y="930691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cloudkeeper</a:t>
            </a:r>
            <a:endParaRPr b="1"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24" name="Google Shape;624;p50"/>
          <p:cNvCxnSpPr>
            <a:stCxn id="623" idx="0"/>
            <a:endCxn id="619" idx="2"/>
          </p:cNvCxnSpPr>
          <p:nvPr/>
        </p:nvCxnSpPr>
        <p:spPr>
          <a:xfrm rot="10800000">
            <a:off x="14565700" y="8124013"/>
            <a:ext cx="0" cy="118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5" name="Google Shape;625;p50"/>
          <p:cNvCxnSpPr>
            <a:stCxn id="605" idx="2"/>
            <a:endCxn id="600" idx="1"/>
          </p:cNvCxnSpPr>
          <p:nvPr/>
        </p:nvCxnSpPr>
        <p:spPr>
          <a:xfrm flipH="1" rot="-5400000">
            <a:off x="2401330" y="5471238"/>
            <a:ext cx="2800500" cy="15411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6" name="Google Shape;626;p50"/>
          <p:cNvCxnSpPr>
            <a:stCxn id="612" idx="2"/>
            <a:endCxn id="600" idx="3"/>
          </p:cNvCxnSpPr>
          <p:nvPr/>
        </p:nvCxnSpPr>
        <p:spPr>
          <a:xfrm rot="5400000">
            <a:off x="15409655" y="5544288"/>
            <a:ext cx="2800500" cy="13950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7" name="Google Shape;627;p50"/>
          <p:cNvSpPr/>
          <p:nvPr/>
        </p:nvSpPr>
        <p:spPr>
          <a:xfrm>
            <a:off x="13575100" y="10950433"/>
            <a:ext cx="1981200" cy="1536900"/>
          </a:xfrm>
          <a:prstGeom prst="can">
            <a:avLst>
              <a:gd fmla="val 25000" name="adj"/>
            </a:avLst>
          </a:prstGeom>
          <a:solidFill>
            <a:srgbClr val="65A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AppDB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28" name="Google Shape;628;p50"/>
          <p:cNvCxnSpPr>
            <a:stCxn id="627" idx="1"/>
            <a:endCxn id="623" idx="2"/>
          </p:cNvCxnSpPr>
          <p:nvPr/>
        </p:nvCxnSpPr>
        <p:spPr>
          <a:xfrm rot="-5400000">
            <a:off x="14159950" y="10544083"/>
            <a:ext cx="812100" cy="600"/>
          </a:xfrm>
          <a:prstGeom prst="bentConnector3">
            <a:avLst>
              <a:gd fmla="val 50007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9" name="Google Shape;629;p50"/>
          <p:cNvSpPr/>
          <p:nvPr/>
        </p:nvSpPr>
        <p:spPr>
          <a:xfrm>
            <a:off x="5208150" y="10950433"/>
            <a:ext cx="1981200" cy="1536900"/>
          </a:xfrm>
          <a:prstGeom prst="can">
            <a:avLst>
              <a:gd fmla="val 25000" name="adj"/>
            </a:avLst>
          </a:prstGeom>
          <a:solidFill>
            <a:srgbClr val="65A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DM Sans"/>
                <a:ea typeface="DM Sans"/>
                <a:cs typeface="DM Sans"/>
                <a:sym typeface="DM Sans"/>
              </a:rPr>
              <a:t>APEL</a:t>
            </a:r>
            <a:endParaRPr sz="2200"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30" name="Google Shape;630;p50"/>
          <p:cNvCxnSpPr>
            <a:stCxn id="620" idx="2"/>
            <a:endCxn id="629" idx="1"/>
          </p:cNvCxnSpPr>
          <p:nvPr/>
        </p:nvCxnSpPr>
        <p:spPr>
          <a:xfrm flipH="1" rot="-5400000">
            <a:off x="5491650" y="10242613"/>
            <a:ext cx="14148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1" name="Google Shape;631;p50"/>
          <p:cNvSpPr/>
          <p:nvPr/>
        </p:nvSpPr>
        <p:spPr>
          <a:xfrm>
            <a:off x="9363750" y="11303233"/>
            <a:ext cx="1995000" cy="8313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cloud-info-provider</a:t>
            </a:r>
            <a:endParaRPr b="1" sz="22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632" name="Google Shape;632;p50"/>
          <p:cNvCxnSpPr>
            <a:stCxn id="631" idx="3"/>
            <a:endCxn id="627" idx="2"/>
          </p:cNvCxnSpPr>
          <p:nvPr/>
        </p:nvCxnSpPr>
        <p:spPr>
          <a:xfrm>
            <a:off x="11358750" y="11718883"/>
            <a:ext cx="2216400" cy="6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3" name="Google Shape;633;p50"/>
          <p:cNvCxnSpPr>
            <a:stCxn id="631" idx="0"/>
            <a:endCxn id="600" idx="2"/>
          </p:cNvCxnSpPr>
          <p:nvPr/>
        </p:nvCxnSpPr>
        <p:spPr>
          <a:xfrm rot="10800000">
            <a:off x="10342050" y="9696133"/>
            <a:ext cx="19200" cy="160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4" name="Google Shape;634;p50"/>
          <p:cNvSpPr txBox="1"/>
          <p:nvPr/>
        </p:nvSpPr>
        <p:spPr>
          <a:xfrm>
            <a:off x="4637600" y="5611225"/>
            <a:ext cx="262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 Federated </a:t>
            </a: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Site</a:t>
            </a:r>
            <a:endParaRPr sz="24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5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1"/>
          <p:cNvSpPr txBox="1"/>
          <p:nvPr>
            <p:ph idx="12" type="sldNum"/>
          </p:nvPr>
        </p:nvSpPr>
        <p:spPr>
          <a:xfrm>
            <a:off x="23212926" y="13031659"/>
            <a:ext cx="683400" cy="36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1" name="Google Shape;641;p51"/>
          <p:cNvSpPr txBox="1"/>
          <p:nvPr>
            <p:ph idx="2" type="body"/>
          </p:nvPr>
        </p:nvSpPr>
        <p:spPr>
          <a:xfrm>
            <a:off x="1016000" y="2903618"/>
            <a:ext cx="22578900" cy="827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Federated access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Check-in, enable international users 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Application sharing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Access relevant software available at AppDB/ CVMFS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Data sharing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Access data via DataHub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FTS/S3/Swift?</a:t>
            </a:r>
            <a:endParaRPr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"/>
              <a:t>Full integration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Certified center of the infrastructure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lang="en"/>
              <a:t>Participate in EGI SLAs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1"/>
          <p:cNvSpPr txBox="1"/>
          <p:nvPr>
            <p:ph type="title"/>
          </p:nvPr>
        </p:nvSpPr>
        <p:spPr>
          <a:xfrm>
            <a:off x="2564146" y="790816"/>
            <a:ext cx="21971100" cy="831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integration levels</a:t>
            </a:r>
            <a:endParaRPr/>
          </a:p>
        </p:txBody>
      </p:sp>
      <p:pic>
        <p:nvPicPr>
          <p:cNvPr id="643" name="Google Shape;6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8250" y="2903618"/>
            <a:ext cx="11015674" cy="58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I Theme">
  <a:themeElements>
    <a:clrScheme name="EGI">
      <a:dk1>
        <a:srgbClr val="09142E"/>
      </a:dk1>
      <a:lt1>
        <a:srgbClr val="FFFFFF"/>
      </a:lt1>
      <a:dk2>
        <a:srgbClr val="1E315D"/>
      </a:dk2>
      <a:lt2>
        <a:srgbClr val="F7F7F7"/>
      </a:lt2>
      <a:accent1>
        <a:srgbClr val="005FAA"/>
      </a:accent1>
      <a:accent2>
        <a:srgbClr val="EF8200"/>
      </a:accent2>
      <a:accent3>
        <a:srgbClr val="09142E"/>
      </a:accent3>
      <a:accent4>
        <a:srgbClr val="1E315D"/>
      </a:accent4>
      <a:accent5>
        <a:srgbClr val="828282"/>
      </a:accent5>
      <a:accent6>
        <a:srgbClr val="999999"/>
      </a:accent6>
      <a:hlink>
        <a:srgbClr val="005FAA"/>
      </a:hlink>
      <a:folHlink>
        <a:srgbClr val="E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