
<file path=[Content_Types].xml><?xml version="1.0" encoding="utf-8"?>
<Types xmlns="http://schemas.openxmlformats.org/package/2006/content-types">
  <Default ContentType="image/jpeg" Extension="jpg"/>
  <Default ContentType="application/vnd.openxmlformats-officedocument.vmlDrawing" Extension="vml"/>
  <Default ContentType="application/x-fontdata" Extension="fntdata"/>
  <Default ContentType="image/gif" Extension="gif"/>
  <Default ContentType="application/xml" Extension="xml"/>
  <Default ContentType="image/png" Extension="png"/>
  <Default ContentType="application/vnd.openxmlformats-officedocument.wordprocessingml.document" Extension="docx"/>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wordprocessingml.document" PartName="/ppt/embeddings/Microsoft_Office_Word_Document1.docx"/>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Lst>
  <p:sldSz cy="6858000" cx="12192000"/>
  <p:notesSz cx="6858000" cy="9144000"/>
  <p:embeddedFontLst>
    <p:embeddedFont>
      <p:font typeface="Helvetica Neue Light"/>
      <p:regular r:id="rId21"/>
      <p:bold r:id="rId22"/>
      <p:italic r:id="rId23"/>
      <p:boldItalic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25" roundtripDataSignature="AMtx7miZe5ahmzM24vRDV4gL7SmU/SdqF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9537DB9-760F-4BE7-9AC0-3A53AAD6E97F}">
  <a:tblStyle styleId="{49537DB9-760F-4BE7-9AC0-3A53AAD6E97F}"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font" Target="fonts/HelveticaNeueLight-bold.fntdata"/><Relationship Id="rId21" Type="http://schemas.openxmlformats.org/officeDocument/2006/relationships/font" Target="fonts/HelveticaNeueLight-regular.fntdata"/><Relationship Id="rId24" Type="http://schemas.openxmlformats.org/officeDocument/2006/relationships/font" Target="fonts/HelveticaNeueLight-boldItalic.fntdata"/><Relationship Id="rId23" Type="http://schemas.openxmlformats.org/officeDocument/2006/relationships/font" Target="fonts/HelveticaNeueLight-italic.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5" Type="http://customschemas.google.com/relationships/presentationmetadata" Target="meta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7.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it-IT"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68" name="Google Shape;68;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9" name="Google Shape;69;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it-IT" sz="1200" u="none" cap="none" strike="noStrike">
                <a:solidFill>
                  <a:srgbClr val="000000"/>
                </a:solidFill>
                <a:latin typeface="Calibri"/>
                <a:ea typeface="Calibri"/>
                <a:cs typeface="Calibri"/>
                <a:sym typeface="Calibri"/>
              </a:rPr>
              <a:t>‹#›</a:t>
            </a:fld>
            <a:endParaRPr b="0" i="0" sz="1200" u="none" cap="none" strike="noStrike">
              <a:solidFill>
                <a:srgbClr val="000000"/>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2" name="Google Shape;302;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8" name="Shape 308"/>
        <p:cNvGrpSpPr/>
        <p:nvPr/>
      </p:nvGrpSpPr>
      <p:grpSpPr>
        <a:xfrm>
          <a:off x="0" y="0"/>
          <a:ext cx="0" cy="0"/>
          <a:chOff x="0" y="0"/>
          <a:chExt cx="0" cy="0"/>
        </a:xfrm>
      </p:grpSpPr>
      <p:sp>
        <p:nvSpPr>
          <p:cNvPr id="309" name="Google Shape;309;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0" name="Google Shape;310;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p1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7" name="Google Shape;317;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3" name="Shape 323"/>
        <p:cNvGrpSpPr/>
        <p:nvPr/>
      </p:nvGrpSpPr>
      <p:grpSpPr>
        <a:xfrm>
          <a:off x="0" y="0"/>
          <a:ext cx="0" cy="0"/>
          <a:chOff x="0" y="0"/>
          <a:chExt cx="0" cy="0"/>
        </a:xfrm>
      </p:grpSpPr>
      <p:sp>
        <p:nvSpPr>
          <p:cNvPr id="324" name="Google Shape;324;p1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5" name="Google Shape;325;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1" name="Shape 331"/>
        <p:cNvGrpSpPr/>
        <p:nvPr/>
      </p:nvGrpSpPr>
      <p:grpSpPr>
        <a:xfrm>
          <a:off x="0" y="0"/>
          <a:ext cx="0" cy="0"/>
          <a:chOff x="0" y="0"/>
          <a:chExt cx="0" cy="0"/>
        </a:xfrm>
      </p:grpSpPr>
      <p:sp>
        <p:nvSpPr>
          <p:cNvPr id="332" name="Google Shape;332;p1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3" name="Google Shape;333;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8" name="Shape 338"/>
        <p:cNvGrpSpPr/>
        <p:nvPr/>
      </p:nvGrpSpPr>
      <p:grpSpPr>
        <a:xfrm>
          <a:off x="0" y="0"/>
          <a:ext cx="0" cy="0"/>
          <a:chOff x="0" y="0"/>
          <a:chExt cx="0" cy="0"/>
        </a:xfrm>
      </p:grpSpPr>
      <p:sp>
        <p:nvSpPr>
          <p:cNvPr id="339" name="Google Shape;339;p1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40" name="Google Shape;340;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6" name="Google Shape;76;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7" name="Google Shape;77;p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5" name="Google Shape;85;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it-IT"/>
              <a:t>Before presenting the project I’d like to give a brief overview on the Consortium, particularly the changes from the initial composition.</a:t>
            </a:r>
            <a:endParaRPr/>
          </a:p>
          <a:p>
            <a:pPr indent="0" lvl="0" marL="0" rtl="0" algn="l">
              <a:spcBef>
                <a:spcPts val="0"/>
              </a:spcBef>
              <a:spcAft>
                <a:spcPts val="0"/>
              </a:spcAft>
              <a:buNone/>
            </a:pPr>
            <a:r>
              <a:rPr lang="it-IT"/>
              <a:t>The Consortium is composed by Large Industries, SME, one RTO (the University of Madrid) and Public Authorities for the Pilots</a:t>
            </a:r>
            <a:endParaRPr/>
          </a:p>
          <a:p>
            <a:pPr indent="0" lvl="0" marL="0" rtl="0" algn="l">
              <a:spcBef>
                <a:spcPts val="0"/>
              </a:spcBef>
              <a:spcAft>
                <a:spcPts val="0"/>
              </a:spcAft>
              <a:buNone/>
            </a:pPr>
            <a:r>
              <a:rPr lang="it-IT"/>
              <a:t>We replaced Praha Municipality with Burgas Municipality and his technical Partner EKSO and with the second amendment we will replace SIA with Tecne</a:t>
            </a:r>
            <a:endParaRPr/>
          </a:p>
        </p:txBody>
      </p:sp>
      <p:sp>
        <p:nvSpPr>
          <p:cNvPr id="86" name="Google Shape;86;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2" name="Google Shape;112;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1" lang="it-IT"/>
              <a:t>Public policy development is becoming more and more challenging for public administrations and the recent events demonstrate how an evidence-based approach is crucial for managing critical situation with short responses, fast adaptation and citizens’ support</a:t>
            </a:r>
            <a:endParaRPr b="1"/>
          </a:p>
          <a:p>
            <a:pPr indent="0" lvl="0" marL="0" rtl="0" algn="l">
              <a:spcBef>
                <a:spcPts val="0"/>
              </a:spcBef>
              <a:spcAft>
                <a:spcPts val="0"/>
              </a:spcAft>
              <a:buNone/>
            </a:pPr>
            <a:r>
              <a:rPr lang="it-IT"/>
              <a:t>AI4PublicPolicy aims to improve the evidence-based approach in policy making overcoming the most critical barriers and will provide the means for </a:t>
            </a:r>
            <a:endParaRPr/>
          </a:p>
          <a:p>
            <a:pPr indent="-285750" lvl="0" marL="285750" rtl="0" algn="l">
              <a:spcBef>
                <a:spcPts val="0"/>
              </a:spcBef>
              <a:spcAft>
                <a:spcPts val="0"/>
              </a:spcAft>
              <a:buClr>
                <a:schemeClr val="dk1"/>
              </a:buClr>
              <a:buSzPts val="1200"/>
              <a:buFont typeface="Calibri"/>
              <a:buChar char="-"/>
            </a:pPr>
            <a:r>
              <a:rPr lang="it-IT"/>
              <a:t>Facilitate the harvesting and correlation of relevant data</a:t>
            </a:r>
            <a:endParaRPr/>
          </a:p>
          <a:p>
            <a:pPr indent="-285750" lvl="0" marL="285750" rtl="0" algn="l">
              <a:spcBef>
                <a:spcPts val="0"/>
              </a:spcBef>
              <a:spcAft>
                <a:spcPts val="0"/>
              </a:spcAft>
              <a:buClr>
                <a:schemeClr val="dk1"/>
              </a:buClr>
              <a:buSzPts val="1200"/>
              <a:buFont typeface="Calibri"/>
              <a:buChar char="-"/>
            </a:pPr>
            <a:r>
              <a:rPr lang="it-IT"/>
              <a:t>Enhancing and promote citizens particpation</a:t>
            </a:r>
            <a:endParaRPr/>
          </a:p>
          <a:p>
            <a:pPr indent="-285750" lvl="0" marL="285750" rtl="0" algn="l">
              <a:spcBef>
                <a:spcPts val="0"/>
              </a:spcBef>
              <a:spcAft>
                <a:spcPts val="0"/>
              </a:spcAft>
              <a:buClr>
                <a:schemeClr val="dk1"/>
              </a:buClr>
              <a:buSzPts val="1200"/>
              <a:buFont typeface="Calibri"/>
              <a:buChar char="-"/>
            </a:pPr>
            <a:r>
              <a:rPr lang="it-IT"/>
              <a:t>Provide transparency and trust</a:t>
            </a:r>
            <a:endParaRPr/>
          </a:p>
          <a:p>
            <a:pPr indent="-285750" lvl="0" marL="285750" rtl="0" algn="l">
              <a:spcBef>
                <a:spcPts val="0"/>
              </a:spcBef>
              <a:spcAft>
                <a:spcPts val="0"/>
              </a:spcAft>
              <a:buClr>
                <a:schemeClr val="dk1"/>
              </a:buClr>
              <a:buSzPts val="1200"/>
              <a:buFont typeface="Calibri"/>
              <a:buChar char="-"/>
            </a:pPr>
            <a:r>
              <a:rPr lang="it-IT"/>
              <a:t>Promote reuse and interoperability, the needed computational resources and the guidelines for organization trasformations</a:t>
            </a:r>
            <a:endParaRPr/>
          </a:p>
          <a:p>
            <a:pPr indent="-209550" lvl="0" marL="285750" rtl="0" algn="l">
              <a:spcBef>
                <a:spcPts val="0"/>
              </a:spcBef>
              <a:spcAft>
                <a:spcPts val="0"/>
              </a:spcAft>
              <a:buClr>
                <a:schemeClr val="dk1"/>
              </a:buClr>
              <a:buSzPts val="1200"/>
              <a:buFont typeface="Calibri"/>
              <a:buNone/>
            </a:pPr>
            <a:r>
              <a:t/>
            </a:r>
            <a:endParaRPr/>
          </a:p>
          <a:p>
            <a:pPr indent="0" lvl="0" marL="0" rtl="0" algn="l">
              <a:spcBef>
                <a:spcPts val="0"/>
              </a:spcBef>
              <a:spcAft>
                <a:spcPts val="0"/>
              </a:spcAft>
              <a:buClr>
                <a:schemeClr val="dk1"/>
              </a:buClr>
              <a:buSzPts val="1200"/>
              <a:buFont typeface="Calibri"/>
              <a:buNone/>
            </a:pPr>
            <a:r>
              <a:rPr lang="it-IT"/>
              <a:t>The proposed solution is the Virtual Policy management Environment a Cloud Platform for AI-based, </a:t>
            </a:r>
            <a:r>
              <a:rPr b="1" lang="it-IT" sz="1600">
                <a:solidFill>
                  <a:srgbClr val="2682C4"/>
                </a:solidFill>
              </a:rPr>
              <a:t>Citizens centric and Transparent Policy Making </a:t>
            </a:r>
            <a:endParaRPr/>
          </a:p>
        </p:txBody>
      </p:sp>
      <p:sp>
        <p:nvSpPr>
          <p:cNvPr id="113" name="Google Shape;113;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3" name="Google Shape;153;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it-IT"/>
              <a:t>Citizens engagement</a:t>
            </a:r>
            <a:endParaRPr/>
          </a:p>
          <a:p>
            <a:pPr indent="-285750" lvl="0" marL="285750" rtl="0" algn="l">
              <a:spcBef>
                <a:spcPts val="0"/>
              </a:spcBef>
              <a:spcAft>
                <a:spcPts val="0"/>
              </a:spcAft>
              <a:buClr>
                <a:schemeClr val="dk1"/>
              </a:buClr>
              <a:buSzPts val="1200"/>
              <a:buFont typeface="Calibri"/>
              <a:buChar char="-"/>
            </a:pPr>
            <a:r>
              <a:rPr lang="it-IT"/>
              <a:t>Different channels</a:t>
            </a:r>
            <a:endParaRPr/>
          </a:p>
          <a:p>
            <a:pPr indent="-285750" lvl="0" marL="285750" rtl="0" algn="l">
              <a:spcBef>
                <a:spcPts val="0"/>
              </a:spcBef>
              <a:spcAft>
                <a:spcPts val="0"/>
              </a:spcAft>
              <a:buClr>
                <a:schemeClr val="dk1"/>
              </a:buClr>
              <a:buSzPts val="1200"/>
              <a:buFont typeface="Calibri"/>
              <a:buChar char="-"/>
            </a:pPr>
            <a:r>
              <a:rPr lang="it-IT"/>
              <a:t>Co-creation approach</a:t>
            </a:r>
            <a:endParaRPr/>
          </a:p>
          <a:p>
            <a:pPr indent="-209550" lvl="0" marL="285750" rtl="0" algn="l">
              <a:spcBef>
                <a:spcPts val="0"/>
              </a:spcBef>
              <a:spcAft>
                <a:spcPts val="0"/>
              </a:spcAft>
              <a:buClr>
                <a:schemeClr val="dk1"/>
              </a:buClr>
              <a:buSzPts val="1200"/>
              <a:buFont typeface="Calibri"/>
              <a:buNone/>
            </a:pPr>
            <a:r>
              <a:t/>
            </a:r>
            <a:endParaRPr/>
          </a:p>
          <a:p>
            <a:pPr indent="-209550" lvl="0" marL="285750" rtl="0" algn="l">
              <a:spcBef>
                <a:spcPts val="0"/>
              </a:spcBef>
              <a:spcAft>
                <a:spcPts val="0"/>
              </a:spcAft>
              <a:buClr>
                <a:schemeClr val="dk1"/>
              </a:buClr>
              <a:buSzPts val="1200"/>
              <a:buFont typeface="Calibri"/>
              <a:buNone/>
            </a:pPr>
            <a:r>
              <a:t/>
            </a:r>
            <a:endParaRPr/>
          </a:p>
          <a:p>
            <a:pPr indent="0" lvl="0" marL="0" marR="0" rtl="0" algn="l">
              <a:lnSpc>
                <a:spcPct val="100000"/>
              </a:lnSpc>
              <a:spcBef>
                <a:spcPts val="360"/>
              </a:spcBef>
              <a:spcAft>
                <a:spcPts val="0"/>
              </a:spcAft>
              <a:buClr>
                <a:schemeClr val="lt1"/>
              </a:buClr>
              <a:buSzPts val="1200"/>
              <a:buFont typeface="Calibri"/>
              <a:buNone/>
            </a:pPr>
            <a:r>
              <a:rPr b="1" i="1" lang="it-IT">
                <a:solidFill>
                  <a:schemeClr val="lt1"/>
                </a:solidFill>
              </a:rPr>
              <a:t>CLOUD AND HPC RESOURCES = fundation</a:t>
            </a:r>
            <a:endParaRPr i="1" sz="1200">
              <a:solidFill>
                <a:schemeClr val="lt1"/>
              </a:solidFill>
            </a:endParaRPr>
          </a:p>
          <a:p>
            <a:pPr indent="-209550" lvl="0" marL="285750" rtl="0" algn="l">
              <a:spcBef>
                <a:spcPts val="0"/>
              </a:spcBef>
              <a:spcAft>
                <a:spcPts val="0"/>
              </a:spcAft>
              <a:buClr>
                <a:schemeClr val="dk1"/>
              </a:buClr>
              <a:buSzPts val="1200"/>
              <a:buFont typeface="Calibri"/>
              <a:buNone/>
            </a:pPr>
            <a:r>
              <a:t/>
            </a:r>
            <a:endParaRPr/>
          </a:p>
        </p:txBody>
      </p:sp>
      <p:sp>
        <p:nvSpPr>
          <p:cNvPr id="154" name="Google Shape;154;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1" name="Google Shape;241;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2" name="Google Shape;252;p8: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Calibri"/>
              <a:buNone/>
            </a:pPr>
            <a:r>
              <a:rPr lang="it-IT"/>
              <a:t>To maximize the impact of the project we plan to engage different communities and promote collaboration and sinergies among them.</a:t>
            </a:r>
            <a:endParaRPr/>
          </a:p>
          <a:p>
            <a:pPr indent="0" lvl="0" marL="0" rtl="0" algn="l">
              <a:spcBef>
                <a:spcPts val="480"/>
              </a:spcBef>
              <a:spcAft>
                <a:spcPts val="0"/>
              </a:spcAft>
              <a:buClr>
                <a:schemeClr val="dk1"/>
              </a:buClr>
              <a:buSzPts val="1200"/>
              <a:buFont typeface="Calibri"/>
              <a:buNone/>
            </a:pPr>
            <a:r>
              <a:rPr lang="it-IT"/>
              <a:t>Starting from the Cloud Experts Community that provide the needed resources and services we can create a mutual exchange between Policy makers and AI Experts/Data scientist on use cases and technical solutions</a:t>
            </a:r>
            <a:endParaRPr/>
          </a:p>
          <a:p>
            <a:pPr indent="0" lvl="0" marL="0" rtl="0" algn="l">
              <a:spcBef>
                <a:spcPts val="480"/>
              </a:spcBef>
              <a:spcAft>
                <a:spcPts val="0"/>
              </a:spcAft>
              <a:buClr>
                <a:schemeClr val="dk1"/>
              </a:buClr>
              <a:buSzPts val="1200"/>
              <a:buFont typeface="Calibri"/>
              <a:buNone/>
            </a:pPr>
            <a:r>
              <a:rPr lang="it-IT"/>
              <a:t>Finally involving the Stakeholders community in the co-creation process we can maximize the concrete impact of the solution on the Society</a:t>
            </a:r>
            <a:endParaRPr/>
          </a:p>
        </p:txBody>
      </p:sp>
      <p:sp>
        <p:nvSpPr>
          <p:cNvPr id="253" name="Google Shape;253;p8: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chemeClr val="dk1"/>
              </a:buClr>
              <a:buSzPts val="1200"/>
              <a:buFont typeface="Calibri"/>
              <a:buNone/>
            </a:pPr>
            <a:fld id="{00000000-1234-1234-1234-123412341234}" type="slidenum">
              <a:rPr lang="it-IT"/>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9" name="Shape 259"/>
        <p:cNvGrpSpPr/>
        <p:nvPr/>
      </p:nvGrpSpPr>
      <p:grpSpPr>
        <a:xfrm>
          <a:off x="0" y="0"/>
          <a:ext cx="0" cy="0"/>
          <a:chOff x="0" y="0"/>
          <a:chExt cx="0" cy="0"/>
        </a:xfrm>
      </p:grpSpPr>
      <p:sp>
        <p:nvSpPr>
          <p:cNvPr id="260" name="Google Shape;260;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1" name="Google Shape;261;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1" name="Google Shape;281;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 Id="rId3"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p:cSld name="Title Slide">
    <p:spTree>
      <p:nvGrpSpPr>
        <p:cNvPr id="16" name="Shape 16"/>
        <p:cNvGrpSpPr/>
        <p:nvPr/>
      </p:nvGrpSpPr>
      <p:grpSpPr>
        <a:xfrm>
          <a:off x="0" y="0"/>
          <a:ext cx="0" cy="0"/>
          <a:chOff x="0" y="0"/>
          <a:chExt cx="0" cy="0"/>
        </a:xfrm>
      </p:grpSpPr>
      <p:sp>
        <p:nvSpPr>
          <p:cNvPr id="17" name="Google Shape;17;p18"/>
          <p:cNvSpPr/>
          <p:nvPr/>
        </p:nvSpPr>
        <p:spPr>
          <a:xfrm>
            <a:off x="0" y="0"/>
            <a:ext cx="4572000" cy="6858000"/>
          </a:xfrm>
          <a:prstGeom prst="rect">
            <a:avLst/>
          </a:prstGeom>
          <a:solidFill>
            <a:srgbClr val="EDF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FFFFFF"/>
              </a:solidFill>
              <a:latin typeface="Arial"/>
              <a:ea typeface="Arial"/>
              <a:cs typeface="Arial"/>
              <a:sym typeface="Arial"/>
            </a:endParaRPr>
          </a:p>
        </p:txBody>
      </p:sp>
      <p:sp>
        <p:nvSpPr>
          <p:cNvPr id="18" name="Google Shape;18;p18"/>
          <p:cNvSpPr/>
          <p:nvPr/>
        </p:nvSpPr>
        <p:spPr>
          <a:xfrm>
            <a:off x="4311650" y="0"/>
            <a:ext cx="7880350" cy="68580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rgbClr val="FFFFFF"/>
              </a:solidFill>
              <a:latin typeface="Arial"/>
              <a:ea typeface="Arial"/>
              <a:cs typeface="Arial"/>
              <a:sym typeface="Arial"/>
            </a:endParaRPr>
          </a:p>
        </p:txBody>
      </p:sp>
      <p:sp>
        <p:nvSpPr>
          <p:cNvPr id="19" name="Google Shape;19;p18"/>
          <p:cNvSpPr txBox="1"/>
          <p:nvPr/>
        </p:nvSpPr>
        <p:spPr>
          <a:xfrm>
            <a:off x="1036638" y="6232525"/>
            <a:ext cx="3221037" cy="55403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it-IT" sz="1000" u="none" cap="none" strike="noStrike">
                <a:solidFill>
                  <a:srgbClr val="3B3838"/>
                </a:solidFill>
                <a:latin typeface="Helvetica Neue Light"/>
                <a:ea typeface="Helvetica Neue Light"/>
                <a:cs typeface="Helvetica Neue Light"/>
                <a:sym typeface="Helvetica Neue Light"/>
              </a:rPr>
              <a:t>This project has received funding from European Union’s Horizon 2020 Research and Innovation Programme under Grant Agreement No 101004480.</a:t>
            </a:r>
            <a:endParaRPr/>
          </a:p>
        </p:txBody>
      </p:sp>
      <p:pic>
        <p:nvPicPr>
          <p:cNvPr id="20" name="Google Shape;20;p18"/>
          <p:cNvPicPr preferRelativeResize="0"/>
          <p:nvPr/>
        </p:nvPicPr>
        <p:blipFill rotWithShape="1">
          <a:blip r:embed="rId2">
            <a:alphaModFix/>
          </a:blip>
          <a:srcRect b="0" l="0" r="0" t="0"/>
          <a:stretch/>
        </p:blipFill>
        <p:spPr>
          <a:xfrm>
            <a:off x="87313" y="6219825"/>
            <a:ext cx="879475" cy="587375"/>
          </a:xfrm>
          <a:prstGeom prst="rect">
            <a:avLst/>
          </a:prstGeom>
          <a:noFill/>
          <a:ln>
            <a:noFill/>
          </a:ln>
        </p:spPr>
      </p:pic>
      <p:sp>
        <p:nvSpPr>
          <p:cNvPr id="21" name="Google Shape;21;p18"/>
          <p:cNvSpPr/>
          <p:nvPr/>
        </p:nvSpPr>
        <p:spPr>
          <a:xfrm>
            <a:off x="0" y="3486217"/>
            <a:ext cx="4311650" cy="46037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i="0" lang="it-IT" sz="1200" u="none" cap="none" strike="noStrike">
                <a:solidFill>
                  <a:schemeClr val="dk1"/>
                </a:solidFill>
                <a:latin typeface="Helvetica Neue Light"/>
                <a:ea typeface="Helvetica Neue Light"/>
                <a:cs typeface="Helvetica Neue Light"/>
                <a:sym typeface="Helvetica Neue Light"/>
              </a:rPr>
              <a:t>Automated, Transparent Citizen-Centric Public Policy Making based on Trusted Artificial Intelligence</a:t>
            </a:r>
            <a:endParaRPr/>
          </a:p>
        </p:txBody>
      </p:sp>
      <p:sp>
        <p:nvSpPr>
          <p:cNvPr id="22" name="Google Shape;22;p18"/>
          <p:cNvSpPr txBox="1"/>
          <p:nvPr>
            <p:ph type="ctrTitle"/>
          </p:nvPr>
        </p:nvSpPr>
        <p:spPr>
          <a:xfrm>
            <a:off x="4572000" y="2474036"/>
            <a:ext cx="7281333" cy="1465016"/>
          </a:xfrm>
          <a:prstGeom prst="rect">
            <a:avLst/>
          </a:prstGeom>
          <a:noFill/>
          <a:ln>
            <a:noFill/>
          </a:ln>
        </p:spPr>
        <p:txBody>
          <a:bodyPr anchorCtr="0" anchor="ctr" bIns="45700" lIns="91425" spcFirstLastPara="1" rIns="91425" wrap="square" tIns="45700">
            <a:spAutoFit/>
          </a:bodyPr>
          <a:lstStyle>
            <a:lvl1pPr lvl="0" algn="l">
              <a:lnSpc>
                <a:spcPct val="90000"/>
              </a:lnSpc>
              <a:spcBef>
                <a:spcPts val="0"/>
              </a:spcBef>
              <a:spcAft>
                <a:spcPts val="0"/>
              </a:spcAft>
              <a:buSzPts val="1400"/>
              <a:buNone/>
              <a:defRPr b="0" i="0" sz="4800">
                <a:solidFill>
                  <a:schemeClr val="lt1"/>
                </a:solidFill>
                <a:latin typeface="Helvetica Neue Light"/>
                <a:ea typeface="Helvetica Neue Light"/>
                <a:cs typeface="Helvetica Neue Light"/>
                <a:sym typeface="Helvetica Neue Light"/>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p:txBody>
      </p:sp>
      <p:sp>
        <p:nvSpPr>
          <p:cNvPr id="23" name="Google Shape;23;p18"/>
          <p:cNvSpPr txBox="1"/>
          <p:nvPr>
            <p:ph idx="1" type="subTitle"/>
          </p:nvPr>
        </p:nvSpPr>
        <p:spPr>
          <a:xfrm>
            <a:off x="4572000" y="4061661"/>
            <a:ext cx="6807200" cy="537968"/>
          </a:xfrm>
          <a:prstGeom prst="rect">
            <a:avLst/>
          </a:prstGeom>
          <a:noFill/>
          <a:ln>
            <a:noFill/>
          </a:ln>
        </p:spPr>
        <p:txBody>
          <a:bodyPr anchorCtr="0" anchor="t" bIns="45700" lIns="91425" spcFirstLastPara="1" rIns="91425" wrap="square" tIns="45700">
            <a:spAutoFit/>
          </a:bodyPr>
          <a:lstStyle>
            <a:lvl1pPr lvl="0" algn="l">
              <a:lnSpc>
                <a:spcPct val="90000"/>
              </a:lnSpc>
              <a:spcBef>
                <a:spcPts val="0"/>
              </a:spcBef>
              <a:spcAft>
                <a:spcPts val="0"/>
              </a:spcAft>
              <a:buSzPts val="2970"/>
              <a:buNone/>
              <a:defRPr b="0" i="0" sz="3200">
                <a:solidFill>
                  <a:srgbClr val="FFFFFF"/>
                </a:solidFill>
                <a:latin typeface="Helvetica Neue Light"/>
                <a:ea typeface="Helvetica Neue Light"/>
                <a:cs typeface="Helvetica Neue Light"/>
                <a:sym typeface="Helvetica Neue Light"/>
              </a:defRPr>
            </a:lvl1pPr>
            <a:lvl2pPr lvl="1" algn="ctr">
              <a:lnSpc>
                <a:spcPct val="90000"/>
              </a:lnSpc>
              <a:spcBef>
                <a:spcPts val="538"/>
              </a:spcBef>
              <a:spcAft>
                <a:spcPts val="0"/>
              </a:spcAft>
              <a:buSzPts val="1800"/>
              <a:buNone/>
              <a:defRPr>
                <a:solidFill>
                  <a:srgbClr val="888888"/>
                </a:solidFill>
              </a:defRPr>
            </a:lvl2pPr>
            <a:lvl3pPr lvl="2" algn="ctr">
              <a:lnSpc>
                <a:spcPct val="90000"/>
              </a:lnSpc>
              <a:spcBef>
                <a:spcPts val="538"/>
              </a:spcBef>
              <a:spcAft>
                <a:spcPts val="0"/>
              </a:spcAft>
              <a:buSzPts val="1440"/>
              <a:buNone/>
              <a:defRPr>
                <a:solidFill>
                  <a:srgbClr val="888888"/>
                </a:solidFill>
              </a:defRPr>
            </a:lvl3pPr>
            <a:lvl4pPr lvl="3" algn="ctr">
              <a:lnSpc>
                <a:spcPct val="100000"/>
              </a:lnSpc>
              <a:spcBef>
                <a:spcPts val="538"/>
              </a:spcBef>
              <a:spcAft>
                <a:spcPts val="0"/>
              </a:spcAft>
              <a:buSzPts val="2600"/>
              <a:buNone/>
              <a:defRPr>
                <a:solidFill>
                  <a:srgbClr val="888888"/>
                </a:solidFill>
              </a:defRPr>
            </a:lvl4pPr>
            <a:lvl5pPr lvl="4" algn="ctr">
              <a:lnSpc>
                <a:spcPct val="100000"/>
              </a:lnSpc>
              <a:spcBef>
                <a:spcPts val="520"/>
              </a:spcBef>
              <a:spcAft>
                <a:spcPts val="0"/>
              </a:spcAft>
              <a:buSzPts val="1400"/>
              <a:buNone/>
              <a:defRPr>
                <a:solidFill>
                  <a:srgbClr val="888888"/>
                </a:solidFill>
              </a:defRPr>
            </a:lvl5pPr>
            <a:lvl6pPr lvl="5" algn="ctr">
              <a:lnSpc>
                <a:spcPct val="100000"/>
              </a:lnSpc>
              <a:spcBef>
                <a:spcPts val="533"/>
              </a:spcBef>
              <a:spcAft>
                <a:spcPts val="0"/>
              </a:spcAft>
              <a:buSzPts val="2667"/>
              <a:buNone/>
              <a:defRPr>
                <a:solidFill>
                  <a:srgbClr val="888888"/>
                </a:solidFill>
              </a:defRPr>
            </a:lvl6pPr>
            <a:lvl7pPr lvl="6" algn="ctr">
              <a:lnSpc>
                <a:spcPct val="100000"/>
              </a:lnSpc>
              <a:spcBef>
                <a:spcPts val="533"/>
              </a:spcBef>
              <a:spcAft>
                <a:spcPts val="0"/>
              </a:spcAft>
              <a:buSzPts val="2667"/>
              <a:buNone/>
              <a:defRPr>
                <a:solidFill>
                  <a:srgbClr val="888888"/>
                </a:solidFill>
              </a:defRPr>
            </a:lvl7pPr>
            <a:lvl8pPr lvl="7" algn="ctr">
              <a:lnSpc>
                <a:spcPct val="100000"/>
              </a:lnSpc>
              <a:spcBef>
                <a:spcPts val="533"/>
              </a:spcBef>
              <a:spcAft>
                <a:spcPts val="0"/>
              </a:spcAft>
              <a:buSzPts val="2667"/>
              <a:buNone/>
              <a:defRPr>
                <a:solidFill>
                  <a:srgbClr val="888888"/>
                </a:solidFill>
              </a:defRPr>
            </a:lvl8pPr>
            <a:lvl9pPr lvl="8" algn="ctr">
              <a:lnSpc>
                <a:spcPct val="100000"/>
              </a:lnSpc>
              <a:spcBef>
                <a:spcPts val="533"/>
              </a:spcBef>
              <a:spcAft>
                <a:spcPts val="0"/>
              </a:spcAft>
              <a:buSzPts val="2667"/>
              <a:buNone/>
              <a:defRPr>
                <a:solidFill>
                  <a:srgbClr val="888888"/>
                </a:solidFill>
              </a:defRPr>
            </a:lvl9pPr>
          </a:lstStyle>
          <a:p/>
        </p:txBody>
      </p:sp>
      <p:sp>
        <p:nvSpPr>
          <p:cNvPr id="24" name="Google Shape;24;p18"/>
          <p:cNvSpPr txBox="1"/>
          <p:nvPr>
            <p:ph idx="2" type="body"/>
          </p:nvPr>
        </p:nvSpPr>
        <p:spPr>
          <a:xfrm>
            <a:off x="4572001" y="5196418"/>
            <a:ext cx="5499100" cy="512233"/>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538"/>
              </a:spcBef>
              <a:spcAft>
                <a:spcPts val="0"/>
              </a:spcAft>
              <a:buSzPts val="2970"/>
              <a:buFont typeface="Helvetica Neue Light"/>
              <a:buNone/>
              <a:defRPr>
                <a:solidFill>
                  <a:schemeClr val="lt1"/>
                </a:solidFill>
              </a:defRPr>
            </a:lvl1pPr>
            <a:lvl2pPr indent="-342900" lvl="1" marL="914400" algn="l">
              <a:lnSpc>
                <a:spcPct val="90000"/>
              </a:lnSpc>
              <a:spcBef>
                <a:spcPts val="538"/>
              </a:spcBef>
              <a:spcAft>
                <a:spcPts val="0"/>
              </a:spcAft>
              <a:buSzPts val="1800"/>
              <a:buChar char="–"/>
              <a:defRPr>
                <a:solidFill>
                  <a:schemeClr val="lt1"/>
                </a:solidFill>
              </a:defRPr>
            </a:lvl2pPr>
            <a:lvl3pPr indent="-320039" lvl="2" marL="1371600" algn="l">
              <a:lnSpc>
                <a:spcPct val="90000"/>
              </a:lnSpc>
              <a:spcBef>
                <a:spcPts val="538"/>
              </a:spcBef>
              <a:spcAft>
                <a:spcPts val="0"/>
              </a:spcAft>
              <a:buSzPts val="1440"/>
              <a:buChar char="▪"/>
              <a:defRPr>
                <a:solidFill>
                  <a:schemeClr val="lt1"/>
                </a:solidFill>
              </a:defRPr>
            </a:lvl3pPr>
            <a:lvl4pPr indent="-393700" lvl="3" marL="1828800" algn="l">
              <a:lnSpc>
                <a:spcPct val="100000"/>
              </a:lnSpc>
              <a:spcBef>
                <a:spcPts val="538"/>
              </a:spcBef>
              <a:spcAft>
                <a:spcPts val="0"/>
              </a:spcAft>
              <a:buSzPts val="2600"/>
              <a:buChar char="o"/>
              <a:defRPr>
                <a:solidFill>
                  <a:schemeClr val="lt1"/>
                </a:solidFill>
              </a:defRPr>
            </a:lvl4pPr>
            <a:lvl5pPr indent="-228600" lvl="4" marL="2286000" algn="l">
              <a:lnSpc>
                <a:spcPct val="100000"/>
              </a:lnSpc>
              <a:spcBef>
                <a:spcPts val="520"/>
              </a:spcBef>
              <a:spcAft>
                <a:spcPts val="0"/>
              </a:spcAft>
              <a:buSzPts val="1400"/>
              <a:buNone/>
              <a:defRPr>
                <a:solidFill>
                  <a:schemeClr val="lt1"/>
                </a:solidFill>
              </a:defRPr>
            </a:lvl5pPr>
            <a:lvl6pPr indent="-397954" lvl="5" marL="2743200" algn="l">
              <a:lnSpc>
                <a:spcPct val="100000"/>
              </a:lnSpc>
              <a:spcBef>
                <a:spcPts val="533"/>
              </a:spcBef>
              <a:spcAft>
                <a:spcPts val="0"/>
              </a:spcAft>
              <a:buSzPts val="2667"/>
              <a:buChar char="•"/>
              <a:defRPr/>
            </a:lvl6pPr>
            <a:lvl7pPr indent="-397954" lvl="6" marL="3200400" algn="l">
              <a:lnSpc>
                <a:spcPct val="100000"/>
              </a:lnSpc>
              <a:spcBef>
                <a:spcPts val="533"/>
              </a:spcBef>
              <a:spcAft>
                <a:spcPts val="0"/>
              </a:spcAft>
              <a:buSzPts val="2667"/>
              <a:buChar char="•"/>
              <a:defRPr/>
            </a:lvl7pPr>
            <a:lvl8pPr indent="-397954" lvl="7" marL="3657600" algn="l">
              <a:lnSpc>
                <a:spcPct val="100000"/>
              </a:lnSpc>
              <a:spcBef>
                <a:spcPts val="533"/>
              </a:spcBef>
              <a:spcAft>
                <a:spcPts val="0"/>
              </a:spcAft>
              <a:buSzPts val="2667"/>
              <a:buChar char="•"/>
              <a:defRPr/>
            </a:lvl8pPr>
            <a:lvl9pPr indent="-397954" lvl="8" marL="4114800" algn="l">
              <a:lnSpc>
                <a:spcPct val="100000"/>
              </a:lnSpc>
              <a:spcBef>
                <a:spcPts val="533"/>
              </a:spcBef>
              <a:spcAft>
                <a:spcPts val="0"/>
              </a:spcAft>
              <a:buSzPts val="2667"/>
              <a:buChar char="•"/>
              <a:defRPr/>
            </a:lvl9pPr>
          </a:lstStyle>
          <a:p/>
        </p:txBody>
      </p:sp>
      <p:pic>
        <p:nvPicPr>
          <p:cNvPr descr="Logo&#10;&#10;Description automatically generated" id="25" name="Google Shape;25;p18"/>
          <p:cNvPicPr preferRelativeResize="0"/>
          <p:nvPr/>
        </p:nvPicPr>
        <p:blipFill rotWithShape="1">
          <a:blip r:embed="rId3">
            <a:alphaModFix/>
          </a:blip>
          <a:srcRect b="0" l="0" r="0" t="0"/>
          <a:stretch/>
        </p:blipFill>
        <p:spPr>
          <a:xfrm>
            <a:off x="636457" y="2630348"/>
            <a:ext cx="3044955" cy="695220"/>
          </a:xfrm>
          <a:prstGeom prst="rect">
            <a:avLst/>
          </a:prstGeom>
          <a:noFill/>
          <a:ln>
            <a:noFill/>
          </a:ln>
        </p:spPr>
      </p:pic>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Standard Layout">
  <p:cSld name="1_Standard Layout">
    <p:spTree>
      <p:nvGrpSpPr>
        <p:cNvPr id="26" name="Shape 26"/>
        <p:cNvGrpSpPr/>
        <p:nvPr/>
      </p:nvGrpSpPr>
      <p:grpSpPr>
        <a:xfrm>
          <a:off x="0" y="0"/>
          <a:ext cx="0" cy="0"/>
          <a:chOff x="0" y="0"/>
          <a:chExt cx="0" cy="0"/>
        </a:xfrm>
      </p:grpSpPr>
      <p:sp>
        <p:nvSpPr>
          <p:cNvPr id="27" name="Google Shape;27;p19"/>
          <p:cNvSpPr txBox="1"/>
          <p:nvPr>
            <p:ph type="title"/>
          </p:nvPr>
        </p:nvSpPr>
        <p:spPr>
          <a:xfrm>
            <a:off x="406400" y="422275"/>
            <a:ext cx="8534400" cy="687388"/>
          </a:xfrm>
          <a:prstGeom prst="rect">
            <a:avLst/>
          </a:prstGeom>
          <a:noFill/>
          <a:ln>
            <a:noFill/>
          </a:ln>
        </p:spPr>
        <p:txBody>
          <a:bodyPr anchorCtr="0" anchor="b" bIns="45700" lIns="91425" spcFirstLastPara="1" rIns="91425" wrap="square" tIns="45700">
            <a:spAutoFit/>
          </a:bodyPr>
          <a:lstStyle>
            <a:lvl1pPr lvl="0" algn="l">
              <a:lnSpc>
                <a:spcPct val="90000"/>
              </a:lnSpc>
              <a:spcBef>
                <a:spcPts val="0"/>
              </a:spcBef>
              <a:spcAft>
                <a:spcPts val="0"/>
              </a:spcAft>
              <a:buSzPts val="1400"/>
              <a:buNone/>
              <a:defRPr>
                <a:solidFill>
                  <a:schemeClr val="accent2"/>
                </a:solidFill>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p:txBody>
      </p:sp>
      <p:sp>
        <p:nvSpPr>
          <p:cNvPr id="28" name="Google Shape;28;p19"/>
          <p:cNvSpPr txBox="1"/>
          <p:nvPr>
            <p:ph idx="1" type="body"/>
          </p:nvPr>
        </p:nvSpPr>
        <p:spPr>
          <a:xfrm>
            <a:off x="406399" y="1473913"/>
            <a:ext cx="11383839" cy="4515812"/>
          </a:xfrm>
          <a:prstGeom prst="rect">
            <a:avLst/>
          </a:prstGeom>
          <a:noFill/>
          <a:ln>
            <a:noFill/>
          </a:ln>
        </p:spPr>
        <p:txBody>
          <a:bodyPr anchorCtr="0" anchor="t" bIns="45700" lIns="91425" spcFirstLastPara="1" rIns="91425" wrap="square" tIns="45700">
            <a:noAutofit/>
          </a:bodyPr>
          <a:lstStyle>
            <a:lvl1pPr indent="-417194" lvl="0" marL="457200" algn="l">
              <a:lnSpc>
                <a:spcPct val="90000"/>
              </a:lnSpc>
              <a:spcBef>
                <a:spcPts val="538"/>
              </a:spcBef>
              <a:spcAft>
                <a:spcPts val="0"/>
              </a:spcAft>
              <a:buSzPts val="2970"/>
              <a:buChar char="▪"/>
              <a:defRPr b="0" i="0">
                <a:latin typeface="Helvetica Neue Light"/>
                <a:ea typeface="Helvetica Neue Light"/>
                <a:cs typeface="Helvetica Neue Light"/>
                <a:sym typeface="Helvetica Neue Light"/>
              </a:defRPr>
            </a:lvl1pPr>
            <a:lvl2pPr indent="-342900" lvl="1" marL="914400" algn="l">
              <a:lnSpc>
                <a:spcPct val="100000"/>
              </a:lnSpc>
              <a:spcBef>
                <a:spcPts val="538"/>
              </a:spcBef>
              <a:spcAft>
                <a:spcPts val="0"/>
              </a:spcAft>
              <a:buSzPts val="1800"/>
              <a:buChar char="–"/>
              <a:defRPr b="0" i="0">
                <a:latin typeface="Helvetica Neue Light"/>
                <a:ea typeface="Helvetica Neue Light"/>
                <a:cs typeface="Helvetica Neue Light"/>
                <a:sym typeface="Helvetica Neue Light"/>
              </a:defRPr>
            </a:lvl2pPr>
            <a:lvl3pPr indent="-320039" lvl="2" marL="1371600" algn="l">
              <a:lnSpc>
                <a:spcPct val="100000"/>
              </a:lnSpc>
              <a:spcBef>
                <a:spcPts val="538"/>
              </a:spcBef>
              <a:spcAft>
                <a:spcPts val="0"/>
              </a:spcAft>
              <a:buSzPts val="1440"/>
              <a:buChar char="▪"/>
              <a:defRPr b="0" i="0" sz="2400">
                <a:latin typeface="Helvetica Neue Light"/>
                <a:ea typeface="Helvetica Neue Light"/>
                <a:cs typeface="Helvetica Neue Light"/>
                <a:sym typeface="Helvetica Neue Light"/>
              </a:defRPr>
            </a:lvl3pPr>
            <a:lvl4pPr indent="-393700" lvl="3" marL="1828800" algn="l">
              <a:lnSpc>
                <a:spcPct val="100000"/>
              </a:lnSpc>
              <a:spcBef>
                <a:spcPts val="538"/>
              </a:spcBef>
              <a:spcAft>
                <a:spcPts val="0"/>
              </a:spcAft>
              <a:buSzPts val="2600"/>
              <a:buFont typeface="Noto Sans Symbols"/>
              <a:buChar char="▪"/>
              <a:defRPr b="0" i="0" sz="2133">
                <a:latin typeface="Helvetica Neue Light"/>
                <a:ea typeface="Helvetica Neue Light"/>
                <a:cs typeface="Helvetica Neue Light"/>
                <a:sym typeface="Helvetica Neue Light"/>
              </a:defRPr>
            </a:lvl4pPr>
            <a:lvl5pPr indent="-317500" lvl="4" marL="2286000" algn="l">
              <a:lnSpc>
                <a:spcPct val="100000"/>
              </a:lnSpc>
              <a:spcBef>
                <a:spcPts val="520"/>
              </a:spcBef>
              <a:spcAft>
                <a:spcPts val="0"/>
              </a:spcAft>
              <a:buSzPts val="1400"/>
              <a:buFont typeface="Arial"/>
              <a:buChar char="•"/>
              <a:defRPr b="0" i="0" sz="2133">
                <a:latin typeface="Helvetica Neue Light"/>
                <a:ea typeface="Helvetica Neue Light"/>
                <a:cs typeface="Helvetica Neue Light"/>
                <a:sym typeface="Helvetica Neue Light"/>
              </a:defRPr>
            </a:lvl5pPr>
            <a:lvl6pPr indent="-397954" lvl="5" marL="2743200" algn="l">
              <a:lnSpc>
                <a:spcPct val="100000"/>
              </a:lnSpc>
              <a:spcBef>
                <a:spcPts val="533"/>
              </a:spcBef>
              <a:spcAft>
                <a:spcPts val="0"/>
              </a:spcAft>
              <a:buSzPts val="2667"/>
              <a:buChar char="•"/>
              <a:defRPr/>
            </a:lvl6pPr>
            <a:lvl7pPr indent="-397954" lvl="6" marL="3200400" algn="l">
              <a:lnSpc>
                <a:spcPct val="100000"/>
              </a:lnSpc>
              <a:spcBef>
                <a:spcPts val="533"/>
              </a:spcBef>
              <a:spcAft>
                <a:spcPts val="0"/>
              </a:spcAft>
              <a:buSzPts val="2667"/>
              <a:buChar char="•"/>
              <a:defRPr/>
            </a:lvl7pPr>
            <a:lvl8pPr indent="-397954" lvl="7" marL="3657600" algn="l">
              <a:lnSpc>
                <a:spcPct val="100000"/>
              </a:lnSpc>
              <a:spcBef>
                <a:spcPts val="533"/>
              </a:spcBef>
              <a:spcAft>
                <a:spcPts val="0"/>
              </a:spcAft>
              <a:buSzPts val="2667"/>
              <a:buChar char="•"/>
              <a:defRPr/>
            </a:lvl8pPr>
            <a:lvl9pPr indent="-397954" lvl="8" marL="4114800" algn="l">
              <a:lnSpc>
                <a:spcPct val="100000"/>
              </a:lnSpc>
              <a:spcBef>
                <a:spcPts val="533"/>
              </a:spcBef>
              <a:spcAft>
                <a:spcPts val="0"/>
              </a:spcAft>
              <a:buSzPts val="2667"/>
              <a:buChar char="•"/>
              <a:defRPr/>
            </a:lvl9pPr>
          </a:lstStyle>
          <a:p/>
        </p:txBody>
      </p:sp>
      <p:sp>
        <p:nvSpPr>
          <p:cNvPr id="29" name="Google Shape;29;p19"/>
          <p:cNvSpPr txBox="1"/>
          <p:nvPr>
            <p:ph idx="11" type="ftr"/>
          </p:nvPr>
        </p:nvSpPr>
        <p:spPr>
          <a:xfrm>
            <a:off x="3271838" y="6311900"/>
            <a:ext cx="5676900" cy="37465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Clr>
                <a:srgbClr val="888888"/>
              </a:buClr>
              <a:buSzPts val="1400"/>
              <a:buFont typeface="Helvetica Neue Light"/>
              <a:buNone/>
              <a:defRPr/>
            </a:lvl1pPr>
            <a:lvl2pPr lvl="1" algn="l">
              <a:spcBef>
                <a:spcPts val="0"/>
              </a:spcBef>
              <a:spcAft>
                <a:spcPts val="0"/>
              </a:spcAft>
              <a:buClr>
                <a:schemeClr val="dk1"/>
              </a:buClr>
              <a:buSzPts val="1400"/>
              <a:buNone/>
              <a:defRPr/>
            </a:lvl2pPr>
            <a:lvl3pPr lvl="2" algn="l">
              <a:spcBef>
                <a:spcPts val="0"/>
              </a:spcBef>
              <a:spcAft>
                <a:spcPts val="0"/>
              </a:spcAft>
              <a:buClr>
                <a:schemeClr val="dk1"/>
              </a:buClr>
              <a:buSzPts val="1400"/>
              <a:buNone/>
              <a:defRPr/>
            </a:lvl3pPr>
            <a:lvl4pPr lvl="3" algn="l">
              <a:spcBef>
                <a:spcPts val="0"/>
              </a:spcBef>
              <a:spcAft>
                <a:spcPts val="0"/>
              </a:spcAft>
              <a:buClr>
                <a:schemeClr val="dk1"/>
              </a:buClr>
              <a:buSzPts val="1400"/>
              <a:buNone/>
              <a:defRPr/>
            </a:lvl4pPr>
            <a:lvl5pPr lvl="4" algn="l">
              <a:spcBef>
                <a:spcPts val="0"/>
              </a:spcBef>
              <a:spcAft>
                <a:spcPts val="0"/>
              </a:spcAft>
              <a:buClr>
                <a:schemeClr val="dk1"/>
              </a:buClr>
              <a:buSzPts val="1400"/>
              <a:buNone/>
              <a:defRPr/>
            </a:lvl5pPr>
            <a:lvl6pPr lvl="5" algn="l">
              <a:spcBef>
                <a:spcPts val="0"/>
              </a:spcBef>
              <a:spcAft>
                <a:spcPts val="0"/>
              </a:spcAft>
              <a:buClr>
                <a:schemeClr val="dk1"/>
              </a:buClr>
              <a:buSzPts val="1400"/>
              <a:buNone/>
              <a:defRPr/>
            </a:lvl6pPr>
            <a:lvl7pPr lvl="6" algn="l">
              <a:spcBef>
                <a:spcPts val="0"/>
              </a:spcBef>
              <a:spcAft>
                <a:spcPts val="0"/>
              </a:spcAft>
              <a:buClr>
                <a:schemeClr val="dk1"/>
              </a:buClr>
              <a:buSzPts val="1400"/>
              <a:buNone/>
              <a:defRPr/>
            </a:lvl7pPr>
            <a:lvl8pPr lvl="7" algn="l">
              <a:spcBef>
                <a:spcPts val="0"/>
              </a:spcBef>
              <a:spcAft>
                <a:spcPts val="0"/>
              </a:spcAft>
              <a:buClr>
                <a:schemeClr val="dk1"/>
              </a:buClr>
              <a:buSzPts val="1400"/>
              <a:buNone/>
              <a:defRPr/>
            </a:lvl8pPr>
            <a:lvl9pPr lvl="8" algn="l">
              <a:spcBef>
                <a:spcPts val="0"/>
              </a:spcBef>
              <a:spcAft>
                <a:spcPts val="0"/>
              </a:spcAft>
              <a:buClr>
                <a:schemeClr val="dk1"/>
              </a:buClr>
              <a:buSzPts val="1400"/>
              <a:buNone/>
              <a:defRPr/>
            </a:lvl9pPr>
          </a:lstStyle>
          <a:p/>
        </p:txBody>
      </p:sp>
      <p:sp>
        <p:nvSpPr>
          <p:cNvPr id="30" name="Google Shape;30;p19"/>
          <p:cNvSpPr txBox="1"/>
          <p:nvPr>
            <p:ph idx="12" type="sldNum"/>
          </p:nvPr>
        </p:nvSpPr>
        <p:spPr>
          <a:xfrm>
            <a:off x="10847388" y="6319838"/>
            <a:ext cx="938212" cy="366712"/>
          </a:xfrm>
          <a:prstGeom prst="rect">
            <a:avLst/>
          </a:prstGeom>
          <a:noFill/>
          <a:ln>
            <a:noFill/>
          </a:ln>
        </p:spPr>
        <p:txBody>
          <a:bodyPr anchorCtr="0" anchor="ctr" bIns="45700" lIns="91425" spcFirstLastPara="1" rIns="91425" wrap="square" tIns="45700">
            <a:noAutofit/>
          </a:bodyPr>
          <a:lstStyle>
            <a:lvl1pPr indent="0" lvl="0" marL="0" marR="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1pPr>
            <a:lvl2pPr indent="0" lvl="1" marL="0" marR="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2pPr>
            <a:lvl3pPr indent="0" lvl="2" marL="0" marR="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3pPr>
            <a:lvl4pPr indent="0" lvl="3" marL="0" marR="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4pPr>
            <a:lvl5pPr indent="0" lvl="4" marL="0" marR="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5pPr>
            <a:lvl6pPr indent="0" lvl="5" marL="0" marR="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6pPr>
            <a:lvl7pPr indent="0" lvl="6" marL="0" marR="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7pPr>
            <a:lvl8pPr indent="0" lvl="7" marL="0" marR="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8pPr>
            <a:lvl9pPr indent="0" lvl="8" marL="0" marR="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andard Layout">
  <p:cSld name="Standard Layout">
    <p:spTree>
      <p:nvGrpSpPr>
        <p:cNvPr id="31" name="Shape 31"/>
        <p:cNvGrpSpPr/>
        <p:nvPr/>
      </p:nvGrpSpPr>
      <p:grpSpPr>
        <a:xfrm>
          <a:off x="0" y="0"/>
          <a:ext cx="0" cy="0"/>
          <a:chOff x="0" y="0"/>
          <a:chExt cx="0" cy="0"/>
        </a:xfrm>
      </p:grpSpPr>
      <p:sp>
        <p:nvSpPr>
          <p:cNvPr id="32" name="Google Shape;32;p20"/>
          <p:cNvSpPr txBox="1"/>
          <p:nvPr>
            <p:ph type="title"/>
          </p:nvPr>
        </p:nvSpPr>
        <p:spPr>
          <a:xfrm>
            <a:off x="406400" y="422275"/>
            <a:ext cx="8534400" cy="687388"/>
          </a:xfrm>
          <a:prstGeom prst="rect">
            <a:avLst/>
          </a:prstGeom>
          <a:noFill/>
          <a:ln>
            <a:noFill/>
          </a:ln>
        </p:spPr>
        <p:txBody>
          <a:bodyPr anchorCtr="0" anchor="b" bIns="45700" lIns="91425" spcFirstLastPara="1" rIns="91425" wrap="square" tIns="45700">
            <a:spAutoFit/>
          </a:bodyPr>
          <a:lstStyle>
            <a:lvl1pPr lvl="0" algn="l">
              <a:lnSpc>
                <a:spcPct val="90000"/>
              </a:lnSpc>
              <a:spcBef>
                <a:spcPts val="0"/>
              </a:spcBef>
              <a:spcAft>
                <a:spcPts val="0"/>
              </a:spcAft>
              <a:buSzPts val="1400"/>
              <a:buNone/>
              <a:defRPr>
                <a:solidFill>
                  <a:schemeClr val="accent2"/>
                </a:solidFill>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p:txBody>
      </p:sp>
      <p:sp>
        <p:nvSpPr>
          <p:cNvPr id="33" name="Google Shape;33;p20"/>
          <p:cNvSpPr txBox="1"/>
          <p:nvPr>
            <p:ph idx="1" type="body"/>
          </p:nvPr>
        </p:nvSpPr>
        <p:spPr>
          <a:xfrm>
            <a:off x="406399" y="1473913"/>
            <a:ext cx="11383839" cy="4515812"/>
          </a:xfrm>
          <a:prstGeom prst="rect">
            <a:avLst/>
          </a:prstGeom>
          <a:noFill/>
          <a:ln>
            <a:noFill/>
          </a:ln>
        </p:spPr>
        <p:txBody>
          <a:bodyPr anchorCtr="0" anchor="t" bIns="45700" lIns="91425" spcFirstLastPara="1" rIns="91425" wrap="square" tIns="45700">
            <a:noAutofit/>
          </a:bodyPr>
          <a:lstStyle>
            <a:lvl1pPr indent="-417194" lvl="0" marL="457200" algn="l">
              <a:lnSpc>
                <a:spcPct val="90000"/>
              </a:lnSpc>
              <a:spcBef>
                <a:spcPts val="538"/>
              </a:spcBef>
              <a:spcAft>
                <a:spcPts val="0"/>
              </a:spcAft>
              <a:buClr>
                <a:srgbClr val="262626"/>
              </a:buClr>
              <a:buSzPts val="2970"/>
              <a:buChar char="▪"/>
              <a:defRPr b="0" i="0">
                <a:latin typeface="Helvetica Neue Light"/>
                <a:ea typeface="Helvetica Neue Light"/>
                <a:cs typeface="Helvetica Neue Light"/>
                <a:sym typeface="Helvetica Neue Light"/>
              </a:defRPr>
            </a:lvl1pPr>
            <a:lvl2pPr indent="-342900" lvl="1" marL="914400" algn="l">
              <a:lnSpc>
                <a:spcPct val="100000"/>
              </a:lnSpc>
              <a:spcBef>
                <a:spcPts val="538"/>
              </a:spcBef>
              <a:spcAft>
                <a:spcPts val="0"/>
              </a:spcAft>
              <a:buClr>
                <a:srgbClr val="262626"/>
              </a:buClr>
              <a:buSzPts val="1800"/>
              <a:buChar char="–"/>
              <a:defRPr b="0" i="0">
                <a:latin typeface="Helvetica Neue Light"/>
                <a:ea typeface="Helvetica Neue Light"/>
                <a:cs typeface="Helvetica Neue Light"/>
                <a:sym typeface="Helvetica Neue Light"/>
              </a:defRPr>
            </a:lvl2pPr>
            <a:lvl3pPr indent="-350519" lvl="2" marL="1371600" algn="l">
              <a:lnSpc>
                <a:spcPct val="100000"/>
              </a:lnSpc>
              <a:spcBef>
                <a:spcPts val="538"/>
              </a:spcBef>
              <a:spcAft>
                <a:spcPts val="0"/>
              </a:spcAft>
              <a:buClr>
                <a:srgbClr val="262626"/>
              </a:buClr>
              <a:buSzPts val="1920"/>
              <a:buChar char="▪"/>
              <a:defRPr b="0" i="0" sz="2400">
                <a:latin typeface="Helvetica Neue Light"/>
                <a:ea typeface="Helvetica Neue Light"/>
                <a:cs typeface="Helvetica Neue Light"/>
                <a:sym typeface="Helvetica Neue Light"/>
              </a:defRPr>
            </a:lvl3pPr>
            <a:lvl4pPr indent="-364045" lvl="3" marL="1828800" algn="l">
              <a:lnSpc>
                <a:spcPct val="100000"/>
              </a:lnSpc>
              <a:spcBef>
                <a:spcPts val="538"/>
              </a:spcBef>
              <a:spcAft>
                <a:spcPts val="0"/>
              </a:spcAft>
              <a:buClr>
                <a:schemeClr val="dk1"/>
              </a:buClr>
              <a:buSzPts val="2133"/>
              <a:buFont typeface="Noto Sans Symbols"/>
              <a:buChar char="▪"/>
              <a:defRPr b="0" i="0" sz="2133">
                <a:latin typeface="Helvetica Neue Light"/>
                <a:ea typeface="Helvetica Neue Light"/>
                <a:cs typeface="Helvetica Neue Light"/>
                <a:sym typeface="Helvetica Neue Light"/>
              </a:defRPr>
            </a:lvl4pPr>
            <a:lvl5pPr indent="-364045" lvl="4" marL="2286000" algn="l">
              <a:lnSpc>
                <a:spcPct val="100000"/>
              </a:lnSpc>
              <a:spcBef>
                <a:spcPts val="427"/>
              </a:spcBef>
              <a:spcAft>
                <a:spcPts val="0"/>
              </a:spcAft>
              <a:buClr>
                <a:schemeClr val="dk1"/>
              </a:buClr>
              <a:buSzPts val="2133"/>
              <a:buFont typeface="Arial"/>
              <a:buChar char="•"/>
              <a:defRPr b="0" i="0" sz="2133">
                <a:latin typeface="Helvetica Neue Light"/>
                <a:ea typeface="Helvetica Neue Light"/>
                <a:cs typeface="Helvetica Neue Light"/>
                <a:sym typeface="Helvetica Neue Light"/>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34" name="Google Shape;34;p20"/>
          <p:cNvSpPr txBox="1"/>
          <p:nvPr>
            <p:ph idx="11" type="ftr"/>
          </p:nvPr>
        </p:nvSpPr>
        <p:spPr>
          <a:xfrm>
            <a:off x="3271838" y="6311900"/>
            <a:ext cx="5676900" cy="37465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Clr>
                <a:srgbClr val="888888"/>
              </a:buClr>
              <a:buSzPts val="1400"/>
              <a:buFont typeface="Helvetica Neue Light"/>
              <a:buNone/>
              <a:defRPr/>
            </a:lvl1pPr>
            <a:lvl2pPr lvl="1" algn="l">
              <a:spcBef>
                <a:spcPts val="0"/>
              </a:spcBef>
              <a:spcAft>
                <a:spcPts val="0"/>
              </a:spcAft>
              <a:buClr>
                <a:schemeClr val="dk1"/>
              </a:buClr>
              <a:buSzPts val="1400"/>
              <a:buFont typeface="Calibri"/>
              <a:buNone/>
              <a:defRPr/>
            </a:lvl2pPr>
            <a:lvl3pPr lvl="2" algn="l">
              <a:spcBef>
                <a:spcPts val="0"/>
              </a:spcBef>
              <a:spcAft>
                <a:spcPts val="0"/>
              </a:spcAft>
              <a:buClr>
                <a:schemeClr val="dk1"/>
              </a:buClr>
              <a:buSzPts val="1400"/>
              <a:buFont typeface="Calibri"/>
              <a:buNone/>
              <a:defRPr/>
            </a:lvl3pPr>
            <a:lvl4pPr lvl="3" algn="l">
              <a:spcBef>
                <a:spcPts val="0"/>
              </a:spcBef>
              <a:spcAft>
                <a:spcPts val="0"/>
              </a:spcAft>
              <a:buClr>
                <a:schemeClr val="dk1"/>
              </a:buClr>
              <a:buSzPts val="1400"/>
              <a:buFont typeface="Calibri"/>
              <a:buNone/>
              <a:defRPr/>
            </a:lvl4pPr>
            <a:lvl5pPr lvl="4" algn="l">
              <a:spcBef>
                <a:spcPts val="0"/>
              </a:spcBef>
              <a:spcAft>
                <a:spcPts val="0"/>
              </a:spcAft>
              <a:buClr>
                <a:schemeClr val="dk1"/>
              </a:buClr>
              <a:buSzPts val="1400"/>
              <a:buFont typeface="Calibri"/>
              <a:buNone/>
              <a:defRPr/>
            </a:lvl5pPr>
            <a:lvl6pPr lvl="5" algn="l">
              <a:spcBef>
                <a:spcPts val="0"/>
              </a:spcBef>
              <a:spcAft>
                <a:spcPts val="0"/>
              </a:spcAft>
              <a:buClr>
                <a:schemeClr val="dk1"/>
              </a:buClr>
              <a:buSzPts val="1400"/>
              <a:buFont typeface="Calibri"/>
              <a:buNone/>
              <a:defRPr/>
            </a:lvl6pPr>
            <a:lvl7pPr lvl="6" algn="l">
              <a:spcBef>
                <a:spcPts val="0"/>
              </a:spcBef>
              <a:spcAft>
                <a:spcPts val="0"/>
              </a:spcAft>
              <a:buClr>
                <a:schemeClr val="dk1"/>
              </a:buClr>
              <a:buSzPts val="1400"/>
              <a:buFont typeface="Calibri"/>
              <a:buNone/>
              <a:defRPr/>
            </a:lvl7pPr>
            <a:lvl8pPr lvl="7" algn="l">
              <a:spcBef>
                <a:spcPts val="0"/>
              </a:spcBef>
              <a:spcAft>
                <a:spcPts val="0"/>
              </a:spcAft>
              <a:buClr>
                <a:schemeClr val="dk1"/>
              </a:buClr>
              <a:buSzPts val="1400"/>
              <a:buFont typeface="Calibri"/>
              <a:buNone/>
              <a:defRPr/>
            </a:lvl8pPr>
            <a:lvl9pPr lvl="8" algn="l">
              <a:spcBef>
                <a:spcPts val="0"/>
              </a:spcBef>
              <a:spcAft>
                <a:spcPts val="0"/>
              </a:spcAft>
              <a:buClr>
                <a:schemeClr val="dk1"/>
              </a:buClr>
              <a:buSzPts val="1400"/>
              <a:buFont typeface="Calibri"/>
              <a:buNone/>
              <a:defRPr/>
            </a:lvl9pPr>
          </a:lstStyle>
          <a:p/>
        </p:txBody>
      </p:sp>
      <p:sp>
        <p:nvSpPr>
          <p:cNvPr id="35" name="Google Shape;35;p20"/>
          <p:cNvSpPr txBox="1"/>
          <p:nvPr>
            <p:ph idx="12" type="sldNum"/>
          </p:nvPr>
        </p:nvSpPr>
        <p:spPr>
          <a:xfrm>
            <a:off x="10847388" y="6319838"/>
            <a:ext cx="938212" cy="366712"/>
          </a:xfrm>
          <a:prstGeom prst="rect">
            <a:avLst/>
          </a:prstGeom>
          <a:noFill/>
          <a:ln>
            <a:noFill/>
          </a:ln>
        </p:spPr>
        <p:txBody>
          <a:bodyPr anchorCtr="0" anchor="ctr" bIns="45700" lIns="91425" spcFirstLastPara="1" rIns="91425" wrap="square" tIns="45700">
            <a:noAutofit/>
          </a:bodyPr>
          <a:lstStyle>
            <a:lvl1pPr indent="0" lvl="0" marL="0" marR="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1pPr>
            <a:lvl2pPr indent="0" lvl="1" marL="0" marR="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2pPr>
            <a:lvl3pPr indent="0" lvl="2" marL="0" marR="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3pPr>
            <a:lvl4pPr indent="0" lvl="3" marL="0" marR="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4pPr>
            <a:lvl5pPr indent="0" lvl="4" marL="0" marR="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5pPr>
            <a:lvl6pPr indent="0" lvl="5" marL="0" marR="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6pPr>
            <a:lvl7pPr indent="0" lvl="6" marL="0" marR="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7pPr>
            <a:lvl8pPr indent="0" lvl="7" marL="0" marR="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8pPr>
            <a:lvl9pPr indent="0" lvl="8" marL="0" marR="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type="title">
  <p:cSld name="TITLE">
    <p:spTree>
      <p:nvGrpSpPr>
        <p:cNvPr id="36" name="Shape 36"/>
        <p:cNvGrpSpPr/>
        <p:nvPr/>
      </p:nvGrpSpPr>
      <p:grpSpPr>
        <a:xfrm>
          <a:off x="0" y="0"/>
          <a:ext cx="0" cy="0"/>
          <a:chOff x="0" y="0"/>
          <a:chExt cx="0" cy="0"/>
        </a:xfrm>
      </p:grpSpPr>
      <p:sp>
        <p:nvSpPr>
          <p:cNvPr id="37" name="Google Shape;37;p21"/>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spAutoFit/>
          </a:bodyPr>
          <a:lstStyle>
            <a:lvl1pPr lvl="0" algn="ctr">
              <a:lnSpc>
                <a:spcPct val="90000"/>
              </a:lnSpc>
              <a:spcBef>
                <a:spcPts val="0"/>
              </a:spcBef>
              <a:spcAft>
                <a:spcPts val="0"/>
              </a:spcAft>
              <a:buSzPts val="1400"/>
              <a:buNone/>
              <a:defRPr sz="6000"/>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p:txBody>
      </p:sp>
      <p:sp>
        <p:nvSpPr>
          <p:cNvPr id="38" name="Google Shape;38;p21"/>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Autofit/>
          </a:bodyPr>
          <a:lstStyle>
            <a:lvl1pPr lvl="0" algn="ctr">
              <a:lnSpc>
                <a:spcPct val="90000"/>
              </a:lnSpc>
              <a:spcBef>
                <a:spcPts val="538"/>
              </a:spcBef>
              <a:spcAft>
                <a:spcPts val="0"/>
              </a:spcAft>
              <a:buClr>
                <a:srgbClr val="262626"/>
              </a:buClr>
              <a:buSzPts val="2640"/>
              <a:buNone/>
              <a:defRPr sz="2400"/>
            </a:lvl1pPr>
            <a:lvl2pPr lvl="1" algn="ctr">
              <a:lnSpc>
                <a:spcPct val="90000"/>
              </a:lnSpc>
              <a:spcBef>
                <a:spcPts val="538"/>
              </a:spcBef>
              <a:spcAft>
                <a:spcPts val="0"/>
              </a:spcAft>
              <a:buClr>
                <a:srgbClr val="262626"/>
              </a:buClr>
              <a:buSzPts val="2000"/>
              <a:buNone/>
              <a:defRPr sz="2000"/>
            </a:lvl2pPr>
            <a:lvl3pPr lvl="2" algn="ctr">
              <a:lnSpc>
                <a:spcPct val="90000"/>
              </a:lnSpc>
              <a:spcBef>
                <a:spcPts val="538"/>
              </a:spcBef>
              <a:spcAft>
                <a:spcPts val="0"/>
              </a:spcAft>
              <a:buClr>
                <a:srgbClr val="262626"/>
              </a:buClr>
              <a:buSzPts val="1440"/>
              <a:buNone/>
              <a:defRPr sz="1800"/>
            </a:lvl3pPr>
            <a:lvl4pPr lvl="3" algn="ctr">
              <a:lnSpc>
                <a:spcPct val="100000"/>
              </a:lnSpc>
              <a:spcBef>
                <a:spcPts val="538"/>
              </a:spcBef>
              <a:spcAft>
                <a:spcPts val="0"/>
              </a:spcAft>
              <a:buClr>
                <a:schemeClr val="dk1"/>
              </a:buClr>
              <a:buSzPts val="1600"/>
              <a:buNone/>
              <a:defRPr sz="1600"/>
            </a:lvl4pPr>
            <a:lvl5pPr lvl="4" algn="ctr">
              <a:lnSpc>
                <a:spcPct val="100000"/>
              </a:lnSpc>
              <a:spcBef>
                <a:spcPts val="320"/>
              </a:spcBef>
              <a:spcAft>
                <a:spcPts val="0"/>
              </a:spcAft>
              <a:buClr>
                <a:schemeClr val="dk1"/>
              </a:buClr>
              <a:buSzPts val="1600"/>
              <a:buNone/>
              <a:defRPr sz="1600"/>
            </a:lvl5pPr>
            <a:lvl6pPr lvl="5" algn="ctr">
              <a:lnSpc>
                <a:spcPct val="100000"/>
              </a:lnSpc>
              <a:spcBef>
                <a:spcPts val="320"/>
              </a:spcBef>
              <a:spcAft>
                <a:spcPts val="0"/>
              </a:spcAft>
              <a:buClr>
                <a:schemeClr val="dk1"/>
              </a:buClr>
              <a:buSzPts val="1600"/>
              <a:buNone/>
              <a:defRPr sz="1600"/>
            </a:lvl6pPr>
            <a:lvl7pPr lvl="6" algn="ctr">
              <a:lnSpc>
                <a:spcPct val="100000"/>
              </a:lnSpc>
              <a:spcBef>
                <a:spcPts val="320"/>
              </a:spcBef>
              <a:spcAft>
                <a:spcPts val="0"/>
              </a:spcAft>
              <a:buClr>
                <a:schemeClr val="dk1"/>
              </a:buClr>
              <a:buSzPts val="1600"/>
              <a:buNone/>
              <a:defRPr sz="1600"/>
            </a:lvl7pPr>
            <a:lvl8pPr lvl="7" algn="ctr">
              <a:lnSpc>
                <a:spcPct val="100000"/>
              </a:lnSpc>
              <a:spcBef>
                <a:spcPts val="320"/>
              </a:spcBef>
              <a:spcAft>
                <a:spcPts val="0"/>
              </a:spcAft>
              <a:buClr>
                <a:schemeClr val="dk1"/>
              </a:buClr>
              <a:buSzPts val="1600"/>
              <a:buNone/>
              <a:defRPr sz="1600"/>
            </a:lvl8pPr>
            <a:lvl9pPr lvl="8" algn="ctr">
              <a:lnSpc>
                <a:spcPct val="100000"/>
              </a:lnSpc>
              <a:spcBef>
                <a:spcPts val="320"/>
              </a:spcBef>
              <a:spcAft>
                <a:spcPts val="0"/>
              </a:spcAft>
              <a:buClr>
                <a:schemeClr val="dk1"/>
              </a:buClr>
              <a:buSzPts val="1600"/>
              <a:buNone/>
              <a:defRPr sz="1600"/>
            </a:lvl9pPr>
          </a:lstStyle>
          <a:p/>
        </p:txBody>
      </p:sp>
      <p:sp>
        <p:nvSpPr>
          <p:cNvPr id="39" name="Google Shape;39;p21"/>
          <p:cNvSpPr txBox="1"/>
          <p:nvPr>
            <p:ph idx="10" type="dt"/>
          </p:nvPr>
        </p:nvSpPr>
        <p:spPr>
          <a:xfrm>
            <a:off x="0" y="0"/>
            <a:ext cx="3000000" cy="30000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Clr>
                <a:schemeClr val="dk1"/>
              </a:buClr>
              <a:buSzPts val="1400"/>
              <a:buFont typeface="Calibri"/>
              <a:buNone/>
              <a:defRPr sz="1800">
                <a:solidFill>
                  <a:schemeClr val="dk1"/>
                </a:solidFill>
                <a:latin typeface="Calibri"/>
                <a:ea typeface="Calibri"/>
                <a:cs typeface="Calibri"/>
                <a:sym typeface="Calibri"/>
              </a:defRPr>
            </a:lvl1pPr>
            <a:lvl2pPr lvl="1" marR="0" rtl="0" algn="l">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40" name="Google Shape;40;p21"/>
          <p:cNvSpPr txBox="1"/>
          <p:nvPr>
            <p:ph idx="11" type="ftr"/>
          </p:nvPr>
        </p:nvSpPr>
        <p:spPr>
          <a:xfrm>
            <a:off x="3271838" y="6311900"/>
            <a:ext cx="5676900" cy="37465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Clr>
                <a:srgbClr val="888888"/>
              </a:buClr>
              <a:buSzPts val="1400"/>
              <a:buFont typeface="Helvetica Neue Light"/>
              <a:buNone/>
              <a:defRPr/>
            </a:lvl1pPr>
            <a:lvl2pPr lvl="1" algn="l">
              <a:spcBef>
                <a:spcPts val="0"/>
              </a:spcBef>
              <a:spcAft>
                <a:spcPts val="0"/>
              </a:spcAft>
              <a:buClr>
                <a:schemeClr val="dk1"/>
              </a:buClr>
              <a:buSzPts val="1400"/>
              <a:buFont typeface="Calibri"/>
              <a:buNone/>
              <a:defRPr/>
            </a:lvl2pPr>
            <a:lvl3pPr lvl="2" algn="l">
              <a:spcBef>
                <a:spcPts val="0"/>
              </a:spcBef>
              <a:spcAft>
                <a:spcPts val="0"/>
              </a:spcAft>
              <a:buClr>
                <a:schemeClr val="dk1"/>
              </a:buClr>
              <a:buSzPts val="1400"/>
              <a:buFont typeface="Calibri"/>
              <a:buNone/>
              <a:defRPr/>
            </a:lvl3pPr>
            <a:lvl4pPr lvl="3" algn="l">
              <a:spcBef>
                <a:spcPts val="0"/>
              </a:spcBef>
              <a:spcAft>
                <a:spcPts val="0"/>
              </a:spcAft>
              <a:buClr>
                <a:schemeClr val="dk1"/>
              </a:buClr>
              <a:buSzPts val="1400"/>
              <a:buFont typeface="Calibri"/>
              <a:buNone/>
              <a:defRPr/>
            </a:lvl4pPr>
            <a:lvl5pPr lvl="4" algn="l">
              <a:spcBef>
                <a:spcPts val="0"/>
              </a:spcBef>
              <a:spcAft>
                <a:spcPts val="0"/>
              </a:spcAft>
              <a:buClr>
                <a:schemeClr val="dk1"/>
              </a:buClr>
              <a:buSzPts val="1400"/>
              <a:buFont typeface="Calibri"/>
              <a:buNone/>
              <a:defRPr/>
            </a:lvl5pPr>
            <a:lvl6pPr lvl="5" algn="l">
              <a:spcBef>
                <a:spcPts val="0"/>
              </a:spcBef>
              <a:spcAft>
                <a:spcPts val="0"/>
              </a:spcAft>
              <a:buClr>
                <a:schemeClr val="dk1"/>
              </a:buClr>
              <a:buSzPts val="1400"/>
              <a:buFont typeface="Calibri"/>
              <a:buNone/>
              <a:defRPr/>
            </a:lvl6pPr>
            <a:lvl7pPr lvl="6" algn="l">
              <a:spcBef>
                <a:spcPts val="0"/>
              </a:spcBef>
              <a:spcAft>
                <a:spcPts val="0"/>
              </a:spcAft>
              <a:buClr>
                <a:schemeClr val="dk1"/>
              </a:buClr>
              <a:buSzPts val="1400"/>
              <a:buFont typeface="Calibri"/>
              <a:buNone/>
              <a:defRPr/>
            </a:lvl7pPr>
            <a:lvl8pPr lvl="7" algn="l">
              <a:spcBef>
                <a:spcPts val="0"/>
              </a:spcBef>
              <a:spcAft>
                <a:spcPts val="0"/>
              </a:spcAft>
              <a:buClr>
                <a:schemeClr val="dk1"/>
              </a:buClr>
              <a:buSzPts val="1400"/>
              <a:buFont typeface="Calibri"/>
              <a:buNone/>
              <a:defRPr/>
            </a:lvl8pPr>
            <a:lvl9pPr lvl="8" algn="l">
              <a:spcBef>
                <a:spcPts val="0"/>
              </a:spcBef>
              <a:spcAft>
                <a:spcPts val="0"/>
              </a:spcAft>
              <a:buClr>
                <a:schemeClr val="dk1"/>
              </a:buClr>
              <a:buSzPts val="1400"/>
              <a:buFont typeface="Calibri"/>
              <a:buNone/>
              <a:defRPr/>
            </a:lvl9pPr>
          </a:lstStyle>
          <a:p/>
        </p:txBody>
      </p:sp>
      <p:sp>
        <p:nvSpPr>
          <p:cNvPr id="41" name="Google Shape;41;p21"/>
          <p:cNvSpPr txBox="1"/>
          <p:nvPr>
            <p:ph idx="12" type="sldNum"/>
          </p:nvPr>
        </p:nvSpPr>
        <p:spPr>
          <a:xfrm>
            <a:off x="10847388" y="6319838"/>
            <a:ext cx="938212" cy="366712"/>
          </a:xfrm>
          <a:prstGeom prst="rect">
            <a:avLst/>
          </a:prstGeom>
          <a:noFill/>
          <a:ln>
            <a:noFill/>
          </a:ln>
        </p:spPr>
        <p:txBody>
          <a:bodyPr anchorCtr="0" anchor="ctr" bIns="45700" lIns="91425" spcFirstLastPara="1" rIns="91425" wrap="square" tIns="45700">
            <a:noAutofit/>
          </a:bodyPr>
          <a:lstStyle>
            <a:lvl1pPr indent="0" lvl="0" marL="0" marR="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1pPr>
            <a:lvl2pPr indent="0" lvl="1" marL="0" marR="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2pPr>
            <a:lvl3pPr indent="0" lvl="2" marL="0" marR="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3pPr>
            <a:lvl4pPr indent="0" lvl="3" marL="0" marR="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4pPr>
            <a:lvl5pPr indent="0" lvl="4" marL="0" marR="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5pPr>
            <a:lvl6pPr indent="0" lvl="5" marL="0" marR="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6pPr>
            <a:lvl7pPr indent="0" lvl="6" marL="0" marR="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7pPr>
            <a:lvl8pPr indent="0" lvl="7" marL="0" marR="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8pPr>
            <a:lvl9pPr indent="0" lvl="8" marL="0" marR="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Closing Slide" showMasterSp="0">
  <p:cSld name="1_Closing Slide">
    <p:spTree>
      <p:nvGrpSpPr>
        <p:cNvPr id="42" name="Shape 42"/>
        <p:cNvGrpSpPr/>
        <p:nvPr/>
      </p:nvGrpSpPr>
      <p:grpSpPr>
        <a:xfrm>
          <a:off x="0" y="0"/>
          <a:ext cx="0" cy="0"/>
          <a:chOff x="0" y="0"/>
          <a:chExt cx="0" cy="0"/>
        </a:xfrm>
      </p:grpSpPr>
      <p:sp>
        <p:nvSpPr>
          <p:cNvPr id="43" name="Google Shape;43;p22"/>
          <p:cNvSpPr/>
          <p:nvPr/>
        </p:nvSpPr>
        <p:spPr>
          <a:xfrm>
            <a:off x="0" y="-1"/>
            <a:ext cx="12192000" cy="6080899"/>
          </a:xfrm>
          <a:prstGeom prst="rect">
            <a:avLst/>
          </a:prstGeom>
          <a:solidFill>
            <a:srgbClr val="EDF2F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Arial"/>
              <a:ea typeface="Arial"/>
              <a:cs typeface="Arial"/>
              <a:sym typeface="Arial"/>
            </a:endParaRPr>
          </a:p>
        </p:txBody>
      </p:sp>
      <p:sp>
        <p:nvSpPr>
          <p:cNvPr id="44" name="Google Shape;44;p22"/>
          <p:cNvSpPr txBox="1"/>
          <p:nvPr/>
        </p:nvSpPr>
        <p:spPr>
          <a:xfrm>
            <a:off x="1174750" y="6389688"/>
            <a:ext cx="10552113" cy="27699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it-IT" sz="1200">
                <a:solidFill>
                  <a:srgbClr val="3B3838"/>
                </a:solidFill>
                <a:latin typeface="Helvetica Neue Light"/>
                <a:ea typeface="Helvetica Neue Light"/>
                <a:cs typeface="Helvetica Neue Light"/>
                <a:sym typeface="Helvetica Neue Light"/>
              </a:rPr>
              <a:t>This project has received funding from European Union’s  Horizon 2020 Research and Innovation Programme under Grant Agreement No 101004480.</a:t>
            </a:r>
            <a:endParaRPr/>
          </a:p>
        </p:txBody>
      </p:sp>
      <p:pic>
        <p:nvPicPr>
          <p:cNvPr id="45" name="Google Shape;45;p22"/>
          <p:cNvPicPr preferRelativeResize="0"/>
          <p:nvPr/>
        </p:nvPicPr>
        <p:blipFill rotWithShape="1">
          <a:blip r:embed="rId2">
            <a:alphaModFix/>
          </a:blip>
          <a:srcRect b="0" l="0" r="0" t="0"/>
          <a:stretch/>
        </p:blipFill>
        <p:spPr>
          <a:xfrm>
            <a:off x="296863" y="6238875"/>
            <a:ext cx="877887" cy="585788"/>
          </a:xfrm>
          <a:prstGeom prst="rect">
            <a:avLst/>
          </a:prstGeom>
          <a:noFill/>
          <a:ln>
            <a:noFill/>
          </a:ln>
        </p:spPr>
      </p:pic>
      <p:sp>
        <p:nvSpPr>
          <p:cNvPr id="46" name="Google Shape;46;p22"/>
          <p:cNvSpPr txBox="1"/>
          <p:nvPr>
            <p:ph idx="1" type="subTitle"/>
          </p:nvPr>
        </p:nvSpPr>
        <p:spPr>
          <a:xfrm>
            <a:off x="406400" y="1514671"/>
            <a:ext cx="8534400" cy="2752225"/>
          </a:xfrm>
          <a:prstGeom prst="rect">
            <a:avLst/>
          </a:prstGeom>
          <a:noFill/>
          <a:ln>
            <a:noFill/>
          </a:ln>
        </p:spPr>
        <p:txBody>
          <a:bodyPr anchorCtr="0" anchor="t" bIns="45700" lIns="91425" spcFirstLastPara="1" rIns="91425" wrap="square" tIns="45700">
            <a:noAutofit/>
          </a:bodyPr>
          <a:lstStyle>
            <a:lvl1pPr lvl="0" algn="l">
              <a:lnSpc>
                <a:spcPct val="90000"/>
              </a:lnSpc>
              <a:spcBef>
                <a:spcPts val="538"/>
              </a:spcBef>
              <a:spcAft>
                <a:spcPts val="0"/>
              </a:spcAft>
              <a:buSzPts val="2970"/>
              <a:buNone/>
              <a:defRPr sz="2700"/>
            </a:lvl1pPr>
            <a:lvl2pPr lvl="1" algn="l">
              <a:lnSpc>
                <a:spcPct val="90000"/>
              </a:lnSpc>
              <a:spcBef>
                <a:spcPts val="538"/>
              </a:spcBef>
              <a:spcAft>
                <a:spcPts val="0"/>
              </a:spcAft>
              <a:buSzPts val="1800"/>
              <a:buChar char="–"/>
              <a:defRPr/>
            </a:lvl2pPr>
            <a:lvl3pPr lvl="2" algn="l">
              <a:lnSpc>
                <a:spcPct val="90000"/>
              </a:lnSpc>
              <a:spcBef>
                <a:spcPts val="538"/>
              </a:spcBef>
              <a:spcAft>
                <a:spcPts val="0"/>
              </a:spcAft>
              <a:buSzPts val="1440"/>
              <a:buChar char="▪"/>
              <a:defRPr/>
            </a:lvl3pPr>
            <a:lvl4pPr lvl="3" algn="l">
              <a:lnSpc>
                <a:spcPct val="100000"/>
              </a:lnSpc>
              <a:spcBef>
                <a:spcPts val="538"/>
              </a:spcBef>
              <a:spcAft>
                <a:spcPts val="0"/>
              </a:spcAft>
              <a:buSzPts val="2600"/>
              <a:buChar char="o"/>
              <a:defRPr/>
            </a:lvl4pPr>
            <a:lvl5pPr lvl="4" algn="l">
              <a:lnSpc>
                <a:spcPct val="100000"/>
              </a:lnSpc>
              <a:spcBef>
                <a:spcPts val="520"/>
              </a:spcBef>
              <a:spcAft>
                <a:spcPts val="0"/>
              </a:spcAft>
              <a:buSzPts val="1400"/>
              <a:buNone/>
              <a:defRPr/>
            </a:lvl5pPr>
            <a:lvl6pPr lvl="5" algn="l">
              <a:lnSpc>
                <a:spcPct val="100000"/>
              </a:lnSpc>
              <a:spcBef>
                <a:spcPts val="533"/>
              </a:spcBef>
              <a:spcAft>
                <a:spcPts val="0"/>
              </a:spcAft>
              <a:buSzPts val="2667"/>
              <a:buChar char="•"/>
              <a:defRPr/>
            </a:lvl6pPr>
            <a:lvl7pPr lvl="6" algn="l">
              <a:lnSpc>
                <a:spcPct val="100000"/>
              </a:lnSpc>
              <a:spcBef>
                <a:spcPts val="533"/>
              </a:spcBef>
              <a:spcAft>
                <a:spcPts val="0"/>
              </a:spcAft>
              <a:buSzPts val="2667"/>
              <a:buChar char="•"/>
              <a:defRPr/>
            </a:lvl7pPr>
            <a:lvl8pPr lvl="7" algn="l">
              <a:lnSpc>
                <a:spcPct val="100000"/>
              </a:lnSpc>
              <a:spcBef>
                <a:spcPts val="533"/>
              </a:spcBef>
              <a:spcAft>
                <a:spcPts val="0"/>
              </a:spcAft>
              <a:buSzPts val="2667"/>
              <a:buChar char="•"/>
              <a:defRPr/>
            </a:lvl8pPr>
            <a:lvl9pPr lvl="8" algn="l">
              <a:lnSpc>
                <a:spcPct val="100000"/>
              </a:lnSpc>
              <a:spcBef>
                <a:spcPts val="533"/>
              </a:spcBef>
              <a:spcAft>
                <a:spcPts val="0"/>
              </a:spcAft>
              <a:buSzPts val="2667"/>
              <a:buChar char="•"/>
              <a:defRPr/>
            </a:lvl9pPr>
          </a:lstStyle>
          <a:p/>
        </p:txBody>
      </p:sp>
      <p:sp>
        <p:nvSpPr>
          <p:cNvPr id="47" name="Google Shape;47;p22"/>
          <p:cNvSpPr txBox="1"/>
          <p:nvPr>
            <p:ph type="title"/>
          </p:nvPr>
        </p:nvSpPr>
        <p:spPr>
          <a:xfrm>
            <a:off x="406400" y="422275"/>
            <a:ext cx="8534400" cy="687388"/>
          </a:xfrm>
          <a:prstGeom prst="rect">
            <a:avLst/>
          </a:prstGeom>
          <a:noFill/>
          <a:ln>
            <a:noFill/>
          </a:ln>
        </p:spPr>
        <p:txBody>
          <a:bodyPr anchorCtr="0" anchor="b" bIns="45700" lIns="91425" spcFirstLastPara="1" rIns="91425" wrap="square" tIns="45700">
            <a:spAutoFit/>
          </a:bodyPr>
          <a:lstStyle>
            <a:lvl1pPr lvl="0" algn="l">
              <a:lnSpc>
                <a:spcPct val="90000"/>
              </a:lnSpc>
              <a:spcBef>
                <a:spcPts val="0"/>
              </a:spcBef>
              <a:spcAft>
                <a:spcPts val="0"/>
              </a:spcAft>
              <a:buSzPts val="1400"/>
              <a:buNone/>
              <a:defRPr>
                <a:solidFill>
                  <a:schemeClr val="accent2"/>
                </a:solidFill>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p:txBody>
      </p:sp>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Title Only">
    <p:spTree>
      <p:nvGrpSpPr>
        <p:cNvPr id="48" name="Shape 48"/>
        <p:cNvGrpSpPr/>
        <p:nvPr/>
      </p:nvGrpSpPr>
      <p:grpSpPr>
        <a:xfrm>
          <a:off x="0" y="0"/>
          <a:ext cx="0" cy="0"/>
          <a:chOff x="0" y="0"/>
          <a:chExt cx="0" cy="0"/>
        </a:xfrm>
      </p:grpSpPr>
      <p:sp>
        <p:nvSpPr>
          <p:cNvPr id="49" name="Google Shape;49;p23"/>
          <p:cNvSpPr txBox="1"/>
          <p:nvPr>
            <p:ph type="title"/>
          </p:nvPr>
        </p:nvSpPr>
        <p:spPr>
          <a:xfrm>
            <a:off x="406400" y="422275"/>
            <a:ext cx="8534400" cy="687388"/>
          </a:xfrm>
          <a:prstGeom prst="rect">
            <a:avLst/>
          </a:prstGeom>
          <a:noFill/>
          <a:ln>
            <a:noFill/>
          </a:ln>
        </p:spPr>
        <p:txBody>
          <a:bodyPr anchorCtr="0" anchor="b" bIns="45700" lIns="91425" spcFirstLastPara="1" rIns="91425" wrap="square" tIns="45700">
            <a:spAutoFit/>
          </a:bodyPr>
          <a:lstStyle>
            <a:lvl1pPr lvl="0" algn="l">
              <a:lnSpc>
                <a:spcPct val="90000"/>
              </a:lnSpc>
              <a:spcBef>
                <a:spcPts val="0"/>
              </a:spcBef>
              <a:spcAft>
                <a:spcPts val="0"/>
              </a:spcAft>
              <a:buSzPts val="1400"/>
              <a:buNone/>
              <a:defRPr>
                <a:solidFill>
                  <a:schemeClr val="accent2"/>
                </a:solidFill>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p:txBody>
      </p:sp>
      <p:sp>
        <p:nvSpPr>
          <p:cNvPr id="50" name="Google Shape;50;p23"/>
          <p:cNvSpPr txBox="1"/>
          <p:nvPr>
            <p:ph idx="11" type="ftr"/>
          </p:nvPr>
        </p:nvSpPr>
        <p:spPr>
          <a:xfrm>
            <a:off x="3271838" y="6311900"/>
            <a:ext cx="5676900" cy="37465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Clr>
                <a:srgbClr val="888888"/>
              </a:buClr>
              <a:buSzPts val="1400"/>
              <a:buFont typeface="Helvetica Neue Light"/>
              <a:buNone/>
              <a:defRPr/>
            </a:lvl1pPr>
            <a:lvl2pPr lvl="1" algn="l">
              <a:spcBef>
                <a:spcPts val="0"/>
              </a:spcBef>
              <a:spcAft>
                <a:spcPts val="0"/>
              </a:spcAft>
              <a:buClr>
                <a:schemeClr val="dk1"/>
              </a:buClr>
              <a:buSzPts val="1400"/>
              <a:buFont typeface="Calibri"/>
              <a:buNone/>
              <a:defRPr/>
            </a:lvl2pPr>
            <a:lvl3pPr lvl="2" algn="l">
              <a:spcBef>
                <a:spcPts val="0"/>
              </a:spcBef>
              <a:spcAft>
                <a:spcPts val="0"/>
              </a:spcAft>
              <a:buClr>
                <a:schemeClr val="dk1"/>
              </a:buClr>
              <a:buSzPts val="1400"/>
              <a:buFont typeface="Calibri"/>
              <a:buNone/>
              <a:defRPr/>
            </a:lvl3pPr>
            <a:lvl4pPr lvl="3" algn="l">
              <a:spcBef>
                <a:spcPts val="0"/>
              </a:spcBef>
              <a:spcAft>
                <a:spcPts val="0"/>
              </a:spcAft>
              <a:buClr>
                <a:schemeClr val="dk1"/>
              </a:buClr>
              <a:buSzPts val="1400"/>
              <a:buFont typeface="Calibri"/>
              <a:buNone/>
              <a:defRPr/>
            </a:lvl4pPr>
            <a:lvl5pPr lvl="4" algn="l">
              <a:spcBef>
                <a:spcPts val="0"/>
              </a:spcBef>
              <a:spcAft>
                <a:spcPts val="0"/>
              </a:spcAft>
              <a:buClr>
                <a:schemeClr val="dk1"/>
              </a:buClr>
              <a:buSzPts val="1400"/>
              <a:buFont typeface="Calibri"/>
              <a:buNone/>
              <a:defRPr/>
            </a:lvl5pPr>
            <a:lvl6pPr lvl="5" algn="l">
              <a:spcBef>
                <a:spcPts val="0"/>
              </a:spcBef>
              <a:spcAft>
                <a:spcPts val="0"/>
              </a:spcAft>
              <a:buClr>
                <a:schemeClr val="dk1"/>
              </a:buClr>
              <a:buSzPts val="1400"/>
              <a:buFont typeface="Calibri"/>
              <a:buNone/>
              <a:defRPr/>
            </a:lvl6pPr>
            <a:lvl7pPr lvl="6" algn="l">
              <a:spcBef>
                <a:spcPts val="0"/>
              </a:spcBef>
              <a:spcAft>
                <a:spcPts val="0"/>
              </a:spcAft>
              <a:buClr>
                <a:schemeClr val="dk1"/>
              </a:buClr>
              <a:buSzPts val="1400"/>
              <a:buFont typeface="Calibri"/>
              <a:buNone/>
              <a:defRPr/>
            </a:lvl7pPr>
            <a:lvl8pPr lvl="7" algn="l">
              <a:spcBef>
                <a:spcPts val="0"/>
              </a:spcBef>
              <a:spcAft>
                <a:spcPts val="0"/>
              </a:spcAft>
              <a:buClr>
                <a:schemeClr val="dk1"/>
              </a:buClr>
              <a:buSzPts val="1400"/>
              <a:buFont typeface="Calibri"/>
              <a:buNone/>
              <a:defRPr/>
            </a:lvl8pPr>
            <a:lvl9pPr lvl="8" algn="l">
              <a:spcBef>
                <a:spcPts val="0"/>
              </a:spcBef>
              <a:spcAft>
                <a:spcPts val="0"/>
              </a:spcAft>
              <a:buClr>
                <a:schemeClr val="dk1"/>
              </a:buClr>
              <a:buSzPts val="1400"/>
              <a:buFont typeface="Calibri"/>
              <a:buNone/>
              <a:defRPr/>
            </a:lvl9pPr>
          </a:lstStyle>
          <a:p/>
        </p:txBody>
      </p:sp>
      <p:sp>
        <p:nvSpPr>
          <p:cNvPr id="51" name="Google Shape;51;p23"/>
          <p:cNvSpPr txBox="1"/>
          <p:nvPr>
            <p:ph idx="12" type="sldNum"/>
          </p:nvPr>
        </p:nvSpPr>
        <p:spPr>
          <a:xfrm>
            <a:off x="10847388" y="6319838"/>
            <a:ext cx="938212" cy="366712"/>
          </a:xfrm>
          <a:prstGeom prst="rect">
            <a:avLst/>
          </a:prstGeom>
          <a:noFill/>
          <a:ln>
            <a:noFill/>
          </a:ln>
        </p:spPr>
        <p:txBody>
          <a:bodyPr anchorCtr="0" anchor="ctr" bIns="45700" lIns="91425" spcFirstLastPara="1" rIns="91425" wrap="square" tIns="45700">
            <a:noAutofit/>
          </a:bodyPr>
          <a:lstStyle>
            <a:lvl1pPr indent="0" lvl="0" marL="0" marR="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1pPr>
            <a:lvl2pPr indent="0" lvl="1" marL="0" marR="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2pPr>
            <a:lvl3pPr indent="0" lvl="2" marL="0" marR="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3pPr>
            <a:lvl4pPr indent="0" lvl="3" marL="0" marR="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4pPr>
            <a:lvl5pPr indent="0" lvl="4" marL="0" marR="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5pPr>
            <a:lvl6pPr indent="0" lvl="5" marL="0" marR="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6pPr>
            <a:lvl7pPr indent="0" lvl="6" marL="0" marR="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7pPr>
            <a:lvl8pPr indent="0" lvl="7" marL="0" marR="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8pPr>
            <a:lvl9pPr indent="0" lvl="8" marL="0" marR="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Blank">
    <p:spTree>
      <p:nvGrpSpPr>
        <p:cNvPr id="52" name="Shape 52"/>
        <p:cNvGrpSpPr/>
        <p:nvPr/>
      </p:nvGrpSpPr>
      <p:grpSpPr>
        <a:xfrm>
          <a:off x="0" y="0"/>
          <a:ext cx="0" cy="0"/>
          <a:chOff x="0" y="0"/>
          <a:chExt cx="0" cy="0"/>
        </a:xfrm>
      </p:grpSpPr>
      <p:sp>
        <p:nvSpPr>
          <p:cNvPr id="53" name="Google Shape;53;p24"/>
          <p:cNvSpPr txBox="1"/>
          <p:nvPr>
            <p:ph idx="11" type="ftr"/>
          </p:nvPr>
        </p:nvSpPr>
        <p:spPr>
          <a:xfrm>
            <a:off x="3271838" y="6311900"/>
            <a:ext cx="5676900" cy="37465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Clr>
                <a:srgbClr val="888888"/>
              </a:buClr>
              <a:buSzPts val="1400"/>
              <a:buFont typeface="Helvetica Neue Light"/>
              <a:buNone/>
              <a:defRPr/>
            </a:lvl1pPr>
            <a:lvl2pPr lvl="1" algn="l">
              <a:spcBef>
                <a:spcPts val="0"/>
              </a:spcBef>
              <a:spcAft>
                <a:spcPts val="0"/>
              </a:spcAft>
              <a:buClr>
                <a:schemeClr val="dk1"/>
              </a:buClr>
              <a:buSzPts val="1400"/>
              <a:buFont typeface="Calibri"/>
              <a:buNone/>
              <a:defRPr/>
            </a:lvl2pPr>
            <a:lvl3pPr lvl="2" algn="l">
              <a:spcBef>
                <a:spcPts val="0"/>
              </a:spcBef>
              <a:spcAft>
                <a:spcPts val="0"/>
              </a:spcAft>
              <a:buClr>
                <a:schemeClr val="dk1"/>
              </a:buClr>
              <a:buSzPts val="1400"/>
              <a:buFont typeface="Calibri"/>
              <a:buNone/>
              <a:defRPr/>
            </a:lvl3pPr>
            <a:lvl4pPr lvl="3" algn="l">
              <a:spcBef>
                <a:spcPts val="0"/>
              </a:spcBef>
              <a:spcAft>
                <a:spcPts val="0"/>
              </a:spcAft>
              <a:buClr>
                <a:schemeClr val="dk1"/>
              </a:buClr>
              <a:buSzPts val="1400"/>
              <a:buFont typeface="Calibri"/>
              <a:buNone/>
              <a:defRPr/>
            </a:lvl4pPr>
            <a:lvl5pPr lvl="4" algn="l">
              <a:spcBef>
                <a:spcPts val="0"/>
              </a:spcBef>
              <a:spcAft>
                <a:spcPts val="0"/>
              </a:spcAft>
              <a:buClr>
                <a:schemeClr val="dk1"/>
              </a:buClr>
              <a:buSzPts val="1400"/>
              <a:buFont typeface="Calibri"/>
              <a:buNone/>
              <a:defRPr/>
            </a:lvl5pPr>
            <a:lvl6pPr lvl="5" algn="l">
              <a:spcBef>
                <a:spcPts val="0"/>
              </a:spcBef>
              <a:spcAft>
                <a:spcPts val="0"/>
              </a:spcAft>
              <a:buClr>
                <a:schemeClr val="dk1"/>
              </a:buClr>
              <a:buSzPts val="1400"/>
              <a:buFont typeface="Calibri"/>
              <a:buNone/>
              <a:defRPr/>
            </a:lvl6pPr>
            <a:lvl7pPr lvl="6" algn="l">
              <a:spcBef>
                <a:spcPts val="0"/>
              </a:spcBef>
              <a:spcAft>
                <a:spcPts val="0"/>
              </a:spcAft>
              <a:buClr>
                <a:schemeClr val="dk1"/>
              </a:buClr>
              <a:buSzPts val="1400"/>
              <a:buFont typeface="Calibri"/>
              <a:buNone/>
              <a:defRPr/>
            </a:lvl7pPr>
            <a:lvl8pPr lvl="7" algn="l">
              <a:spcBef>
                <a:spcPts val="0"/>
              </a:spcBef>
              <a:spcAft>
                <a:spcPts val="0"/>
              </a:spcAft>
              <a:buClr>
                <a:schemeClr val="dk1"/>
              </a:buClr>
              <a:buSzPts val="1400"/>
              <a:buFont typeface="Calibri"/>
              <a:buNone/>
              <a:defRPr/>
            </a:lvl8pPr>
            <a:lvl9pPr lvl="8" algn="l">
              <a:spcBef>
                <a:spcPts val="0"/>
              </a:spcBef>
              <a:spcAft>
                <a:spcPts val="0"/>
              </a:spcAft>
              <a:buClr>
                <a:schemeClr val="dk1"/>
              </a:buClr>
              <a:buSzPts val="1400"/>
              <a:buFont typeface="Calibri"/>
              <a:buNone/>
              <a:defRPr/>
            </a:lvl9pPr>
          </a:lstStyle>
          <a:p/>
        </p:txBody>
      </p:sp>
      <p:sp>
        <p:nvSpPr>
          <p:cNvPr id="54" name="Google Shape;54;p24"/>
          <p:cNvSpPr txBox="1"/>
          <p:nvPr>
            <p:ph idx="12" type="sldNum"/>
          </p:nvPr>
        </p:nvSpPr>
        <p:spPr>
          <a:xfrm>
            <a:off x="10847388" y="6319838"/>
            <a:ext cx="938212" cy="366712"/>
          </a:xfrm>
          <a:prstGeom prst="rect">
            <a:avLst/>
          </a:prstGeom>
          <a:noFill/>
          <a:ln>
            <a:noFill/>
          </a:ln>
        </p:spPr>
        <p:txBody>
          <a:bodyPr anchorCtr="0" anchor="ctr" bIns="45700" lIns="91425" spcFirstLastPara="1" rIns="91425" wrap="square" tIns="45700">
            <a:noAutofit/>
          </a:bodyPr>
          <a:lstStyle>
            <a:lvl1pPr indent="0" lvl="0" marL="0" marR="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1pPr>
            <a:lvl2pPr indent="0" lvl="1" marL="0" marR="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2pPr>
            <a:lvl3pPr indent="0" lvl="2" marL="0" marR="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3pPr>
            <a:lvl4pPr indent="0" lvl="3" marL="0" marR="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4pPr>
            <a:lvl5pPr indent="0" lvl="4" marL="0" marR="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5pPr>
            <a:lvl6pPr indent="0" lvl="5" marL="0" marR="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6pPr>
            <a:lvl7pPr indent="0" lvl="6" marL="0" marR="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7pPr>
            <a:lvl8pPr indent="0" lvl="7" marL="0" marR="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8pPr>
            <a:lvl9pPr indent="0" lvl="8" marL="0" marR="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with Caption">
  <p:cSld name="Image with Caption">
    <p:spTree>
      <p:nvGrpSpPr>
        <p:cNvPr id="55" name="Shape 55"/>
        <p:cNvGrpSpPr/>
        <p:nvPr/>
      </p:nvGrpSpPr>
      <p:grpSpPr>
        <a:xfrm>
          <a:off x="0" y="0"/>
          <a:ext cx="0" cy="0"/>
          <a:chOff x="0" y="0"/>
          <a:chExt cx="0" cy="0"/>
        </a:xfrm>
      </p:grpSpPr>
      <p:sp>
        <p:nvSpPr>
          <p:cNvPr id="56" name="Google Shape;56;p25"/>
          <p:cNvSpPr/>
          <p:nvPr>
            <p:ph idx="2" type="pic"/>
          </p:nvPr>
        </p:nvSpPr>
        <p:spPr>
          <a:xfrm>
            <a:off x="89597" y="1"/>
            <a:ext cx="12102403" cy="5214051"/>
          </a:xfrm>
          <a:prstGeom prst="rect">
            <a:avLst/>
          </a:prstGeom>
          <a:noFill/>
          <a:ln>
            <a:noFill/>
          </a:ln>
        </p:spPr>
      </p:sp>
      <p:sp>
        <p:nvSpPr>
          <p:cNvPr id="57" name="Google Shape;57;p25"/>
          <p:cNvSpPr txBox="1"/>
          <p:nvPr>
            <p:ph idx="1" type="body"/>
          </p:nvPr>
        </p:nvSpPr>
        <p:spPr>
          <a:xfrm>
            <a:off x="92764" y="4915297"/>
            <a:ext cx="12102403" cy="968204"/>
          </a:xfrm>
          <a:prstGeom prst="rect">
            <a:avLst/>
          </a:prstGeom>
          <a:solidFill>
            <a:srgbClr val="1C1C1C"/>
          </a:solidFill>
          <a:ln>
            <a:noFill/>
          </a:ln>
        </p:spPr>
        <p:txBody>
          <a:bodyPr anchorCtr="0" anchor="ctr" bIns="45700" lIns="182875" spcFirstLastPara="1" rIns="182875" wrap="square" tIns="45700">
            <a:normAutofit/>
          </a:bodyPr>
          <a:lstStyle>
            <a:lvl1pPr indent="-228600" lvl="0" marL="457200" algn="l">
              <a:lnSpc>
                <a:spcPct val="90000"/>
              </a:lnSpc>
              <a:spcBef>
                <a:spcPts val="538"/>
              </a:spcBef>
              <a:spcAft>
                <a:spcPts val="0"/>
              </a:spcAft>
              <a:buClr>
                <a:schemeClr val="lt1"/>
              </a:buClr>
              <a:buSzPts val="2640"/>
              <a:buNone/>
              <a:defRPr sz="2400">
                <a:solidFill>
                  <a:schemeClr val="lt1"/>
                </a:solidFill>
              </a:defRPr>
            </a:lvl1pPr>
            <a:lvl2pPr indent="-228600" lvl="1" marL="914400" algn="l">
              <a:lnSpc>
                <a:spcPct val="90000"/>
              </a:lnSpc>
              <a:spcBef>
                <a:spcPts val="538"/>
              </a:spcBef>
              <a:spcAft>
                <a:spcPts val="0"/>
              </a:spcAft>
              <a:buClr>
                <a:schemeClr val="lt1"/>
              </a:buClr>
              <a:buSzPts val="1800"/>
              <a:buNone/>
              <a:defRPr>
                <a:solidFill>
                  <a:schemeClr val="lt1"/>
                </a:solidFill>
              </a:defRPr>
            </a:lvl2pPr>
            <a:lvl3pPr indent="-228600" lvl="2" marL="1371600" algn="l">
              <a:lnSpc>
                <a:spcPct val="90000"/>
              </a:lnSpc>
              <a:spcBef>
                <a:spcPts val="538"/>
              </a:spcBef>
              <a:spcAft>
                <a:spcPts val="0"/>
              </a:spcAft>
              <a:buClr>
                <a:schemeClr val="lt1"/>
              </a:buClr>
              <a:buSzPts val="1440"/>
              <a:buNone/>
              <a:defRPr>
                <a:solidFill>
                  <a:schemeClr val="lt1"/>
                </a:solidFill>
              </a:defRPr>
            </a:lvl3pPr>
            <a:lvl4pPr indent="-393700" lvl="3" marL="1828800" algn="l">
              <a:lnSpc>
                <a:spcPct val="100000"/>
              </a:lnSpc>
              <a:spcBef>
                <a:spcPts val="538"/>
              </a:spcBef>
              <a:spcAft>
                <a:spcPts val="0"/>
              </a:spcAft>
              <a:buClr>
                <a:schemeClr val="lt1"/>
              </a:buClr>
              <a:buSzPts val="2600"/>
              <a:buChar char="o"/>
              <a:defRPr>
                <a:solidFill>
                  <a:schemeClr val="lt1"/>
                </a:solidFill>
              </a:defRPr>
            </a:lvl4pPr>
            <a:lvl5pPr indent="-228600" lvl="4" marL="2286000" algn="l">
              <a:lnSpc>
                <a:spcPct val="100000"/>
              </a:lnSpc>
              <a:spcBef>
                <a:spcPts val="520"/>
              </a:spcBef>
              <a:spcAft>
                <a:spcPts val="0"/>
              </a:spcAft>
              <a:buSzPts val="1400"/>
              <a:buNone/>
              <a:defRPr>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58" name="Google Shape;58;p25"/>
          <p:cNvSpPr txBox="1"/>
          <p:nvPr>
            <p:ph idx="11" type="ftr"/>
          </p:nvPr>
        </p:nvSpPr>
        <p:spPr>
          <a:xfrm>
            <a:off x="3271838" y="6311900"/>
            <a:ext cx="5676900" cy="37465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Clr>
                <a:srgbClr val="888888"/>
              </a:buClr>
              <a:buSzPts val="1400"/>
              <a:buFont typeface="Helvetica Neue Light"/>
              <a:buNone/>
              <a:defRPr/>
            </a:lvl1pPr>
            <a:lvl2pPr lvl="1" algn="l">
              <a:spcBef>
                <a:spcPts val="0"/>
              </a:spcBef>
              <a:spcAft>
                <a:spcPts val="0"/>
              </a:spcAft>
              <a:buClr>
                <a:schemeClr val="dk1"/>
              </a:buClr>
              <a:buSzPts val="1400"/>
              <a:buFont typeface="Calibri"/>
              <a:buNone/>
              <a:defRPr/>
            </a:lvl2pPr>
            <a:lvl3pPr lvl="2" algn="l">
              <a:spcBef>
                <a:spcPts val="0"/>
              </a:spcBef>
              <a:spcAft>
                <a:spcPts val="0"/>
              </a:spcAft>
              <a:buClr>
                <a:schemeClr val="dk1"/>
              </a:buClr>
              <a:buSzPts val="1400"/>
              <a:buFont typeface="Calibri"/>
              <a:buNone/>
              <a:defRPr/>
            </a:lvl3pPr>
            <a:lvl4pPr lvl="3" algn="l">
              <a:spcBef>
                <a:spcPts val="0"/>
              </a:spcBef>
              <a:spcAft>
                <a:spcPts val="0"/>
              </a:spcAft>
              <a:buClr>
                <a:schemeClr val="dk1"/>
              </a:buClr>
              <a:buSzPts val="1400"/>
              <a:buFont typeface="Calibri"/>
              <a:buNone/>
              <a:defRPr/>
            </a:lvl4pPr>
            <a:lvl5pPr lvl="4" algn="l">
              <a:spcBef>
                <a:spcPts val="0"/>
              </a:spcBef>
              <a:spcAft>
                <a:spcPts val="0"/>
              </a:spcAft>
              <a:buClr>
                <a:schemeClr val="dk1"/>
              </a:buClr>
              <a:buSzPts val="1400"/>
              <a:buFont typeface="Calibri"/>
              <a:buNone/>
              <a:defRPr/>
            </a:lvl5pPr>
            <a:lvl6pPr lvl="5" algn="l">
              <a:spcBef>
                <a:spcPts val="0"/>
              </a:spcBef>
              <a:spcAft>
                <a:spcPts val="0"/>
              </a:spcAft>
              <a:buClr>
                <a:schemeClr val="dk1"/>
              </a:buClr>
              <a:buSzPts val="1400"/>
              <a:buFont typeface="Calibri"/>
              <a:buNone/>
              <a:defRPr/>
            </a:lvl6pPr>
            <a:lvl7pPr lvl="6" algn="l">
              <a:spcBef>
                <a:spcPts val="0"/>
              </a:spcBef>
              <a:spcAft>
                <a:spcPts val="0"/>
              </a:spcAft>
              <a:buClr>
                <a:schemeClr val="dk1"/>
              </a:buClr>
              <a:buSzPts val="1400"/>
              <a:buFont typeface="Calibri"/>
              <a:buNone/>
              <a:defRPr/>
            </a:lvl7pPr>
            <a:lvl8pPr lvl="7" algn="l">
              <a:spcBef>
                <a:spcPts val="0"/>
              </a:spcBef>
              <a:spcAft>
                <a:spcPts val="0"/>
              </a:spcAft>
              <a:buClr>
                <a:schemeClr val="dk1"/>
              </a:buClr>
              <a:buSzPts val="1400"/>
              <a:buFont typeface="Calibri"/>
              <a:buNone/>
              <a:defRPr/>
            </a:lvl8pPr>
            <a:lvl9pPr lvl="8" algn="l">
              <a:spcBef>
                <a:spcPts val="0"/>
              </a:spcBef>
              <a:spcAft>
                <a:spcPts val="0"/>
              </a:spcAft>
              <a:buClr>
                <a:schemeClr val="dk1"/>
              </a:buClr>
              <a:buSzPts val="1400"/>
              <a:buFont typeface="Calibri"/>
              <a:buNone/>
              <a:defRPr/>
            </a:lvl9pPr>
          </a:lstStyle>
          <a:p/>
        </p:txBody>
      </p:sp>
      <p:sp>
        <p:nvSpPr>
          <p:cNvPr id="59" name="Google Shape;59;p25"/>
          <p:cNvSpPr txBox="1"/>
          <p:nvPr>
            <p:ph idx="12" type="sldNum"/>
          </p:nvPr>
        </p:nvSpPr>
        <p:spPr>
          <a:xfrm>
            <a:off x="10847388" y="6319838"/>
            <a:ext cx="938212" cy="366712"/>
          </a:xfrm>
          <a:prstGeom prst="rect">
            <a:avLst/>
          </a:prstGeom>
          <a:noFill/>
          <a:ln>
            <a:noFill/>
          </a:ln>
        </p:spPr>
        <p:txBody>
          <a:bodyPr anchorCtr="0" anchor="ctr" bIns="45700" lIns="91425" spcFirstLastPara="1" rIns="91425" wrap="square" tIns="45700">
            <a:noAutofit/>
          </a:bodyPr>
          <a:lstStyle>
            <a:lvl1pPr indent="0" lvl="0" marL="0" marR="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1pPr>
            <a:lvl2pPr indent="0" lvl="1" marL="0" marR="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2pPr>
            <a:lvl3pPr indent="0" lvl="2" marL="0" marR="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3pPr>
            <a:lvl4pPr indent="0" lvl="3" marL="0" marR="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4pPr>
            <a:lvl5pPr indent="0" lvl="4" marL="0" marR="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5pPr>
            <a:lvl6pPr indent="0" lvl="5" marL="0" marR="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6pPr>
            <a:lvl7pPr indent="0" lvl="6" marL="0" marR="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7pPr>
            <a:lvl8pPr indent="0" lvl="7" marL="0" marR="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8pPr>
            <a:lvl9pPr indent="0" lvl="8" marL="0" marR="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lumn">
  <p:cSld name="Two column">
    <p:spTree>
      <p:nvGrpSpPr>
        <p:cNvPr id="60" name="Shape 60"/>
        <p:cNvGrpSpPr/>
        <p:nvPr/>
      </p:nvGrpSpPr>
      <p:grpSpPr>
        <a:xfrm>
          <a:off x="0" y="0"/>
          <a:ext cx="0" cy="0"/>
          <a:chOff x="0" y="0"/>
          <a:chExt cx="0" cy="0"/>
        </a:xfrm>
      </p:grpSpPr>
      <p:sp>
        <p:nvSpPr>
          <p:cNvPr id="61" name="Google Shape;61;p26"/>
          <p:cNvSpPr txBox="1"/>
          <p:nvPr>
            <p:ph type="title"/>
          </p:nvPr>
        </p:nvSpPr>
        <p:spPr>
          <a:xfrm>
            <a:off x="406400" y="422275"/>
            <a:ext cx="8534400" cy="687388"/>
          </a:xfrm>
          <a:prstGeom prst="rect">
            <a:avLst/>
          </a:prstGeom>
          <a:noFill/>
          <a:ln>
            <a:noFill/>
          </a:ln>
        </p:spPr>
        <p:txBody>
          <a:bodyPr anchorCtr="0" anchor="b" bIns="45700" lIns="91425" spcFirstLastPara="1" rIns="91425" wrap="square" tIns="45700">
            <a:spAutoFit/>
          </a:bodyPr>
          <a:lstStyle>
            <a:lvl1pPr lvl="0" algn="l">
              <a:lnSpc>
                <a:spcPct val="90000"/>
              </a:lnSpc>
              <a:spcBef>
                <a:spcPts val="0"/>
              </a:spcBef>
              <a:spcAft>
                <a:spcPts val="0"/>
              </a:spcAft>
              <a:buSzPts val="1400"/>
              <a:buNone/>
              <a:defRPr>
                <a:solidFill>
                  <a:schemeClr val="accent2"/>
                </a:solidFill>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p:txBody>
      </p:sp>
      <p:sp>
        <p:nvSpPr>
          <p:cNvPr id="62" name="Google Shape;62;p26"/>
          <p:cNvSpPr txBox="1"/>
          <p:nvPr>
            <p:ph idx="1" type="body"/>
          </p:nvPr>
        </p:nvSpPr>
        <p:spPr>
          <a:xfrm>
            <a:off x="406400" y="1473913"/>
            <a:ext cx="5537071" cy="4515812"/>
          </a:xfrm>
          <a:prstGeom prst="rect">
            <a:avLst/>
          </a:prstGeom>
          <a:noFill/>
          <a:ln>
            <a:noFill/>
          </a:ln>
        </p:spPr>
        <p:txBody>
          <a:bodyPr anchorCtr="0" anchor="t" bIns="45700" lIns="91425" spcFirstLastPara="1" rIns="91425" wrap="square" tIns="45700">
            <a:noAutofit/>
          </a:bodyPr>
          <a:lstStyle>
            <a:lvl1pPr indent="-417194" lvl="0" marL="457200" algn="l">
              <a:lnSpc>
                <a:spcPct val="90000"/>
              </a:lnSpc>
              <a:spcBef>
                <a:spcPts val="538"/>
              </a:spcBef>
              <a:spcAft>
                <a:spcPts val="0"/>
              </a:spcAft>
              <a:buClr>
                <a:srgbClr val="262626"/>
              </a:buClr>
              <a:buSzPts val="2970"/>
              <a:buChar char="▪"/>
              <a:defRPr b="0" i="0">
                <a:latin typeface="Helvetica Neue Light"/>
                <a:ea typeface="Helvetica Neue Light"/>
                <a:cs typeface="Helvetica Neue Light"/>
                <a:sym typeface="Helvetica Neue Light"/>
              </a:defRPr>
            </a:lvl1pPr>
            <a:lvl2pPr indent="-342900" lvl="1" marL="914400" algn="l">
              <a:lnSpc>
                <a:spcPct val="100000"/>
              </a:lnSpc>
              <a:spcBef>
                <a:spcPts val="538"/>
              </a:spcBef>
              <a:spcAft>
                <a:spcPts val="0"/>
              </a:spcAft>
              <a:buClr>
                <a:srgbClr val="262626"/>
              </a:buClr>
              <a:buSzPts val="1800"/>
              <a:buChar char="–"/>
              <a:defRPr b="0" i="0">
                <a:latin typeface="Helvetica Neue Light"/>
                <a:ea typeface="Helvetica Neue Light"/>
                <a:cs typeface="Helvetica Neue Light"/>
                <a:sym typeface="Helvetica Neue Light"/>
              </a:defRPr>
            </a:lvl2pPr>
            <a:lvl3pPr indent="-350519" lvl="2" marL="1371600" algn="l">
              <a:lnSpc>
                <a:spcPct val="100000"/>
              </a:lnSpc>
              <a:spcBef>
                <a:spcPts val="538"/>
              </a:spcBef>
              <a:spcAft>
                <a:spcPts val="0"/>
              </a:spcAft>
              <a:buClr>
                <a:srgbClr val="262626"/>
              </a:buClr>
              <a:buSzPts val="1920"/>
              <a:buChar char="▪"/>
              <a:defRPr b="0" i="0" sz="2400">
                <a:latin typeface="Helvetica Neue Light"/>
                <a:ea typeface="Helvetica Neue Light"/>
                <a:cs typeface="Helvetica Neue Light"/>
                <a:sym typeface="Helvetica Neue Light"/>
              </a:defRPr>
            </a:lvl3pPr>
            <a:lvl4pPr indent="-364045" lvl="3" marL="1828800" algn="l">
              <a:lnSpc>
                <a:spcPct val="100000"/>
              </a:lnSpc>
              <a:spcBef>
                <a:spcPts val="538"/>
              </a:spcBef>
              <a:spcAft>
                <a:spcPts val="0"/>
              </a:spcAft>
              <a:buClr>
                <a:schemeClr val="dk1"/>
              </a:buClr>
              <a:buSzPts val="2133"/>
              <a:buFont typeface="Noto Sans Symbols"/>
              <a:buChar char="▪"/>
              <a:defRPr b="0" i="0" sz="2133">
                <a:latin typeface="Helvetica Neue Light"/>
                <a:ea typeface="Helvetica Neue Light"/>
                <a:cs typeface="Helvetica Neue Light"/>
                <a:sym typeface="Helvetica Neue Light"/>
              </a:defRPr>
            </a:lvl4pPr>
            <a:lvl5pPr indent="-364045" lvl="4" marL="2286000" algn="l">
              <a:lnSpc>
                <a:spcPct val="100000"/>
              </a:lnSpc>
              <a:spcBef>
                <a:spcPts val="427"/>
              </a:spcBef>
              <a:spcAft>
                <a:spcPts val="0"/>
              </a:spcAft>
              <a:buClr>
                <a:schemeClr val="dk1"/>
              </a:buClr>
              <a:buSzPts val="2133"/>
              <a:buFont typeface="Arial"/>
              <a:buChar char="•"/>
              <a:defRPr b="0" i="0" sz="2133">
                <a:latin typeface="Helvetica Neue Light"/>
                <a:ea typeface="Helvetica Neue Light"/>
                <a:cs typeface="Helvetica Neue Light"/>
                <a:sym typeface="Helvetica Neue Light"/>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63" name="Google Shape;63;p26"/>
          <p:cNvSpPr txBox="1"/>
          <p:nvPr>
            <p:ph idx="2" type="body"/>
          </p:nvPr>
        </p:nvSpPr>
        <p:spPr>
          <a:xfrm>
            <a:off x="6188866" y="1470879"/>
            <a:ext cx="5537071" cy="4515812"/>
          </a:xfrm>
          <a:prstGeom prst="rect">
            <a:avLst/>
          </a:prstGeom>
          <a:noFill/>
          <a:ln>
            <a:noFill/>
          </a:ln>
        </p:spPr>
        <p:txBody>
          <a:bodyPr anchorCtr="0" anchor="t" bIns="45700" lIns="91425" spcFirstLastPara="1" rIns="91425" wrap="square" tIns="45700">
            <a:noAutofit/>
          </a:bodyPr>
          <a:lstStyle>
            <a:lvl1pPr indent="-417194" lvl="0" marL="457200" algn="l">
              <a:lnSpc>
                <a:spcPct val="90000"/>
              </a:lnSpc>
              <a:spcBef>
                <a:spcPts val="538"/>
              </a:spcBef>
              <a:spcAft>
                <a:spcPts val="0"/>
              </a:spcAft>
              <a:buClr>
                <a:srgbClr val="262626"/>
              </a:buClr>
              <a:buSzPts val="2970"/>
              <a:buChar char="▪"/>
              <a:defRPr b="0" i="0">
                <a:latin typeface="Helvetica Neue Light"/>
                <a:ea typeface="Helvetica Neue Light"/>
                <a:cs typeface="Helvetica Neue Light"/>
                <a:sym typeface="Helvetica Neue Light"/>
              </a:defRPr>
            </a:lvl1pPr>
            <a:lvl2pPr indent="-342900" lvl="1" marL="914400" algn="l">
              <a:lnSpc>
                <a:spcPct val="100000"/>
              </a:lnSpc>
              <a:spcBef>
                <a:spcPts val="538"/>
              </a:spcBef>
              <a:spcAft>
                <a:spcPts val="0"/>
              </a:spcAft>
              <a:buClr>
                <a:srgbClr val="262626"/>
              </a:buClr>
              <a:buSzPts val="1800"/>
              <a:buChar char="–"/>
              <a:defRPr b="0" i="0">
                <a:latin typeface="Helvetica Neue Light"/>
                <a:ea typeface="Helvetica Neue Light"/>
                <a:cs typeface="Helvetica Neue Light"/>
                <a:sym typeface="Helvetica Neue Light"/>
              </a:defRPr>
            </a:lvl2pPr>
            <a:lvl3pPr indent="-350519" lvl="2" marL="1371600" algn="l">
              <a:lnSpc>
                <a:spcPct val="100000"/>
              </a:lnSpc>
              <a:spcBef>
                <a:spcPts val="538"/>
              </a:spcBef>
              <a:spcAft>
                <a:spcPts val="0"/>
              </a:spcAft>
              <a:buClr>
                <a:srgbClr val="262626"/>
              </a:buClr>
              <a:buSzPts val="1920"/>
              <a:buChar char="▪"/>
              <a:defRPr b="0" i="0" sz="2400">
                <a:latin typeface="Helvetica Neue Light"/>
                <a:ea typeface="Helvetica Neue Light"/>
                <a:cs typeface="Helvetica Neue Light"/>
                <a:sym typeface="Helvetica Neue Light"/>
              </a:defRPr>
            </a:lvl3pPr>
            <a:lvl4pPr indent="-364045" lvl="3" marL="1828800" algn="l">
              <a:lnSpc>
                <a:spcPct val="100000"/>
              </a:lnSpc>
              <a:spcBef>
                <a:spcPts val="538"/>
              </a:spcBef>
              <a:spcAft>
                <a:spcPts val="0"/>
              </a:spcAft>
              <a:buClr>
                <a:schemeClr val="dk1"/>
              </a:buClr>
              <a:buSzPts val="2133"/>
              <a:buFont typeface="Noto Sans Symbols"/>
              <a:buChar char="▪"/>
              <a:defRPr b="0" i="0" sz="2133">
                <a:latin typeface="Helvetica Neue Light"/>
                <a:ea typeface="Helvetica Neue Light"/>
                <a:cs typeface="Helvetica Neue Light"/>
                <a:sym typeface="Helvetica Neue Light"/>
              </a:defRPr>
            </a:lvl4pPr>
            <a:lvl5pPr indent="-364045" lvl="4" marL="2286000" algn="l">
              <a:lnSpc>
                <a:spcPct val="100000"/>
              </a:lnSpc>
              <a:spcBef>
                <a:spcPts val="427"/>
              </a:spcBef>
              <a:spcAft>
                <a:spcPts val="0"/>
              </a:spcAft>
              <a:buClr>
                <a:schemeClr val="dk1"/>
              </a:buClr>
              <a:buSzPts val="2133"/>
              <a:buFont typeface="Arial"/>
              <a:buChar char="•"/>
              <a:defRPr b="0" i="0" sz="2133">
                <a:latin typeface="Helvetica Neue Light"/>
                <a:ea typeface="Helvetica Neue Light"/>
                <a:cs typeface="Helvetica Neue Light"/>
                <a:sym typeface="Helvetica Neue Light"/>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64" name="Google Shape;64;p26"/>
          <p:cNvSpPr txBox="1"/>
          <p:nvPr>
            <p:ph idx="11" type="ftr"/>
          </p:nvPr>
        </p:nvSpPr>
        <p:spPr>
          <a:xfrm>
            <a:off x="3271838" y="6311900"/>
            <a:ext cx="5676900" cy="374650"/>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Clr>
                <a:srgbClr val="888888"/>
              </a:buClr>
              <a:buSzPts val="1400"/>
              <a:buFont typeface="Helvetica Neue Light"/>
              <a:buNone/>
              <a:defRPr/>
            </a:lvl1pPr>
            <a:lvl2pPr lvl="1" algn="l">
              <a:spcBef>
                <a:spcPts val="0"/>
              </a:spcBef>
              <a:spcAft>
                <a:spcPts val="0"/>
              </a:spcAft>
              <a:buClr>
                <a:schemeClr val="dk1"/>
              </a:buClr>
              <a:buSzPts val="1400"/>
              <a:buFont typeface="Calibri"/>
              <a:buNone/>
              <a:defRPr/>
            </a:lvl2pPr>
            <a:lvl3pPr lvl="2" algn="l">
              <a:spcBef>
                <a:spcPts val="0"/>
              </a:spcBef>
              <a:spcAft>
                <a:spcPts val="0"/>
              </a:spcAft>
              <a:buClr>
                <a:schemeClr val="dk1"/>
              </a:buClr>
              <a:buSzPts val="1400"/>
              <a:buFont typeface="Calibri"/>
              <a:buNone/>
              <a:defRPr/>
            </a:lvl3pPr>
            <a:lvl4pPr lvl="3" algn="l">
              <a:spcBef>
                <a:spcPts val="0"/>
              </a:spcBef>
              <a:spcAft>
                <a:spcPts val="0"/>
              </a:spcAft>
              <a:buClr>
                <a:schemeClr val="dk1"/>
              </a:buClr>
              <a:buSzPts val="1400"/>
              <a:buFont typeface="Calibri"/>
              <a:buNone/>
              <a:defRPr/>
            </a:lvl4pPr>
            <a:lvl5pPr lvl="4" algn="l">
              <a:spcBef>
                <a:spcPts val="0"/>
              </a:spcBef>
              <a:spcAft>
                <a:spcPts val="0"/>
              </a:spcAft>
              <a:buClr>
                <a:schemeClr val="dk1"/>
              </a:buClr>
              <a:buSzPts val="1400"/>
              <a:buFont typeface="Calibri"/>
              <a:buNone/>
              <a:defRPr/>
            </a:lvl5pPr>
            <a:lvl6pPr lvl="5" algn="l">
              <a:spcBef>
                <a:spcPts val="0"/>
              </a:spcBef>
              <a:spcAft>
                <a:spcPts val="0"/>
              </a:spcAft>
              <a:buClr>
                <a:schemeClr val="dk1"/>
              </a:buClr>
              <a:buSzPts val="1400"/>
              <a:buFont typeface="Calibri"/>
              <a:buNone/>
              <a:defRPr/>
            </a:lvl6pPr>
            <a:lvl7pPr lvl="6" algn="l">
              <a:spcBef>
                <a:spcPts val="0"/>
              </a:spcBef>
              <a:spcAft>
                <a:spcPts val="0"/>
              </a:spcAft>
              <a:buClr>
                <a:schemeClr val="dk1"/>
              </a:buClr>
              <a:buSzPts val="1400"/>
              <a:buFont typeface="Calibri"/>
              <a:buNone/>
              <a:defRPr/>
            </a:lvl7pPr>
            <a:lvl8pPr lvl="7" algn="l">
              <a:spcBef>
                <a:spcPts val="0"/>
              </a:spcBef>
              <a:spcAft>
                <a:spcPts val="0"/>
              </a:spcAft>
              <a:buClr>
                <a:schemeClr val="dk1"/>
              </a:buClr>
              <a:buSzPts val="1400"/>
              <a:buFont typeface="Calibri"/>
              <a:buNone/>
              <a:defRPr/>
            </a:lvl8pPr>
            <a:lvl9pPr lvl="8" algn="l">
              <a:spcBef>
                <a:spcPts val="0"/>
              </a:spcBef>
              <a:spcAft>
                <a:spcPts val="0"/>
              </a:spcAft>
              <a:buClr>
                <a:schemeClr val="dk1"/>
              </a:buClr>
              <a:buSzPts val="1400"/>
              <a:buFont typeface="Calibri"/>
              <a:buNone/>
              <a:defRPr/>
            </a:lvl9pPr>
          </a:lstStyle>
          <a:p/>
        </p:txBody>
      </p:sp>
      <p:sp>
        <p:nvSpPr>
          <p:cNvPr id="65" name="Google Shape;65;p26"/>
          <p:cNvSpPr txBox="1"/>
          <p:nvPr>
            <p:ph idx="12" type="sldNum"/>
          </p:nvPr>
        </p:nvSpPr>
        <p:spPr>
          <a:xfrm>
            <a:off x="10847388" y="6319838"/>
            <a:ext cx="938212" cy="366712"/>
          </a:xfrm>
          <a:prstGeom prst="rect">
            <a:avLst/>
          </a:prstGeom>
          <a:noFill/>
          <a:ln>
            <a:noFill/>
          </a:ln>
        </p:spPr>
        <p:txBody>
          <a:bodyPr anchorCtr="0" anchor="ctr" bIns="45700" lIns="91425" spcFirstLastPara="1" rIns="91425" wrap="square" tIns="45700">
            <a:noAutofit/>
          </a:bodyPr>
          <a:lstStyle>
            <a:lvl1pPr indent="0" lvl="0" marL="0" marR="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1pPr>
            <a:lvl2pPr indent="0" lvl="1" marL="0" marR="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2pPr>
            <a:lvl3pPr indent="0" lvl="2" marL="0" marR="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3pPr>
            <a:lvl4pPr indent="0" lvl="3" marL="0" marR="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4pPr>
            <a:lvl5pPr indent="0" lvl="4" marL="0" marR="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5pPr>
            <a:lvl6pPr indent="0" lvl="5" marL="0" marR="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6pPr>
            <a:lvl7pPr indent="0" lvl="6" marL="0" marR="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7pPr>
            <a:lvl8pPr indent="0" lvl="7" marL="0" marR="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8pPr>
            <a:lvl9pPr indent="0" lvl="8" marL="0" marR="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9pPr>
          </a:lstStyle>
          <a:p>
            <a:pPr indent="0" lvl="0" marL="0" rtl="0" algn="r">
              <a:spcBef>
                <a:spcPts val="0"/>
              </a:spcBef>
              <a:spcAft>
                <a:spcPts val="0"/>
              </a:spcAft>
              <a:buNone/>
            </a:pPr>
            <a:fld id="{00000000-1234-1234-1234-123412341234}" type="slidenum">
              <a:rPr lang="it-IT"/>
              <a:t>‹#›</a:t>
            </a:fld>
            <a:endParaRPr/>
          </a:p>
        </p:txBody>
      </p: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3.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11" Type="http://schemas.openxmlformats.org/officeDocument/2006/relationships/theme" Target="../theme/theme1.xml"/><Relationship Id="rId10" Type="http://schemas.openxmlformats.org/officeDocument/2006/relationships/slideLayout" Target="../slideLayouts/slideLayout9.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7"/>
          <p:cNvSpPr txBox="1"/>
          <p:nvPr>
            <p:ph type="title"/>
          </p:nvPr>
        </p:nvSpPr>
        <p:spPr>
          <a:xfrm>
            <a:off x="406400" y="422275"/>
            <a:ext cx="8534400" cy="687388"/>
          </a:xfrm>
          <a:prstGeom prst="rect">
            <a:avLst/>
          </a:prstGeom>
          <a:noFill/>
          <a:ln>
            <a:noFill/>
          </a:ln>
        </p:spPr>
        <p:txBody>
          <a:bodyPr anchorCtr="0" anchor="b" bIns="45700" lIns="91425" spcFirstLastPara="1" rIns="91425" wrap="square" tIns="45700">
            <a:spAutoFit/>
          </a:bodyPr>
          <a:lstStyle>
            <a:lvl1pPr lvl="0" marR="0" rtl="0" algn="l">
              <a:lnSpc>
                <a:spcPct val="90000"/>
              </a:lnSpc>
              <a:spcBef>
                <a:spcPts val="0"/>
              </a:spcBef>
              <a:spcAft>
                <a:spcPts val="0"/>
              </a:spcAft>
              <a:buClr>
                <a:srgbClr val="000000"/>
              </a:buClr>
              <a:buSzPts val="1400"/>
              <a:buFont typeface="Arial"/>
              <a:buNone/>
              <a:defRPr b="0" i="0" sz="4200" u="none" cap="none" strike="noStrike">
                <a:solidFill>
                  <a:schemeClr val="accent2"/>
                </a:solidFill>
                <a:latin typeface="Helvetica Neue Light"/>
                <a:ea typeface="Helvetica Neue Light"/>
                <a:cs typeface="Helvetica Neue Light"/>
                <a:sym typeface="Helvetica Neue Light"/>
              </a:defRPr>
            </a:lvl1pPr>
            <a:lvl2pPr lvl="1" marR="0" rtl="0" algn="l">
              <a:lnSpc>
                <a:spcPct val="90000"/>
              </a:lnSpc>
              <a:spcBef>
                <a:spcPts val="0"/>
              </a:spcBef>
              <a:spcAft>
                <a:spcPts val="0"/>
              </a:spcAft>
              <a:buClr>
                <a:srgbClr val="000000"/>
              </a:buClr>
              <a:buSzPts val="1400"/>
              <a:buFont typeface="Arial"/>
              <a:buNone/>
              <a:defRPr b="0" i="0" sz="4200" u="none" cap="none" strike="noStrike">
                <a:solidFill>
                  <a:schemeClr val="accent2"/>
                </a:solidFill>
                <a:latin typeface="Helvetica Neue Light"/>
                <a:ea typeface="Helvetica Neue Light"/>
                <a:cs typeface="Helvetica Neue Light"/>
                <a:sym typeface="Helvetica Neue Light"/>
              </a:defRPr>
            </a:lvl2pPr>
            <a:lvl3pPr lvl="2" marR="0" rtl="0" algn="l">
              <a:lnSpc>
                <a:spcPct val="90000"/>
              </a:lnSpc>
              <a:spcBef>
                <a:spcPts val="0"/>
              </a:spcBef>
              <a:spcAft>
                <a:spcPts val="0"/>
              </a:spcAft>
              <a:buClr>
                <a:srgbClr val="000000"/>
              </a:buClr>
              <a:buSzPts val="1400"/>
              <a:buFont typeface="Arial"/>
              <a:buNone/>
              <a:defRPr b="0" i="0" sz="4200" u="none" cap="none" strike="noStrike">
                <a:solidFill>
                  <a:schemeClr val="accent2"/>
                </a:solidFill>
                <a:latin typeface="Helvetica Neue Light"/>
                <a:ea typeface="Helvetica Neue Light"/>
                <a:cs typeface="Helvetica Neue Light"/>
                <a:sym typeface="Helvetica Neue Light"/>
              </a:defRPr>
            </a:lvl3pPr>
            <a:lvl4pPr lvl="3" marR="0" rtl="0" algn="l">
              <a:lnSpc>
                <a:spcPct val="90000"/>
              </a:lnSpc>
              <a:spcBef>
                <a:spcPts val="0"/>
              </a:spcBef>
              <a:spcAft>
                <a:spcPts val="0"/>
              </a:spcAft>
              <a:buClr>
                <a:srgbClr val="000000"/>
              </a:buClr>
              <a:buSzPts val="1400"/>
              <a:buFont typeface="Arial"/>
              <a:buNone/>
              <a:defRPr b="0" i="0" sz="4200" u="none" cap="none" strike="noStrike">
                <a:solidFill>
                  <a:schemeClr val="accent2"/>
                </a:solidFill>
                <a:latin typeface="Helvetica Neue Light"/>
                <a:ea typeface="Helvetica Neue Light"/>
                <a:cs typeface="Helvetica Neue Light"/>
                <a:sym typeface="Helvetica Neue Light"/>
              </a:defRPr>
            </a:lvl4pPr>
            <a:lvl5pPr lvl="4" marR="0" rtl="0" algn="l">
              <a:lnSpc>
                <a:spcPct val="90000"/>
              </a:lnSpc>
              <a:spcBef>
                <a:spcPts val="0"/>
              </a:spcBef>
              <a:spcAft>
                <a:spcPts val="0"/>
              </a:spcAft>
              <a:buClr>
                <a:srgbClr val="000000"/>
              </a:buClr>
              <a:buSzPts val="1400"/>
              <a:buFont typeface="Arial"/>
              <a:buNone/>
              <a:defRPr b="0" i="0" sz="4200" u="none" cap="none" strike="noStrike">
                <a:solidFill>
                  <a:schemeClr val="accent2"/>
                </a:solidFill>
                <a:latin typeface="Helvetica Neue Light"/>
                <a:ea typeface="Helvetica Neue Light"/>
                <a:cs typeface="Helvetica Neue Light"/>
                <a:sym typeface="Helvetica Neue Light"/>
              </a:defRPr>
            </a:lvl5pPr>
            <a:lvl6pPr lvl="5" marR="0" rtl="0" algn="l">
              <a:lnSpc>
                <a:spcPct val="90000"/>
              </a:lnSpc>
              <a:spcBef>
                <a:spcPts val="0"/>
              </a:spcBef>
              <a:spcAft>
                <a:spcPts val="0"/>
              </a:spcAft>
              <a:buClr>
                <a:srgbClr val="000000"/>
              </a:buClr>
              <a:buSzPts val="1400"/>
              <a:buFont typeface="Arial"/>
              <a:buNone/>
              <a:defRPr b="0" i="0" sz="4267" u="none" cap="none" strike="noStrike">
                <a:solidFill>
                  <a:schemeClr val="accent1"/>
                </a:solidFill>
                <a:latin typeface="Helvetica Neue Light"/>
                <a:ea typeface="Helvetica Neue Light"/>
                <a:cs typeface="Helvetica Neue Light"/>
                <a:sym typeface="Helvetica Neue Light"/>
              </a:defRPr>
            </a:lvl6pPr>
            <a:lvl7pPr lvl="6" marR="0" rtl="0" algn="l">
              <a:lnSpc>
                <a:spcPct val="90000"/>
              </a:lnSpc>
              <a:spcBef>
                <a:spcPts val="0"/>
              </a:spcBef>
              <a:spcAft>
                <a:spcPts val="0"/>
              </a:spcAft>
              <a:buClr>
                <a:srgbClr val="000000"/>
              </a:buClr>
              <a:buSzPts val="1400"/>
              <a:buFont typeface="Arial"/>
              <a:buNone/>
              <a:defRPr b="0" i="0" sz="4267" u="none" cap="none" strike="noStrike">
                <a:solidFill>
                  <a:schemeClr val="accent1"/>
                </a:solidFill>
                <a:latin typeface="Helvetica Neue Light"/>
                <a:ea typeface="Helvetica Neue Light"/>
                <a:cs typeface="Helvetica Neue Light"/>
                <a:sym typeface="Helvetica Neue Light"/>
              </a:defRPr>
            </a:lvl7pPr>
            <a:lvl8pPr lvl="7" marR="0" rtl="0" algn="l">
              <a:lnSpc>
                <a:spcPct val="90000"/>
              </a:lnSpc>
              <a:spcBef>
                <a:spcPts val="0"/>
              </a:spcBef>
              <a:spcAft>
                <a:spcPts val="0"/>
              </a:spcAft>
              <a:buClr>
                <a:srgbClr val="000000"/>
              </a:buClr>
              <a:buSzPts val="1400"/>
              <a:buFont typeface="Arial"/>
              <a:buNone/>
              <a:defRPr b="0" i="0" sz="4267" u="none" cap="none" strike="noStrike">
                <a:solidFill>
                  <a:schemeClr val="accent1"/>
                </a:solidFill>
                <a:latin typeface="Helvetica Neue Light"/>
                <a:ea typeface="Helvetica Neue Light"/>
                <a:cs typeface="Helvetica Neue Light"/>
                <a:sym typeface="Helvetica Neue Light"/>
              </a:defRPr>
            </a:lvl8pPr>
            <a:lvl9pPr lvl="8" marR="0" rtl="0" algn="l">
              <a:lnSpc>
                <a:spcPct val="90000"/>
              </a:lnSpc>
              <a:spcBef>
                <a:spcPts val="0"/>
              </a:spcBef>
              <a:spcAft>
                <a:spcPts val="0"/>
              </a:spcAft>
              <a:buClr>
                <a:srgbClr val="000000"/>
              </a:buClr>
              <a:buSzPts val="1400"/>
              <a:buFont typeface="Arial"/>
              <a:buNone/>
              <a:defRPr b="0" i="0" sz="4267" u="none" cap="none" strike="noStrike">
                <a:solidFill>
                  <a:schemeClr val="accent1"/>
                </a:solidFill>
                <a:latin typeface="Helvetica Neue Light"/>
                <a:ea typeface="Helvetica Neue Light"/>
                <a:cs typeface="Helvetica Neue Light"/>
                <a:sym typeface="Helvetica Neue Light"/>
              </a:defRPr>
            </a:lvl9pPr>
          </a:lstStyle>
          <a:p/>
        </p:txBody>
      </p:sp>
      <p:sp>
        <p:nvSpPr>
          <p:cNvPr id="11" name="Google Shape;11;p17"/>
          <p:cNvSpPr txBox="1"/>
          <p:nvPr>
            <p:ph idx="1" type="body"/>
          </p:nvPr>
        </p:nvSpPr>
        <p:spPr>
          <a:xfrm>
            <a:off x="406400" y="1506538"/>
            <a:ext cx="11379200" cy="4483100"/>
          </a:xfrm>
          <a:prstGeom prst="rect">
            <a:avLst/>
          </a:prstGeom>
          <a:noFill/>
          <a:ln>
            <a:noFill/>
          </a:ln>
        </p:spPr>
        <p:txBody>
          <a:bodyPr anchorCtr="0" anchor="t" bIns="45700" lIns="91425" spcFirstLastPara="1" rIns="91425" wrap="square" tIns="45700">
            <a:noAutofit/>
          </a:bodyPr>
          <a:lstStyle>
            <a:lvl1pPr indent="-417194" lvl="0" marL="457200" marR="0" rtl="0" algn="l">
              <a:lnSpc>
                <a:spcPct val="90000"/>
              </a:lnSpc>
              <a:spcBef>
                <a:spcPts val="538"/>
              </a:spcBef>
              <a:spcAft>
                <a:spcPts val="0"/>
              </a:spcAft>
              <a:buClr>
                <a:srgbClr val="262626"/>
              </a:buClr>
              <a:buSzPts val="2970"/>
              <a:buFont typeface="Noto Sans Symbols"/>
              <a:buChar char="▪"/>
              <a:defRPr b="0" i="0" sz="2700" u="none" cap="none" strike="noStrike">
                <a:solidFill>
                  <a:srgbClr val="262626"/>
                </a:solidFill>
                <a:latin typeface="Helvetica Neue Light"/>
                <a:ea typeface="Helvetica Neue Light"/>
                <a:cs typeface="Helvetica Neue Light"/>
                <a:sym typeface="Helvetica Neue Light"/>
              </a:defRPr>
            </a:lvl1pPr>
            <a:lvl2pPr indent="-342900" lvl="1" marL="914400" marR="0" rtl="0" algn="l">
              <a:lnSpc>
                <a:spcPct val="90000"/>
              </a:lnSpc>
              <a:spcBef>
                <a:spcPts val="538"/>
              </a:spcBef>
              <a:spcAft>
                <a:spcPts val="0"/>
              </a:spcAft>
              <a:buClr>
                <a:srgbClr val="262626"/>
              </a:buClr>
              <a:buSzPts val="1800"/>
              <a:buFont typeface="Arial"/>
              <a:buChar char="–"/>
              <a:defRPr b="0" i="0" sz="1800" u="none" cap="none" strike="noStrike">
                <a:solidFill>
                  <a:srgbClr val="262626"/>
                </a:solidFill>
                <a:latin typeface="Helvetica Neue Light"/>
                <a:ea typeface="Helvetica Neue Light"/>
                <a:cs typeface="Helvetica Neue Light"/>
                <a:sym typeface="Helvetica Neue Light"/>
              </a:defRPr>
            </a:lvl2pPr>
            <a:lvl3pPr indent="-320039" lvl="2" marL="1371600" marR="0" rtl="0" algn="l">
              <a:lnSpc>
                <a:spcPct val="90000"/>
              </a:lnSpc>
              <a:spcBef>
                <a:spcPts val="538"/>
              </a:spcBef>
              <a:spcAft>
                <a:spcPts val="0"/>
              </a:spcAft>
              <a:buClr>
                <a:srgbClr val="262626"/>
              </a:buClr>
              <a:buSzPts val="1440"/>
              <a:buFont typeface="Noto Sans Symbols"/>
              <a:buChar char="▪"/>
              <a:defRPr b="0" i="0" sz="1800" u="none" cap="none" strike="noStrike">
                <a:solidFill>
                  <a:srgbClr val="262626"/>
                </a:solidFill>
                <a:latin typeface="Helvetica Neue Light"/>
                <a:ea typeface="Helvetica Neue Light"/>
                <a:cs typeface="Helvetica Neue Light"/>
                <a:sym typeface="Helvetica Neue Light"/>
              </a:defRPr>
            </a:lvl3pPr>
            <a:lvl4pPr indent="-393700" lvl="3" marL="1828800" marR="0" rtl="0" algn="l">
              <a:lnSpc>
                <a:spcPct val="100000"/>
              </a:lnSpc>
              <a:spcBef>
                <a:spcPts val="538"/>
              </a:spcBef>
              <a:spcAft>
                <a:spcPts val="0"/>
              </a:spcAft>
              <a:buClr>
                <a:schemeClr val="dk1"/>
              </a:buClr>
              <a:buSzPts val="2600"/>
              <a:buFont typeface="Courier New"/>
              <a:buChar char="o"/>
              <a:defRPr b="0" i="0" sz="2600" u="none" cap="none" strike="noStrike">
                <a:solidFill>
                  <a:schemeClr val="dk1"/>
                </a:solidFill>
                <a:latin typeface="Arial"/>
                <a:ea typeface="Arial"/>
                <a:cs typeface="Arial"/>
                <a:sym typeface="Arial"/>
              </a:defRPr>
            </a:lvl4pPr>
            <a:lvl5pPr indent="-228600" lvl="4" marL="2286000" marR="0" rtl="0" algn="l">
              <a:lnSpc>
                <a:spcPct val="100000"/>
              </a:lnSpc>
              <a:spcBef>
                <a:spcPts val="520"/>
              </a:spcBef>
              <a:spcAft>
                <a:spcPts val="0"/>
              </a:spcAft>
              <a:buClr>
                <a:srgbClr val="000000"/>
              </a:buClr>
              <a:buSzPts val="1400"/>
              <a:buFont typeface="Arial"/>
              <a:buNone/>
              <a:defRPr b="0" i="0" sz="2600" u="none" cap="none" strike="noStrike">
                <a:solidFill>
                  <a:schemeClr val="dk1"/>
                </a:solidFill>
                <a:latin typeface="Arial"/>
                <a:ea typeface="Arial"/>
                <a:cs typeface="Arial"/>
                <a:sym typeface="Arial"/>
              </a:defRPr>
            </a:lvl5pPr>
            <a:lvl6pPr indent="-397954" lvl="5" marL="2743200" marR="0" rtl="0" algn="l">
              <a:lnSpc>
                <a:spcPct val="100000"/>
              </a:lnSpc>
              <a:spcBef>
                <a:spcPts val="533"/>
              </a:spcBef>
              <a:spcAft>
                <a:spcPts val="0"/>
              </a:spcAft>
              <a:buClr>
                <a:schemeClr val="dk1"/>
              </a:buClr>
              <a:buSzPts val="2667"/>
              <a:buFont typeface="Arial"/>
              <a:buChar char="•"/>
              <a:defRPr b="0" i="0" sz="2667" u="none" cap="none" strike="noStrike">
                <a:solidFill>
                  <a:schemeClr val="dk1"/>
                </a:solidFill>
                <a:latin typeface="Arial"/>
                <a:ea typeface="Arial"/>
                <a:cs typeface="Arial"/>
                <a:sym typeface="Arial"/>
              </a:defRPr>
            </a:lvl6pPr>
            <a:lvl7pPr indent="-397954" lvl="6" marL="3200400" marR="0" rtl="0" algn="l">
              <a:lnSpc>
                <a:spcPct val="100000"/>
              </a:lnSpc>
              <a:spcBef>
                <a:spcPts val="533"/>
              </a:spcBef>
              <a:spcAft>
                <a:spcPts val="0"/>
              </a:spcAft>
              <a:buClr>
                <a:schemeClr val="dk1"/>
              </a:buClr>
              <a:buSzPts val="2667"/>
              <a:buFont typeface="Arial"/>
              <a:buChar char="•"/>
              <a:defRPr b="0" i="0" sz="2667" u="none" cap="none" strike="noStrike">
                <a:solidFill>
                  <a:schemeClr val="dk1"/>
                </a:solidFill>
                <a:latin typeface="Arial"/>
                <a:ea typeface="Arial"/>
                <a:cs typeface="Arial"/>
                <a:sym typeface="Arial"/>
              </a:defRPr>
            </a:lvl7pPr>
            <a:lvl8pPr indent="-397954" lvl="7" marL="3657600" marR="0" rtl="0" algn="l">
              <a:lnSpc>
                <a:spcPct val="100000"/>
              </a:lnSpc>
              <a:spcBef>
                <a:spcPts val="533"/>
              </a:spcBef>
              <a:spcAft>
                <a:spcPts val="0"/>
              </a:spcAft>
              <a:buClr>
                <a:schemeClr val="dk1"/>
              </a:buClr>
              <a:buSzPts val="2667"/>
              <a:buFont typeface="Arial"/>
              <a:buChar char="•"/>
              <a:defRPr b="0" i="0" sz="2667" u="none" cap="none" strike="noStrike">
                <a:solidFill>
                  <a:schemeClr val="dk1"/>
                </a:solidFill>
                <a:latin typeface="Arial"/>
                <a:ea typeface="Arial"/>
                <a:cs typeface="Arial"/>
                <a:sym typeface="Arial"/>
              </a:defRPr>
            </a:lvl8pPr>
            <a:lvl9pPr indent="-397954" lvl="8" marL="4114800" marR="0" rtl="0" algn="l">
              <a:lnSpc>
                <a:spcPct val="100000"/>
              </a:lnSpc>
              <a:spcBef>
                <a:spcPts val="533"/>
              </a:spcBef>
              <a:spcAft>
                <a:spcPts val="0"/>
              </a:spcAft>
              <a:buClr>
                <a:schemeClr val="dk1"/>
              </a:buClr>
              <a:buSzPts val="2667"/>
              <a:buFont typeface="Arial"/>
              <a:buChar char="•"/>
              <a:defRPr b="0" i="0" sz="2667" u="none" cap="none" strike="noStrike">
                <a:solidFill>
                  <a:schemeClr val="dk1"/>
                </a:solidFill>
                <a:latin typeface="Arial"/>
                <a:ea typeface="Arial"/>
                <a:cs typeface="Arial"/>
                <a:sym typeface="Arial"/>
              </a:defRPr>
            </a:lvl9pPr>
          </a:lstStyle>
          <a:p/>
        </p:txBody>
      </p:sp>
      <p:sp>
        <p:nvSpPr>
          <p:cNvPr id="12" name="Google Shape;12;p17"/>
          <p:cNvSpPr/>
          <p:nvPr/>
        </p:nvSpPr>
        <p:spPr>
          <a:xfrm>
            <a:off x="0" y="0"/>
            <a:ext cx="100013" cy="68580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Clr>
                <a:schemeClr val="dk1"/>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3" name="Google Shape;13;p17"/>
          <p:cNvSpPr txBox="1"/>
          <p:nvPr>
            <p:ph idx="11" type="ftr"/>
          </p:nvPr>
        </p:nvSpPr>
        <p:spPr>
          <a:xfrm>
            <a:off x="3271838" y="6311900"/>
            <a:ext cx="5676900" cy="374650"/>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Clr>
                <a:srgbClr val="888888"/>
              </a:buClr>
              <a:buSzPts val="1400"/>
              <a:buFont typeface="Helvetica Neue Light"/>
              <a:buNone/>
              <a:defRPr b="0" i="0" sz="1400" u="none" cap="none" strike="noStrike">
                <a:solidFill>
                  <a:srgbClr val="888888"/>
                </a:solidFill>
                <a:latin typeface="Helvetica Neue Light"/>
                <a:ea typeface="Helvetica Neue Light"/>
                <a:cs typeface="Helvetica Neue Light"/>
                <a:sym typeface="Helvetica Neue Light"/>
              </a:defRPr>
            </a:lvl1pPr>
            <a:lvl2pPr lvl="1" marR="0" rtl="0" algn="l">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Clr>
                <a:schemeClr val="dk1"/>
              </a:buClr>
              <a:buSzPts val="1400"/>
              <a:buFont typeface="Calibri"/>
              <a:buNone/>
              <a:defRPr b="0" i="0" sz="1800" u="none" cap="none" strike="noStrike">
                <a:solidFill>
                  <a:schemeClr val="dk1"/>
                </a:solidFill>
                <a:latin typeface="Calibri"/>
                <a:ea typeface="Calibri"/>
                <a:cs typeface="Calibri"/>
                <a:sym typeface="Calibri"/>
              </a:defRPr>
            </a:lvl9pPr>
          </a:lstStyle>
          <a:p/>
        </p:txBody>
      </p:sp>
      <p:sp>
        <p:nvSpPr>
          <p:cNvPr id="14" name="Google Shape;14;p17"/>
          <p:cNvSpPr txBox="1"/>
          <p:nvPr>
            <p:ph idx="12" type="sldNum"/>
          </p:nvPr>
        </p:nvSpPr>
        <p:spPr>
          <a:xfrm>
            <a:off x="10847388" y="6319838"/>
            <a:ext cx="938212" cy="366712"/>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1pPr>
            <a:lvl2pPr indent="0" lvl="1" marL="0" marR="0" rtl="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2pPr>
            <a:lvl3pPr indent="0" lvl="2" marL="0" marR="0" rtl="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3pPr>
            <a:lvl4pPr indent="0" lvl="3" marL="0" marR="0" rtl="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4pPr>
            <a:lvl5pPr indent="0" lvl="4" marL="0" marR="0" rtl="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5pPr>
            <a:lvl6pPr indent="0" lvl="5" marL="0" marR="0" rtl="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6pPr>
            <a:lvl7pPr indent="0" lvl="6" marL="0" marR="0" rtl="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7pPr>
            <a:lvl8pPr indent="0" lvl="7" marL="0" marR="0" rtl="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8pPr>
            <a:lvl9pPr indent="0" lvl="8" marL="0" marR="0" rtl="0" algn="r">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9pPr>
          </a:lstStyle>
          <a:p>
            <a:pPr indent="0" lvl="0" marL="0" rtl="0" algn="r">
              <a:spcBef>
                <a:spcPts val="0"/>
              </a:spcBef>
              <a:spcAft>
                <a:spcPts val="0"/>
              </a:spcAft>
              <a:buNone/>
            </a:pPr>
            <a:fld id="{00000000-1234-1234-1234-123412341234}" type="slidenum">
              <a:rPr lang="it-IT"/>
              <a:t>‹#›</a:t>
            </a:fld>
            <a:endParaRPr/>
          </a:p>
        </p:txBody>
      </p:sp>
      <p:pic>
        <p:nvPicPr>
          <p:cNvPr descr="Logo&#10;&#10;Description automatically generated" id="15" name="Google Shape;15;p17"/>
          <p:cNvPicPr preferRelativeResize="0"/>
          <p:nvPr/>
        </p:nvPicPr>
        <p:blipFill rotWithShape="1">
          <a:blip r:embed="rId1">
            <a:alphaModFix/>
          </a:blip>
          <a:srcRect b="0" l="0" r="0" t="0"/>
          <a:stretch/>
        </p:blipFill>
        <p:spPr>
          <a:xfrm>
            <a:off x="9194365" y="409749"/>
            <a:ext cx="2591235" cy="591627"/>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Lst>
  <p:transition>
    <p:wipe dir="r"/>
  </p:transition>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3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vmlDrawing" Target="../drawings/vmlDrawing1.vml"/><Relationship Id="rId4" Type="http://schemas.openxmlformats.org/officeDocument/2006/relationships/image" Target="../media/image34.png"/><Relationship Id="rId5" Type="http://schemas.openxmlformats.org/officeDocument/2006/relationships/package" Target="../embeddings/Microsoft_Office_Word_Document1.docx"/><Relationship Id="rId6" Type="http://schemas.openxmlformats.org/officeDocument/2006/relationships/package" Target="../embeddings/Microsoft_Office_Word_Document1.docx"/><Relationship Id="rId7" Type="http://schemas.openxmlformats.org/officeDocument/2006/relationships/image" Target="../media/image2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 Id="rId3" Type="http://schemas.openxmlformats.org/officeDocument/2006/relationships/hyperlink" Target="https://ai4publicpolicy.eu/" TargetMode="External"/><Relationship Id="rId4" Type="http://schemas.openxmlformats.org/officeDocument/2006/relationships/hyperlink" Target="http://linkedin.com/company/ai4publicpolicy" TargetMode="External"/><Relationship Id="rId5" Type="http://schemas.openxmlformats.org/officeDocument/2006/relationships/hyperlink" Target="https://twitter.com/ai4publicpolicy" TargetMode="External"/><Relationship Id="rId6" Type="http://schemas.openxmlformats.org/officeDocument/2006/relationships/image" Target="../media/image35.png"/><Relationship Id="rId7" Type="http://schemas.openxmlformats.org/officeDocument/2006/relationships/image" Target="../media/image33.png"/><Relationship Id="rId8" Type="http://schemas.openxmlformats.org/officeDocument/2006/relationships/image" Target="../media/image2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5.png"/></Relationships>
</file>

<file path=ppt/slides/_rels/slide3.xml.rels><?xml version="1.0" encoding="UTF-8" standalone="yes"?><Relationships xmlns="http://schemas.openxmlformats.org/package/2006/relationships"><Relationship Id="rId11" Type="http://schemas.openxmlformats.org/officeDocument/2006/relationships/image" Target="../media/image12.png"/><Relationship Id="rId10" Type="http://schemas.openxmlformats.org/officeDocument/2006/relationships/image" Target="../media/image18.png"/><Relationship Id="rId13" Type="http://schemas.openxmlformats.org/officeDocument/2006/relationships/image" Target="../media/image15.png"/><Relationship Id="rId12" Type="http://schemas.openxmlformats.org/officeDocument/2006/relationships/image" Target="../media/image13.jpg"/><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6.png"/><Relationship Id="rId4" Type="http://schemas.openxmlformats.org/officeDocument/2006/relationships/image" Target="../media/image11.png"/><Relationship Id="rId9" Type="http://schemas.openxmlformats.org/officeDocument/2006/relationships/image" Target="../media/image10.png"/><Relationship Id="rId15" Type="http://schemas.openxmlformats.org/officeDocument/2006/relationships/image" Target="../media/image26.jpg"/><Relationship Id="rId14" Type="http://schemas.openxmlformats.org/officeDocument/2006/relationships/image" Target="../media/image14.png"/><Relationship Id="rId17" Type="http://schemas.openxmlformats.org/officeDocument/2006/relationships/image" Target="../media/image19.png"/><Relationship Id="rId16" Type="http://schemas.openxmlformats.org/officeDocument/2006/relationships/image" Target="../media/image17.png"/><Relationship Id="rId5" Type="http://schemas.openxmlformats.org/officeDocument/2006/relationships/image" Target="../media/image6.gif"/><Relationship Id="rId6" Type="http://schemas.openxmlformats.org/officeDocument/2006/relationships/image" Target="../media/image7.png"/><Relationship Id="rId18" Type="http://schemas.openxmlformats.org/officeDocument/2006/relationships/image" Target="../media/image20.png"/><Relationship Id="rId7" Type="http://schemas.openxmlformats.org/officeDocument/2006/relationships/image" Target="../media/image8.jpg"/><Relationship Id="rId8"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21.png"/><Relationship Id="rId4" Type="http://schemas.openxmlformats.org/officeDocument/2006/relationships/image" Target="../media/image3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31.png"/><Relationship Id="rId4" Type="http://schemas.openxmlformats.org/officeDocument/2006/relationships/image" Target="../media/image25.png"/><Relationship Id="rId5" Type="http://schemas.openxmlformats.org/officeDocument/2006/relationships/image" Target="../media/image36.png"/><Relationship Id="rId6" Type="http://schemas.openxmlformats.org/officeDocument/2006/relationships/image" Target="../media/image2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24.png"/><Relationship Id="rId4" Type="http://schemas.openxmlformats.org/officeDocument/2006/relationships/image" Target="../media/image2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2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p1"/>
          <p:cNvSpPr txBox="1"/>
          <p:nvPr>
            <p:ph type="ctrTitle"/>
          </p:nvPr>
        </p:nvSpPr>
        <p:spPr>
          <a:xfrm>
            <a:off x="4572000" y="2828185"/>
            <a:ext cx="7281863" cy="757130"/>
          </a:xfrm>
          <a:prstGeom prst="rect">
            <a:avLst/>
          </a:prstGeom>
          <a:noFill/>
          <a:ln>
            <a:noFill/>
          </a:ln>
        </p:spPr>
        <p:txBody>
          <a:bodyPr anchorCtr="0" anchor="ctr" bIns="45700" lIns="91425" spcFirstLastPara="1" rIns="91425" wrap="square" tIns="45700">
            <a:spAutoFit/>
          </a:bodyPr>
          <a:lstStyle/>
          <a:p>
            <a:pPr indent="0" lvl="0" marL="0" rtl="0" algn="l">
              <a:lnSpc>
                <a:spcPct val="90000"/>
              </a:lnSpc>
              <a:spcBef>
                <a:spcPts val="0"/>
              </a:spcBef>
              <a:spcAft>
                <a:spcPts val="0"/>
              </a:spcAft>
              <a:buSzPts val="1400"/>
              <a:buNone/>
            </a:pPr>
            <a:r>
              <a:rPr lang="it-IT">
                <a:latin typeface="Helvetica Neue Light"/>
                <a:ea typeface="Helvetica Neue Light"/>
                <a:cs typeface="Helvetica Neue Light"/>
                <a:sym typeface="Helvetica Neue Light"/>
              </a:rPr>
              <a:t>Project Overview</a:t>
            </a:r>
            <a:endParaRPr>
              <a:latin typeface="Helvetica Neue Light"/>
              <a:ea typeface="Helvetica Neue Light"/>
              <a:cs typeface="Helvetica Neue Light"/>
              <a:sym typeface="Helvetica Neue Light"/>
            </a:endParaRPr>
          </a:p>
        </p:txBody>
      </p:sp>
      <p:sp>
        <p:nvSpPr>
          <p:cNvPr id="72" name="Google Shape;72;p1"/>
          <p:cNvSpPr txBox="1"/>
          <p:nvPr>
            <p:ph idx="1" type="subTitle"/>
          </p:nvPr>
        </p:nvSpPr>
        <p:spPr>
          <a:xfrm>
            <a:off x="4571999" y="3637867"/>
            <a:ext cx="7439487" cy="978689"/>
          </a:xfrm>
          <a:prstGeom prst="rect">
            <a:avLst/>
          </a:prstGeom>
          <a:noFill/>
          <a:ln>
            <a:noFill/>
          </a:ln>
        </p:spPr>
        <p:txBody>
          <a:bodyPr anchorCtr="0" anchor="t" bIns="45700" lIns="91425" spcFirstLastPara="1" rIns="91425" wrap="square" tIns="45700">
            <a:spAutoFit/>
          </a:bodyPr>
          <a:lstStyle/>
          <a:p>
            <a:pPr indent="0" lvl="0" marL="0" rtl="0" algn="l">
              <a:lnSpc>
                <a:spcPct val="90000"/>
              </a:lnSpc>
              <a:spcBef>
                <a:spcPts val="0"/>
              </a:spcBef>
              <a:spcAft>
                <a:spcPts val="0"/>
              </a:spcAft>
              <a:buSzPts val="2970"/>
              <a:buNone/>
            </a:pPr>
            <a:r>
              <a:rPr lang="it-IT">
                <a:latin typeface="Helvetica Neue Light"/>
                <a:ea typeface="Helvetica Neue Light"/>
                <a:cs typeface="Helvetica Neue Light"/>
                <a:sym typeface="Helvetica Neue Light"/>
              </a:rPr>
              <a:t>Exploitation planning for public authority services</a:t>
            </a:r>
            <a:endParaRPr>
              <a:latin typeface="Helvetica Neue Light"/>
              <a:ea typeface="Helvetica Neue Light"/>
              <a:cs typeface="Helvetica Neue Light"/>
              <a:sym typeface="Helvetica Neue Light"/>
            </a:endParaRPr>
          </a:p>
        </p:txBody>
      </p:sp>
      <p:sp>
        <p:nvSpPr>
          <p:cNvPr id="73" name="Google Shape;73;p1"/>
          <p:cNvSpPr txBox="1"/>
          <p:nvPr>
            <p:ph idx="2" type="body"/>
          </p:nvPr>
        </p:nvSpPr>
        <p:spPr>
          <a:xfrm>
            <a:off x="4571999" y="5195888"/>
            <a:ext cx="7199453" cy="512762"/>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538"/>
              </a:spcBef>
              <a:spcAft>
                <a:spcPts val="0"/>
              </a:spcAft>
              <a:buSzPts val="2970"/>
              <a:buFont typeface="Helvetica Neue Light"/>
              <a:buNone/>
            </a:pPr>
            <a:r>
              <a:rPr lang="it-IT">
                <a:latin typeface="Helvetica Neue Light"/>
                <a:ea typeface="Helvetica Neue Light"/>
                <a:cs typeface="Helvetica Neue Light"/>
                <a:sym typeface="Helvetica Neue Light"/>
              </a:rPr>
              <a:t>Alessandro Amicone, GFT</a:t>
            </a:r>
            <a:endParaRPr/>
          </a:p>
          <a:p>
            <a:pPr indent="0" lvl="0" marL="0" rtl="0" algn="l">
              <a:lnSpc>
                <a:spcPct val="90000"/>
              </a:lnSpc>
              <a:spcBef>
                <a:spcPts val="538"/>
              </a:spcBef>
              <a:spcAft>
                <a:spcPts val="0"/>
              </a:spcAft>
              <a:buSzPts val="2970"/>
              <a:buFont typeface="Helvetica Neue Light"/>
              <a:buNone/>
            </a:pPr>
            <a:r>
              <a:rPr lang="it-IT">
                <a:latin typeface="Helvetica Neue Light"/>
                <a:ea typeface="Helvetica Neue Light"/>
                <a:cs typeface="Helvetica Neue Light"/>
                <a:sym typeface="Helvetica Neue Light"/>
              </a:rPr>
              <a:t>EGI Conference 2023 – 22</a:t>
            </a:r>
            <a:r>
              <a:rPr baseline="30000" lang="it-IT">
                <a:latin typeface="Helvetica Neue Light"/>
                <a:ea typeface="Helvetica Neue Light"/>
                <a:cs typeface="Helvetica Neue Light"/>
                <a:sym typeface="Helvetica Neue Light"/>
              </a:rPr>
              <a:t>nd</a:t>
            </a:r>
            <a:r>
              <a:rPr lang="it-IT">
                <a:latin typeface="Helvetica Neue Light"/>
                <a:ea typeface="Helvetica Neue Light"/>
                <a:cs typeface="Helvetica Neue Light"/>
                <a:sym typeface="Helvetica Neue Light"/>
              </a:rPr>
              <a:t> June 2023</a:t>
            </a:r>
            <a:endParaRPr/>
          </a:p>
        </p:txBody>
      </p:sp>
    </p:spTree>
  </p:cSld>
  <p:clrMapOvr>
    <a:masterClrMapping/>
  </p:clrMapOvr>
  <p:transition>
    <p:wipe dir="r"/>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sp>
        <p:nvSpPr>
          <p:cNvPr id="304" name="Google Shape;304;p11"/>
          <p:cNvSpPr txBox="1"/>
          <p:nvPr>
            <p:ph type="title"/>
          </p:nvPr>
        </p:nvSpPr>
        <p:spPr>
          <a:xfrm>
            <a:off x="406400" y="422275"/>
            <a:ext cx="8534400" cy="687388"/>
          </a:xfrm>
          <a:prstGeom prst="rect">
            <a:avLst/>
          </a:prstGeom>
          <a:noFill/>
          <a:ln>
            <a:noFill/>
          </a:ln>
        </p:spPr>
        <p:txBody>
          <a:bodyPr anchorCtr="0" anchor="b" bIns="45700" lIns="91425" spcFirstLastPara="1" rIns="91425" wrap="square" tIns="45700">
            <a:spAutoFit/>
          </a:bodyPr>
          <a:lstStyle/>
          <a:p>
            <a:pPr indent="0" lvl="0" marL="0" rtl="0" algn="l">
              <a:lnSpc>
                <a:spcPct val="90000"/>
              </a:lnSpc>
              <a:spcBef>
                <a:spcPts val="0"/>
              </a:spcBef>
              <a:spcAft>
                <a:spcPts val="0"/>
              </a:spcAft>
              <a:buSzPts val="1400"/>
              <a:buNone/>
            </a:pPr>
            <a:r>
              <a:rPr lang="it-IT"/>
              <a:t>KEA analysis template -Preparation</a:t>
            </a:r>
            <a:endParaRPr/>
          </a:p>
        </p:txBody>
      </p:sp>
      <p:pic>
        <p:nvPicPr>
          <p:cNvPr id="305" name="Google Shape;305;p11"/>
          <p:cNvPicPr preferRelativeResize="0"/>
          <p:nvPr/>
        </p:nvPicPr>
        <p:blipFill rotWithShape="1">
          <a:blip r:embed="rId3">
            <a:alphaModFix/>
          </a:blip>
          <a:srcRect b="0" l="0" r="1828" t="0"/>
          <a:stretch/>
        </p:blipFill>
        <p:spPr>
          <a:xfrm>
            <a:off x="230218" y="3342641"/>
            <a:ext cx="11809381" cy="3093084"/>
          </a:xfrm>
          <a:prstGeom prst="rect">
            <a:avLst/>
          </a:prstGeom>
          <a:noFill/>
          <a:ln>
            <a:noFill/>
          </a:ln>
        </p:spPr>
      </p:pic>
      <p:sp>
        <p:nvSpPr>
          <p:cNvPr id="306" name="Google Shape;306;p11"/>
          <p:cNvSpPr txBox="1"/>
          <p:nvPr>
            <p:ph idx="1" type="body"/>
          </p:nvPr>
        </p:nvSpPr>
        <p:spPr>
          <a:xfrm>
            <a:off x="406400" y="1463753"/>
            <a:ext cx="11379200" cy="1167687"/>
          </a:xfrm>
          <a:prstGeom prst="rect">
            <a:avLst/>
          </a:prstGeom>
          <a:noFill/>
          <a:ln>
            <a:noFill/>
          </a:ln>
        </p:spPr>
        <p:txBody>
          <a:bodyPr anchorCtr="0" anchor="t" bIns="45700" lIns="91425" spcFirstLastPara="1" rIns="91425" wrap="square" tIns="45700">
            <a:noAutofit/>
          </a:bodyPr>
          <a:lstStyle/>
          <a:p>
            <a:pPr indent="0" lvl="0" marL="40006" rtl="0" algn="l">
              <a:lnSpc>
                <a:spcPct val="90000"/>
              </a:lnSpc>
              <a:spcBef>
                <a:spcPts val="538"/>
              </a:spcBef>
              <a:spcAft>
                <a:spcPts val="0"/>
              </a:spcAft>
              <a:buSzPts val="2970"/>
              <a:buNone/>
            </a:pPr>
            <a:r>
              <a:rPr lang="it-IT" sz="2400"/>
              <a:t>The preparation template was useful to collect the key information of result, in order to understand if they are possible KEA. </a:t>
            </a:r>
            <a:endParaRPr/>
          </a:p>
          <a:p>
            <a:pPr indent="0" lvl="0" marL="40006" rtl="0" algn="l">
              <a:lnSpc>
                <a:spcPct val="90000"/>
              </a:lnSpc>
              <a:spcBef>
                <a:spcPts val="538"/>
              </a:spcBef>
              <a:spcAft>
                <a:spcPts val="0"/>
              </a:spcAft>
              <a:buSzPts val="2970"/>
              <a:buNone/>
            </a:pPr>
            <a:r>
              <a:rPr lang="it-IT" sz="2400"/>
              <a:t>Information cover: (name, owner and description of Asset, type and code, intended exploitation, exploitable product, target market, value proposition, Ipr and license, and eventually joint exploitation forecast)</a:t>
            </a:r>
            <a:endParaRPr sz="2400"/>
          </a:p>
        </p:txBody>
      </p:sp>
      <p:sp>
        <p:nvSpPr>
          <p:cNvPr id="307" name="Google Shape;307;p11"/>
          <p:cNvSpPr txBox="1"/>
          <p:nvPr>
            <p:ph idx="12" type="sldNum"/>
          </p:nvPr>
        </p:nvSpPr>
        <p:spPr>
          <a:xfrm>
            <a:off x="10847388" y="6319838"/>
            <a:ext cx="938212" cy="366712"/>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Clr>
                <a:srgbClr val="898989"/>
              </a:buClr>
              <a:buSzPts val="1300"/>
              <a:buFont typeface="Helvetica Neue Light"/>
              <a:buNone/>
            </a:pPr>
            <a:fld id="{00000000-1234-1234-1234-123412341234}" type="slidenum">
              <a:rPr lang="it-IT"/>
              <a:t>‹#›</a:t>
            </a:fld>
            <a:endParaRPr/>
          </a:p>
        </p:txBody>
      </p:sp>
    </p:spTree>
  </p:cSld>
  <p:clrMapOvr>
    <a:masterClrMapping/>
  </p:clrMapOvr>
  <p:transition>
    <p:wipe dir="r"/>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1" name="Shape 311"/>
        <p:cNvGrpSpPr/>
        <p:nvPr/>
      </p:nvGrpSpPr>
      <p:grpSpPr>
        <a:xfrm>
          <a:off x="0" y="0"/>
          <a:ext cx="0" cy="0"/>
          <a:chOff x="0" y="0"/>
          <a:chExt cx="0" cy="0"/>
        </a:xfrm>
      </p:grpSpPr>
      <p:sp>
        <p:nvSpPr>
          <p:cNvPr id="312" name="Google Shape;312;p12"/>
          <p:cNvSpPr txBox="1"/>
          <p:nvPr>
            <p:ph type="title"/>
          </p:nvPr>
        </p:nvSpPr>
        <p:spPr>
          <a:xfrm>
            <a:off x="406400" y="422275"/>
            <a:ext cx="8534400" cy="687388"/>
          </a:xfrm>
          <a:prstGeom prst="rect">
            <a:avLst/>
          </a:prstGeom>
          <a:noFill/>
          <a:ln>
            <a:noFill/>
          </a:ln>
        </p:spPr>
        <p:txBody>
          <a:bodyPr anchorCtr="0" anchor="b" bIns="45700" lIns="91425" spcFirstLastPara="1" rIns="91425" wrap="square" tIns="45700">
            <a:spAutoFit/>
          </a:bodyPr>
          <a:lstStyle/>
          <a:p>
            <a:pPr indent="0" lvl="0" marL="0" rtl="0" algn="l">
              <a:lnSpc>
                <a:spcPct val="90000"/>
              </a:lnSpc>
              <a:spcBef>
                <a:spcPts val="0"/>
              </a:spcBef>
              <a:spcAft>
                <a:spcPts val="0"/>
              </a:spcAft>
              <a:buSzPts val="1400"/>
              <a:buNone/>
            </a:pPr>
            <a:r>
              <a:rPr lang="it-IT"/>
              <a:t>KEA analysis template –</a:t>
            </a:r>
            <a:r>
              <a:rPr lang="it-IT" sz="3600"/>
              <a:t>KEA List</a:t>
            </a:r>
            <a:endParaRPr/>
          </a:p>
        </p:txBody>
      </p:sp>
      <p:sp>
        <p:nvSpPr>
          <p:cNvPr id="313" name="Google Shape;313;p12"/>
          <p:cNvSpPr txBox="1"/>
          <p:nvPr>
            <p:ph idx="1" type="body"/>
          </p:nvPr>
        </p:nvSpPr>
        <p:spPr>
          <a:xfrm>
            <a:off x="172719" y="1171093"/>
            <a:ext cx="11383839" cy="5264631"/>
          </a:xfrm>
          <a:prstGeom prst="rect">
            <a:avLst/>
          </a:prstGeom>
          <a:noFill/>
          <a:ln>
            <a:noFill/>
          </a:ln>
        </p:spPr>
        <p:txBody>
          <a:bodyPr anchorCtr="0" anchor="t" bIns="45700" lIns="91425" spcFirstLastPara="1" rIns="91425" wrap="square" tIns="45700">
            <a:noAutofit/>
          </a:bodyPr>
          <a:lstStyle/>
          <a:p>
            <a:pPr indent="0" lvl="0" marL="40006" rtl="0" algn="l">
              <a:lnSpc>
                <a:spcPct val="90000"/>
              </a:lnSpc>
              <a:spcBef>
                <a:spcPts val="538"/>
              </a:spcBef>
              <a:spcAft>
                <a:spcPts val="0"/>
              </a:spcAft>
              <a:buSzPts val="2970"/>
              <a:buNone/>
            </a:pPr>
            <a:r>
              <a:rPr lang="it-IT" sz="2400"/>
              <a:t>Key Exploitable Assets List is formed, and the analysis provided more elaborated and specific information for each selected KEA, underline their main features: </a:t>
            </a:r>
            <a:endParaRPr/>
          </a:p>
          <a:p>
            <a:pPr indent="0" lvl="0" marL="40006" rtl="0" algn="l">
              <a:lnSpc>
                <a:spcPct val="90000"/>
              </a:lnSpc>
              <a:spcBef>
                <a:spcPts val="538"/>
              </a:spcBef>
              <a:spcAft>
                <a:spcPts val="0"/>
              </a:spcAft>
              <a:buSzPts val="2970"/>
              <a:buNone/>
            </a:pPr>
            <a:r>
              <a:t/>
            </a:r>
            <a:endParaRPr sz="2400"/>
          </a:p>
          <a:p>
            <a:pPr indent="0" lvl="0" marL="40006" rtl="0" algn="l">
              <a:lnSpc>
                <a:spcPct val="90000"/>
              </a:lnSpc>
              <a:spcBef>
                <a:spcPts val="538"/>
              </a:spcBef>
              <a:spcAft>
                <a:spcPts val="0"/>
              </a:spcAft>
              <a:buSzPts val="2970"/>
              <a:buNone/>
            </a:pPr>
            <a:r>
              <a:rPr lang="it-IT" sz="2400"/>
              <a:t>	I. Name, description ad nature of exploitable asset or result. </a:t>
            </a:r>
            <a:endParaRPr/>
          </a:p>
          <a:p>
            <a:pPr indent="0" lvl="0" marL="40006" rtl="0" algn="l">
              <a:lnSpc>
                <a:spcPct val="90000"/>
              </a:lnSpc>
              <a:spcBef>
                <a:spcPts val="538"/>
              </a:spcBef>
              <a:spcAft>
                <a:spcPts val="0"/>
              </a:spcAft>
              <a:buSzPts val="2970"/>
              <a:buNone/>
            </a:pPr>
            <a:r>
              <a:rPr lang="it-IT" sz="2400"/>
              <a:t>	II. Owners</a:t>
            </a:r>
            <a:endParaRPr/>
          </a:p>
          <a:p>
            <a:pPr indent="0" lvl="0" marL="40006" rtl="0" algn="l">
              <a:lnSpc>
                <a:spcPct val="90000"/>
              </a:lnSpc>
              <a:spcBef>
                <a:spcPts val="538"/>
              </a:spcBef>
              <a:spcAft>
                <a:spcPts val="0"/>
              </a:spcAft>
              <a:buSzPts val="2970"/>
              <a:buNone/>
            </a:pPr>
            <a:r>
              <a:rPr lang="it-IT" sz="2400"/>
              <a:t>	III. Intended Exploitation, </a:t>
            </a:r>
            <a:endParaRPr/>
          </a:p>
          <a:p>
            <a:pPr indent="0" lvl="0" marL="40006" rtl="0" algn="l">
              <a:lnSpc>
                <a:spcPct val="90000"/>
              </a:lnSpc>
              <a:spcBef>
                <a:spcPts val="538"/>
              </a:spcBef>
              <a:spcAft>
                <a:spcPts val="0"/>
              </a:spcAft>
              <a:buSzPts val="2970"/>
              <a:buNone/>
            </a:pPr>
            <a:r>
              <a:rPr lang="it-IT" sz="2400"/>
              <a:t>	IV. Target market, impact and value proposition</a:t>
            </a:r>
            <a:endParaRPr/>
          </a:p>
          <a:p>
            <a:pPr indent="0" lvl="0" marL="40006" rtl="0" algn="l">
              <a:lnSpc>
                <a:spcPct val="90000"/>
              </a:lnSpc>
              <a:spcBef>
                <a:spcPts val="538"/>
              </a:spcBef>
              <a:spcAft>
                <a:spcPts val="0"/>
              </a:spcAft>
              <a:buSzPts val="2970"/>
              <a:buNone/>
            </a:pPr>
            <a:r>
              <a:rPr lang="it-IT" sz="2400"/>
              <a:t>	V. IPR and license</a:t>
            </a:r>
            <a:endParaRPr/>
          </a:p>
          <a:p>
            <a:pPr indent="-228598" lvl="0" marL="457200" rtl="0" algn="l">
              <a:lnSpc>
                <a:spcPct val="90000"/>
              </a:lnSpc>
              <a:spcBef>
                <a:spcPts val="538"/>
              </a:spcBef>
              <a:spcAft>
                <a:spcPts val="0"/>
              </a:spcAft>
              <a:buClr>
                <a:srgbClr val="262626"/>
              </a:buClr>
              <a:buSzPts val="2970"/>
              <a:buNone/>
            </a:pPr>
            <a:r>
              <a:t/>
            </a:r>
            <a:endParaRPr/>
          </a:p>
          <a:p>
            <a:pPr indent="0" lvl="0" marL="40006" rtl="0" algn="l">
              <a:lnSpc>
                <a:spcPct val="90000"/>
              </a:lnSpc>
              <a:spcBef>
                <a:spcPts val="538"/>
              </a:spcBef>
              <a:spcAft>
                <a:spcPts val="0"/>
              </a:spcAft>
              <a:buSzPts val="2970"/>
              <a:buNone/>
            </a:pPr>
            <a:r>
              <a:t/>
            </a:r>
            <a:endParaRPr/>
          </a:p>
          <a:p>
            <a:pPr indent="0" lvl="0" marL="40006" rtl="0" algn="l">
              <a:lnSpc>
                <a:spcPct val="90000"/>
              </a:lnSpc>
              <a:spcBef>
                <a:spcPts val="538"/>
              </a:spcBef>
              <a:spcAft>
                <a:spcPts val="0"/>
              </a:spcAft>
              <a:buSzPts val="2970"/>
              <a:buNone/>
            </a:pPr>
            <a:r>
              <a:rPr lang="it-IT" sz="2400"/>
              <a:t>All these information is going to be updated constantly in order to check the status of the identified KEA. </a:t>
            </a:r>
            <a:endParaRPr sz="2400"/>
          </a:p>
          <a:p>
            <a:pPr indent="-228598" lvl="0" marL="457200" rtl="0" algn="l">
              <a:lnSpc>
                <a:spcPct val="90000"/>
              </a:lnSpc>
              <a:spcBef>
                <a:spcPts val="538"/>
              </a:spcBef>
              <a:spcAft>
                <a:spcPts val="0"/>
              </a:spcAft>
              <a:buClr>
                <a:srgbClr val="262626"/>
              </a:buClr>
              <a:buSzPts val="2970"/>
              <a:buNone/>
            </a:pPr>
            <a:r>
              <a:t/>
            </a:r>
            <a:endParaRPr/>
          </a:p>
        </p:txBody>
      </p:sp>
      <p:sp>
        <p:nvSpPr>
          <p:cNvPr id="314" name="Google Shape;314;p12"/>
          <p:cNvSpPr txBox="1"/>
          <p:nvPr>
            <p:ph idx="12" type="sldNum"/>
          </p:nvPr>
        </p:nvSpPr>
        <p:spPr>
          <a:xfrm>
            <a:off x="10847388" y="6319838"/>
            <a:ext cx="938212" cy="366712"/>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Clr>
                <a:srgbClr val="898989"/>
              </a:buClr>
              <a:buSzPts val="1300"/>
              <a:buFont typeface="Helvetica Neue Light"/>
              <a:buNone/>
            </a:pPr>
            <a:fld id="{00000000-1234-1234-1234-123412341234}" type="slidenum">
              <a:rPr lang="it-IT"/>
              <a:t>‹#›</a:t>
            </a:fld>
            <a:endParaRPr/>
          </a:p>
        </p:txBody>
      </p:sp>
    </p:spTree>
  </p:cSld>
  <p:clrMapOvr>
    <a:masterClrMapping/>
  </p:clrMapOvr>
  <p:transition>
    <p:wipe dir="r"/>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8" name="Shape 318"/>
        <p:cNvGrpSpPr/>
        <p:nvPr/>
      </p:nvGrpSpPr>
      <p:grpSpPr>
        <a:xfrm>
          <a:off x="0" y="0"/>
          <a:ext cx="0" cy="0"/>
          <a:chOff x="0" y="0"/>
          <a:chExt cx="0" cy="0"/>
        </a:xfrm>
      </p:grpSpPr>
      <p:sp>
        <p:nvSpPr>
          <p:cNvPr id="319" name="Google Shape;319;p13"/>
          <p:cNvSpPr txBox="1"/>
          <p:nvPr>
            <p:ph type="title"/>
          </p:nvPr>
        </p:nvSpPr>
        <p:spPr>
          <a:xfrm>
            <a:off x="253683" y="343344"/>
            <a:ext cx="8534400" cy="673990"/>
          </a:xfrm>
          <a:prstGeom prst="rect">
            <a:avLst/>
          </a:prstGeom>
          <a:noFill/>
          <a:ln>
            <a:noFill/>
          </a:ln>
        </p:spPr>
        <p:txBody>
          <a:bodyPr anchorCtr="0" anchor="b" bIns="45700" lIns="91425" spcFirstLastPara="1" rIns="91425" wrap="square" tIns="45700">
            <a:spAutoFit/>
          </a:bodyPr>
          <a:lstStyle/>
          <a:p>
            <a:pPr indent="0" lvl="0" marL="0" rtl="0" algn="l">
              <a:lnSpc>
                <a:spcPct val="90000"/>
              </a:lnSpc>
              <a:spcBef>
                <a:spcPts val="0"/>
              </a:spcBef>
              <a:spcAft>
                <a:spcPts val="0"/>
              </a:spcAft>
              <a:buSzPts val="1400"/>
              <a:buNone/>
            </a:pPr>
            <a:r>
              <a:rPr lang="it-IT"/>
              <a:t>KEA analysis template –</a:t>
            </a:r>
            <a:r>
              <a:rPr lang="it-IT" sz="3600"/>
              <a:t>Mapping analysis</a:t>
            </a:r>
            <a:endParaRPr/>
          </a:p>
        </p:txBody>
      </p:sp>
      <p:sp>
        <p:nvSpPr>
          <p:cNvPr id="320" name="Google Shape;320;p13"/>
          <p:cNvSpPr txBox="1"/>
          <p:nvPr>
            <p:ph idx="1" type="body"/>
          </p:nvPr>
        </p:nvSpPr>
        <p:spPr>
          <a:xfrm>
            <a:off x="401761" y="1107201"/>
            <a:ext cx="11383839" cy="4515812"/>
          </a:xfrm>
          <a:prstGeom prst="rect">
            <a:avLst/>
          </a:prstGeom>
          <a:noFill/>
          <a:ln>
            <a:noFill/>
          </a:ln>
        </p:spPr>
        <p:txBody>
          <a:bodyPr anchorCtr="0" anchor="t" bIns="45700" lIns="91425" spcFirstLastPara="1" rIns="91425" wrap="square" tIns="45700">
            <a:noAutofit/>
          </a:bodyPr>
          <a:lstStyle/>
          <a:p>
            <a:pPr indent="0" lvl="0" marL="40006" rtl="0" algn="l">
              <a:lnSpc>
                <a:spcPct val="90000"/>
              </a:lnSpc>
              <a:spcBef>
                <a:spcPts val="538"/>
              </a:spcBef>
              <a:spcAft>
                <a:spcPts val="0"/>
              </a:spcAft>
              <a:buSzPts val="2970"/>
              <a:buNone/>
            </a:pPr>
            <a:r>
              <a:rPr lang="it-IT"/>
              <a:t>Mapping ipr analysis 🡪 Focuses on Ipr and Licence</a:t>
            </a:r>
            <a:endParaRPr/>
          </a:p>
          <a:p>
            <a:pPr indent="0" lvl="0" marL="40006" rtl="0" algn="l">
              <a:lnSpc>
                <a:spcPct val="90000"/>
              </a:lnSpc>
              <a:spcBef>
                <a:spcPts val="538"/>
              </a:spcBef>
              <a:spcAft>
                <a:spcPts val="0"/>
              </a:spcAft>
              <a:buSzPts val="2970"/>
              <a:buNone/>
            </a:pPr>
            <a:r>
              <a:t/>
            </a:r>
            <a:endParaRPr/>
          </a:p>
          <a:p>
            <a:pPr indent="0" lvl="0" marL="40006" rtl="0" algn="l">
              <a:lnSpc>
                <a:spcPct val="90000"/>
              </a:lnSpc>
              <a:spcBef>
                <a:spcPts val="538"/>
              </a:spcBef>
              <a:spcAft>
                <a:spcPts val="0"/>
              </a:spcAft>
              <a:buSzPts val="2970"/>
              <a:buNone/>
            </a:pPr>
            <a:r>
              <a:t/>
            </a:r>
            <a:endParaRPr/>
          </a:p>
        </p:txBody>
      </p:sp>
      <p:sp>
        <p:nvSpPr>
          <p:cNvPr id="321" name="Google Shape;321;p13"/>
          <p:cNvSpPr txBox="1"/>
          <p:nvPr>
            <p:ph idx="12" type="sldNum"/>
          </p:nvPr>
        </p:nvSpPr>
        <p:spPr>
          <a:xfrm>
            <a:off x="10847388" y="6319838"/>
            <a:ext cx="938212" cy="366712"/>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Clr>
                <a:srgbClr val="898989"/>
              </a:buClr>
              <a:buSzPts val="1300"/>
              <a:buFont typeface="Helvetica Neue Light"/>
              <a:buNone/>
            </a:pPr>
            <a:fld id="{00000000-1234-1234-1234-123412341234}" type="slidenum">
              <a:rPr lang="it-IT"/>
              <a:t>‹#›</a:t>
            </a:fld>
            <a:endParaRPr/>
          </a:p>
        </p:txBody>
      </p:sp>
      <p:graphicFrame>
        <p:nvGraphicFramePr>
          <p:cNvPr id="322" name="Google Shape;322;p13"/>
          <p:cNvGraphicFramePr/>
          <p:nvPr/>
        </p:nvGraphicFramePr>
        <p:xfrm>
          <a:off x="2124006" y="2043788"/>
          <a:ext cx="3000000" cy="3000000"/>
        </p:xfrm>
        <a:graphic>
          <a:graphicData uri="http://schemas.openxmlformats.org/drawingml/2006/table">
            <a:tbl>
              <a:tblPr>
                <a:noFill/>
                <a:tableStyleId>{49537DB9-760F-4BE7-9AC0-3A53AAD6E97F}</a:tableStyleId>
              </a:tblPr>
              <a:tblGrid>
                <a:gridCol w="1240950"/>
                <a:gridCol w="950350"/>
                <a:gridCol w="1621500"/>
                <a:gridCol w="1617225"/>
                <a:gridCol w="1651500"/>
              </a:tblGrid>
              <a:tr h="1180100">
                <a:tc>
                  <a:txBody>
                    <a:bodyPr/>
                    <a:lstStyle/>
                    <a:p>
                      <a:pPr indent="0" lvl="0" marL="0" marR="0" rtl="0" algn="just">
                        <a:lnSpc>
                          <a:spcPct val="115000"/>
                        </a:lnSpc>
                        <a:spcBef>
                          <a:spcPts val="0"/>
                        </a:spcBef>
                        <a:spcAft>
                          <a:spcPts val="0"/>
                        </a:spcAft>
                        <a:buNone/>
                      </a:pPr>
                      <a:r>
                        <a:rPr lang="it-IT" sz="1100" u="none" cap="none" strike="noStrike">
                          <a:solidFill>
                            <a:srgbClr val="000000"/>
                          </a:solidFill>
                          <a:latin typeface="Arial"/>
                          <a:ea typeface="Arial"/>
                          <a:cs typeface="Arial"/>
                          <a:sym typeface="Arial"/>
                        </a:rPr>
                        <a:t>Asset name</a:t>
                      </a:r>
                      <a:endParaRPr sz="1100" u="none" cap="none" strike="noStrike">
                        <a:latin typeface="Arial"/>
                        <a:ea typeface="Arial"/>
                        <a:cs typeface="Arial"/>
                        <a:sym typeface="Arial"/>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it-IT" sz="1100" u="none" cap="none" strike="noStrike">
                          <a:solidFill>
                            <a:srgbClr val="000000"/>
                          </a:solidFill>
                          <a:latin typeface="Arial"/>
                          <a:ea typeface="Arial"/>
                          <a:cs typeface="Arial"/>
                          <a:sym typeface="Arial"/>
                        </a:rPr>
                        <a:t>Owners</a:t>
                      </a:r>
                      <a:endParaRPr sz="1100" u="none" cap="none" strike="noStrike">
                        <a:latin typeface="Arial"/>
                        <a:ea typeface="Arial"/>
                        <a:cs typeface="Arial"/>
                        <a:sym typeface="Arial"/>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it-IT" sz="1100" u="none" cap="none" strike="noStrike">
                          <a:solidFill>
                            <a:srgbClr val="000000"/>
                          </a:solidFill>
                          <a:latin typeface="Arial"/>
                          <a:ea typeface="Arial"/>
                          <a:cs typeface="Arial"/>
                          <a:sym typeface="Arial"/>
                        </a:rPr>
                        <a:t>Asset technical category</a:t>
                      </a:r>
                      <a:endParaRPr sz="1100" u="none" cap="none" strike="noStrike">
                        <a:latin typeface="Arial"/>
                        <a:ea typeface="Arial"/>
                        <a:cs typeface="Arial"/>
                        <a:sym typeface="Arial"/>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it-IT" sz="1100" u="none" cap="none" strike="noStrike">
                          <a:solidFill>
                            <a:srgbClr val="000000"/>
                          </a:solidFill>
                          <a:latin typeface="Arial"/>
                          <a:ea typeface="Arial"/>
                          <a:cs typeface="Arial"/>
                          <a:sym typeface="Arial"/>
                        </a:rPr>
                        <a:t>Type of license </a:t>
                      </a:r>
                      <a:endParaRPr sz="1100" u="none" cap="none" strike="noStrike">
                        <a:latin typeface="Arial"/>
                        <a:ea typeface="Arial"/>
                        <a:cs typeface="Arial"/>
                        <a:sym typeface="Arial"/>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it-IT" sz="1100" u="none" cap="none" strike="noStrike">
                          <a:solidFill>
                            <a:srgbClr val="000000"/>
                          </a:solidFill>
                          <a:latin typeface="Arial"/>
                          <a:ea typeface="Arial"/>
                          <a:cs typeface="Arial"/>
                          <a:sym typeface="Arial"/>
                        </a:rPr>
                        <a:t>Type of IPR protection (patent, copyright, sui generis, trademark, trade secret, confidential information, none</a:t>
                      </a:r>
                      <a:endParaRPr sz="1100" u="none" cap="none" strike="noStrike">
                        <a:latin typeface="Arial"/>
                        <a:ea typeface="Arial"/>
                        <a:cs typeface="Arial"/>
                        <a:sym typeface="Arial"/>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735600">
                <a:tc>
                  <a:txBody>
                    <a:bodyPr/>
                    <a:lstStyle/>
                    <a:p>
                      <a:pPr indent="0" lvl="0" marL="0" marR="0" rtl="0" algn="just">
                        <a:lnSpc>
                          <a:spcPct val="115000"/>
                        </a:lnSpc>
                        <a:spcBef>
                          <a:spcPts val="0"/>
                        </a:spcBef>
                        <a:spcAft>
                          <a:spcPts val="0"/>
                        </a:spcAft>
                        <a:buNone/>
                      </a:pPr>
                      <a:r>
                        <a:rPr lang="it-IT" sz="1100" u="none" cap="none" strike="noStrike">
                          <a:latin typeface="Arial"/>
                          <a:ea typeface="Arial"/>
                          <a:cs typeface="Arial"/>
                          <a:sym typeface="Arial"/>
                        </a:rPr>
                        <a:t>Policy and datasets Catalogue</a:t>
                      </a:r>
                      <a:endParaRPr sz="1100" u="none" cap="none" strike="noStrike">
                        <a:latin typeface="Arial"/>
                        <a:ea typeface="Arial"/>
                        <a:cs typeface="Arial"/>
                        <a:sym typeface="Arial"/>
                      </a:endParaRPr>
                    </a:p>
                    <a:p>
                      <a:pPr indent="0" lvl="0" marL="0" marR="0" rtl="0" algn="just">
                        <a:lnSpc>
                          <a:spcPct val="115000"/>
                        </a:lnSpc>
                        <a:spcBef>
                          <a:spcPts val="600"/>
                        </a:spcBef>
                        <a:spcAft>
                          <a:spcPts val="0"/>
                        </a:spcAft>
                        <a:buNone/>
                      </a:pPr>
                      <a:r>
                        <a:rPr lang="it-IT" sz="1100" u="none" cap="none" strike="noStrike">
                          <a:solidFill>
                            <a:srgbClr val="000000"/>
                          </a:solidFill>
                          <a:latin typeface="Arial"/>
                          <a:ea typeface="Arial"/>
                          <a:cs typeface="Arial"/>
                          <a:sym typeface="Arial"/>
                        </a:rPr>
                        <a:t> </a:t>
                      </a:r>
                      <a:endParaRPr sz="1100" u="none" cap="none" strike="noStrike">
                        <a:latin typeface="Arial"/>
                        <a:ea typeface="Arial"/>
                        <a:cs typeface="Arial"/>
                        <a:sym typeface="Arial"/>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it-IT" sz="1100" u="none" cap="none" strike="noStrike">
                          <a:solidFill>
                            <a:srgbClr val="000000"/>
                          </a:solidFill>
                          <a:latin typeface="Arial"/>
                          <a:ea typeface="Arial"/>
                          <a:cs typeface="Arial"/>
                          <a:sym typeface="Arial"/>
                        </a:rPr>
                        <a:t>UPN</a:t>
                      </a:r>
                      <a:endParaRPr sz="1100" u="none" cap="none" strike="noStrike">
                        <a:latin typeface="Arial"/>
                        <a:ea typeface="Arial"/>
                        <a:cs typeface="Arial"/>
                        <a:sym typeface="Arial"/>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it-IT" sz="1100" u="none" cap="none" strike="noStrike">
                          <a:latin typeface="Arial"/>
                          <a:ea typeface="Arial"/>
                          <a:cs typeface="Arial"/>
                          <a:sym typeface="Arial"/>
                        </a:rPr>
                        <a:t>Software Service</a:t>
                      </a:r>
                      <a:endParaRPr sz="1100" u="none" cap="none" strike="noStrike">
                        <a:latin typeface="Arial"/>
                        <a:ea typeface="Arial"/>
                        <a:cs typeface="Arial"/>
                        <a:sym typeface="Arial"/>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it-IT" sz="1100" u="none" cap="none" strike="noStrike">
                          <a:solidFill>
                            <a:srgbClr val="000000"/>
                          </a:solidFill>
                          <a:latin typeface="Arial"/>
                          <a:ea typeface="Arial"/>
                          <a:cs typeface="Arial"/>
                          <a:sym typeface="Arial"/>
                        </a:rPr>
                        <a:t>Proprietary</a:t>
                      </a:r>
                      <a:endParaRPr sz="1100" u="none" cap="none" strike="noStrike">
                        <a:latin typeface="Arial"/>
                        <a:ea typeface="Arial"/>
                        <a:cs typeface="Arial"/>
                        <a:sym typeface="Arial"/>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it-IT" sz="1100" u="none" cap="none" strike="noStrike">
                          <a:solidFill>
                            <a:srgbClr val="000000"/>
                          </a:solidFill>
                          <a:latin typeface="Arial"/>
                          <a:ea typeface="Arial"/>
                          <a:cs typeface="Arial"/>
                          <a:sym typeface="Arial"/>
                        </a:rPr>
                        <a:t>None</a:t>
                      </a:r>
                      <a:endParaRPr sz="1100" u="none" cap="none" strike="noStrike">
                        <a:latin typeface="Arial"/>
                        <a:ea typeface="Arial"/>
                        <a:cs typeface="Arial"/>
                        <a:sym typeface="Arial"/>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735600">
                <a:tc>
                  <a:txBody>
                    <a:bodyPr/>
                    <a:lstStyle/>
                    <a:p>
                      <a:pPr indent="0" lvl="0" marL="0" marR="0" rtl="0" algn="just">
                        <a:lnSpc>
                          <a:spcPct val="115000"/>
                        </a:lnSpc>
                        <a:spcBef>
                          <a:spcPts val="0"/>
                        </a:spcBef>
                        <a:spcAft>
                          <a:spcPts val="0"/>
                        </a:spcAft>
                        <a:buNone/>
                      </a:pPr>
                      <a:r>
                        <a:rPr lang="it-IT" sz="1100" u="none" cap="none" strike="noStrike">
                          <a:latin typeface="Arial"/>
                          <a:ea typeface="Arial"/>
                          <a:cs typeface="Arial"/>
                          <a:sym typeface="Arial"/>
                        </a:rPr>
                        <a:t>Policy Extraction Toolkit</a:t>
                      </a:r>
                      <a:endParaRPr sz="1100" u="none" cap="none" strike="noStrike">
                        <a:latin typeface="Arial"/>
                        <a:ea typeface="Arial"/>
                        <a:cs typeface="Arial"/>
                        <a:sym typeface="Arial"/>
                      </a:endParaRPr>
                    </a:p>
                    <a:p>
                      <a:pPr indent="0" lvl="0" marL="0" marR="0" rtl="0" algn="just">
                        <a:lnSpc>
                          <a:spcPct val="115000"/>
                        </a:lnSpc>
                        <a:spcBef>
                          <a:spcPts val="600"/>
                        </a:spcBef>
                        <a:spcAft>
                          <a:spcPts val="0"/>
                        </a:spcAft>
                        <a:buNone/>
                      </a:pPr>
                      <a:r>
                        <a:rPr lang="it-IT" sz="1100" u="none" cap="none" strike="noStrike">
                          <a:solidFill>
                            <a:srgbClr val="000000"/>
                          </a:solidFill>
                          <a:latin typeface="Arial"/>
                          <a:ea typeface="Arial"/>
                          <a:cs typeface="Arial"/>
                          <a:sym typeface="Arial"/>
                        </a:rPr>
                        <a:t> </a:t>
                      </a:r>
                      <a:endParaRPr sz="1100" u="none" cap="none" strike="noStrike">
                        <a:latin typeface="Arial"/>
                        <a:ea typeface="Arial"/>
                        <a:cs typeface="Arial"/>
                        <a:sym typeface="Arial"/>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it-IT" sz="1100" u="none" cap="none" strike="noStrike">
                          <a:solidFill>
                            <a:srgbClr val="000000"/>
                          </a:solidFill>
                          <a:latin typeface="Arial"/>
                          <a:ea typeface="Arial"/>
                          <a:cs typeface="Arial"/>
                          <a:sym typeface="Arial"/>
                        </a:rPr>
                        <a:t>GFT</a:t>
                      </a:r>
                      <a:endParaRPr sz="1100" u="none" cap="none" strike="noStrike">
                        <a:latin typeface="Arial"/>
                        <a:ea typeface="Arial"/>
                        <a:cs typeface="Arial"/>
                        <a:sym typeface="Arial"/>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it-IT" sz="1100" u="none" cap="none" strike="noStrike">
                          <a:latin typeface="Arial"/>
                          <a:ea typeface="Arial"/>
                          <a:cs typeface="Arial"/>
                          <a:sym typeface="Arial"/>
                        </a:rPr>
                        <a:t>Framework</a:t>
                      </a:r>
                      <a:endParaRPr sz="1100" u="none" cap="none" strike="noStrike">
                        <a:latin typeface="Arial"/>
                        <a:ea typeface="Arial"/>
                        <a:cs typeface="Arial"/>
                        <a:sym typeface="Arial"/>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it-IT" sz="1100" u="none" cap="none" strike="noStrike">
                          <a:solidFill>
                            <a:srgbClr val="000000"/>
                          </a:solidFill>
                          <a:latin typeface="Arial"/>
                          <a:ea typeface="Arial"/>
                          <a:cs typeface="Arial"/>
                          <a:sym typeface="Arial"/>
                        </a:rPr>
                        <a:t>Not available yet</a:t>
                      </a:r>
                      <a:endParaRPr sz="1100" u="none" cap="none" strike="noStrike">
                        <a:latin typeface="Arial"/>
                        <a:ea typeface="Arial"/>
                        <a:cs typeface="Arial"/>
                        <a:sym typeface="Arial"/>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it-IT" sz="1100" u="none" cap="none" strike="noStrike">
                          <a:solidFill>
                            <a:srgbClr val="000000"/>
                          </a:solidFill>
                          <a:latin typeface="Arial"/>
                          <a:ea typeface="Arial"/>
                          <a:cs typeface="Arial"/>
                          <a:sym typeface="Arial"/>
                        </a:rPr>
                        <a:t>Not defined yet</a:t>
                      </a:r>
                      <a:endParaRPr sz="1100" u="none" cap="none" strike="noStrike">
                        <a:latin typeface="Arial"/>
                        <a:ea typeface="Arial"/>
                        <a:cs typeface="Arial"/>
                        <a:sym typeface="Arial"/>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735600">
                <a:tc>
                  <a:txBody>
                    <a:bodyPr/>
                    <a:lstStyle/>
                    <a:p>
                      <a:pPr indent="0" lvl="0" marL="0" marR="0" rtl="0" algn="just">
                        <a:lnSpc>
                          <a:spcPct val="115000"/>
                        </a:lnSpc>
                        <a:spcBef>
                          <a:spcPts val="0"/>
                        </a:spcBef>
                        <a:spcAft>
                          <a:spcPts val="0"/>
                        </a:spcAft>
                        <a:buNone/>
                      </a:pPr>
                      <a:r>
                        <a:rPr lang="it-IT" sz="1100" u="none" cap="none" strike="noStrike">
                          <a:latin typeface="Arial"/>
                          <a:ea typeface="Arial"/>
                          <a:cs typeface="Arial"/>
                          <a:sym typeface="Arial"/>
                        </a:rPr>
                        <a:t>Policy Evaluation Toolkit</a:t>
                      </a:r>
                      <a:endParaRPr sz="1100" u="none" cap="none" strike="noStrike">
                        <a:latin typeface="Arial"/>
                        <a:ea typeface="Arial"/>
                        <a:cs typeface="Arial"/>
                        <a:sym typeface="Arial"/>
                      </a:endParaRPr>
                    </a:p>
                    <a:p>
                      <a:pPr indent="0" lvl="0" marL="0" marR="0" rtl="0" algn="just">
                        <a:lnSpc>
                          <a:spcPct val="115000"/>
                        </a:lnSpc>
                        <a:spcBef>
                          <a:spcPts val="600"/>
                        </a:spcBef>
                        <a:spcAft>
                          <a:spcPts val="0"/>
                        </a:spcAft>
                        <a:buNone/>
                      </a:pPr>
                      <a:r>
                        <a:rPr lang="it-IT" sz="1100" u="none" cap="none" strike="noStrike">
                          <a:solidFill>
                            <a:srgbClr val="000000"/>
                          </a:solidFill>
                          <a:latin typeface="Arial"/>
                          <a:ea typeface="Arial"/>
                          <a:cs typeface="Arial"/>
                          <a:sym typeface="Arial"/>
                        </a:rPr>
                        <a:t> </a:t>
                      </a:r>
                      <a:endParaRPr sz="1100" u="none" cap="none" strike="noStrike">
                        <a:latin typeface="Arial"/>
                        <a:ea typeface="Arial"/>
                        <a:cs typeface="Arial"/>
                        <a:sym typeface="Arial"/>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it-IT" sz="1100" u="none" cap="none" strike="noStrike">
                          <a:solidFill>
                            <a:srgbClr val="000000"/>
                          </a:solidFill>
                          <a:latin typeface="Arial"/>
                          <a:ea typeface="Arial"/>
                          <a:cs typeface="Arial"/>
                          <a:sym typeface="Arial"/>
                        </a:rPr>
                        <a:t>GFT</a:t>
                      </a:r>
                      <a:endParaRPr sz="1100" u="none" cap="none" strike="noStrike">
                        <a:latin typeface="Arial"/>
                        <a:ea typeface="Arial"/>
                        <a:cs typeface="Arial"/>
                        <a:sym typeface="Arial"/>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it-IT" sz="1100" u="none" cap="none" strike="noStrike">
                          <a:latin typeface="Arial"/>
                          <a:ea typeface="Arial"/>
                          <a:cs typeface="Arial"/>
                          <a:sym typeface="Arial"/>
                        </a:rPr>
                        <a:t>Application</a:t>
                      </a:r>
                      <a:endParaRPr sz="1100" u="none" cap="none" strike="noStrike">
                        <a:latin typeface="Arial"/>
                        <a:ea typeface="Arial"/>
                        <a:cs typeface="Arial"/>
                        <a:sym typeface="Arial"/>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it-IT" sz="1100" u="none" cap="none" strike="noStrike">
                          <a:solidFill>
                            <a:srgbClr val="000000"/>
                          </a:solidFill>
                          <a:latin typeface="Arial"/>
                          <a:ea typeface="Arial"/>
                          <a:cs typeface="Arial"/>
                          <a:sym typeface="Arial"/>
                        </a:rPr>
                        <a:t>Not available yet</a:t>
                      </a:r>
                      <a:endParaRPr sz="1100" u="none" cap="none" strike="noStrike">
                        <a:latin typeface="Arial"/>
                        <a:ea typeface="Arial"/>
                        <a:cs typeface="Arial"/>
                        <a:sym typeface="Arial"/>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it-IT" sz="1100" u="none" cap="none" strike="noStrike">
                          <a:solidFill>
                            <a:srgbClr val="000000"/>
                          </a:solidFill>
                          <a:latin typeface="Arial"/>
                          <a:ea typeface="Arial"/>
                          <a:cs typeface="Arial"/>
                          <a:sym typeface="Arial"/>
                        </a:rPr>
                        <a:t>Not defined yet</a:t>
                      </a:r>
                      <a:endParaRPr sz="1100" u="none" cap="none" strike="noStrike">
                        <a:latin typeface="Arial"/>
                        <a:ea typeface="Arial"/>
                        <a:cs typeface="Arial"/>
                        <a:sym typeface="Arial"/>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394275">
                <a:tc>
                  <a:txBody>
                    <a:bodyPr/>
                    <a:lstStyle/>
                    <a:p>
                      <a:pPr indent="0" lvl="0" marL="0" marR="0" rtl="0" algn="just">
                        <a:lnSpc>
                          <a:spcPct val="115000"/>
                        </a:lnSpc>
                        <a:spcBef>
                          <a:spcPts val="0"/>
                        </a:spcBef>
                        <a:spcAft>
                          <a:spcPts val="0"/>
                        </a:spcAft>
                        <a:buNone/>
                      </a:pPr>
                      <a:r>
                        <a:rPr lang="it-IT" sz="1100" u="none" cap="none" strike="noStrike">
                          <a:solidFill>
                            <a:srgbClr val="000000"/>
                          </a:solidFill>
                          <a:latin typeface="Arial"/>
                          <a:ea typeface="Arial"/>
                          <a:cs typeface="Arial"/>
                          <a:sym typeface="Arial"/>
                        </a:rPr>
                        <a:t>AI Security tool</a:t>
                      </a:r>
                      <a:endParaRPr sz="1100" u="none" cap="none" strike="noStrike">
                        <a:latin typeface="Arial"/>
                        <a:ea typeface="Arial"/>
                        <a:cs typeface="Arial"/>
                        <a:sym typeface="Arial"/>
                      </a:endParaRPr>
                    </a:p>
                    <a:p>
                      <a:pPr indent="0" lvl="0" marL="0" marR="0" rtl="0" algn="just">
                        <a:lnSpc>
                          <a:spcPct val="115000"/>
                        </a:lnSpc>
                        <a:spcBef>
                          <a:spcPts val="600"/>
                        </a:spcBef>
                        <a:spcAft>
                          <a:spcPts val="0"/>
                        </a:spcAft>
                        <a:buNone/>
                      </a:pPr>
                      <a:r>
                        <a:rPr lang="it-IT" sz="1100" u="none" cap="none" strike="noStrike">
                          <a:solidFill>
                            <a:srgbClr val="000000"/>
                          </a:solidFill>
                          <a:latin typeface="Arial"/>
                          <a:ea typeface="Arial"/>
                          <a:cs typeface="Arial"/>
                          <a:sym typeface="Arial"/>
                        </a:rPr>
                        <a:t> </a:t>
                      </a:r>
                      <a:endParaRPr sz="1100" u="none" cap="none" strike="noStrike">
                        <a:latin typeface="Arial"/>
                        <a:ea typeface="Arial"/>
                        <a:cs typeface="Arial"/>
                        <a:sym typeface="Arial"/>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it-IT" sz="1100" u="none" cap="none" strike="noStrike">
                          <a:solidFill>
                            <a:srgbClr val="000000"/>
                          </a:solidFill>
                          <a:latin typeface="Arial"/>
                          <a:ea typeface="Arial"/>
                          <a:cs typeface="Arial"/>
                          <a:sym typeface="Arial"/>
                        </a:rPr>
                        <a:t>GFT</a:t>
                      </a:r>
                      <a:endParaRPr sz="1100" u="none" cap="none" strike="noStrike">
                        <a:latin typeface="Arial"/>
                        <a:ea typeface="Arial"/>
                        <a:cs typeface="Arial"/>
                        <a:sym typeface="Arial"/>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it-IT" sz="1100" u="none" cap="none" strike="noStrike">
                          <a:latin typeface="Arial"/>
                          <a:ea typeface="Arial"/>
                          <a:cs typeface="Arial"/>
                          <a:sym typeface="Arial"/>
                        </a:rPr>
                        <a:t>Software Service</a:t>
                      </a:r>
                      <a:endParaRPr sz="1100" u="none" cap="none" strike="noStrike">
                        <a:latin typeface="Arial"/>
                        <a:ea typeface="Arial"/>
                        <a:cs typeface="Arial"/>
                        <a:sym typeface="Arial"/>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it-IT" sz="1100" u="none" cap="none" strike="noStrike">
                          <a:solidFill>
                            <a:srgbClr val="000000"/>
                          </a:solidFill>
                          <a:latin typeface="Arial"/>
                          <a:ea typeface="Arial"/>
                          <a:cs typeface="Arial"/>
                          <a:sym typeface="Arial"/>
                        </a:rPr>
                        <a:t>Not available yet</a:t>
                      </a:r>
                      <a:endParaRPr sz="1100" u="none" cap="none" strike="noStrike">
                        <a:latin typeface="Arial"/>
                        <a:ea typeface="Arial"/>
                        <a:cs typeface="Arial"/>
                        <a:sym typeface="Arial"/>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15000"/>
                        </a:lnSpc>
                        <a:spcBef>
                          <a:spcPts val="0"/>
                        </a:spcBef>
                        <a:spcAft>
                          <a:spcPts val="0"/>
                        </a:spcAft>
                        <a:buNone/>
                      </a:pPr>
                      <a:r>
                        <a:rPr lang="it-IT" sz="1100" u="none" cap="none" strike="noStrike">
                          <a:solidFill>
                            <a:srgbClr val="000000"/>
                          </a:solidFill>
                          <a:latin typeface="Arial"/>
                          <a:ea typeface="Arial"/>
                          <a:cs typeface="Arial"/>
                          <a:sym typeface="Arial"/>
                        </a:rPr>
                        <a:t>Not defined yet</a:t>
                      </a:r>
                      <a:endParaRPr sz="1100" u="none" cap="none" strike="noStrike">
                        <a:latin typeface="Arial"/>
                        <a:ea typeface="Arial"/>
                        <a:cs typeface="Arial"/>
                        <a:sym typeface="Arial"/>
                      </a:endParaRPr>
                    </a:p>
                  </a:txBody>
                  <a:tcPr marT="0" marB="0" marR="68575" marL="68575">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bl>
          </a:graphicData>
        </a:graphic>
      </p:graphicFrame>
    </p:spTree>
  </p:cSld>
  <p:clrMapOvr>
    <a:masterClrMapping/>
  </p:clrMapOvr>
  <p:transition>
    <p:wipe dir="r"/>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6" name="Shape 326"/>
        <p:cNvGrpSpPr/>
        <p:nvPr/>
      </p:nvGrpSpPr>
      <p:grpSpPr>
        <a:xfrm>
          <a:off x="0" y="0"/>
          <a:ext cx="0" cy="0"/>
          <a:chOff x="0" y="0"/>
          <a:chExt cx="0" cy="0"/>
        </a:xfrm>
      </p:grpSpPr>
      <p:sp>
        <p:nvSpPr>
          <p:cNvPr id="327" name="Google Shape;327;p14"/>
          <p:cNvSpPr txBox="1"/>
          <p:nvPr>
            <p:ph type="title"/>
          </p:nvPr>
        </p:nvSpPr>
        <p:spPr>
          <a:xfrm>
            <a:off x="168082" y="713971"/>
            <a:ext cx="8152958" cy="673990"/>
          </a:xfrm>
          <a:prstGeom prst="rect">
            <a:avLst/>
          </a:prstGeom>
          <a:noFill/>
          <a:ln>
            <a:noFill/>
          </a:ln>
        </p:spPr>
        <p:txBody>
          <a:bodyPr anchorCtr="0" anchor="b" bIns="45700" lIns="91425" spcFirstLastPara="1" rIns="91425" wrap="square" tIns="45700">
            <a:spAutoFit/>
          </a:bodyPr>
          <a:lstStyle/>
          <a:p>
            <a:pPr indent="0" lvl="0" marL="0" rtl="0" algn="l">
              <a:lnSpc>
                <a:spcPct val="90000"/>
              </a:lnSpc>
              <a:spcBef>
                <a:spcPts val="0"/>
              </a:spcBef>
              <a:spcAft>
                <a:spcPts val="0"/>
              </a:spcAft>
              <a:buSzPts val="1400"/>
              <a:buNone/>
            </a:pPr>
            <a:r>
              <a:rPr lang="it-IT"/>
              <a:t>KEA analysis template – </a:t>
            </a:r>
            <a:r>
              <a:rPr lang="it-IT" sz="3600"/>
              <a:t>Initial  sustainability plan  </a:t>
            </a:r>
            <a:endParaRPr/>
          </a:p>
        </p:txBody>
      </p:sp>
      <p:pic>
        <p:nvPicPr>
          <p:cNvPr id="328" name="Google Shape;328;p14"/>
          <p:cNvPicPr preferRelativeResize="0"/>
          <p:nvPr/>
        </p:nvPicPr>
        <p:blipFill rotWithShape="1">
          <a:blip r:embed="rId4">
            <a:alphaModFix/>
          </a:blip>
          <a:srcRect b="0" l="0" r="0" t="0"/>
          <a:stretch/>
        </p:blipFill>
        <p:spPr>
          <a:xfrm>
            <a:off x="304801" y="1505106"/>
            <a:ext cx="5669279" cy="5302808"/>
          </a:xfrm>
          <a:prstGeom prst="rect">
            <a:avLst/>
          </a:prstGeom>
          <a:noFill/>
          <a:ln>
            <a:noFill/>
          </a:ln>
        </p:spPr>
      </p:pic>
      <p:sp>
        <p:nvSpPr>
          <p:cNvPr id="329" name="Google Shape;329;p14"/>
          <p:cNvSpPr txBox="1"/>
          <p:nvPr>
            <p:ph idx="12" type="sldNum"/>
          </p:nvPr>
        </p:nvSpPr>
        <p:spPr>
          <a:xfrm>
            <a:off x="10847388" y="6319838"/>
            <a:ext cx="938212" cy="366712"/>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Clr>
                <a:srgbClr val="898989"/>
              </a:buClr>
              <a:buSzPts val="1300"/>
              <a:buFont typeface="Helvetica Neue Light"/>
              <a:buNone/>
            </a:pPr>
            <a:fld id="{00000000-1234-1234-1234-123412341234}" type="slidenum">
              <a:rPr lang="it-IT"/>
              <a:t>‹#›</a:t>
            </a:fld>
            <a:endParaRPr/>
          </a:p>
        </p:txBody>
      </p:sp>
      <p:graphicFrame>
        <p:nvGraphicFramePr>
          <p:cNvPr id="330" name="Google Shape;330;p14"/>
          <p:cNvGraphicFramePr/>
          <p:nvPr/>
        </p:nvGraphicFramePr>
        <p:xfrm>
          <a:off x="5763285" y="1062063"/>
          <a:ext cx="4023424" cy="5803866"/>
        </p:xfrm>
        <a:graphic>
          <a:graphicData uri="http://schemas.openxmlformats.org/presentationml/2006/ole">
            <mc:AlternateContent>
              <mc:Choice Requires="v">
                <p:oleObj r:id="rId5" imgH="5803866" imgW="4023424" progId="Word.Document.12" spid="_x0000_s1">
                  <p:embed/>
                </p:oleObj>
              </mc:Choice>
              <mc:Fallback>
                <p:oleObj r:id="rId6" imgH="5803866" imgW="4023424" progId="Word.Document.12">
                  <p:embed/>
                  <p:pic>
                    <p:nvPicPr>
                      <p:cNvPr id="330" name="Google Shape;330;p14"/>
                      <p:cNvPicPr preferRelativeResize="0"/>
                      <p:nvPr/>
                    </p:nvPicPr>
                    <p:blipFill rotWithShape="1">
                      <a:blip r:embed="rId7">
                        <a:alphaModFix/>
                      </a:blip>
                      <a:srcRect b="0" l="0" r="0" t="0"/>
                      <a:stretch/>
                    </p:blipFill>
                    <p:spPr>
                      <a:xfrm>
                        <a:off x="5763285" y="1062063"/>
                        <a:ext cx="4023424" cy="5803866"/>
                      </a:xfrm>
                      <a:prstGeom prst="rect">
                        <a:avLst/>
                      </a:prstGeom>
                      <a:noFill/>
                      <a:ln>
                        <a:noFill/>
                      </a:ln>
                    </p:spPr>
                  </p:pic>
                </p:oleObj>
              </mc:Fallback>
            </mc:AlternateContent>
          </a:graphicData>
        </a:graphic>
      </p:graphicFrame>
    </p:spTree>
  </p:cSld>
  <p:clrMapOvr>
    <a:masterClrMapping/>
  </p:clrMapOvr>
  <p:transition>
    <p:wipe dir="r"/>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4" name="Shape 334"/>
        <p:cNvGrpSpPr/>
        <p:nvPr/>
      </p:nvGrpSpPr>
      <p:grpSpPr>
        <a:xfrm>
          <a:off x="0" y="0"/>
          <a:ext cx="0" cy="0"/>
          <a:chOff x="0" y="0"/>
          <a:chExt cx="0" cy="0"/>
        </a:xfrm>
      </p:grpSpPr>
      <p:sp>
        <p:nvSpPr>
          <p:cNvPr id="335" name="Google Shape;335;p15"/>
          <p:cNvSpPr txBox="1"/>
          <p:nvPr>
            <p:ph type="ctrTitle"/>
          </p:nvPr>
        </p:nvSpPr>
        <p:spPr>
          <a:xfrm>
            <a:off x="1524000" y="2586674"/>
            <a:ext cx="9144000" cy="923289"/>
          </a:xfrm>
          <a:prstGeom prst="rect">
            <a:avLst/>
          </a:prstGeom>
          <a:noFill/>
          <a:ln>
            <a:noFill/>
          </a:ln>
        </p:spPr>
        <p:txBody>
          <a:bodyPr anchorCtr="0" anchor="b" bIns="45700" lIns="91425" spcFirstLastPara="1" rIns="91425" wrap="square" tIns="45700">
            <a:spAutoFit/>
          </a:bodyPr>
          <a:lstStyle/>
          <a:p>
            <a:pPr indent="0" lvl="0" marL="0" rtl="0" algn="ctr">
              <a:lnSpc>
                <a:spcPct val="90000"/>
              </a:lnSpc>
              <a:spcBef>
                <a:spcPts val="0"/>
              </a:spcBef>
              <a:spcAft>
                <a:spcPts val="0"/>
              </a:spcAft>
              <a:buSzPts val="1400"/>
              <a:buNone/>
            </a:pPr>
            <a:r>
              <a:rPr lang="it-IT"/>
              <a:t>Any questions? ☺</a:t>
            </a:r>
            <a:endParaRPr/>
          </a:p>
        </p:txBody>
      </p:sp>
      <p:sp>
        <p:nvSpPr>
          <p:cNvPr id="336" name="Google Shape;336;p15"/>
          <p:cNvSpPr txBox="1"/>
          <p:nvPr>
            <p:ph idx="12" type="sldNum"/>
          </p:nvPr>
        </p:nvSpPr>
        <p:spPr>
          <a:xfrm>
            <a:off x="10847388" y="6319838"/>
            <a:ext cx="938212" cy="366712"/>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Clr>
                <a:srgbClr val="898989"/>
              </a:buClr>
              <a:buSzPts val="1300"/>
              <a:buFont typeface="Helvetica Neue Light"/>
              <a:buNone/>
            </a:pPr>
            <a:fld id="{00000000-1234-1234-1234-123412341234}" type="slidenum">
              <a:rPr lang="it-IT"/>
              <a:t>‹#›</a:t>
            </a:fld>
            <a:endParaRPr/>
          </a:p>
        </p:txBody>
      </p:sp>
      <p:sp>
        <p:nvSpPr>
          <p:cNvPr id="337" name="Google Shape;337;p15"/>
          <p:cNvSpPr txBox="1"/>
          <p:nvPr>
            <p:ph idx="11" type="ftr"/>
          </p:nvPr>
        </p:nvSpPr>
        <p:spPr>
          <a:xfrm>
            <a:off x="3271838" y="6311900"/>
            <a:ext cx="5676900" cy="37465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888888"/>
              </a:buClr>
              <a:buSzPts val="1400"/>
              <a:buFont typeface="Helvetica Neue Light"/>
              <a:buNone/>
            </a:pPr>
            <a:r>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1" name="Shape 341"/>
        <p:cNvGrpSpPr/>
        <p:nvPr/>
      </p:nvGrpSpPr>
      <p:grpSpPr>
        <a:xfrm>
          <a:off x="0" y="0"/>
          <a:ext cx="0" cy="0"/>
          <a:chOff x="0" y="0"/>
          <a:chExt cx="0" cy="0"/>
        </a:xfrm>
      </p:grpSpPr>
      <p:sp>
        <p:nvSpPr>
          <p:cNvPr id="342" name="Google Shape;342;p16"/>
          <p:cNvSpPr txBox="1"/>
          <p:nvPr>
            <p:ph type="title"/>
          </p:nvPr>
        </p:nvSpPr>
        <p:spPr>
          <a:xfrm>
            <a:off x="406400" y="422275"/>
            <a:ext cx="8534400" cy="687388"/>
          </a:xfrm>
          <a:prstGeom prst="rect">
            <a:avLst/>
          </a:prstGeom>
          <a:noFill/>
          <a:ln>
            <a:noFill/>
          </a:ln>
        </p:spPr>
        <p:txBody>
          <a:bodyPr anchorCtr="0" anchor="b" bIns="45700" lIns="91425" spcFirstLastPara="1" rIns="91425" wrap="square" tIns="45700">
            <a:spAutoFit/>
          </a:bodyPr>
          <a:lstStyle/>
          <a:p>
            <a:pPr indent="0" lvl="0" marL="0" rtl="0" algn="l">
              <a:lnSpc>
                <a:spcPct val="90000"/>
              </a:lnSpc>
              <a:spcBef>
                <a:spcPts val="0"/>
              </a:spcBef>
              <a:spcAft>
                <a:spcPts val="0"/>
              </a:spcAft>
              <a:buSzPts val="1400"/>
              <a:buNone/>
            </a:pPr>
            <a:r>
              <a:rPr lang="it-IT">
                <a:latin typeface="Helvetica Neue Light"/>
                <a:ea typeface="Helvetica Neue Light"/>
                <a:cs typeface="Helvetica Neue Light"/>
                <a:sym typeface="Helvetica Neue Light"/>
              </a:rPr>
              <a:t>Contact us</a:t>
            </a:r>
            <a:endParaRPr/>
          </a:p>
        </p:txBody>
      </p:sp>
      <p:sp>
        <p:nvSpPr>
          <p:cNvPr id="343" name="Google Shape;343;p16"/>
          <p:cNvSpPr txBox="1"/>
          <p:nvPr/>
        </p:nvSpPr>
        <p:spPr>
          <a:xfrm>
            <a:off x="406400" y="2834128"/>
            <a:ext cx="5168154" cy="1533946"/>
          </a:xfrm>
          <a:prstGeom prst="rect">
            <a:avLst/>
          </a:prstGeom>
          <a:noFill/>
          <a:ln>
            <a:noFill/>
          </a:ln>
        </p:spPr>
        <p:txBody>
          <a:bodyPr anchorCtr="0" anchor="t" bIns="45700" lIns="91425" spcFirstLastPara="1" rIns="91425" wrap="square" tIns="45700">
            <a:spAutoFit/>
          </a:bodyPr>
          <a:lstStyle/>
          <a:p>
            <a:pPr indent="0" lvl="0" marL="11113" marR="0" rtl="0" algn="l">
              <a:lnSpc>
                <a:spcPct val="150000"/>
              </a:lnSpc>
              <a:spcBef>
                <a:spcPts val="0"/>
              </a:spcBef>
              <a:spcAft>
                <a:spcPts val="0"/>
              </a:spcAft>
              <a:buNone/>
            </a:pPr>
            <a:r>
              <a:rPr lang="it-IT" sz="1600">
                <a:solidFill>
                  <a:schemeClr val="dk1"/>
                </a:solidFill>
                <a:latin typeface="Helvetica Neue Light"/>
                <a:ea typeface="Helvetica Neue Light"/>
                <a:cs typeface="Helvetica Neue Light"/>
                <a:sym typeface="Helvetica Neue Light"/>
              </a:rPr>
              <a:t>Online presence</a:t>
            </a:r>
            <a:endParaRPr/>
          </a:p>
          <a:p>
            <a:pPr indent="-39688" lvl="0" marL="400050" marR="0" rtl="0" algn="l">
              <a:lnSpc>
                <a:spcPct val="150000"/>
              </a:lnSpc>
              <a:spcBef>
                <a:spcPts val="0"/>
              </a:spcBef>
              <a:spcAft>
                <a:spcPts val="0"/>
              </a:spcAft>
              <a:buNone/>
            </a:pPr>
            <a:r>
              <a:rPr lang="it-IT" sz="1600" u="sng">
                <a:solidFill>
                  <a:schemeClr val="dk1"/>
                </a:solidFill>
                <a:latin typeface="Helvetica Neue Light"/>
                <a:ea typeface="Helvetica Neue Light"/>
                <a:cs typeface="Helvetica Neue Light"/>
                <a:sym typeface="Helvetica Neue Light"/>
                <a:hlinkClick r:id="rId3">
                  <a:extLst>
                    <a:ext uri="{A12FA001-AC4F-418D-AE19-62706E023703}">
                      <ahyp:hlinkClr val="tx"/>
                    </a:ext>
                  </a:extLst>
                </a:hlinkClick>
              </a:rPr>
              <a:t>https://ai4publicpolicy.eu</a:t>
            </a:r>
            <a:r>
              <a:rPr lang="it-IT" sz="1600">
                <a:solidFill>
                  <a:schemeClr val="dk1"/>
                </a:solidFill>
                <a:latin typeface="Helvetica Neue Light"/>
                <a:ea typeface="Helvetica Neue Light"/>
                <a:cs typeface="Helvetica Neue Light"/>
                <a:sym typeface="Helvetica Neue Light"/>
              </a:rPr>
              <a:t> </a:t>
            </a:r>
            <a:endParaRPr/>
          </a:p>
          <a:p>
            <a:pPr indent="-39688" lvl="0" marL="400050" marR="0" rtl="0" algn="l">
              <a:lnSpc>
                <a:spcPct val="150000"/>
              </a:lnSpc>
              <a:spcBef>
                <a:spcPts val="0"/>
              </a:spcBef>
              <a:spcAft>
                <a:spcPts val="0"/>
              </a:spcAft>
              <a:buNone/>
            </a:pPr>
            <a:r>
              <a:rPr lang="it-IT" sz="1600" u="sng">
                <a:solidFill>
                  <a:schemeClr val="dk1"/>
                </a:solidFill>
                <a:latin typeface="Helvetica Neue Light"/>
                <a:ea typeface="Helvetica Neue Light"/>
                <a:cs typeface="Helvetica Neue Light"/>
                <a:sym typeface="Helvetica Neue Light"/>
                <a:hlinkClick r:id="rId4">
                  <a:extLst>
                    <a:ext uri="{A12FA001-AC4F-418D-AE19-62706E023703}">
                      <ahyp:hlinkClr val="tx"/>
                    </a:ext>
                  </a:extLst>
                </a:hlinkClick>
              </a:rPr>
              <a:t>http://linkedin.com/company/ai4publicpolicy</a:t>
            </a:r>
            <a:r>
              <a:rPr lang="it-IT" sz="1600">
                <a:solidFill>
                  <a:schemeClr val="dk1"/>
                </a:solidFill>
                <a:latin typeface="Helvetica Neue Light"/>
                <a:ea typeface="Helvetica Neue Light"/>
                <a:cs typeface="Helvetica Neue Light"/>
                <a:sym typeface="Helvetica Neue Light"/>
              </a:rPr>
              <a:t> </a:t>
            </a:r>
            <a:endParaRPr/>
          </a:p>
          <a:p>
            <a:pPr indent="-39688" lvl="0" marL="400050" marR="0" rtl="0" algn="l">
              <a:lnSpc>
                <a:spcPct val="150000"/>
              </a:lnSpc>
              <a:spcBef>
                <a:spcPts val="0"/>
              </a:spcBef>
              <a:spcAft>
                <a:spcPts val="0"/>
              </a:spcAft>
              <a:buNone/>
            </a:pPr>
            <a:r>
              <a:rPr lang="it-IT" sz="1600" u="sng">
                <a:solidFill>
                  <a:schemeClr val="dk1"/>
                </a:solidFill>
                <a:latin typeface="Helvetica Neue Light"/>
                <a:ea typeface="Helvetica Neue Light"/>
                <a:cs typeface="Helvetica Neue Light"/>
                <a:sym typeface="Helvetica Neue Light"/>
                <a:hlinkClick r:id="rId5">
                  <a:extLst>
                    <a:ext uri="{A12FA001-AC4F-418D-AE19-62706E023703}">
                      <ahyp:hlinkClr val="tx"/>
                    </a:ext>
                  </a:extLst>
                </a:hlinkClick>
              </a:rPr>
              <a:t>https://twitter.com/ai4publicpolicy</a:t>
            </a:r>
            <a:r>
              <a:rPr lang="it-IT" sz="1600">
                <a:solidFill>
                  <a:schemeClr val="dk1"/>
                </a:solidFill>
                <a:latin typeface="Helvetica Neue Light"/>
                <a:ea typeface="Helvetica Neue Light"/>
                <a:cs typeface="Helvetica Neue Light"/>
                <a:sym typeface="Helvetica Neue Light"/>
              </a:rPr>
              <a:t> </a:t>
            </a:r>
            <a:endParaRPr/>
          </a:p>
        </p:txBody>
      </p:sp>
      <p:sp>
        <p:nvSpPr>
          <p:cNvPr id="344" name="Google Shape;344;p16"/>
          <p:cNvSpPr txBox="1"/>
          <p:nvPr>
            <p:ph idx="4294967295" type="subTitle"/>
          </p:nvPr>
        </p:nvSpPr>
        <p:spPr>
          <a:xfrm>
            <a:off x="406400" y="1514672"/>
            <a:ext cx="5940611" cy="1067164"/>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538"/>
              </a:spcBef>
              <a:spcAft>
                <a:spcPts val="0"/>
              </a:spcAft>
              <a:buClr>
                <a:srgbClr val="262626"/>
              </a:buClr>
              <a:buSzPts val="2970"/>
              <a:buFont typeface="Noto Sans Symbols"/>
              <a:buNone/>
            </a:pPr>
            <a:r>
              <a:rPr b="0" i="0" lang="it-IT" sz="2700" u="none" cap="none" strike="noStrike">
                <a:solidFill>
                  <a:srgbClr val="262626"/>
                </a:solidFill>
                <a:latin typeface="Helvetica Neue Light"/>
                <a:ea typeface="Helvetica Neue Light"/>
                <a:cs typeface="Helvetica Neue Light"/>
                <a:sym typeface="Helvetica Neue Light"/>
              </a:rPr>
              <a:t>Alessandro Amicone GFT</a:t>
            </a:r>
            <a:endParaRPr/>
          </a:p>
          <a:p>
            <a:pPr indent="0" lvl="0" marL="0" marR="0" rtl="0" algn="l">
              <a:lnSpc>
                <a:spcPct val="90000"/>
              </a:lnSpc>
              <a:spcBef>
                <a:spcPts val="538"/>
              </a:spcBef>
              <a:spcAft>
                <a:spcPts val="0"/>
              </a:spcAft>
              <a:buClr>
                <a:srgbClr val="262626"/>
              </a:buClr>
              <a:buSzPts val="2970"/>
              <a:buFont typeface="Noto Sans Symbols"/>
              <a:buNone/>
            </a:pPr>
            <a:r>
              <a:rPr b="0" i="0" lang="it-IT" sz="2700" u="none" cap="none" strike="noStrike">
                <a:solidFill>
                  <a:srgbClr val="262626"/>
                </a:solidFill>
                <a:latin typeface="Helvetica Neue Light"/>
                <a:ea typeface="Helvetica Neue Light"/>
                <a:cs typeface="Helvetica Neue Light"/>
                <a:sym typeface="Helvetica Neue Light"/>
              </a:rPr>
              <a:t>alessandro.amicone@gft.com</a:t>
            </a:r>
            <a:endParaRPr/>
          </a:p>
        </p:txBody>
      </p:sp>
      <p:pic>
        <p:nvPicPr>
          <p:cNvPr id="345" name="Google Shape;345;p16"/>
          <p:cNvPicPr preferRelativeResize="0"/>
          <p:nvPr/>
        </p:nvPicPr>
        <p:blipFill rotWithShape="1">
          <a:blip r:embed="rId6">
            <a:alphaModFix/>
          </a:blip>
          <a:srcRect b="0" l="0" r="0" t="0"/>
          <a:stretch/>
        </p:blipFill>
        <p:spPr>
          <a:xfrm>
            <a:off x="491565" y="4032985"/>
            <a:ext cx="309600" cy="309600"/>
          </a:xfrm>
          <a:prstGeom prst="rect">
            <a:avLst/>
          </a:prstGeom>
          <a:noFill/>
          <a:ln>
            <a:noFill/>
          </a:ln>
        </p:spPr>
      </p:pic>
      <p:pic>
        <p:nvPicPr>
          <p:cNvPr id="346" name="Google Shape;346;p16"/>
          <p:cNvPicPr preferRelativeResize="0"/>
          <p:nvPr/>
        </p:nvPicPr>
        <p:blipFill rotWithShape="1">
          <a:blip r:embed="rId7">
            <a:alphaModFix/>
          </a:blip>
          <a:srcRect b="0" l="0" r="0" t="0"/>
          <a:stretch/>
        </p:blipFill>
        <p:spPr>
          <a:xfrm>
            <a:off x="491565" y="3666234"/>
            <a:ext cx="309600" cy="309600"/>
          </a:xfrm>
          <a:prstGeom prst="rect">
            <a:avLst/>
          </a:prstGeom>
          <a:noFill/>
          <a:ln>
            <a:noFill/>
          </a:ln>
        </p:spPr>
      </p:pic>
      <p:pic>
        <p:nvPicPr>
          <p:cNvPr id="347" name="Google Shape;347;p16"/>
          <p:cNvPicPr preferRelativeResize="0"/>
          <p:nvPr/>
        </p:nvPicPr>
        <p:blipFill rotWithShape="1">
          <a:blip r:embed="rId8">
            <a:alphaModFix/>
          </a:blip>
          <a:srcRect b="0" l="0" r="0" t="0"/>
          <a:stretch/>
        </p:blipFill>
        <p:spPr>
          <a:xfrm>
            <a:off x="491565" y="3299483"/>
            <a:ext cx="309600" cy="309600"/>
          </a:xfrm>
          <a:prstGeom prst="rect">
            <a:avLst/>
          </a:prstGeom>
          <a:noFill/>
          <a:ln>
            <a:noFill/>
          </a:ln>
        </p:spPr>
      </p:pic>
    </p:spTree>
  </p:cSld>
  <p:clrMapOvr>
    <a:masterClrMapping/>
  </p:clrMapOvr>
  <p:transition>
    <p:wipe dir="r"/>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p2"/>
          <p:cNvSpPr txBox="1"/>
          <p:nvPr/>
        </p:nvSpPr>
        <p:spPr>
          <a:xfrm>
            <a:off x="3408218" y="1307176"/>
            <a:ext cx="6114472"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it-IT" sz="1800" u="none" cap="none" strike="noStrike">
                <a:solidFill>
                  <a:schemeClr val="lt1"/>
                </a:solidFill>
                <a:latin typeface="Helvetica Neue Light"/>
                <a:ea typeface="Helvetica Neue Light"/>
                <a:cs typeface="Helvetica Neue Light"/>
                <a:sym typeface="Helvetica Neue Light"/>
              </a:rPr>
              <a:t>boost citizens’ participation and civic engagement </a:t>
            </a:r>
            <a:endParaRPr sz="1800">
              <a:solidFill>
                <a:schemeClr val="dk1"/>
              </a:solidFill>
              <a:latin typeface="Arial"/>
              <a:ea typeface="Arial"/>
              <a:cs typeface="Arial"/>
              <a:sym typeface="Arial"/>
            </a:endParaRPr>
          </a:p>
        </p:txBody>
      </p:sp>
      <p:pic>
        <p:nvPicPr>
          <p:cNvPr id="80" name="Google Shape;80;p2"/>
          <p:cNvPicPr preferRelativeResize="0"/>
          <p:nvPr/>
        </p:nvPicPr>
        <p:blipFill rotWithShape="1">
          <a:blip r:embed="rId3">
            <a:alphaModFix/>
          </a:blip>
          <a:srcRect b="0" l="0" r="0" t="0"/>
          <a:stretch/>
        </p:blipFill>
        <p:spPr>
          <a:xfrm>
            <a:off x="1690072" y="1307176"/>
            <a:ext cx="8811855" cy="4448796"/>
          </a:xfrm>
          <a:prstGeom prst="rect">
            <a:avLst/>
          </a:prstGeom>
          <a:noFill/>
          <a:ln>
            <a:noFill/>
          </a:ln>
        </p:spPr>
      </p:pic>
      <p:sp>
        <p:nvSpPr>
          <p:cNvPr id="81" name="Google Shape;81;p2"/>
          <p:cNvSpPr txBox="1"/>
          <p:nvPr>
            <p:ph idx="11" type="ftr"/>
          </p:nvPr>
        </p:nvSpPr>
        <p:spPr>
          <a:xfrm>
            <a:off x="3271838" y="6311900"/>
            <a:ext cx="5676900" cy="37465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888888"/>
              </a:buClr>
              <a:buSzPts val="1400"/>
              <a:buFont typeface="Helvetica Neue Light"/>
              <a:buNone/>
            </a:pPr>
            <a:r>
              <a:t/>
            </a:r>
            <a:endParaRPr b="1" sz="1800"/>
          </a:p>
        </p:txBody>
      </p:sp>
      <p:sp>
        <p:nvSpPr>
          <p:cNvPr id="82" name="Google Shape;82;p2"/>
          <p:cNvSpPr txBox="1"/>
          <p:nvPr/>
        </p:nvSpPr>
        <p:spPr>
          <a:xfrm>
            <a:off x="2314937" y="4132162"/>
            <a:ext cx="7836000" cy="1588500"/>
          </a:xfrm>
          <a:prstGeom prst="rect">
            <a:avLst/>
          </a:prstGeom>
          <a:solidFill>
            <a:schemeClr val="lt1"/>
          </a:solidFill>
          <a:ln>
            <a:noFill/>
          </a:ln>
        </p:spPr>
        <p:txBody>
          <a:bodyPr anchorCtr="0" anchor="t" bIns="45700" lIns="91425" spcFirstLastPara="1" rIns="91425" wrap="square" tIns="45700">
            <a:spAutoFit/>
          </a:bodyPr>
          <a:lstStyle/>
          <a:p>
            <a:pPr indent="0" lvl="0" marL="0" marR="0" rtl="0" algn="l">
              <a:lnSpc>
                <a:spcPct val="90000"/>
              </a:lnSpc>
              <a:spcBef>
                <a:spcPts val="0"/>
              </a:spcBef>
              <a:spcAft>
                <a:spcPts val="0"/>
              </a:spcAft>
              <a:buNone/>
            </a:pPr>
            <a:r>
              <a:rPr b="1" lang="it-IT" sz="1800">
                <a:solidFill>
                  <a:srgbClr val="696253"/>
                </a:solidFill>
                <a:latin typeface="Helvetica Neue Light"/>
                <a:ea typeface="Helvetica Neue Light"/>
                <a:cs typeface="Helvetica Neue Light"/>
                <a:sym typeface="Helvetica Neue Light"/>
              </a:rPr>
              <a:t>Project Title: </a:t>
            </a:r>
            <a:r>
              <a:rPr lang="it-IT" sz="1800">
                <a:solidFill>
                  <a:srgbClr val="696253"/>
                </a:solidFill>
                <a:latin typeface="Helvetica Neue Light"/>
                <a:ea typeface="Helvetica Neue Light"/>
                <a:cs typeface="Helvetica Neue Light"/>
                <a:sym typeface="Helvetica Neue Light"/>
              </a:rPr>
              <a:t>Automated, Transparent Citizen-Centric Public Policy Making based on Trusted Artificial Intelligence</a:t>
            </a:r>
            <a:endParaRPr/>
          </a:p>
          <a:p>
            <a:pPr indent="0" lvl="0" marL="0" marR="0" rtl="0" algn="l">
              <a:lnSpc>
                <a:spcPct val="90000"/>
              </a:lnSpc>
              <a:spcBef>
                <a:spcPts val="0"/>
              </a:spcBef>
              <a:spcAft>
                <a:spcPts val="0"/>
              </a:spcAft>
              <a:buNone/>
            </a:pPr>
            <a:r>
              <a:t/>
            </a:r>
            <a:endParaRPr b="1" sz="1800">
              <a:solidFill>
                <a:srgbClr val="696253"/>
              </a:solidFill>
              <a:latin typeface="Helvetica Neue Light"/>
              <a:ea typeface="Helvetica Neue Light"/>
              <a:cs typeface="Helvetica Neue Light"/>
              <a:sym typeface="Helvetica Neue Light"/>
            </a:endParaRPr>
          </a:p>
          <a:p>
            <a:pPr indent="0" lvl="0" marL="0" marR="0" rtl="0" algn="l">
              <a:lnSpc>
                <a:spcPct val="90000"/>
              </a:lnSpc>
              <a:spcBef>
                <a:spcPts val="0"/>
              </a:spcBef>
              <a:spcAft>
                <a:spcPts val="0"/>
              </a:spcAft>
              <a:buNone/>
            </a:pPr>
            <a:r>
              <a:rPr b="1" lang="it-IT" sz="1800">
                <a:solidFill>
                  <a:srgbClr val="696253"/>
                </a:solidFill>
                <a:latin typeface="Helvetica Neue Light"/>
                <a:ea typeface="Helvetica Neue Light"/>
                <a:cs typeface="Helvetica Neue Light"/>
                <a:sym typeface="Helvetica Neue Light"/>
              </a:rPr>
              <a:t>Duration: </a:t>
            </a:r>
            <a:r>
              <a:rPr lang="it-IT" sz="1800">
                <a:solidFill>
                  <a:srgbClr val="696253"/>
                </a:solidFill>
                <a:latin typeface="Helvetica Neue Light"/>
                <a:ea typeface="Helvetica Neue Light"/>
                <a:cs typeface="Helvetica Neue Light"/>
                <a:sym typeface="Helvetica Neue Light"/>
              </a:rPr>
              <a:t>36 months</a:t>
            </a:r>
            <a:endParaRPr sz="1800">
              <a:solidFill>
                <a:srgbClr val="696253"/>
              </a:solidFill>
              <a:latin typeface="Helvetica Neue Light"/>
              <a:ea typeface="Helvetica Neue Light"/>
              <a:cs typeface="Helvetica Neue Light"/>
              <a:sym typeface="Helvetica Neue Light"/>
            </a:endParaRPr>
          </a:p>
          <a:p>
            <a:pPr indent="0" lvl="0" marL="0" marR="0" rtl="0" algn="l">
              <a:lnSpc>
                <a:spcPct val="90000"/>
              </a:lnSpc>
              <a:spcBef>
                <a:spcPts val="0"/>
              </a:spcBef>
              <a:spcAft>
                <a:spcPts val="0"/>
              </a:spcAft>
              <a:buNone/>
            </a:pPr>
            <a:r>
              <a:t/>
            </a:r>
            <a:endParaRPr sz="1800">
              <a:solidFill>
                <a:srgbClr val="696253"/>
              </a:solidFill>
              <a:latin typeface="Helvetica Neue Light"/>
              <a:ea typeface="Helvetica Neue Light"/>
              <a:cs typeface="Helvetica Neue Light"/>
              <a:sym typeface="Helvetica Neue Light"/>
            </a:endParaRPr>
          </a:p>
          <a:p>
            <a:pPr indent="0" lvl="0" marL="0" marR="0" rtl="0" algn="l">
              <a:lnSpc>
                <a:spcPct val="90000"/>
              </a:lnSpc>
              <a:spcBef>
                <a:spcPts val="0"/>
              </a:spcBef>
              <a:spcAft>
                <a:spcPts val="0"/>
              </a:spcAft>
              <a:buNone/>
            </a:pPr>
            <a:r>
              <a:rPr b="1" lang="it-IT" sz="1800">
                <a:solidFill>
                  <a:srgbClr val="696253"/>
                </a:solidFill>
                <a:latin typeface="Helvetica Neue Light"/>
                <a:ea typeface="Helvetica Neue Light"/>
                <a:cs typeface="Helvetica Neue Light"/>
                <a:sym typeface="Helvetica Neue Light"/>
              </a:rPr>
              <a:t>Start date: </a:t>
            </a:r>
            <a:r>
              <a:rPr lang="it-IT" sz="1800">
                <a:solidFill>
                  <a:srgbClr val="696253"/>
                </a:solidFill>
                <a:latin typeface="Helvetica Neue Light"/>
                <a:ea typeface="Helvetica Neue Light"/>
                <a:cs typeface="Helvetica Neue Light"/>
                <a:sym typeface="Helvetica Neue Light"/>
              </a:rPr>
              <a:t>1st March 2021</a:t>
            </a:r>
            <a:endParaRPr/>
          </a:p>
        </p:txBody>
      </p:sp>
    </p:spTree>
  </p:cSld>
  <p:clrMapOvr>
    <a:masterClrMapping/>
  </p:clrMapOvr>
  <p:transition>
    <p:wipe dir="r"/>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p3"/>
          <p:cNvSpPr txBox="1"/>
          <p:nvPr>
            <p:ph type="title"/>
          </p:nvPr>
        </p:nvSpPr>
        <p:spPr>
          <a:xfrm>
            <a:off x="406400" y="518732"/>
            <a:ext cx="8534400" cy="590931"/>
          </a:xfrm>
          <a:prstGeom prst="rect">
            <a:avLst/>
          </a:prstGeom>
          <a:noFill/>
          <a:ln>
            <a:noFill/>
          </a:ln>
        </p:spPr>
        <p:txBody>
          <a:bodyPr anchorCtr="0" anchor="b" bIns="45700" lIns="91425" spcFirstLastPara="1" rIns="91425" wrap="square" tIns="45700">
            <a:spAutoFit/>
          </a:bodyPr>
          <a:lstStyle/>
          <a:p>
            <a:pPr indent="0" lvl="0" marL="0" rtl="0" algn="l">
              <a:lnSpc>
                <a:spcPct val="90000"/>
              </a:lnSpc>
              <a:spcBef>
                <a:spcPts val="0"/>
              </a:spcBef>
              <a:spcAft>
                <a:spcPts val="0"/>
              </a:spcAft>
              <a:buSzPts val="1400"/>
              <a:buNone/>
            </a:pPr>
            <a:r>
              <a:rPr lang="it-IT" sz="3600"/>
              <a:t>The Consortium</a:t>
            </a:r>
            <a:endParaRPr sz="3600"/>
          </a:p>
        </p:txBody>
      </p:sp>
      <p:sp>
        <p:nvSpPr>
          <p:cNvPr id="89" name="Google Shape;89;p3"/>
          <p:cNvSpPr txBox="1"/>
          <p:nvPr/>
        </p:nvSpPr>
        <p:spPr>
          <a:xfrm>
            <a:off x="3408218" y="1307176"/>
            <a:ext cx="6114472"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it-IT" sz="1800">
                <a:solidFill>
                  <a:schemeClr val="lt1"/>
                </a:solidFill>
                <a:latin typeface="Helvetica Neue Light"/>
                <a:ea typeface="Helvetica Neue Light"/>
                <a:cs typeface="Helvetica Neue Light"/>
                <a:sym typeface="Helvetica Neue Light"/>
              </a:rPr>
              <a:t>boost citizens’ participation and civic engagement </a:t>
            </a:r>
            <a:endParaRPr sz="1800">
              <a:solidFill>
                <a:schemeClr val="dk1"/>
              </a:solidFill>
              <a:latin typeface="Arial"/>
              <a:ea typeface="Arial"/>
              <a:cs typeface="Arial"/>
              <a:sym typeface="Arial"/>
            </a:endParaRPr>
          </a:p>
        </p:txBody>
      </p:sp>
      <p:sp>
        <p:nvSpPr>
          <p:cNvPr id="90" name="Google Shape;90;p3"/>
          <p:cNvSpPr/>
          <p:nvPr/>
        </p:nvSpPr>
        <p:spPr>
          <a:xfrm>
            <a:off x="656800" y="1588551"/>
            <a:ext cx="3080700" cy="2635800"/>
          </a:xfrm>
          <a:prstGeom prst="roundRect">
            <a:avLst>
              <a:gd fmla="val 16667" name="adj"/>
            </a:avLst>
          </a:prstGeom>
          <a:noFill/>
          <a:ln cap="flat" cmpd="sng" w="28575">
            <a:solidFill>
              <a:srgbClr val="2682C4"/>
            </a:solidFill>
            <a:prstDash val="solid"/>
            <a:round/>
            <a:headEnd len="sm" w="sm" type="none"/>
            <a:tailEnd len="sm" w="sm" type="none"/>
          </a:ln>
        </p:spPr>
        <p:txBody>
          <a:bodyPr anchorCtr="0" anchor="t" bIns="45700" lIns="91425" spcFirstLastPara="1" rIns="91425" wrap="square" tIns="45700">
            <a:noAutofit/>
          </a:bodyPr>
          <a:lstStyle/>
          <a:p>
            <a:pPr indent="0" lvl="0" marL="0" marR="0" rtl="0" algn="ctr">
              <a:spcBef>
                <a:spcPts val="0"/>
              </a:spcBef>
              <a:spcAft>
                <a:spcPts val="0"/>
              </a:spcAft>
              <a:buNone/>
            </a:pPr>
            <a:r>
              <a:rPr b="1" lang="it-IT" sz="1800" u="sng">
                <a:solidFill>
                  <a:srgbClr val="2682C4"/>
                </a:solidFill>
                <a:latin typeface="Arial"/>
                <a:ea typeface="Arial"/>
                <a:cs typeface="Arial"/>
                <a:sym typeface="Arial"/>
              </a:rPr>
              <a:t>Large Industries</a:t>
            </a:r>
            <a:endParaRPr/>
          </a:p>
        </p:txBody>
      </p:sp>
      <p:sp>
        <p:nvSpPr>
          <p:cNvPr id="91" name="Google Shape;91;p3"/>
          <p:cNvSpPr/>
          <p:nvPr/>
        </p:nvSpPr>
        <p:spPr>
          <a:xfrm>
            <a:off x="4129313" y="1561441"/>
            <a:ext cx="3080658" cy="4677576"/>
          </a:xfrm>
          <a:prstGeom prst="roundRect">
            <a:avLst>
              <a:gd fmla="val 16667" name="adj"/>
            </a:avLst>
          </a:prstGeom>
          <a:noFill/>
          <a:ln cap="flat" cmpd="sng" w="28575">
            <a:solidFill>
              <a:srgbClr val="2682C4"/>
            </a:solidFill>
            <a:prstDash val="solid"/>
            <a:round/>
            <a:headEnd len="sm" w="sm" type="none"/>
            <a:tailEnd len="sm" w="sm" type="none"/>
          </a:ln>
        </p:spPr>
        <p:txBody>
          <a:bodyPr anchorCtr="0" anchor="t" bIns="45700" lIns="91425" spcFirstLastPara="1" rIns="91425" wrap="square" tIns="45700">
            <a:noAutofit/>
          </a:bodyPr>
          <a:lstStyle/>
          <a:p>
            <a:pPr indent="0" lvl="0" marL="0" marR="0" rtl="0" algn="ctr">
              <a:spcBef>
                <a:spcPts val="0"/>
              </a:spcBef>
              <a:spcAft>
                <a:spcPts val="0"/>
              </a:spcAft>
              <a:buNone/>
            </a:pPr>
            <a:r>
              <a:rPr b="1" lang="it-IT" sz="1800" u="sng">
                <a:solidFill>
                  <a:srgbClr val="2682C4"/>
                </a:solidFill>
                <a:latin typeface="Arial"/>
                <a:ea typeface="Arial"/>
                <a:cs typeface="Arial"/>
                <a:sym typeface="Arial"/>
              </a:rPr>
              <a:t>SME</a:t>
            </a:r>
            <a:endParaRPr/>
          </a:p>
        </p:txBody>
      </p:sp>
      <p:sp>
        <p:nvSpPr>
          <p:cNvPr id="92" name="Google Shape;92;p3"/>
          <p:cNvSpPr/>
          <p:nvPr/>
        </p:nvSpPr>
        <p:spPr>
          <a:xfrm>
            <a:off x="7601855" y="1561441"/>
            <a:ext cx="3080658" cy="4677576"/>
          </a:xfrm>
          <a:prstGeom prst="roundRect">
            <a:avLst>
              <a:gd fmla="val 16667" name="adj"/>
            </a:avLst>
          </a:prstGeom>
          <a:noFill/>
          <a:ln cap="flat" cmpd="sng" w="28575">
            <a:solidFill>
              <a:srgbClr val="2682C4"/>
            </a:solidFill>
            <a:prstDash val="solid"/>
            <a:round/>
            <a:headEnd len="sm" w="sm" type="none"/>
            <a:tailEnd len="sm" w="sm" type="none"/>
          </a:ln>
        </p:spPr>
        <p:txBody>
          <a:bodyPr anchorCtr="0" anchor="t" bIns="45700" lIns="91425" spcFirstLastPara="1" rIns="91425" wrap="square" tIns="45700">
            <a:noAutofit/>
          </a:bodyPr>
          <a:lstStyle/>
          <a:p>
            <a:pPr indent="0" lvl="0" marL="0" marR="0" rtl="0" algn="ctr">
              <a:spcBef>
                <a:spcPts val="0"/>
              </a:spcBef>
              <a:spcAft>
                <a:spcPts val="0"/>
              </a:spcAft>
              <a:buNone/>
            </a:pPr>
            <a:r>
              <a:rPr b="1" lang="it-IT" sz="1800" u="sng">
                <a:solidFill>
                  <a:srgbClr val="2682C4"/>
                </a:solidFill>
                <a:latin typeface="Arial"/>
                <a:ea typeface="Arial"/>
                <a:cs typeface="Arial"/>
                <a:sym typeface="Arial"/>
              </a:rPr>
              <a:t>Public Authorities</a:t>
            </a:r>
            <a:endParaRPr b="1" sz="1800" u="sng">
              <a:solidFill>
                <a:srgbClr val="2682C4"/>
              </a:solidFill>
              <a:latin typeface="Arial"/>
              <a:ea typeface="Arial"/>
              <a:cs typeface="Arial"/>
              <a:sym typeface="Arial"/>
            </a:endParaRPr>
          </a:p>
        </p:txBody>
      </p:sp>
      <p:pic>
        <p:nvPicPr>
          <p:cNvPr id="93" name="Google Shape;93;p3"/>
          <p:cNvPicPr preferRelativeResize="0"/>
          <p:nvPr/>
        </p:nvPicPr>
        <p:blipFill rotWithShape="1">
          <a:blip r:embed="rId3">
            <a:alphaModFix/>
          </a:blip>
          <a:srcRect b="0" l="0" r="0" t="0"/>
          <a:stretch/>
        </p:blipFill>
        <p:spPr>
          <a:xfrm>
            <a:off x="1298976" y="2388065"/>
            <a:ext cx="1700011" cy="302654"/>
          </a:xfrm>
          <a:prstGeom prst="rect">
            <a:avLst/>
          </a:prstGeom>
          <a:noFill/>
          <a:ln>
            <a:noFill/>
          </a:ln>
        </p:spPr>
      </p:pic>
      <p:sp>
        <p:nvSpPr>
          <p:cNvPr id="94" name="Google Shape;94;p3"/>
          <p:cNvSpPr/>
          <p:nvPr/>
        </p:nvSpPr>
        <p:spPr>
          <a:xfrm>
            <a:off x="726436" y="5001326"/>
            <a:ext cx="3080658" cy="1237691"/>
          </a:xfrm>
          <a:prstGeom prst="roundRect">
            <a:avLst>
              <a:gd fmla="val 16667" name="adj"/>
            </a:avLst>
          </a:prstGeom>
          <a:noFill/>
          <a:ln cap="flat" cmpd="sng" w="28575">
            <a:solidFill>
              <a:srgbClr val="2682C4"/>
            </a:solidFill>
            <a:prstDash val="solid"/>
            <a:round/>
            <a:headEnd len="sm" w="sm" type="none"/>
            <a:tailEnd len="sm" w="sm" type="none"/>
          </a:ln>
        </p:spPr>
        <p:txBody>
          <a:bodyPr anchorCtr="0" anchor="t" bIns="45700" lIns="91425" spcFirstLastPara="1" rIns="91425" wrap="square" tIns="45700">
            <a:noAutofit/>
          </a:bodyPr>
          <a:lstStyle/>
          <a:p>
            <a:pPr indent="0" lvl="0" marL="0" marR="0" rtl="0" algn="ctr">
              <a:spcBef>
                <a:spcPts val="0"/>
              </a:spcBef>
              <a:spcAft>
                <a:spcPts val="0"/>
              </a:spcAft>
              <a:buNone/>
            </a:pPr>
            <a:r>
              <a:rPr b="1" lang="it-IT" sz="1800" u="sng">
                <a:solidFill>
                  <a:srgbClr val="2682C4"/>
                </a:solidFill>
                <a:latin typeface="Arial"/>
                <a:ea typeface="Arial"/>
                <a:cs typeface="Arial"/>
                <a:sym typeface="Arial"/>
              </a:rPr>
              <a:t>RTOs</a:t>
            </a:r>
            <a:endParaRPr b="1" sz="1800" u="sng">
              <a:solidFill>
                <a:srgbClr val="2682C4"/>
              </a:solidFill>
              <a:latin typeface="Arial"/>
              <a:ea typeface="Arial"/>
              <a:cs typeface="Arial"/>
              <a:sym typeface="Arial"/>
            </a:endParaRPr>
          </a:p>
        </p:txBody>
      </p:sp>
      <p:pic>
        <p:nvPicPr>
          <p:cNvPr id="95" name="Google Shape;95;p3"/>
          <p:cNvPicPr preferRelativeResize="0"/>
          <p:nvPr/>
        </p:nvPicPr>
        <p:blipFill rotWithShape="1">
          <a:blip r:embed="rId4">
            <a:alphaModFix/>
          </a:blip>
          <a:srcRect b="0" l="0" r="0" t="0"/>
          <a:stretch/>
        </p:blipFill>
        <p:spPr>
          <a:xfrm>
            <a:off x="4867800" y="4432168"/>
            <a:ext cx="1658220" cy="369331"/>
          </a:xfrm>
          <a:prstGeom prst="rect">
            <a:avLst/>
          </a:prstGeom>
          <a:noFill/>
          <a:ln>
            <a:noFill/>
          </a:ln>
        </p:spPr>
      </p:pic>
      <p:pic>
        <p:nvPicPr>
          <p:cNvPr id="96" name="Google Shape;96;p3"/>
          <p:cNvPicPr preferRelativeResize="0"/>
          <p:nvPr/>
        </p:nvPicPr>
        <p:blipFill rotWithShape="1">
          <a:blip r:embed="rId5">
            <a:alphaModFix/>
          </a:blip>
          <a:srcRect b="0" l="0" r="0" t="0"/>
          <a:stretch/>
        </p:blipFill>
        <p:spPr>
          <a:xfrm>
            <a:off x="918848" y="2969073"/>
            <a:ext cx="663314" cy="526440"/>
          </a:xfrm>
          <a:prstGeom prst="rect">
            <a:avLst/>
          </a:prstGeom>
          <a:noFill/>
          <a:ln>
            <a:noFill/>
          </a:ln>
        </p:spPr>
      </p:pic>
      <p:pic>
        <p:nvPicPr>
          <p:cNvPr id="97" name="Google Shape;97;p3"/>
          <p:cNvPicPr preferRelativeResize="0"/>
          <p:nvPr/>
        </p:nvPicPr>
        <p:blipFill rotWithShape="1">
          <a:blip r:embed="rId6">
            <a:alphaModFix/>
          </a:blip>
          <a:srcRect b="0" l="0" r="0" t="0"/>
          <a:stretch/>
        </p:blipFill>
        <p:spPr>
          <a:xfrm>
            <a:off x="5730507" y="3543768"/>
            <a:ext cx="1052509" cy="517346"/>
          </a:xfrm>
          <a:prstGeom prst="rect">
            <a:avLst/>
          </a:prstGeom>
          <a:noFill/>
          <a:ln>
            <a:noFill/>
          </a:ln>
        </p:spPr>
      </p:pic>
      <p:pic>
        <p:nvPicPr>
          <p:cNvPr descr="A picture containing graphical user interface&#10;&#10;Description automatically generated" id="98" name="Google Shape;98;p3"/>
          <p:cNvPicPr preferRelativeResize="0"/>
          <p:nvPr/>
        </p:nvPicPr>
        <p:blipFill rotWithShape="1">
          <a:blip r:embed="rId7">
            <a:alphaModFix/>
          </a:blip>
          <a:srcRect b="0" l="0" r="0" t="0"/>
          <a:stretch/>
        </p:blipFill>
        <p:spPr>
          <a:xfrm>
            <a:off x="8008474" y="2265633"/>
            <a:ext cx="2091763" cy="520217"/>
          </a:xfrm>
          <a:prstGeom prst="rect">
            <a:avLst/>
          </a:prstGeom>
          <a:noFill/>
          <a:ln>
            <a:noFill/>
          </a:ln>
        </p:spPr>
      </p:pic>
      <p:pic>
        <p:nvPicPr>
          <p:cNvPr descr="Logo&#10;&#10;Description automatically generated with medium confidence" id="99" name="Google Shape;99;p3"/>
          <p:cNvPicPr preferRelativeResize="0"/>
          <p:nvPr/>
        </p:nvPicPr>
        <p:blipFill rotWithShape="1">
          <a:blip r:embed="rId8">
            <a:alphaModFix/>
          </a:blip>
          <a:srcRect b="0" l="0" r="0" t="0"/>
          <a:stretch/>
        </p:blipFill>
        <p:spPr>
          <a:xfrm>
            <a:off x="1801914" y="5457776"/>
            <a:ext cx="929701" cy="715282"/>
          </a:xfrm>
          <a:prstGeom prst="rect">
            <a:avLst/>
          </a:prstGeom>
          <a:noFill/>
          <a:ln>
            <a:noFill/>
          </a:ln>
        </p:spPr>
      </p:pic>
      <p:pic>
        <p:nvPicPr>
          <p:cNvPr descr="Logo&#10;&#10;Description automatically generated" id="100" name="Google Shape;100;p3"/>
          <p:cNvPicPr preferRelativeResize="0"/>
          <p:nvPr/>
        </p:nvPicPr>
        <p:blipFill rotWithShape="1">
          <a:blip r:embed="rId9">
            <a:alphaModFix/>
          </a:blip>
          <a:srcRect b="0" l="0" r="0" t="0"/>
          <a:stretch/>
        </p:blipFill>
        <p:spPr>
          <a:xfrm>
            <a:off x="4454206" y="2343645"/>
            <a:ext cx="1223245" cy="552499"/>
          </a:xfrm>
          <a:prstGeom prst="rect">
            <a:avLst/>
          </a:prstGeom>
          <a:noFill/>
          <a:ln>
            <a:noFill/>
          </a:ln>
        </p:spPr>
      </p:pic>
      <p:pic>
        <p:nvPicPr>
          <p:cNvPr id="101" name="Google Shape;101;p3"/>
          <p:cNvPicPr preferRelativeResize="0"/>
          <p:nvPr/>
        </p:nvPicPr>
        <p:blipFill rotWithShape="1">
          <a:blip r:embed="rId10">
            <a:alphaModFix/>
          </a:blip>
          <a:srcRect b="0" l="0" r="0" t="0"/>
          <a:stretch/>
        </p:blipFill>
        <p:spPr>
          <a:xfrm>
            <a:off x="2004630" y="3035301"/>
            <a:ext cx="1332102" cy="539432"/>
          </a:xfrm>
          <a:prstGeom prst="rect">
            <a:avLst/>
          </a:prstGeom>
          <a:noFill/>
          <a:ln>
            <a:noFill/>
          </a:ln>
        </p:spPr>
      </p:pic>
      <p:pic>
        <p:nvPicPr>
          <p:cNvPr id="102" name="Google Shape;102;p3"/>
          <p:cNvPicPr preferRelativeResize="0"/>
          <p:nvPr/>
        </p:nvPicPr>
        <p:blipFill rotWithShape="1">
          <a:blip r:embed="rId11">
            <a:alphaModFix/>
          </a:blip>
          <a:srcRect b="0" l="0" r="0" t="0"/>
          <a:stretch/>
        </p:blipFill>
        <p:spPr>
          <a:xfrm>
            <a:off x="5792416" y="5210052"/>
            <a:ext cx="990600" cy="485775"/>
          </a:xfrm>
          <a:prstGeom prst="rect">
            <a:avLst/>
          </a:prstGeom>
          <a:noFill/>
          <a:ln>
            <a:noFill/>
          </a:ln>
        </p:spPr>
      </p:pic>
      <p:pic>
        <p:nvPicPr>
          <p:cNvPr id="103" name="Google Shape;103;p3"/>
          <p:cNvPicPr preferRelativeResize="0"/>
          <p:nvPr/>
        </p:nvPicPr>
        <p:blipFill rotWithShape="1">
          <a:blip r:embed="rId12">
            <a:alphaModFix/>
          </a:blip>
          <a:srcRect b="0" l="0" r="0" t="0"/>
          <a:stretch/>
        </p:blipFill>
        <p:spPr>
          <a:xfrm>
            <a:off x="5736877" y="2976881"/>
            <a:ext cx="1223245" cy="262170"/>
          </a:xfrm>
          <a:prstGeom prst="rect">
            <a:avLst/>
          </a:prstGeom>
          <a:noFill/>
          <a:ln>
            <a:noFill/>
          </a:ln>
        </p:spPr>
      </p:pic>
      <p:pic>
        <p:nvPicPr>
          <p:cNvPr id="104" name="Google Shape;104;p3"/>
          <p:cNvPicPr preferRelativeResize="0"/>
          <p:nvPr/>
        </p:nvPicPr>
        <p:blipFill rotWithShape="1">
          <a:blip r:embed="rId13">
            <a:alphaModFix/>
          </a:blip>
          <a:srcRect b="0" l="0" r="0" t="0"/>
          <a:stretch/>
        </p:blipFill>
        <p:spPr>
          <a:xfrm>
            <a:off x="9430213" y="5296559"/>
            <a:ext cx="914400" cy="752475"/>
          </a:xfrm>
          <a:prstGeom prst="rect">
            <a:avLst/>
          </a:prstGeom>
          <a:noFill/>
          <a:ln>
            <a:noFill/>
          </a:ln>
        </p:spPr>
      </p:pic>
      <p:pic>
        <p:nvPicPr>
          <p:cNvPr id="105" name="Google Shape;105;p3"/>
          <p:cNvPicPr preferRelativeResize="0"/>
          <p:nvPr/>
        </p:nvPicPr>
        <p:blipFill rotWithShape="1">
          <a:blip r:embed="rId14">
            <a:alphaModFix/>
          </a:blip>
          <a:srcRect b="0" l="0" r="0" t="0"/>
          <a:stretch/>
        </p:blipFill>
        <p:spPr>
          <a:xfrm>
            <a:off x="8691181" y="4224278"/>
            <a:ext cx="1518424" cy="793499"/>
          </a:xfrm>
          <a:prstGeom prst="rect">
            <a:avLst/>
          </a:prstGeom>
          <a:noFill/>
          <a:ln>
            <a:noFill/>
          </a:ln>
        </p:spPr>
      </p:pic>
      <p:pic>
        <p:nvPicPr>
          <p:cNvPr id="106" name="Google Shape;106;p3"/>
          <p:cNvPicPr preferRelativeResize="0"/>
          <p:nvPr/>
        </p:nvPicPr>
        <p:blipFill rotWithShape="1">
          <a:blip r:embed="rId15">
            <a:alphaModFix/>
          </a:blip>
          <a:srcRect b="0" l="0" r="0" t="0"/>
          <a:stretch/>
        </p:blipFill>
        <p:spPr>
          <a:xfrm>
            <a:off x="7838628" y="5309866"/>
            <a:ext cx="1377263" cy="729949"/>
          </a:xfrm>
          <a:prstGeom prst="rect">
            <a:avLst/>
          </a:prstGeom>
          <a:noFill/>
          <a:ln>
            <a:noFill/>
          </a:ln>
        </p:spPr>
      </p:pic>
      <p:pic>
        <p:nvPicPr>
          <p:cNvPr id="107" name="Google Shape;107;p3"/>
          <p:cNvPicPr preferRelativeResize="0"/>
          <p:nvPr/>
        </p:nvPicPr>
        <p:blipFill rotWithShape="1">
          <a:blip r:embed="rId16">
            <a:alphaModFix/>
          </a:blip>
          <a:srcRect b="0" l="0" r="0" t="0"/>
          <a:stretch/>
        </p:blipFill>
        <p:spPr>
          <a:xfrm>
            <a:off x="8145425" y="3256875"/>
            <a:ext cx="1377264" cy="688632"/>
          </a:xfrm>
          <a:prstGeom prst="rect">
            <a:avLst/>
          </a:prstGeom>
          <a:noFill/>
          <a:ln>
            <a:noFill/>
          </a:ln>
        </p:spPr>
      </p:pic>
      <p:pic>
        <p:nvPicPr>
          <p:cNvPr descr="A picture containing polygon&#10;&#10;Description automatically generated" id="108" name="Google Shape;108;p3"/>
          <p:cNvPicPr preferRelativeResize="0"/>
          <p:nvPr/>
        </p:nvPicPr>
        <p:blipFill rotWithShape="1">
          <a:blip r:embed="rId17">
            <a:alphaModFix/>
          </a:blip>
          <a:srcRect b="0" l="0" r="0" t="0"/>
          <a:stretch/>
        </p:blipFill>
        <p:spPr>
          <a:xfrm>
            <a:off x="4370585" y="3450167"/>
            <a:ext cx="1019795" cy="556862"/>
          </a:xfrm>
          <a:prstGeom prst="rect">
            <a:avLst/>
          </a:prstGeom>
          <a:noFill/>
          <a:ln>
            <a:noFill/>
          </a:ln>
        </p:spPr>
      </p:pic>
      <p:pic>
        <p:nvPicPr>
          <p:cNvPr id="109" name="Google Shape;109;p3"/>
          <p:cNvPicPr preferRelativeResize="0"/>
          <p:nvPr/>
        </p:nvPicPr>
        <p:blipFill rotWithShape="1">
          <a:blip r:embed="rId18">
            <a:alphaModFix/>
          </a:blip>
          <a:srcRect b="0" l="0" r="0" t="0"/>
          <a:stretch/>
        </p:blipFill>
        <p:spPr>
          <a:xfrm>
            <a:off x="4422059" y="5190470"/>
            <a:ext cx="958796" cy="798997"/>
          </a:xfrm>
          <a:prstGeom prst="rect">
            <a:avLst/>
          </a:prstGeom>
          <a:noFill/>
          <a:ln>
            <a:noFill/>
          </a:ln>
        </p:spPr>
      </p:pic>
    </p:spTree>
  </p:cSld>
  <p:clrMapOvr>
    <a:masterClrMapping/>
  </p:clrMapOvr>
  <p:transition>
    <p:wipe dir="r"/>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p4"/>
          <p:cNvSpPr txBox="1"/>
          <p:nvPr>
            <p:ph type="title"/>
          </p:nvPr>
        </p:nvSpPr>
        <p:spPr>
          <a:xfrm>
            <a:off x="406400" y="518732"/>
            <a:ext cx="8534400" cy="590931"/>
          </a:xfrm>
          <a:prstGeom prst="rect">
            <a:avLst/>
          </a:prstGeom>
          <a:noFill/>
          <a:ln>
            <a:noFill/>
          </a:ln>
        </p:spPr>
        <p:txBody>
          <a:bodyPr anchorCtr="0" anchor="b" bIns="45700" lIns="91425" spcFirstLastPara="1" rIns="91425" wrap="square" tIns="45700">
            <a:spAutoFit/>
          </a:bodyPr>
          <a:lstStyle/>
          <a:p>
            <a:pPr indent="0" lvl="0" marL="0" rtl="0" algn="l">
              <a:lnSpc>
                <a:spcPct val="90000"/>
              </a:lnSpc>
              <a:spcBef>
                <a:spcPts val="0"/>
              </a:spcBef>
              <a:spcAft>
                <a:spcPts val="0"/>
              </a:spcAft>
              <a:buSzPts val="1400"/>
              <a:buNone/>
            </a:pPr>
            <a:r>
              <a:rPr lang="it-IT" sz="3600"/>
              <a:t>The Scope</a:t>
            </a:r>
            <a:endParaRPr sz="3600"/>
          </a:p>
        </p:txBody>
      </p:sp>
      <p:sp>
        <p:nvSpPr>
          <p:cNvPr id="116" name="Google Shape;116;p4"/>
          <p:cNvSpPr/>
          <p:nvPr/>
        </p:nvSpPr>
        <p:spPr>
          <a:xfrm>
            <a:off x="233913" y="1520458"/>
            <a:ext cx="3960000" cy="720000"/>
          </a:xfrm>
          <a:prstGeom prst="stripedRightArrow">
            <a:avLst>
              <a:gd fmla="val 50000" name="adj1"/>
              <a:gd fmla="val 50000" name="adj2"/>
            </a:avLst>
          </a:prstGeom>
          <a:solidFill>
            <a:schemeClr val="accent2"/>
          </a:solidFill>
          <a:ln cap="flat" cmpd="sng" w="9525">
            <a:solidFill>
              <a:srgbClr val="92D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it-IT" sz="2000">
                <a:solidFill>
                  <a:schemeClr val="lt1"/>
                </a:solidFill>
                <a:latin typeface="Helvetica Neue Light"/>
                <a:ea typeface="Helvetica Neue Light"/>
                <a:cs typeface="Helvetica Neue Light"/>
                <a:sym typeface="Helvetica Neue Light"/>
              </a:rPr>
              <a:t>MOTIVATIONS</a:t>
            </a:r>
            <a:endParaRPr/>
          </a:p>
        </p:txBody>
      </p:sp>
      <p:sp>
        <p:nvSpPr>
          <p:cNvPr id="117" name="Google Shape;117;p4"/>
          <p:cNvSpPr/>
          <p:nvPr/>
        </p:nvSpPr>
        <p:spPr>
          <a:xfrm>
            <a:off x="4061635" y="1520458"/>
            <a:ext cx="3960000" cy="720000"/>
          </a:xfrm>
          <a:prstGeom prst="notchedRightArrow">
            <a:avLst>
              <a:gd fmla="val 50000" name="adj1"/>
              <a:gd fmla="val 50000" name="adj2"/>
            </a:avLst>
          </a:prstGeom>
          <a:solidFill>
            <a:schemeClr val="accent2"/>
          </a:solidFill>
          <a:ln cap="flat" cmpd="sng" w="9525">
            <a:solidFill>
              <a:srgbClr val="92D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it-IT" sz="2000">
                <a:solidFill>
                  <a:schemeClr val="lt1"/>
                </a:solidFill>
                <a:latin typeface="Helvetica Neue Light"/>
                <a:ea typeface="Helvetica Neue Light"/>
                <a:cs typeface="Helvetica Neue Light"/>
                <a:sym typeface="Helvetica Neue Light"/>
              </a:rPr>
              <a:t>SOLUTION</a:t>
            </a:r>
            <a:endParaRPr/>
          </a:p>
        </p:txBody>
      </p:sp>
      <p:sp>
        <p:nvSpPr>
          <p:cNvPr id="118" name="Google Shape;118;p4"/>
          <p:cNvSpPr/>
          <p:nvPr/>
        </p:nvSpPr>
        <p:spPr>
          <a:xfrm>
            <a:off x="7884492" y="1523995"/>
            <a:ext cx="3960000" cy="720000"/>
          </a:xfrm>
          <a:prstGeom prst="notchedRightArrow">
            <a:avLst>
              <a:gd fmla="val 50000" name="adj1"/>
              <a:gd fmla="val 50000" name="adj2"/>
            </a:avLst>
          </a:prstGeom>
          <a:solidFill>
            <a:schemeClr val="accent2"/>
          </a:solidFill>
          <a:ln cap="flat" cmpd="sng" w="9525">
            <a:solidFill>
              <a:srgbClr val="92D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it-IT" sz="2000">
                <a:solidFill>
                  <a:schemeClr val="lt1"/>
                </a:solidFill>
                <a:latin typeface="Helvetica Neue Light"/>
                <a:ea typeface="Helvetica Neue Light"/>
                <a:cs typeface="Helvetica Neue Light"/>
                <a:sym typeface="Helvetica Neue Light"/>
              </a:rPr>
              <a:t>EXPECTED IMPACTS</a:t>
            </a:r>
            <a:endParaRPr/>
          </a:p>
        </p:txBody>
      </p:sp>
      <p:sp>
        <p:nvSpPr>
          <p:cNvPr id="119" name="Google Shape;119;p4"/>
          <p:cNvSpPr/>
          <p:nvPr/>
        </p:nvSpPr>
        <p:spPr>
          <a:xfrm>
            <a:off x="664659" y="2146345"/>
            <a:ext cx="3090250" cy="4490705"/>
          </a:xfrm>
          <a:prstGeom prst="roundRect">
            <a:avLst>
              <a:gd fmla="val 16667" name="adj"/>
            </a:avLst>
          </a:prstGeom>
          <a:solidFill>
            <a:schemeClr val="lt1"/>
          </a:solidFill>
          <a:ln cap="flat" cmpd="sng" w="28575">
            <a:solidFill>
              <a:srgbClr val="2682C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200">
              <a:solidFill>
                <a:schemeClr val="dk1"/>
              </a:solidFill>
              <a:latin typeface="Helvetica Neue Light"/>
              <a:ea typeface="Helvetica Neue Light"/>
              <a:cs typeface="Helvetica Neue Light"/>
              <a:sym typeface="Helvetica Neue Light"/>
            </a:endParaRPr>
          </a:p>
        </p:txBody>
      </p:sp>
      <p:sp>
        <p:nvSpPr>
          <p:cNvPr id="120" name="Google Shape;120;p4"/>
          <p:cNvSpPr/>
          <p:nvPr/>
        </p:nvSpPr>
        <p:spPr>
          <a:xfrm>
            <a:off x="4493332" y="2146345"/>
            <a:ext cx="3090250" cy="4490705"/>
          </a:xfrm>
          <a:prstGeom prst="roundRect">
            <a:avLst>
              <a:gd fmla="val 16667" name="adj"/>
            </a:avLst>
          </a:prstGeom>
          <a:solidFill>
            <a:schemeClr val="lt1"/>
          </a:solidFill>
          <a:ln cap="flat" cmpd="sng" w="28575">
            <a:solidFill>
              <a:srgbClr val="2682C4"/>
            </a:solidFill>
            <a:prstDash val="solid"/>
            <a:round/>
            <a:headEnd len="sm" w="sm" type="none"/>
            <a:tailEnd len="sm" w="sm" type="none"/>
          </a:ln>
        </p:spPr>
        <p:txBody>
          <a:bodyPr anchorCtr="0" anchor="ctr" bIns="45700" lIns="91425" spcFirstLastPara="1" rIns="91425" wrap="square" tIns="45700">
            <a:noAutofit/>
          </a:bodyPr>
          <a:lstStyle/>
          <a:p>
            <a:pPr indent="-254000" lvl="0" marL="342900" marR="0" rtl="0" algn="l">
              <a:lnSpc>
                <a:spcPct val="90000"/>
              </a:lnSpc>
              <a:spcBef>
                <a:spcPts val="0"/>
              </a:spcBef>
              <a:spcAft>
                <a:spcPts val="0"/>
              </a:spcAft>
              <a:buClr>
                <a:schemeClr val="dk1"/>
              </a:buClr>
              <a:buSzPts val="1400"/>
              <a:buFont typeface="Arial"/>
              <a:buNone/>
            </a:pPr>
            <a:r>
              <a:t/>
            </a:r>
            <a:endParaRPr sz="1400">
              <a:solidFill>
                <a:srgbClr val="696253"/>
              </a:solidFill>
              <a:latin typeface="Helvetica Neue Light"/>
              <a:ea typeface="Helvetica Neue Light"/>
              <a:cs typeface="Helvetica Neue Light"/>
              <a:sym typeface="Helvetica Neue Light"/>
            </a:endParaRPr>
          </a:p>
        </p:txBody>
      </p:sp>
      <p:sp>
        <p:nvSpPr>
          <p:cNvPr id="121" name="Google Shape;121;p4"/>
          <p:cNvSpPr/>
          <p:nvPr/>
        </p:nvSpPr>
        <p:spPr>
          <a:xfrm>
            <a:off x="8328361" y="2146344"/>
            <a:ext cx="3090251" cy="4490705"/>
          </a:xfrm>
          <a:prstGeom prst="roundRect">
            <a:avLst>
              <a:gd fmla="val 16667" name="adj"/>
            </a:avLst>
          </a:prstGeom>
          <a:solidFill>
            <a:schemeClr val="lt1"/>
          </a:solidFill>
          <a:ln cap="flat" cmpd="sng" w="28575">
            <a:solidFill>
              <a:srgbClr val="2682C4"/>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050">
              <a:solidFill>
                <a:schemeClr val="dk1"/>
              </a:solidFill>
              <a:latin typeface="Helvetica Neue Light"/>
              <a:ea typeface="Helvetica Neue Light"/>
              <a:cs typeface="Helvetica Neue Light"/>
              <a:sym typeface="Helvetica Neue Light"/>
            </a:endParaRPr>
          </a:p>
        </p:txBody>
      </p:sp>
      <p:sp>
        <p:nvSpPr>
          <p:cNvPr id="122" name="Google Shape;122;p4"/>
          <p:cNvSpPr/>
          <p:nvPr/>
        </p:nvSpPr>
        <p:spPr>
          <a:xfrm rot="5400000">
            <a:off x="1980882" y="4180152"/>
            <a:ext cx="457805" cy="4490705"/>
          </a:xfrm>
          <a:prstGeom prst="roundRect">
            <a:avLst>
              <a:gd fmla="val 16667" name="adj"/>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 name="Google Shape;123;p4"/>
          <p:cNvSpPr txBox="1"/>
          <p:nvPr/>
        </p:nvSpPr>
        <p:spPr>
          <a:xfrm>
            <a:off x="-13227" y="6218948"/>
            <a:ext cx="4446009" cy="413109"/>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2000">
              <a:solidFill>
                <a:schemeClr val="dk1"/>
              </a:solidFill>
              <a:latin typeface="Helvetica Neue Light"/>
              <a:ea typeface="Helvetica Neue Light"/>
              <a:cs typeface="Helvetica Neue Light"/>
              <a:sym typeface="Helvetica Neue Light"/>
            </a:endParaRPr>
          </a:p>
        </p:txBody>
      </p:sp>
      <p:sp>
        <p:nvSpPr>
          <p:cNvPr id="124" name="Google Shape;124;p4"/>
          <p:cNvSpPr/>
          <p:nvPr/>
        </p:nvSpPr>
        <p:spPr>
          <a:xfrm rot="5400000">
            <a:off x="5808604" y="4191761"/>
            <a:ext cx="457805" cy="4490705"/>
          </a:xfrm>
          <a:prstGeom prst="roundRect">
            <a:avLst>
              <a:gd fmla="val 16667" name="adj"/>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 name="Google Shape;125;p4"/>
          <p:cNvSpPr txBox="1"/>
          <p:nvPr/>
        </p:nvSpPr>
        <p:spPr>
          <a:xfrm>
            <a:off x="3814498" y="6230548"/>
            <a:ext cx="4446009" cy="413109"/>
          </a:xfrm>
          <a:prstGeom prst="rect">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1" sz="2000">
              <a:solidFill>
                <a:schemeClr val="dk1"/>
              </a:solidFill>
              <a:latin typeface="Helvetica Neue Light"/>
              <a:ea typeface="Helvetica Neue Light"/>
              <a:cs typeface="Helvetica Neue Light"/>
              <a:sym typeface="Helvetica Neue Light"/>
            </a:endParaRPr>
          </a:p>
        </p:txBody>
      </p:sp>
      <p:sp>
        <p:nvSpPr>
          <p:cNvPr id="126" name="Google Shape;126;p4"/>
          <p:cNvSpPr/>
          <p:nvPr/>
        </p:nvSpPr>
        <p:spPr>
          <a:xfrm rot="5400000">
            <a:off x="3805913" y="4131948"/>
            <a:ext cx="712381" cy="519496"/>
          </a:xfrm>
          <a:prstGeom prst="triangle">
            <a:avLst>
              <a:gd fmla="val 50000" name="adj"/>
            </a:avLst>
          </a:prstGeom>
          <a:solidFill>
            <a:schemeClr val="accent2"/>
          </a:solidFill>
          <a:ln cap="flat" cmpd="sng" w="19050">
            <a:solidFill>
              <a:schemeClr val="accent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Helvetica Neue Light"/>
              <a:ea typeface="Helvetica Neue Light"/>
              <a:cs typeface="Helvetica Neue Light"/>
              <a:sym typeface="Helvetica Neue Light"/>
            </a:endParaRPr>
          </a:p>
        </p:txBody>
      </p:sp>
      <p:sp>
        <p:nvSpPr>
          <p:cNvPr id="127" name="Google Shape;127;p4"/>
          <p:cNvSpPr/>
          <p:nvPr/>
        </p:nvSpPr>
        <p:spPr>
          <a:xfrm rot="5400000">
            <a:off x="7632004" y="4130263"/>
            <a:ext cx="712381" cy="519496"/>
          </a:xfrm>
          <a:prstGeom prst="triangle">
            <a:avLst>
              <a:gd fmla="val 50000" name="adj"/>
            </a:avLst>
          </a:prstGeom>
          <a:solidFill>
            <a:schemeClr val="accent2"/>
          </a:solidFill>
          <a:ln cap="flat" cmpd="sng" w="19050">
            <a:solidFill>
              <a:schemeClr val="accent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Helvetica Neue Light"/>
              <a:ea typeface="Helvetica Neue Light"/>
              <a:cs typeface="Helvetica Neue Light"/>
              <a:sym typeface="Helvetica Neue Light"/>
            </a:endParaRPr>
          </a:p>
        </p:txBody>
      </p:sp>
      <p:pic>
        <p:nvPicPr>
          <p:cNvPr id="128" name="Google Shape;128;p4"/>
          <p:cNvPicPr preferRelativeResize="0"/>
          <p:nvPr/>
        </p:nvPicPr>
        <p:blipFill rotWithShape="1">
          <a:blip r:embed="rId3">
            <a:alphaModFix/>
          </a:blip>
          <a:srcRect b="0" l="0" r="0" t="0"/>
          <a:stretch/>
        </p:blipFill>
        <p:spPr>
          <a:xfrm>
            <a:off x="1222755" y="2335157"/>
            <a:ext cx="1870121" cy="4113082"/>
          </a:xfrm>
          <a:prstGeom prst="rect">
            <a:avLst/>
          </a:prstGeom>
          <a:noFill/>
          <a:ln>
            <a:noFill/>
          </a:ln>
        </p:spPr>
      </p:pic>
      <p:grpSp>
        <p:nvGrpSpPr>
          <p:cNvPr id="129" name="Google Shape;129;p4"/>
          <p:cNvGrpSpPr/>
          <p:nvPr/>
        </p:nvGrpSpPr>
        <p:grpSpPr>
          <a:xfrm>
            <a:off x="8437541" y="3146395"/>
            <a:ext cx="2795618" cy="385346"/>
            <a:chOff x="891413" y="1668019"/>
            <a:chExt cx="5968594" cy="732300"/>
          </a:xfrm>
        </p:grpSpPr>
        <p:sp>
          <p:nvSpPr>
            <p:cNvPr id="130" name="Google Shape;130;p4"/>
            <p:cNvSpPr/>
            <p:nvPr/>
          </p:nvSpPr>
          <p:spPr>
            <a:xfrm>
              <a:off x="891413" y="1668019"/>
              <a:ext cx="5968594" cy="732300"/>
            </a:xfrm>
            <a:prstGeom prst="roundRect">
              <a:avLst>
                <a:gd fmla="val 10000" name="adj"/>
              </a:avLst>
            </a:prstGeom>
            <a:solidFill>
              <a:schemeClr val="accent2"/>
            </a:solidFill>
            <a:ln cap="flat" cmpd="sng" w="25400">
              <a:solidFill>
                <a:srgbClr val="15305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 name="Google Shape;131;p4"/>
            <p:cNvSpPr txBox="1"/>
            <p:nvPr/>
          </p:nvSpPr>
          <p:spPr>
            <a:xfrm>
              <a:off x="1693415" y="1763351"/>
              <a:ext cx="5127153" cy="562869"/>
            </a:xfrm>
            <a:prstGeom prst="rect">
              <a:avLst/>
            </a:prstGeom>
            <a:solidFill>
              <a:schemeClr val="accent2"/>
            </a:solidFill>
            <a:ln>
              <a:noFill/>
            </a:ln>
          </p:spPr>
          <p:txBody>
            <a:bodyPr anchorCtr="0" anchor="ctr" bIns="68575" lIns="68575" spcFirstLastPara="1" rIns="68575" wrap="square" tIns="68575">
              <a:noAutofit/>
            </a:bodyPr>
            <a:lstStyle/>
            <a:p>
              <a:pPr indent="0" lvl="0" marL="0" marR="0" rtl="0" algn="l">
                <a:lnSpc>
                  <a:spcPct val="90000"/>
                </a:lnSpc>
                <a:spcBef>
                  <a:spcPts val="0"/>
                </a:spcBef>
                <a:spcAft>
                  <a:spcPts val="0"/>
                </a:spcAft>
                <a:buNone/>
              </a:pPr>
              <a:r>
                <a:rPr lang="it-IT" sz="1200">
                  <a:solidFill>
                    <a:schemeClr val="lt1"/>
                  </a:solidFill>
                  <a:latin typeface="Helvetica Neue Light"/>
                  <a:ea typeface="Helvetica Neue Light"/>
                  <a:cs typeface="Helvetica Neue Light"/>
                  <a:sym typeface="Helvetica Neue Light"/>
                </a:rPr>
                <a:t>Better targeted and more effective evidence-based policies</a:t>
              </a:r>
              <a:endParaRPr/>
            </a:p>
          </p:txBody>
        </p:sp>
      </p:grpSp>
      <p:sp>
        <p:nvSpPr>
          <p:cNvPr id="132" name="Google Shape;132;p4"/>
          <p:cNvSpPr/>
          <p:nvPr/>
        </p:nvSpPr>
        <p:spPr>
          <a:xfrm>
            <a:off x="8428062" y="4889389"/>
            <a:ext cx="2795618" cy="623646"/>
          </a:xfrm>
          <a:prstGeom prst="roundRect">
            <a:avLst>
              <a:gd fmla="val 10000" name="adj"/>
            </a:avLst>
          </a:prstGeom>
          <a:solidFill>
            <a:schemeClr val="accent2"/>
          </a:solidFill>
          <a:ln cap="flat" cmpd="sng" w="25400">
            <a:solidFill>
              <a:srgbClr val="15305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3" name="Google Shape;133;p4"/>
          <p:cNvSpPr txBox="1"/>
          <p:nvPr/>
        </p:nvSpPr>
        <p:spPr>
          <a:xfrm>
            <a:off x="8822183" y="4919148"/>
            <a:ext cx="2289162" cy="586414"/>
          </a:xfrm>
          <a:prstGeom prst="rect">
            <a:avLst/>
          </a:prstGeom>
          <a:solidFill>
            <a:schemeClr val="accent2"/>
          </a:solidFill>
          <a:ln>
            <a:noFill/>
          </a:ln>
        </p:spPr>
        <p:txBody>
          <a:bodyPr anchorCtr="0" anchor="ctr" bIns="68575" lIns="68575" spcFirstLastPara="1" rIns="68575" wrap="square" tIns="68575">
            <a:noAutofit/>
          </a:bodyPr>
          <a:lstStyle/>
          <a:p>
            <a:pPr indent="0" lvl="0" marL="0" marR="0" rtl="0" algn="l">
              <a:lnSpc>
                <a:spcPct val="90000"/>
              </a:lnSpc>
              <a:spcBef>
                <a:spcPts val="0"/>
              </a:spcBef>
              <a:spcAft>
                <a:spcPts val="0"/>
              </a:spcAft>
              <a:buNone/>
            </a:pPr>
            <a:r>
              <a:rPr lang="it-IT" sz="1200">
                <a:solidFill>
                  <a:schemeClr val="lt1"/>
                </a:solidFill>
                <a:latin typeface="Helvetica Neue Light"/>
                <a:ea typeface="Helvetica Neue Light"/>
                <a:cs typeface="Helvetica Neue Light"/>
                <a:sym typeface="Helvetica Neue Light"/>
              </a:rPr>
              <a:t>Improving the Quality, Effectiveness and Transparency of the Policies</a:t>
            </a:r>
            <a:endParaRPr/>
          </a:p>
        </p:txBody>
      </p:sp>
      <p:grpSp>
        <p:nvGrpSpPr>
          <p:cNvPr id="134" name="Google Shape;134;p4"/>
          <p:cNvGrpSpPr/>
          <p:nvPr/>
        </p:nvGrpSpPr>
        <p:grpSpPr>
          <a:xfrm>
            <a:off x="8437541" y="3581906"/>
            <a:ext cx="2795618" cy="385346"/>
            <a:chOff x="891413" y="1668019"/>
            <a:chExt cx="5968594" cy="732300"/>
          </a:xfrm>
        </p:grpSpPr>
        <p:sp>
          <p:nvSpPr>
            <p:cNvPr id="135" name="Google Shape;135;p4"/>
            <p:cNvSpPr/>
            <p:nvPr/>
          </p:nvSpPr>
          <p:spPr>
            <a:xfrm>
              <a:off x="891413" y="1668019"/>
              <a:ext cx="5968594" cy="732300"/>
            </a:xfrm>
            <a:prstGeom prst="roundRect">
              <a:avLst>
                <a:gd fmla="val 10000" name="adj"/>
              </a:avLst>
            </a:prstGeom>
            <a:solidFill>
              <a:schemeClr val="accent2"/>
            </a:solidFill>
            <a:ln cap="flat" cmpd="sng" w="25400">
              <a:solidFill>
                <a:srgbClr val="15305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 name="Google Shape;136;p4"/>
            <p:cNvSpPr txBox="1"/>
            <p:nvPr/>
          </p:nvSpPr>
          <p:spPr>
            <a:xfrm>
              <a:off x="1693415" y="1763351"/>
              <a:ext cx="5127153" cy="562869"/>
            </a:xfrm>
            <a:prstGeom prst="rect">
              <a:avLst/>
            </a:prstGeom>
            <a:solidFill>
              <a:schemeClr val="accent2"/>
            </a:solidFill>
            <a:ln>
              <a:noFill/>
            </a:ln>
          </p:spPr>
          <p:txBody>
            <a:bodyPr anchorCtr="0" anchor="ctr" bIns="68575" lIns="68575" spcFirstLastPara="1" rIns="68575" wrap="square" tIns="68575">
              <a:noAutofit/>
            </a:bodyPr>
            <a:lstStyle/>
            <a:p>
              <a:pPr indent="0" lvl="0" marL="0" marR="0" rtl="0" algn="l">
                <a:lnSpc>
                  <a:spcPct val="90000"/>
                </a:lnSpc>
                <a:spcBef>
                  <a:spcPts val="0"/>
                </a:spcBef>
                <a:spcAft>
                  <a:spcPts val="0"/>
                </a:spcAft>
                <a:buNone/>
              </a:pPr>
              <a:r>
                <a:rPr lang="it-IT" sz="1200">
                  <a:solidFill>
                    <a:schemeClr val="lt1"/>
                  </a:solidFill>
                  <a:latin typeface="Helvetica Neue Light"/>
                  <a:ea typeface="Helvetica Neue Light"/>
                  <a:cs typeface="Helvetica Neue Light"/>
                  <a:sym typeface="Helvetica Neue Light"/>
                </a:rPr>
                <a:t>boost</a:t>
              </a:r>
              <a:r>
                <a:rPr lang="it-IT" sz="1100">
                  <a:solidFill>
                    <a:schemeClr val="lt1"/>
                  </a:solidFill>
                  <a:latin typeface="Arial"/>
                  <a:ea typeface="Arial"/>
                  <a:cs typeface="Arial"/>
                  <a:sym typeface="Arial"/>
                </a:rPr>
                <a:t> </a:t>
              </a:r>
              <a:r>
                <a:rPr lang="it-IT" sz="1200">
                  <a:solidFill>
                    <a:schemeClr val="lt1"/>
                  </a:solidFill>
                  <a:latin typeface="Helvetica Neue Light"/>
                  <a:ea typeface="Helvetica Neue Light"/>
                  <a:cs typeface="Helvetica Neue Light"/>
                  <a:sym typeface="Helvetica Neue Light"/>
                </a:rPr>
                <a:t>civic engagement and policy acceptance</a:t>
              </a:r>
              <a:endParaRPr/>
            </a:p>
          </p:txBody>
        </p:sp>
      </p:grpSp>
      <p:grpSp>
        <p:nvGrpSpPr>
          <p:cNvPr id="137" name="Google Shape;137;p4"/>
          <p:cNvGrpSpPr/>
          <p:nvPr/>
        </p:nvGrpSpPr>
        <p:grpSpPr>
          <a:xfrm>
            <a:off x="8437541" y="4020069"/>
            <a:ext cx="2795618" cy="385346"/>
            <a:chOff x="891413" y="1668019"/>
            <a:chExt cx="5968594" cy="732300"/>
          </a:xfrm>
        </p:grpSpPr>
        <p:sp>
          <p:nvSpPr>
            <p:cNvPr id="138" name="Google Shape;138;p4"/>
            <p:cNvSpPr/>
            <p:nvPr/>
          </p:nvSpPr>
          <p:spPr>
            <a:xfrm>
              <a:off x="891413" y="1668019"/>
              <a:ext cx="5968594" cy="732300"/>
            </a:xfrm>
            <a:prstGeom prst="roundRect">
              <a:avLst>
                <a:gd fmla="val 10000" name="adj"/>
              </a:avLst>
            </a:prstGeom>
            <a:solidFill>
              <a:schemeClr val="accent2"/>
            </a:solidFill>
            <a:ln cap="flat" cmpd="sng" w="25400">
              <a:solidFill>
                <a:srgbClr val="15305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9" name="Google Shape;139;p4"/>
            <p:cNvSpPr txBox="1"/>
            <p:nvPr/>
          </p:nvSpPr>
          <p:spPr>
            <a:xfrm>
              <a:off x="1693415" y="1763351"/>
              <a:ext cx="5127153" cy="562869"/>
            </a:xfrm>
            <a:prstGeom prst="rect">
              <a:avLst/>
            </a:prstGeom>
            <a:solidFill>
              <a:schemeClr val="accent2"/>
            </a:solidFill>
            <a:ln>
              <a:noFill/>
            </a:ln>
          </p:spPr>
          <p:txBody>
            <a:bodyPr anchorCtr="0" anchor="ctr" bIns="68575" lIns="68575" spcFirstLastPara="1" rIns="68575" wrap="square" tIns="68575">
              <a:noAutofit/>
            </a:bodyPr>
            <a:lstStyle/>
            <a:p>
              <a:pPr indent="0" lvl="0" marL="0" marR="0" rtl="0" algn="l">
                <a:lnSpc>
                  <a:spcPct val="90000"/>
                </a:lnSpc>
                <a:spcBef>
                  <a:spcPts val="0"/>
                </a:spcBef>
                <a:spcAft>
                  <a:spcPts val="0"/>
                </a:spcAft>
                <a:buNone/>
              </a:pPr>
              <a:r>
                <a:rPr lang="it-IT" sz="1200">
                  <a:solidFill>
                    <a:schemeClr val="lt1"/>
                  </a:solidFill>
                  <a:latin typeface="Helvetica Neue Light"/>
                  <a:ea typeface="Helvetica Neue Light"/>
                  <a:cs typeface="Helvetica Neue Light"/>
                  <a:sym typeface="Helvetica Neue Light"/>
                </a:rPr>
                <a:t>Accelerating Evidence Based Policies Development</a:t>
              </a:r>
              <a:endParaRPr/>
            </a:p>
          </p:txBody>
        </p:sp>
      </p:grpSp>
      <p:grpSp>
        <p:nvGrpSpPr>
          <p:cNvPr id="140" name="Google Shape;140;p4"/>
          <p:cNvGrpSpPr/>
          <p:nvPr/>
        </p:nvGrpSpPr>
        <p:grpSpPr>
          <a:xfrm>
            <a:off x="8446535" y="4448664"/>
            <a:ext cx="2795618" cy="385346"/>
            <a:chOff x="891413" y="1668019"/>
            <a:chExt cx="5968594" cy="732300"/>
          </a:xfrm>
        </p:grpSpPr>
        <p:sp>
          <p:nvSpPr>
            <p:cNvPr id="141" name="Google Shape;141;p4"/>
            <p:cNvSpPr/>
            <p:nvPr/>
          </p:nvSpPr>
          <p:spPr>
            <a:xfrm>
              <a:off x="891413" y="1668019"/>
              <a:ext cx="5968594" cy="732300"/>
            </a:xfrm>
            <a:prstGeom prst="roundRect">
              <a:avLst>
                <a:gd fmla="val 10000" name="adj"/>
              </a:avLst>
            </a:prstGeom>
            <a:solidFill>
              <a:schemeClr val="accent2"/>
            </a:solidFill>
            <a:ln cap="flat" cmpd="sng" w="25400">
              <a:solidFill>
                <a:srgbClr val="15305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 name="Google Shape;142;p4"/>
            <p:cNvSpPr txBox="1"/>
            <p:nvPr/>
          </p:nvSpPr>
          <p:spPr>
            <a:xfrm>
              <a:off x="1693415" y="1763351"/>
              <a:ext cx="5127153" cy="562869"/>
            </a:xfrm>
            <a:prstGeom prst="rect">
              <a:avLst/>
            </a:prstGeom>
            <a:solidFill>
              <a:schemeClr val="accent2"/>
            </a:solidFill>
            <a:ln>
              <a:noFill/>
            </a:ln>
          </p:spPr>
          <p:txBody>
            <a:bodyPr anchorCtr="0" anchor="ctr" bIns="68575" lIns="68575" spcFirstLastPara="1" rIns="68575" wrap="square" tIns="68575">
              <a:noAutofit/>
            </a:bodyPr>
            <a:lstStyle/>
            <a:p>
              <a:pPr indent="0" lvl="0" marL="0" marR="0" rtl="0" algn="l">
                <a:lnSpc>
                  <a:spcPct val="90000"/>
                </a:lnSpc>
                <a:spcBef>
                  <a:spcPts val="0"/>
                </a:spcBef>
                <a:spcAft>
                  <a:spcPts val="0"/>
                </a:spcAft>
                <a:buNone/>
              </a:pPr>
              <a:r>
                <a:rPr lang="it-IT" sz="1200">
                  <a:solidFill>
                    <a:schemeClr val="lt1"/>
                  </a:solidFill>
                  <a:latin typeface="Helvetica Neue Light"/>
                  <a:ea typeface="Helvetica Neue Light"/>
                  <a:cs typeface="Helvetica Neue Light"/>
                  <a:sym typeface="Helvetica Neue Light"/>
                </a:rPr>
                <a:t>Improving Digital Transformation  towards AI</a:t>
              </a:r>
              <a:endParaRPr/>
            </a:p>
          </p:txBody>
        </p:sp>
      </p:grpSp>
      <p:sp>
        <p:nvSpPr>
          <p:cNvPr id="143" name="Google Shape;143;p4"/>
          <p:cNvSpPr/>
          <p:nvPr/>
        </p:nvSpPr>
        <p:spPr>
          <a:xfrm>
            <a:off x="8517280" y="3223613"/>
            <a:ext cx="273158" cy="249382"/>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it-IT" sz="1400">
                <a:solidFill>
                  <a:schemeClr val="accent2"/>
                </a:solidFill>
                <a:latin typeface="Arial"/>
                <a:ea typeface="Arial"/>
                <a:cs typeface="Arial"/>
                <a:sym typeface="Arial"/>
              </a:rPr>
              <a:t>1</a:t>
            </a:r>
            <a:endParaRPr/>
          </a:p>
        </p:txBody>
      </p:sp>
      <p:sp>
        <p:nvSpPr>
          <p:cNvPr id="144" name="Google Shape;144;p4"/>
          <p:cNvSpPr/>
          <p:nvPr/>
        </p:nvSpPr>
        <p:spPr>
          <a:xfrm>
            <a:off x="8522638" y="3650401"/>
            <a:ext cx="273158" cy="249382"/>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it-IT" sz="1400">
                <a:solidFill>
                  <a:schemeClr val="accent2"/>
                </a:solidFill>
                <a:latin typeface="Arial"/>
                <a:ea typeface="Arial"/>
                <a:cs typeface="Arial"/>
                <a:sym typeface="Arial"/>
              </a:rPr>
              <a:t>2</a:t>
            </a:r>
            <a:endParaRPr/>
          </a:p>
        </p:txBody>
      </p:sp>
      <p:sp>
        <p:nvSpPr>
          <p:cNvPr id="145" name="Google Shape;145;p4"/>
          <p:cNvSpPr/>
          <p:nvPr/>
        </p:nvSpPr>
        <p:spPr>
          <a:xfrm>
            <a:off x="8522638" y="4086990"/>
            <a:ext cx="273158" cy="249382"/>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it-IT" sz="1400">
                <a:solidFill>
                  <a:schemeClr val="accent2"/>
                </a:solidFill>
                <a:latin typeface="Arial"/>
                <a:ea typeface="Arial"/>
                <a:cs typeface="Arial"/>
                <a:sym typeface="Arial"/>
              </a:rPr>
              <a:t>3</a:t>
            </a:r>
            <a:endParaRPr/>
          </a:p>
        </p:txBody>
      </p:sp>
      <p:sp>
        <p:nvSpPr>
          <p:cNvPr id="146" name="Google Shape;146;p4"/>
          <p:cNvSpPr/>
          <p:nvPr/>
        </p:nvSpPr>
        <p:spPr>
          <a:xfrm>
            <a:off x="8516133" y="4516646"/>
            <a:ext cx="273158" cy="249382"/>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it-IT" sz="1400">
                <a:solidFill>
                  <a:schemeClr val="accent2"/>
                </a:solidFill>
                <a:latin typeface="Arial"/>
                <a:ea typeface="Arial"/>
                <a:cs typeface="Arial"/>
                <a:sym typeface="Arial"/>
              </a:rPr>
              <a:t>4</a:t>
            </a:r>
            <a:endParaRPr/>
          </a:p>
        </p:txBody>
      </p:sp>
      <p:sp>
        <p:nvSpPr>
          <p:cNvPr id="147" name="Google Shape;147;p4"/>
          <p:cNvSpPr/>
          <p:nvPr/>
        </p:nvSpPr>
        <p:spPr>
          <a:xfrm>
            <a:off x="8508816" y="5066040"/>
            <a:ext cx="273158" cy="249382"/>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it-IT" sz="1400">
                <a:solidFill>
                  <a:schemeClr val="accent2"/>
                </a:solidFill>
                <a:latin typeface="Arial"/>
                <a:ea typeface="Arial"/>
                <a:cs typeface="Arial"/>
                <a:sym typeface="Arial"/>
              </a:rPr>
              <a:t>5</a:t>
            </a:r>
            <a:endParaRPr/>
          </a:p>
        </p:txBody>
      </p:sp>
      <p:sp>
        <p:nvSpPr>
          <p:cNvPr id="148" name="Google Shape;148;p4"/>
          <p:cNvSpPr txBox="1"/>
          <p:nvPr>
            <p:ph idx="1" type="body"/>
          </p:nvPr>
        </p:nvSpPr>
        <p:spPr>
          <a:xfrm>
            <a:off x="4421852" y="3138517"/>
            <a:ext cx="3249939" cy="569074"/>
          </a:xfrm>
          <a:prstGeom prst="rect">
            <a:avLst/>
          </a:prstGeom>
          <a:noFill/>
          <a:ln>
            <a:noFill/>
          </a:ln>
        </p:spPr>
        <p:txBody>
          <a:bodyPr anchorCtr="0" anchor="t" bIns="45700" lIns="91425" spcFirstLastPara="1" rIns="91425" wrap="square" tIns="45700">
            <a:noAutofit/>
          </a:bodyPr>
          <a:lstStyle/>
          <a:p>
            <a:pPr indent="0" lvl="0" marL="0" rtl="0" algn="ctr">
              <a:lnSpc>
                <a:spcPct val="90000"/>
              </a:lnSpc>
              <a:spcBef>
                <a:spcPts val="538"/>
              </a:spcBef>
              <a:spcAft>
                <a:spcPts val="0"/>
              </a:spcAft>
              <a:buSzPts val="2970"/>
              <a:buNone/>
            </a:pPr>
            <a:r>
              <a:rPr b="1" lang="it-IT" sz="1600">
                <a:solidFill>
                  <a:srgbClr val="2682C4"/>
                </a:solidFill>
              </a:rPr>
              <a:t>Cloud Platform for AI-Based, Citizens centric and Transparent Policy Making </a:t>
            </a:r>
            <a:endParaRPr b="1" sz="1600">
              <a:solidFill>
                <a:srgbClr val="2682C4"/>
              </a:solidFill>
            </a:endParaRPr>
          </a:p>
        </p:txBody>
      </p:sp>
      <p:pic>
        <p:nvPicPr>
          <p:cNvPr id="149" name="Google Shape;149;p4"/>
          <p:cNvPicPr preferRelativeResize="0"/>
          <p:nvPr/>
        </p:nvPicPr>
        <p:blipFill rotWithShape="1">
          <a:blip r:embed="rId4">
            <a:alphaModFix/>
          </a:blip>
          <a:srcRect b="0" l="0" r="0" t="0"/>
          <a:stretch/>
        </p:blipFill>
        <p:spPr>
          <a:xfrm>
            <a:off x="4721146" y="4282526"/>
            <a:ext cx="2581420" cy="1447387"/>
          </a:xfrm>
          <a:prstGeom prst="rect">
            <a:avLst/>
          </a:prstGeom>
          <a:noFill/>
          <a:ln>
            <a:noFill/>
          </a:ln>
        </p:spPr>
      </p:pic>
      <p:sp>
        <p:nvSpPr>
          <p:cNvPr id="150" name="Google Shape;150;p4"/>
          <p:cNvSpPr txBox="1"/>
          <p:nvPr/>
        </p:nvSpPr>
        <p:spPr>
          <a:xfrm>
            <a:off x="2447475" y="1109675"/>
            <a:ext cx="6651600" cy="369300"/>
          </a:xfrm>
          <a:prstGeom prst="rect">
            <a:avLst/>
          </a:prstGeom>
          <a:noFill/>
          <a:ln>
            <a:noFill/>
          </a:ln>
        </p:spPr>
        <p:txBody>
          <a:bodyPr anchorCtr="0" anchor="t" bIns="45700" lIns="91425" spcFirstLastPara="1" rIns="91425" wrap="square" tIns="45700">
            <a:spAutoFit/>
          </a:bodyPr>
          <a:lstStyle/>
          <a:p>
            <a:pPr indent="0" lvl="0" marL="0" marR="0" rtl="0" algn="l">
              <a:lnSpc>
                <a:spcPct val="90000"/>
              </a:lnSpc>
              <a:spcBef>
                <a:spcPts val="0"/>
              </a:spcBef>
              <a:spcAft>
                <a:spcPts val="0"/>
              </a:spcAft>
              <a:buNone/>
            </a:pPr>
            <a:r>
              <a:rPr b="1" lang="it-IT" sz="2000">
                <a:solidFill>
                  <a:srgbClr val="002060"/>
                </a:solidFill>
                <a:latin typeface="Helvetica Neue Light"/>
                <a:ea typeface="Helvetica Neue Light"/>
                <a:cs typeface="Helvetica Neue Light"/>
                <a:sym typeface="Helvetica Neue Light"/>
              </a:rPr>
              <a:t>Improve the evidence-based approach in policy making </a:t>
            </a:r>
            <a:endParaRPr/>
          </a:p>
        </p:txBody>
      </p:sp>
    </p:spTree>
  </p:cSld>
  <p:clrMapOvr>
    <a:masterClrMapping/>
  </p:clrMapOvr>
  <p:transition>
    <p:wipe dir="r"/>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9"/>
                                        </p:tgtEl>
                                        <p:attrNameLst>
                                          <p:attrName>style.visibility</p:attrName>
                                        </p:attrNameLst>
                                      </p:cBhvr>
                                      <p:to>
                                        <p:strVal val="visible"/>
                                      </p:to>
                                    </p:set>
                                    <p:animEffect filter="fade" transition="in">
                                      <p:cBhvr>
                                        <p:cTn dur="500"/>
                                        <p:tgtEl>
                                          <p:spTgt spid="119"/>
                                        </p:tgtEl>
                                      </p:cBhvr>
                                    </p:animEffect>
                                  </p:childTnLst>
                                </p:cTn>
                              </p:par>
                              <p:par>
                                <p:cTn fill="hold" nodeType="withEffect" presetClass="entr" presetID="10" presetSubtype="0">
                                  <p:stCondLst>
                                    <p:cond delay="0"/>
                                  </p:stCondLst>
                                  <p:childTnLst>
                                    <p:set>
                                      <p:cBhvr>
                                        <p:cTn dur="1" fill="hold">
                                          <p:stCondLst>
                                            <p:cond delay="0"/>
                                          </p:stCondLst>
                                        </p:cTn>
                                        <p:tgtEl>
                                          <p:spTgt spid="128"/>
                                        </p:tgtEl>
                                        <p:attrNameLst>
                                          <p:attrName>style.visibility</p:attrName>
                                        </p:attrNameLst>
                                      </p:cBhvr>
                                      <p:to>
                                        <p:strVal val="visible"/>
                                      </p:to>
                                    </p:set>
                                    <p:animEffect filter="fade" transition="in">
                                      <p:cBhvr>
                                        <p:cTn dur="500"/>
                                        <p:tgtEl>
                                          <p:spTgt spid="12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6"/>
                                        </p:tgtEl>
                                        <p:attrNameLst>
                                          <p:attrName>style.visibility</p:attrName>
                                        </p:attrNameLst>
                                      </p:cBhvr>
                                      <p:to>
                                        <p:strVal val="visible"/>
                                      </p:to>
                                    </p:set>
                                    <p:animEffect filter="fade" transition="in">
                                      <p:cBhvr>
                                        <p:cTn dur="500"/>
                                        <p:tgtEl>
                                          <p:spTgt spid="126"/>
                                        </p:tgtEl>
                                      </p:cBhvr>
                                    </p:animEffect>
                                  </p:childTnLst>
                                </p:cTn>
                              </p:par>
                              <p:par>
                                <p:cTn fill="hold" nodeType="withEffect" presetClass="entr" presetID="10" presetSubtype="0">
                                  <p:stCondLst>
                                    <p:cond delay="0"/>
                                  </p:stCondLst>
                                  <p:childTnLst>
                                    <p:set>
                                      <p:cBhvr>
                                        <p:cTn dur="1" fill="hold">
                                          <p:stCondLst>
                                            <p:cond delay="0"/>
                                          </p:stCondLst>
                                        </p:cTn>
                                        <p:tgtEl>
                                          <p:spTgt spid="148">
                                            <p:txEl>
                                              <p:pRg end="0" st="0"/>
                                            </p:txEl>
                                          </p:spTgt>
                                        </p:tgtEl>
                                        <p:attrNameLst>
                                          <p:attrName>style.visibility</p:attrName>
                                        </p:attrNameLst>
                                      </p:cBhvr>
                                      <p:to>
                                        <p:strVal val="visible"/>
                                      </p:to>
                                    </p:set>
                                    <p:animEffect filter="fade" transition="in">
                                      <p:cBhvr>
                                        <p:cTn dur="500"/>
                                        <p:tgtEl>
                                          <p:spTgt spid="148">
                                            <p:txEl>
                                              <p:pRg end="0" st="0"/>
                                            </p:txEl>
                                          </p:spTgt>
                                        </p:tgtEl>
                                      </p:cBhvr>
                                    </p:animEffect>
                                  </p:childTnLst>
                                </p:cTn>
                              </p:par>
                              <p:par>
                                <p:cTn fill="hold" nodeType="withEffect" presetClass="entr" presetID="10" presetSubtype="0">
                                  <p:stCondLst>
                                    <p:cond delay="0"/>
                                  </p:stCondLst>
                                  <p:childTnLst>
                                    <p:set>
                                      <p:cBhvr>
                                        <p:cTn dur="1" fill="hold">
                                          <p:stCondLst>
                                            <p:cond delay="0"/>
                                          </p:stCondLst>
                                        </p:cTn>
                                        <p:tgtEl>
                                          <p:spTgt spid="120"/>
                                        </p:tgtEl>
                                        <p:attrNameLst>
                                          <p:attrName>style.visibility</p:attrName>
                                        </p:attrNameLst>
                                      </p:cBhvr>
                                      <p:to>
                                        <p:strVal val="visible"/>
                                      </p:to>
                                    </p:set>
                                    <p:animEffect filter="fade" transition="in">
                                      <p:cBhvr>
                                        <p:cTn dur="500"/>
                                        <p:tgtEl>
                                          <p:spTgt spid="120"/>
                                        </p:tgtEl>
                                      </p:cBhvr>
                                    </p:animEffect>
                                  </p:childTnLst>
                                </p:cTn>
                              </p:par>
                              <p:par>
                                <p:cTn fill="hold" nodeType="withEffect" presetClass="entr" presetID="10" presetSubtype="0">
                                  <p:stCondLst>
                                    <p:cond delay="0"/>
                                  </p:stCondLst>
                                  <p:childTnLst>
                                    <p:set>
                                      <p:cBhvr>
                                        <p:cTn dur="1" fill="hold">
                                          <p:stCondLst>
                                            <p:cond delay="0"/>
                                          </p:stCondLst>
                                        </p:cTn>
                                        <p:tgtEl>
                                          <p:spTgt spid="149"/>
                                        </p:tgtEl>
                                        <p:attrNameLst>
                                          <p:attrName>style.visibility</p:attrName>
                                        </p:attrNameLst>
                                      </p:cBhvr>
                                      <p:to>
                                        <p:strVal val="visible"/>
                                      </p:to>
                                    </p:set>
                                    <p:animEffect filter="fade" transition="in">
                                      <p:cBhvr>
                                        <p:cTn dur="500"/>
                                        <p:tgtEl>
                                          <p:spTgt spid="14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1"/>
                                        </p:tgtEl>
                                        <p:attrNameLst>
                                          <p:attrName>style.visibility</p:attrName>
                                        </p:attrNameLst>
                                      </p:cBhvr>
                                      <p:to>
                                        <p:strVal val="visible"/>
                                      </p:to>
                                    </p:set>
                                    <p:animEffect filter="fade" transition="in">
                                      <p:cBhvr>
                                        <p:cTn dur="500"/>
                                        <p:tgtEl>
                                          <p:spTgt spid="121"/>
                                        </p:tgtEl>
                                      </p:cBhvr>
                                    </p:animEffect>
                                  </p:childTnLst>
                                </p:cTn>
                              </p:par>
                              <p:par>
                                <p:cTn fill="hold" nodeType="withEffect" presetClass="entr" presetID="10" presetSubtype="0">
                                  <p:stCondLst>
                                    <p:cond delay="0"/>
                                  </p:stCondLst>
                                  <p:childTnLst>
                                    <p:set>
                                      <p:cBhvr>
                                        <p:cTn dur="1" fill="hold">
                                          <p:stCondLst>
                                            <p:cond delay="0"/>
                                          </p:stCondLst>
                                        </p:cTn>
                                        <p:tgtEl>
                                          <p:spTgt spid="129"/>
                                        </p:tgtEl>
                                        <p:attrNameLst>
                                          <p:attrName>style.visibility</p:attrName>
                                        </p:attrNameLst>
                                      </p:cBhvr>
                                      <p:to>
                                        <p:strVal val="visible"/>
                                      </p:to>
                                    </p:set>
                                    <p:animEffect filter="fade" transition="in">
                                      <p:cBhvr>
                                        <p:cTn dur="500"/>
                                        <p:tgtEl>
                                          <p:spTgt spid="129"/>
                                        </p:tgtEl>
                                      </p:cBhvr>
                                    </p:animEffect>
                                  </p:childTnLst>
                                </p:cTn>
                              </p:par>
                              <p:par>
                                <p:cTn fill="hold" nodeType="withEffect" presetClass="entr" presetID="10" presetSubtype="0">
                                  <p:stCondLst>
                                    <p:cond delay="0"/>
                                  </p:stCondLst>
                                  <p:childTnLst>
                                    <p:set>
                                      <p:cBhvr>
                                        <p:cTn dur="1" fill="hold">
                                          <p:stCondLst>
                                            <p:cond delay="0"/>
                                          </p:stCondLst>
                                        </p:cTn>
                                        <p:tgtEl>
                                          <p:spTgt spid="132"/>
                                        </p:tgtEl>
                                        <p:attrNameLst>
                                          <p:attrName>style.visibility</p:attrName>
                                        </p:attrNameLst>
                                      </p:cBhvr>
                                      <p:to>
                                        <p:strVal val="visible"/>
                                      </p:to>
                                    </p:set>
                                    <p:animEffect filter="fade" transition="in">
                                      <p:cBhvr>
                                        <p:cTn dur="500"/>
                                        <p:tgtEl>
                                          <p:spTgt spid="132"/>
                                        </p:tgtEl>
                                      </p:cBhvr>
                                    </p:animEffect>
                                  </p:childTnLst>
                                </p:cTn>
                              </p:par>
                              <p:par>
                                <p:cTn fill="hold" nodeType="withEffect" presetClass="entr" presetID="10" presetSubtype="0">
                                  <p:stCondLst>
                                    <p:cond delay="0"/>
                                  </p:stCondLst>
                                  <p:childTnLst>
                                    <p:set>
                                      <p:cBhvr>
                                        <p:cTn dur="1" fill="hold">
                                          <p:stCondLst>
                                            <p:cond delay="0"/>
                                          </p:stCondLst>
                                        </p:cTn>
                                        <p:tgtEl>
                                          <p:spTgt spid="133"/>
                                        </p:tgtEl>
                                        <p:attrNameLst>
                                          <p:attrName>style.visibility</p:attrName>
                                        </p:attrNameLst>
                                      </p:cBhvr>
                                      <p:to>
                                        <p:strVal val="visible"/>
                                      </p:to>
                                    </p:set>
                                    <p:animEffect filter="fade" transition="in">
                                      <p:cBhvr>
                                        <p:cTn dur="500"/>
                                        <p:tgtEl>
                                          <p:spTgt spid="133"/>
                                        </p:tgtEl>
                                      </p:cBhvr>
                                    </p:animEffect>
                                  </p:childTnLst>
                                </p:cTn>
                              </p:par>
                              <p:par>
                                <p:cTn fill="hold" nodeType="withEffect" presetClass="entr" presetID="10" presetSubtype="0">
                                  <p:stCondLst>
                                    <p:cond delay="0"/>
                                  </p:stCondLst>
                                  <p:childTnLst>
                                    <p:set>
                                      <p:cBhvr>
                                        <p:cTn dur="1" fill="hold">
                                          <p:stCondLst>
                                            <p:cond delay="0"/>
                                          </p:stCondLst>
                                        </p:cTn>
                                        <p:tgtEl>
                                          <p:spTgt spid="134"/>
                                        </p:tgtEl>
                                        <p:attrNameLst>
                                          <p:attrName>style.visibility</p:attrName>
                                        </p:attrNameLst>
                                      </p:cBhvr>
                                      <p:to>
                                        <p:strVal val="visible"/>
                                      </p:to>
                                    </p:set>
                                    <p:animEffect filter="fade" transition="in">
                                      <p:cBhvr>
                                        <p:cTn dur="500"/>
                                        <p:tgtEl>
                                          <p:spTgt spid="134"/>
                                        </p:tgtEl>
                                      </p:cBhvr>
                                    </p:animEffect>
                                  </p:childTnLst>
                                </p:cTn>
                              </p:par>
                              <p:par>
                                <p:cTn fill="hold" nodeType="withEffect" presetClass="entr" presetID="10" presetSubtype="0">
                                  <p:stCondLst>
                                    <p:cond delay="0"/>
                                  </p:stCondLst>
                                  <p:childTnLst>
                                    <p:set>
                                      <p:cBhvr>
                                        <p:cTn dur="1" fill="hold">
                                          <p:stCondLst>
                                            <p:cond delay="0"/>
                                          </p:stCondLst>
                                        </p:cTn>
                                        <p:tgtEl>
                                          <p:spTgt spid="137"/>
                                        </p:tgtEl>
                                        <p:attrNameLst>
                                          <p:attrName>style.visibility</p:attrName>
                                        </p:attrNameLst>
                                      </p:cBhvr>
                                      <p:to>
                                        <p:strVal val="visible"/>
                                      </p:to>
                                    </p:set>
                                    <p:animEffect filter="fade" transition="in">
                                      <p:cBhvr>
                                        <p:cTn dur="500"/>
                                        <p:tgtEl>
                                          <p:spTgt spid="137"/>
                                        </p:tgtEl>
                                      </p:cBhvr>
                                    </p:animEffect>
                                  </p:childTnLst>
                                </p:cTn>
                              </p:par>
                              <p:par>
                                <p:cTn fill="hold" nodeType="withEffect" presetClass="entr" presetID="10" presetSubtype="0">
                                  <p:stCondLst>
                                    <p:cond delay="0"/>
                                  </p:stCondLst>
                                  <p:childTnLst>
                                    <p:set>
                                      <p:cBhvr>
                                        <p:cTn dur="1" fill="hold">
                                          <p:stCondLst>
                                            <p:cond delay="0"/>
                                          </p:stCondLst>
                                        </p:cTn>
                                        <p:tgtEl>
                                          <p:spTgt spid="140"/>
                                        </p:tgtEl>
                                        <p:attrNameLst>
                                          <p:attrName>style.visibility</p:attrName>
                                        </p:attrNameLst>
                                      </p:cBhvr>
                                      <p:to>
                                        <p:strVal val="visible"/>
                                      </p:to>
                                    </p:set>
                                    <p:animEffect filter="fade" transition="in">
                                      <p:cBhvr>
                                        <p:cTn dur="500"/>
                                        <p:tgtEl>
                                          <p:spTgt spid="140"/>
                                        </p:tgtEl>
                                      </p:cBhvr>
                                    </p:animEffect>
                                  </p:childTnLst>
                                </p:cTn>
                              </p:par>
                              <p:par>
                                <p:cTn fill="hold" nodeType="withEffect" presetClass="entr" presetID="10" presetSubtype="0">
                                  <p:stCondLst>
                                    <p:cond delay="0"/>
                                  </p:stCondLst>
                                  <p:childTnLst>
                                    <p:set>
                                      <p:cBhvr>
                                        <p:cTn dur="1" fill="hold">
                                          <p:stCondLst>
                                            <p:cond delay="0"/>
                                          </p:stCondLst>
                                        </p:cTn>
                                        <p:tgtEl>
                                          <p:spTgt spid="143"/>
                                        </p:tgtEl>
                                        <p:attrNameLst>
                                          <p:attrName>style.visibility</p:attrName>
                                        </p:attrNameLst>
                                      </p:cBhvr>
                                      <p:to>
                                        <p:strVal val="visible"/>
                                      </p:to>
                                    </p:set>
                                    <p:animEffect filter="fade" transition="in">
                                      <p:cBhvr>
                                        <p:cTn dur="500"/>
                                        <p:tgtEl>
                                          <p:spTgt spid="143"/>
                                        </p:tgtEl>
                                      </p:cBhvr>
                                    </p:animEffect>
                                  </p:childTnLst>
                                </p:cTn>
                              </p:par>
                              <p:par>
                                <p:cTn fill="hold" nodeType="withEffect" presetClass="entr" presetID="10" presetSubtype="0">
                                  <p:stCondLst>
                                    <p:cond delay="0"/>
                                  </p:stCondLst>
                                  <p:childTnLst>
                                    <p:set>
                                      <p:cBhvr>
                                        <p:cTn dur="1" fill="hold">
                                          <p:stCondLst>
                                            <p:cond delay="0"/>
                                          </p:stCondLst>
                                        </p:cTn>
                                        <p:tgtEl>
                                          <p:spTgt spid="144"/>
                                        </p:tgtEl>
                                        <p:attrNameLst>
                                          <p:attrName>style.visibility</p:attrName>
                                        </p:attrNameLst>
                                      </p:cBhvr>
                                      <p:to>
                                        <p:strVal val="visible"/>
                                      </p:to>
                                    </p:set>
                                    <p:animEffect filter="fade" transition="in">
                                      <p:cBhvr>
                                        <p:cTn dur="500"/>
                                        <p:tgtEl>
                                          <p:spTgt spid="144"/>
                                        </p:tgtEl>
                                      </p:cBhvr>
                                    </p:animEffect>
                                  </p:childTnLst>
                                </p:cTn>
                              </p:par>
                              <p:par>
                                <p:cTn fill="hold" nodeType="withEffect" presetClass="entr" presetID="10" presetSubtype="0">
                                  <p:stCondLst>
                                    <p:cond delay="0"/>
                                  </p:stCondLst>
                                  <p:childTnLst>
                                    <p:set>
                                      <p:cBhvr>
                                        <p:cTn dur="1" fill="hold">
                                          <p:stCondLst>
                                            <p:cond delay="0"/>
                                          </p:stCondLst>
                                        </p:cTn>
                                        <p:tgtEl>
                                          <p:spTgt spid="145"/>
                                        </p:tgtEl>
                                        <p:attrNameLst>
                                          <p:attrName>style.visibility</p:attrName>
                                        </p:attrNameLst>
                                      </p:cBhvr>
                                      <p:to>
                                        <p:strVal val="visible"/>
                                      </p:to>
                                    </p:set>
                                    <p:animEffect filter="fade" transition="in">
                                      <p:cBhvr>
                                        <p:cTn dur="500"/>
                                        <p:tgtEl>
                                          <p:spTgt spid="145"/>
                                        </p:tgtEl>
                                      </p:cBhvr>
                                    </p:animEffect>
                                  </p:childTnLst>
                                </p:cTn>
                              </p:par>
                              <p:par>
                                <p:cTn fill="hold" nodeType="withEffect" presetClass="entr" presetID="10" presetSubtype="0">
                                  <p:stCondLst>
                                    <p:cond delay="0"/>
                                  </p:stCondLst>
                                  <p:childTnLst>
                                    <p:set>
                                      <p:cBhvr>
                                        <p:cTn dur="1" fill="hold">
                                          <p:stCondLst>
                                            <p:cond delay="0"/>
                                          </p:stCondLst>
                                        </p:cTn>
                                        <p:tgtEl>
                                          <p:spTgt spid="146"/>
                                        </p:tgtEl>
                                        <p:attrNameLst>
                                          <p:attrName>style.visibility</p:attrName>
                                        </p:attrNameLst>
                                      </p:cBhvr>
                                      <p:to>
                                        <p:strVal val="visible"/>
                                      </p:to>
                                    </p:set>
                                    <p:animEffect filter="fade" transition="in">
                                      <p:cBhvr>
                                        <p:cTn dur="500"/>
                                        <p:tgtEl>
                                          <p:spTgt spid="146"/>
                                        </p:tgtEl>
                                      </p:cBhvr>
                                    </p:animEffect>
                                  </p:childTnLst>
                                </p:cTn>
                              </p:par>
                              <p:par>
                                <p:cTn fill="hold" nodeType="withEffect" presetClass="entr" presetID="10" presetSubtype="0">
                                  <p:stCondLst>
                                    <p:cond delay="0"/>
                                  </p:stCondLst>
                                  <p:childTnLst>
                                    <p:set>
                                      <p:cBhvr>
                                        <p:cTn dur="1" fill="hold">
                                          <p:stCondLst>
                                            <p:cond delay="0"/>
                                          </p:stCondLst>
                                        </p:cTn>
                                        <p:tgtEl>
                                          <p:spTgt spid="147"/>
                                        </p:tgtEl>
                                        <p:attrNameLst>
                                          <p:attrName>style.visibility</p:attrName>
                                        </p:attrNameLst>
                                      </p:cBhvr>
                                      <p:to>
                                        <p:strVal val="visible"/>
                                      </p:to>
                                    </p:set>
                                    <p:animEffect filter="fade" transition="in">
                                      <p:cBhvr>
                                        <p:cTn dur="500"/>
                                        <p:tgtEl>
                                          <p:spTgt spid="147"/>
                                        </p:tgtEl>
                                      </p:cBhvr>
                                    </p:animEffect>
                                  </p:childTnLst>
                                </p:cTn>
                              </p:par>
                              <p:par>
                                <p:cTn fill="hold" nodeType="withEffect" presetClass="entr" presetID="10" presetSubtype="0">
                                  <p:stCondLst>
                                    <p:cond delay="0"/>
                                  </p:stCondLst>
                                  <p:childTnLst>
                                    <p:set>
                                      <p:cBhvr>
                                        <p:cTn dur="1" fill="hold">
                                          <p:stCondLst>
                                            <p:cond delay="0"/>
                                          </p:stCondLst>
                                        </p:cTn>
                                        <p:tgtEl>
                                          <p:spTgt spid="127"/>
                                        </p:tgtEl>
                                        <p:attrNameLst>
                                          <p:attrName>style.visibility</p:attrName>
                                        </p:attrNameLst>
                                      </p:cBhvr>
                                      <p:to>
                                        <p:strVal val="visible"/>
                                      </p:to>
                                    </p:set>
                                    <p:animEffect filter="fade" transition="in">
                                      <p:cBhvr>
                                        <p:cTn dur="500"/>
                                        <p:tgtEl>
                                          <p:spTgt spid="12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5"/>
          <p:cNvSpPr txBox="1"/>
          <p:nvPr>
            <p:ph type="title"/>
          </p:nvPr>
        </p:nvSpPr>
        <p:spPr>
          <a:xfrm>
            <a:off x="406400" y="422275"/>
            <a:ext cx="8534400" cy="687388"/>
          </a:xfrm>
          <a:prstGeom prst="rect">
            <a:avLst/>
          </a:prstGeom>
          <a:noFill/>
          <a:ln>
            <a:noFill/>
          </a:ln>
        </p:spPr>
        <p:txBody>
          <a:bodyPr anchorCtr="0" anchor="b" bIns="45700" lIns="91425" spcFirstLastPara="1" rIns="91425" wrap="square" tIns="45700">
            <a:spAutoFit/>
          </a:bodyPr>
          <a:lstStyle/>
          <a:p>
            <a:pPr indent="0" lvl="0" marL="0" rtl="0" algn="l">
              <a:lnSpc>
                <a:spcPct val="90000"/>
              </a:lnSpc>
              <a:spcBef>
                <a:spcPts val="0"/>
              </a:spcBef>
              <a:spcAft>
                <a:spcPts val="0"/>
              </a:spcAft>
              <a:buSzPts val="1400"/>
              <a:buNone/>
            </a:pPr>
            <a:r>
              <a:rPr lang="it-IT">
                <a:latin typeface="Helvetica Neue Light"/>
                <a:ea typeface="Helvetica Neue Light"/>
                <a:cs typeface="Helvetica Neue Light"/>
                <a:sym typeface="Helvetica Neue Light"/>
              </a:rPr>
              <a:t>The Pillars</a:t>
            </a:r>
            <a:endParaRPr/>
          </a:p>
        </p:txBody>
      </p:sp>
      <p:sp>
        <p:nvSpPr>
          <p:cNvPr id="157" name="Google Shape;157;p5"/>
          <p:cNvSpPr txBox="1"/>
          <p:nvPr>
            <p:ph idx="11" type="ftr"/>
          </p:nvPr>
        </p:nvSpPr>
        <p:spPr>
          <a:xfrm>
            <a:off x="3271838" y="6311900"/>
            <a:ext cx="5676900" cy="37465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888888"/>
              </a:buClr>
              <a:buSzPts val="1400"/>
              <a:buFont typeface="Helvetica Neue Light"/>
              <a:buNone/>
            </a:pPr>
            <a:r>
              <a:t/>
            </a:r>
            <a:endParaRPr/>
          </a:p>
        </p:txBody>
      </p:sp>
      <p:sp>
        <p:nvSpPr>
          <p:cNvPr id="158" name="Google Shape;158;p5"/>
          <p:cNvSpPr txBox="1"/>
          <p:nvPr>
            <p:ph idx="12" type="sldNum"/>
          </p:nvPr>
        </p:nvSpPr>
        <p:spPr>
          <a:xfrm>
            <a:off x="10847388" y="6319838"/>
            <a:ext cx="938212" cy="366712"/>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Clr>
                <a:srgbClr val="898989"/>
              </a:buClr>
              <a:buSzPts val="1333"/>
              <a:buFont typeface="Helvetica Neue Light"/>
              <a:buNone/>
            </a:pPr>
            <a:fld id="{00000000-1234-1234-1234-123412341234}" type="slidenum">
              <a:rPr b="0" i="0" lang="it-IT" sz="1333" u="none" cap="none" strike="noStrike">
                <a:solidFill>
                  <a:srgbClr val="898989"/>
                </a:solidFill>
                <a:latin typeface="Helvetica Neue Light"/>
                <a:ea typeface="Helvetica Neue Light"/>
                <a:cs typeface="Helvetica Neue Light"/>
                <a:sym typeface="Helvetica Neue Light"/>
              </a:rPr>
              <a:t>‹#›</a:t>
            </a:fld>
            <a:endParaRPr b="0" i="0" sz="1333" u="none" cap="none" strike="noStrike">
              <a:solidFill>
                <a:srgbClr val="898989"/>
              </a:solidFill>
              <a:latin typeface="Helvetica Neue Light"/>
              <a:ea typeface="Helvetica Neue Light"/>
              <a:cs typeface="Helvetica Neue Light"/>
              <a:sym typeface="Helvetica Neue Light"/>
            </a:endParaRPr>
          </a:p>
        </p:txBody>
      </p:sp>
      <p:grpSp>
        <p:nvGrpSpPr>
          <p:cNvPr id="159" name="Google Shape;159;p5"/>
          <p:cNvGrpSpPr/>
          <p:nvPr/>
        </p:nvGrpSpPr>
        <p:grpSpPr>
          <a:xfrm>
            <a:off x="1122787" y="1108551"/>
            <a:ext cx="10204315" cy="1353886"/>
            <a:chOff x="585271" y="1264851"/>
            <a:chExt cx="7973458" cy="1353886"/>
          </a:xfrm>
        </p:grpSpPr>
        <p:sp>
          <p:nvSpPr>
            <p:cNvPr id="160" name="Google Shape;160;p5"/>
            <p:cNvSpPr/>
            <p:nvPr/>
          </p:nvSpPr>
          <p:spPr>
            <a:xfrm>
              <a:off x="585271" y="1264851"/>
              <a:ext cx="7973458" cy="1353886"/>
            </a:xfrm>
            <a:prstGeom prst="triangle">
              <a:avLst>
                <a:gd fmla="val 50000" name="adj"/>
              </a:avLst>
            </a:prstGeom>
            <a:solidFill>
              <a:srgbClr val="1C6192"/>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rial"/>
                <a:ea typeface="Arial"/>
                <a:cs typeface="Arial"/>
                <a:sym typeface="Arial"/>
              </a:endParaRPr>
            </a:p>
          </p:txBody>
        </p:sp>
        <p:sp>
          <p:nvSpPr>
            <p:cNvPr id="161" name="Google Shape;161;p5"/>
            <p:cNvSpPr/>
            <p:nvPr/>
          </p:nvSpPr>
          <p:spPr>
            <a:xfrm>
              <a:off x="1073441" y="1339035"/>
              <a:ext cx="6997117" cy="1177511"/>
            </a:xfrm>
            <a:prstGeom prst="triangle">
              <a:avLst>
                <a:gd fmla="val 50000" name="adj"/>
              </a:avLst>
            </a:prstGeom>
            <a:solidFill>
              <a:srgbClr val="163262"/>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rial"/>
                <a:ea typeface="Arial"/>
                <a:cs typeface="Arial"/>
                <a:sym typeface="Arial"/>
              </a:endParaRPr>
            </a:p>
          </p:txBody>
        </p:sp>
      </p:grpSp>
      <p:sp>
        <p:nvSpPr>
          <p:cNvPr id="162" name="Google Shape;162;p5"/>
          <p:cNvSpPr/>
          <p:nvPr/>
        </p:nvSpPr>
        <p:spPr>
          <a:xfrm>
            <a:off x="8772517" y="2493530"/>
            <a:ext cx="2169939" cy="110298"/>
          </a:xfrm>
          <a:prstGeom prst="roundRect">
            <a:avLst>
              <a:gd fmla="val 50000" name="adj"/>
            </a:avLst>
          </a:prstGeom>
          <a:solidFill>
            <a:srgbClr val="0070C0"/>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rial"/>
              <a:ea typeface="Arial"/>
              <a:cs typeface="Arial"/>
              <a:sym typeface="Arial"/>
            </a:endParaRPr>
          </a:p>
        </p:txBody>
      </p:sp>
      <p:sp>
        <p:nvSpPr>
          <p:cNvPr id="163" name="Google Shape;163;p5"/>
          <p:cNvSpPr/>
          <p:nvPr/>
        </p:nvSpPr>
        <p:spPr>
          <a:xfrm>
            <a:off x="8923496" y="2626774"/>
            <a:ext cx="1867981" cy="96011"/>
          </a:xfrm>
          <a:prstGeom prst="roundRect">
            <a:avLst>
              <a:gd fmla="val 50000" name="adj"/>
            </a:avLst>
          </a:prstGeom>
          <a:solidFill>
            <a:srgbClr val="0070C0"/>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rial"/>
              <a:ea typeface="Arial"/>
              <a:cs typeface="Arial"/>
              <a:sym typeface="Arial"/>
            </a:endParaRPr>
          </a:p>
        </p:txBody>
      </p:sp>
      <p:sp>
        <p:nvSpPr>
          <p:cNvPr id="164" name="Google Shape;164;p5"/>
          <p:cNvSpPr/>
          <p:nvPr/>
        </p:nvSpPr>
        <p:spPr>
          <a:xfrm>
            <a:off x="9096195" y="2761333"/>
            <a:ext cx="1518936" cy="2678544"/>
          </a:xfrm>
          <a:prstGeom prst="rect">
            <a:avLst/>
          </a:prstGeom>
          <a:solidFill>
            <a:srgbClr val="0070C0"/>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rial"/>
              <a:ea typeface="Arial"/>
              <a:cs typeface="Arial"/>
              <a:sym typeface="Arial"/>
            </a:endParaRPr>
          </a:p>
        </p:txBody>
      </p:sp>
      <p:sp>
        <p:nvSpPr>
          <p:cNvPr id="165" name="Google Shape;165;p5"/>
          <p:cNvSpPr/>
          <p:nvPr/>
        </p:nvSpPr>
        <p:spPr>
          <a:xfrm rot="10800000">
            <a:off x="8994560" y="5494566"/>
            <a:ext cx="1725851" cy="66346"/>
          </a:xfrm>
          <a:prstGeom prst="roundRect">
            <a:avLst>
              <a:gd fmla="val 50000" name="adj"/>
            </a:avLst>
          </a:prstGeom>
          <a:solidFill>
            <a:srgbClr val="0070C0"/>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rial"/>
              <a:ea typeface="Arial"/>
              <a:cs typeface="Arial"/>
              <a:sym typeface="Arial"/>
            </a:endParaRPr>
          </a:p>
        </p:txBody>
      </p:sp>
      <p:sp>
        <p:nvSpPr>
          <p:cNvPr id="166" name="Google Shape;166;p5"/>
          <p:cNvSpPr/>
          <p:nvPr/>
        </p:nvSpPr>
        <p:spPr>
          <a:xfrm>
            <a:off x="6323663" y="2493530"/>
            <a:ext cx="2169939" cy="110298"/>
          </a:xfrm>
          <a:prstGeom prst="roundRect">
            <a:avLst>
              <a:gd fmla="val 50000" name="adj"/>
            </a:avLst>
          </a:prstGeom>
          <a:solidFill>
            <a:srgbClr val="50A09E"/>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rial"/>
              <a:ea typeface="Arial"/>
              <a:cs typeface="Arial"/>
              <a:sym typeface="Arial"/>
            </a:endParaRPr>
          </a:p>
        </p:txBody>
      </p:sp>
      <p:sp>
        <p:nvSpPr>
          <p:cNvPr id="167" name="Google Shape;167;p5"/>
          <p:cNvSpPr/>
          <p:nvPr/>
        </p:nvSpPr>
        <p:spPr>
          <a:xfrm>
            <a:off x="6474642" y="2626774"/>
            <a:ext cx="1867981" cy="96011"/>
          </a:xfrm>
          <a:prstGeom prst="roundRect">
            <a:avLst>
              <a:gd fmla="val 50000" name="adj"/>
            </a:avLst>
          </a:prstGeom>
          <a:solidFill>
            <a:srgbClr val="50A09E"/>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rial"/>
              <a:ea typeface="Arial"/>
              <a:cs typeface="Arial"/>
              <a:sym typeface="Arial"/>
            </a:endParaRPr>
          </a:p>
        </p:txBody>
      </p:sp>
      <p:sp>
        <p:nvSpPr>
          <p:cNvPr id="168" name="Google Shape;168;p5"/>
          <p:cNvSpPr/>
          <p:nvPr/>
        </p:nvSpPr>
        <p:spPr>
          <a:xfrm>
            <a:off x="6647341" y="2761333"/>
            <a:ext cx="1518936" cy="2678544"/>
          </a:xfrm>
          <a:prstGeom prst="rect">
            <a:avLst/>
          </a:prstGeom>
          <a:solidFill>
            <a:srgbClr val="50A09E"/>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rial"/>
              <a:ea typeface="Arial"/>
              <a:cs typeface="Arial"/>
              <a:sym typeface="Arial"/>
            </a:endParaRPr>
          </a:p>
        </p:txBody>
      </p:sp>
      <p:sp>
        <p:nvSpPr>
          <p:cNvPr id="169" name="Google Shape;169;p5"/>
          <p:cNvSpPr/>
          <p:nvPr/>
        </p:nvSpPr>
        <p:spPr>
          <a:xfrm rot="10800000">
            <a:off x="6545706" y="5494566"/>
            <a:ext cx="1725851" cy="66346"/>
          </a:xfrm>
          <a:prstGeom prst="roundRect">
            <a:avLst>
              <a:gd fmla="val 50000" name="adj"/>
            </a:avLst>
          </a:prstGeom>
          <a:solidFill>
            <a:srgbClr val="50A09E"/>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rial"/>
              <a:ea typeface="Arial"/>
              <a:cs typeface="Arial"/>
              <a:sym typeface="Arial"/>
            </a:endParaRPr>
          </a:p>
        </p:txBody>
      </p:sp>
      <p:sp>
        <p:nvSpPr>
          <p:cNvPr id="170" name="Google Shape;170;p5"/>
          <p:cNvSpPr/>
          <p:nvPr/>
        </p:nvSpPr>
        <p:spPr>
          <a:xfrm>
            <a:off x="3874808" y="2493530"/>
            <a:ext cx="2169939" cy="110298"/>
          </a:xfrm>
          <a:prstGeom prst="roundRect">
            <a:avLst>
              <a:gd fmla="val 50000" name="adj"/>
            </a:avLst>
          </a:prstGeom>
          <a:solidFill>
            <a:srgbClr val="9AC742"/>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rial"/>
              <a:ea typeface="Arial"/>
              <a:cs typeface="Arial"/>
              <a:sym typeface="Arial"/>
            </a:endParaRPr>
          </a:p>
        </p:txBody>
      </p:sp>
      <p:sp>
        <p:nvSpPr>
          <p:cNvPr id="171" name="Google Shape;171;p5"/>
          <p:cNvSpPr/>
          <p:nvPr/>
        </p:nvSpPr>
        <p:spPr>
          <a:xfrm>
            <a:off x="4025787" y="2626774"/>
            <a:ext cx="1867981" cy="96011"/>
          </a:xfrm>
          <a:prstGeom prst="roundRect">
            <a:avLst>
              <a:gd fmla="val 50000" name="adj"/>
            </a:avLst>
          </a:prstGeom>
          <a:solidFill>
            <a:srgbClr val="9AC742"/>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rial"/>
              <a:ea typeface="Arial"/>
              <a:cs typeface="Arial"/>
              <a:sym typeface="Arial"/>
            </a:endParaRPr>
          </a:p>
        </p:txBody>
      </p:sp>
      <p:sp>
        <p:nvSpPr>
          <p:cNvPr id="172" name="Google Shape;172;p5"/>
          <p:cNvSpPr/>
          <p:nvPr/>
        </p:nvSpPr>
        <p:spPr>
          <a:xfrm>
            <a:off x="4197869" y="2761333"/>
            <a:ext cx="1518936" cy="2678544"/>
          </a:xfrm>
          <a:prstGeom prst="rect">
            <a:avLst/>
          </a:prstGeom>
          <a:solidFill>
            <a:srgbClr val="9AC742"/>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rial"/>
              <a:ea typeface="Arial"/>
              <a:cs typeface="Arial"/>
              <a:sym typeface="Arial"/>
            </a:endParaRPr>
          </a:p>
        </p:txBody>
      </p:sp>
      <p:sp>
        <p:nvSpPr>
          <p:cNvPr id="173" name="Google Shape;173;p5"/>
          <p:cNvSpPr/>
          <p:nvPr/>
        </p:nvSpPr>
        <p:spPr>
          <a:xfrm rot="10800000">
            <a:off x="4096851" y="5494566"/>
            <a:ext cx="1725851" cy="66346"/>
          </a:xfrm>
          <a:prstGeom prst="roundRect">
            <a:avLst>
              <a:gd fmla="val 50000" name="adj"/>
            </a:avLst>
          </a:prstGeom>
          <a:solidFill>
            <a:srgbClr val="9AC742"/>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rial"/>
              <a:ea typeface="Arial"/>
              <a:cs typeface="Arial"/>
              <a:sym typeface="Arial"/>
            </a:endParaRPr>
          </a:p>
        </p:txBody>
      </p:sp>
      <p:sp>
        <p:nvSpPr>
          <p:cNvPr id="174" name="Google Shape;174;p5"/>
          <p:cNvSpPr txBox="1"/>
          <p:nvPr/>
        </p:nvSpPr>
        <p:spPr>
          <a:xfrm>
            <a:off x="4216106" y="3947639"/>
            <a:ext cx="1482462" cy="1015663"/>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it-IT" sz="1200">
                <a:solidFill>
                  <a:schemeClr val="lt1"/>
                </a:solidFill>
                <a:latin typeface="Arial"/>
                <a:ea typeface="Arial"/>
                <a:cs typeface="Arial"/>
                <a:sym typeface="Arial"/>
              </a:rPr>
              <a:t>Survey</a:t>
            </a:r>
            <a:endParaRPr/>
          </a:p>
          <a:p>
            <a:pPr indent="0" lvl="0" marL="0" marR="0" rtl="0" algn="ctr">
              <a:spcBef>
                <a:spcPts val="0"/>
              </a:spcBef>
              <a:spcAft>
                <a:spcPts val="0"/>
              </a:spcAft>
              <a:buNone/>
            </a:pPr>
            <a:r>
              <a:rPr lang="it-IT" sz="1200">
                <a:solidFill>
                  <a:schemeClr val="lt1"/>
                </a:solidFill>
                <a:latin typeface="Arial"/>
                <a:ea typeface="Arial"/>
                <a:cs typeface="Arial"/>
                <a:sym typeface="Arial"/>
              </a:rPr>
              <a:t>Social Media</a:t>
            </a:r>
            <a:endParaRPr/>
          </a:p>
          <a:p>
            <a:pPr indent="0" lvl="0" marL="0" marR="0" rtl="0" algn="ctr">
              <a:spcBef>
                <a:spcPts val="0"/>
              </a:spcBef>
              <a:spcAft>
                <a:spcPts val="0"/>
              </a:spcAft>
              <a:buNone/>
            </a:pPr>
            <a:r>
              <a:rPr lang="it-IT" sz="1200">
                <a:solidFill>
                  <a:schemeClr val="lt1"/>
                </a:solidFill>
                <a:latin typeface="Arial"/>
                <a:ea typeface="Arial"/>
                <a:cs typeface="Arial"/>
                <a:sym typeface="Arial"/>
              </a:rPr>
              <a:t>Chatbots</a:t>
            </a:r>
            <a:endParaRPr/>
          </a:p>
          <a:p>
            <a:pPr indent="0" lvl="0" marL="0" marR="0" rtl="0" algn="ctr">
              <a:spcBef>
                <a:spcPts val="0"/>
              </a:spcBef>
              <a:spcAft>
                <a:spcPts val="0"/>
              </a:spcAft>
              <a:buNone/>
            </a:pPr>
            <a:r>
              <a:rPr lang="it-IT" sz="1200">
                <a:solidFill>
                  <a:schemeClr val="lt1"/>
                </a:solidFill>
                <a:latin typeface="Arial"/>
                <a:ea typeface="Arial"/>
                <a:cs typeface="Arial"/>
                <a:sym typeface="Arial"/>
              </a:rPr>
              <a:t>Co-creation</a:t>
            </a:r>
            <a:endParaRPr/>
          </a:p>
          <a:p>
            <a:pPr indent="0" lvl="0" marL="0" marR="0" rtl="0" algn="ctr">
              <a:spcBef>
                <a:spcPts val="0"/>
              </a:spcBef>
              <a:spcAft>
                <a:spcPts val="0"/>
              </a:spcAft>
              <a:buNone/>
            </a:pPr>
            <a:r>
              <a:rPr lang="it-IT" sz="1200">
                <a:solidFill>
                  <a:schemeClr val="lt1"/>
                </a:solidFill>
                <a:latin typeface="Arial"/>
                <a:ea typeface="Arial"/>
                <a:cs typeface="Arial"/>
                <a:sym typeface="Arial"/>
              </a:rPr>
              <a:t>Virtual simulation</a:t>
            </a:r>
            <a:endParaRPr/>
          </a:p>
        </p:txBody>
      </p:sp>
      <p:sp>
        <p:nvSpPr>
          <p:cNvPr id="175" name="Google Shape;175;p5"/>
          <p:cNvSpPr txBox="1"/>
          <p:nvPr/>
        </p:nvSpPr>
        <p:spPr>
          <a:xfrm>
            <a:off x="6665578" y="3947639"/>
            <a:ext cx="1482462"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it-IT" sz="1200">
                <a:solidFill>
                  <a:schemeClr val="lt1"/>
                </a:solidFill>
                <a:latin typeface="Arial"/>
                <a:ea typeface="Arial"/>
                <a:cs typeface="Arial"/>
                <a:sym typeface="Arial"/>
              </a:rPr>
              <a:t>eXplainable AI (XAI)</a:t>
            </a:r>
            <a:endParaRPr/>
          </a:p>
          <a:p>
            <a:pPr indent="0" lvl="0" marL="0" marR="0" rtl="0" algn="ctr">
              <a:spcBef>
                <a:spcPts val="0"/>
              </a:spcBef>
              <a:spcAft>
                <a:spcPts val="0"/>
              </a:spcAft>
              <a:buNone/>
            </a:pPr>
            <a:r>
              <a:rPr lang="it-IT" sz="1200">
                <a:solidFill>
                  <a:schemeClr val="lt1"/>
                </a:solidFill>
                <a:latin typeface="Arial"/>
                <a:ea typeface="Arial"/>
                <a:cs typeface="Arial"/>
                <a:sym typeface="Arial"/>
              </a:rPr>
              <a:t>AI Security</a:t>
            </a:r>
            <a:endParaRPr/>
          </a:p>
          <a:p>
            <a:pPr indent="0" lvl="0" marL="0" marR="0" rtl="0" algn="ctr">
              <a:spcBef>
                <a:spcPts val="0"/>
              </a:spcBef>
              <a:spcAft>
                <a:spcPts val="0"/>
              </a:spcAft>
              <a:buNone/>
            </a:pPr>
            <a:r>
              <a:rPr lang="it-IT" sz="1200">
                <a:solidFill>
                  <a:schemeClr val="lt1"/>
                </a:solidFill>
                <a:latin typeface="Arial"/>
                <a:ea typeface="Arial"/>
                <a:cs typeface="Arial"/>
                <a:sym typeface="Arial"/>
              </a:rPr>
              <a:t>Ethical AI</a:t>
            </a:r>
            <a:endParaRPr/>
          </a:p>
        </p:txBody>
      </p:sp>
      <p:sp>
        <p:nvSpPr>
          <p:cNvPr id="176" name="Google Shape;176;p5"/>
          <p:cNvSpPr txBox="1"/>
          <p:nvPr/>
        </p:nvSpPr>
        <p:spPr>
          <a:xfrm>
            <a:off x="9114432" y="3947639"/>
            <a:ext cx="1482462" cy="64633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it-IT" sz="1200">
                <a:solidFill>
                  <a:schemeClr val="lt1"/>
                </a:solidFill>
                <a:latin typeface="Arial"/>
                <a:ea typeface="Arial"/>
                <a:cs typeface="Arial"/>
                <a:sym typeface="Arial"/>
              </a:rPr>
              <a:t>Semantic &amp; Cross-country Interoperability</a:t>
            </a:r>
            <a:endParaRPr/>
          </a:p>
        </p:txBody>
      </p:sp>
      <p:sp>
        <p:nvSpPr>
          <p:cNvPr id="177" name="Google Shape;177;p5"/>
          <p:cNvSpPr/>
          <p:nvPr/>
        </p:nvSpPr>
        <p:spPr>
          <a:xfrm>
            <a:off x="4197869" y="3433007"/>
            <a:ext cx="1500699" cy="58477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1600">
                <a:solidFill>
                  <a:schemeClr val="lt1"/>
                </a:solidFill>
                <a:latin typeface="Arial"/>
                <a:ea typeface="Arial"/>
                <a:cs typeface="Arial"/>
                <a:sym typeface="Arial"/>
              </a:rPr>
              <a:t>CITIZENS ENGAGEMENT</a:t>
            </a:r>
            <a:endParaRPr/>
          </a:p>
        </p:txBody>
      </p:sp>
      <p:sp>
        <p:nvSpPr>
          <p:cNvPr id="178" name="Google Shape;178;p5"/>
          <p:cNvSpPr/>
          <p:nvPr/>
        </p:nvSpPr>
        <p:spPr>
          <a:xfrm>
            <a:off x="6545705" y="3536704"/>
            <a:ext cx="1725852"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1600">
                <a:solidFill>
                  <a:schemeClr val="lt1"/>
                </a:solidFill>
                <a:latin typeface="Arial"/>
                <a:ea typeface="Arial"/>
                <a:cs typeface="Arial"/>
                <a:sym typeface="Arial"/>
              </a:rPr>
              <a:t>TRANSPARENCY</a:t>
            </a:r>
            <a:endParaRPr/>
          </a:p>
        </p:txBody>
      </p:sp>
      <p:sp>
        <p:nvSpPr>
          <p:cNvPr id="179" name="Google Shape;179;p5"/>
          <p:cNvSpPr/>
          <p:nvPr/>
        </p:nvSpPr>
        <p:spPr>
          <a:xfrm>
            <a:off x="1437337" y="5592470"/>
            <a:ext cx="9505119" cy="434554"/>
          </a:xfrm>
          <a:prstGeom prst="roundRect">
            <a:avLst>
              <a:gd fmla="val 50000" name="adj"/>
            </a:avLst>
          </a:prstGeom>
          <a:solidFill>
            <a:srgbClr val="02376C"/>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rial"/>
              <a:ea typeface="Arial"/>
              <a:cs typeface="Arial"/>
              <a:sym typeface="Arial"/>
            </a:endParaRPr>
          </a:p>
        </p:txBody>
      </p:sp>
      <p:sp>
        <p:nvSpPr>
          <p:cNvPr id="180" name="Google Shape;180;p5"/>
          <p:cNvSpPr/>
          <p:nvPr/>
        </p:nvSpPr>
        <p:spPr>
          <a:xfrm>
            <a:off x="9096195" y="3536704"/>
            <a:ext cx="1500699"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1600">
                <a:solidFill>
                  <a:schemeClr val="lt1"/>
                </a:solidFill>
                <a:latin typeface="Arial"/>
                <a:ea typeface="Arial"/>
                <a:cs typeface="Arial"/>
                <a:sym typeface="Arial"/>
              </a:rPr>
              <a:t>SHARING</a:t>
            </a:r>
            <a:endParaRPr/>
          </a:p>
        </p:txBody>
      </p:sp>
      <p:grpSp>
        <p:nvGrpSpPr>
          <p:cNvPr id="181" name="Google Shape;181;p5"/>
          <p:cNvGrpSpPr/>
          <p:nvPr/>
        </p:nvGrpSpPr>
        <p:grpSpPr>
          <a:xfrm>
            <a:off x="4769044" y="2899656"/>
            <a:ext cx="376583" cy="379882"/>
            <a:chOff x="4373798" y="3227326"/>
            <a:chExt cx="396402" cy="399874"/>
          </a:xfrm>
        </p:grpSpPr>
        <p:sp>
          <p:nvSpPr>
            <p:cNvPr id="182" name="Google Shape;182;p5"/>
            <p:cNvSpPr/>
            <p:nvPr/>
          </p:nvSpPr>
          <p:spPr>
            <a:xfrm>
              <a:off x="4482489" y="3563265"/>
              <a:ext cx="12787" cy="12787"/>
            </a:xfrm>
            <a:custGeom>
              <a:rect b="b" l="l" r="r" t="t"/>
              <a:pathLst>
                <a:path extrusionOk="0" h="12787" w="12787">
                  <a:moveTo>
                    <a:pt x="0" y="0"/>
                  </a:moveTo>
                  <a:lnTo>
                    <a:pt x="12787" y="0"/>
                  </a:lnTo>
                  <a:lnTo>
                    <a:pt x="12787" y="12787"/>
                  </a:lnTo>
                  <a:lnTo>
                    <a:pt x="0" y="12787"/>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83" name="Google Shape;183;p5"/>
            <p:cNvSpPr/>
            <p:nvPr/>
          </p:nvSpPr>
          <p:spPr>
            <a:xfrm>
              <a:off x="4482489" y="3588839"/>
              <a:ext cx="12787" cy="12787"/>
            </a:xfrm>
            <a:custGeom>
              <a:rect b="b" l="l" r="r" t="t"/>
              <a:pathLst>
                <a:path extrusionOk="0" h="12787" w="12787">
                  <a:moveTo>
                    <a:pt x="0" y="0"/>
                  </a:moveTo>
                  <a:lnTo>
                    <a:pt x="12787" y="0"/>
                  </a:lnTo>
                  <a:lnTo>
                    <a:pt x="12787" y="12787"/>
                  </a:lnTo>
                  <a:lnTo>
                    <a:pt x="0" y="12787"/>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84" name="Google Shape;184;p5"/>
            <p:cNvSpPr/>
            <p:nvPr/>
          </p:nvSpPr>
          <p:spPr>
            <a:xfrm>
              <a:off x="4373798" y="3227326"/>
              <a:ext cx="396402" cy="399874"/>
            </a:xfrm>
            <a:custGeom>
              <a:rect b="b" l="l" r="r" t="t"/>
              <a:pathLst>
                <a:path extrusionOk="0" h="399874" w="396402">
                  <a:moveTo>
                    <a:pt x="368802" y="80195"/>
                  </a:moveTo>
                  <a:cubicBezTo>
                    <a:pt x="363853" y="58156"/>
                    <a:pt x="349960" y="38956"/>
                    <a:pt x="330005" y="27365"/>
                  </a:cubicBezTo>
                  <a:cubicBezTo>
                    <a:pt x="328094" y="19270"/>
                    <a:pt x="324078" y="11611"/>
                    <a:pt x="317806" y="5339"/>
                  </a:cubicBezTo>
                  <a:lnTo>
                    <a:pt x="312468" y="0"/>
                  </a:lnTo>
                  <a:lnTo>
                    <a:pt x="300237" y="17128"/>
                  </a:lnTo>
                  <a:cubicBezTo>
                    <a:pt x="296484" y="16611"/>
                    <a:pt x="292692" y="16259"/>
                    <a:pt x="288888" y="16259"/>
                  </a:cubicBezTo>
                  <a:cubicBezTo>
                    <a:pt x="276721" y="16259"/>
                    <a:pt x="265558" y="22371"/>
                    <a:pt x="259036" y="32601"/>
                  </a:cubicBezTo>
                  <a:cubicBezTo>
                    <a:pt x="253365" y="41494"/>
                    <a:pt x="250316" y="49953"/>
                    <a:pt x="249638" y="57856"/>
                  </a:cubicBezTo>
                  <a:cubicBezTo>
                    <a:pt x="246825" y="60598"/>
                    <a:pt x="244216" y="63591"/>
                    <a:pt x="241985" y="66935"/>
                  </a:cubicBezTo>
                  <a:lnTo>
                    <a:pt x="233142" y="80195"/>
                  </a:lnTo>
                  <a:lnTo>
                    <a:pt x="89510" y="80195"/>
                  </a:lnTo>
                  <a:lnTo>
                    <a:pt x="89510" y="145614"/>
                  </a:lnTo>
                  <a:cubicBezTo>
                    <a:pt x="63923" y="151451"/>
                    <a:pt x="44755" y="174341"/>
                    <a:pt x="44755" y="201673"/>
                  </a:cubicBezTo>
                  <a:cubicBezTo>
                    <a:pt x="44755" y="222523"/>
                    <a:pt x="55938" y="240764"/>
                    <a:pt x="72586" y="250859"/>
                  </a:cubicBezTo>
                  <a:cubicBezTo>
                    <a:pt x="30632" y="263621"/>
                    <a:pt x="0" y="302654"/>
                    <a:pt x="0" y="348726"/>
                  </a:cubicBezTo>
                  <a:lnTo>
                    <a:pt x="0" y="399875"/>
                  </a:lnTo>
                  <a:lnTo>
                    <a:pt x="191814" y="399875"/>
                  </a:lnTo>
                  <a:lnTo>
                    <a:pt x="204595" y="399875"/>
                  </a:lnTo>
                  <a:lnTo>
                    <a:pt x="396403" y="399875"/>
                  </a:lnTo>
                  <a:lnTo>
                    <a:pt x="396403" y="272003"/>
                  </a:lnTo>
                  <a:lnTo>
                    <a:pt x="396403" y="252822"/>
                  </a:lnTo>
                  <a:lnTo>
                    <a:pt x="396403" y="80195"/>
                  </a:lnTo>
                  <a:close/>
                  <a:moveTo>
                    <a:pt x="383616" y="92982"/>
                  </a:moveTo>
                  <a:lnTo>
                    <a:pt x="383616" y="227414"/>
                  </a:lnTo>
                  <a:cubicBezTo>
                    <a:pt x="379882" y="224588"/>
                    <a:pt x="375579" y="222471"/>
                    <a:pt x="370828" y="221506"/>
                  </a:cubicBezTo>
                  <a:lnTo>
                    <a:pt x="370828" y="98199"/>
                  </a:lnTo>
                  <a:cubicBezTo>
                    <a:pt x="370828" y="96447"/>
                    <a:pt x="370758" y="94708"/>
                    <a:pt x="370649" y="92982"/>
                  </a:cubicBezTo>
                  <a:close/>
                  <a:moveTo>
                    <a:pt x="364435" y="233641"/>
                  </a:moveTo>
                  <a:cubicBezTo>
                    <a:pt x="375010" y="233641"/>
                    <a:pt x="383616" y="242247"/>
                    <a:pt x="383616" y="252822"/>
                  </a:cubicBezTo>
                  <a:lnTo>
                    <a:pt x="383616" y="259215"/>
                  </a:lnTo>
                  <a:lnTo>
                    <a:pt x="204595" y="259215"/>
                  </a:lnTo>
                  <a:lnTo>
                    <a:pt x="204595" y="252822"/>
                  </a:lnTo>
                  <a:cubicBezTo>
                    <a:pt x="204595" y="242247"/>
                    <a:pt x="213201" y="233641"/>
                    <a:pt x="223776" y="233641"/>
                  </a:cubicBezTo>
                  <a:close/>
                  <a:moveTo>
                    <a:pt x="358041" y="98199"/>
                  </a:moveTo>
                  <a:lnTo>
                    <a:pt x="358041" y="220854"/>
                  </a:lnTo>
                  <a:lnTo>
                    <a:pt x="345254" y="220854"/>
                  </a:lnTo>
                  <a:lnTo>
                    <a:pt x="345254" y="98199"/>
                  </a:lnTo>
                  <a:cubicBezTo>
                    <a:pt x="345254" y="81857"/>
                    <a:pt x="338221" y="67158"/>
                    <a:pt x="327071" y="56852"/>
                  </a:cubicBezTo>
                  <a:cubicBezTo>
                    <a:pt x="329065" y="52491"/>
                    <a:pt x="330299" y="47952"/>
                    <a:pt x="330862" y="43349"/>
                  </a:cubicBezTo>
                  <a:cubicBezTo>
                    <a:pt x="347812" y="56315"/>
                    <a:pt x="358041" y="76423"/>
                    <a:pt x="358041" y="98199"/>
                  </a:cubicBezTo>
                  <a:close/>
                  <a:moveTo>
                    <a:pt x="313580" y="20453"/>
                  </a:moveTo>
                  <a:cubicBezTo>
                    <a:pt x="318919" y="29052"/>
                    <a:pt x="319942" y="39570"/>
                    <a:pt x="316477" y="49096"/>
                  </a:cubicBezTo>
                  <a:cubicBezTo>
                    <a:pt x="310780" y="45880"/>
                    <a:pt x="304463" y="43668"/>
                    <a:pt x="297762" y="42601"/>
                  </a:cubicBezTo>
                  <a:close/>
                  <a:moveTo>
                    <a:pt x="288888" y="29046"/>
                  </a:moveTo>
                  <a:cubicBezTo>
                    <a:pt x="289809" y="29046"/>
                    <a:pt x="290723" y="29136"/>
                    <a:pt x="291644" y="29174"/>
                  </a:cubicBezTo>
                  <a:lnTo>
                    <a:pt x="282316" y="42242"/>
                  </a:lnTo>
                  <a:cubicBezTo>
                    <a:pt x="276549" y="42914"/>
                    <a:pt x="271018" y="44531"/>
                    <a:pt x="265820" y="46871"/>
                  </a:cubicBezTo>
                  <a:cubicBezTo>
                    <a:pt x="266933" y="44461"/>
                    <a:pt x="268205" y="42006"/>
                    <a:pt x="269816" y="39480"/>
                  </a:cubicBezTo>
                  <a:cubicBezTo>
                    <a:pt x="273978" y="32940"/>
                    <a:pt x="281107" y="29046"/>
                    <a:pt x="288888" y="29046"/>
                  </a:cubicBezTo>
                  <a:close/>
                  <a:moveTo>
                    <a:pt x="252624" y="74025"/>
                  </a:moveTo>
                  <a:cubicBezTo>
                    <a:pt x="260718" y="61877"/>
                    <a:pt x="274279" y="54620"/>
                    <a:pt x="288888" y="54620"/>
                  </a:cubicBezTo>
                  <a:cubicBezTo>
                    <a:pt x="312915" y="54620"/>
                    <a:pt x="332467" y="74172"/>
                    <a:pt x="332467" y="98199"/>
                  </a:cubicBezTo>
                  <a:lnTo>
                    <a:pt x="332467" y="220854"/>
                  </a:lnTo>
                  <a:lnTo>
                    <a:pt x="236563" y="220854"/>
                  </a:lnTo>
                  <a:lnTo>
                    <a:pt x="236563" y="218661"/>
                  </a:lnTo>
                  <a:cubicBezTo>
                    <a:pt x="236563" y="197044"/>
                    <a:pt x="244977" y="176719"/>
                    <a:pt x="260264" y="161438"/>
                  </a:cubicBezTo>
                  <a:lnTo>
                    <a:pt x="262137" y="159565"/>
                  </a:lnTo>
                  <a:lnTo>
                    <a:pt x="262137" y="144131"/>
                  </a:lnTo>
                  <a:lnTo>
                    <a:pt x="274925" y="144131"/>
                  </a:lnTo>
                  <a:cubicBezTo>
                    <a:pt x="292552" y="144131"/>
                    <a:pt x="306893" y="129790"/>
                    <a:pt x="306893" y="112163"/>
                  </a:cubicBezTo>
                  <a:lnTo>
                    <a:pt x="306893" y="105769"/>
                  </a:lnTo>
                  <a:lnTo>
                    <a:pt x="294105" y="105769"/>
                  </a:lnTo>
                  <a:lnTo>
                    <a:pt x="294105" y="112163"/>
                  </a:lnTo>
                  <a:cubicBezTo>
                    <a:pt x="294105" y="122738"/>
                    <a:pt x="285500" y="131344"/>
                    <a:pt x="274925" y="131344"/>
                  </a:cubicBezTo>
                  <a:lnTo>
                    <a:pt x="253097" y="131344"/>
                  </a:lnTo>
                  <a:lnTo>
                    <a:pt x="243884" y="140557"/>
                  </a:lnTo>
                  <a:cubicBezTo>
                    <a:pt x="241576" y="142865"/>
                    <a:pt x="238519" y="144131"/>
                    <a:pt x="235259" y="144131"/>
                  </a:cubicBezTo>
                  <a:cubicBezTo>
                    <a:pt x="230611" y="144131"/>
                    <a:pt x="226436" y="141548"/>
                    <a:pt x="224358" y="137392"/>
                  </a:cubicBezTo>
                  <a:lnTo>
                    <a:pt x="218367" y="125410"/>
                  </a:lnTo>
                  <a:close/>
                  <a:moveTo>
                    <a:pt x="57542" y="201673"/>
                  </a:moveTo>
                  <a:cubicBezTo>
                    <a:pt x="57542" y="177000"/>
                    <a:pt x="77625" y="156918"/>
                    <a:pt x="102298" y="156918"/>
                  </a:cubicBezTo>
                  <a:cubicBezTo>
                    <a:pt x="126970" y="156918"/>
                    <a:pt x="147053" y="177000"/>
                    <a:pt x="147053" y="201673"/>
                  </a:cubicBezTo>
                  <a:cubicBezTo>
                    <a:pt x="147053" y="226346"/>
                    <a:pt x="126970" y="246428"/>
                    <a:pt x="102298" y="246428"/>
                  </a:cubicBezTo>
                  <a:cubicBezTo>
                    <a:pt x="77625" y="246428"/>
                    <a:pt x="57542" y="226346"/>
                    <a:pt x="57542" y="201673"/>
                  </a:cubicBezTo>
                  <a:close/>
                  <a:moveTo>
                    <a:pt x="102298" y="301324"/>
                  </a:moveTo>
                  <a:lnTo>
                    <a:pt x="90693" y="289719"/>
                  </a:lnTo>
                  <a:lnTo>
                    <a:pt x="96351" y="259516"/>
                  </a:lnTo>
                  <a:cubicBezTo>
                    <a:pt x="98327" y="259388"/>
                    <a:pt x="100290" y="259215"/>
                    <a:pt x="102298" y="259215"/>
                  </a:cubicBezTo>
                  <a:cubicBezTo>
                    <a:pt x="104305" y="259215"/>
                    <a:pt x="106268" y="259388"/>
                    <a:pt x="108237" y="259516"/>
                  </a:cubicBezTo>
                  <a:lnTo>
                    <a:pt x="113895" y="289719"/>
                  </a:lnTo>
                  <a:close/>
                  <a:moveTo>
                    <a:pt x="67318" y="266344"/>
                  </a:moveTo>
                  <a:cubicBezTo>
                    <a:pt x="72324" y="264209"/>
                    <a:pt x="77580" y="262566"/>
                    <a:pt x="83002" y="261364"/>
                  </a:cubicBezTo>
                  <a:lnTo>
                    <a:pt x="79741" y="278767"/>
                  </a:lnTo>
                  <a:close/>
                  <a:moveTo>
                    <a:pt x="124854" y="278767"/>
                  </a:moveTo>
                  <a:lnTo>
                    <a:pt x="121593" y="261364"/>
                  </a:lnTo>
                  <a:cubicBezTo>
                    <a:pt x="127015" y="262559"/>
                    <a:pt x="132271" y="264209"/>
                    <a:pt x="137277" y="266344"/>
                  </a:cubicBezTo>
                  <a:close/>
                  <a:moveTo>
                    <a:pt x="12787" y="348726"/>
                  </a:moveTo>
                  <a:cubicBezTo>
                    <a:pt x="12787" y="316547"/>
                    <a:pt x="29916" y="288364"/>
                    <a:pt x="55477" y="272584"/>
                  </a:cubicBezTo>
                  <a:lnTo>
                    <a:pt x="93257" y="310364"/>
                  </a:lnTo>
                  <a:lnTo>
                    <a:pt x="83117" y="320504"/>
                  </a:lnTo>
                  <a:lnTo>
                    <a:pt x="83117" y="387087"/>
                  </a:lnTo>
                  <a:lnTo>
                    <a:pt x="44755" y="387087"/>
                  </a:lnTo>
                  <a:lnTo>
                    <a:pt x="44755" y="310364"/>
                  </a:lnTo>
                  <a:lnTo>
                    <a:pt x="31968" y="310364"/>
                  </a:lnTo>
                  <a:lnTo>
                    <a:pt x="31968" y="387087"/>
                  </a:lnTo>
                  <a:lnTo>
                    <a:pt x="12787" y="387087"/>
                  </a:lnTo>
                  <a:close/>
                  <a:moveTo>
                    <a:pt x="191808" y="387087"/>
                  </a:moveTo>
                  <a:lnTo>
                    <a:pt x="172627" y="387087"/>
                  </a:lnTo>
                  <a:lnTo>
                    <a:pt x="172627" y="310364"/>
                  </a:lnTo>
                  <a:lnTo>
                    <a:pt x="159840" y="310364"/>
                  </a:lnTo>
                  <a:lnTo>
                    <a:pt x="159840" y="387087"/>
                  </a:lnTo>
                  <a:lnTo>
                    <a:pt x="95904" y="387087"/>
                  </a:lnTo>
                  <a:lnTo>
                    <a:pt x="95904" y="325798"/>
                  </a:lnTo>
                  <a:lnTo>
                    <a:pt x="149118" y="272584"/>
                  </a:lnTo>
                  <a:cubicBezTo>
                    <a:pt x="174679" y="288364"/>
                    <a:pt x="191808" y="316547"/>
                    <a:pt x="191808" y="348726"/>
                  </a:cubicBezTo>
                  <a:close/>
                  <a:moveTo>
                    <a:pt x="383616" y="387087"/>
                  </a:moveTo>
                  <a:lnTo>
                    <a:pt x="204595" y="387087"/>
                  </a:lnTo>
                  <a:lnTo>
                    <a:pt x="204595" y="348726"/>
                  </a:lnTo>
                  <a:cubicBezTo>
                    <a:pt x="204595" y="302654"/>
                    <a:pt x="173963" y="263621"/>
                    <a:pt x="132009" y="250859"/>
                  </a:cubicBezTo>
                  <a:cubicBezTo>
                    <a:pt x="148657" y="240764"/>
                    <a:pt x="159840" y="222523"/>
                    <a:pt x="159840" y="201673"/>
                  </a:cubicBezTo>
                  <a:cubicBezTo>
                    <a:pt x="159840" y="169942"/>
                    <a:pt x="134029" y="144131"/>
                    <a:pt x="102298" y="144131"/>
                  </a:cubicBezTo>
                  <a:lnTo>
                    <a:pt x="102298" y="92982"/>
                  </a:lnTo>
                  <a:lnTo>
                    <a:pt x="224613" y="92982"/>
                  </a:lnTo>
                  <a:lnTo>
                    <a:pt x="203604" y="124490"/>
                  </a:lnTo>
                  <a:lnTo>
                    <a:pt x="212913" y="143121"/>
                  </a:lnTo>
                  <a:cubicBezTo>
                    <a:pt x="217190" y="151630"/>
                    <a:pt x="225745" y="156918"/>
                    <a:pt x="235259" y="156918"/>
                  </a:cubicBezTo>
                  <a:cubicBezTo>
                    <a:pt x="240367" y="156918"/>
                    <a:pt x="245226" y="155371"/>
                    <a:pt x="249350" y="152538"/>
                  </a:cubicBezTo>
                  <a:lnTo>
                    <a:pt x="249350" y="154322"/>
                  </a:lnTo>
                  <a:cubicBezTo>
                    <a:pt x="232836" y="171783"/>
                    <a:pt x="223776" y="194525"/>
                    <a:pt x="223776" y="218661"/>
                  </a:cubicBezTo>
                  <a:lnTo>
                    <a:pt x="223776" y="220854"/>
                  </a:lnTo>
                  <a:cubicBezTo>
                    <a:pt x="206149" y="220854"/>
                    <a:pt x="191808" y="235195"/>
                    <a:pt x="191808" y="252822"/>
                  </a:cubicBezTo>
                  <a:lnTo>
                    <a:pt x="191808" y="272003"/>
                  </a:lnTo>
                  <a:lnTo>
                    <a:pt x="383616" y="272003"/>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85" name="Google Shape;185;p5"/>
            <p:cNvSpPr/>
            <p:nvPr/>
          </p:nvSpPr>
          <p:spPr>
            <a:xfrm>
              <a:off x="4635935" y="3307521"/>
              <a:ext cx="12787" cy="12787"/>
            </a:xfrm>
            <a:custGeom>
              <a:rect b="b" l="l" r="r" t="t"/>
              <a:pathLst>
                <a:path extrusionOk="0" h="12787" w="12787">
                  <a:moveTo>
                    <a:pt x="12787" y="6394"/>
                  </a:moveTo>
                  <a:cubicBezTo>
                    <a:pt x="12787" y="9925"/>
                    <a:pt x="9925" y="12787"/>
                    <a:pt x="6394" y="12787"/>
                  </a:cubicBezTo>
                  <a:cubicBezTo>
                    <a:pt x="2863" y="12787"/>
                    <a:pt x="0" y="9925"/>
                    <a:pt x="0" y="6394"/>
                  </a:cubicBezTo>
                  <a:cubicBezTo>
                    <a:pt x="0" y="2863"/>
                    <a:pt x="2863" y="0"/>
                    <a:pt x="6394" y="0"/>
                  </a:cubicBezTo>
                  <a:cubicBezTo>
                    <a:pt x="9925" y="0"/>
                    <a:pt x="12787" y="2863"/>
                    <a:pt x="12787" y="639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86" name="Google Shape;186;p5"/>
            <p:cNvSpPr/>
            <p:nvPr/>
          </p:nvSpPr>
          <p:spPr>
            <a:xfrm>
              <a:off x="4488883" y="3333096"/>
              <a:ext cx="12787" cy="12787"/>
            </a:xfrm>
            <a:custGeom>
              <a:rect b="b" l="l" r="r" t="t"/>
              <a:pathLst>
                <a:path extrusionOk="0" h="12787" w="12787">
                  <a:moveTo>
                    <a:pt x="0" y="0"/>
                  </a:moveTo>
                  <a:lnTo>
                    <a:pt x="12787" y="0"/>
                  </a:lnTo>
                  <a:lnTo>
                    <a:pt x="12787" y="12787"/>
                  </a:lnTo>
                  <a:lnTo>
                    <a:pt x="0" y="12787"/>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87" name="Google Shape;187;p5"/>
            <p:cNvSpPr/>
            <p:nvPr/>
          </p:nvSpPr>
          <p:spPr>
            <a:xfrm>
              <a:off x="4514457" y="3333096"/>
              <a:ext cx="12787" cy="12787"/>
            </a:xfrm>
            <a:custGeom>
              <a:rect b="b" l="l" r="r" t="t"/>
              <a:pathLst>
                <a:path extrusionOk="0" h="12787" w="12787">
                  <a:moveTo>
                    <a:pt x="0" y="0"/>
                  </a:moveTo>
                  <a:lnTo>
                    <a:pt x="12787" y="0"/>
                  </a:lnTo>
                  <a:lnTo>
                    <a:pt x="12787" y="12787"/>
                  </a:lnTo>
                  <a:lnTo>
                    <a:pt x="0" y="12787"/>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88" name="Google Shape;188;p5"/>
            <p:cNvSpPr/>
            <p:nvPr/>
          </p:nvSpPr>
          <p:spPr>
            <a:xfrm>
              <a:off x="4540032" y="3333096"/>
              <a:ext cx="12787" cy="12787"/>
            </a:xfrm>
            <a:custGeom>
              <a:rect b="b" l="l" r="r" t="t"/>
              <a:pathLst>
                <a:path extrusionOk="0" h="12787" w="12787">
                  <a:moveTo>
                    <a:pt x="0" y="0"/>
                  </a:moveTo>
                  <a:lnTo>
                    <a:pt x="12787" y="0"/>
                  </a:lnTo>
                  <a:lnTo>
                    <a:pt x="12787" y="12787"/>
                  </a:lnTo>
                  <a:lnTo>
                    <a:pt x="0" y="12787"/>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89" name="Google Shape;189;p5"/>
            <p:cNvSpPr/>
            <p:nvPr/>
          </p:nvSpPr>
          <p:spPr>
            <a:xfrm>
              <a:off x="4488883" y="3358670"/>
              <a:ext cx="63935" cy="12787"/>
            </a:xfrm>
            <a:custGeom>
              <a:rect b="b" l="l" r="r" t="t"/>
              <a:pathLst>
                <a:path extrusionOk="0" h="12787" w="63935">
                  <a:moveTo>
                    <a:pt x="0" y="0"/>
                  </a:moveTo>
                  <a:lnTo>
                    <a:pt x="63936" y="0"/>
                  </a:lnTo>
                  <a:lnTo>
                    <a:pt x="63936" y="12787"/>
                  </a:lnTo>
                  <a:lnTo>
                    <a:pt x="0" y="12787"/>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90" name="Google Shape;190;p5"/>
            <p:cNvSpPr/>
            <p:nvPr/>
          </p:nvSpPr>
          <p:spPr>
            <a:xfrm>
              <a:off x="4591180" y="3512116"/>
              <a:ext cx="153446" cy="89510"/>
            </a:xfrm>
            <a:custGeom>
              <a:rect b="b" l="l" r="r" t="t"/>
              <a:pathLst>
                <a:path extrusionOk="0" h="89510" w="153446">
                  <a:moveTo>
                    <a:pt x="153446" y="0"/>
                  </a:moveTo>
                  <a:lnTo>
                    <a:pt x="0" y="0"/>
                  </a:lnTo>
                  <a:lnTo>
                    <a:pt x="0" y="89510"/>
                  </a:lnTo>
                  <a:lnTo>
                    <a:pt x="153446" y="89510"/>
                  </a:lnTo>
                  <a:close/>
                  <a:moveTo>
                    <a:pt x="140659" y="76723"/>
                  </a:moveTo>
                  <a:lnTo>
                    <a:pt x="12787" y="76723"/>
                  </a:lnTo>
                  <a:lnTo>
                    <a:pt x="12787" y="12787"/>
                  </a:lnTo>
                  <a:lnTo>
                    <a:pt x="140659" y="12787"/>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91" name="Google Shape;191;p5"/>
            <p:cNvSpPr/>
            <p:nvPr/>
          </p:nvSpPr>
          <p:spPr>
            <a:xfrm>
              <a:off x="4616755" y="3537691"/>
              <a:ext cx="102297" cy="12787"/>
            </a:xfrm>
            <a:custGeom>
              <a:rect b="b" l="l" r="r" t="t"/>
              <a:pathLst>
                <a:path extrusionOk="0" h="12787" w="102297">
                  <a:moveTo>
                    <a:pt x="0" y="0"/>
                  </a:moveTo>
                  <a:lnTo>
                    <a:pt x="102298" y="0"/>
                  </a:lnTo>
                  <a:lnTo>
                    <a:pt x="102298" y="12787"/>
                  </a:lnTo>
                  <a:lnTo>
                    <a:pt x="0" y="12787"/>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92" name="Google Shape;192;p5"/>
            <p:cNvSpPr/>
            <p:nvPr/>
          </p:nvSpPr>
          <p:spPr>
            <a:xfrm>
              <a:off x="4616755" y="3563265"/>
              <a:ext cx="102297" cy="12787"/>
            </a:xfrm>
            <a:custGeom>
              <a:rect b="b" l="l" r="r" t="t"/>
              <a:pathLst>
                <a:path extrusionOk="0" h="12787" w="102297">
                  <a:moveTo>
                    <a:pt x="0" y="0"/>
                  </a:moveTo>
                  <a:lnTo>
                    <a:pt x="102298" y="0"/>
                  </a:lnTo>
                  <a:lnTo>
                    <a:pt x="102298" y="12787"/>
                  </a:lnTo>
                  <a:lnTo>
                    <a:pt x="0" y="12787"/>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grpSp>
      <p:grpSp>
        <p:nvGrpSpPr>
          <p:cNvPr id="193" name="Google Shape;193;p5"/>
          <p:cNvGrpSpPr/>
          <p:nvPr/>
        </p:nvGrpSpPr>
        <p:grpSpPr>
          <a:xfrm>
            <a:off x="7218516" y="2902954"/>
            <a:ext cx="376583" cy="376583"/>
            <a:chOff x="4373798" y="3230798"/>
            <a:chExt cx="396402" cy="396402"/>
          </a:xfrm>
        </p:grpSpPr>
        <p:sp>
          <p:nvSpPr>
            <p:cNvPr id="194" name="Google Shape;194;p5"/>
            <p:cNvSpPr/>
            <p:nvPr/>
          </p:nvSpPr>
          <p:spPr>
            <a:xfrm>
              <a:off x="4444128" y="3371457"/>
              <a:ext cx="12787" cy="12787"/>
            </a:xfrm>
            <a:custGeom>
              <a:rect b="b" l="l" r="r" t="t"/>
              <a:pathLst>
                <a:path extrusionOk="0" h="12787" w="12787">
                  <a:moveTo>
                    <a:pt x="0" y="0"/>
                  </a:moveTo>
                  <a:lnTo>
                    <a:pt x="12787" y="0"/>
                  </a:lnTo>
                  <a:lnTo>
                    <a:pt x="12787" y="12787"/>
                  </a:lnTo>
                  <a:lnTo>
                    <a:pt x="0" y="12787"/>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95" name="Google Shape;195;p5"/>
            <p:cNvSpPr/>
            <p:nvPr/>
          </p:nvSpPr>
          <p:spPr>
            <a:xfrm>
              <a:off x="4444128" y="3397032"/>
              <a:ext cx="12787" cy="12787"/>
            </a:xfrm>
            <a:custGeom>
              <a:rect b="b" l="l" r="r" t="t"/>
              <a:pathLst>
                <a:path extrusionOk="0" h="12787" w="12787">
                  <a:moveTo>
                    <a:pt x="0" y="0"/>
                  </a:moveTo>
                  <a:lnTo>
                    <a:pt x="12787" y="0"/>
                  </a:lnTo>
                  <a:lnTo>
                    <a:pt x="12787" y="12787"/>
                  </a:lnTo>
                  <a:lnTo>
                    <a:pt x="0" y="12787"/>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96" name="Google Shape;196;p5"/>
            <p:cNvSpPr/>
            <p:nvPr/>
          </p:nvSpPr>
          <p:spPr>
            <a:xfrm>
              <a:off x="4514457" y="3352276"/>
              <a:ext cx="230169" cy="274924"/>
            </a:xfrm>
            <a:custGeom>
              <a:rect b="b" l="l" r="r" t="t"/>
              <a:pathLst>
                <a:path extrusionOk="0" h="274924" w="230169">
                  <a:moveTo>
                    <a:pt x="179021" y="262137"/>
                  </a:moveTo>
                  <a:lnTo>
                    <a:pt x="140659" y="262137"/>
                  </a:lnTo>
                  <a:lnTo>
                    <a:pt x="140659" y="83117"/>
                  </a:lnTo>
                  <a:lnTo>
                    <a:pt x="89510" y="83117"/>
                  </a:lnTo>
                  <a:lnTo>
                    <a:pt x="89510" y="262137"/>
                  </a:lnTo>
                  <a:lnTo>
                    <a:pt x="51149" y="262137"/>
                  </a:lnTo>
                  <a:lnTo>
                    <a:pt x="51149" y="147053"/>
                  </a:lnTo>
                  <a:lnTo>
                    <a:pt x="0" y="147053"/>
                  </a:lnTo>
                  <a:lnTo>
                    <a:pt x="0" y="274925"/>
                  </a:lnTo>
                  <a:lnTo>
                    <a:pt x="230169" y="274925"/>
                  </a:lnTo>
                  <a:lnTo>
                    <a:pt x="230169" y="0"/>
                  </a:lnTo>
                  <a:lnTo>
                    <a:pt x="179021" y="0"/>
                  </a:lnTo>
                  <a:close/>
                  <a:moveTo>
                    <a:pt x="38362" y="262137"/>
                  </a:moveTo>
                  <a:lnTo>
                    <a:pt x="12787" y="262137"/>
                  </a:lnTo>
                  <a:lnTo>
                    <a:pt x="12787" y="159840"/>
                  </a:lnTo>
                  <a:lnTo>
                    <a:pt x="38362" y="159840"/>
                  </a:lnTo>
                  <a:close/>
                  <a:moveTo>
                    <a:pt x="102298" y="95904"/>
                  </a:moveTo>
                  <a:lnTo>
                    <a:pt x="127872" y="95904"/>
                  </a:lnTo>
                  <a:lnTo>
                    <a:pt x="127872" y="262137"/>
                  </a:lnTo>
                  <a:lnTo>
                    <a:pt x="102298" y="262137"/>
                  </a:lnTo>
                  <a:close/>
                  <a:moveTo>
                    <a:pt x="191808" y="12787"/>
                  </a:moveTo>
                  <a:lnTo>
                    <a:pt x="217382" y="12787"/>
                  </a:lnTo>
                  <a:lnTo>
                    <a:pt x="217382" y="262137"/>
                  </a:lnTo>
                  <a:lnTo>
                    <a:pt x="191808" y="262137"/>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97" name="Google Shape;197;p5"/>
            <p:cNvSpPr/>
            <p:nvPr/>
          </p:nvSpPr>
          <p:spPr>
            <a:xfrm>
              <a:off x="4693478" y="3281947"/>
              <a:ext cx="12787" cy="12787"/>
            </a:xfrm>
            <a:custGeom>
              <a:rect b="b" l="l" r="r" t="t"/>
              <a:pathLst>
                <a:path extrusionOk="0" h="12787" w="12787">
                  <a:moveTo>
                    <a:pt x="0" y="0"/>
                  </a:moveTo>
                  <a:lnTo>
                    <a:pt x="12787" y="0"/>
                  </a:lnTo>
                  <a:lnTo>
                    <a:pt x="12787" y="12787"/>
                  </a:lnTo>
                  <a:lnTo>
                    <a:pt x="0" y="12787"/>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98" name="Google Shape;198;p5"/>
            <p:cNvSpPr/>
            <p:nvPr/>
          </p:nvSpPr>
          <p:spPr>
            <a:xfrm>
              <a:off x="4719052" y="3281947"/>
              <a:ext cx="25574" cy="12787"/>
            </a:xfrm>
            <a:custGeom>
              <a:rect b="b" l="l" r="r" t="t"/>
              <a:pathLst>
                <a:path extrusionOk="0" h="12787" w="25574">
                  <a:moveTo>
                    <a:pt x="0" y="0"/>
                  </a:moveTo>
                  <a:lnTo>
                    <a:pt x="25574" y="0"/>
                  </a:lnTo>
                  <a:lnTo>
                    <a:pt x="25574" y="12787"/>
                  </a:lnTo>
                  <a:lnTo>
                    <a:pt x="0" y="12787"/>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99" name="Google Shape;199;p5"/>
            <p:cNvSpPr/>
            <p:nvPr/>
          </p:nvSpPr>
          <p:spPr>
            <a:xfrm>
              <a:off x="4667903" y="3256372"/>
              <a:ext cx="102297" cy="88250"/>
            </a:xfrm>
            <a:custGeom>
              <a:rect b="b" l="l" r="r" t="t"/>
              <a:pathLst>
                <a:path extrusionOk="0" h="88250" w="102297">
                  <a:moveTo>
                    <a:pt x="83117" y="0"/>
                  </a:moveTo>
                  <a:lnTo>
                    <a:pt x="19181" y="0"/>
                  </a:lnTo>
                  <a:cubicBezTo>
                    <a:pt x="8606" y="0"/>
                    <a:pt x="0" y="8606"/>
                    <a:pt x="0" y="19181"/>
                  </a:cubicBezTo>
                  <a:lnTo>
                    <a:pt x="0" y="44755"/>
                  </a:lnTo>
                  <a:cubicBezTo>
                    <a:pt x="0" y="55330"/>
                    <a:pt x="8606" y="63936"/>
                    <a:pt x="19181" y="63936"/>
                  </a:cubicBezTo>
                  <a:lnTo>
                    <a:pt x="34941" y="63936"/>
                  </a:lnTo>
                  <a:lnTo>
                    <a:pt x="51149" y="88251"/>
                  </a:lnTo>
                  <a:lnTo>
                    <a:pt x="67357" y="63936"/>
                  </a:lnTo>
                  <a:lnTo>
                    <a:pt x="83117" y="63936"/>
                  </a:lnTo>
                  <a:cubicBezTo>
                    <a:pt x="93692" y="63936"/>
                    <a:pt x="102298" y="55330"/>
                    <a:pt x="102298" y="44755"/>
                  </a:cubicBezTo>
                  <a:lnTo>
                    <a:pt x="102298" y="19181"/>
                  </a:lnTo>
                  <a:cubicBezTo>
                    <a:pt x="102298" y="8606"/>
                    <a:pt x="93692" y="0"/>
                    <a:pt x="83117" y="0"/>
                  </a:cubicBezTo>
                  <a:close/>
                  <a:moveTo>
                    <a:pt x="89510" y="44755"/>
                  </a:moveTo>
                  <a:cubicBezTo>
                    <a:pt x="89510" y="48284"/>
                    <a:pt x="86640" y="51149"/>
                    <a:pt x="83117" y="51149"/>
                  </a:cubicBezTo>
                  <a:lnTo>
                    <a:pt x="60515" y="51149"/>
                  </a:lnTo>
                  <a:lnTo>
                    <a:pt x="51149" y="65195"/>
                  </a:lnTo>
                  <a:lnTo>
                    <a:pt x="41782" y="51149"/>
                  </a:lnTo>
                  <a:lnTo>
                    <a:pt x="19181" y="51149"/>
                  </a:lnTo>
                  <a:cubicBezTo>
                    <a:pt x="15658" y="51149"/>
                    <a:pt x="12787" y="48284"/>
                    <a:pt x="12787" y="44755"/>
                  </a:cubicBezTo>
                  <a:lnTo>
                    <a:pt x="12787" y="19181"/>
                  </a:lnTo>
                  <a:cubicBezTo>
                    <a:pt x="12787" y="15652"/>
                    <a:pt x="15658" y="12787"/>
                    <a:pt x="19181" y="12787"/>
                  </a:cubicBezTo>
                  <a:lnTo>
                    <a:pt x="83117" y="12787"/>
                  </a:lnTo>
                  <a:cubicBezTo>
                    <a:pt x="86640" y="12787"/>
                    <a:pt x="89510" y="15652"/>
                    <a:pt x="89510" y="19181"/>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00" name="Google Shape;200;p5"/>
            <p:cNvSpPr/>
            <p:nvPr/>
          </p:nvSpPr>
          <p:spPr>
            <a:xfrm>
              <a:off x="4603967" y="3358670"/>
              <a:ext cx="12787" cy="12787"/>
            </a:xfrm>
            <a:custGeom>
              <a:rect b="b" l="l" r="r" t="t"/>
              <a:pathLst>
                <a:path extrusionOk="0" h="12787" w="12787">
                  <a:moveTo>
                    <a:pt x="0" y="0"/>
                  </a:moveTo>
                  <a:lnTo>
                    <a:pt x="12787" y="0"/>
                  </a:lnTo>
                  <a:lnTo>
                    <a:pt x="12787" y="12787"/>
                  </a:lnTo>
                  <a:lnTo>
                    <a:pt x="0" y="12787"/>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01" name="Google Shape;201;p5"/>
            <p:cNvSpPr/>
            <p:nvPr/>
          </p:nvSpPr>
          <p:spPr>
            <a:xfrm>
              <a:off x="4629542" y="3358670"/>
              <a:ext cx="25574" cy="12787"/>
            </a:xfrm>
            <a:custGeom>
              <a:rect b="b" l="l" r="r" t="t"/>
              <a:pathLst>
                <a:path extrusionOk="0" h="12787" w="25574">
                  <a:moveTo>
                    <a:pt x="0" y="0"/>
                  </a:moveTo>
                  <a:lnTo>
                    <a:pt x="25574" y="0"/>
                  </a:lnTo>
                  <a:lnTo>
                    <a:pt x="25574" y="12787"/>
                  </a:lnTo>
                  <a:lnTo>
                    <a:pt x="0" y="12787"/>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02" name="Google Shape;202;p5"/>
            <p:cNvSpPr/>
            <p:nvPr/>
          </p:nvSpPr>
          <p:spPr>
            <a:xfrm>
              <a:off x="4578393" y="3333096"/>
              <a:ext cx="102297" cy="88250"/>
            </a:xfrm>
            <a:custGeom>
              <a:rect b="b" l="l" r="r" t="t"/>
              <a:pathLst>
                <a:path extrusionOk="0" h="88250" w="102297">
                  <a:moveTo>
                    <a:pt x="19181" y="63936"/>
                  </a:moveTo>
                  <a:lnTo>
                    <a:pt x="34941" y="63936"/>
                  </a:lnTo>
                  <a:lnTo>
                    <a:pt x="51149" y="88251"/>
                  </a:lnTo>
                  <a:lnTo>
                    <a:pt x="67357" y="63936"/>
                  </a:lnTo>
                  <a:lnTo>
                    <a:pt x="83117" y="63936"/>
                  </a:lnTo>
                  <a:cubicBezTo>
                    <a:pt x="93692" y="63936"/>
                    <a:pt x="102298" y="55330"/>
                    <a:pt x="102298" y="44755"/>
                  </a:cubicBezTo>
                  <a:lnTo>
                    <a:pt x="102298" y="19181"/>
                  </a:lnTo>
                  <a:cubicBezTo>
                    <a:pt x="102298" y="8606"/>
                    <a:pt x="93692" y="0"/>
                    <a:pt x="83117" y="0"/>
                  </a:cubicBezTo>
                  <a:lnTo>
                    <a:pt x="19181" y="0"/>
                  </a:lnTo>
                  <a:cubicBezTo>
                    <a:pt x="8606" y="0"/>
                    <a:pt x="0" y="8606"/>
                    <a:pt x="0" y="19181"/>
                  </a:cubicBezTo>
                  <a:lnTo>
                    <a:pt x="0" y="44755"/>
                  </a:lnTo>
                  <a:cubicBezTo>
                    <a:pt x="0" y="55330"/>
                    <a:pt x="8606" y="63936"/>
                    <a:pt x="19181" y="63936"/>
                  </a:cubicBezTo>
                  <a:close/>
                  <a:moveTo>
                    <a:pt x="12787" y="19181"/>
                  </a:moveTo>
                  <a:cubicBezTo>
                    <a:pt x="12787" y="15652"/>
                    <a:pt x="15658" y="12787"/>
                    <a:pt x="19181" y="12787"/>
                  </a:cubicBezTo>
                  <a:lnTo>
                    <a:pt x="83117" y="12787"/>
                  </a:lnTo>
                  <a:cubicBezTo>
                    <a:pt x="86640" y="12787"/>
                    <a:pt x="89510" y="15652"/>
                    <a:pt x="89510" y="19181"/>
                  </a:cubicBezTo>
                  <a:lnTo>
                    <a:pt x="89510" y="44755"/>
                  </a:lnTo>
                  <a:cubicBezTo>
                    <a:pt x="89510" y="48284"/>
                    <a:pt x="86640" y="51149"/>
                    <a:pt x="83117" y="51149"/>
                  </a:cubicBezTo>
                  <a:lnTo>
                    <a:pt x="60515" y="51149"/>
                  </a:lnTo>
                  <a:lnTo>
                    <a:pt x="51149" y="65195"/>
                  </a:lnTo>
                  <a:lnTo>
                    <a:pt x="41782" y="51149"/>
                  </a:lnTo>
                  <a:lnTo>
                    <a:pt x="19181" y="51149"/>
                  </a:lnTo>
                  <a:cubicBezTo>
                    <a:pt x="15658" y="51149"/>
                    <a:pt x="12787" y="48284"/>
                    <a:pt x="12787" y="44755"/>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03" name="Google Shape;203;p5"/>
            <p:cNvSpPr/>
            <p:nvPr/>
          </p:nvSpPr>
          <p:spPr>
            <a:xfrm>
              <a:off x="4508064" y="3429000"/>
              <a:ext cx="12787" cy="12787"/>
            </a:xfrm>
            <a:custGeom>
              <a:rect b="b" l="l" r="r" t="t"/>
              <a:pathLst>
                <a:path extrusionOk="0" h="12787" w="12787">
                  <a:moveTo>
                    <a:pt x="0" y="0"/>
                  </a:moveTo>
                  <a:lnTo>
                    <a:pt x="12787" y="0"/>
                  </a:lnTo>
                  <a:lnTo>
                    <a:pt x="12787" y="12787"/>
                  </a:lnTo>
                  <a:lnTo>
                    <a:pt x="0" y="12787"/>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04" name="Google Shape;204;p5"/>
            <p:cNvSpPr/>
            <p:nvPr/>
          </p:nvSpPr>
          <p:spPr>
            <a:xfrm>
              <a:off x="4533638" y="3429000"/>
              <a:ext cx="31967" cy="12787"/>
            </a:xfrm>
            <a:custGeom>
              <a:rect b="b" l="l" r="r" t="t"/>
              <a:pathLst>
                <a:path extrusionOk="0" h="12787" w="31967">
                  <a:moveTo>
                    <a:pt x="0" y="0"/>
                  </a:moveTo>
                  <a:lnTo>
                    <a:pt x="31968" y="0"/>
                  </a:lnTo>
                  <a:lnTo>
                    <a:pt x="31968" y="12787"/>
                  </a:lnTo>
                  <a:lnTo>
                    <a:pt x="0" y="12787"/>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05" name="Google Shape;205;p5"/>
            <p:cNvSpPr/>
            <p:nvPr/>
          </p:nvSpPr>
          <p:spPr>
            <a:xfrm>
              <a:off x="4373798" y="3230798"/>
              <a:ext cx="217382" cy="396402"/>
            </a:xfrm>
            <a:custGeom>
              <a:rect b="b" l="l" r="r" t="t"/>
              <a:pathLst>
                <a:path extrusionOk="0" h="396402" w="217382">
                  <a:moveTo>
                    <a:pt x="150026" y="236563"/>
                  </a:moveTo>
                  <a:lnTo>
                    <a:pt x="166233" y="260878"/>
                  </a:lnTo>
                  <a:lnTo>
                    <a:pt x="182441" y="236563"/>
                  </a:lnTo>
                  <a:lnTo>
                    <a:pt x="198201" y="236563"/>
                  </a:lnTo>
                  <a:cubicBezTo>
                    <a:pt x="208776" y="236563"/>
                    <a:pt x="217382" y="227957"/>
                    <a:pt x="217382" y="217382"/>
                  </a:cubicBezTo>
                  <a:lnTo>
                    <a:pt x="217382" y="191808"/>
                  </a:lnTo>
                  <a:cubicBezTo>
                    <a:pt x="217382" y="181233"/>
                    <a:pt x="208776" y="172627"/>
                    <a:pt x="198201" y="172627"/>
                  </a:cubicBezTo>
                  <a:lnTo>
                    <a:pt x="121478" y="172627"/>
                  </a:lnTo>
                  <a:lnTo>
                    <a:pt x="121478" y="133709"/>
                  </a:lnTo>
                  <a:lnTo>
                    <a:pt x="162736" y="129963"/>
                  </a:lnTo>
                  <a:cubicBezTo>
                    <a:pt x="179308" y="128454"/>
                    <a:pt x="191808" y="114765"/>
                    <a:pt x="191808" y="98122"/>
                  </a:cubicBezTo>
                  <a:lnTo>
                    <a:pt x="191808" y="22378"/>
                  </a:lnTo>
                  <a:cubicBezTo>
                    <a:pt x="191808" y="10038"/>
                    <a:pt x="181770" y="0"/>
                    <a:pt x="169430" y="0"/>
                  </a:cubicBezTo>
                  <a:cubicBezTo>
                    <a:pt x="157091" y="0"/>
                    <a:pt x="147053" y="10038"/>
                    <a:pt x="147053" y="22378"/>
                  </a:cubicBezTo>
                  <a:lnTo>
                    <a:pt x="147053" y="83673"/>
                  </a:lnTo>
                  <a:lnTo>
                    <a:pt x="110302" y="87030"/>
                  </a:lnTo>
                  <a:cubicBezTo>
                    <a:pt x="117239" y="79140"/>
                    <a:pt x="121478" y="68840"/>
                    <a:pt x="121478" y="57542"/>
                  </a:cubicBezTo>
                  <a:cubicBezTo>
                    <a:pt x="121478" y="32869"/>
                    <a:pt x="101402" y="12787"/>
                    <a:pt x="76723" y="12787"/>
                  </a:cubicBezTo>
                  <a:cubicBezTo>
                    <a:pt x="52044" y="12787"/>
                    <a:pt x="31968" y="32869"/>
                    <a:pt x="31968" y="57542"/>
                  </a:cubicBezTo>
                  <a:cubicBezTo>
                    <a:pt x="31968" y="71838"/>
                    <a:pt x="38732" y="84562"/>
                    <a:pt x="49205" y="92765"/>
                  </a:cubicBezTo>
                  <a:cubicBezTo>
                    <a:pt x="20715" y="101754"/>
                    <a:pt x="0" y="128422"/>
                    <a:pt x="0" y="159840"/>
                  </a:cubicBezTo>
                  <a:lnTo>
                    <a:pt x="0" y="204595"/>
                  </a:lnTo>
                  <a:cubicBezTo>
                    <a:pt x="0" y="222222"/>
                    <a:pt x="14341" y="236563"/>
                    <a:pt x="31968" y="236563"/>
                  </a:cubicBezTo>
                  <a:lnTo>
                    <a:pt x="31968" y="370828"/>
                  </a:lnTo>
                  <a:cubicBezTo>
                    <a:pt x="31968" y="384933"/>
                    <a:pt x="43438" y="396403"/>
                    <a:pt x="57542" y="396403"/>
                  </a:cubicBezTo>
                  <a:cubicBezTo>
                    <a:pt x="65215" y="396403"/>
                    <a:pt x="72030" y="392938"/>
                    <a:pt x="76723" y="387567"/>
                  </a:cubicBezTo>
                  <a:cubicBezTo>
                    <a:pt x="81416" y="392938"/>
                    <a:pt x="88232" y="396403"/>
                    <a:pt x="95904" y="396403"/>
                  </a:cubicBezTo>
                  <a:cubicBezTo>
                    <a:pt x="110008" y="396403"/>
                    <a:pt x="121478" y="384933"/>
                    <a:pt x="121478" y="370828"/>
                  </a:cubicBezTo>
                  <a:lnTo>
                    <a:pt x="121478" y="236563"/>
                  </a:lnTo>
                  <a:close/>
                  <a:moveTo>
                    <a:pt x="198201" y="185414"/>
                  </a:moveTo>
                  <a:cubicBezTo>
                    <a:pt x="201724" y="185414"/>
                    <a:pt x="204595" y="188279"/>
                    <a:pt x="204595" y="191808"/>
                  </a:cubicBezTo>
                  <a:lnTo>
                    <a:pt x="204595" y="217382"/>
                  </a:lnTo>
                  <a:cubicBezTo>
                    <a:pt x="204595" y="220911"/>
                    <a:pt x="201724" y="223776"/>
                    <a:pt x="198201" y="223776"/>
                  </a:cubicBezTo>
                  <a:lnTo>
                    <a:pt x="175600" y="223776"/>
                  </a:lnTo>
                  <a:lnTo>
                    <a:pt x="166233" y="237823"/>
                  </a:lnTo>
                  <a:lnTo>
                    <a:pt x="156867" y="223776"/>
                  </a:lnTo>
                  <a:lnTo>
                    <a:pt x="121478" y="223776"/>
                  </a:lnTo>
                  <a:lnTo>
                    <a:pt x="121478" y="185414"/>
                  </a:lnTo>
                  <a:close/>
                  <a:moveTo>
                    <a:pt x="44755" y="57542"/>
                  </a:moveTo>
                  <a:cubicBezTo>
                    <a:pt x="44755" y="39915"/>
                    <a:pt x="59096" y="25574"/>
                    <a:pt x="76723" y="25574"/>
                  </a:cubicBezTo>
                  <a:cubicBezTo>
                    <a:pt x="94350" y="25574"/>
                    <a:pt x="108691" y="39915"/>
                    <a:pt x="108691" y="57542"/>
                  </a:cubicBezTo>
                  <a:cubicBezTo>
                    <a:pt x="108691" y="75169"/>
                    <a:pt x="94350" y="89510"/>
                    <a:pt x="76723" y="89510"/>
                  </a:cubicBezTo>
                  <a:cubicBezTo>
                    <a:pt x="59096" y="89510"/>
                    <a:pt x="44755" y="75169"/>
                    <a:pt x="44755" y="57542"/>
                  </a:cubicBezTo>
                  <a:close/>
                  <a:moveTo>
                    <a:pt x="76723" y="102298"/>
                  </a:moveTo>
                  <a:cubicBezTo>
                    <a:pt x="76806" y="102298"/>
                    <a:pt x="76883" y="102285"/>
                    <a:pt x="76966" y="102285"/>
                  </a:cubicBezTo>
                  <a:lnTo>
                    <a:pt x="83692" y="102272"/>
                  </a:lnTo>
                  <a:lnTo>
                    <a:pt x="95054" y="101236"/>
                  </a:lnTo>
                  <a:cubicBezTo>
                    <a:pt x="92726" y="109209"/>
                    <a:pt x="85438" y="115085"/>
                    <a:pt x="76723" y="115085"/>
                  </a:cubicBezTo>
                  <a:cubicBezTo>
                    <a:pt x="68917" y="115085"/>
                    <a:pt x="62190" y="110302"/>
                    <a:pt x="59262" y="103391"/>
                  </a:cubicBezTo>
                  <a:cubicBezTo>
                    <a:pt x="62849" y="102688"/>
                    <a:pt x="66545" y="102298"/>
                    <a:pt x="70330" y="102298"/>
                  </a:cubicBezTo>
                  <a:lnTo>
                    <a:pt x="76493" y="102285"/>
                  </a:lnTo>
                  <a:cubicBezTo>
                    <a:pt x="76570" y="102285"/>
                    <a:pt x="76646" y="102298"/>
                    <a:pt x="76723" y="102298"/>
                  </a:cubicBezTo>
                  <a:close/>
                  <a:moveTo>
                    <a:pt x="108691" y="122035"/>
                  </a:moveTo>
                  <a:lnTo>
                    <a:pt x="108691" y="370828"/>
                  </a:lnTo>
                  <a:cubicBezTo>
                    <a:pt x="108691" y="377881"/>
                    <a:pt x="102956" y="383616"/>
                    <a:pt x="95904" y="383616"/>
                  </a:cubicBezTo>
                  <a:cubicBezTo>
                    <a:pt x="88852" y="383616"/>
                    <a:pt x="83117" y="377881"/>
                    <a:pt x="83117" y="370828"/>
                  </a:cubicBezTo>
                  <a:lnTo>
                    <a:pt x="83117" y="217382"/>
                  </a:lnTo>
                  <a:lnTo>
                    <a:pt x="70330" y="217382"/>
                  </a:lnTo>
                  <a:lnTo>
                    <a:pt x="70330" y="370828"/>
                  </a:lnTo>
                  <a:cubicBezTo>
                    <a:pt x="70330" y="377881"/>
                    <a:pt x="64594" y="383616"/>
                    <a:pt x="57542" y="383616"/>
                  </a:cubicBezTo>
                  <a:cubicBezTo>
                    <a:pt x="50490" y="383616"/>
                    <a:pt x="44755" y="377881"/>
                    <a:pt x="44755" y="370828"/>
                  </a:cubicBezTo>
                  <a:lnTo>
                    <a:pt x="44755" y="127872"/>
                  </a:lnTo>
                  <a:lnTo>
                    <a:pt x="31968" y="127872"/>
                  </a:lnTo>
                  <a:lnTo>
                    <a:pt x="31968" y="223776"/>
                  </a:lnTo>
                  <a:cubicBezTo>
                    <a:pt x="21393" y="223776"/>
                    <a:pt x="12787" y="215170"/>
                    <a:pt x="12787" y="204595"/>
                  </a:cubicBezTo>
                  <a:lnTo>
                    <a:pt x="12787" y="159840"/>
                  </a:lnTo>
                  <a:cubicBezTo>
                    <a:pt x="12787" y="136388"/>
                    <a:pt x="26911" y="116197"/>
                    <a:pt x="47082" y="107246"/>
                  </a:cubicBezTo>
                  <a:cubicBezTo>
                    <a:pt x="51686" y="119388"/>
                    <a:pt x="63245" y="127872"/>
                    <a:pt x="76723" y="127872"/>
                  </a:cubicBezTo>
                  <a:cubicBezTo>
                    <a:pt x="92931" y="127872"/>
                    <a:pt x="106223" y="115698"/>
                    <a:pt x="108276" y="100034"/>
                  </a:cubicBezTo>
                  <a:lnTo>
                    <a:pt x="159840" y="95348"/>
                  </a:lnTo>
                  <a:lnTo>
                    <a:pt x="159840" y="22378"/>
                  </a:lnTo>
                  <a:cubicBezTo>
                    <a:pt x="159840" y="17090"/>
                    <a:pt x="164143" y="12787"/>
                    <a:pt x="169430" y="12787"/>
                  </a:cubicBezTo>
                  <a:cubicBezTo>
                    <a:pt x="174718" y="12787"/>
                    <a:pt x="179021" y="17090"/>
                    <a:pt x="179021" y="22378"/>
                  </a:cubicBezTo>
                  <a:lnTo>
                    <a:pt x="179021" y="98122"/>
                  </a:lnTo>
                  <a:cubicBezTo>
                    <a:pt x="179021" y="108109"/>
                    <a:pt x="171521" y="116325"/>
                    <a:pt x="161579" y="117227"/>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grpSp>
      <p:grpSp>
        <p:nvGrpSpPr>
          <p:cNvPr id="206" name="Google Shape;206;p5"/>
          <p:cNvGrpSpPr/>
          <p:nvPr/>
        </p:nvGrpSpPr>
        <p:grpSpPr>
          <a:xfrm>
            <a:off x="5139444" y="2029156"/>
            <a:ext cx="91123" cy="91711"/>
            <a:chOff x="4391817" y="3248817"/>
            <a:chExt cx="360366" cy="360366"/>
          </a:xfrm>
        </p:grpSpPr>
        <p:sp>
          <p:nvSpPr>
            <p:cNvPr id="207" name="Google Shape;207;p5"/>
            <p:cNvSpPr/>
            <p:nvPr/>
          </p:nvSpPr>
          <p:spPr>
            <a:xfrm>
              <a:off x="4473190" y="3388313"/>
              <a:ext cx="127871" cy="127871"/>
            </a:xfrm>
            <a:custGeom>
              <a:rect b="b" l="l" r="r" t="t"/>
              <a:pathLst>
                <a:path extrusionOk="0" h="127871" w="127871">
                  <a:moveTo>
                    <a:pt x="63936" y="0"/>
                  </a:moveTo>
                  <a:cubicBezTo>
                    <a:pt x="28684" y="0"/>
                    <a:pt x="0" y="28684"/>
                    <a:pt x="0" y="63936"/>
                  </a:cubicBezTo>
                  <a:cubicBezTo>
                    <a:pt x="0" y="99188"/>
                    <a:pt x="28684" y="127872"/>
                    <a:pt x="63936" y="127872"/>
                  </a:cubicBezTo>
                  <a:cubicBezTo>
                    <a:pt x="99188" y="127872"/>
                    <a:pt x="127872" y="99188"/>
                    <a:pt x="127872" y="63936"/>
                  </a:cubicBezTo>
                  <a:cubicBezTo>
                    <a:pt x="127872" y="28684"/>
                    <a:pt x="99188" y="0"/>
                    <a:pt x="63936" y="0"/>
                  </a:cubicBezTo>
                  <a:close/>
                  <a:moveTo>
                    <a:pt x="63936" y="116247"/>
                  </a:moveTo>
                  <a:cubicBezTo>
                    <a:pt x="35095" y="116247"/>
                    <a:pt x="11625" y="92783"/>
                    <a:pt x="11625" y="63936"/>
                  </a:cubicBezTo>
                  <a:cubicBezTo>
                    <a:pt x="11625" y="35089"/>
                    <a:pt x="35095" y="11625"/>
                    <a:pt x="63936" y="11625"/>
                  </a:cubicBezTo>
                  <a:cubicBezTo>
                    <a:pt x="92777" y="11625"/>
                    <a:pt x="116247" y="35089"/>
                    <a:pt x="116247" y="63936"/>
                  </a:cubicBezTo>
                  <a:cubicBezTo>
                    <a:pt x="116247" y="92783"/>
                    <a:pt x="92777" y="116247"/>
                    <a:pt x="63936" y="116247"/>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08" name="Google Shape;208;p5"/>
            <p:cNvSpPr/>
            <p:nvPr/>
          </p:nvSpPr>
          <p:spPr>
            <a:xfrm>
              <a:off x="4391817" y="3248817"/>
              <a:ext cx="348741" cy="348741"/>
            </a:xfrm>
            <a:custGeom>
              <a:rect b="b" l="l" r="r" t="t"/>
              <a:pathLst>
                <a:path extrusionOk="0" h="348741" w="348741">
                  <a:moveTo>
                    <a:pt x="267369" y="220870"/>
                  </a:moveTo>
                  <a:lnTo>
                    <a:pt x="267369" y="249164"/>
                  </a:lnTo>
                  <a:lnTo>
                    <a:pt x="309816" y="220870"/>
                  </a:lnTo>
                  <a:lnTo>
                    <a:pt x="319680" y="220870"/>
                  </a:lnTo>
                  <a:cubicBezTo>
                    <a:pt x="335704" y="220870"/>
                    <a:pt x="348742" y="207833"/>
                    <a:pt x="348742" y="191808"/>
                  </a:cubicBezTo>
                  <a:lnTo>
                    <a:pt x="348742" y="122060"/>
                  </a:lnTo>
                  <a:cubicBezTo>
                    <a:pt x="348742" y="106035"/>
                    <a:pt x="335704" y="92998"/>
                    <a:pt x="319680" y="92998"/>
                  </a:cubicBezTo>
                  <a:lnTo>
                    <a:pt x="288584" y="92998"/>
                  </a:lnTo>
                  <a:cubicBezTo>
                    <a:pt x="283783" y="79472"/>
                    <a:pt x="270897" y="69748"/>
                    <a:pt x="255744" y="69748"/>
                  </a:cubicBezTo>
                  <a:cubicBezTo>
                    <a:pt x="240591" y="69748"/>
                    <a:pt x="227705" y="79472"/>
                    <a:pt x="222904" y="92998"/>
                  </a:cubicBezTo>
                  <a:lnTo>
                    <a:pt x="191808" y="92998"/>
                  </a:lnTo>
                  <a:cubicBezTo>
                    <a:pt x="189820" y="92998"/>
                    <a:pt x="187873" y="93201"/>
                    <a:pt x="185996" y="93585"/>
                  </a:cubicBezTo>
                  <a:lnTo>
                    <a:pt x="185996" y="52311"/>
                  </a:lnTo>
                  <a:cubicBezTo>
                    <a:pt x="185996" y="36287"/>
                    <a:pt x="172958" y="23249"/>
                    <a:pt x="156934" y="23249"/>
                  </a:cubicBezTo>
                  <a:lnTo>
                    <a:pt x="125838" y="23249"/>
                  </a:lnTo>
                  <a:cubicBezTo>
                    <a:pt x="121037" y="9724"/>
                    <a:pt x="108151" y="0"/>
                    <a:pt x="92998" y="0"/>
                  </a:cubicBezTo>
                  <a:cubicBezTo>
                    <a:pt x="77845" y="0"/>
                    <a:pt x="64959" y="9724"/>
                    <a:pt x="60158" y="23249"/>
                  </a:cubicBezTo>
                  <a:lnTo>
                    <a:pt x="29062" y="23249"/>
                  </a:lnTo>
                  <a:cubicBezTo>
                    <a:pt x="13037" y="23249"/>
                    <a:pt x="0" y="36287"/>
                    <a:pt x="0" y="52311"/>
                  </a:cubicBezTo>
                  <a:lnTo>
                    <a:pt x="0" y="122060"/>
                  </a:lnTo>
                  <a:cubicBezTo>
                    <a:pt x="0" y="138084"/>
                    <a:pt x="13037" y="151121"/>
                    <a:pt x="29062" y="151121"/>
                  </a:cubicBezTo>
                  <a:lnTo>
                    <a:pt x="75723" y="151121"/>
                  </a:lnTo>
                  <a:cubicBezTo>
                    <a:pt x="64726" y="165710"/>
                    <a:pt x="58124" y="183793"/>
                    <a:pt x="58124" y="203433"/>
                  </a:cubicBezTo>
                  <a:cubicBezTo>
                    <a:pt x="58124" y="220916"/>
                    <a:pt x="63343" y="237179"/>
                    <a:pt x="72242" y="250844"/>
                  </a:cubicBezTo>
                  <a:lnTo>
                    <a:pt x="63936" y="259150"/>
                  </a:lnTo>
                  <a:lnTo>
                    <a:pt x="58124" y="253337"/>
                  </a:lnTo>
                  <a:lnTo>
                    <a:pt x="7725" y="303742"/>
                  </a:lnTo>
                  <a:cubicBezTo>
                    <a:pt x="2743" y="308718"/>
                    <a:pt x="0" y="315344"/>
                    <a:pt x="0" y="322383"/>
                  </a:cubicBezTo>
                  <a:cubicBezTo>
                    <a:pt x="0" y="336919"/>
                    <a:pt x="11828" y="348742"/>
                    <a:pt x="26365" y="348742"/>
                  </a:cubicBezTo>
                  <a:cubicBezTo>
                    <a:pt x="33409" y="348742"/>
                    <a:pt x="40030" y="345998"/>
                    <a:pt x="45005" y="341023"/>
                  </a:cubicBezTo>
                  <a:lnTo>
                    <a:pt x="95404" y="290618"/>
                  </a:lnTo>
                  <a:lnTo>
                    <a:pt x="89592" y="284806"/>
                  </a:lnTo>
                  <a:lnTo>
                    <a:pt x="97898" y="276500"/>
                  </a:lnTo>
                  <a:cubicBezTo>
                    <a:pt x="111562" y="285398"/>
                    <a:pt x="127825" y="290618"/>
                    <a:pt x="145309" y="290618"/>
                  </a:cubicBezTo>
                  <a:cubicBezTo>
                    <a:pt x="187414" y="290618"/>
                    <a:pt x="222637" y="260620"/>
                    <a:pt x="230739" y="220870"/>
                  </a:cubicBezTo>
                  <a:close/>
                  <a:moveTo>
                    <a:pt x="290618" y="104622"/>
                  </a:moveTo>
                  <a:lnTo>
                    <a:pt x="319680" y="104622"/>
                  </a:lnTo>
                  <a:cubicBezTo>
                    <a:pt x="329293" y="104622"/>
                    <a:pt x="337117" y="112446"/>
                    <a:pt x="337117" y="122060"/>
                  </a:cubicBezTo>
                  <a:lnTo>
                    <a:pt x="337117" y="191808"/>
                  </a:lnTo>
                  <a:cubicBezTo>
                    <a:pt x="337117" y="201422"/>
                    <a:pt x="329293" y="209245"/>
                    <a:pt x="319680" y="209245"/>
                  </a:cubicBezTo>
                  <a:lnTo>
                    <a:pt x="306294" y="209245"/>
                  </a:lnTo>
                  <a:lnTo>
                    <a:pt x="278993" y="227449"/>
                  </a:lnTo>
                  <a:lnTo>
                    <a:pt x="278993" y="209245"/>
                  </a:lnTo>
                  <a:lnTo>
                    <a:pt x="232198" y="209245"/>
                  </a:lnTo>
                  <a:cubicBezTo>
                    <a:pt x="232326" y="207315"/>
                    <a:pt x="232494" y="205397"/>
                    <a:pt x="232494" y="203433"/>
                  </a:cubicBezTo>
                  <a:cubicBezTo>
                    <a:pt x="232494" y="201468"/>
                    <a:pt x="232326" y="199550"/>
                    <a:pt x="232198" y="197620"/>
                  </a:cubicBezTo>
                  <a:lnTo>
                    <a:pt x="313867" y="197620"/>
                  </a:lnTo>
                  <a:lnTo>
                    <a:pt x="313867" y="185996"/>
                  </a:lnTo>
                  <a:cubicBezTo>
                    <a:pt x="313867" y="161543"/>
                    <a:pt x="298662" y="140607"/>
                    <a:pt x="277226" y="132039"/>
                  </a:cubicBezTo>
                  <a:cubicBezTo>
                    <a:pt x="285364" y="125646"/>
                    <a:pt x="290618" y="115747"/>
                    <a:pt x="290618" y="104622"/>
                  </a:cubicBezTo>
                  <a:close/>
                  <a:moveTo>
                    <a:pt x="272739" y="185996"/>
                  </a:moveTo>
                  <a:lnTo>
                    <a:pt x="269188" y="141496"/>
                  </a:lnTo>
                  <a:cubicBezTo>
                    <a:pt x="288287" y="147279"/>
                    <a:pt x="302243" y="165030"/>
                    <a:pt x="302243" y="185996"/>
                  </a:cubicBezTo>
                  <a:close/>
                  <a:moveTo>
                    <a:pt x="257365" y="139578"/>
                  </a:moveTo>
                  <a:lnTo>
                    <a:pt x="261074" y="185996"/>
                  </a:lnTo>
                  <a:lnTo>
                    <a:pt x="250414" y="185996"/>
                  </a:lnTo>
                  <a:lnTo>
                    <a:pt x="254116" y="139595"/>
                  </a:lnTo>
                  <a:cubicBezTo>
                    <a:pt x="254663" y="139578"/>
                    <a:pt x="255197" y="139497"/>
                    <a:pt x="255744" y="139497"/>
                  </a:cubicBezTo>
                  <a:cubicBezTo>
                    <a:pt x="256290" y="139497"/>
                    <a:pt x="256825" y="139561"/>
                    <a:pt x="257365" y="139578"/>
                  </a:cubicBezTo>
                  <a:close/>
                  <a:moveTo>
                    <a:pt x="238748" y="185996"/>
                  </a:moveTo>
                  <a:lnTo>
                    <a:pt x="230733" y="185996"/>
                  </a:lnTo>
                  <a:cubicBezTo>
                    <a:pt x="228629" y="175661"/>
                    <a:pt x="224613" y="166036"/>
                    <a:pt x="219196" y="157375"/>
                  </a:cubicBezTo>
                  <a:cubicBezTo>
                    <a:pt x="225153" y="149773"/>
                    <a:pt x="233221" y="144309"/>
                    <a:pt x="242294" y="141566"/>
                  </a:cubicBezTo>
                  <a:close/>
                  <a:moveTo>
                    <a:pt x="255744" y="81373"/>
                  </a:moveTo>
                  <a:cubicBezTo>
                    <a:pt x="268566" y="81373"/>
                    <a:pt x="278993" y="91800"/>
                    <a:pt x="278993" y="104622"/>
                  </a:cubicBezTo>
                  <a:cubicBezTo>
                    <a:pt x="278993" y="117445"/>
                    <a:pt x="268566" y="127872"/>
                    <a:pt x="255744" y="127872"/>
                  </a:cubicBezTo>
                  <a:cubicBezTo>
                    <a:pt x="242922" y="127872"/>
                    <a:pt x="232494" y="117445"/>
                    <a:pt x="232494" y="104622"/>
                  </a:cubicBezTo>
                  <a:cubicBezTo>
                    <a:pt x="232494" y="91800"/>
                    <a:pt x="242922" y="81373"/>
                    <a:pt x="255744" y="81373"/>
                  </a:cubicBezTo>
                  <a:close/>
                  <a:moveTo>
                    <a:pt x="220870" y="104622"/>
                  </a:moveTo>
                  <a:cubicBezTo>
                    <a:pt x="220870" y="115742"/>
                    <a:pt x="226118" y="125634"/>
                    <a:pt x="234244" y="132028"/>
                  </a:cubicBezTo>
                  <a:cubicBezTo>
                    <a:pt x="225828" y="135381"/>
                    <a:pt x="218242" y="140659"/>
                    <a:pt x="212157" y="147564"/>
                  </a:cubicBezTo>
                  <a:cubicBezTo>
                    <a:pt x="202253" y="135736"/>
                    <a:pt x="189250" y="126634"/>
                    <a:pt x="174441" y="121362"/>
                  </a:cubicBezTo>
                  <a:cubicBezTo>
                    <a:pt x="174818" y="112074"/>
                    <a:pt x="182433" y="104622"/>
                    <a:pt x="191808" y="104622"/>
                  </a:cubicBezTo>
                  <a:close/>
                  <a:moveTo>
                    <a:pt x="127872" y="34874"/>
                  </a:moveTo>
                  <a:lnTo>
                    <a:pt x="156934" y="34874"/>
                  </a:lnTo>
                  <a:cubicBezTo>
                    <a:pt x="166547" y="34874"/>
                    <a:pt x="174371" y="42698"/>
                    <a:pt x="174371" y="52311"/>
                  </a:cubicBezTo>
                  <a:lnTo>
                    <a:pt x="174371" y="98961"/>
                  </a:lnTo>
                  <a:cubicBezTo>
                    <a:pt x="168361" y="103512"/>
                    <a:pt x="164228" y="110290"/>
                    <a:pt x="163147" y="118101"/>
                  </a:cubicBezTo>
                  <a:cubicBezTo>
                    <a:pt x="159235" y="117282"/>
                    <a:pt x="155207" y="116817"/>
                    <a:pt x="151121" y="116549"/>
                  </a:cubicBezTo>
                  <a:lnTo>
                    <a:pt x="151121" y="116247"/>
                  </a:lnTo>
                  <a:cubicBezTo>
                    <a:pt x="151121" y="91795"/>
                    <a:pt x="135916" y="70858"/>
                    <a:pt x="114480" y="62291"/>
                  </a:cubicBezTo>
                  <a:cubicBezTo>
                    <a:pt x="122618" y="55897"/>
                    <a:pt x="127872" y="45999"/>
                    <a:pt x="127872" y="34874"/>
                  </a:cubicBezTo>
                  <a:close/>
                  <a:moveTo>
                    <a:pt x="46499" y="116247"/>
                  </a:moveTo>
                  <a:cubicBezTo>
                    <a:pt x="46499" y="95282"/>
                    <a:pt x="60454" y="77531"/>
                    <a:pt x="79560" y="71748"/>
                  </a:cubicBezTo>
                  <a:lnTo>
                    <a:pt x="76002" y="116247"/>
                  </a:lnTo>
                  <a:close/>
                  <a:moveTo>
                    <a:pt x="91376" y="69830"/>
                  </a:moveTo>
                  <a:cubicBezTo>
                    <a:pt x="91917" y="69812"/>
                    <a:pt x="92451" y="69748"/>
                    <a:pt x="92998" y="69748"/>
                  </a:cubicBezTo>
                  <a:cubicBezTo>
                    <a:pt x="93544" y="69748"/>
                    <a:pt x="94079" y="69812"/>
                    <a:pt x="94619" y="69830"/>
                  </a:cubicBezTo>
                  <a:lnTo>
                    <a:pt x="98328" y="116247"/>
                  </a:lnTo>
                  <a:lnTo>
                    <a:pt x="87668" y="116247"/>
                  </a:lnTo>
                  <a:close/>
                  <a:moveTo>
                    <a:pt x="106436" y="71748"/>
                  </a:moveTo>
                  <a:cubicBezTo>
                    <a:pt x="125541" y="77531"/>
                    <a:pt x="139497" y="95282"/>
                    <a:pt x="139497" y="116247"/>
                  </a:cubicBezTo>
                  <a:lnTo>
                    <a:pt x="109993" y="116247"/>
                  </a:lnTo>
                  <a:close/>
                  <a:moveTo>
                    <a:pt x="92998" y="11625"/>
                  </a:moveTo>
                  <a:cubicBezTo>
                    <a:pt x="105820" y="11625"/>
                    <a:pt x="116247" y="22052"/>
                    <a:pt x="116247" y="34874"/>
                  </a:cubicBezTo>
                  <a:cubicBezTo>
                    <a:pt x="116247" y="47696"/>
                    <a:pt x="105820" y="58124"/>
                    <a:pt x="92998" y="58124"/>
                  </a:cubicBezTo>
                  <a:cubicBezTo>
                    <a:pt x="80176" y="58124"/>
                    <a:pt x="69748" y="47696"/>
                    <a:pt x="69748" y="34874"/>
                  </a:cubicBezTo>
                  <a:cubicBezTo>
                    <a:pt x="69748" y="22052"/>
                    <a:pt x="80176" y="11625"/>
                    <a:pt x="92998" y="11625"/>
                  </a:cubicBezTo>
                  <a:close/>
                  <a:moveTo>
                    <a:pt x="11625" y="122060"/>
                  </a:moveTo>
                  <a:lnTo>
                    <a:pt x="11625" y="52311"/>
                  </a:lnTo>
                  <a:cubicBezTo>
                    <a:pt x="11625" y="42698"/>
                    <a:pt x="19448" y="34874"/>
                    <a:pt x="29062" y="34874"/>
                  </a:cubicBezTo>
                  <a:lnTo>
                    <a:pt x="58124" y="34874"/>
                  </a:lnTo>
                  <a:cubicBezTo>
                    <a:pt x="58124" y="45999"/>
                    <a:pt x="63378" y="55897"/>
                    <a:pt x="71515" y="62291"/>
                  </a:cubicBezTo>
                  <a:cubicBezTo>
                    <a:pt x="50079" y="70858"/>
                    <a:pt x="34874" y="91795"/>
                    <a:pt x="34874" y="116247"/>
                  </a:cubicBezTo>
                  <a:lnTo>
                    <a:pt x="34874" y="127872"/>
                  </a:lnTo>
                  <a:lnTo>
                    <a:pt x="102001" y="127872"/>
                  </a:lnTo>
                  <a:cubicBezTo>
                    <a:pt x="96305" y="131150"/>
                    <a:pt x="91033" y="135062"/>
                    <a:pt x="86238" y="139497"/>
                  </a:cubicBezTo>
                  <a:lnTo>
                    <a:pt x="29062" y="139497"/>
                  </a:lnTo>
                  <a:cubicBezTo>
                    <a:pt x="19448" y="139497"/>
                    <a:pt x="11625" y="131673"/>
                    <a:pt x="11625" y="122060"/>
                  </a:cubicBezTo>
                  <a:close/>
                  <a:moveTo>
                    <a:pt x="36786" y="332804"/>
                  </a:moveTo>
                  <a:cubicBezTo>
                    <a:pt x="34002" y="335582"/>
                    <a:pt x="30300" y="337117"/>
                    <a:pt x="26365" y="337117"/>
                  </a:cubicBezTo>
                  <a:cubicBezTo>
                    <a:pt x="18239" y="337117"/>
                    <a:pt x="11625" y="330502"/>
                    <a:pt x="11625" y="322383"/>
                  </a:cubicBezTo>
                  <a:cubicBezTo>
                    <a:pt x="11625" y="318448"/>
                    <a:pt x="13159" y="314751"/>
                    <a:pt x="15943" y="311961"/>
                  </a:cubicBezTo>
                  <a:lnTo>
                    <a:pt x="58124" y="269775"/>
                  </a:lnTo>
                  <a:lnTo>
                    <a:pt x="78967" y="290618"/>
                  </a:lnTo>
                  <a:close/>
                  <a:moveTo>
                    <a:pt x="81373" y="276587"/>
                  </a:moveTo>
                  <a:lnTo>
                    <a:pt x="72155" y="267369"/>
                  </a:lnTo>
                  <a:lnTo>
                    <a:pt x="79298" y="260225"/>
                  </a:lnTo>
                  <a:cubicBezTo>
                    <a:pt x="82140" y="263521"/>
                    <a:pt x="85221" y="266601"/>
                    <a:pt x="88516" y="269444"/>
                  </a:cubicBezTo>
                  <a:close/>
                  <a:moveTo>
                    <a:pt x="145309" y="278993"/>
                  </a:moveTo>
                  <a:cubicBezTo>
                    <a:pt x="103646" y="278993"/>
                    <a:pt x="69748" y="245096"/>
                    <a:pt x="69748" y="203433"/>
                  </a:cubicBezTo>
                  <a:cubicBezTo>
                    <a:pt x="69748" y="161770"/>
                    <a:pt x="103646" y="127872"/>
                    <a:pt x="145309" y="127872"/>
                  </a:cubicBezTo>
                  <a:cubicBezTo>
                    <a:pt x="186972" y="127872"/>
                    <a:pt x="220870" y="161770"/>
                    <a:pt x="220870" y="203433"/>
                  </a:cubicBezTo>
                  <a:cubicBezTo>
                    <a:pt x="220870" y="245096"/>
                    <a:pt x="186972" y="278993"/>
                    <a:pt x="145309" y="278993"/>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09" name="Google Shape;209;p5"/>
            <p:cNvSpPr/>
            <p:nvPr/>
          </p:nvSpPr>
          <p:spPr>
            <a:xfrm>
              <a:off x="4612687" y="3504561"/>
              <a:ext cx="139496" cy="104622"/>
            </a:xfrm>
            <a:custGeom>
              <a:rect b="b" l="l" r="r" t="t"/>
              <a:pathLst>
                <a:path extrusionOk="0" h="104622" w="139496">
                  <a:moveTo>
                    <a:pt x="122060" y="0"/>
                  </a:moveTo>
                  <a:lnTo>
                    <a:pt x="17437" y="0"/>
                  </a:lnTo>
                  <a:cubicBezTo>
                    <a:pt x="7823" y="0"/>
                    <a:pt x="0" y="7823"/>
                    <a:pt x="0" y="17437"/>
                  </a:cubicBezTo>
                  <a:lnTo>
                    <a:pt x="0" y="87185"/>
                  </a:lnTo>
                  <a:cubicBezTo>
                    <a:pt x="0" y="96799"/>
                    <a:pt x="7823" y="104622"/>
                    <a:pt x="17437" y="104622"/>
                  </a:cubicBezTo>
                  <a:lnTo>
                    <a:pt x="122060" y="104622"/>
                  </a:lnTo>
                  <a:cubicBezTo>
                    <a:pt x="131673" y="104622"/>
                    <a:pt x="139497" y="96799"/>
                    <a:pt x="139497" y="87185"/>
                  </a:cubicBezTo>
                  <a:lnTo>
                    <a:pt x="139497" y="17437"/>
                  </a:lnTo>
                  <a:cubicBezTo>
                    <a:pt x="139497" y="7823"/>
                    <a:pt x="131673" y="0"/>
                    <a:pt x="122060" y="0"/>
                  </a:cubicBezTo>
                  <a:close/>
                  <a:moveTo>
                    <a:pt x="127872" y="87185"/>
                  </a:moveTo>
                  <a:cubicBezTo>
                    <a:pt x="127872" y="90394"/>
                    <a:pt x="125262" y="92998"/>
                    <a:pt x="122060" y="92998"/>
                  </a:cubicBezTo>
                  <a:lnTo>
                    <a:pt x="17437" y="92998"/>
                  </a:lnTo>
                  <a:cubicBezTo>
                    <a:pt x="14234" y="92998"/>
                    <a:pt x="11625" y="90394"/>
                    <a:pt x="11625" y="87185"/>
                  </a:cubicBezTo>
                  <a:lnTo>
                    <a:pt x="11625" y="17437"/>
                  </a:lnTo>
                  <a:cubicBezTo>
                    <a:pt x="11625" y="14229"/>
                    <a:pt x="14234" y="11625"/>
                    <a:pt x="17437" y="11625"/>
                  </a:cubicBezTo>
                  <a:lnTo>
                    <a:pt x="122060" y="11625"/>
                  </a:lnTo>
                  <a:cubicBezTo>
                    <a:pt x="125262" y="11625"/>
                    <a:pt x="127872" y="14229"/>
                    <a:pt x="127872" y="17437"/>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10" name="Google Shape;210;p5"/>
            <p:cNvSpPr/>
            <p:nvPr/>
          </p:nvSpPr>
          <p:spPr>
            <a:xfrm>
              <a:off x="4635936" y="3527810"/>
              <a:ext cx="92997" cy="58123"/>
            </a:xfrm>
            <a:custGeom>
              <a:rect b="b" l="l" r="r" t="t"/>
              <a:pathLst>
                <a:path extrusionOk="0" h="58123" w="92997">
                  <a:moveTo>
                    <a:pt x="81373" y="11625"/>
                  </a:moveTo>
                  <a:lnTo>
                    <a:pt x="69748" y="11625"/>
                  </a:lnTo>
                  <a:lnTo>
                    <a:pt x="69748" y="46499"/>
                  </a:lnTo>
                  <a:lnTo>
                    <a:pt x="58124" y="46499"/>
                  </a:lnTo>
                  <a:lnTo>
                    <a:pt x="58124" y="23249"/>
                  </a:lnTo>
                  <a:lnTo>
                    <a:pt x="46499" y="23249"/>
                  </a:lnTo>
                  <a:lnTo>
                    <a:pt x="46499" y="46499"/>
                  </a:lnTo>
                  <a:lnTo>
                    <a:pt x="34874" y="46499"/>
                  </a:lnTo>
                  <a:lnTo>
                    <a:pt x="34874" y="34874"/>
                  </a:lnTo>
                  <a:lnTo>
                    <a:pt x="23249" y="34874"/>
                  </a:lnTo>
                  <a:lnTo>
                    <a:pt x="23249" y="46499"/>
                  </a:lnTo>
                  <a:lnTo>
                    <a:pt x="11625" y="46499"/>
                  </a:lnTo>
                  <a:lnTo>
                    <a:pt x="11625" y="0"/>
                  </a:lnTo>
                  <a:lnTo>
                    <a:pt x="0" y="0"/>
                  </a:lnTo>
                  <a:lnTo>
                    <a:pt x="0" y="58124"/>
                  </a:lnTo>
                  <a:lnTo>
                    <a:pt x="92998" y="58124"/>
                  </a:lnTo>
                  <a:lnTo>
                    <a:pt x="92998" y="46499"/>
                  </a:lnTo>
                  <a:lnTo>
                    <a:pt x="81373" y="46499"/>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11" name="Google Shape;211;p5"/>
            <p:cNvSpPr/>
            <p:nvPr/>
          </p:nvSpPr>
          <p:spPr>
            <a:xfrm>
              <a:off x="4705684" y="3365064"/>
              <a:ext cx="11624" cy="11624"/>
            </a:xfrm>
            <a:custGeom>
              <a:rect b="b" l="l" r="r" t="t"/>
              <a:pathLst>
                <a:path extrusionOk="0" h="11624" w="11624">
                  <a:moveTo>
                    <a:pt x="0" y="0"/>
                  </a:moveTo>
                  <a:lnTo>
                    <a:pt x="11625" y="0"/>
                  </a:lnTo>
                  <a:lnTo>
                    <a:pt x="11625" y="11625"/>
                  </a:lnTo>
                  <a:lnTo>
                    <a:pt x="0" y="11625"/>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12" name="Google Shape;212;p5"/>
            <p:cNvSpPr/>
            <p:nvPr/>
          </p:nvSpPr>
          <p:spPr>
            <a:xfrm>
              <a:off x="4705684" y="3388313"/>
              <a:ext cx="11624" cy="11624"/>
            </a:xfrm>
            <a:custGeom>
              <a:rect b="b" l="l" r="r" t="t"/>
              <a:pathLst>
                <a:path extrusionOk="0" h="11624" w="11624">
                  <a:moveTo>
                    <a:pt x="0" y="0"/>
                  </a:moveTo>
                  <a:lnTo>
                    <a:pt x="11625" y="0"/>
                  </a:lnTo>
                  <a:lnTo>
                    <a:pt x="11625" y="11625"/>
                  </a:lnTo>
                  <a:lnTo>
                    <a:pt x="0" y="11625"/>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13" name="Google Shape;213;p5"/>
            <p:cNvSpPr/>
            <p:nvPr/>
          </p:nvSpPr>
          <p:spPr>
            <a:xfrm>
              <a:off x="4415066" y="3295316"/>
              <a:ext cx="11624" cy="11624"/>
            </a:xfrm>
            <a:custGeom>
              <a:rect b="b" l="l" r="r" t="t"/>
              <a:pathLst>
                <a:path extrusionOk="0" h="11624" w="11624">
                  <a:moveTo>
                    <a:pt x="0" y="0"/>
                  </a:moveTo>
                  <a:lnTo>
                    <a:pt x="11625" y="0"/>
                  </a:lnTo>
                  <a:lnTo>
                    <a:pt x="11625" y="11625"/>
                  </a:lnTo>
                  <a:lnTo>
                    <a:pt x="0" y="11625"/>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14" name="Google Shape;214;p5"/>
            <p:cNvSpPr/>
            <p:nvPr/>
          </p:nvSpPr>
          <p:spPr>
            <a:xfrm>
              <a:off x="4415066" y="3318565"/>
              <a:ext cx="11624" cy="11624"/>
            </a:xfrm>
            <a:custGeom>
              <a:rect b="b" l="l" r="r" t="t"/>
              <a:pathLst>
                <a:path extrusionOk="0" h="11624" w="11624">
                  <a:moveTo>
                    <a:pt x="0" y="0"/>
                  </a:moveTo>
                  <a:lnTo>
                    <a:pt x="11625" y="0"/>
                  </a:lnTo>
                  <a:lnTo>
                    <a:pt x="11625" y="11625"/>
                  </a:lnTo>
                  <a:lnTo>
                    <a:pt x="0" y="11625"/>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grpSp>
      <p:sp>
        <p:nvSpPr>
          <p:cNvPr id="215" name="Google Shape;215;p5"/>
          <p:cNvSpPr/>
          <p:nvPr/>
        </p:nvSpPr>
        <p:spPr>
          <a:xfrm>
            <a:off x="4365140" y="1447664"/>
            <a:ext cx="3719700" cy="7080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2000">
                <a:solidFill>
                  <a:schemeClr val="lt1"/>
                </a:solidFill>
                <a:latin typeface="Arial"/>
                <a:ea typeface="Arial"/>
                <a:cs typeface="Arial"/>
                <a:sym typeface="Arial"/>
              </a:rPr>
              <a:t>Virtualized Policy Management Environment (VPME)</a:t>
            </a:r>
            <a:endParaRPr/>
          </a:p>
        </p:txBody>
      </p:sp>
      <p:sp>
        <p:nvSpPr>
          <p:cNvPr id="216" name="Google Shape;216;p5"/>
          <p:cNvSpPr/>
          <p:nvPr/>
        </p:nvSpPr>
        <p:spPr>
          <a:xfrm>
            <a:off x="4693315" y="5626676"/>
            <a:ext cx="2949782"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i="1" lang="it-IT" sz="1800">
                <a:solidFill>
                  <a:schemeClr val="lt1"/>
                </a:solidFill>
                <a:latin typeface="Arial"/>
                <a:ea typeface="Arial"/>
                <a:cs typeface="Arial"/>
                <a:sym typeface="Arial"/>
              </a:rPr>
              <a:t>CLOUD AND HPC RESOURCES</a:t>
            </a:r>
            <a:endParaRPr i="1" sz="1400">
              <a:solidFill>
                <a:schemeClr val="lt1"/>
              </a:solidFill>
              <a:latin typeface="Arial"/>
              <a:ea typeface="Arial"/>
              <a:cs typeface="Arial"/>
              <a:sym typeface="Arial"/>
            </a:endParaRPr>
          </a:p>
        </p:txBody>
      </p:sp>
      <p:sp>
        <p:nvSpPr>
          <p:cNvPr id="217" name="Google Shape;217;p5"/>
          <p:cNvSpPr/>
          <p:nvPr/>
        </p:nvSpPr>
        <p:spPr>
          <a:xfrm>
            <a:off x="1437338" y="2488425"/>
            <a:ext cx="2169939" cy="110298"/>
          </a:xfrm>
          <a:prstGeom prst="roundRect">
            <a:avLst>
              <a:gd fmla="val 50000" name="adj"/>
            </a:avLst>
          </a:prstGeom>
          <a:solidFill>
            <a:srgbClr val="CED218"/>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rial"/>
              <a:ea typeface="Arial"/>
              <a:cs typeface="Arial"/>
              <a:sym typeface="Arial"/>
            </a:endParaRPr>
          </a:p>
        </p:txBody>
      </p:sp>
      <p:sp>
        <p:nvSpPr>
          <p:cNvPr id="218" name="Google Shape;218;p5"/>
          <p:cNvSpPr/>
          <p:nvPr/>
        </p:nvSpPr>
        <p:spPr>
          <a:xfrm>
            <a:off x="1588317" y="2621669"/>
            <a:ext cx="1867981" cy="96011"/>
          </a:xfrm>
          <a:prstGeom prst="roundRect">
            <a:avLst>
              <a:gd fmla="val 50000" name="adj"/>
            </a:avLst>
          </a:prstGeom>
          <a:solidFill>
            <a:srgbClr val="CED218"/>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rial"/>
              <a:ea typeface="Arial"/>
              <a:cs typeface="Arial"/>
              <a:sym typeface="Arial"/>
            </a:endParaRPr>
          </a:p>
        </p:txBody>
      </p:sp>
      <p:sp>
        <p:nvSpPr>
          <p:cNvPr id="219" name="Google Shape;219;p5"/>
          <p:cNvSpPr/>
          <p:nvPr/>
        </p:nvSpPr>
        <p:spPr>
          <a:xfrm>
            <a:off x="1760399" y="2756228"/>
            <a:ext cx="1518936" cy="2678544"/>
          </a:xfrm>
          <a:prstGeom prst="rect">
            <a:avLst/>
          </a:prstGeom>
          <a:solidFill>
            <a:srgbClr val="CED218"/>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rial"/>
              <a:ea typeface="Arial"/>
              <a:cs typeface="Arial"/>
              <a:sym typeface="Arial"/>
            </a:endParaRPr>
          </a:p>
        </p:txBody>
      </p:sp>
      <p:sp>
        <p:nvSpPr>
          <p:cNvPr id="220" name="Google Shape;220;p5"/>
          <p:cNvSpPr/>
          <p:nvPr/>
        </p:nvSpPr>
        <p:spPr>
          <a:xfrm rot="10800000">
            <a:off x="1659381" y="5489461"/>
            <a:ext cx="1725851" cy="66346"/>
          </a:xfrm>
          <a:prstGeom prst="roundRect">
            <a:avLst>
              <a:gd fmla="val 50000" name="adj"/>
            </a:avLst>
          </a:prstGeom>
          <a:solidFill>
            <a:srgbClr val="CED218"/>
          </a:solid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rial"/>
              <a:ea typeface="Arial"/>
              <a:cs typeface="Arial"/>
              <a:sym typeface="Arial"/>
            </a:endParaRPr>
          </a:p>
        </p:txBody>
      </p:sp>
      <p:sp>
        <p:nvSpPr>
          <p:cNvPr id="221" name="Google Shape;221;p5"/>
          <p:cNvSpPr txBox="1"/>
          <p:nvPr/>
        </p:nvSpPr>
        <p:spPr>
          <a:xfrm>
            <a:off x="1778636" y="3942534"/>
            <a:ext cx="1482462" cy="83099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it-IT" sz="1200">
                <a:solidFill>
                  <a:schemeClr val="lt1"/>
                </a:solidFill>
                <a:latin typeface="Arial"/>
                <a:ea typeface="Arial"/>
                <a:cs typeface="Arial"/>
                <a:sym typeface="Arial"/>
              </a:rPr>
              <a:t>Machine Learning</a:t>
            </a:r>
            <a:endParaRPr/>
          </a:p>
          <a:p>
            <a:pPr indent="0" lvl="0" marL="0" marR="0" rtl="0" algn="ctr">
              <a:spcBef>
                <a:spcPts val="0"/>
              </a:spcBef>
              <a:spcAft>
                <a:spcPts val="0"/>
              </a:spcAft>
              <a:buNone/>
            </a:pPr>
            <a:r>
              <a:rPr lang="it-IT" sz="1200">
                <a:solidFill>
                  <a:schemeClr val="lt1"/>
                </a:solidFill>
                <a:latin typeface="Arial"/>
                <a:ea typeface="Arial"/>
                <a:cs typeface="Arial"/>
                <a:sym typeface="Arial"/>
              </a:rPr>
              <a:t>Deep Learning</a:t>
            </a:r>
            <a:endParaRPr/>
          </a:p>
          <a:p>
            <a:pPr indent="0" lvl="0" marL="0" marR="0" rtl="0" algn="ctr">
              <a:spcBef>
                <a:spcPts val="0"/>
              </a:spcBef>
              <a:spcAft>
                <a:spcPts val="0"/>
              </a:spcAft>
              <a:buNone/>
            </a:pPr>
            <a:r>
              <a:rPr lang="it-IT" sz="1200">
                <a:solidFill>
                  <a:schemeClr val="lt1"/>
                </a:solidFill>
                <a:latin typeface="Arial"/>
                <a:ea typeface="Arial"/>
                <a:cs typeface="Arial"/>
                <a:sym typeface="Arial"/>
              </a:rPr>
              <a:t>Opinion Mining</a:t>
            </a:r>
            <a:endParaRPr/>
          </a:p>
          <a:p>
            <a:pPr indent="0" lvl="0" marL="0" marR="0" rtl="0" algn="ctr">
              <a:spcBef>
                <a:spcPts val="0"/>
              </a:spcBef>
              <a:spcAft>
                <a:spcPts val="0"/>
              </a:spcAft>
              <a:buNone/>
            </a:pPr>
            <a:r>
              <a:rPr lang="it-IT" sz="1200">
                <a:solidFill>
                  <a:schemeClr val="lt1"/>
                </a:solidFill>
                <a:latin typeface="Arial"/>
                <a:ea typeface="Arial"/>
                <a:cs typeface="Arial"/>
                <a:sym typeface="Arial"/>
              </a:rPr>
              <a:t>Sentiment Analysis</a:t>
            </a:r>
            <a:endParaRPr/>
          </a:p>
        </p:txBody>
      </p:sp>
      <p:sp>
        <p:nvSpPr>
          <p:cNvPr id="222" name="Google Shape;222;p5"/>
          <p:cNvSpPr/>
          <p:nvPr/>
        </p:nvSpPr>
        <p:spPr>
          <a:xfrm>
            <a:off x="1832208" y="3550453"/>
            <a:ext cx="1371738" cy="338554"/>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it-IT" sz="1600">
                <a:solidFill>
                  <a:schemeClr val="lt1"/>
                </a:solidFill>
                <a:latin typeface="Arial"/>
                <a:ea typeface="Arial"/>
                <a:cs typeface="Arial"/>
                <a:sym typeface="Arial"/>
              </a:rPr>
              <a:t>AI TOOLS</a:t>
            </a:r>
            <a:endParaRPr/>
          </a:p>
        </p:txBody>
      </p:sp>
      <p:grpSp>
        <p:nvGrpSpPr>
          <p:cNvPr id="223" name="Google Shape;223;p5"/>
          <p:cNvGrpSpPr/>
          <p:nvPr/>
        </p:nvGrpSpPr>
        <p:grpSpPr>
          <a:xfrm>
            <a:off x="2331574" y="2894551"/>
            <a:ext cx="376583" cy="379882"/>
            <a:chOff x="4373798" y="3227326"/>
            <a:chExt cx="396402" cy="399874"/>
          </a:xfrm>
        </p:grpSpPr>
        <p:sp>
          <p:nvSpPr>
            <p:cNvPr id="224" name="Google Shape;224;p5"/>
            <p:cNvSpPr/>
            <p:nvPr/>
          </p:nvSpPr>
          <p:spPr>
            <a:xfrm>
              <a:off x="4482489" y="3563265"/>
              <a:ext cx="12787" cy="12787"/>
            </a:xfrm>
            <a:custGeom>
              <a:rect b="b" l="l" r="r" t="t"/>
              <a:pathLst>
                <a:path extrusionOk="0" h="12787" w="12787">
                  <a:moveTo>
                    <a:pt x="0" y="0"/>
                  </a:moveTo>
                  <a:lnTo>
                    <a:pt x="12787" y="0"/>
                  </a:lnTo>
                  <a:lnTo>
                    <a:pt x="12787" y="12787"/>
                  </a:lnTo>
                  <a:lnTo>
                    <a:pt x="0" y="12787"/>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25" name="Google Shape;225;p5"/>
            <p:cNvSpPr/>
            <p:nvPr/>
          </p:nvSpPr>
          <p:spPr>
            <a:xfrm>
              <a:off x="4482489" y="3588839"/>
              <a:ext cx="12787" cy="12787"/>
            </a:xfrm>
            <a:custGeom>
              <a:rect b="b" l="l" r="r" t="t"/>
              <a:pathLst>
                <a:path extrusionOk="0" h="12787" w="12787">
                  <a:moveTo>
                    <a:pt x="0" y="0"/>
                  </a:moveTo>
                  <a:lnTo>
                    <a:pt x="12787" y="0"/>
                  </a:lnTo>
                  <a:lnTo>
                    <a:pt x="12787" y="12787"/>
                  </a:lnTo>
                  <a:lnTo>
                    <a:pt x="0" y="12787"/>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26" name="Google Shape;226;p5"/>
            <p:cNvSpPr/>
            <p:nvPr/>
          </p:nvSpPr>
          <p:spPr>
            <a:xfrm>
              <a:off x="4373798" y="3227326"/>
              <a:ext cx="396402" cy="399874"/>
            </a:xfrm>
            <a:custGeom>
              <a:rect b="b" l="l" r="r" t="t"/>
              <a:pathLst>
                <a:path extrusionOk="0" h="399874" w="396402">
                  <a:moveTo>
                    <a:pt x="368802" y="80195"/>
                  </a:moveTo>
                  <a:cubicBezTo>
                    <a:pt x="363853" y="58156"/>
                    <a:pt x="349960" y="38956"/>
                    <a:pt x="330005" y="27365"/>
                  </a:cubicBezTo>
                  <a:cubicBezTo>
                    <a:pt x="328094" y="19270"/>
                    <a:pt x="324078" y="11611"/>
                    <a:pt x="317806" y="5339"/>
                  </a:cubicBezTo>
                  <a:lnTo>
                    <a:pt x="312468" y="0"/>
                  </a:lnTo>
                  <a:lnTo>
                    <a:pt x="300237" y="17128"/>
                  </a:lnTo>
                  <a:cubicBezTo>
                    <a:pt x="296484" y="16611"/>
                    <a:pt x="292692" y="16259"/>
                    <a:pt x="288888" y="16259"/>
                  </a:cubicBezTo>
                  <a:cubicBezTo>
                    <a:pt x="276721" y="16259"/>
                    <a:pt x="265558" y="22371"/>
                    <a:pt x="259036" y="32601"/>
                  </a:cubicBezTo>
                  <a:cubicBezTo>
                    <a:pt x="253365" y="41494"/>
                    <a:pt x="250316" y="49953"/>
                    <a:pt x="249638" y="57856"/>
                  </a:cubicBezTo>
                  <a:cubicBezTo>
                    <a:pt x="246825" y="60598"/>
                    <a:pt x="244216" y="63591"/>
                    <a:pt x="241985" y="66935"/>
                  </a:cubicBezTo>
                  <a:lnTo>
                    <a:pt x="233142" y="80195"/>
                  </a:lnTo>
                  <a:lnTo>
                    <a:pt x="89510" y="80195"/>
                  </a:lnTo>
                  <a:lnTo>
                    <a:pt x="89510" y="145614"/>
                  </a:lnTo>
                  <a:cubicBezTo>
                    <a:pt x="63923" y="151451"/>
                    <a:pt x="44755" y="174341"/>
                    <a:pt x="44755" y="201673"/>
                  </a:cubicBezTo>
                  <a:cubicBezTo>
                    <a:pt x="44755" y="222523"/>
                    <a:pt x="55938" y="240764"/>
                    <a:pt x="72586" y="250859"/>
                  </a:cubicBezTo>
                  <a:cubicBezTo>
                    <a:pt x="30632" y="263621"/>
                    <a:pt x="0" y="302654"/>
                    <a:pt x="0" y="348726"/>
                  </a:cubicBezTo>
                  <a:lnTo>
                    <a:pt x="0" y="399875"/>
                  </a:lnTo>
                  <a:lnTo>
                    <a:pt x="191814" y="399875"/>
                  </a:lnTo>
                  <a:lnTo>
                    <a:pt x="204595" y="399875"/>
                  </a:lnTo>
                  <a:lnTo>
                    <a:pt x="396403" y="399875"/>
                  </a:lnTo>
                  <a:lnTo>
                    <a:pt x="396403" y="272003"/>
                  </a:lnTo>
                  <a:lnTo>
                    <a:pt x="396403" y="252822"/>
                  </a:lnTo>
                  <a:lnTo>
                    <a:pt x="396403" y="80195"/>
                  </a:lnTo>
                  <a:close/>
                  <a:moveTo>
                    <a:pt x="383616" y="92982"/>
                  </a:moveTo>
                  <a:lnTo>
                    <a:pt x="383616" y="227414"/>
                  </a:lnTo>
                  <a:cubicBezTo>
                    <a:pt x="379882" y="224588"/>
                    <a:pt x="375579" y="222471"/>
                    <a:pt x="370828" y="221506"/>
                  </a:cubicBezTo>
                  <a:lnTo>
                    <a:pt x="370828" y="98199"/>
                  </a:lnTo>
                  <a:cubicBezTo>
                    <a:pt x="370828" y="96447"/>
                    <a:pt x="370758" y="94708"/>
                    <a:pt x="370649" y="92982"/>
                  </a:cubicBezTo>
                  <a:close/>
                  <a:moveTo>
                    <a:pt x="364435" y="233641"/>
                  </a:moveTo>
                  <a:cubicBezTo>
                    <a:pt x="375010" y="233641"/>
                    <a:pt x="383616" y="242247"/>
                    <a:pt x="383616" y="252822"/>
                  </a:cubicBezTo>
                  <a:lnTo>
                    <a:pt x="383616" y="259215"/>
                  </a:lnTo>
                  <a:lnTo>
                    <a:pt x="204595" y="259215"/>
                  </a:lnTo>
                  <a:lnTo>
                    <a:pt x="204595" y="252822"/>
                  </a:lnTo>
                  <a:cubicBezTo>
                    <a:pt x="204595" y="242247"/>
                    <a:pt x="213201" y="233641"/>
                    <a:pt x="223776" y="233641"/>
                  </a:cubicBezTo>
                  <a:close/>
                  <a:moveTo>
                    <a:pt x="358041" y="98199"/>
                  </a:moveTo>
                  <a:lnTo>
                    <a:pt x="358041" y="220854"/>
                  </a:lnTo>
                  <a:lnTo>
                    <a:pt x="345254" y="220854"/>
                  </a:lnTo>
                  <a:lnTo>
                    <a:pt x="345254" y="98199"/>
                  </a:lnTo>
                  <a:cubicBezTo>
                    <a:pt x="345254" y="81857"/>
                    <a:pt x="338221" y="67158"/>
                    <a:pt x="327071" y="56852"/>
                  </a:cubicBezTo>
                  <a:cubicBezTo>
                    <a:pt x="329065" y="52491"/>
                    <a:pt x="330299" y="47952"/>
                    <a:pt x="330862" y="43349"/>
                  </a:cubicBezTo>
                  <a:cubicBezTo>
                    <a:pt x="347812" y="56315"/>
                    <a:pt x="358041" y="76423"/>
                    <a:pt x="358041" y="98199"/>
                  </a:cubicBezTo>
                  <a:close/>
                  <a:moveTo>
                    <a:pt x="313580" y="20453"/>
                  </a:moveTo>
                  <a:cubicBezTo>
                    <a:pt x="318919" y="29052"/>
                    <a:pt x="319942" y="39570"/>
                    <a:pt x="316477" y="49096"/>
                  </a:cubicBezTo>
                  <a:cubicBezTo>
                    <a:pt x="310780" y="45880"/>
                    <a:pt x="304463" y="43668"/>
                    <a:pt x="297762" y="42601"/>
                  </a:cubicBezTo>
                  <a:close/>
                  <a:moveTo>
                    <a:pt x="288888" y="29046"/>
                  </a:moveTo>
                  <a:cubicBezTo>
                    <a:pt x="289809" y="29046"/>
                    <a:pt x="290723" y="29136"/>
                    <a:pt x="291644" y="29174"/>
                  </a:cubicBezTo>
                  <a:lnTo>
                    <a:pt x="282316" y="42242"/>
                  </a:lnTo>
                  <a:cubicBezTo>
                    <a:pt x="276549" y="42914"/>
                    <a:pt x="271018" y="44531"/>
                    <a:pt x="265820" y="46871"/>
                  </a:cubicBezTo>
                  <a:cubicBezTo>
                    <a:pt x="266933" y="44461"/>
                    <a:pt x="268205" y="42006"/>
                    <a:pt x="269816" y="39480"/>
                  </a:cubicBezTo>
                  <a:cubicBezTo>
                    <a:pt x="273978" y="32940"/>
                    <a:pt x="281107" y="29046"/>
                    <a:pt x="288888" y="29046"/>
                  </a:cubicBezTo>
                  <a:close/>
                  <a:moveTo>
                    <a:pt x="252624" y="74025"/>
                  </a:moveTo>
                  <a:cubicBezTo>
                    <a:pt x="260718" y="61877"/>
                    <a:pt x="274279" y="54620"/>
                    <a:pt x="288888" y="54620"/>
                  </a:cubicBezTo>
                  <a:cubicBezTo>
                    <a:pt x="312915" y="54620"/>
                    <a:pt x="332467" y="74172"/>
                    <a:pt x="332467" y="98199"/>
                  </a:cubicBezTo>
                  <a:lnTo>
                    <a:pt x="332467" y="220854"/>
                  </a:lnTo>
                  <a:lnTo>
                    <a:pt x="236563" y="220854"/>
                  </a:lnTo>
                  <a:lnTo>
                    <a:pt x="236563" y="218661"/>
                  </a:lnTo>
                  <a:cubicBezTo>
                    <a:pt x="236563" y="197044"/>
                    <a:pt x="244977" y="176719"/>
                    <a:pt x="260264" y="161438"/>
                  </a:cubicBezTo>
                  <a:lnTo>
                    <a:pt x="262137" y="159565"/>
                  </a:lnTo>
                  <a:lnTo>
                    <a:pt x="262137" y="144131"/>
                  </a:lnTo>
                  <a:lnTo>
                    <a:pt x="274925" y="144131"/>
                  </a:lnTo>
                  <a:cubicBezTo>
                    <a:pt x="292552" y="144131"/>
                    <a:pt x="306893" y="129790"/>
                    <a:pt x="306893" y="112163"/>
                  </a:cubicBezTo>
                  <a:lnTo>
                    <a:pt x="306893" y="105769"/>
                  </a:lnTo>
                  <a:lnTo>
                    <a:pt x="294105" y="105769"/>
                  </a:lnTo>
                  <a:lnTo>
                    <a:pt x="294105" y="112163"/>
                  </a:lnTo>
                  <a:cubicBezTo>
                    <a:pt x="294105" y="122738"/>
                    <a:pt x="285500" y="131344"/>
                    <a:pt x="274925" y="131344"/>
                  </a:cubicBezTo>
                  <a:lnTo>
                    <a:pt x="253097" y="131344"/>
                  </a:lnTo>
                  <a:lnTo>
                    <a:pt x="243884" y="140557"/>
                  </a:lnTo>
                  <a:cubicBezTo>
                    <a:pt x="241576" y="142865"/>
                    <a:pt x="238519" y="144131"/>
                    <a:pt x="235259" y="144131"/>
                  </a:cubicBezTo>
                  <a:cubicBezTo>
                    <a:pt x="230611" y="144131"/>
                    <a:pt x="226436" y="141548"/>
                    <a:pt x="224358" y="137392"/>
                  </a:cubicBezTo>
                  <a:lnTo>
                    <a:pt x="218367" y="125410"/>
                  </a:lnTo>
                  <a:close/>
                  <a:moveTo>
                    <a:pt x="57542" y="201673"/>
                  </a:moveTo>
                  <a:cubicBezTo>
                    <a:pt x="57542" y="177000"/>
                    <a:pt x="77625" y="156918"/>
                    <a:pt x="102298" y="156918"/>
                  </a:cubicBezTo>
                  <a:cubicBezTo>
                    <a:pt x="126970" y="156918"/>
                    <a:pt x="147053" y="177000"/>
                    <a:pt x="147053" y="201673"/>
                  </a:cubicBezTo>
                  <a:cubicBezTo>
                    <a:pt x="147053" y="226346"/>
                    <a:pt x="126970" y="246428"/>
                    <a:pt x="102298" y="246428"/>
                  </a:cubicBezTo>
                  <a:cubicBezTo>
                    <a:pt x="77625" y="246428"/>
                    <a:pt x="57542" y="226346"/>
                    <a:pt x="57542" y="201673"/>
                  </a:cubicBezTo>
                  <a:close/>
                  <a:moveTo>
                    <a:pt x="102298" y="301324"/>
                  </a:moveTo>
                  <a:lnTo>
                    <a:pt x="90693" y="289719"/>
                  </a:lnTo>
                  <a:lnTo>
                    <a:pt x="96351" y="259516"/>
                  </a:lnTo>
                  <a:cubicBezTo>
                    <a:pt x="98327" y="259388"/>
                    <a:pt x="100290" y="259215"/>
                    <a:pt x="102298" y="259215"/>
                  </a:cubicBezTo>
                  <a:cubicBezTo>
                    <a:pt x="104305" y="259215"/>
                    <a:pt x="106268" y="259388"/>
                    <a:pt x="108237" y="259516"/>
                  </a:cubicBezTo>
                  <a:lnTo>
                    <a:pt x="113895" y="289719"/>
                  </a:lnTo>
                  <a:close/>
                  <a:moveTo>
                    <a:pt x="67318" y="266344"/>
                  </a:moveTo>
                  <a:cubicBezTo>
                    <a:pt x="72324" y="264209"/>
                    <a:pt x="77580" y="262566"/>
                    <a:pt x="83002" y="261364"/>
                  </a:cubicBezTo>
                  <a:lnTo>
                    <a:pt x="79741" y="278767"/>
                  </a:lnTo>
                  <a:close/>
                  <a:moveTo>
                    <a:pt x="124854" y="278767"/>
                  </a:moveTo>
                  <a:lnTo>
                    <a:pt x="121593" y="261364"/>
                  </a:lnTo>
                  <a:cubicBezTo>
                    <a:pt x="127015" y="262559"/>
                    <a:pt x="132271" y="264209"/>
                    <a:pt x="137277" y="266344"/>
                  </a:cubicBezTo>
                  <a:close/>
                  <a:moveTo>
                    <a:pt x="12787" y="348726"/>
                  </a:moveTo>
                  <a:cubicBezTo>
                    <a:pt x="12787" y="316547"/>
                    <a:pt x="29916" y="288364"/>
                    <a:pt x="55477" y="272584"/>
                  </a:cubicBezTo>
                  <a:lnTo>
                    <a:pt x="93257" y="310364"/>
                  </a:lnTo>
                  <a:lnTo>
                    <a:pt x="83117" y="320504"/>
                  </a:lnTo>
                  <a:lnTo>
                    <a:pt x="83117" y="387087"/>
                  </a:lnTo>
                  <a:lnTo>
                    <a:pt x="44755" y="387087"/>
                  </a:lnTo>
                  <a:lnTo>
                    <a:pt x="44755" y="310364"/>
                  </a:lnTo>
                  <a:lnTo>
                    <a:pt x="31968" y="310364"/>
                  </a:lnTo>
                  <a:lnTo>
                    <a:pt x="31968" y="387087"/>
                  </a:lnTo>
                  <a:lnTo>
                    <a:pt x="12787" y="387087"/>
                  </a:lnTo>
                  <a:close/>
                  <a:moveTo>
                    <a:pt x="191808" y="387087"/>
                  </a:moveTo>
                  <a:lnTo>
                    <a:pt x="172627" y="387087"/>
                  </a:lnTo>
                  <a:lnTo>
                    <a:pt x="172627" y="310364"/>
                  </a:lnTo>
                  <a:lnTo>
                    <a:pt x="159840" y="310364"/>
                  </a:lnTo>
                  <a:lnTo>
                    <a:pt x="159840" y="387087"/>
                  </a:lnTo>
                  <a:lnTo>
                    <a:pt x="95904" y="387087"/>
                  </a:lnTo>
                  <a:lnTo>
                    <a:pt x="95904" y="325798"/>
                  </a:lnTo>
                  <a:lnTo>
                    <a:pt x="149118" y="272584"/>
                  </a:lnTo>
                  <a:cubicBezTo>
                    <a:pt x="174679" y="288364"/>
                    <a:pt x="191808" y="316547"/>
                    <a:pt x="191808" y="348726"/>
                  </a:cubicBezTo>
                  <a:close/>
                  <a:moveTo>
                    <a:pt x="383616" y="387087"/>
                  </a:moveTo>
                  <a:lnTo>
                    <a:pt x="204595" y="387087"/>
                  </a:lnTo>
                  <a:lnTo>
                    <a:pt x="204595" y="348726"/>
                  </a:lnTo>
                  <a:cubicBezTo>
                    <a:pt x="204595" y="302654"/>
                    <a:pt x="173963" y="263621"/>
                    <a:pt x="132009" y="250859"/>
                  </a:cubicBezTo>
                  <a:cubicBezTo>
                    <a:pt x="148657" y="240764"/>
                    <a:pt x="159840" y="222523"/>
                    <a:pt x="159840" y="201673"/>
                  </a:cubicBezTo>
                  <a:cubicBezTo>
                    <a:pt x="159840" y="169942"/>
                    <a:pt x="134029" y="144131"/>
                    <a:pt x="102298" y="144131"/>
                  </a:cubicBezTo>
                  <a:lnTo>
                    <a:pt x="102298" y="92982"/>
                  </a:lnTo>
                  <a:lnTo>
                    <a:pt x="224613" y="92982"/>
                  </a:lnTo>
                  <a:lnTo>
                    <a:pt x="203604" y="124490"/>
                  </a:lnTo>
                  <a:lnTo>
                    <a:pt x="212913" y="143121"/>
                  </a:lnTo>
                  <a:cubicBezTo>
                    <a:pt x="217190" y="151630"/>
                    <a:pt x="225745" y="156918"/>
                    <a:pt x="235259" y="156918"/>
                  </a:cubicBezTo>
                  <a:cubicBezTo>
                    <a:pt x="240367" y="156918"/>
                    <a:pt x="245226" y="155371"/>
                    <a:pt x="249350" y="152538"/>
                  </a:cubicBezTo>
                  <a:lnTo>
                    <a:pt x="249350" y="154322"/>
                  </a:lnTo>
                  <a:cubicBezTo>
                    <a:pt x="232836" y="171783"/>
                    <a:pt x="223776" y="194525"/>
                    <a:pt x="223776" y="218661"/>
                  </a:cubicBezTo>
                  <a:lnTo>
                    <a:pt x="223776" y="220854"/>
                  </a:lnTo>
                  <a:cubicBezTo>
                    <a:pt x="206149" y="220854"/>
                    <a:pt x="191808" y="235195"/>
                    <a:pt x="191808" y="252822"/>
                  </a:cubicBezTo>
                  <a:lnTo>
                    <a:pt x="191808" y="272003"/>
                  </a:lnTo>
                  <a:lnTo>
                    <a:pt x="383616" y="272003"/>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27" name="Google Shape;227;p5"/>
            <p:cNvSpPr/>
            <p:nvPr/>
          </p:nvSpPr>
          <p:spPr>
            <a:xfrm>
              <a:off x="4635935" y="3307521"/>
              <a:ext cx="12787" cy="12787"/>
            </a:xfrm>
            <a:custGeom>
              <a:rect b="b" l="l" r="r" t="t"/>
              <a:pathLst>
                <a:path extrusionOk="0" h="12787" w="12787">
                  <a:moveTo>
                    <a:pt x="12787" y="6394"/>
                  </a:moveTo>
                  <a:cubicBezTo>
                    <a:pt x="12787" y="9925"/>
                    <a:pt x="9925" y="12787"/>
                    <a:pt x="6394" y="12787"/>
                  </a:cubicBezTo>
                  <a:cubicBezTo>
                    <a:pt x="2863" y="12787"/>
                    <a:pt x="0" y="9925"/>
                    <a:pt x="0" y="6394"/>
                  </a:cubicBezTo>
                  <a:cubicBezTo>
                    <a:pt x="0" y="2863"/>
                    <a:pt x="2863" y="0"/>
                    <a:pt x="6394" y="0"/>
                  </a:cubicBezTo>
                  <a:cubicBezTo>
                    <a:pt x="9925" y="0"/>
                    <a:pt x="12787" y="2863"/>
                    <a:pt x="12787" y="6394"/>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28" name="Google Shape;228;p5"/>
            <p:cNvSpPr/>
            <p:nvPr/>
          </p:nvSpPr>
          <p:spPr>
            <a:xfrm>
              <a:off x="4488883" y="3333096"/>
              <a:ext cx="12787" cy="12787"/>
            </a:xfrm>
            <a:custGeom>
              <a:rect b="b" l="l" r="r" t="t"/>
              <a:pathLst>
                <a:path extrusionOk="0" h="12787" w="12787">
                  <a:moveTo>
                    <a:pt x="0" y="0"/>
                  </a:moveTo>
                  <a:lnTo>
                    <a:pt x="12787" y="0"/>
                  </a:lnTo>
                  <a:lnTo>
                    <a:pt x="12787" y="12787"/>
                  </a:lnTo>
                  <a:lnTo>
                    <a:pt x="0" y="12787"/>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29" name="Google Shape;229;p5"/>
            <p:cNvSpPr/>
            <p:nvPr/>
          </p:nvSpPr>
          <p:spPr>
            <a:xfrm>
              <a:off x="4514457" y="3333096"/>
              <a:ext cx="12787" cy="12787"/>
            </a:xfrm>
            <a:custGeom>
              <a:rect b="b" l="l" r="r" t="t"/>
              <a:pathLst>
                <a:path extrusionOk="0" h="12787" w="12787">
                  <a:moveTo>
                    <a:pt x="0" y="0"/>
                  </a:moveTo>
                  <a:lnTo>
                    <a:pt x="12787" y="0"/>
                  </a:lnTo>
                  <a:lnTo>
                    <a:pt x="12787" y="12787"/>
                  </a:lnTo>
                  <a:lnTo>
                    <a:pt x="0" y="12787"/>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30" name="Google Shape;230;p5"/>
            <p:cNvSpPr/>
            <p:nvPr/>
          </p:nvSpPr>
          <p:spPr>
            <a:xfrm>
              <a:off x="4540032" y="3333096"/>
              <a:ext cx="12787" cy="12787"/>
            </a:xfrm>
            <a:custGeom>
              <a:rect b="b" l="l" r="r" t="t"/>
              <a:pathLst>
                <a:path extrusionOk="0" h="12787" w="12787">
                  <a:moveTo>
                    <a:pt x="0" y="0"/>
                  </a:moveTo>
                  <a:lnTo>
                    <a:pt x="12787" y="0"/>
                  </a:lnTo>
                  <a:lnTo>
                    <a:pt x="12787" y="12787"/>
                  </a:lnTo>
                  <a:lnTo>
                    <a:pt x="0" y="12787"/>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31" name="Google Shape;231;p5"/>
            <p:cNvSpPr/>
            <p:nvPr/>
          </p:nvSpPr>
          <p:spPr>
            <a:xfrm>
              <a:off x="4488883" y="3358670"/>
              <a:ext cx="63935" cy="12787"/>
            </a:xfrm>
            <a:custGeom>
              <a:rect b="b" l="l" r="r" t="t"/>
              <a:pathLst>
                <a:path extrusionOk="0" h="12787" w="63935">
                  <a:moveTo>
                    <a:pt x="0" y="0"/>
                  </a:moveTo>
                  <a:lnTo>
                    <a:pt x="63936" y="0"/>
                  </a:lnTo>
                  <a:lnTo>
                    <a:pt x="63936" y="12787"/>
                  </a:lnTo>
                  <a:lnTo>
                    <a:pt x="0" y="12787"/>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32" name="Google Shape;232;p5"/>
            <p:cNvSpPr/>
            <p:nvPr/>
          </p:nvSpPr>
          <p:spPr>
            <a:xfrm>
              <a:off x="4591180" y="3512116"/>
              <a:ext cx="153446" cy="89510"/>
            </a:xfrm>
            <a:custGeom>
              <a:rect b="b" l="l" r="r" t="t"/>
              <a:pathLst>
                <a:path extrusionOk="0" h="89510" w="153446">
                  <a:moveTo>
                    <a:pt x="153446" y="0"/>
                  </a:moveTo>
                  <a:lnTo>
                    <a:pt x="0" y="0"/>
                  </a:lnTo>
                  <a:lnTo>
                    <a:pt x="0" y="89510"/>
                  </a:lnTo>
                  <a:lnTo>
                    <a:pt x="153446" y="89510"/>
                  </a:lnTo>
                  <a:close/>
                  <a:moveTo>
                    <a:pt x="140659" y="76723"/>
                  </a:moveTo>
                  <a:lnTo>
                    <a:pt x="12787" y="76723"/>
                  </a:lnTo>
                  <a:lnTo>
                    <a:pt x="12787" y="12787"/>
                  </a:lnTo>
                  <a:lnTo>
                    <a:pt x="140659" y="12787"/>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33" name="Google Shape;233;p5"/>
            <p:cNvSpPr/>
            <p:nvPr/>
          </p:nvSpPr>
          <p:spPr>
            <a:xfrm>
              <a:off x="4616755" y="3537691"/>
              <a:ext cx="102297" cy="12787"/>
            </a:xfrm>
            <a:custGeom>
              <a:rect b="b" l="l" r="r" t="t"/>
              <a:pathLst>
                <a:path extrusionOk="0" h="12787" w="102297">
                  <a:moveTo>
                    <a:pt x="0" y="0"/>
                  </a:moveTo>
                  <a:lnTo>
                    <a:pt x="102298" y="0"/>
                  </a:lnTo>
                  <a:lnTo>
                    <a:pt x="102298" y="12787"/>
                  </a:lnTo>
                  <a:lnTo>
                    <a:pt x="0" y="12787"/>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234" name="Google Shape;234;p5"/>
            <p:cNvSpPr/>
            <p:nvPr/>
          </p:nvSpPr>
          <p:spPr>
            <a:xfrm>
              <a:off x="4616755" y="3563265"/>
              <a:ext cx="102297" cy="12787"/>
            </a:xfrm>
            <a:custGeom>
              <a:rect b="b" l="l" r="r" t="t"/>
              <a:pathLst>
                <a:path extrusionOk="0" h="12787" w="102297">
                  <a:moveTo>
                    <a:pt x="0" y="0"/>
                  </a:moveTo>
                  <a:lnTo>
                    <a:pt x="102298" y="0"/>
                  </a:lnTo>
                  <a:lnTo>
                    <a:pt x="102298" y="12787"/>
                  </a:lnTo>
                  <a:lnTo>
                    <a:pt x="0" y="12787"/>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grpSp>
      <p:pic>
        <p:nvPicPr>
          <p:cNvPr id="235" name="Google Shape;235;p5"/>
          <p:cNvPicPr preferRelativeResize="0"/>
          <p:nvPr/>
        </p:nvPicPr>
        <p:blipFill rotWithShape="1">
          <a:blip r:embed="rId3">
            <a:alphaModFix/>
          </a:blip>
          <a:srcRect b="0" l="0" r="0" t="0"/>
          <a:stretch/>
        </p:blipFill>
        <p:spPr>
          <a:xfrm>
            <a:off x="4661385" y="2835972"/>
            <a:ext cx="628346" cy="636799"/>
          </a:xfrm>
          <a:prstGeom prst="rect">
            <a:avLst/>
          </a:prstGeom>
          <a:noFill/>
          <a:ln>
            <a:noFill/>
          </a:ln>
        </p:spPr>
      </p:pic>
      <p:pic>
        <p:nvPicPr>
          <p:cNvPr id="236" name="Google Shape;236;p5"/>
          <p:cNvPicPr preferRelativeResize="0"/>
          <p:nvPr/>
        </p:nvPicPr>
        <p:blipFill rotWithShape="1">
          <a:blip r:embed="rId4">
            <a:alphaModFix/>
          </a:blip>
          <a:srcRect b="0" l="0" r="0" t="0"/>
          <a:stretch/>
        </p:blipFill>
        <p:spPr>
          <a:xfrm>
            <a:off x="2214535" y="2825395"/>
            <a:ext cx="647106" cy="647106"/>
          </a:xfrm>
          <a:prstGeom prst="rect">
            <a:avLst/>
          </a:prstGeom>
          <a:noFill/>
          <a:ln>
            <a:noFill/>
          </a:ln>
        </p:spPr>
      </p:pic>
      <p:pic>
        <p:nvPicPr>
          <p:cNvPr id="237" name="Google Shape;237;p5"/>
          <p:cNvPicPr preferRelativeResize="0"/>
          <p:nvPr/>
        </p:nvPicPr>
        <p:blipFill rotWithShape="1">
          <a:blip r:embed="rId5">
            <a:alphaModFix/>
          </a:blip>
          <a:srcRect b="0" l="0" r="0" t="0"/>
          <a:stretch/>
        </p:blipFill>
        <p:spPr>
          <a:xfrm>
            <a:off x="7048750" y="2834514"/>
            <a:ext cx="703967" cy="680501"/>
          </a:xfrm>
          <a:prstGeom prst="rect">
            <a:avLst/>
          </a:prstGeom>
          <a:noFill/>
          <a:ln>
            <a:noFill/>
          </a:ln>
        </p:spPr>
      </p:pic>
      <p:pic>
        <p:nvPicPr>
          <p:cNvPr descr="Link network share sharing icon - Free Social 1" id="238" name="Google Shape;238;p5"/>
          <p:cNvPicPr preferRelativeResize="0"/>
          <p:nvPr/>
        </p:nvPicPr>
        <p:blipFill rotWithShape="1">
          <a:blip r:embed="rId6">
            <a:alphaModFix/>
          </a:blip>
          <a:srcRect b="0" l="0" r="0" t="0"/>
          <a:stretch/>
        </p:blipFill>
        <p:spPr>
          <a:xfrm>
            <a:off x="9501734" y="2834514"/>
            <a:ext cx="689620" cy="689620"/>
          </a:xfrm>
          <a:prstGeom prst="rect">
            <a:avLst/>
          </a:prstGeom>
          <a:noFill/>
          <a:ln>
            <a:noFill/>
          </a:ln>
        </p:spPr>
      </p:pic>
    </p:spTree>
  </p:cSld>
  <p:clrMapOvr>
    <a:masterClrMapping/>
  </p:clrMapOvr>
  <p:transition>
    <p:wipe dir="r"/>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9"/>
                                        </p:tgtEl>
                                        <p:attrNameLst>
                                          <p:attrName>style.visibility</p:attrName>
                                        </p:attrNameLst>
                                      </p:cBhvr>
                                      <p:to>
                                        <p:strVal val="visible"/>
                                      </p:to>
                                    </p:set>
                                    <p:animEffect filter="fade" transition="in">
                                      <p:cBhvr>
                                        <p:cTn dur="500"/>
                                        <p:tgtEl>
                                          <p:spTgt spid="219"/>
                                        </p:tgtEl>
                                      </p:cBhvr>
                                    </p:animEffect>
                                  </p:childTnLst>
                                </p:cTn>
                              </p:par>
                              <p:par>
                                <p:cTn fill="hold" nodeType="withEffect" presetClass="entr" presetID="10" presetSubtype="0">
                                  <p:stCondLst>
                                    <p:cond delay="0"/>
                                  </p:stCondLst>
                                  <p:childTnLst>
                                    <p:set>
                                      <p:cBhvr>
                                        <p:cTn dur="1" fill="hold">
                                          <p:stCondLst>
                                            <p:cond delay="0"/>
                                          </p:stCondLst>
                                        </p:cTn>
                                        <p:tgtEl>
                                          <p:spTgt spid="236"/>
                                        </p:tgtEl>
                                        <p:attrNameLst>
                                          <p:attrName>style.visibility</p:attrName>
                                        </p:attrNameLst>
                                      </p:cBhvr>
                                      <p:to>
                                        <p:strVal val="visible"/>
                                      </p:to>
                                    </p:set>
                                    <p:animEffect filter="fade" transition="in">
                                      <p:cBhvr>
                                        <p:cTn dur="500"/>
                                        <p:tgtEl>
                                          <p:spTgt spid="236"/>
                                        </p:tgtEl>
                                      </p:cBhvr>
                                    </p:animEffect>
                                  </p:childTnLst>
                                </p:cTn>
                              </p:par>
                              <p:par>
                                <p:cTn fill="hold" nodeType="withEffect" presetClass="entr" presetID="10" presetSubtype="0">
                                  <p:stCondLst>
                                    <p:cond delay="0"/>
                                  </p:stCondLst>
                                  <p:childTnLst>
                                    <p:set>
                                      <p:cBhvr>
                                        <p:cTn dur="1" fill="hold">
                                          <p:stCondLst>
                                            <p:cond delay="0"/>
                                          </p:stCondLst>
                                        </p:cTn>
                                        <p:tgtEl>
                                          <p:spTgt spid="217"/>
                                        </p:tgtEl>
                                        <p:attrNameLst>
                                          <p:attrName>style.visibility</p:attrName>
                                        </p:attrNameLst>
                                      </p:cBhvr>
                                      <p:to>
                                        <p:strVal val="visible"/>
                                      </p:to>
                                    </p:set>
                                    <p:animEffect filter="fade" transition="in">
                                      <p:cBhvr>
                                        <p:cTn dur="500"/>
                                        <p:tgtEl>
                                          <p:spTgt spid="217"/>
                                        </p:tgtEl>
                                      </p:cBhvr>
                                    </p:animEffect>
                                  </p:childTnLst>
                                </p:cTn>
                              </p:par>
                              <p:par>
                                <p:cTn fill="hold" nodeType="withEffect" presetClass="entr" presetID="10" presetSubtype="0">
                                  <p:stCondLst>
                                    <p:cond delay="0"/>
                                  </p:stCondLst>
                                  <p:childTnLst>
                                    <p:set>
                                      <p:cBhvr>
                                        <p:cTn dur="1" fill="hold">
                                          <p:stCondLst>
                                            <p:cond delay="0"/>
                                          </p:stCondLst>
                                        </p:cTn>
                                        <p:tgtEl>
                                          <p:spTgt spid="218"/>
                                        </p:tgtEl>
                                        <p:attrNameLst>
                                          <p:attrName>style.visibility</p:attrName>
                                        </p:attrNameLst>
                                      </p:cBhvr>
                                      <p:to>
                                        <p:strVal val="visible"/>
                                      </p:to>
                                    </p:set>
                                    <p:animEffect filter="fade" transition="in">
                                      <p:cBhvr>
                                        <p:cTn dur="500"/>
                                        <p:tgtEl>
                                          <p:spTgt spid="218"/>
                                        </p:tgtEl>
                                      </p:cBhvr>
                                    </p:animEffect>
                                  </p:childTnLst>
                                </p:cTn>
                              </p:par>
                              <p:par>
                                <p:cTn fill="hold" nodeType="withEffect" presetClass="entr" presetID="10" presetSubtype="0">
                                  <p:stCondLst>
                                    <p:cond delay="0"/>
                                  </p:stCondLst>
                                  <p:childTnLst>
                                    <p:set>
                                      <p:cBhvr>
                                        <p:cTn dur="1" fill="hold">
                                          <p:stCondLst>
                                            <p:cond delay="0"/>
                                          </p:stCondLst>
                                        </p:cTn>
                                        <p:tgtEl>
                                          <p:spTgt spid="220"/>
                                        </p:tgtEl>
                                        <p:attrNameLst>
                                          <p:attrName>style.visibility</p:attrName>
                                        </p:attrNameLst>
                                      </p:cBhvr>
                                      <p:to>
                                        <p:strVal val="visible"/>
                                      </p:to>
                                    </p:set>
                                    <p:animEffect filter="fade" transition="in">
                                      <p:cBhvr>
                                        <p:cTn dur="500"/>
                                        <p:tgtEl>
                                          <p:spTgt spid="22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0"/>
                                        </p:tgtEl>
                                        <p:attrNameLst>
                                          <p:attrName>style.visibility</p:attrName>
                                        </p:attrNameLst>
                                      </p:cBhvr>
                                      <p:to>
                                        <p:strVal val="visible"/>
                                      </p:to>
                                    </p:set>
                                    <p:animEffect filter="fade" transition="in">
                                      <p:cBhvr>
                                        <p:cTn dur="500"/>
                                        <p:tgtEl>
                                          <p:spTgt spid="170"/>
                                        </p:tgtEl>
                                      </p:cBhvr>
                                    </p:animEffect>
                                  </p:childTnLst>
                                </p:cTn>
                              </p:par>
                              <p:par>
                                <p:cTn fill="hold" nodeType="withEffect" presetClass="entr" presetID="10" presetSubtype="0">
                                  <p:stCondLst>
                                    <p:cond delay="0"/>
                                  </p:stCondLst>
                                  <p:childTnLst>
                                    <p:set>
                                      <p:cBhvr>
                                        <p:cTn dur="1" fill="hold">
                                          <p:stCondLst>
                                            <p:cond delay="0"/>
                                          </p:stCondLst>
                                        </p:cTn>
                                        <p:tgtEl>
                                          <p:spTgt spid="235"/>
                                        </p:tgtEl>
                                        <p:attrNameLst>
                                          <p:attrName>style.visibility</p:attrName>
                                        </p:attrNameLst>
                                      </p:cBhvr>
                                      <p:to>
                                        <p:strVal val="visible"/>
                                      </p:to>
                                    </p:set>
                                    <p:animEffect filter="fade" transition="in">
                                      <p:cBhvr>
                                        <p:cTn dur="500"/>
                                        <p:tgtEl>
                                          <p:spTgt spid="235"/>
                                        </p:tgtEl>
                                      </p:cBhvr>
                                    </p:animEffect>
                                  </p:childTnLst>
                                </p:cTn>
                              </p:par>
                              <p:par>
                                <p:cTn fill="hold" nodeType="withEffect" presetClass="entr" presetID="10" presetSubtype="0">
                                  <p:stCondLst>
                                    <p:cond delay="0"/>
                                  </p:stCondLst>
                                  <p:childTnLst>
                                    <p:set>
                                      <p:cBhvr>
                                        <p:cTn dur="1" fill="hold">
                                          <p:stCondLst>
                                            <p:cond delay="0"/>
                                          </p:stCondLst>
                                        </p:cTn>
                                        <p:tgtEl>
                                          <p:spTgt spid="171"/>
                                        </p:tgtEl>
                                        <p:attrNameLst>
                                          <p:attrName>style.visibility</p:attrName>
                                        </p:attrNameLst>
                                      </p:cBhvr>
                                      <p:to>
                                        <p:strVal val="visible"/>
                                      </p:to>
                                    </p:set>
                                    <p:animEffect filter="fade" transition="in">
                                      <p:cBhvr>
                                        <p:cTn dur="500"/>
                                        <p:tgtEl>
                                          <p:spTgt spid="171"/>
                                        </p:tgtEl>
                                      </p:cBhvr>
                                    </p:animEffect>
                                  </p:childTnLst>
                                </p:cTn>
                              </p:par>
                              <p:par>
                                <p:cTn fill="hold" nodeType="withEffect" presetClass="entr" presetID="10" presetSubtype="0">
                                  <p:stCondLst>
                                    <p:cond delay="0"/>
                                  </p:stCondLst>
                                  <p:childTnLst>
                                    <p:set>
                                      <p:cBhvr>
                                        <p:cTn dur="1" fill="hold">
                                          <p:stCondLst>
                                            <p:cond delay="0"/>
                                          </p:stCondLst>
                                        </p:cTn>
                                        <p:tgtEl>
                                          <p:spTgt spid="172"/>
                                        </p:tgtEl>
                                        <p:attrNameLst>
                                          <p:attrName>style.visibility</p:attrName>
                                        </p:attrNameLst>
                                      </p:cBhvr>
                                      <p:to>
                                        <p:strVal val="visible"/>
                                      </p:to>
                                    </p:set>
                                    <p:animEffect filter="fade" transition="in">
                                      <p:cBhvr>
                                        <p:cTn dur="500"/>
                                        <p:tgtEl>
                                          <p:spTgt spid="172"/>
                                        </p:tgtEl>
                                      </p:cBhvr>
                                    </p:animEffect>
                                  </p:childTnLst>
                                </p:cTn>
                              </p:par>
                              <p:par>
                                <p:cTn fill="hold" nodeType="withEffect" presetClass="entr" presetID="10" presetSubtype="0">
                                  <p:stCondLst>
                                    <p:cond delay="0"/>
                                  </p:stCondLst>
                                  <p:childTnLst>
                                    <p:set>
                                      <p:cBhvr>
                                        <p:cTn dur="1" fill="hold">
                                          <p:stCondLst>
                                            <p:cond delay="0"/>
                                          </p:stCondLst>
                                        </p:cTn>
                                        <p:tgtEl>
                                          <p:spTgt spid="173"/>
                                        </p:tgtEl>
                                        <p:attrNameLst>
                                          <p:attrName>style.visibility</p:attrName>
                                        </p:attrNameLst>
                                      </p:cBhvr>
                                      <p:to>
                                        <p:strVal val="visible"/>
                                      </p:to>
                                    </p:set>
                                    <p:animEffect filter="fade" transition="in">
                                      <p:cBhvr>
                                        <p:cTn dur="500"/>
                                        <p:tgtEl>
                                          <p:spTgt spid="17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6"/>
                                        </p:tgtEl>
                                        <p:attrNameLst>
                                          <p:attrName>style.visibility</p:attrName>
                                        </p:attrNameLst>
                                      </p:cBhvr>
                                      <p:to>
                                        <p:strVal val="visible"/>
                                      </p:to>
                                    </p:set>
                                    <p:animEffect filter="fade" transition="in">
                                      <p:cBhvr>
                                        <p:cTn dur="500"/>
                                        <p:tgtEl>
                                          <p:spTgt spid="166"/>
                                        </p:tgtEl>
                                      </p:cBhvr>
                                    </p:animEffect>
                                  </p:childTnLst>
                                </p:cTn>
                              </p:par>
                              <p:par>
                                <p:cTn fill="hold" nodeType="withEffect" presetClass="entr" presetID="10" presetSubtype="0">
                                  <p:stCondLst>
                                    <p:cond delay="0"/>
                                  </p:stCondLst>
                                  <p:childTnLst>
                                    <p:set>
                                      <p:cBhvr>
                                        <p:cTn dur="1" fill="hold">
                                          <p:stCondLst>
                                            <p:cond delay="0"/>
                                          </p:stCondLst>
                                        </p:cTn>
                                        <p:tgtEl>
                                          <p:spTgt spid="237"/>
                                        </p:tgtEl>
                                        <p:attrNameLst>
                                          <p:attrName>style.visibility</p:attrName>
                                        </p:attrNameLst>
                                      </p:cBhvr>
                                      <p:to>
                                        <p:strVal val="visible"/>
                                      </p:to>
                                    </p:set>
                                    <p:animEffect filter="fade" transition="in">
                                      <p:cBhvr>
                                        <p:cTn dur="500"/>
                                        <p:tgtEl>
                                          <p:spTgt spid="237"/>
                                        </p:tgtEl>
                                      </p:cBhvr>
                                    </p:animEffect>
                                  </p:childTnLst>
                                </p:cTn>
                              </p:par>
                              <p:par>
                                <p:cTn fill="hold" nodeType="withEffect" presetClass="entr" presetID="10" presetSubtype="0">
                                  <p:stCondLst>
                                    <p:cond delay="0"/>
                                  </p:stCondLst>
                                  <p:childTnLst>
                                    <p:set>
                                      <p:cBhvr>
                                        <p:cTn dur="1" fill="hold">
                                          <p:stCondLst>
                                            <p:cond delay="0"/>
                                          </p:stCondLst>
                                        </p:cTn>
                                        <p:tgtEl>
                                          <p:spTgt spid="167"/>
                                        </p:tgtEl>
                                        <p:attrNameLst>
                                          <p:attrName>style.visibility</p:attrName>
                                        </p:attrNameLst>
                                      </p:cBhvr>
                                      <p:to>
                                        <p:strVal val="visible"/>
                                      </p:to>
                                    </p:set>
                                    <p:animEffect filter="fade" transition="in">
                                      <p:cBhvr>
                                        <p:cTn dur="500"/>
                                        <p:tgtEl>
                                          <p:spTgt spid="167"/>
                                        </p:tgtEl>
                                      </p:cBhvr>
                                    </p:animEffect>
                                  </p:childTnLst>
                                </p:cTn>
                              </p:par>
                              <p:par>
                                <p:cTn fill="hold" nodeType="withEffect" presetClass="entr" presetID="10" presetSubtype="0">
                                  <p:stCondLst>
                                    <p:cond delay="0"/>
                                  </p:stCondLst>
                                  <p:childTnLst>
                                    <p:set>
                                      <p:cBhvr>
                                        <p:cTn dur="1" fill="hold">
                                          <p:stCondLst>
                                            <p:cond delay="0"/>
                                          </p:stCondLst>
                                        </p:cTn>
                                        <p:tgtEl>
                                          <p:spTgt spid="168"/>
                                        </p:tgtEl>
                                        <p:attrNameLst>
                                          <p:attrName>style.visibility</p:attrName>
                                        </p:attrNameLst>
                                      </p:cBhvr>
                                      <p:to>
                                        <p:strVal val="visible"/>
                                      </p:to>
                                    </p:set>
                                    <p:animEffect filter="fade" transition="in">
                                      <p:cBhvr>
                                        <p:cTn dur="500"/>
                                        <p:tgtEl>
                                          <p:spTgt spid="168"/>
                                        </p:tgtEl>
                                      </p:cBhvr>
                                    </p:animEffect>
                                  </p:childTnLst>
                                </p:cTn>
                              </p:par>
                              <p:par>
                                <p:cTn fill="hold" nodeType="withEffect" presetClass="entr" presetID="10" presetSubtype="0">
                                  <p:stCondLst>
                                    <p:cond delay="0"/>
                                  </p:stCondLst>
                                  <p:childTnLst>
                                    <p:set>
                                      <p:cBhvr>
                                        <p:cTn dur="1" fill="hold">
                                          <p:stCondLst>
                                            <p:cond delay="0"/>
                                          </p:stCondLst>
                                        </p:cTn>
                                        <p:tgtEl>
                                          <p:spTgt spid="169"/>
                                        </p:tgtEl>
                                        <p:attrNameLst>
                                          <p:attrName>style.visibility</p:attrName>
                                        </p:attrNameLst>
                                      </p:cBhvr>
                                      <p:to>
                                        <p:strVal val="visible"/>
                                      </p:to>
                                    </p:set>
                                    <p:animEffect filter="fade" transition="in">
                                      <p:cBhvr>
                                        <p:cTn dur="500"/>
                                        <p:tgtEl>
                                          <p:spTgt spid="16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2"/>
                                        </p:tgtEl>
                                        <p:attrNameLst>
                                          <p:attrName>style.visibility</p:attrName>
                                        </p:attrNameLst>
                                      </p:cBhvr>
                                      <p:to>
                                        <p:strVal val="visible"/>
                                      </p:to>
                                    </p:set>
                                    <p:animEffect filter="fade" transition="in">
                                      <p:cBhvr>
                                        <p:cTn dur="500"/>
                                        <p:tgtEl>
                                          <p:spTgt spid="162"/>
                                        </p:tgtEl>
                                      </p:cBhvr>
                                    </p:animEffect>
                                  </p:childTnLst>
                                </p:cTn>
                              </p:par>
                              <p:par>
                                <p:cTn fill="hold" nodeType="withEffect" presetClass="entr" presetID="10" presetSubtype="0">
                                  <p:stCondLst>
                                    <p:cond delay="0"/>
                                  </p:stCondLst>
                                  <p:childTnLst>
                                    <p:set>
                                      <p:cBhvr>
                                        <p:cTn dur="1" fill="hold">
                                          <p:stCondLst>
                                            <p:cond delay="0"/>
                                          </p:stCondLst>
                                        </p:cTn>
                                        <p:tgtEl>
                                          <p:spTgt spid="238"/>
                                        </p:tgtEl>
                                        <p:attrNameLst>
                                          <p:attrName>style.visibility</p:attrName>
                                        </p:attrNameLst>
                                      </p:cBhvr>
                                      <p:to>
                                        <p:strVal val="visible"/>
                                      </p:to>
                                    </p:set>
                                    <p:animEffect filter="fade" transition="in">
                                      <p:cBhvr>
                                        <p:cTn dur="500"/>
                                        <p:tgtEl>
                                          <p:spTgt spid="238"/>
                                        </p:tgtEl>
                                      </p:cBhvr>
                                    </p:animEffect>
                                  </p:childTnLst>
                                </p:cTn>
                              </p:par>
                              <p:par>
                                <p:cTn fill="hold" nodeType="withEffect" presetClass="entr" presetID="10" presetSubtype="0">
                                  <p:stCondLst>
                                    <p:cond delay="0"/>
                                  </p:stCondLst>
                                  <p:childTnLst>
                                    <p:set>
                                      <p:cBhvr>
                                        <p:cTn dur="1" fill="hold">
                                          <p:stCondLst>
                                            <p:cond delay="0"/>
                                          </p:stCondLst>
                                        </p:cTn>
                                        <p:tgtEl>
                                          <p:spTgt spid="163"/>
                                        </p:tgtEl>
                                        <p:attrNameLst>
                                          <p:attrName>style.visibility</p:attrName>
                                        </p:attrNameLst>
                                      </p:cBhvr>
                                      <p:to>
                                        <p:strVal val="visible"/>
                                      </p:to>
                                    </p:set>
                                    <p:animEffect filter="fade" transition="in">
                                      <p:cBhvr>
                                        <p:cTn dur="500"/>
                                        <p:tgtEl>
                                          <p:spTgt spid="163"/>
                                        </p:tgtEl>
                                      </p:cBhvr>
                                    </p:animEffect>
                                  </p:childTnLst>
                                </p:cTn>
                              </p:par>
                              <p:par>
                                <p:cTn fill="hold" nodeType="withEffect" presetClass="entr" presetID="10" presetSubtype="0">
                                  <p:stCondLst>
                                    <p:cond delay="0"/>
                                  </p:stCondLst>
                                  <p:childTnLst>
                                    <p:set>
                                      <p:cBhvr>
                                        <p:cTn dur="1" fill="hold">
                                          <p:stCondLst>
                                            <p:cond delay="0"/>
                                          </p:stCondLst>
                                        </p:cTn>
                                        <p:tgtEl>
                                          <p:spTgt spid="164"/>
                                        </p:tgtEl>
                                        <p:attrNameLst>
                                          <p:attrName>style.visibility</p:attrName>
                                        </p:attrNameLst>
                                      </p:cBhvr>
                                      <p:to>
                                        <p:strVal val="visible"/>
                                      </p:to>
                                    </p:set>
                                    <p:animEffect filter="fade" transition="in">
                                      <p:cBhvr>
                                        <p:cTn dur="500"/>
                                        <p:tgtEl>
                                          <p:spTgt spid="164"/>
                                        </p:tgtEl>
                                      </p:cBhvr>
                                    </p:animEffect>
                                  </p:childTnLst>
                                </p:cTn>
                              </p:par>
                              <p:par>
                                <p:cTn fill="hold" nodeType="withEffect" presetClass="entr" presetID="10" presetSubtype="0">
                                  <p:stCondLst>
                                    <p:cond delay="0"/>
                                  </p:stCondLst>
                                  <p:childTnLst>
                                    <p:set>
                                      <p:cBhvr>
                                        <p:cTn dur="1" fill="hold">
                                          <p:stCondLst>
                                            <p:cond delay="0"/>
                                          </p:stCondLst>
                                        </p:cTn>
                                        <p:tgtEl>
                                          <p:spTgt spid="165"/>
                                        </p:tgtEl>
                                        <p:attrNameLst>
                                          <p:attrName>style.visibility</p:attrName>
                                        </p:attrNameLst>
                                      </p:cBhvr>
                                      <p:to>
                                        <p:strVal val="visible"/>
                                      </p:to>
                                    </p:set>
                                    <p:animEffect filter="fade" transition="in">
                                      <p:cBhvr>
                                        <p:cTn dur="500"/>
                                        <p:tgtEl>
                                          <p:spTgt spid="16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
                                        </p:tgtEl>
                                        <p:attrNameLst>
                                          <p:attrName>style.visibility</p:attrName>
                                        </p:attrNameLst>
                                      </p:cBhvr>
                                      <p:to>
                                        <p:strVal val="visible"/>
                                      </p:to>
                                    </p:set>
                                    <p:animEffect filter="fade" transition="in">
                                      <p:cBhvr>
                                        <p:cTn dur="500"/>
                                        <p:tgtEl>
                                          <p:spTgt spid="17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p6"/>
          <p:cNvSpPr txBox="1"/>
          <p:nvPr>
            <p:ph type="title"/>
          </p:nvPr>
        </p:nvSpPr>
        <p:spPr>
          <a:xfrm>
            <a:off x="406400" y="518732"/>
            <a:ext cx="8534400" cy="590931"/>
          </a:xfrm>
          <a:prstGeom prst="rect">
            <a:avLst/>
          </a:prstGeom>
          <a:noFill/>
          <a:ln>
            <a:noFill/>
          </a:ln>
        </p:spPr>
        <p:txBody>
          <a:bodyPr anchorCtr="0" anchor="b" bIns="45700" lIns="91425" spcFirstLastPara="1" rIns="91425" wrap="square" tIns="45700">
            <a:spAutoFit/>
          </a:bodyPr>
          <a:lstStyle/>
          <a:p>
            <a:pPr indent="0" lvl="0" marL="0" rtl="0" algn="l">
              <a:lnSpc>
                <a:spcPct val="90000"/>
              </a:lnSpc>
              <a:spcBef>
                <a:spcPts val="0"/>
              </a:spcBef>
              <a:spcAft>
                <a:spcPts val="0"/>
              </a:spcAft>
              <a:buSzPts val="1400"/>
              <a:buNone/>
            </a:pPr>
            <a:r>
              <a:rPr lang="it-IT" sz="3600"/>
              <a:t>The Concept</a:t>
            </a:r>
            <a:endParaRPr sz="3600">
              <a:latin typeface="Helvetica Neue Light"/>
              <a:ea typeface="Helvetica Neue Light"/>
              <a:cs typeface="Helvetica Neue Light"/>
              <a:sym typeface="Helvetica Neue Light"/>
            </a:endParaRPr>
          </a:p>
        </p:txBody>
      </p:sp>
      <p:sp>
        <p:nvSpPr>
          <p:cNvPr id="244" name="Google Shape;244;p6"/>
          <p:cNvSpPr txBox="1"/>
          <p:nvPr>
            <p:ph idx="11" type="ftr"/>
          </p:nvPr>
        </p:nvSpPr>
        <p:spPr>
          <a:xfrm>
            <a:off x="3271838" y="6311900"/>
            <a:ext cx="5676900" cy="37465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888888"/>
              </a:buClr>
              <a:buSzPts val="1400"/>
              <a:buFont typeface="Helvetica Neue Light"/>
              <a:buNone/>
            </a:pPr>
            <a:r>
              <a:t/>
            </a:r>
            <a:endParaRPr/>
          </a:p>
        </p:txBody>
      </p:sp>
      <p:sp>
        <p:nvSpPr>
          <p:cNvPr id="245" name="Google Shape;245;p6"/>
          <p:cNvSpPr txBox="1"/>
          <p:nvPr>
            <p:ph idx="12" type="sldNum"/>
          </p:nvPr>
        </p:nvSpPr>
        <p:spPr>
          <a:xfrm>
            <a:off x="10847388" y="6319838"/>
            <a:ext cx="938212" cy="366712"/>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Clr>
                <a:srgbClr val="898989"/>
              </a:buClr>
              <a:buSzPts val="1333"/>
              <a:buFont typeface="Helvetica Neue Light"/>
              <a:buNone/>
            </a:pPr>
            <a:fld id="{00000000-1234-1234-1234-123412341234}" type="slidenum">
              <a:rPr b="0" i="0" lang="it-IT" sz="1333" u="none" cap="none" strike="noStrike">
                <a:solidFill>
                  <a:srgbClr val="898989"/>
                </a:solidFill>
                <a:latin typeface="Helvetica Neue Light"/>
                <a:ea typeface="Helvetica Neue Light"/>
                <a:cs typeface="Helvetica Neue Light"/>
                <a:sym typeface="Helvetica Neue Light"/>
              </a:rPr>
              <a:t>‹#›</a:t>
            </a:fld>
            <a:endParaRPr b="0" i="0" sz="1333" u="none" cap="none" strike="noStrike">
              <a:solidFill>
                <a:srgbClr val="898989"/>
              </a:solidFill>
              <a:latin typeface="Helvetica Neue Light"/>
              <a:ea typeface="Helvetica Neue Light"/>
              <a:cs typeface="Helvetica Neue Light"/>
              <a:sym typeface="Helvetica Neue Light"/>
            </a:endParaRPr>
          </a:p>
        </p:txBody>
      </p:sp>
      <p:sp>
        <p:nvSpPr>
          <p:cNvPr id="246" name="Google Shape;246;p6"/>
          <p:cNvSpPr txBox="1"/>
          <p:nvPr>
            <p:ph idx="1" type="body"/>
          </p:nvPr>
        </p:nvSpPr>
        <p:spPr>
          <a:xfrm>
            <a:off x="406399" y="1473913"/>
            <a:ext cx="11383839" cy="590931"/>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538"/>
              </a:spcBef>
              <a:spcAft>
                <a:spcPts val="0"/>
              </a:spcAft>
              <a:buSzPts val="2970"/>
              <a:buNone/>
            </a:pPr>
            <a:r>
              <a:rPr lang="it-IT" sz="1600"/>
              <a:t>The project </a:t>
            </a:r>
            <a:r>
              <a:rPr b="1" lang="it-IT" sz="1600">
                <a:solidFill>
                  <a:srgbClr val="0070C0"/>
                </a:solidFill>
              </a:rPr>
              <a:t>considered</a:t>
            </a:r>
            <a:r>
              <a:rPr b="1" lang="it-IT" sz="1600"/>
              <a:t> </a:t>
            </a:r>
            <a:r>
              <a:rPr b="1" lang="it-IT" sz="1600">
                <a:solidFill>
                  <a:srgbClr val="0070C0"/>
                </a:solidFill>
              </a:rPr>
              <a:t>the AI-based Policy Making as a Data Mining problem </a:t>
            </a:r>
            <a:r>
              <a:rPr lang="it-IT" sz="1600"/>
              <a:t>and adopted the </a:t>
            </a:r>
            <a:r>
              <a:rPr b="1" lang="it-IT" sz="1600">
                <a:solidFill>
                  <a:srgbClr val="0070C0"/>
                </a:solidFill>
              </a:rPr>
              <a:t>CRISP-DM</a:t>
            </a:r>
            <a:r>
              <a:rPr lang="it-IT" sz="1600"/>
              <a:t> (Cross Industry Standard process for Data Mining) process as a reference for the </a:t>
            </a:r>
            <a:r>
              <a:rPr b="1" lang="it-IT" sz="1600">
                <a:solidFill>
                  <a:srgbClr val="0070C0"/>
                </a:solidFill>
              </a:rPr>
              <a:t>Conceptual Model</a:t>
            </a:r>
            <a:r>
              <a:rPr b="1" lang="it-IT" sz="1600"/>
              <a:t>.</a:t>
            </a:r>
            <a:endParaRPr b="1" sz="1600"/>
          </a:p>
        </p:txBody>
      </p:sp>
      <p:pic>
        <p:nvPicPr>
          <p:cNvPr id="247" name="Google Shape;247;p6"/>
          <p:cNvPicPr preferRelativeResize="0"/>
          <p:nvPr/>
        </p:nvPicPr>
        <p:blipFill rotWithShape="1">
          <a:blip r:embed="rId3">
            <a:alphaModFix/>
          </a:blip>
          <a:srcRect b="0" l="0" r="0" t="0"/>
          <a:stretch/>
        </p:blipFill>
        <p:spPr>
          <a:xfrm>
            <a:off x="5243331" y="2064844"/>
            <a:ext cx="6193963" cy="3797968"/>
          </a:xfrm>
          <a:prstGeom prst="rect">
            <a:avLst/>
          </a:prstGeom>
          <a:noFill/>
          <a:ln>
            <a:noFill/>
          </a:ln>
        </p:spPr>
      </p:pic>
      <p:sp>
        <p:nvSpPr>
          <p:cNvPr id="248" name="Google Shape;248;p6"/>
          <p:cNvSpPr/>
          <p:nvPr/>
        </p:nvSpPr>
        <p:spPr>
          <a:xfrm>
            <a:off x="4483111" y="3429000"/>
            <a:ext cx="590309" cy="925975"/>
          </a:xfrm>
          <a:prstGeom prst="rightArrow">
            <a:avLst>
              <a:gd fmla="val 50000" name="adj1"/>
              <a:gd fmla="val 50000" name="adj2"/>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pic>
        <p:nvPicPr>
          <p:cNvPr id="249" name="Google Shape;249;p6"/>
          <p:cNvPicPr preferRelativeResize="0"/>
          <p:nvPr/>
        </p:nvPicPr>
        <p:blipFill rotWithShape="1">
          <a:blip r:embed="rId4">
            <a:alphaModFix/>
          </a:blip>
          <a:srcRect b="0" l="0" r="0" t="0"/>
          <a:stretch/>
        </p:blipFill>
        <p:spPr>
          <a:xfrm>
            <a:off x="527076" y="2215185"/>
            <a:ext cx="3786125" cy="3353604"/>
          </a:xfrm>
          <a:prstGeom prst="rect">
            <a:avLst/>
          </a:prstGeom>
          <a:noFill/>
          <a:ln>
            <a:noFill/>
          </a:ln>
        </p:spPr>
      </p:pic>
    </p:spTree>
  </p:cSld>
  <p:clrMapOvr>
    <a:masterClrMapping/>
  </p:clrMapOvr>
  <p:transition>
    <p:wipe dir="r"/>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sp>
        <p:nvSpPr>
          <p:cNvPr id="255" name="Google Shape;255;p8"/>
          <p:cNvSpPr txBox="1"/>
          <p:nvPr>
            <p:ph type="title"/>
          </p:nvPr>
        </p:nvSpPr>
        <p:spPr>
          <a:xfrm>
            <a:off x="406400" y="518732"/>
            <a:ext cx="8534400" cy="590931"/>
          </a:xfrm>
          <a:prstGeom prst="rect">
            <a:avLst/>
          </a:prstGeom>
          <a:noFill/>
          <a:ln>
            <a:noFill/>
          </a:ln>
        </p:spPr>
        <p:txBody>
          <a:bodyPr anchorCtr="0" anchor="b" bIns="45700" lIns="91425" spcFirstLastPara="1" rIns="91425" wrap="square" tIns="45700">
            <a:spAutoFit/>
          </a:bodyPr>
          <a:lstStyle/>
          <a:p>
            <a:pPr indent="0" lvl="0" marL="0" rtl="0" algn="l">
              <a:lnSpc>
                <a:spcPct val="90000"/>
              </a:lnSpc>
              <a:spcBef>
                <a:spcPts val="0"/>
              </a:spcBef>
              <a:spcAft>
                <a:spcPts val="0"/>
              </a:spcAft>
              <a:buSzPts val="1400"/>
              <a:buNone/>
            </a:pPr>
            <a:r>
              <a:rPr lang="it-IT" sz="3600"/>
              <a:t>The Pilots</a:t>
            </a:r>
            <a:endParaRPr sz="3600">
              <a:latin typeface="Helvetica Neue Light"/>
              <a:ea typeface="Helvetica Neue Light"/>
              <a:cs typeface="Helvetica Neue Light"/>
              <a:sym typeface="Helvetica Neue Light"/>
            </a:endParaRPr>
          </a:p>
        </p:txBody>
      </p:sp>
      <p:sp>
        <p:nvSpPr>
          <p:cNvPr id="256" name="Google Shape;256;p8"/>
          <p:cNvSpPr txBox="1"/>
          <p:nvPr>
            <p:ph idx="11" type="ftr"/>
          </p:nvPr>
        </p:nvSpPr>
        <p:spPr>
          <a:xfrm>
            <a:off x="3271838" y="6311900"/>
            <a:ext cx="5676900" cy="37465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rgbClr val="888888"/>
              </a:buClr>
              <a:buSzPts val="1400"/>
              <a:buFont typeface="Helvetica Neue Light"/>
              <a:buNone/>
            </a:pPr>
            <a:r>
              <a:rPr lang="it-IT" sz="1400"/>
              <a:t>#EGI2022 20</a:t>
            </a:r>
            <a:r>
              <a:rPr baseline="30000" lang="it-IT" sz="1400"/>
              <a:t>th</a:t>
            </a:r>
            <a:r>
              <a:rPr lang="it-IT" sz="1400"/>
              <a:t> September 2022</a:t>
            </a:r>
            <a:endParaRPr/>
          </a:p>
        </p:txBody>
      </p:sp>
      <p:sp>
        <p:nvSpPr>
          <p:cNvPr id="257" name="Google Shape;257;p8"/>
          <p:cNvSpPr txBox="1"/>
          <p:nvPr>
            <p:ph idx="12" type="sldNum"/>
          </p:nvPr>
        </p:nvSpPr>
        <p:spPr>
          <a:xfrm>
            <a:off x="10847388" y="6319838"/>
            <a:ext cx="938212" cy="366712"/>
          </a:xfrm>
          <a:prstGeom prst="rect">
            <a:avLst/>
          </a:prstGeom>
          <a:noFill/>
          <a:ln>
            <a:noFill/>
          </a:ln>
        </p:spPr>
        <p:txBody>
          <a:bodyPr anchorCtr="0" anchor="ctr" bIns="45700" lIns="91425" spcFirstLastPara="1" rIns="91425" wrap="square" tIns="45700">
            <a:noAutofit/>
          </a:bodyPr>
          <a:lstStyle/>
          <a:p>
            <a:pPr indent="0" lvl="0" marL="0" marR="0" rtl="0" algn="r">
              <a:spcBef>
                <a:spcPts val="0"/>
              </a:spcBef>
              <a:spcAft>
                <a:spcPts val="0"/>
              </a:spcAft>
              <a:buClr>
                <a:srgbClr val="898989"/>
              </a:buClr>
              <a:buSzPts val="1333"/>
              <a:buFont typeface="Helvetica Neue Light"/>
              <a:buNone/>
            </a:pPr>
            <a:fld id="{00000000-1234-1234-1234-123412341234}" type="slidenum">
              <a:rPr lang="it-IT" sz="1333">
                <a:solidFill>
                  <a:srgbClr val="898989"/>
                </a:solidFill>
                <a:latin typeface="Helvetica Neue Light"/>
                <a:ea typeface="Helvetica Neue Light"/>
                <a:cs typeface="Helvetica Neue Light"/>
                <a:sym typeface="Helvetica Neue Light"/>
              </a:rPr>
              <a:t>‹#›</a:t>
            </a:fld>
            <a:endParaRPr sz="1333">
              <a:solidFill>
                <a:srgbClr val="898989"/>
              </a:solidFill>
              <a:latin typeface="Helvetica Neue Light"/>
              <a:ea typeface="Helvetica Neue Light"/>
              <a:cs typeface="Helvetica Neue Light"/>
              <a:sym typeface="Helvetica Neue Light"/>
            </a:endParaRPr>
          </a:p>
        </p:txBody>
      </p:sp>
      <p:pic>
        <p:nvPicPr>
          <p:cNvPr id="258" name="Google Shape;258;p8"/>
          <p:cNvPicPr preferRelativeResize="0"/>
          <p:nvPr/>
        </p:nvPicPr>
        <p:blipFill rotWithShape="1">
          <a:blip r:embed="rId3">
            <a:alphaModFix/>
          </a:blip>
          <a:srcRect b="0" l="0" r="0" t="0"/>
          <a:stretch/>
        </p:blipFill>
        <p:spPr>
          <a:xfrm>
            <a:off x="914399" y="1406399"/>
            <a:ext cx="10122040" cy="4352477"/>
          </a:xfrm>
          <a:prstGeom prst="rect">
            <a:avLst/>
          </a:prstGeom>
          <a:noFill/>
          <a:ln>
            <a:noFill/>
          </a:ln>
        </p:spPr>
      </p:pic>
    </p:spTree>
  </p:cSld>
  <p:clrMapOvr>
    <a:masterClrMapping/>
  </p:clrMapOvr>
  <p:transition>
    <p:wipe dir="r"/>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2" name="Shape 262"/>
        <p:cNvGrpSpPr/>
        <p:nvPr/>
      </p:nvGrpSpPr>
      <p:grpSpPr>
        <a:xfrm>
          <a:off x="0" y="0"/>
          <a:ext cx="0" cy="0"/>
          <a:chOff x="0" y="0"/>
          <a:chExt cx="0" cy="0"/>
        </a:xfrm>
      </p:grpSpPr>
      <p:sp>
        <p:nvSpPr>
          <p:cNvPr id="263" name="Google Shape;263;p9"/>
          <p:cNvSpPr txBox="1"/>
          <p:nvPr>
            <p:ph type="title"/>
          </p:nvPr>
        </p:nvSpPr>
        <p:spPr>
          <a:xfrm>
            <a:off x="406400" y="422275"/>
            <a:ext cx="8534400" cy="687388"/>
          </a:xfrm>
          <a:prstGeom prst="rect">
            <a:avLst/>
          </a:prstGeom>
          <a:noFill/>
          <a:ln>
            <a:noFill/>
          </a:ln>
        </p:spPr>
        <p:txBody>
          <a:bodyPr anchorCtr="0" anchor="b" bIns="45700" lIns="91425" spcFirstLastPara="1" rIns="91425" wrap="square" tIns="45700">
            <a:spAutoFit/>
          </a:bodyPr>
          <a:lstStyle/>
          <a:p>
            <a:pPr indent="0" lvl="0" marL="0" rtl="0" algn="l">
              <a:lnSpc>
                <a:spcPct val="90000"/>
              </a:lnSpc>
              <a:spcBef>
                <a:spcPts val="0"/>
              </a:spcBef>
              <a:spcAft>
                <a:spcPts val="0"/>
              </a:spcAft>
              <a:buSzPts val="1400"/>
              <a:buNone/>
            </a:pPr>
            <a:r>
              <a:rPr lang="it-IT"/>
              <a:t>Exploitation Methodology  </a:t>
            </a:r>
            <a:endParaRPr/>
          </a:p>
        </p:txBody>
      </p:sp>
      <p:sp>
        <p:nvSpPr>
          <p:cNvPr id="264" name="Google Shape;264;p9"/>
          <p:cNvSpPr txBox="1"/>
          <p:nvPr>
            <p:ph idx="12" type="sldNum"/>
          </p:nvPr>
        </p:nvSpPr>
        <p:spPr>
          <a:xfrm>
            <a:off x="10847388" y="6319838"/>
            <a:ext cx="938212" cy="366712"/>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Clr>
                <a:srgbClr val="898989"/>
              </a:buClr>
              <a:buSzPts val="1300"/>
              <a:buFont typeface="Helvetica Neue Light"/>
              <a:buNone/>
            </a:pPr>
            <a:fld id="{00000000-1234-1234-1234-123412341234}" type="slidenum">
              <a:rPr lang="it-IT"/>
              <a:t>‹#›</a:t>
            </a:fld>
            <a:endParaRPr/>
          </a:p>
        </p:txBody>
      </p:sp>
      <p:sp>
        <p:nvSpPr>
          <p:cNvPr id="265" name="Google Shape;265;p9"/>
          <p:cNvSpPr/>
          <p:nvPr/>
        </p:nvSpPr>
        <p:spPr>
          <a:xfrm>
            <a:off x="1926454" y="1535836"/>
            <a:ext cx="2059620" cy="4509857"/>
          </a:xfrm>
          <a:prstGeom prst="roundRect">
            <a:avLst>
              <a:gd fmla="val 16667" name="adj"/>
            </a:avLst>
          </a:prstGeom>
          <a:solidFill>
            <a:schemeClr val="accent3"/>
          </a:solidFill>
          <a:ln cap="flat" cmpd="sng" w="25400">
            <a:solidFill>
              <a:srgbClr val="15305F"/>
            </a:solidFill>
            <a:prstDash val="solid"/>
            <a:round/>
            <a:headEnd len="sm" w="sm" type="none"/>
            <a:tailEnd len="sm" w="sm" type="none"/>
          </a:ln>
        </p:spPr>
        <p:txBody>
          <a:bodyPr anchorCtr="0" anchor="t" bIns="45700" lIns="91425" spcFirstLastPara="1" rIns="91425" wrap="square" tIns="45700">
            <a:noAutofit/>
          </a:bodyPr>
          <a:lstStyle/>
          <a:p>
            <a:pPr indent="0" lvl="0" marL="0" marR="0" rtl="0" algn="ctr">
              <a:spcBef>
                <a:spcPts val="0"/>
              </a:spcBef>
              <a:spcAft>
                <a:spcPts val="0"/>
              </a:spcAft>
              <a:buNone/>
            </a:pPr>
            <a:r>
              <a:rPr lang="it-IT" sz="1800">
                <a:solidFill>
                  <a:schemeClr val="lt1"/>
                </a:solidFill>
                <a:latin typeface="Arial"/>
                <a:ea typeface="Arial"/>
                <a:cs typeface="Arial"/>
                <a:sym typeface="Arial"/>
              </a:rPr>
              <a:t>VPME JOINT EXPLOITATION</a:t>
            </a:r>
            <a:endParaRPr/>
          </a:p>
        </p:txBody>
      </p:sp>
      <p:sp>
        <p:nvSpPr>
          <p:cNvPr id="266" name="Google Shape;266;p9"/>
          <p:cNvSpPr/>
          <p:nvPr/>
        </p:nvSpPr>
        <p:spPr>
          <a:xfrm>
            <a:off x="4555724" y="1535835"/>
            <a:ext cx="2059620" cy="4509857"/>
          </a:xfrm>
          <a:prstGeom prst="roundRect">
            <a:avLst>
              <a:gd fmla="val 16667" name="adj"/>
            </a:avLst>
          </a:prstGeom>
          <a:solidFill>
            <a:schemeClr val="accent3"/>
          </a:solidFill>
          <a:ln cap="flat" cmpd="sng" w="25400">
            <a:solidFill>
              <a:srgbClr val="15305F"/>
            </a:solidFill>
            <a:prstDash val="solid"/>
            <a:round/>
            <a:headEnd len="sm" w="sm" type="none"/>
            <a:tailEnd len="sm" w="sm" type="none"/>
          </a:ln>
        </p:spPr>
        <p:txBody>
          <a:bodyPr anchorCtr="0" anchor="t" bIns="45700" lIns="91425" spcFirstLastPara="1" rIns="91425" wrap="square" tIns="45700">
            <a:noAutofit/>
          </a:bodyPr>
          <a:lstStyle/>
          <a:p>
            <a:pPr indent="0" lvl="0" marL="0" marR="0" rtl="0" algn="ctr">
              <a:spcBef>
                <a:spcPts val="0"/>
              </a:spcBef>
              <a:spcAft>
                <a:spcPts val="0"/>
              </a:spcAft>
              <a:buNone/>
            </a:pPr>
            <a:r>
              <a:rPr lang="it-IT" sz="1800">
                <a:solidFill>
                  <a:schemeClr val="lt1"/>
                </a:solidFill>
                <a:latin typeface="Arial"/>
                <a:ea typeface="Arial"/>
                <a:cs typeface="Arial"/>
                <a:sym typeface="Arial"/>
              </a:rPr>
              <a:t>INDIVIDUAL EXPLOITATION</a:t>
            </a:r>
            <a:endParaRPr/>
          </a:p>
        </p:txBody>
      </p:sp>
      <p:sp>
        <p:nvSpPr>
          <p:cNvPr id="267" name="Google Shape;267;p9"/>
          <p:cNvSpPr/>
          <p:nvPr/>
        </p:nvSpPr>
        <p:spPr>
          <a:xfrm>
            <a:off x="7184994" y="1535834"/>
            <a:ext cx="2059620" cy="4509857"/>
          </a:xfrm>
          <a:prstGeom prst="roundRect">
            <a:avLst>
              <a:gd fmla="val 16667" name="adj"/>
            </a:avLst>
          </a:prstGeom>
          <a:solidFill>
            <a:schemeClr val="accent3"/>
          </a:solidFill>
          <a:ln cap="flat" cmpd="sng" w="25400">
            <a:solidFill>
              <a:srgbClr val="15305F"/>
            </a:solidFill>
            <a:prstDash val="solid"/>
            <a:round/>
            <a:headEnd len="sm" w="sm" type="none"/>
            <a:tailEnd len="sm" w="sm" type="none"/>
          </a:ln>
        </p:spPr>
        <p:txBody>
          <a:bodyPr anchorCtr="0" anchor="t" bIns="45700" lIns="91425" spcFirstLastPara="1" rIns="91425" wrap="square" tIns="45700">
            <a:noAutofit/>
          </a:bodyPr>
          <a:lstStyle/>
          <a:p>
            <a:pPr indent="0" lvl="0" marL="0" marR="0" rtl="0" algn="ctr">
              <a:spcBef>
                <a:spcPts val="0"/>
              </a:spcBef>
              <a:spcAft>
                <a:spcPts val="0"/>
              </a:spcAft>
              <a:buNone/>
            </a:pPr>
            <a:r>
              <a:rPr lang="it-IT" sz="1800">
                <a:solidFill>
                  <a:schemeClr val="lt1"/>
                </a:solidFill>
                <a:latin typeface="Arial"/>
                <a:ea typeface="Arial"/>
                <a:cs typeface="Arial"/>
                <a:sym typeface="Arial"/>
              </a:rPr>
              <a:t>PILOTS EXPLOITATION</a:t>
            </a:r>
            <a:endParaRPr/>
          </a:p>
        </p:txBody>
      </p:sp>
      <p:grpSp>
        <p:nvGrpSpPr>
          <p:cNvPr id="268" name="Google Shape;268;p9"/>
          <p:cNvGrpSpPr/>
          <p:nvPr/>
        </p:nvGrpSpPr>
        <p:grpSpPr>
          <a:xfrm>
            <a:off x="2766380" y="2594518"/>
            <a:ext cx="5638306" cy="2954023"/>
            <a:chOff x="0" y="0"/>
            <a:chExt cx="5638306" cy="2954023"/>
          </a:xfrm>
        </p:grpSpPr>
        <p:sp>
          <p:nvSpPr>
            <p:cNvPr id="269" name="Google Shape;269;p9"/>
            <p:cNvSpPr/>
            <p:nvPr/>
          </p:nvSpPr>
          <p:spPr>
            <a:xfrm>
              <a:off x="0" y="0"/>
              <a:ext cx="4792560" cy="886207"/>
            </a:xfrm>
            <a:prstGeom prst="roundRect">
              <a:avLst>
                <a:gd fmla="val 10000" name="adj"/>
              </a:avLst>
            </a:prstGeom>
            <a:solidFill>
              <a:srgbClr val="0070C0"/>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0" name="Google Shape;270;p9"/>
            <p:cNvSpPr txBox="1"/>
            <p:nvPr/>
          </p:nvSpPr>
          <p:spPr>
            <a:xfrm>
              <a:off x="25956" y="25956"/>
              <a:ext cx="3836274" cy="834295"/>
            </a:xfrm>
            <a:prstGeom prst="rect">
              <a:avLst/>
            </a:prstGeom>
            <a:noFill/>
            <a:ln>
              <a:noFill/>
            </a:ln>
          </p:spPr>
          <p:txBody>
            <a:bodyPr anchorCtr="0" anchor="ctr" bIns="76200" lIns="76200" spcFirstLastPara="1" rIns="76200" wrap="square" tIns="76200">
              <a:noAutofit/>
            </a:bodyPr>
            <a:lstStyle/>
            <a:p>
              <a:pPr indent="0" lvl="0" marL="0" marR="0" rtl="0" algn="l">
                <a:lnSpc>
                  <a:spcPct val="90000"/>
                </a:lnSpc>
                <a:spcBef>
                  <a:spcPts val="0"/>
                </a:spcBef>
                <a:spcAft>
                  <a:spcPts val="0"/>
                </a:spcAft>
                <a:buClr>
                  <a:schemeClr val="lt1"/>
                </a:buClr>
                <a:buSzPts val="2000"/>
                <a:buFont typeface="Arial"/>
                <a:buNone/>
              </a:pPr>
              <a:r>
                <a:rPr lang="it-IT" sz="2000">
                  <a:solidFill>
                    <a:schemeClr val="lt1"/>
                  </a:solidFill>
                  <a:latin typeface="Calibri"/>
                  <a:ea typeface="Calibri"/>
                  <a:cs typeface="Calibri"/>
                  <a:sym typeface="Calibri"/>
                </a:rPr>
                <a:t>Individualise of asset or outcomes of the project</a:t>
              </a:r>
              <a:endParaRPr sz="2000">
                <a:solidFill>
                  <a:schemeClr val="lt1"/>
                </a:solidFill>
                <a:latin typeface="Arial"/>
                <a:ea typeface="Arial"/>
                <a:cs typeface="Arial"/>
                <a:sym typeface="Arial"/>
              </a:endParaRPr>
            </a:p>
          </p:txBody>
        </p:sp>
        <p:sp>
          <p:nvSpPr>
            <p:cNvPr id="271" name="Google Shape;271;p9"/>
            <p:cNvSpPr/>
            <p:nvPr/>
          </p:nvSpPr>
          <p:spPr>
            <a:xfrm>
              <a:off x="422873" y="1033908"/>
              <a:ext cx="4792560" cy="886207"/>
            </a:xfrm>
            <a:prstGeom prst="roundRect">
              <a:avLst>
                <a:gd fmla="val 10000" name="adj"/>
              </a:avLst>
            </a:prstGeom>
            <a:solidFill>
              <a:srgbClr val="0070C0"/>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2" name="Google Shape;272;p9"/>
            <p:cNvSpPr txBox="1"/>
            <p:nvPr/>
          </p:nvSpPr>
          <p:spPr>
            <a:xfrm>
              <a:off x="448829" y="1059864"/>
              <a:ext cx="3741741" cy="834295"/>
            </a:xfrm>
            <a:prstGeom prst="rect">
              <a:avLst/>
            </a:prstGeom>
            <a:noFill/>
            <a:ln>
              <a:noFill/>
            </a:ln>
          </p:spPr>
          <p:txBody>
            <a:bodyPr anchorCtr="0" anchor="ctr" bIns="76200" lIns="76200" spcFirstLastPara="1" rIns="76200" wrap="square" tIns="76200">
              <a:noAutofit/>
            </a:bodyPr>
            <a:lstStyle/>
            <a:p>
              <a:pPr indent="0" lvl="0" marL="0" marR="0" rtl="0" algn="l">
                <a:lnSpc>
                  <a:spcPct val="90000"/>
                </a:lnSpc>
                <a:spcBef>
                  <a:spcPts val="0"/>
                </a:spcBef>
                <a:spcAft>
                  <a:spcPts val="0"/>
                </a:spcAft>
                <a:buClr>
                  <a:schemeClr val="lt1"/>
                </a:buClr>
                <a:buSzPts val="2000"/>
                <a:buFont typeface="Arial"/>
                <a:buNone/>
              </a:pPr>
              <a:r>
                <a:rPr lang="it-IT" sz="2000">
                  <a:solidFill>
                    <a:schemeClr val="lt1"/>
                  </a:solidFill>
                  <a:latin typeface="Calibri"/>
                  <a:ea typeface="Calibri"/>
                  <a:cs typeface="Calibri"/>
                  <a:sym typeface="Calibri"/>
                </a:rPr>
                <a:t>Focus on strategic exploitable results, that will be KEA</a:t>
              </a:r>
              <a:endParaRPr sz="2000">
                <a:solidFill>
                  <a:schemeClr val="lt1"/>
                </a:solidFill>
                <a:latin typeface="Arial"/>
                <a:ea typeface="Arial"/>
                <a:cs typeface="Arial"/>
                <a:sym typeface="Arial"/>
              </a:endParaRPr>
            </a:p>
          </p:txBody>
        </p:sp>
        <p:sp>
          <p:nvSpPr>
            <p:cNvPr id="273" name="Google Shape;273;p9"/>
            <p:cNvSpPr/>
            <p:nvPr/>
          </p:nvSpPr>
          <p:spPr>
            <a:xfrm>
              <a:off x="845746" y="2067816"/>
              <a:ext cx="4792560" cy="886207"/>
            </a:xfrm>
            <a:prstGeom prst="roundRect">
              <a:avLst>
                <a:gd fmla="val 10000" name="adj"/>
              </a:avLst>
            </a:prstGeom>
            <a:solidFill>
              <a:srgbClr val="0070C0"/>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4" name="Google Shape;274;p9"/>
            <p:cNvSpPr txBox="1"/>
            <p:nvPr/>
          </p:nvSpPr>
          <p:spPr>
            <a:xfrm>
              <a:off x="871702" y="2093772"/>
              <a:ext cx="3741741" cy="834295"/>
            </a:xfrm>
            <a:prstGeom prst="rect">
              <a:avLst/>
            </a:prstGeom>
            <a:noFill/>
            <a:ln>
              <a:noFill/>
            </a:ln>
          </p:spPr>
          <p:txBody>
            <a:bodyPr anchorCtr="0" anchor="ctr" bIns="76200" lIns="76200" spcFirstLastPara="1" rIns="76200" wrap="square" tIns="76200">
              <a:noAutofit/>
            </a:bodyPr>
            <a:lstStyle/>
            <a:p>
              <a:pPr indent="0" lvl="0" marL="0" marR="0" rtl="0" algn="l">
                <a:lnSpc>
                  <a:spcPct val="90000"/>
                </a:lnSpc>
                <a:spcBef>
                  <a:spcPts val="0"/>
                </a:spcBef>
                <a:spcAft>
                  <a:spcPts val="0"/>
                </a:spcAft>
                <a:buClr>
                  <a:schemeClr val="lt1"/>
                </a:buClr>
                <a:buSzPts val="2000"/>
                <a:buFont typeface="Arial"/>
                <a:buNone/>
              </a:pPr>
              <a:r>
                <a:rPr lang="it-IT" sz="2000">
                  <a:solidFill>
                    <a:schemeClr val="lt1"/>
                  </a:solidFill>
                  <a:latin typeface="Calibri"/>
                  <a:ea typeface="Calibri"/>
                  <a:cs typeface="Calibri"/>
                  <a:sym typeface="Calibri"/>
                </a:rPr>
                <a:t>Exploitation and business planning analysis of KEA</a:t>
              </a:r>
              <a:endParaRPr sz="2000">
                <a:solidFill>
                  <a:schemeClr val="lt1"/>
                </a:solidFill>
                <a:latin typeface="Arial"/>
                <a:ea typeface="Arial"/>
                <a:cs typeface="Arial"/>
                <a:sym typeface="Arial"/>
              </a:endParaRPr>
            </a:p>
          </p:txBody>
        </p:sp>
        <p:sp>
          <p:nvSpPr>
            <p:cNvPr id="275" name="Google Shape;275;p9"/>
            <p:cNvSpPr/>
            <p:nvPr/>
          </p:nvSpPr>
          <p:spPr>
            <a:xfrm>
              <a:off x="4216526" y="672040"/>
              <a:ext cx="576034" cy="576034"/>
            </a:xfrm>
            <a:prstGeom prst="downArrow">
              <a:avLst>
                <a:gd fmla="val 55000" name="adj1"/>
                <a:gd fmla="val 45000" name="adj2"/>
              </a:avLst>
            </a:prstGeom>
            <a:solidFill>
              <a:srgbClr val="CACCD8">
                <a:alpha val="89803"/>
              </a:srgbClr>
            </a:solidFill>
            <a:ln cap="flat" cmpd="sng" w="25400">
              <a:solidFill>
                <a:srgbClr val="CACCD8">
                  <a:alpha val="89803"/>
                </a:srgbClr>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6" name="Google Shape;276;p9"/>
            <p:cNvSpPr txBox="1"/>
            <p:nvPr/>
          </p:nvSpPr>
          <p:spPr>
            <a:xfrm>
              <a:off x="4346134" y="672040"/>
              <a:ext cx="316818" cy="433466"/>
            </a:xfrm>
            <a:prstGeom prst="rect">
              <a:avLst/>
            </a:prstGeom>
            <a:noFill/>
            <a:ln>
              <a:noFill/>
            </a:ln>
          </p:spPr>
          <p:txBody>
            <a:bodyPr anchorCtr="0" anchor="ctr" bIns="34275" lIns="34275" spcFirstLastPara="1" rIns="34275" wrap="square" tIns="34275">
              <a:noAutofit/>
            </a:bodyPr>
            <a:lstStyle/>
            <a:p>
              <a:pPr indent="0" lvl="0" marL="0" marR="0" rtl="0" algn="ctr">
                <a:lnSpc>
                  <a:spcPct val="90000"/>
                </a:lnSpc>
                <a:spcBef>
                  <a:spcPts val="0"/>
                </a:spcBef>
                <a:spcAft>
                  <a:spcPts val="0"/>
                </a:spcAft>
                <a:buClr>
                  <a:schemeClr val="dk1"/>
                </a:buClr>
                <a:buSzPts val="2700"/>
                <a:buFont typeface="Arial"/>
                <a:buNone/>
              </a:pPr>
              <a:r>
                <a:t/>
              </a:r>
              <a:endParaRPr sz="2700">
                <a:solidFill>
                  <a:schemeClr val="dk1"/>
                </a:solidFill>
                <a:latin typeface="Arial"/>
                <a:ea typeface="Arial"/>
                <a:cs typeface="Arial"/>
                <a:sym typeface="Arial"/>
              </a:endParaRPr>
            </a:p>
          </p:txBody>
        </p:sp>
        <p:sp>
          <p:nvSpPr>
            <p:cNvPr id="277" name="Google Shape;277;p9"/>
            <p:cNvSpPr/>
            <p:nvPr/>
          </p:nvSpPr>
          <p:spPr>
            <a:xfrm>
              <a:off x="4639399" y="1700040"/>
              <a:ext cx="576034" cy="576034"/>
            </a:xfrm>
            <a:prstGeom prst="downArrow">
              <a:avLst>
                <a:gd fmla="val 55000" name="adj1"/>
                <a:gd fmla="val 45000" name="adj2"/>
              </a:avLst>
            </a:prstGeom>
            <a:solidFill>
              <a:srgbClr val="CACCD8">
                <a:alpha val="89803"/>
              </a:srgbClr>
            </a:solidFill>
            <a:ln cap="flat" cmpd="sng" w="25400">
              <a:solidFill>
                <a:srgbClr val="CACCD8">
                  <a:alpha val="89803"/>
                </a:srgbClr>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8" name="Google Shape;278;p9"/>
            <p:cNvSpPr txBox="1"/>
            <p:nvPr/>
          </p:nvSpPr>
          <p:spPr>
            <a:xfrm>
              <a:off x="4769007" y="1700040"/>
              <a:ext cx="316818" cy="433466"/>
            </a:xfrm>
            <a:prstGeom prst="rect">
              <a:avLst/>
            </a:prstGeom>
            <a:noFill/>
            <a:ln>
              <a:noFill/>
            </a:ln>
          </p:spPr>
          <p:txBody>
            <a:bodyPr anchorCtr="0" anchor="ctr" bIns="34275" lIns="34275" spcFirstLastPara="1" rIns="34275" wrap="square" tIns="34275">
              <a:noAutofit/>
            </a:bodyPr>
            <a:lstStyle/>
            <a:p>
              <a:pPr indent="0" lvl="0" marL="0" marR="0" rtl="0" algn="ctr">
                <a:lnSpc>
                  <a:spcPct val="90000"/>
                </a:lnSpc>
                <a:spcBef>
                  <a:spcPts val="0"/>
                </a:spcBef>
                <a:spcAft>
                  <a:spcPts val="0"/>
                </a:spcAft>
                <a:buClr>
                  <a:schemeClr val="dk1"/>
                </a:buClr>
                <a:buSzPts val="2700"/>
                <a:buFont typeface="Arial"/>
                <a:buNone/>
              </a:pPr>
              <a:r>
                <a:t/>
              </a:r>
              <a:endParaRPr sz="2700">
                <a:solidFill>
                  <a:schemeClr val="dk1"/>
                </a:solidFill>
                <a:latin typeface="Arial"/>
                <a:ea typeface="Arial"/>
                <a:cs typeface="Arial"/>
                <a:sym typeface="Arial"/>
              </a:endParaRPr>
            </a:p>
          </p:txBody>
        </p:sp>
      </p:grpSp>
    </p:spTree>
  </p:cSld>
  <p:clrMapOvr>
    <a:masterClrMapping/>
  </p:clrMapOvr>
  <p:transition>
    <p:wipe dir="r"/>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2" name="Shape 282"/>
        <p:cNvGrpSpPr/>
        <p:nvPr/>
      </p:nvGrpSpPr>
      <p:grpSpPr>
        <a:xfrm>
          <a:off x="0" y="0"/>
          <a:ext cx="0" cy="0"/>
          <a:chOff x="0" y="0"/>
          <a:chExt cx="0" cy="0"/>
        </a:xfrm>
      </p:grpSpPr>
      <p:sp>
        <p:nvSpPr>
          <p:cNvPr id="283" name="Google Shape;283;p10"/>
          <p:cNvSpPr txBox="1"/>
          <p:nvPr>
            <p:ph type="title"/>
          </p:nvPr>
        </p:nvSpPr>
        <p:spPr>
          <a:xfrm>
            <a:off x="406400" y="371475"/>
            <a:ext cx="8534400" cy="687388"/>
          </a:xfrm>
          <a:prstGeom prst="rect">
            <a:avLst/>
          </a:prstGeom>
          <a:noFill/>
          <a:ln>
            <a:noFill/>
          </a:ln>
        </p:spPr>
        <p:txBody>
          <a:bodyPr anchorCtr="0" anchor="b" bIns="45700" lIns="91425" spcFirstLastPara="1" rIns="91425" wrap="square" tIns="45700">
            <a:spAutoFit/>
          </a:bodyPr>
          <a:lstStyle/>
          <a:p>
            <a:pPr indent="0" lvl="0" marL="0" rtl="0" algn="l">
              <a:lnSpc>
                <a:spcPct val="90000"/>
              </a:lnSpc>
              <a:spcBef>
                <a:spcPts val="0"/>
              </a:spcBef>
              <a:spcAft>
                <a:spcPts val="0"/>
              </a:spcAft>
              <a:buSzPts val="1400"/>
              <a:buNone/>
            </a:pPr>
            <a:r>
              <a:rPr lang="it-IT"/>
              <a:t>KEA specific strategy steps</a:t>
            </a:r>
            <a:endParaRPr/>
          </a:p>
        </p:txBody>
      </p:sp>
      <p:sp>
        <p:nvSpPr>
          <p:cNvPr id="284" name="Google Shape;284;p10"/>
          <p:cNvSpPr txBox="1"/>
          <p:nvPr>
            <p:ph idx="12" type="sldNum"/>
          </p:nvPr>
        </p:nvSpPr>
        <p:spPr>
          <a:xfrm>
            <a:off x="10847388" y="6319838"/>
            <a:ext cx="938212" cy="366712"/>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Clr>
                <a:srgbClr val="898989"/>
              </a:buClr>
              <a:buSzPts val="1300"/>
              <a:buFont typeface="Helvetica Neue Light"/>
              <a:buNone/>
            </a:pPr>
            <a:fld id="{00000000-1234-1234-1234-123412341234}" type="slidenum">
              <a:rPr lang="it-IT"/>
              <a:t>‹#›</a:t>
            </a:fld>
            <a:endParaRPr/>
          </a:p>
        </p:txBody>
      </p:sp>
      <p:grpSp>
        <p:nvGrpSpPr>
          <p:cNvPr id="285" name="Google Shape;285;p10"/>
          <p:cNvGrpSpPr/>
          <p:nvPr/>
        </p:nvGrpSpPr>
        <p:grpSpPr>
          <a:xfrm>
            <a:off x="1526624" y="2083505"/>
            <a:ext cx="8637651" cy="3376281"/>
            <a:chOff x="653" y="1211427"/>
            <a:chExt cx="8637651" cy="3376281"/>
          </a:xfrm>
        </p:grpSpPr>
        <p:sp>
          <p:nvSpPr>
            <p:cNvPr id="286" name="Google Shape;286;p10"/>
            <p:cNvSpPr/>
            <p:nvPr/>
          </p:nvSpPr>
          <p:spPr>
            <a:xfrm>
              <a:off x="653" y="1211428"/>
              <a:ext cx="2813567" cy="3376280"/>
            </a:xfrm>
            <a:prstGeom prst="roundRect">
              <a:avLst>
                <a:gd fmla="val 5000" name="adj"/>
              </a:avLst>
            </a:prstGeom>
            <a:solidFill>
              <a:srgbClr val="1B4383"/>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7" name="Google Shape;287;p10"/>
            <p:cNvSpPr txBox="1"/>
            <p:nvPr/>
          </p:nvSpPr>
          <p:spPr>
            <a:xfrm rot="-5400000">
              <a:off x="-1102264" y="2314346"/>
              <a:ext cx="2768550" cy="562713"/>
            </a:xfrm>
            <a:prstGeom prst="rect">
              <a:avLst/>
            </a:prstGeom>
            <a:noFill/>
            <a:ln>
              <a:noFill/>
            </a:ln>
          </p:spPr>
          <p:txBody>
            <a:bodyPr anchorCtr="0" anchor="t" bIns="0" lIns="0" spcFirstLastPara="1" rIns="146675" wrap="square" tIns="113150">
              <a:noAutofit/>
            </a:bodyPr>
            <a:lstStyle/>
            <a:p>
              <a:pPr indent="0" lvl="0" marL="0" marR="0" rtl="0" algn="r">
                <a:lnSpc>
                  <a:spcPct val="90000"/>
                </a:lnSpc>
                <a:spcBef>
                  <a:spcPts val="0"/>
                </a:spcBef>
                <a:spcAft>
                  <a:spcPts val="0"/>
                </a:spcAft>
                <a:buClr>
                  <a:schemeClr val="lt1"/>
                </a:buClr>
                <a:buSzPts val="3300"/>
                <a:buFont typeface="Arial"/>
                <a:buNone/>
              </a:pPr>
              <a:r>
                <a:rPr lang="it-IT" sz="3300">
                  <a:solidFill>
                    <a:schemeClr val="lt1"/>
                  </a:solidFill>
                  <a:latin typeface="Arial"/>
                  <a:ea typeface="Arial"/>
                  <a:cs typeface="Arial"/>
                  <a:sym typeface="Arial"/>
                </a:rPr>
                <a:t>Phase 1</a:t>
              </a:r>
              <a:endParaRPr/>
            </a:p>
          </p:txBody>
        </p:sp>
        <p:sp>
          <p:nvSpPr>
            <p:cNvPr id="288" name="Google Shape;288;p10"/>
            <p:cNvSpPr/>
            <p:nvPr/>
          </p:nvSpPr>
          <p:spPr>
            <a:xfrm>
              <a:off x="563367" y="1211428"/>
              <a:ext cx="2096107" cy="337628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9" name="Google Shape;289;p10"/>
            <p:cNvSpPr txBox="1"/>
            <p:nvPr/>
          </p:nvSpPr>
          <p:spPr>
            <a:xfrm>
              <a:off x="563367" y="1211428"/>
              <a:ext cx="2096107" cy="3376280"/>
            </a:xfrm>
            <a:prstGeom prst="rect">
              <a:avLst/>
            </a:prstGeom>
            <a:noFill/>
            <a:ln>
              <a:noFill/>
            </a:ln>
          </p:spPr>
          <p:txBody>
            <a:bodyPr anchorCtr="0" anchor="t" bIns="0" lIns="0" spcFirstLastPara="1" rIns="0" wrap="square" tIns="54850">
              <a:noAutofit/>
            </a:bodyPr>
            <a:lstStyle/>
            <a:p>
              <a:pPr indent="0" lvl="0" marL="0" marR="0" rtl="0" algn="l">
                <a:lnSpc>
                  <a:spcPct val="90000"/>
                </a:lnSpc>
                <a:spcBef>
                  <a:spcPts val="0"/>
                </a:spcBef>
                <a:spcAft>
                  <a:spcPts val="0"/>
                </a:spcAft>
                <a:buClr>
                  <a:schemeClr val="lt1"/>
                </a:buClr>
                <a:buSzPts val="1600"/>
                <a:buFont typeface="Arial"/>
                <a:buNone/>
              </a:pPr>
              <a:r>
                <a:rPr lang="it-IT" sz="1600">
                  <a:solidFill>
                    <a:schemeClr val="lt1"/>
                  </a:solidFill>
                </a:rPr>
                <a:t>P</a:t>
              </a:r>
              <a:r>
                <a:rPr lang="it-IT" sz="1600">
                  <a:solidFill>
                    <a:schemeClr val="lt1"/>
                  </a:solidFill>
                  <a:latin typeface="Arial"/>
                  <a:ea typeface="Arial"/>
                  <a:cs typeface="Arial"/>
                  <a:sym typeface="Arial"/>
                </a:rPr>
                <a:t>reliminary study phase focused on the project and related key results, aimed at investigating which could be commercialized and exploited beyond the end of the action.</a:t>
              </a:r>
              <a:endParaRPr sz="1600">
                <a:solidFill>
                  <a:schemeClr val="lt1"/>
                </a:solidFill>
                <a:latin typeface="Arial"/>
                <a:ea typeface="Arial"/>
                <a:cs typeface="Arial"/>
                <a:sym typeface="Arial"/>
              </a:endParaRPr>
            </a:p>
          </p:txBody>
        </p:sp>
        <p:sp>
          <p:nvSpPr>
            <p:cNvPr id="290" name="Google Shape;290;p10"/>
            <p:cNvSpPr/>
            <p:nvPr/>
          </p:nvSpPr>
          <p:spPr>
            <a:xfrm>
              <a:off x="2912695" y="1211428"/>
              <a:ext cx="2813567" cy="3376280"/>
            </a:xfrm>
            <a:prstGeom prst="roundRect">
              <a:avLst>
                <a:gd fmla="val 5000" name="adj"/>
              </a:avLst>
            </a:prstGeom>
            <a:solidFill>
              <a:srgbClr val="1B4383"/>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1" name="Google Shape;291;p10"/>
            <p:cNvSpPr txBox="1"/>
            <p:nvPr/>
          </p:nvSpPr>
          <p:spPr>
            <a:xfrm rot="-5400000">
              <a:off x="1809777" y="2314346"/>
              <a:ext cx="2768550" cy="562713"/>
            </a:xfrm>
            <a:prstGeom prst="rect">
              <a:avLst/>
            </a:prstGeom>
            <a:noFill/>
            <a:ln>
              <a:noFill/>
            </a:ln>
          </p:spPr>
          <p:txBody>
            <a:bodyPr anchorCtr="0" anchor="t" bIns="0" lIns="0" spcFirstLastPara="1" rIns="146675" wrap="square" tIns="113150">
              <a:noAutofit/>
            </a:bodyPr>
            <a:lstStyle/>
            <a:p>
              <a:pPr indent="0" lvl="0" marL="0" marR="0" rtl="0" algn="r">
                <a:lnSpc>
                  <a:spcPct val="90000"/>
                </a:lnSpc>
                <a:spcBef>
                  <a:spcPts val="0"/>
                </a:spcBef>
                <a:spcAft>
                  <a:spcPts val="0"/>
                </a:spcAft>
                <a:buClr>
                  <a:schemeClr val="lt1"/>
                </a:buClr>
                <a:buSzPts val="3300"/>
                <a:buFont typeface="Arial"/>
                <a:buNone/>
              </a:pPr>
              <a:r>
                <a:rPr lang="it-IT" sz="3300">
                  <a:solidFill>
                    <a:schemeClr val="lt1"/>
                  </a:solidFill>
                  <a:latin typeface="Arial"/>
                  <a:ea typeface="Arial"/>
                  <a:cs typeface="Arial"/>
                  <a:sym typeface="Arial"/>
                </a:rPr>
                <a:t>Phase 2</a:t>
              </a:r>
              <a:endParaRPr/>
            </a:p>
          </p:txBody>
        </p:sp>
        <p:sp>
          <p:nvSpPr>
            <p:cNvPr id="292" name="Google Shape;292;p10"/>
            <p:cNvSpPr/>
            <p:nvPr/>
          </p:nvSpPr>
          <p:spPr>
            <a:xfrm rot="5400000">
              <a:off x="2678916" y="3891961"/>
              <a:ext cx="495694" cy="422035"/>
            </a:xfrm>
            <a:prstGeom prst="flowChartExtract">
              <a:avLst/>
            </a:prstGeom>
            <a:solidFill>
              <a:schemeClr val="lt1"/>
            </a:solidFill>
            <a:ln cap="flat" cmpd="sng" w="25400">
              <a:solidFill>
                <a:srgbClr val="1B438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3" name="Google Shape;293;p10"/>
            <p:cNvSpPr/>
            <p:nvPr/>
          </p:nvSpPr>
          <p:spPr>
            <a:xfrm>
              <a:off x="3475409" y="1211428"/>
              <a:ext cx="2096107" cy="337628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4" name="Google Shape;294;p10"/>
            <p:cNvSpPr txBox="1"/>
            <p:nvPr/>
          </p:nvSpPr>
          <p:spPr>
            <a:xfrm>
              <a:off x="3475409" y="1211428"/>
              <a:ext cx="2096107" cy="3376280"/>
            </a:xfrm>
            <a:prstGeom prst="rect">
              <a:avLst/>
            </a:prstGeom>
            <a:noFill/>
            <a:ln>
              <a:noFill/>
            </a:ln>
          </p:spPr>
          <p:txBody>
            <a:bodyPr anchorCtr="0" anchor="t" bIns="0" lIns="0" spcFirstLastPara="1" rIns="0" wrap="square" tIns="54850">
              <a:noAutofit/>
            </a:bodyPr>
            <a:lstStyle/>
            <a:p>
              <a:pPr indent="0" lvl="0" marL="0" marR="0" rtl="0" algn="l">
                <a:lnSpc>
                  <a:spcPct val="90000"/>
                </a:lnSpc>
                <a:spcBef>
                  <a:spcPts val="0"/>
                </a:spcBef>
                <a:spcAft>
                  <a:spcPts val="0"/>
                </a:spcAft>
                <a:buClr>
                  <a:schemeClr val="lt1"/>
                </a:buClr>
                <a:buSzPts val="1600"/>
                <a:buFont typeface="Arial"/>
                <a:buNone/>
              </a:pPr>
              <a:r>
                <a:rPr lang="it-IT" sz="1600">
                  <a:solidFill>
                    <a:schemeClr val="lt1"/>
                  </a:solidFill>
                  <a:latin typeface="Arial"/>
                  <a:ea typeface="Arial"/>
                  <a:cs typeface="Arial"/>
                  <a:sym typeface="Arial"/>
                </a:rPr>
                <a:t>Observation and preliminary analysis of the first valuable outcome</a:t>
              </a:r>
              <a:r>
                <a:rPr lang="it-IT" sz="1600">
                  <a:solidFill>
                    <a:schemeClr val="lt1"/>
                  </a:solidFill>
                </a:rPr>
                <a:t>s</a:t>
              </a:r>
              <a:endParaRPr sz="1600">
                <a:solidFill>
                  <a:schemeClr val="lt1"/>
                </a:solidFill>
              </a:endParaRPr>
            </a:p>
            <a:p>
              <a:pPr indent="0" lvl="0" marL="0" marR="0" rtl="0" algn="l">
                <a:lnSpc>
                  <a:spcPct val="90000"/>
                </a:lnSpc>
                <a:spcBef>
                  <a:spcPts val="0"/>
                </a:spcBef>
                <a:spcAft>
                  <a:spcPts val="0"/>
                </a:spcAft>
                <a:buClr>
                  <a:schemeClr val="lt1"/>
                </a:buClr>
                <a:buSzPts val="1600"/>
                <a:buFont typeface="Arial"/>
                <a:buNone/>
              </a:pPr>
              <a:r>
                <a:t/>
              </a:r>
              <a:endParaRPr sz="1600">
                <a:solidFill>
                  <a:schemeClr val="lt1"/>
                </a:solidFill>
              </a:endParaRPr>
            </a:p>
            <a:p>
              <a:pPr indent="0" lvl="0" marL="0" marR="0" rtl="0" algn="l">
                <a:lnSpc>
                  <a:spcPct val="90000"/>
                </a:lnSpc>
                <a:spcBef>
                  <a:spcPts val="0"/>
                </a:spcBef>
                <a:spcAft>
                  <a:spcPts val="0"/>
                </a:spcAft>
                <a:buClr>
                  <a:schemeClr val="lt1"/>
                </a:buClr>
                <a:buSzPts val="1600"/>
                <a:buFont typeface="Arial"/>
                <a:buNone/>
              </a:pPr>
              <a:r>
                <a:rPr lang="it-IT" sz="1600">
                  <a:solidFill>
                    <a:schemeClr val="lt1"/>
                  </a:solidFill>
                  <a:latin typeface="Arial"/>
                  <a:ea typeface="Arial"/>
                  <a:cs typeface="Arial"/>
                  <a:sym typeface="Arial"/>
                </a:rPr>
                <a:t>The sustainability of the exploitable assets was assessed through a SWOT analysis </a:t>
              </a:r>
              <a:endParaRPr sz="1600">
                <a:solidFill>
                  <a:schemeClr val="lt1"/>
                </a:solidFill>
                <a:latin typeface="Arial"/>
                <a:ea typeface="Arial"/>
                <a:cs typeface="Arial"/>
                <a:sym typeface="Arial"/>
              </a:endParaRPr>
            </a:p>
          </p:txBody>
        </p:sp>
        <p:sp>
          <p:nvSpPr>
            <p:cNvPr id="295" name="Google Shape;295;p10"/>
            <p:cNvSpPr/>
            <p:nvPr/>
          </p:nvSpPr>
          <p:spPr>
            <a:xfrm>
              <a:off x="5824737" y="1211428"/>
              <a:ext cx="2813567" cy="3376280"/>
            </a:xfrm>
            <a:prstGeom prst="roundRect">
              <a:avLst>
                <a:gd fmla="val 5000" name="adj"/>
              </a:avLst>
            </a:prstGeom>
            <a:solidFill>
              <a:srgbClr val="1B4383"/>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6" name="Google Shape;296;p10"/>
            <p:cNvSpPr txBox="1"/>
            <p:nvPr/>
          </p:nvSpPr>
          <p:spPr>
            <a:xfrm rot="-5400000">
              <a:off x="4721819" y="2314346"/>
              <a:ext cx="2768550" cy="562713"/>
            </a:xfrm>
            <a:prstGeom prst="rect">
              <a:avLst/>
            </a:prstGeom>
            <a:noFill/>
            <a:ln>
              <a:noFill/>
            </a:ln>
          </p:spPr>
          <p:txBody>
            <a:bodyPr anchorCtr="0" anchor="t" bIns="0" lIns="0" spcFirstLastPara="1" rIns="146675" wrap="square" tIns="113150">
              <a:noAutofit/>
            </a:bodyPr>
            <a:lstStyle/>
            <a:p>
              <a:pPr indent="0" lvl="0" marL="0" marR="0" rtl="0" algn="r">
                <a:lnSpc>
                  <a:spcPct val="90000"/>
                </a:lnSpc>
                <a:spcBef>
                  <a:spcPts val="0"/>
                </a:spcBef>
                <a:spcAft>
                  <a:spcPts val="0"/>
                </a:spcAft>
                <a:buClr>
                  <a:schemeClr val="lt1"/>
                </a:buClr>
                <a:buSzPts val="3300"/>
                <a:buFont typeface="Arial"/>
                <a:buNone/>
              </a:pPr>
              <a:r>
                <a:rPr lang="it-IT" sz="3300">
                  <a:solidFill>
                    <a:schemeClr val="lt1"/>
                  </a:solidFill>
                  <a:latin typeface="Arial"/>
                  <a:ea typeface="Arial"/>
                  <a:cs typeface="Arial"/>
                  <a:sym typeface="Arial"/>
                </a:rPr>
                <a:t>Phase 3</a:t>
              </a:r>
              <a:endParaRPr/>
            </a:p>
          </p:txBody>
        </p:sp>
        <p:sp>
          <p:nvSpPr>
            <p:cNvPr id="297" name="Google Shape;297;p10"/>
            <p:cNvSpPr/>
            <p:nvPr/>
          </p:nvSpPr>
          <p:spPr>
            <a:xfrm rot="5400000">
              <a:off x="5590958" y="3891961"/>
              <a:ext cx="495694" cy="422035"/>
            </a:xfrm>
            <a:prstGeom prst="flowChartExtract">
              <a:avLst/>
            </a:prstGeom>
            <a:solidFill>
              <a:schemeClr val="lt1"/>
            </a:solidFill>
            <a:ln cap="flat" cmpd="sng" w="25400">
              <a:solidFill>
                <a:srgbClr val="1B438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8" name="Google Shape;298;p10"/>
            <p:cNvSpPr/>
            <p:nvPr/>
          </p:nvSpPr>
          <p:spPr>
            <a:xfrm>
              <a:off x="6387451" y="1211428"/>
              <a:ext cx="2096107" cy="337628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9" name="Google Shape;299;p10"/>
            <p:cNvSpPr txBox="1"/>
            <p:nvPr/>
          </p:nvSpPr>
          <p:spPr>
            <a:xfrm>
              <a:off x="6387451" y="1211428"/>
              <a:ext cx="2096107" cy="3376280"/>
            </a:xfrm>
            <a:prstGeom prst="rect">
              <a:avLst/>
            </a:prstGeom>
            <a:noFill/>
            <a:ln>
              <a:noFill/>
            </a:ln>
          </p:spPr>
          <p:txBody>
            <a:bodyPr anchorCtr="0" anchor="t" bIns="0" lIns="0" spcFirstLastPara="1" rIns="0" wrap="square" tIns="54850">
              <a:noAutofit/>
            </a:bodyPr>
            <a:lstStyle/>
            <a:p>
              <a:pPr indent="0" lvl="0" marL="0" marR="0" rtl="0" algn="l">
                <a:lnSpc>
                  <a:spcPct val="90000"/>
                </a:lnSpc>
                <a:spcBef>
                  <a:spcPts val="0"/>
                </a:spcBef>
                <a:spcAft>
                  <a:spcPts val="0"/>
                </a:spcAft>
                <a:buClr>
                  <a:schemeClr val="lt1"/>
                </a:buClr>
                <a:buSzPts val="1600"/>
                <a:buFont typeface="Arial"/>
                <a:buNone/>
              </a:pPr>
              <a:r>
                <a:rPr lang="it-IT" sz="1600">
                  <a:solidFill>
                    <a:schemeClr val="lt1"/>
                  </a:solidFill>
                  <a:latin typeface="Arial"/>
                  <a:ea typeface="Arial"/>
                  <a:cs typeface="Arial"/>
                  <a:sym typeface="Arial"/>
                </a:rPr>
                <a:t>Finalization of the Key Exploitable Assets List and exploitation routes</a:t>
              </a:r>
              <a:endParaRPr sz="1600">
                <a:solidFill>
                  <a:schemeClr val="lt1"/>
                </a:solidFill>
              </a:endParaRPr>
            </a:p>
            <a:p>
              <a:pPr indent="0" lvl="0" marL="0" marR="0" rtl="0" algn="l">
                <a:lnSpc>
                  <a:spcPct val="90000"/>
                </a:lnSpc>
                <a:spcBef>
                  <a:spcPts val="0"/>
                </a:spcBef>
                <a:spcAft>
                  <a:spcPts val="0"/>
                </a:spcAft>
                <a:buClr>
                  <a:schemeClr val="lt1"/>
                </a:buClr>
                <a:buSzPts val="1600"/>
                <a:buFont typeface="Arial"/>
                <a:buNone/>
              </a:pPr>
              <a:r>
                <a:t/>
              </a:r>
              <a:endParaRPr sz="1600">
                <a:solidFill>
                  <a:schemeClr val="lt1"/>
                </a:solidFill>
              </a:endParaRPr>
            </a:p>
            <a:p>
              <a:pPr indent="0" lvl="0" marL="0" marR="0" rtl="0" algn="l">
                <a:lnSpc>
                  <a:spcPct val="90000"/>
                </a:lnSpc>
                <a:spcBef>
                  <a:spcPts val="0"/>
                </a:spcBef>
                <a:spcAft>
                  <a:spcPts val="0"/>
                </a:spcAft>
                <a:buClr>
                  <a:schemeClr val="lt1"/>
                </a:buClr>
                <a:buSzPts val="1600"/>
                <a:buFont typeface="Arial"/>
                <a:buNone/>
              </a:pPr>
              <a:r>
                <a:rPr lang="it-IT" sz="1600">
                  <a:solidFill>
                    <a:schemeClr val="lt1"/>
                  </a:solidFill>
                  <a:latin typeface="Arial"/>
                  <a:ea typeface="Arial"/>
                  <a:cs typeface="Arial"/>
                  <a:sym typeface="Arial"/>
                </a:rPr>
                <a:t>The last step will finalize towards the end of the project the list and main features of KEAs and the exploitable path and features to be followed for each of them for maintaining, scaling</a:t>
              </a:r>
              <a:r>
                <a:rPr lang="it-IT" sz="1600">
                  <a:solidFill>
                    <a:schemeClr val="lt1"/>
                  </a:solidFill>
                </a:rPr>
                <a:t> and </a:t>
              </a:r>
              <a:r>
                <a:rPr lang="it-IT" sz="1600">
                  <a:solidFill>
                    <a:schemeClr val="lt1"/>
                  </a:solidFill>
                  <a:latin typeface="Arial"/>
                  <a:ea typeface="Arial"/>
                  <a:cs typeface="Arial"/>
                  <a:sym typeface="Arial"/>
                </a:rPr>
                <a:t>replicating</a:t>
              </a:r>
              <a:endParaRPr sz="1600">
                <a:solidFill>
                  <a:schemeClr val="lt1"/>
                </a:solidFill>
                <a:latin typeface="Arial"/>
                <a:ea typeface="Arial"/>
                <a:cs typeface="Arial"/>
                <a:sym typeface="Arial"/>
              </a:endParaRPr>
            </a:p>
          </p:txBody>
        </p:sp>
      </p:grpSp>
    </p:spTree>
  </p:cSld>
  <p:clrMapOvr>
    <a:masterClrMapping/>
  </p:clrMapOvr>
  <p:transition>
    <p:wipe dir="r"/>
  </p:transition>
</p:sld>
</file>

<file path=ppt/theme/theme1.xml><?xml version="1.0" encoding="utf-8"?>
<a:theme xmlns:a="http://schemas.openxmlformats.org/drawingml/2006/main" xmlns:r="http://schemas.openxmlformats.org/officeDocument/2006/relationships" name="VITALISE blank template">
  <a:themeElements>
    <a:clrScheme name="AI4PublicPolicy_colors">
      <a:dk1>
        <a:srgbClr val="000000"/>
      </a:dk1>
      <a:lt1>
        <a:srgbClr val="FFFFFF"/>
      </a:lt1>
      <a:dk2>
        <a:srgbClr val="44546A"/>
      </a:dk2>
      <a:lt2>
        <a:srgbClr val="E7E6E6"/>
      </a:lt2>
      <a:accent1>
        <a:srgbClr val="1E4383"/>
      </a:accent1>
      <a:accent2>
        <a:srgbClr val="2682C3"/>
      </a:accent2>
      <a:accent3>
        <a:srgbClr val="99C741"/>
      </a:accent3>
      <a:accent4>
        <a:srgbClr val="EDF2F3"/>
      </a:accent4>
      <a:accent5>
        <a:srgbClr val="E87F4C"/>
      </a:accent5>
      <a:accent6>
        <a:srgbClr val="E87F4C"/>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ema di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2023-06-19T08:24:07Z</dcterms:created>
  <dc:creator>SILVIA CAPONE</dc:creator>
</cp:coreProperties>
</file>