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6858000" cx="12192000"/>
  <p:notesSz cx="6858000" cy="9144000"/>
  <p:embeddedFontLst>
    <p:embeddedFont>
      <p:font typeface="Helvetica Neue"/>
      <p:regular r:id="rId20"/>
      <p:bold r:id="rId21"/>
      <p:italic r:id="rId22"/>
      <p:boldItalic r:id="rId23"/>
    </p:embeddedFont>
    <p:embeddedFont>
      <p:font typeface="Helvetica Neue Light"/>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28" roundtripDataSignature="AMtx7mi4fxVOUUXPPp3pTm2IZxUkXtzv2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HelveticaNeue-regular.fntdata"/><Relationship Id="rId22" Type="http://schemas.openxmlformats.org/officeDocument/2006/relationships/font" Target="fonts/HelveticaNeue-italic.fntdata"/><Relationship Id="rId21" Type="http://schemas.openxmlformats.org/officeDocument/2006/relationships/font" Target="fonts/HelveticaNeue-bold.fntdata"/><Relationship Id="rId24" Type="http://schemas.openxmlformats.org/officeDocument/2006/relationships/font" Target="fonts/HelveticaNeueLight-regular.fntdata"/><Relationship Id="rId23" Type="http://schemas.openxmlformats.org/officeDocument/2006/relationships/font" Target="fonts/HelveticaNeue-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HelveticaNeueLight-italic.fntdata"/><Relationship Id="rId25" Type="http://schemas.openxmlformats.org/officeDocument/2006/relationships/font" Target="fonts/HelveticaNeueLight-bold.fntdata"/><Relationship Id="rId28" Type="http://customschemas.google.com/relationships/presentationmetadata" Target="metadata"/><Relationship Id="rId27" Type="http://schemas.openxmlformats.org/officeDocument/2006/relationships/font" Target="fonts/HelveticaNeueLight-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480"/>
              </a:spcBef>
              <a:spcAft>
                <a:spcPts val="0"/>
              </a:spcAft>
              <a:buClr>
                <a:srgbClr val="000000"/>
              </a:buClr>
              <a:buSzPts val="1400"/>
              <a:buFont typeface="Arial"/>
              <a:buNone/>
              <a:defRPr b="0" i="0" sz="1600" u="none" cap="none" strike="noStrike">
                <a:solidFill>
                  <a:schemeClr val="dk1"/>
                </a:solidFill>
                <a:latin typeface="Calibri"/>
                <a:ea typeface="Calibri"/>
                <a:cs typeface="Calibri"/>
                <a:sym typeface="Calibri"/>
              </a:defRPr>
            </a:lvl1pPr>
            <a:lvl2pPr indent="-228600" lvl="1" marL="914400" marR="0" rtl="0" algn="l">
              <a:lnSpc>
                <a:spcPct val="100000"/>
              </a:lnSpc>
              <a:spcBef>
                <a:spcPts val="480"/>
              </a:spcBef>
              <a:spcAft>
                <a:spcPts val="0"/>
              </a:spcAft>
              <a:buClr>
                <a:srgbClr val="000000"/>
              </a:buClr>
              <a:buSzPts val="1400"/>
              <a:buFont typeface="Arial"/>
              <a:buNone/>
              <a:defRPr b="0" i="0" sz="16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480"/>
              </a:spcBef>
              <a:spcAft>
                <a:spcPts val="0"/>
              </a:spcAft>
              <a:buClr>
                <a:srgbClr val="000000"/>
              </a:buClr>
              <a:buSzPts val="1400"/>
              <a:buFont typeface="Arial"/>
              <a:buNone/>
              <a:defRPr b="0" i="0" sz="16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480"/>
              </a:spcBef>
              <a:spcAft>
                <a:spcPts val="0"/>
              </a:spcAft>
              <a:buClr>
                <a:srgbClr val="000000"/>
              </a:buClr>
              <a:buSzPts val="1400"/>
              <a:buFont typeface="Arial"/>
              <a:buNone/>
              <a:defRPr b="0" i="0" sz="16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480"/>
              </a:spcBef>
              <a:spcAft>
                <a:spcPts val="0"/>
              </a:spcAft>
              <a:buClr>
                <a:srgbClr val="000000"/>
              </a:buClr>
              <a:buSzPts val="1400"/>
              <a:buFont typeface="Arial"/>
              <a:buNone/>
              <a:defRPr b="0" i="0" sz="16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6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6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6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6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 name="Shape 45"/>
        <p:cNvGrpSpPr/>
        <p:nvPr/>
      </p:nvGrpSpPr>
      <p:grpSpPr>
        <a:xfrm>
          <a:off x="0" y="0"/>
          <a:ext cx="0" cy="0"/>
          <a:chOff x="0" y="0"/>
          <a:chExt cx="0" cy="0"/>
        </a:xfrm>
      </p:grpSpPr>
      <p:sp>
        <p:nvSpPr>
          <p:cNvPr id="46" name="Google Shape;46;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GB" sz="1100">
                <a:latin typeface="Arial"/>
                <a:ea typeface="Arial"/>
                <a:cs typeface="Arial"/>
                <a:sym typeface="Arial"/>
              </a:rPr>
              <a:t>Good morning to everyone, my name is Montserrat Gonzalez Ferreiro. </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100"/>
              <a:buFont typeface="Arial"/>
              <a:buNone/>
            </a:pPr>
            <a:r>
              <a:rPr lang="en-GB" sz="1100">
                <a:latin typeface="Arial"/>
                <a:ea typeface="Arial"/>
                <a:cs typeface="Arial"/>
                <a:sym typeface="Arial"/>
              </a:rPr>
              <a:t>I am Senior Strategy and Innovation Officer at the EGI Foundation where I work as an expert on Service Management and Strategic Management  for Research Infrastructures.</a:t>
            </a:r>
            <a:endParaRPr sz="1100">
              <a:latin typeface="Arial"/>
              <a:ea typeface="Arial"/>
              <a:cs typeface="Arial"/>
              <a:sym typeface="Arial"/>
            </a:endParaRPr>
          </a:p>
          <a:p>
            <a:pPr indent="0" lvl="0" marL="0" rtl="0" algn="l">
              <a:lnSpc>
                <a:spcPct val="115000"/>
              </a:lnSpc>
              <a:spcBef>
                <a:spcPts val="1200"/>
              </a:spcBef>
              <a:spcAft>
                <a:spcPts val="0"/>
              </a:spcAft>
              <a:buClr>
                <a:schemeClr val="dk1"/>
              </a:buClr>
              <a:buSzPts val="1100"/>
              <a:buFont typeface="Arial"/>
              <a:buNone/>
            </a:pPr>
            <a:r>
              <a:rPr lang="en-GB" sz="1100">
                <a:latin typeface="Arial"/>
                <a:ea typeface="Arial"/>
                <a:cs typeface="Arial"/>
                <a:sym typeface="Arial"/>
              </a:rPr>
              <a:t>As part of my work I lead the task AI4PP related to the creation and analysis of Business Models. Because of this, I am aware that public authorities and research organizations often find it difficult to create business models and analyze them. By sharing what we used at AI4PP to create Business Models and analyze them, I hope to lessen this struggle.</a:t>
            </a:r>
            <a:endParaRPr sz="1100">
              <a:latin typeface="Arial"/>
              <a:ea typeface="Arial"/>
              <a:cs typeface="Arial"/>
              <a:sym typeface="Arial"/>
            </a:endParaRPr>
          </a:p>
          <a:p>
            <a:pPr indent="0" lvl="0" marL="0" rtl="0" algn="l">
              <a:lnSpc>
                <a:spcPct val="100000"/>
              </a:lnSpc>
              <a:spcBef>
                <a:spcPts val="1200"/>
              </a:spcBef>
              <a:spcAft>
                <a:spcPts val="0"/>
              </a:spcAft>
              <a:buSzPts val="1400"/>
              <a:buNone/>
            </a:pPr>
            <a:r>
              <a:t/>
            </a:r>
            <a:endParaRPr/>
          </a:p>
          <a:p>
            <a:pPr indent="0" lvl="0" marL="0" rtl="0" algn="l">
              <a:lnSpc>
                <a:spcPct val="100000"/>
              </a:lnSpc>
              <a:spcBef>
                <a:spcPts val="480"/>
              </a:spcBef>
              <a:spcAft>
                <a:spcPts val="0"/>
              </a:spcAft>
              <a:buSzPts val="1400"/>
              <a:buNone/>
            </a:pPr>
            <a:r>
              <a:t/>
            </a:r>
            <a:endParaRPr/>
          </a:p>
        </p:txBody>
      </p:sp>
      <p:sp>
        <p:nvSpPr>
          <p:cNvPr id="47" name="Google Shape;47;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 name="Google Shape;165;p1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600"/>
              <a:buFont typeface="Calibri"/>
              <a:buNone/>
            </a:pPr>
            <a:r>
              <a:t/>
            </a:r>
            <a:endParaRPr/>
          </a:p>
        </p:txBody>
      </p:sp>
      <p:sp>
        <p:nvSpPr>
          <p:cNvPr id="166" name="Google Shape;166;p1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en-GB"/>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3" name="Google Shape;173;p1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600"/>
              <a:buFont typeface="Calibri"/>
              <a:buNone/>
            </a:pPr>
            <a:r>
              <a:t/>
            </a:r>
            <a:endParaRPr/>
          </a:p>
        </p:txBody>
      </p:sp>
      <p:sp>
        <p:nvSpPr>
          <p:cNvPr id="174" name="Google Shape;174;p1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en-GB"/>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p1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600"/>
              <a:buFont typeface="Calibri"/>
              <a:buNone/>
            </a:pPr>
            <a:r>
              <a:t/>
            </a:r>
            <a:endParaRPr/>
          </a:p>
        </p:txBody>
      </p:sp>
      <p:sp>
        <p:nvSpPr>
          <p:cNvPr id="185" name="Google Shape;185;p1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en-GB"/>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 name="Google Shape;192;p1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600"/>
              <a:buFont typeface="Calibri"/>
              <a:buNone/>
            </a:pPr>
            <a:r>
              <a:t/>
            </a:r>
            <a:endParaRPr/>
          </a:p>
        </p:txBody>
      </p:sp>
      <p:sp>
        <p:nvSpPr>
          <p:cNvPr id="193" name="Google Shape;193;p1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en-GB"/>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3" name="Google Shape;203;p1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600"/>
              <a:buFont typeface="Calibri"/>
              <a:buNone/>
            </a:pPr>
            <a:r>
              <a:t/>
            </a:r>
            <a:endParaRPr/>
          </a:p>
        </p:txBody>
      </p:sp>
      <p:sp>
        <p:nvSpPr>
          <p:cNvPr id="204" name="Google Shape;204;p1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en-GB"/>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 name="Shape 53"/>
        <p:cNvGrpSpPr/>
        <p:nvPr/>
      </p:nvGrpSpPr>
      <p:grpSpPr>
        <a:xfrm>
          <a:off x="0" y="0"/>
          <a:ext cx="0" cy="0"/>
          <a:chOff x="0" y="0"/>
          <a:chExt cx="0" cy="0"/>
        </a:xfrm>
      </p:grpSpPr>
      <p:sp>
        <p:nvSpPr>
          <p:cNvPr id="54" name="Google Shape;54;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 name="Google Shape;55;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600"/>
              <a:buFont typeface="Calibri"/>
              <a:buNone/>
            </a:pPr>
            <a:r>
              <a:t/>
            </a:r>
            <a:endParaRPr sz="1100">
              <a:latin typeface="Arial"/>
              <a:ea typeface="Arial"/>
              <a:cs typeface="Arial"/>
              <a:sym typeface="Arial"/>
            </a:endParaRPr>
          </a:p>
        </p:txBody>
      </p:sp>
      <p:sp>
        <p:nvSpPr>
          <p:cNvPr id="56" name="Google Shape;56;p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8" name="Google Shape;68;p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600"/>
              <a:buFont typeface="Calibri"/>
              <a:buNone/>
            </a:pPr>
            <a:r>
              <a:rPr lang="en-GB" sz="1100">
                <a:latin typeface="Arial"/>
                <a:ea typeface="Arial"/>
                <a:cs typeface="Arial"/>
                <a:sym typeface="Arial"/>
              </a:rPr>
              <a:t>AI4PublicPolicy is a project that brings together policy makers, Cloud experts and AI experts to use AI’s potential for automated, transparent, and citizen-centric public policy development.</a:t>
            </a:r>
            <a:endParaRPr sz="1100">
              <a:latin typeface="Arial"/>
              <a:ea typeface="Arial"/>
              <a:cs typeface="Arial"/>
              <a:sym typeface="Arial"/>
            </a:endParaRPr>
          </a:p>
          <a:p>
            <a:pPr indent="0" lvl="0" marL="0" rtl="0" algn="l">
              <a:lnSpc>
                <a:spcPct val="100000"/>
              </a:lnSpc>
              <a:spcBef>
                <a:spcPts val="0"/>
              </a:spcBef>
              <a:spcAft>
                <a:spcPts val="0"/>
              </a:spcAft>
              <a:buClr>
                <a:schemeClr val="dk1"/>
              </a:buClr>
              <a:buSzPts val="1600"/>
              <a:buFont typeface="Calibri"/>
              <a:buNone/>
            </a:pPr>
            <a:r>
              <a:rPr lang="en-GB" sz="1100">
                <a:latin typeface="Arial"/>
                <a:ea typeface="Arial"/>
                <a:cs typeface="Arial"/>
                <a:sym typeface="Arial"/>
              </a:rPr>
              <a:t>The project will deliver the AI4PP Virtual Policy Management Environment and demonstrate its usefulness in 5 pilots developed in different cities across Europe. </a:t>
            </a:r>
            <a:endParaRPr sz="1100">
              <a:latin typeface="Arial"/>
              <a:ea typeface="Arial"/>
              <a:cs typeface="Arial"/>
              <a:sym typeface="Arial"/>
            </a:endParaRPr>
          </a:p>
        </p:txBody>
      </p:sp>
      <p:sp>
        <p:nvSpPr>
          <p:cNvPr id="69" name="Google Shape;69;p3: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en-GB"/>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600"/>
              <a:buFont typeface="Calibri"/>
              <a:buNone/>
            </a:pPr>
            <a:r>
              <a:t/>
            </a:r>
            <a:endParaRPr/>
          </a:p>
        </p:txBody>
      </p:sp>
      <p:sp>
        <p:nvSpPr>
          <p:cNvPr id="87" name="Google Shape;87;p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en-GB"/>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p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600"/>
              <a:buFont typeface="Calibri"/>
              <a:buNone/>
            </a:pPr>
            <a:r>
              <a:t/>
            </a:r>
            <a:endParaRPr/>
          </a:p>
        </p:txBody>
      </p:sp>
      <p:sp>
        <p:nvSpPr>
          <p:cNvPr id="101" name="Google Shape;101;p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en-GB"/>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 name="Google Shape;118;p6: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600"/>
              <a:buFont typeface="Calibri"/>
              <a:buNone/>
            </a:pPr>
            <a:r>
              <a:t/>
            </a:r>
            <a:endParaRPr/>
          </a:p>
        </p:txBody>
      </p:sp>
      <p:sp>
        <p:nvSpPr>
          <p:cNvPr id="119" name="Google Shape;119;p6: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en-GB"/>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1" name="Google Shape;131;p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600"/>
              <a:buFont typeface="Calibri"/>
              <a:buNone/>
            </a:pPr>
            <a:r>
              <a:t/>
            </a:r>
            <a:endParaRPr/>
          </a:p>
        </p:txBody>
      </p:sp>
      <p:sp>
        <p:nvSpPr>
          <p:cNvPr id="132" name="Google Shape;132;p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en-GB"/>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6" name="Google Shape;146;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600"/>
              <a:buFont typeface="Calibri"/>
              <a:buNone/>
            </a:pPr>
            <a:r>
              <a:t/>
            </a:r>
            <a:endParaRPr/>
          </a:p>
        </p:txBody>
      </p:sp>
      <p:sp>
        <p:nvSpPr>
          <p:cNvPr id="147" name="Google Shape;147;p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en-GB"/>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7" name="Google Shape;157;p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600"/>
              <a:buFont typeface="Calibri"/>
              <a:buNone/>
            </a:pPr>
            <a:r>
              <a:t/>
            </a:r>
            <a:endParaRPr/>
          </a:p>
        </p:txBody>
      </p:sp>
      <p:sp>
        <p:nvSpPr>
          <p:cNvPr id="158" name="Google Shape;158;p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chemeClr val="dk1"/>
              </a:buClr>
              <a:buSzPts val="1200"/>
              <a:buFont typeface="Calibri"/>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type="title">
  <p:cSld name="TITLE">
    <p:spTree>
      <p:nvGrpSpPr>
        <p:cNvPr id="16" name="Shape 16"/>
        <p:cNvGrpSpPr/>
        <p:nvPr/>
      </p:nvGrpSpPr>
      <p:grpSpPr>
        <a:xfrm>
          <a:off x="0" y="0"/>
          <a:ext cx="0" cy="0"/>
          <a:chOff x="0" y="0"/>
          <a:chExt cx="0" cy="0"/>
        </a:xfrm>
      </p:grpSpPr>
      <p:sp>
        <p:nvSpPr>
          <p:cNvPr id="17" name="Google Shape;17;p16"/>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spAutoFit/>
          </a:bodyPr>
          <a:lstStyle>
            <a:lvl1pPr lvl="0" algn="ctr">
              <a:lnSpc>
                <a:spcPct val="90000"/>
              </a:lnSpc>
              <a:spcBef>
                <a:spcPts val="0"/>
              </a:spcBef>
              <a:spcAft>
                <a:spcPts val="0"/>
              </a:spcAft>
              <a:buSzPts val="1400"/>
              <a:buNone/>
              <a:defRPr sz="6000"/>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18" name="Google Shape;18;p16"/>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Autofit/>
          </a:bodyPr>
          <a:lstStyle>
            <a:lvl1pPr lvl="0" algn="ctr">
              <a:lnSpc>
                <a:spcPct val="90000"/>
              </a:lnSpc>
              <a:spcBef>
                <a:spcPts val="538"/>
              </a:spcBef>
              <a:spcAft>
                <a:spcPts val="0"/>
              </a:spcAft>
              <a:buClr>
                <a:srgbClr val="262626"/>
              </a:buClr>
              <a:buSzPts val="2640"/>
              <a:buNone/>
              <a:defRPr sz="2400"/>
            </a:lvl1pPr>
            <a:lvl2pPr lvl="1" algn="ctr">
              <a:lnSpc>
                <a:spcPct val="90000"/>
              </a:lnSpc>
              <a:spcBef>
                <a:spcPts val="538"/>
              </a:spcBef>
              <a:spcAft>
                <a:spcPts val="0"/>
              </a:spcAft>
              <a:buClr>
                <a:srgbClr val="262626"/>
              </a:buClr>
              <a:buSzPts val="2000"/>
              <a:buNone/>
              <a:defRPr sz="2000"/>
            </a:lvl2pPr>
            <a:lvl3pPr lvl="2" algn="ctr">
              <a:lnSpc>
                <a:spcPct val="90000"/>
              </a:lnSpc>
              <a:spcBef>
                <a:spcPts val="538"/>
              </a:spcBef>
              <a:spcAft>
                <a:spcPts val="0"/>
              </a:spcAft>
              <a:buClr>
                <a:srgbClr val="262626"/>
              </a:buClr>
              <a:buSzPts val="1440"/>
              <a:buNone/>
              <a:defRPr sz="1800"/>
            </a:lvl3pPr>
            <a:lvl4pPr lvl="3" algn="ctr">
              <a:lnSpc>
                <a:spcPct val="100000"/>
              </a:lnSpc>
              <a:spcBef>
                <a:spcPts val="538"/>
              </a:spcBef>
              <a:spcAft>
                <a:spcPts val="0"/>
              </a:spcAft>
              <a:buClr>
                <a:schemeClr val="dk1"/>
              </a:buClr>
              <a:buSzPts val="1600"/>
              <a:buNone/>
              <a:defRPr sz="1600"/>
            </a:lvl4pPr>
            <a:lvl5pPr lvl="4" algn="ctr">
              <a:lnSpc>
                <a:spcPct val="100000"/>
              </a:lnSpc>
              <a:spcBef>
                <a:spcPts val="320"/>
              </a:spcBef>
              <a:spcAft>
                <a:spcPts val="0"/>
              </a:spcAft>
              <a:buClr>
                <a:schemeClr val="dk1"/>
              </a:buClr>
              <a:buSzPts val="1600"/>
              <a:buNone/>
              <a:defRPr sz="1600"/>
            </a:lvl5pPr>
            <a:lvl6pPr lvl="5" algn="ctr">
              <a:lnSpc>
                <a:spcPct val="100000"/>
              </a:lnSpc>
              <a:spcBef>
                <a:spcPts val="320"/>
              </a:spcBef>
              <a:spcAft>
                <a:spcPts val="0"/>
              </a:spcAft>
              <a:buClr>
                <a:schemeClr val="dk1"/>
              </a:buClr>
              <a:buSzPts val="1600"/>
              <a:buNone/>
              <a:defRPr sz="1600"/>
            </a:lvl6pPr>
            <a:lvl7pPr lvl="6" algn="ctr">
              <a:lnSpc>
                <a:spcPct val="100000"/>
              </a:lnSpc>
              <a:spcBef>
                <a:spcPts val="320"/>
              </a:spcBef>
              <a:spcAft>
                <a:spcPts val="0"/>
              </a:spcAft>
              <a:buClr>
                <a:schemeClr val="dk1"/>
              </a:buClr>
              <a:buSzPts val="1600"/>
              <a:buNone/>
              <a:defRPr sz="1600"/>
            </a:lvl7pPr>
            <a:lvl8pPr lvl="7" algn="ctr">
              <a:lnSpc>
                <a:spcPct val="100000"/>
              </a:lnSpc>
              <a:spcBef>
                <a:spcPts val="320"/>
              </a:spcBef>
              <a:spcAft>
                <a:spcPts val="0"/>
              </a:spcAft>
              <a:buClr>
                <a:schemeClr val="dk1"/>
              </a:buClr>
              <a:buSzPts val="1600"/>
              <a:buNone/>
              <a:defRPr sz="1600"/>
            </a:lvl8pPr>
            <a:lvl9pPr lvl="8" algn="ctr">
              <a:lnSpc>
                <a:spcPct val="100000"/>
              </a:lnSpc>
              <a:spcBef>
                <a:spcPts val="320"/>
              </a:spcBef>
              <a:spcAft>
                <a:spcPts val="0"/>
              </a:spcAft>
              <a:buClr>
                <a:schemeClr val="dk1"/>
              </a:buClr>
              <a:buSzPts val="1600"/>
              <a:buNone/>
              <a:defRPr sz="1600"/>
            </a:lvl9pPr>
          </a:lstStyle>
          <a:p/>
        </p:txBody>
      </p:sp>
      <p:sp>
        <p:nvSpPr>
          <p:cNvPr id="19" name="Google Shape;19;p16"/>
          <p:cNvSpPr txBox="1"/>
          <p:nvPr>
            <p:ph idx="10" type="dt"/>
          </p:nvPr>
        </p:nvSpPr>
        <p:spPr>
          <a:xfrm>
            <a:off x="0" y="0"/>
            <a:ext cx="3000000" cy="30000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20" name="Google Shape;20;p16"/>
          <p:cNvSpPr txBox="1"/>
          <p:nvPr>
            <p:ph idx="11" type="ftr"/>
          </p:nvPr>
        </p:nvSpPr>
        <p:spPr>
          <a:xfrm>
            <a:off x="3271838" y="6311900"/>
            <a:ext cx="5676900" cy="37465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6"/>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1pPr>
            <a:lvl2pPr indent="0" lvl="1"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2pPr>
            <a:lvl3pPr indent="0" lvl="2"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3pPr>
            <a:lvl4pPr indent="0" lvl="3"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4pPr>
            <a:lvl5pPr indent="0" lvl="4"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5pPr>
            <a:lvl6pPr indent="0" lvl="5"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6pPr>
            <a:lvl7pPr indent="0" lvl="6"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7pPr>
            <a:lvl8pPr indent="0" lvl="7"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8pPr>
            <a:lvl9pPr indent="0" lvl="8"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lumn">
  <p:cSld name="1_Two column">
    <p:spTree>
      <p:nvGrpSpPr>
        <p:cNvPr id="22" name="Shape 22"/>
        <p:cNvGrpSpPr/>
        <p:nvPr/>
      </p:nvGrpSpPr>
      <p:grpSpPr>
        <a:xfrm>
          <a:off x="0" y="0"/>
          <a:ext cx="0" cy="0"/>
          <a:chOff x="0" y="0"/>
          <a:chExt cx="0" cy="0"/>
        </a:xfrm>
      </p:grpSpPr>
      <p:sp>
        <p:nvSpPr>
          <p:cNvPr id="23" name="Google Shape;23;p17"/>
          <p:cNvSpPr txBox="1"/>
          <p:nvPr>
            <p:ph type="title"/>
          </p:nvPr>
        </p:nvSpPr>
        <p:spPr>
          <a:xfrm>
            <a:off x="406400" y="458558"/>
            <a:ext cx="8534400" cy="650917"/>
          </a:xfrm>
          <a:prstGeom prst="rect">
            <a:avLst/>
          </a:prstGeom>
          <a:noFill/>
          <a:ln>
            <a:noFill/>
          </a:ln>
        </p:spPr>
        <p:txBody>
          <a:bodyPr anchorCtr="0" anchor="b" bIns="34275" lIns="68575" spcFirstLastPara="1" rIns="68575" wrap="square" tIns="34275">
            <a:spAutoFit/>
          </a:bodyPr>
          <a:lstStyle>
            <a:lvl1pPr lvl="0" algn="l">
              <a:lnSpc>
                <a:spcPct val="90000"/>
              </a:lnSpc>
              <a:spcBef>
                <a:spcPts val="0"/>
              </a:spcBef>
              <a:spcAft>
                <a:spcPts val="0"/>
              </a:spcAft>
              <a:buClr>
                <a:schemeClr val="accent2"/>
              </a:buClr>
              <a:buSzPts val="1100"/>
              <a:buFont typeface="Helvetica Neue Light"/>
              <a:buNone/>
              <a:defRPr>
                <a:solidFill>
                  <a:schemeClr val="accent2"/>
                </a:solidFill>
              </a:defRPr>
            </a:lvl1pPr>
            <a:lvl2pPr lvl="1" algn="l">
              <a:lnSpc>
                <a:spcPct val="90000"/>
              </a:lnSpc>
              <a:spcBef>
                <a:spcPts val="0"/>
              </a:spcBef>
              <a:spcAft>
                <a:spcPts val="0"/>
              </a:spcAft>
              <a:buClr>
                <a:schemeClr val="accent2"/>
              </a:buClr>
              <a:buSzPts val="1100"/>
              <a:buFont typeface="Helvetica Neue Light"/>
              <a:buNone/>
              <a:defRPr/>
            </a:lvl2pPr>
            <a:lvl3pPr lvl="2" algn="l">
              <a:lnSpc>
                <a:spcPct val="90000"/>
              </a:lnSpc>
              <a:spcBef>
                <a:spcPts val="0"/>
              </a:spcBef>
              <a:spcAft>
                <a:spcPts val="0"/>
              </a:spcAft>
              <a:buClr>
                <a:schemeClr val="accent2"/>
              </a:buClr>
              <a:buSzPts val="1100"/>
              <a:buFont typeface="Helvetica Neue Light"/>
              <a:buNone/>
              <a:defRPr/>
            </a:lvl3pPr>
            <a:lvl4pPr lvl="3" algn="l">
              <a:lnSpc>
                <a:spcPct val="90000"/>
              </a:lnSpc>
              <a:spcBef>
                <a:spcPts val="0"/>
              </a:spcBef>
              <a:spcAft>
                <a:spcPts val="0"/>
              </a:spcAft>
              <a:buClr>
                <a:schemeClr val="accent2"/>
              </a:buClr>
              <a:buSzPts val="1100"/>
              <a:buFont typeface="Helvetica Neue Light"/>
              <a:buNone/>
              <a:defRPr/>
            </a:lvl4pPr>
            <a:lvl5pPr lvl="4" algn="l">
              <a:lnSpc>
                <a:spcPct val="90000"/>
              </a:lnSpc>
              <a:spcBef>
                <a:spcPts val="0"/>
              </a:spcBef>
              <a:spcAft>
                <a:spcPts val="0"/>
              </a:spcAft>
              <a:buClr>
                <a:schemeClr val="accent2"/>
              </a:buClr>
              <a:buSzPts val="1100"/>
              <a:buFont typeface="Helvetica Neue Light"/>
              <a:buNone/>
              <a:defRPr/>
            </a:lvl5pPr>
            <a:lvl6pPr lvl="5" algn="l">
              <a:lnSpc>
                <a:spcPct val="90000"/>
              </a:lnSpc>
              <a:spcBef>
                <a:spcPts val="0"/>
              </a:spcBef>
              <a:spcAft>
                <a:spcPts val="0"/>
              </a:spcAft>
              <a:buClr>
                <a:schemeClr val="accent1"/>
              </a:buClr>
              <a:buSzPts val="1100"/>
              <a:buFont typeface="Helvetica Neue Light"/>
              <a:buNone/>
              <a:defRPr/>
            </a:lvl6pPr>
            <a:lvl7pPr lvl="6" algn="l">
              <a:lnSpc>
                <a:spcPct val="90000"/>
              </a:lnSpc>
              <a:spcBef>
                <a:spcPts val="0"/>
              </a:spcBef>
              <a:spcAft>
                <a:spcPts val="0"/>
              </a:spcAft>
              <a:buClr>
                <a:schemeClr val="accent1"/>
              </a:buClr>
              <a:buSzPts val="1100"/>
              <a:buFont typeface="Helvetica Neue Light"/>
              <a:buNone/>
              <a:defRPr/>
            </a:lvl7pPr>
            <a:lvl8pPr lvl="7" algn="l">
              <a:lnSpc>
                <a:spcPct val="90000"/>
              </a:lnSpc>
              <a:spcBef>
                <a:spcPts val="0"/>
              </a:spcBef>
              <a:spcAft>
                <a:spcPts val="0"/>
              </a:spcAft>
              <a:buClr>
                <a:schemeClr val="accent1"/>
              </a:buClr>
              <a:buSzPts val="1100"/>
              <a:buFont typeface="Helvetica Neue Light"/>
              <a:buNone/>
              <a:defRPr/>
            </a:lvl8pPr>
            <a:lvl9pPr lvl="8" algn="l">
              <a:lnSpc>
                <a:spcPct val="90000"/>
              </a:lnSpc>
              <a:spcBef>
                <a:spcPts val="0"/>
              </a:spcBef>
              <a:spcAft>
                <a:spcPts val="0"/>
              </a:spcAft>
              <a:buClr>
                <a:schemeClr val="accent1"/>
              </a:buClr>
              <a:buSzPts val="1100"/>
              <a:buFont typeface="Helvetica Neue Light"/>
              <a:buNone/>
              <a:defRPr/>
            </a:lvl9pPr>
          </a:lstStyle>
          <a:p/>
        </p:txBody>
      </p:sp>
      <p:sp>
        <p:nvSpPr>
          <p:cNvPr id="24" name="Google Shape;24;p17"/>
          <p:cNvSpPr txBox="1"/>
          <p:nvPr>
            <p:ph idx="1" type="body"/>
          </p:nvPr>
        </p:nvSpPr>
        <p:spPr>
          <a:xfrm>
            <a:off x="406400" y="1473913"/>
            <a:ext cx="5537200" cy="4516000"/>
          </a:xfrm>
          <a:prstGeom prst="rect">
            <a:avLst/>
          </a:prstGeom>
          <a:noFill/>
          <a:ln>
            <a:noFill/>
          </a:ln>
        </p:spPr>
        <p:txBody>
          <a:bodyPr anchorCtr="0" anchor="t" bIns="34275" lIns="68575" spcFirstLastPara="1" rIns="68575" wrap="square" tIns="34275">
            <a:noAutofit/>
          </a:bodyPr>
          <a:lstStyle>
            <a:lvl1pPr indent="-368300" lvl="0" marL="457200" algn="l">
              <a:lnSpc>
                <a:spcPct val="90000"/>
              </a:lnSpc>
              <a:spcBef>
                <a:spcPts val="533"/>
              </a:spcBef>
              <a:spcAft>
                <a:spcPts val="0"/>
              </a:spcAft>
              <a:buClr>
                <a:srgbClr val="262626"/>
              </a:buClr>
              <a:buSzPts val="2200"/>
              <a:buChar char="▪"/>
              <a:defRPr b="0" i="0">
                <a:latin typeface="Helvetica Neue Light"/>
                <a:ea typeface="Helvetica Neue Light"/>
                <a:cs typeface="Helvetica Neue Light"/>
                <a:sym typeface="Helvetica Neue Light"/>
              </a:defRPr>
            </a:lvl1pPr>
            <a:lvl2pPr indent="-317500" lvl="1" marL="914400" algn="l">
              <a:lnSpc>
                <a:spcPct val="100000"/>
              </a:lnSpc>
              <a:spcBef>
                <a:spcPts val="533"/>
              </a:spcBef>
              <a:spcAft>
                <a:spcPts val="0"/>
              </a:spcAft>
              <a:buClr>
                <a:srgbClr val="262626"/>
              </a:buClr>
              <a:buSzPts val="1400"/>
              <a:buChar char="–"/>
              <a:defRPr b="0" i="0">
                <a:latin typeface="Helvetica Neue Light"/>
                <a:ea typeface="Helvetica Neue Light"/>
                <a:cs typeface="Helvetica Neue Light"/>
                <a:sym typeface="Helvetica Neue Light"/>
              </a:defRPr>
            </a:lvl2pPr>
            <a:lvl3pPr indent="-317500" lvl="2" marL="1371600" algn="l">
              <a:lnSpc>
                <a:spcPct val="100000"/>
              </a:lnSpc>
              <a:spcBef>
                <a:spcPts val="533"/>
              </a:spcBef>
              <a:spcAft>
                <a:spcPts val="0"/>
              </a:spcAft>
              <a:buClr>
                <a:srgbClr val="262626"/>
              </a:buClr>
              <a:buSzPts val="1400"/>
              <a:buChar char="▪"/>
              <a:defRPr b="0" i="0" sz="2400">
                <a:latin typeface="Helvetica Neue Light"/>
                <a:ea typeface="Helvetica Neue Light"/>
                <a:cs typeface="Helvetica Neue Light"/>
                <a:sym typeface="Helvetica Neue Light"/>
              </a:defRPr>
            </a:lvl3pPr>
            <a:lvl4pPr indent="-330200" lvl="3" marL="1828800" algn="l">
              <a:lnSpc>
                <a:spcPct val="100000"/>
              </a:lnSpc>
              <a:spcBef>
                <a:spcPts val="533"/>
              </a:spcBef>
              <a:spcAft>
                <a:spcPts val="0"/>
              </a:spcAft>
              <a:buClr>
                <a:schemeClr val="dk1"/>
              </a:buClr>
              <a:buSzPts val="1600"/>
              <a:buFont typeface="Noto Sans Symbols"/>
              <a:buChar char="▪"/>
              <a:defRPr b="0" i="0" sz="2133">
                <a:latin typeface="Helvetica Neue Light"/>
                <a:ea typeface="Helvetica Neue Light"/>
                <a:cs typeface="Helvetica Neue Light"/>
                <a:sym typeface="Helvetica Neue Light"/>
              </a:defRPr>
            </a:lvl4pPr>
            <a:lvl5pPr indent="-330200" lvl="4" marL="2286000" algn="l">
              <a:lnSpc>
                <a:spcPct val="100000"/>
              </a:lnSpc>
              <a:spcBef>
                <a:spcPts val="400"/>
              </a:spcBef>
              <a:spcAft>
                <a:spcPts val="0"/>
              </a:spcAft>
              <a:buClr>
                <a:schemeClr val="dk1"/>
              </a:buClr>
              <a:buSzPts val="1600"/>
              <a:buFont typeface="Arial"/>
              <a:buChar char="•"/>
              <a:defRPr b="0" i="0" sz="2133">
                <a:latin typeface="Helvetica Neue Light"/>
                <a:ea typeface="Helvetica Neue Light"/>
                <a:cs typeface="Helvetica Neue Light"/>
                <a:sym typeface="Helvetica Neue Light"/>
              </a:defRPr>
            </a:lvl5pPr>
            <a:lvl6pPr indent="-317500" lvl="5" marL="2743200" algn="l">
              <a:lnSpc>
                <a:spcPct val="100000"/>
              </a:lnSpc>
              <a:spcBef>
                <a:spcPts val="400"/>
              </a:spcBef>
              <a:spcAft>
                <a:spcPts val="0"/>
              </a:spcAft>
              <a:buClr>
                <a:schemeClr val="dk1"/>
              </a:buClr>
              <a:buSzPts val="1400"/>
              <a:buChar char="•"/>
              <a:defRPr/>
            </a:lvl6pPr>
            <a:lvl7pPr indent="-317500" lvl="6" marL="3200400" algn="l">
              <a:lnSpc>
                <a:spcPct val="100000"/>
              </a:lnSpc>
              <a:spcBef>
                <a:spcPts val="400"/>
              </a:spcBef>
              <a:spcAft>
                <a:spcPts val="0"/>
              </a:spcAft>
              <a:buClr>
                <a:schemeClr val="dk1"/>
              </a:buClr>
              <a:buSzPts val="1400"/>
              <a:buChar char="•"/>
              <a:defRPr/>
            </a:lvl7pPr>
            <a:lvl8pPr indent="-317500" lvl="7" marL="3657600" algn="l">
              <a:lnSpc>
                <a:spcPct val="100000"/>
              </a:lnSpc>
              <a:spcBef>
                <a:spcPts val="400"/>
              </a:spcBef>
              <a:spcAft>
                <a:spcPts val="0"/>
              </a:spcAft>
              <a:buClr>
                <a:schemeClr val="dk1"/>
              </a:buClr>
              <a:buSzPts val="1400"/>
              <a:buChar char="•"/>
              <a:defRPr/>
            </a:lvl8pPr>
            <a:lvl9pPr indent="-317500" lvl="8" marL="4114800" algn="l">
              <a:lnSpc>
                <a:spcPct val="100000"/>
              </a:lnSpc>
              <a:spcBef>
                <a:spcPts val="400"/>
              </a:spcBef>
              <a:spcAft>
                <a:spcPts val="0"/>
              </a:spcAft>
              <a:buClr>
                <a:schemeClr val="dk1"/>
              </a:buClr>
              <a:buSzPts val="1400"/>
              <a:buChar char="•"/>
              <a:defRPr/>
            </a:lvl9pPr>
          </a:lstStyle>
          <a:p/>
        </p:txBody>
      </p:sp>
      <p:sp>
        <p:nvSpPr>
          <p:cNvPr id="25" name="Google Shape;25;p17"/>
          <p:cNvSpPr txBox="1"/>
          <p:nvPr>
            <p:ph idx="2" type="body"/>
          </p:nvPr>
        </p:nvSpPr>
        <p:spPr>
          <a:xfrm>
            <a:off x="6188867" y="1470879"/>
            <a:ext cx="5537200" cy="4516000"/>
          </a:xfrm>
          <a:prstGeom prst="rect">
            <a:avLst/>
          </a:prstGeom>
          <a:noFill/>
          <a:ln>
            <a:noFill/>
          </a:ln>
        </p:spPr>
        <p:txBody>
          <a:bodyPr anchorCtr="0" anchor="t" bIns="34275" lIns="68575" spcFirstLastPara="1" rIns="68575" wrap="square" tIns="34275">
            <a:noAutofit/>
          </a:bodyPr>
          <a:lstStyle>
            <a:lvl1pPr indent="-368300" lvl="0" marL="457200" algn="l">
              <a:lnSpc>
                <a:spcPct val="90000"/>
              </a:lnSpc>
              <a:spcBef>
                <a:spcPts val="533"/>
              </a:spcBef>
              <a:spcAft>
                <a:spcPts val="0"/>
              </a:spcAft>
              <a:buClr>
                <a:srgbClr val="262626"/>
              </a:buClr>
              <a:buSzPts val="2200"/>
              <a:buChar char="▪"/>
              <a:defRPr b="0" i="0">
                <a:latin typeface="Helvetica Neue Light"/>
                <a:ea typeface="Helvetica Neue Light"/>
                <a:cs typeface="Helvetica Neue Light"/>
                <a:sym typeface="Helvetica Neue Light"/>
              </a:defRPr>
            </a:lvl1pPr>
            <a:lvl2pPr indent="-317500" lvl="1" marL="914400" algn="l">
              <a:lnSpc>
                <a:spcPct val="100000"/>
              </a:lnSpc>
              <a:spcBef>
                <a:spcPts val="533"/>
              </a:spcBef>
              <a:spcAft>
                <a:spcPts val="0"/>
              </a:spcAft>
              <a:buClr>
                <a:srgbClr val="262626"/>
              </a:buClr>
              <a:buSzPts val="1400"/>
              <a:buChar char="–"/>
              <a:defRPr b="0" i="0">
                <a:latin typeface="Helvetica Neue Light"/>
                <a:ea typeface="Helvetica Neue Light"/>
                <a:cs typeface="Helvetica Neue Light"/>
                <a:sym typeface="Helvetica Neue Light"/>
              </a:defRPr>
            </a:lvl2pPr>
            <a:lvl3pPr indent="-317500" lvl="2" marL="1371600" algn="l">
              <a:lnSpc>
                <a:spcPct val="100000"/>
              </a:lnSpc>
              <a:spcBef>
                <a:spcPts val="533"/>
              </a:spcBef>
              <a:spcAft>
                <a:spcPts val="0"/>
              </a:spcAft>
              <a:buClr>
                <a:srgbClr val="262626"/>
              </a:buClr>
              <a:buSzPts val="1400"/>
              <a:buChar char="▪"/>
              <a:defRPr b="0" i="0" sz="2400">
                <a:latin typeface="Helvetica Neue Light"/>
                <a:ea typeface="Helvetica Neue Light"/>
                <a:cs typeface="Helvetica Neue Light"/>
                <a:sym typeface="Helvetica Neue Light"/>
              </a:defRPr>
            </a:lvl3pPr>
            <a:lvl4pPr indent="-330200" lvl="3" marL="1828800" algn="l">
              <a:lnSpc>
                <a:spcPct val="100000"/>
              </a:lnSpc>
              <a:spcBef>
                <a:spcPts val="533"/>
              </a:spcBef>
              <a:spcAft>
                <a:spcPts val="0"/>
              </a:spcAft>
              <a:buClr>
                <a:schemeClr val="dk1"/>
              </a:buClr>
              <a:buSzPts val="1600"/>
              <a:buFont typeface="Noto Sans Symbols"/>
              <a:buChar char="▪"/>
              <a:defRPr b="0" i="0" sz="2133">
                <a:latin typeface="Helvetica Neue Light"/>
                <a:ea typeface="Helvetica Neue Light"/>
                <a:cs typeface="Helvetica Neue Light"/>
                <a:sym typeface="Helvetica Neue Light"/>
              </a:defRPr>
            </a:lvl4pPr>
            <a:lvl5pPr indent="-330200" lvl="4" marL="2286000" algn="l">
              <a:lnSpc>
                <a:spcPct val="100000"/>
              </a:lnSpc>
              <a:spcBef>
                <a:spcPts val="400"/>
              </a:spcBef>
              <a:spcAft>
                <a:spcPts val="0"/>
              </a:spcAft>
              <a:buClr>
                <a:schemeClr val="dk1"/>
              </a:buClr>
              <a:buSzPts val="1600"/>
              <a:buFont typeface="Arial"/>
              <a:buChar char="•"/>
              <a:defRPr b="0" i="0" sz="2133">
                <a:latin typeface="Helvetica Neue Light"/>
                <a:ea typeface="Helvetica Neue Light"/>
                <a:cs typeface="Helvetica Neue Light"/>
                <a:sym typeface="Helvetica Neue Light"/>
              </a:defRPr>
            </a:lvl5pPr>
            <a:lvl6pPr indent="-317500" lvl="5" marL="2743200" algn="l">
              <a:lnSpc>
                <a:spcPct val="100000"/>
              </a:lnSpc>
              <a:spcBef>
                <a:spcPts val="400"/>
              </a:spcBef>
              <a:spcAft>
                <a:spcPts val="0"/>
              </a:spcAft>
              <a:buClr>
                <a:schemeClr val="dk1"/>
              </a:buClr>
              <a:buSzPts val="1400"/>
              <a:buChar char="•"/>
              <a:defRPr/>
            </a:lvl6pPr>
            <a:lvl7pPr indent="-317500" lvl="6" marL="3200400" algn="l">
              <a:lnSpc>
                <a:spcPct val="100000"/>
              </a:lnSpc>
              <a:spcBef>
                <a:spcPts val="400"/>
              </a:spcBef>
              <a:spcAft>
                <a:spcPts val="0"/>
              </a:spcAft>
              <a:buClr>
                <a:schemeClr val="dk1"/>
              </a:buClr>
              <a:buSzPts val="1400"/>
              <a:buChar char="•"/>
              <a:defRPr/>
            </a:lvl7pPr>
            <a:lvl8pPr indent="-317500" lvl="7" marL="3657600" algn="l">
              <a:lnSpc>
                <a:spcPct val="100000"/>
              </a:lnSpc>
              <a:spcBef>
                <a:spcPts val="400"/>
              </a:spcBef>
              <a:spcAft>
                <a:spcPts val="0"/>
              </a:spcAft>
              <a:buClr>
                <a:schemeClr val="dk1"/>
              </a:buClr>
              <a:buSzPts val="1400"/>
              <a:buChar char="•"/>
              <a:defRPr/>
            </a:lvl8pPr>
            <a:lvl9pPr indent="-317500" lvl="8" marL="4114800" algn="l">
              <a:lnSpc>
                <a:spcPct val="100000"/>
              </a:lnSpc>
              <a:spcBef>
                <a:spcPts val="400"/>
              </a:spcBef>
              <a:spcAft>
                <a:spcPts val="0"/>
              </a:spcAft>
              <a:buClr>
                <a:schemeClr val="dk1"/>
              </a:buClr>
              <a:buSzPts val="1400"/>
              <a:buChar char="•"/>
              <a:defRPr/>
            </a:lvl9pPr>
          </a:lstStyle>
          <a:p/>
        </p:txBody>
      </p:sp>
      <p:sp>
        <p:nvSpPr>
          <p:cNvPr id="26" name="Google Shape;26;p17"/>
          <p:cNvSpPr txBox="1"/>
          <p:nvPr>
            <p:ph idx="11" type="ftr"/>
          </p:nvPr>
        </p:nvSpPr>
        <p:spPr>
          <a:xfrm>
            <a:off x="3271839" y="6311900"/>
            <a:ext cx="5676800" cy="3748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Clr>
                <a:srgbClr val="888888"/>
              </a:buClr>
              <a:buSzPts val="1100"/>
              <a:buFont typeface="Helvetica Neue Light"/>
              <a:buNone/>
              <a:defRPr/>
            </a:lvl1pPr>
            <a:lvl2pPr lvl="1" algn="l">
              <a:lnSpc>
                <a:spcPct val="100000"/>
              </a:lnSpc>
              <a:spcBef>
                <a:spcPts val="0"/>
              </a:spcBef>
              <a:spcAft>
                <a:spcPts val="0"/>
              </a:spcAft>
              <a:buClr>
                <a:schemeClr val="dk1"/>
              </a:buClr>
              <a:buSzPts val="1100"/>
              <a:buFont typeface="Calibri"/>
              <a:buNone/>
              <a:defRPr/>
            </a:lvl2pPr>
            <a:lvl3pPr lvl="2" algn="l">
              <a:lnSpc>
                <a:spcPct val="100000"/>
              </a:lnSpc>
              <a:spcBef>
                <a:spcPts val="0"/>
              </a:spcBef>
              <a:spcAft>
                <a:spcPts val="0"/>
              </a:spcAft>
              <a:buClr>
                <a:schemeClr val="dk1"/>
              </a:buClr>
              <a:buSzPts val="1100"/>
              <a:buFont typeface="Calibri"/>
              <a:buNone/>
              <a:defRPr/>
            </a:lvl3pPr>
            <a:lvl4pPr lvl="3" algn="l">
              <a:lnSpc>
                <a:spcPct val="100000"/>
              </a:lnSpc>
              <a:spcBef>
                <a:spcPts val="0"/>
              </a:spcBef>
              <a:spcAft>
                <a:spcPts val="0"/>
              </a:spcAft>
              <a:buClr>
                <a:schemeClr val="dk1"/>
              </a:buClr>
              <a:buSzPts val="1100"/>
              <a:buFont typeface="Calibri"/>
              <a:buNone/>
              <a:defRPr/>
            </a:lvl4pPr>
            <a:lvl5pPr lvl="4" algn="l">
              <a:lnSpc>
                <a:spcPct val="100000"/>
              </a:lnSpc>
              <a:spcBef>
                <a:spcPts val="0"/>
              </a:spcBef>
              <a:spcAft>
                <a:spcPts val="0"/>
              </a:spcAft>
              <a:buClr>
                <a:schemeClr val="dk1"/>
              </a:buClr>
              <a:buSzPts val="1100"/>
              <a:buFont typeface="Calibri"/>
              <a:buNone/>
              <a:defRPr/>
            </a:lvl5pPr>
            <a:lvl6pPr lvl="5" algn="l">
              <a:lnSpc>
                <a:spcPct val="100000"/>
              </a:lnSpc>
              <a:spcBef>
                <a:spcPts val="0"/>
              </a:spcBef>
              <a:spcAft>
                <a:spcPts val="0"/>
              </a:spcAft>
              <a:buClr>
                <a:schemeClr val="dk1"/>
              </a:buClr>
              <a:buSzPts val="1100"/>
              <a:buFont typeface="Calibri"/>
              <a:buNone/>
              <a:defRPr/>
            </a:lvl6pPr>
            <a:lvl7pPr lvl="6" algn="l">
              <a:lnSpc>
                <a:spcPct val="100000"/>
              </a:lnSpc>
              <a:spcBef>
                <a:spcPts val="0"/>
              </a:spcBef>
              <a:spcAft>
                <a:spcPts val="0"/>
              </a:spcAft>
              <a:buClr>
                <a:schemeClr val="dk1"/>
              </a:buClr>
              <a:buSzPts val="1100"/>
              <a:buFont typeface="Calibri"/>
              <a:buNone/>
              <a:defRPr/>
            </a:lvl7pPr>
            <a:lvl8pPr lvl="7" algn="l">
              <a:lnSpc>
                <a:spcPct val="100000"/>
              </a:lnSpc>
              <a:spcBef>
                <a:spcPts val="0"/>
              </a:spcBef>
              <a:spcAft>
                <a:spcPts val="0"/>
              </a:spcAft>
              <a:buClr>
                <a:schemeClr val="dk1"/>
              </a:buClr>
              <a:buSzPts val="1100"/>
              <a:buFont typeface="Calibri"/>
              <a:buNone/>
              <a:defRPr/>
            </a:lvl8pPr>
            <a:lvl9pPr lvl="8" algn="l">
              <a:lnSpc>
                <a:spcPct val="100000"/>
              </a:lnSpc>
              <a:spcBef>
                <a:spcPts val="0"/>
              </a:spcBef>
              <a:spcAft>
                <a:spcPts val="0"/>
              </a:spcAft>
              <a:buClr>
                <a:schemeClr val="dk1"/>
              </a:buClr>
              <a:buSzPts val="1100"/>
              <a:buFont typeface="Calibri"/>
              <a:buNone/>
              <a:defRPr/>
            </a:lvl9pPr>
          </a:lstStyle>
          <a:p/>
        </p:txBody>
      </p:sp>
      <p:sp>
        <p:nvSpPr>
          <p:cNvPr id="27" name="Google Shape;27;p17"/>
          <p:cNvSpPr txBox="1"/>
          <p:nvPr>
            <p:ph idx="12" type="sldNum"/>
          </p:nvPr>
        </p:nvSpPr>
        <p:spPr>
          <a:xfrm>
            <a:off x="10847388" y="6319837"/>
            <a:ext cx="938400" cy="3668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1pPr>
            <a:lvl2pPr indent="0" lvl="1" marL="0" marR="0" algn="r">
              <a:lnSpc>
                <a:spcPct val="100000"/>
              </a:lnSpc>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2pPr>
            <a:lvl3pPr indent="0" lvl="2" marL="0" marR="0" algn="r">
              <a:lnSpc>
                <a:spcPct val="100000"/>
              </a:lnSpc>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3pPr>
            <a:lvl4pPr indent="0" lvl="3" marL="0" marR="0" algn="r">
              <a:lnSpc>
                <a:spcPct val="100000"/>
              </a:lnSpc>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4pPr>
            <a:lvl5pPr indent="0" lvl="4" marL="0" marR="0" algn="r">
              <a:lnSpc>
                <a:spcPct val="100000"/>
              </a:lnSpc>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5pPr>
            <a:lvl6pPr indent="0" lvl="5" marL="0" marR="0" algn="r">
              <a:lnSpc>
                <a:spcPct val="100000"/>
              </a:lnSpc>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6pPr>
            <a:lvl7pPr indent="0" lvl="6" marL="0" marR="0" algn="r">
              <a:lnSpc>
                <a:spcPct val="100000"/>
              </a:lnSpc>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7pPr>
            <a:lvl8pPr indent="0" lvl="7" marL="0" marR="0" algn="r">
              <a:lnSpc>
                <a:spcPct val="100000"/>
              </a:lnSpc>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8pPr>
            <a:lvl9pPr indent="0" lvl="8" marL="0" marR="0" algn="r">
              <a:lnSpc>
                <a:spcPct val="100000"/>
              </a:lnSpc>
              <a:spcBef>
                <a:spcPts val="0"/>
              </a:spcBef>
              <a:spcAft>
                <a:spcPts val="0"/>
              </a:spcAft>
              <a:buClr>
                <a:srgbClr val="898989"/>
              </a:buClr>
              <a:buSzPts val="1333"/>
              <a:buFont typeface="Helvetica Neue Light"/>
              <a:buNone/>
              <a:defRPr b="0" i="0" sz="1333" u="none" cap="none" strike="noStrike">
                <a:solidFill>
                  <a:srgbClr val="898989"/>
                </a:solidFill>
                <a:latin typeface="Helvetica Neue Light"/>
                <a:ea typeface="Helvetica Neue Light"/>
                <a:cs typeface="Helvetica Neue Light"/>
                <a:sym typeface="Helvetica Neue Light"/>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tandard Layout">
  <p:cSld name="Standard Layout">
    <p:spTree>
      <p:nvGrpSpPr>
        <p:cNvPr id="28" name="Shape 28"/>
        <p:cNvGrpSpPr/>
        <p:nvPr/>
      </p:nvGrpSpPr>
      <p:grpSpPr>
        <a:xfrm>
          <a:off x="0" y="0"/>
          <a:ext cx="0" cy="0"/>
          <a:chOff x="0" y="0"/>
          <a:chExt cx="0" cy="0"/>
        </a:xfrm>
      </p:grpSpPr>
      <p:sp>
        <p:nvSpPr>
          <p:cNvPr id="29" name="Google Shape;29;p18"/>
          <p:cNvSpPr txBox="1"/>
          <p:nvPr>
            <p:ph type="title"/>
          </p:nvPr>
        </p:nvSpPr>
        <p:spPr>
          <a:xfrm>
            <a:off x="406400" y="422275"/>
            <a:ext cx="8534400" cy="687388"/>
          </a:xfrm>
          <a:prstGeom prst="rect">
            <a:avLst/>
          </a:prstGeom>
          <a:noFill/>
          <a:ln>
            <a:noFill/>
          </a:ln>
        </p:spPr>
        <p:txBody>
          <a:bodyPr anchorCtr="0" anchor="b" bIns="45700" lIns="91425" spcFirstLastPara="1" rIns="91425" wrap="square" tIns="45700">
            <a:spAutoFit/>
          </a:bodyPr>
          <a:lstStyle>
            <a:lvl1pPr lvl="0" algn="l">
              <a:lnSpc>
                <a:spcPct val="90000"/>
              </a:lnSpc>
              <a:spcBef>
                <a:spcPts val="0"/>
              </a:spcBef>
              <a:spcAft>
                <a:spcPts val="0"/>
              </a:spcAft>
              <a:buSzPts val="1400"/>
              <a:buNone/>
              <a:defRPr>
                <a:solidFill>
                  <a:schemeClr val="accent2"/>
                </a:solidFil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30" name="Google Shape;30;p18"/>
          <p:cNvSpPr txBox="1"/>
          <p:nvPr>
            <p:ph idx="1" type="body"/>
          </p:nvPr>
        </p:nvSpPr>
        <p:spPr>
          <a:xfrm>
            <a:off x="406399" y="1473913"/>
            <a:ext cx="11383839" cy="4515812"/>
          </a:xfrm>
          <a:prstGeom prst="rect">
            <a:avLst/>
          </a:prstGeom>
          <a:noFill/>
          <a:ln>
            <a:noFill/>
          </a:ln>
        </p:spPr>
        <p:txBody>
          <a:bodyPr anchorCtr="0" anchor="t" bIns="45700" lIns="91425" spcFirstLastPara="1" rIns="91425" wrap="square" tIns="45700">
            <a:noAutofit/>
          </a:bodyPr>
          <a:lstStyle>
            <a:lvl1pPr indent="-417194" lvl="0" marL="457200" algn="l">
              <a:lnSpc>
                <a:spcPct val="90000"/>
              </a:lnSpc>
              <a:spcBef>
                <a:spcPts val="538"/>
              </a:spcBef>
              <a:spcAft>
                <a:spcPts val="0"/>
              </a:spcAft>
              <a:buClr>
                <a:srgbClr val="262626"/>
              </a:buClr>
              <a:buSzPts val="2970"/>
              <a:buChar char="▪"/>
              <a:defRPr b="0" i="0">
                <a:latin typeface="Helvetica Neue Light"/>
                <a:ea typeface="Helvetica Neue Light"/>
                <a:cs typeface="Helvetica Neue Light"/>
                <a:sym typeface="Helvetica Neue Light"/>
              </a:defRPr>
            </a:lvl1pPr>
            <a:lvl2pPr indent="-342900" lvl="1" marL="914400" algn="l">
              <a:lnSpc>
                <a:spcPct val="100000"/>
              </a:lnSpc>
              <a:spcBef>
                <a:spcPts val="538"/>
              </a:spcBef>
              <a:spcAft>
                <a:spcPts val="0"/>
              </a:spcAft>
              <a:buClr>
                <a:srgbClr val="262626"/>
              </a:buClr>
              <a:buSzPts val="1800"/>
              <a:buChar char="–"/>
              <a:defRPr b="0" i="0">
                <a:latin typeface="Helvetica Neue Light"/>
                <a:ea typeface="Helvetica Neue Light"/>
                <a:cs typeface="Helvetica Neue Light"/>
                <a:sym typeface="Helvetica Neue Light"/>
              </a:defRPr>
            </a:lvl2pPr>
            <a:lvl3pPr indent="-350519" lvl="2" marL="1371600" algn="l">
              <a:lnSpc>
                <a:spcPct val="100000"/>
              </a:lnSpc>
              <a:spcBef>
                <a:spcPts val="538"/>
              </a:spcBef>
              <a:spcAft>
                <a:spcPts val="0"/>
              </a:spcAft>
              <a:buClr>
                <a:srgbClr val="262626"/>
              </a:buClr>
              <a:buSzPts val="1920"/>
              <a:buChar char="▪"/>
              <a:defRPr b="0" i="0" sz="2400">
                <a:latin typeface="Helvetica Neue Light"/>
                <a:ea typeface="Helvetica Neue Light"/>
                <a:cs typeface="Helvetica Neue Light"/>
                <a:sym typeface="Helvetica Neue Light"/>
              </a:defRPr>
            </a:lvl3pPr>
            <a:lvl4pPr indent="-364045" lvl="3" marL="1828800" algn="l">
              <a:lnSpc>
                <a:spcPct val="100000"/>
              </a:lnSpc>
              <a:spcBef>
                <a:spcPts val="538"/>
              </a:spcBef>
              <a:spcAft>
                <a:spcPts val="0"/>
              </a:spcAft>
              <a:buClr>
                <a:schemeClr val="dk1"/>
              </a:buClr>
              <a:buSzPts val="2133"/>
              <a:buFont typeface="Noto Sans Symbols"/>
              <a:buChar char="▪"/>
              <a:defRPr b="0" i="0" sz="2133">
                <a:latin typeface="Helvetica Neue Light"/>
                <a:ea typeface="Helvetica Neue Light"/>
                <a:cs typeface="Helvetica Neue Light"/>
                <a:sym typeface="Helvetica Neue Light"/>
              </a:defRPr>
            </a:lvl4pPr>
            <a:lvl5pPr indent="-364045" lvl="4" marL="2286000" algn="l">
              <a:lnSpc>
                <a:spcPct val="100000"/>
              </a:lnSpc>
              <a:spcBef>
                <a:spcPts val="427"/>
              </a:spcBef>
              <a:spcAft>
                <a:spcPts val="0"/>
              </a:spcAft>
              <a:buClr>
                <a:schemeClr val="dk1"/>
              </a:buClr>
              <a:buSzPts val="2133"/>
              <a:buFont typeface="Arial"/>
              <a:buChar char="•"/>
              <a:defRPr b="0" i="0" sz="2133">
                <a:latin typeface="Helvetica Neue Light"/>
                <a:ea typeface="Helvetica Neue Light"/>
                <a:cs typeface="Helvetica Neue Light"/>
                <a:sym typeface="Helvetica Neue Light"/>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31" name="Google Shape;31;p18"/>
          <p:cNvSpPr txBox="1"/>
          <p:nvPr>
            <p:ph idx="11" type="ftr"/>
          </p:nvPr>
        </p:nvSpPr>
        <p:spPr>
          <a:xfrm>
            <a:off x="3271838" y="6311900"/>
            <a:ext cx="5676900" cy="37465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8"/>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1pPr>
            <a:lvl2pPr indent="0" lvl="1"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2pPr>
            <a:lvl3pPr indent="0" lvl="2"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3pPr>
            <a:lvl4pPr indent="0" lvl="3"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4pPr>
            <a:lvl5pPr indent="0" lvl="4"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5pPr>
            <a:lvl6pPr indent="0" lvl="5"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6pPr>
            <a:lvl7pPr indent="0" lvl="6"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7pPr>
            <a:lvl8pPr indent="0" lvl="7"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8pPr>
            <a:lvl9pPr indent="0" lvl="8"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33" name="Shape 33"/>
        <p:cNvGrpSpPr/>
        <p:nvPr/>
      </p:nvGrpSpPr>
      <p:grpSpPr>
        <a:xfrm>
          <a:off x="0" y="0"/>
          <a:ext cx="0" cy="0"/>
          <a:chOff x="0" y="0"/>
          <a:chExt cx="0" cy="0"/>
        </a:xfrm>
      </p:grpSpPr>
      <p:sp>
        <p:nvSpPr>
          <p:cNvPr id="34" name="Google Shape;34;p19"/>
          <p:cNvSpPr txBox="1"/>
          <p:nvPr>
            <p:ph type="title"/>
          </p:nvPr>
        </p:nvSpPr>
        <p:spPr>
          <a:xfrm>
            <a:off x="406400" y="422275"/>
            <a:ext cx="8534400" cy="687388"/>
          </a:xfrm>
          <a:prstGeom prst="rect">
            <a:avLst/>
          </a:prstGeom>
          <a:noFill/>
          <a:ln>
            <a:noFill/>
          </a:ln>
        </p:spPr>
        <p:txBody>
          <a:bodyPr anchorCtr="0" anchor="b" bIns="45700" lIns="91425" spcFirstLastPara="1" rIns="91425" wrap="square" tIns="45700">
            <a:spAutoFit/>
          </a:bodyPr>
          <a:lstStyle>
            <a:lvl1pPr lvl="0" algn="l">
              <a:lnSpc>
                <a:spcPct val="90000"/>
              </a:lnSpc>
              <a:spcBef>
                <a:spcPts val="0"/>
              </a:spcBef>
              <a:spcAft>
                <a:spcPts val="0"/>
              </a:spcAft>
              <a:buSzPts val="1400"/>
              <a:buNone/>
              <a:defRPr>
                <a:solidFill>
                  <a:schemeClr val="accent2"/>
                </a:solidFill>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p:txBody>
      </p:sp>
      <p:sp>
        <p:nvSpPr>
          <p:cNvPr id="35" name="Google Shape;35;p19"/>
          <p:cNvSpPr txBox="1"/>
          <p:nvPr>
            <p:ph idx="11" type="ftr"/>
          </p:nvPr>
        </p:nvSpPr>
        <p:spPr>
          <a:xfrm>
            <a:off x="3271838" y="6311900"/>
            <a:ext cx="5676900" cy="37465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19"/>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1pPr>
            <a:lvl2pPr indent="0" lvl="1"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2pPr>
            <a:lvl3pPr indent="0" lvl="2"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3pPr>
            <a:lvl4pPr indent="0" lvl="3"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4pPr>
            <a:lvl5pPr indent="0" lvl="4"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5pPr>
            <a:lvl6pPr indent="0" lvl="5"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6pPr>
            <a:lvl7pPr indent="0" lvl="6"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7pPr>
            <a:lvl8pPr indent="0" lvl="7"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8pPr>
            <a:lvl9pPr indent="0" lvl="8"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37" name="Shape 37"/>
        <p:cNvGrpSpPr/>
        <p:nvPr/>
      </p:nvGrpSpPr>
      <p:grpSpPr>
        <a:xfrm>
          <a:off x="0" y="0"/>
          <a:ext cx="0" cy="0"/>
          <a:chOff x="0" y="0"/>
          <a:chExt cx="0" cy="0"/>
        </a:xfrm>
      </p:grpSpPr>
      <p:sp>
        <p:nvSpPr>
          <p:cNvPr id="38" name="Google Shape;38;p20"/>
          <p:cNvSpPr txBox="1"/>
          <p:nvPr>
            <p:ph idx="11" type="ftr"/>
          </p:nvPr>
        </p:nvSpPr>
        <p:spPr>
          <a:xfrm>
            <a:off x="3271838" y="6311900"/>
            <a:ext cx="5676900" cy="37465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20"/>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1pPr>
            <a:lvl2pPr indent="0" lvl="1"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2pPr>
            <a:lvl3pPr indent="0" lvl="2"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3pPr>
            <a:lvl4pPr indent="0" lvl="3"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4pPr>
            <a:lvl5pPr indent="0" lvl="4"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5pPr>
            <a:lvl6pPr indent="0" lvl="5"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6pPr>
            <a:lvl7pPr indent="0" lvl="6"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7pPr>
            <a:lvl8pPr indent="0" lvl="7"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8pPr>
            <a:lvl9pPr indent="0" lvl="8"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with Caption">
  <p:cSld name="Image with Caption">
    <p:spTree>
      <p:nvGrpSpPr>
        <p:cNvPr id="40" name="Shape 40"/>
        <p:cNvGrpSpPr/>
        <p:nvPr/>
      </p:nvGrpSpPr>
      <p:grpSpPr>
        <a:xfrm>
          <a:off x="0" y="0"/>
          <a:ext cx="0" cy="0"/>
          <a:chOff x="0" y="0"/>
          <a:chExt cx="0" cy="0"/>
        </a:xfrm>
      </p:grpSpPr>
      <p:sp>
        <p:nvSpPr>
          <p:cNvPr id="41" name="Google Shape;41;p21"/>
          <p:cNvSpPr/>
          <p:nvPr>
            <p:ph idx="2" type="pic"/>
          </p:nvPr>
        </p:nvSpPr>
        <p:spPr>
          <a:xfrm>
            <a:off x="89597" y="1"/>
            <a:ext cx="12102403" cy="5214051"/>
          </a:xfrm>
          <a:prstGeom prst="rect">
            <a:avLst/>
          </a:prstGeom>
          <a:noFill/>
          <a:ln>
            <a:noFill/>
          </a:ln>
        </p:spPr>
      </p:sp>
      <p:sp>
        <p:nvSpPr>
          <p:cNvPr id="42" name="Google Shape;42;p21"/>
          <p:cNvSpPr txBox="1"/>
          <p:nvPr>
            <p:ph idx="1" type="body"/>
          </p:nvPr>
        </p:nvSpPr>
        <p:spPr>
          <a:xfrm>
            <a:off x="92764" y="4915297"/>
            <a:ext cx="12102403" cy="968204"/>
          </a:xfrm>
          <a:prstGeom prst="rect">
            <a:avLst/>
          </a:prstGeom>
          <a:solidFill>
            <a:srgbClr val="1C1C1C"/>
          </a:solidFill>
          <a:ln>
            <a:noFill/>
          </a:ln>
        </p:spPr>
        <p:txBody>
          <a:bodyPr anchorCtr="0" anchor="ctr" bIns="45700" lIns="182875" spcFirstLastPara="1" rIns="182875" wrap="square" tIns="45700">
            <a:normAutofit/>
          </a:bodyPr>
          <a:lstStyle>
            <a:lvl1pPr indent="-228600" lvl="0" marL="457200" algn="l">
              <a:lnSpc>
                <a:spcPct val="90000"/>
              </a:lnSpc>
              <a:spcBef>
                <a:spcPts val="538"/>
              </a:spcBef>
              <a:spcAft>
                <a:spcPts val="0"/>
              </a:spcAft>
              <a:buClr>
                <a:schemeClr val="lt1"/>
              </a:buClr>
              <a:buSzPts val="2640"/>
              <a:buNone/>
              <a:defRPr sz="2400">
                <a:solidFill>
                  <a:schemeClr val="lt1"/>
                </a:solidFill>
              </a:defRPr>
            </a:lvl1pPr>
            <a:lvl2pPr indent="-228600" lvl="1" marL="914400" algn="l">
              <a:lnSpc>
                <a:spcPct val="90000"/>
              </a:lnSpc>
              <a:spcBef>
                <a:spcPts val="538"/>
              </a:spcBef>
              <a:spcAft>
                <a:spcPts val="0"/>
              </a:spcAft>
              <a:buClr>
                <a:schemeClr val="lt1"/>
              </a:buClr>
              <a:buSzPts val="1800"/>
              <a:buNone/>
              <a:defRPr>
                <a:solidFill>
                  <a:schemeClr val="lt1"/>
                </a:solidFill>
              </a:defRPr>
            </a:lvl2pPr>
            <a:lvl3pPr indent="-228600" lvl="2" marL="1371600" algn="l">
              <a:lnSpc>
                <a:spcPct val="90000"/>
              </a:lnSpc>
              <a:spcBef>
                <a:spcPts val="538"/>
              </a:spcBef>
              <a:spcAft>
                <a:spcPts val="0"/>
              </a:spcAft>
              <a:buClr>
                <a:schemeClr val="lt1"/>
              </a:buClr>
              <a:buSzPts val="1440"/>
              <a:buNone/>
              <a:defRPr>
                <a:solidFill>
                  <a:schemeClr val="lt1"/>
                </a:solidFill>
              </a:defRPr>
            </a:lvl3pPr>
            <a:lvl4pPr indent="-393700" lvl="3" marL="1828800" algn="l">
              <a:lnSpc>
                <a:spcPct val="100000"/>
              </a:lnSpc>
              <a:spcBef>
                <a:spcPts val="538"/>
              </a:spcBef>
              <a:spcAft>
                <a:spcPts val="0"/>
              </a:spcAft>
              <a:buClr>
                <a:schemeClr val="lt1"/>
              </a:buClr>
              <a:buSzPts val="2600"/>
              <a:buChar char="o"/>
              <a:defRPr>
                <a:solidFill>
                  <a:schemeClr val="lt1"/>
                </a:solidFill>
              </a:defRPr>
            </a:lvl4pPr>
            <a:lvl5pPr indent="-228600" lvl="4" marL="2286000" algn="l">
              <a:lnSpc>
                <a:spcPct val="100000"/>
              </a:lnSpc>
              <a:spcBef>
                <a:spcPts val="520"/>
              </a:spcBef>
              <a:spcAft>
                <a:spcPts val="0"/>
              </a:spcAft>
              <a:buSzPts val="1400"/>
              <a:buNone/>
              <a:defRPr>
                <a:solidFill>
                  <a:schemeClr val="lt1"/>
                </a:solidFill>
              </a:defRPr>
            </a:lvl5pPr>
            <a:lvl6pPr indent="-342900" lvl="5" marL="2743200" algn="l">
              <a:lnSpc>
                <a:spcPct val="100000"/>
              </a:lnSpc>
              <a:spcBef>
                <a:spcPts val="360"/>
              </a:spcBef>
              <a:spcAft>
                <a:spcPts val="0"/>
              </a:spcAft>
              <a:buClr>
                <a:schemeClr val="dk1"/>
              </a:buClr>
              <a:buSzPts val="1800"/>
              <a:buChar char="•"/>
              <a:defRPr/>
            </a:lvl6pPr>
            <a:lvl7pPr indent="-342900" lvl="6" marL="3200400" algn="l">
              <a:lnSpc>
                <a:spcPct val="100000"/>
              </a:lnSpc>
              <a:spcBef>
                <a:spcPts val="360"/>
              </a:spcBef>
              <a:spcAft>
                <a:spcPts val="0"/>
              </a:spcAft>
              <a:buClr>
                <a:schemeClr val="dk1"/>
              </a:buClr>
              <a:buSzPts val="1800"/>
              <a:buChar char="•"/>
              <a:defRPr/>
            </a:lvl7pPr>
            <a:lvl8pPr indent="-342900" lvl="7" marL="3657600" algn="l">
              <a:lnSpc>
                <a:spcPct val="100000"/>
              </a:lnSpc>
              <a:spcBef>
                <a:spcPts val="360"/>
              </a:spcBef>
              <a:spcAft>
                <a:spcPts val="0"/>
              </a:spcAft>
              <a:buClr>
                <a:schemeClr val="dk1"/>
              </a:buClr>
              <a:buSzPts val="1800"/>
              <a:buChar char="•"/>
              <a:defRPr/>
            </a:lvl8pPr>
            <a:lvl9pPr indent="-342900" lvl="8" marL="4114800" algn="l">
              <a:lnSpc>
                <a:spcPct val="100000"/>
              </a:lnSpc>
              <a:spcBef>
                <a:spcPts val="360"/>
              </a:spcBef>
              <a:spcAft>
                <a:spcPts val="0"/>
              </a:spcAft>
              <a:buClr>
                <a:schemeClr val="dk1"/>
              </a:buClr>
              <a:buSzPts val="1800"/>
              <a:buChar char="•"/>
              <a:defRPr/>
            </a:lvl9pPr>
          </a:lstStyle>
          <a:p/>
        </p:txBody>
      </p:sp>
      <p:sp>
        <p:nvSpPr>
          <p:cNvPr id="43" name="Google Shape;43;p21"/>
          <p:cNvSpPr txBox="1"/>
          <p:nvPr>
            <p:ph idx="11" type="ftr"/>
          </p:nvPr>
        </p:nvSpPr>
        <p:spPr>
          <a:xfrm>
            <a:off x="3271838" y="6311900"/>
            <a:ext cx="5676900" cy="374650"/>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21"/>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1pPr>
            <a:lvl2pPr indent="0" lvl="1"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2pPr>
            <a:lvl3pPr indent="0" lvl="2"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3pPr>
            <a:lvl4pPr indent="0" lvl="3"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4pPr>
            <a:lvl5pPr indent="0" lvl="4"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5pPr>
            <a:lvl6pPr indent="0" lvl="5"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6pPr>
            <a:lvl7pPr indent="0" lvl="6"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7pPr>
            <a:lvl8pPr indent="0" lvl="7"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8pPr>
            <a:lvl9pPr indent="0" lvl="8" marL="0" marR="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5"/>
          <p:cNvSpPr txBox="1"/>
          <p:nvPr>
            <p:ph type="title"/>
          </p:nvPr>
        </p:nvSpPr>
        <p:spPr>
          <a:xfrm>
            <a:off x="406400" y="422275"/>
            <a:ext cx="8534400" cy="687388"/>
          </a:xfrm>
          <a:prstGeom prst="rect">
            <a:avLst/>
          </a:prstGeom>
          <a:noFill/>
          <a:ln>
            <a:noFill/>
          </a:ln>
        </p:spPr>
        <p:txBody>
          <a:bodyPr anchorCtr="0" anchor="b" bIns="45700" lIns="91425" spcFirstLastPara="1" rIns="91425" wrap="square" tIns="45700">
            <a:spAutoFit/>
          </a:bodyPr>
          <a:lstStyle>
            <a:lvl1pPr lvl="0" marR="0" rtl="0" algn="l">
              <a:lnSpc>
                <a:spcPct val="90000"/>
              </a:lnSpc>
              <a:spcBef>
                <a:spcPts val="0"/>
              </a:spcBef>
              <a:spcAft>
                <a:spcPts val="0"/>
              </a:spcAft>
              <a:buClr>
                <a:srgbClr val="000000"/>
              </a:buClr>
              <a:buSzPts val="1400"/>
              <a:buFont typeface="Arial"/>
              <a:buNone/>
              <a:defRPr b="0" i="0" sz="4200" u="none" cap="none" strike="noStrike">
                <a:solidFill>
                  <a:schemeClr val="accent2"/>
                </a:solidFill>
                <a:latin typeface="Helvetica Neue Light"/>
                <a:ea typeface="Helvetica Neue Light"/>
                <a:cs typeface="Helvetica Neue Light"/>
                <a:sym typeface="Helvetica Neue Light"/>
              </a:defRPr>
            </a:lvl1pPr>
            <a:lvl2pPr lvl="1" marR="0" rtl="0" algn="l">
              <a:lnSpc>
                <a:spcPct val="90000"/>
              </a:lnSpc>
              <a:spcBef>
                <a:spcPts val="0"/>
              </a:spcBef>
              <a:spcAft>
                <a:spcPts val="0"/>
              </a:spcAft>
              <a:buClr>
                <a:srgbClr val="000000"/>
              </a:buClr>
              <a:buSzPts val="1400"/>
              <a:buFont typeface="Arial"/>
              <a:buNone/>
              <a:defRPr b="0" i="0" sz="4200" u="none" cap="none" strike="noStrike">
                <a:solidFill>
                  <a:schemeClr val="accent2"/>
                </a:solidFill>
                <a:latin typeface="Helvetica Neue Light"/>
                <a:ea typeface="Helvetica Neue Light"/>
                <a:cs typeface="Helvetica Neue Light"/>
                <a:sym typeface="Helvetica Neue Light"/>
              </a:defRPr>
            </a:lvl2pPr>
            <a:lvl3pPr lvl="2" marR="0" rtl="0" algn="l">
              <a:lnSpc>
                <a:spcPct val="90000"/>
              </a:lnSpc>
              <a:spcBef>
                <a:spcPts val="0"/>
              </a:spcBef>
              <a:spcAft>
                <a:spcPts val="0"/>
              </a:spcAft>
              <a:buClr>
                <a:srgbClr val="000000"/>
              </a:buClr>
              <a:buSzPts val="1400"/>
              <a:buFont typeface="Arial"/>
              <a:buNone/>
              <a:defRPr b="0" i="0" sz="4200" u="none" cap="none" strike="noStrike">
                <a:solidFill>
                  <a:schemeClr val="accent2"/>
                </a:solidFill>
                <a:latin typeface="Helvetica Neue Light"/>
                <a:ea typeface="Helvetica Neue Light"/>
                <a:cs typeface="Helvetica Neue Light"/>
                <a:sym typeface="Helvetica Neue Light"/>
              </a:defRPr>
            </a:lvl3pPr>
            <a:lvl4pPr lvl="3" marR="0" rtl="0" algn="l">
              <a:lnSpc>
                <a:spcPct val="90000"/>
              </a:lnSpc>
              <a:spcBef>
                <a:spcPts val="0"/>
              </a:spcBef>
              <a:spcAft>
                <a:spcPts val="0"/>
              </a:spcAft>
              <a:buClr>
                <a:srgbClr val="000000"/>
              </a:buClr>
              <a:buSzPts val="1400"/>
              <a:buFont typeface="Arial"/>
              <a:buNone/>
              <a:defRPr b="0" i="0" sz="4200" u="none" cap="none" strike="noStrike">
                <a:solidFill>
                  <a:schemeClr val="accent2"/>
                </a:solidFill>
                <a:latin typeface="Helvetica Neue Light"/>
                <a:ea typeface="Helvetica Neue Light"/>
                <a:cs typeface="Helvetica Neue Light"/>
                <a:sym typeface="Helvetica Neue Light"/>
              </a:defRPr>
            </a:lvl4pPr>
            <a:lvl5pPr lvl="4" marR="0" rtl="0" algn="l">
              <a:lnSpc>
                <a:spcPct val="90000"/>
              </a:lnSpc>
              <a:spcBef>
                <a:spcPts val="0"/>
              </a:spcBef>
              <a:spcAft>
                <a:spcPts val="0"/>
              </a:spcAft>
              <a:buClr>
                <a:srgbClr val="000000"/>
              </a:buClr>
              <a:buSzPts val="1400"/>
              <a:buFont typeface="Arial"/>
              <a:buNone/>
              <a:defRPr b="0" i="0" sz="4200" u="none" cap="none" strike="noStrike">
                <a:solidFill>
                  <a:schemeClr val="accent2"/>
                </a:solidFill>
                <a:latin typeface="Helvetica Neue Light"/>
                <a:ea typeface="Helvetica Neue Light"/>
                <a:cs typeface="Helvetica Neue Light"/>
                <a:sym typeface="Helvetica Neue Light"/>
              </a:defRPr>
            </a:lvl5pPr>
            <a:lvl6pPr lvl="5" marR="0" rtl="0" algn="l">
              <a:lnSpc>
                <a:spcPct val="90000"/>
              </a:lnSpc>
              <a:spcBef>
                <a:spcPts val="0"/>
              </a:spcBef>
              <a:spcAft>
                <a:spcPts val="0"/>
              </a:spcAft>
              <a:buClr>
                <a:srgbClr val="000000"/>
              </a:buClr>
              <a:buSzPts val="1400"/>
              <a:buFont typeface="Arial"/>
              <a:buNone/>
              <a:defRPr b="0" i="0" sz="4267" u="none" cap="none" strike="noStrike">
                <a:solidFill>
                  <a:schemeClr val="accent1"/>
                </a:solidFill>
                <a:latin typeface="Helvetica Neue Light"/>
                <a:ea typeface="Helvetica Neue Light"/>
                <a:cs typeface="Helvetica Neue Light"/>
                <a:sym typeface="Helvetica Neue Light"/>
              </a:defRPr>
            </a:lvl6pPr>
            <a:lvl7pPr lvl="6" marR="0" rtl="0" algn="l">
              <a:lnSpc>
                <a:spcPct val="90000"/>
              </a:lnSpc>
              <a:spcBef>
                <a:spcPts val="0"/>
              </a:spcBef>
              <a:spcAft>
                <a:spcPts val="0"/>
              </a:spcAft>
              <a:buClr>
                <a:srgbClr val="000000"/>
              </a:buClr>
              <a:buSzPts val="1400"/>
              <a:buFont typeface="Arial"/>
              <a:buNone/>
              <a:defRPr b="0" i="0" sz="4267" u="none" cap="none" strike="noStrike">
                <a:solidFill>
                  <a:schemeClr val="accent1"/>
                </a:solidFill>
                <a:latin typeface="Helvetica Neue Light"/>
                <a:ea typeface="Helvetica Neue Light"/>
                <a:cs typeface="Helvetica Neue Light"/>
                <a:sym typeface="Helvetica Neue Light"/>
              </a:defRPr>
            </a:lvl7pPr>
            <a:lvl8pPr lvl="7" marR="0" rtl="0" algn="l">
              <a:lnSpc>
                <a:spcPct val="90000"/>
              </a:lnSpc>
              <a:spcBef>
                <a:spcPts val="0"/>
              </a:spcBef>
              <a:spcAft>
                <a:spcPts val="0"/>
              </a:spcAft>
              <a:buClr>
                <a:srgbClr val="000000"/>
              </a:buClr>
              <a:buSzPts val="1400"/>
              <a:buFont typeface="Arial"/>
              <a:buNone/>
              <a:defRPr b="0" i="0" sz="4267" u="none" cap="none" strike="noStrike">
                <a:solidFill>
                  <a:schemeClr val="accent1"/>
                </a:solidFill>
                <a:latin typeface="Helvetica Neue Light"/>
                <a:ea typeface="Helvetica Neue Light"/>
                <a:cs typeface="Helvetica Neue Light"/>
                <a:sym typeface="Helvetica Neue Light"/>
              </a:defRPr>
            </a:lvl8pPr>
            <a:lvl9pPr lvl="8" marR="0" rtl="0" algn="l">
              <a:lnSpc>
                <a:spcPct val="90000"/>
              </a:lnSpc>
              <a:spcBef>
                <a:spcPts val="0"/>
              </a:spcBef>
              <a:spcAft>
                <a:spcPts val="0"/>
              </a:spcAft>
              <a:buClr>
                <a:srgbClr val="000000"/>
              </a:buClr>
              <a:buSzPts val="1400"/>
              <a:buFont typeface="Arial"/>
              <a:buNone/>
              <a:defRPr b="0" i="0" sz="4267" u="none" cap="none" strike="noStrike">
                <a:solidFill>
                  <a:schemeClr val="accent1"/>
                </a:solidFill>
                <a:latin typeface="Helvetica Neue Light"/>
                <a:ea typeface="Helvetica Neue Light"/>
                <a:cs typeface="Helvetica Neue Light"/>
                <a:sym typeface="Helvetica Neue Light"/>
              </a:defRPr>
            </a:lvl9pPr>
          </a:lstStyle>
          <a:p/>
        </p:txBody>
      </p:sp>
      <p:sp>
        <p:nvSpPr>
          <p:cNvPr id="11" name="Google Shape;11;p15"/>
          <p:cNvSpPr txBox="1"/>
          <p:nvPr>
            <p:ph idx="1" type="body"/>
          </p:nvPr>
        </p:nvSpPr>
        <p:spPr>
          <a:xfrm>
            <a:off x="406400" y="1506538"/>
            <a:ext cx="11379200" cy="4483100"/>
          </a:xfrm>
          <a:prstGeom prst="rect">
            <a:avLst/>
          </a:prstGeom>
          <a:noFill/>
          <a:ln>
            <a:noFill/>
          </a:ln>
        </p:spPr>
        <p:txBody>
          <a:bodyPr anchorCtr="0" anchor="t" bIns="45700" lIns="91425" spcFirstLastPara="1" rIns="91425" wrap="square" tIns="45700">
            <a:noAutofit/>
          </a:bodyPr>
          <a:lstStyle>
            <a:lvl1pPr indent="-417194" lvl="0" marL="457200" marR="0" rtl="0" algn="l">
              <a:lnSpc>
                <a:spcPct val="90000"/>
              </a:lnSpc>
              <a:spcBef>
                <a:spcPts val="538"/>
              </a:spcBef>
              <a:spcAft>
                <a:spcPts val="0"/>
              </a:spcAft>
              <a:buClr>
                <a:srgbClr val="262626"/>
              </a:buClr>
              <a:buSzPts val="2970"/>
              <a:buFont typeface="Noto Sans Symbols"/>
              <a:buChar char="▪"/>
              <a:defRPr b="0" i="0" sz="2700" u="none" cap="none" strike="noStrike">
                <a:solidFill>
                  <a:srgbClr val="262626"/>
                </a:solidFill>
                <a:latin typeface="Helvetica Neue Light"/>
                <a:ea typeface="Helvetica Neue Light"/>
                <a:cs typeface="Helvetica Neue Light"/>
                <a:sym typeface="Helvetica Neue Light"/>
              </a:defRPr>
            </a:lvl1pPr>
            <a:lvl2pPr indent="-342900" lvl="1" marL="914400" marR="0" rtl="0" algn="l">
              <a:lnSpc>
                <a:spcPct val="90000"/>
              </a:lnSpc>
              <a:spcBef>
                <a:spcPts val="538"/>
              </a:spcBef>
              <a:spcAft>
                <a:spcPts val="0"/>
              </a:spcAft>
              <a:buClr>
                <a:srgbClr val="262626"/>
              </a:buClr>
              <a:buSzPts val="1800"/>
              <a:buFont typeface="Arial"/>
              <a:buChar char="–"/>
              <a:defRPr b="0" i="0" sz="1800" u="none" cap="none" strike="noStrike">
                <a:solidFill>
                  <a:srgbClr val="262626"/>
                </a:solidFill>
                <a:latin typeface="Helvetica Neue Light"/>
                <a:ea typeface="Helvetica Neue Light"/>
                <a:cs typeface="Helvetica Neue Light"/>
                <a:sym typeface="Helvetica Neue Light"/>
              </a:defRPr>
            </a:lvl2pPr>
            <a:lvl3pPr indent="-320039" lvl="2" marL="1371600" marR="0" rtl="0" algn="l">
              <a:lnSpc>
                <a:spcPct val="90000"/>
              </a:lnSpc>
              <a:spcBef>
                <a:spcPts val="538"/>
              </a:spcBef>
              <a:spcAft>
                <a:spcPts val="0"/>
              </a:spcAft>
              <a:buClr>
                <a:srgbClr val="262626"/>
              </a:buClr>
              <a:buSzPts val="1440"/>
              <a:buFont typeface="Noto Sans Symbols"/>
              <a:buChar char="▪"/>
              <a:defRPr b="0" i="0" sz="1800" u="none" cap="none" strike="noStrike">
                <a:solidFill>
                  <a:srgbClr val="262626"/>
                </a:solidFill>
                <a:latin typeface="Helvetica Neue Light"/>
                <a:ea typeface="Helvetica Neue Light"/>
                <a:cs typeface="Helvetica Neue Light"/>
                <a:sym typeface="Helvetica Neue Light"/>
              </a:defRPr>
            </a:lvl3pPr>
            <a:lvl4pPr indent="-393700" lvl="3" marL="1828800" marR="0" rtl="0" algn="l">
              <a:lnSpc>
                <a:spcPct val="100000"/>
              </a:lnSpc>
              <a:spcBef>
                <a:spcPts val="538"/>
              </a:spcBef>
              <a:spcAft>
                <a:spcPts val="0"/>
              </a:spcAft>
              <a:buClr>
                <a:schemeClr val="dk1"/>
              </a:buClr>
              <a:buSzPts val="2600"/>
              <a:buFont typeface="Courier New"/>
              <a:buChar char="o"/>
              <a:defRPr b="0" i="0" sz="2600" u="none" cap="none" strike="noStrike">
                <a:solidFill>
                  <a:schemeClr val="dk1"/>
                </a:solidFill>
                <a:latin typeface="Arial"/>
                <a:ea typeface="Arial"/>
                <a:cs typeface="Arial"/>
                <a:sym typeface="Arial"/>
              </a:defRPr>
            </a:lvl4pPr>
            <a:lvl5pPr indent="-228600" lvl="4" marL="2286000" marR="0" rtl="0" algn="l">
              <a:lnSpc>
                <a:spcPct val="100000"/>
              </a:lnSpc>
              <a:spcBef>
                <a:spcPts val="520"/>
              </a:spcBef>
              <a:spcAft>
                <a:spcPts val="0"/>
              </a:spcAft>
              <a:buClr>
                <a:srgbClr val="000000"/>
              </a:buClr>
              <a:buSzPts val="1400"/>
              <a:buFont typeface="Arial"/>
              <a:buNone/>
              <a:defRPr b="0" i="0" sz="2600" u="none" cap="none" strike="noStrike">
                <a:solidFill>
                  <a:schemeClr val="dk1"/>
                </a:solidFill>
                <a:latin typeface="Arial"/>
                <a:ea typeface="Arial"/>
                <a:cs typeface="Arial"/>
                <a:sym typeface="Arial"/>
              </a:defRPr>
            </a:lvl5pPr>
            <a:lvl6pPr indent="-397954" lvl="5" marL="2743200" marR="0" rtl="0" algn="l">
              <a:lnSpc>
                <a:spcPct val="100000"/>
              </a:lnSpc>
              <a:spcBef>
                <a:spcPts val="533"/>
              </a:spcBef>
              <a:spcAft>
                <a:spcPts val="0"/>
              </a:spcAft>
              <a:buClr>
                <a:schemeClr val="dk1"/>
              </a:buClr>
              <a:buSzPts val="2667"/>
              <a:buFont typeface="Arial"/>
              <a:buChar char="•"/>
              <a:defRPr b="0" i="0" sz="2667" u="none" cap="none" strike="noStrike">
                <a:solidFill>
                  <a:schemeClr val="dk1"/>
                </a:solidFill>
                <a:latin typeface="Arial"/>
                <a:ea typeface="Arial"/>
                <a:cs typeface="Arial"/>
                <a:sym typeface="Arial"/>
              </a:defRPr>
            </a:lvl6pPr>
            <a:lvl7pPr indent="-397954" lvl="6" marL="3200400" marR="0" rtl="0" algn="l">
              <a:lnSpc>
                <a:spcPct val="100000"/>
              </a:lnSpc>
              <a:spcBef>
                <a:spcPts val="533"/>
              </a:spcBef>
              <a:spcAft>
                <a:spcPts val="0"/>
              </a:spcAft>
              <a:buClr>
                <a:schemeClr val="dk1"/>
              </a:buClr>
              <a:buSzPts val="2667"/>
              <a:buFont typeface="Arial"/>
              <a:buChar char="•"/>
              <a:defRPr b="0" i="0" sz="2667" u="none" cap="none" strike="noStrike">
                <a:solidFill>
                  <a:schemeClr val="dk1"/>
                </a:solidFill>
                <a:latin typeface="Arial"/>
                <a:ea typeface="Arial"/>
                <a:cs typeface="Arial"/>
                <a:sym typeface="Arial"/>
              </a:defRPr>
            </a:lvl7pPr>
            <a:lvl8pPr indent="-397954" lvl="7" marL="3657600" marR="0" rtl="0" algn="l">
              <a:lnSpc>
                <a:spcPct val="100000"/>
              </a:lnSpc>
              <a:spcBef>
                <a:spcPts val="533"/>
              </a:spcBef>
              <a:spcAft>
                <a:spcPts val="0"/>
              </a:spcAft>
              <a:buClr>
                <a:schemeClr val="dk1"/>
              </a:buClr>
              <a:buSzPts val="2667"/>
              <a:buFont typeface="Arial"/>
              <a:buChar char="•"/>
              <a:defRPr b="0" i="0" sz="2667" u="none" cap="none" strike="noStrike">
                <a:solidFill>
                  <a:schemeClr val="dk1"/>
                </a:solidFill>
                <a:latin typeface="Arial"/>
                <a:ea typeface="Arial"/>
                <a:cs typeface="Arial"/>
                <a:sym typeface="Arial"/>
              </a:defRPr>
            </a:lvl8pPr>
            <a:lvl9pPr indent="-397954" lvl="8" marL="4114800" marR="0" rtl="0" algn="l">
              <a:lnSpc>
                <a:spcPct val="100000"/>
              </a:lnSpc>
              <a:spcBef>
                <a:spcPts val="533"/>
              </a:spcBef>
              <a:spcAft>
                <a:spcPts val="0"/>
              </a:spcAft>
              <a:buClr>
                <a:schemeClr val="dk1"/>
              </a:buClr>
              <a:buSzPts val="2667"/>
              <a:buFont typeface="Arial"/>
              <a:buChar char="•"/>
              <a:defRPr b="0" i="0" sz="2667" u="none" cap="none" strike="noStrike">
                <a:solidFill>
                  <a:schemeClr val="dk1"/>
                </a:solidFill>
                <a:latin typeface="Arial"/>
                <a:ea typeface="Arial"/>
                <a:cs typeface="Arial"/>
                <a:sym typeface="Arial"/>
              </a:defRPr>
            </a:lvl9pPr>
          </a:lstStyle>
          <a:p/>
        </p:txBody>
      </p:sp>
      <p:sp>
        <p:nvSpPr>
          <p:cNvPr id="12" name="Google Shape;12;p15"/>
          <p:cNvSpPr/>
          <p:nvPr/>
        </p:nvSpPr>
        <p:spPr>
          <a:xfrm>
            <a:off x="0" y="0"/>
            <a:ext cx="100013" cy="685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FFFFFF"/>
              </a:solidFill>
              <a:latin typeface="Calibri"/>
              <a:ea typeface="Calibri"/>
              <a:cs typeface="Calibri"/>
              <a:sym typeface="Calibri"/>
            </a:endParaRPr>
          </a:p>
        </p:txBody>
      </p:sp>
      <p:sp>
        <p:nvSpPr>
          <p:cNvPr id="13" name="Google Shape;13;p15"/>
          <p:cNvSpPr txBox="1"/>
          <p:nvPr>
            <p:ph idx="11" type="ftr"/>
          </p:nvPr>
        </p:nvSpPr>
        <p:spPr>
          <a:xfrm>
            <a:off x="3271838" y="6311900"/>
            <a:ext cx="5676900" cy="37465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888888"/>
                </a:solidFill>
                <a:latin typeface="Helvetica Neue Light"/>
                <a:ea typeface="Helvetica Neue Light"/>
                <a:cs typeface="Helvetica Neue Light"/>
                <a:sym typeface="Helvetica Neue Light"/>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5"/>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1pPr>
            <a:lvl2pPr indent="0" lvl="1" marL="0" marR="0" rtl="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2pPr>
            <a:lvl3pPr indent="0" lvl="2" marL="0" marR="0" rtl="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3pPr>
            <a:lvl4pPr indent="0" lvl="3" marL="0" marR="0" rtl="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4pPr>
            <a:lvl5pPr indent="0" lvl="4" marL="0" marR="0" rtl="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5pPr>
            <a:lvl6pPr indent="0" lvl="5" marL="0" marR="0" rtl="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6pPr>
            <a:lvl7pPr indent="0" lvl="6" marL="0" marR="0" rtl="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7pPr>
            <a:lvl8pPr indent="0" lvl="7" marL="0" marR="0" rtl="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8pPr>
            <a:lvl9pPr indent="0" lvl="8" marL="0" marR="0" rtl="0" algn="r">
              <a:lnSpc>
                <a:spcPct val="100000"/>
              </a:lnSpc>
              <a:spcBef>
                <a:spcPts val="0"/>
              </a:spcBef>
              <a:spcAft>
                <a:spcPts val="0"/>
              </a:spcAft>
              <a:buClr>
                <a:srgbClr val="000000"/>
              </a:buClr>
              <a:buSzPts val="1333"/>
              <a:buFont typeface="Arial"/>
              <a:buNone/>
              <a:defRPr b="0" i="0" sz="1333" u="none" cap="none" strike="noStrike">
                <a:solidFill>
                  <a:srgbClr val="898989"/>
                </a:solidFill>
                <a:latin typeface="Helvetica Neue Light"/>
                <a:ea typeface="Helvetica Neue Light"/>
                <a:cs typeface="Helvetica Neue Light"/>
                <a:sym typeface="Helvetica Neue Light"/>
              </a:defRPr>
            </a:lvl9pPr>
          </a:lstStyle>
          <a:p>
            <a:pPr indent="0" lvl="0" marL="0" rtl="0" algn="r">
              <a:spcBef>
                <a:spcPts val="0"/>
              </a:spcBef>
              <a:spcAft>
                <a:spcPts val="0"/>
              </a:spcAft>
              <a:buNone/>
            </a:pPr>
            <a:fld id="{00000000-1234-1234-1234-123412341234}" type="slidenum">
              <a:rPr lang="en-GB"/>
              <a:t>‹#›</a:t>
            </a:fld>
            <a:endParaRPr/>
          </a:p>
        </p:txBody>
      </p:sp>
      <p:pic>
        <p:nvPicPr>
          <p:cNvPr descr="Logo&#10;&#10;Description automatically generated" id="15" name="Google Shape;15;p15"/>
          <p:cNvPicPr preferRelativeResize="0"/>
          <p:nvPr/>
        </p:nvPicPr>
        <p:blipFill rotWithShape="1">
          <a:blip r:embed="rId1">
            <a:alphaModFix/>
          </a:blip>
          <a:srcRect b="0" l="0" r="0" t="0"/>
          <a:stretch/>
        </p:blipFill>
        <p:spPr>
          <a:xfrm>
            <a:off x="9194365" y="409749"/>
            <a:ext cx="2591235" cy="591627"/>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hyperlink" Target="https://ai4publicpolicy.e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6.png"/><Relationship Id="rId4" Type="http://schemas.openxmlformats.org/officeDocument/2006/relationships/image" Target="../media/image7.png"/><Relationship Id="rId11" Type="http://schemas.openxmlformats.org/officeDocument/2006/relationships/image" Target="../media/image12.png"/><Relationship Id="rId10" Type="http://schemas.openxmlformats.org/officeDocument/2006/relationships/image" Target="../media/image15.png"/><Relationship Id="rId9" Type="http://schemas.openxmlformats.org/officeDocument/2006/relationships/image" Target="../media/image9.png"/><Relationship Id="rId5" Type="http://schemas.openxmlformats.org/officeDocument/2006/relationships/image" Target="../media/image3.png"/><Relationship Id="rId6" Type="http://schemas.openxmlformats.org/officeDocument/2006/relationships/image" Target="../media/image11.png"/><Relationship Id="rId7" Type="http://schemas.openxmlformats.org/officeDocument/2006/relationships/image" Target="../media/image13.png"/><Relationship Id="rId8"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10.png"/><Relationship Id="rId5"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8.png"/><Relationship Id="rId4" Type="http://schemas.openxmlformats.org/officeDocument/2006/relationships/hyperlink" Target="https://www.strategyzer.com/canva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 name="Shape 48"/>
        <p:cNvGrpSpPr/>
        <p:nvPr/>
      </p:nvGrpSpPr>
      <p:grpSpPr>
        <a:xfrm>
          <a:off x="0" y="0"/>
          <a:ext cx="0" cy="0"/>
          <a:chOff x="0" y="0"/>
          <a:chExt cx="0" cy="0"/>
        </a:xfrm>
      </p:grpSpPr>
      <p:sp>
        <p:nvSpPr>
          <p:cNvPr id="49" name="Google Shape;49;p1"/>
          <p:cNvSpPr txBox="1"/>
          <p:nvPr>
            <p:ph type="ctrTitle"/>
          </p:nvPr>
        </p:nvSpPr>
        <p:spPr>
          <a:xfrm>
            <a:off x="914400" y="2211300"/>
            <a:ext cx="10261500" cy="1311300"/>
          </a:xfrm>
          <a:prstGeom prst="rect">
            <a:avLst/>
          </a:prstGeom>
          <a:noFill/>
          <a:ln>
            <a:noFill/>
          </a:ln>
        </p:spPr>
        <p:txBody>
          <a:bodyPr anchorCtr="0" anchor="b" bIns="45700" lIns="91425" spcFirstLastPara="1" rIns="91425" wrap="square" tIns="45700">
            <a:spAutoFit/>
          </a:bodyPr>
          <a:lstStyle/>
          <a:p>
            <a:pPr indent="0" lvl="0" marL="0" rtl="0" algn="ctr">
              <a:lnSpc>
                <a:spcPct val="90000"/>
              </a:lnSpc>
              <a:spcBef>
                <a:spcPts val="0"/>
              </a:spcBef>
              <a:spcAft>
                <a:spcPts val="0"/>
              </a:spcAft>
              <a:buSzPts val="1400"/>
              <a:buNone/>
            </a:pPr>
            <a:r>
              <a:rPr b="1" lang="en-GB" sz="4400">
                <a:latin typeface="Helvetica Neue"/>
                <a:ea typeface="Helvetica Neue"/>
                <a:cs typeface="Helvetica Neue"/>
                <a:sym typeface="Helvetica Neue"/>
              </a:rPr>
              <a:t>Co-creation methodology for AI4PP Business Models &amp; its analysis</a:t>
            </a:r>
            <a:endParaRPr b="1">
              <a:latin typeface="Helvetica Neue"/>
              <a:ea typeface="Helvetica Neue"/>
              <a:cs typeface="Helvetica Neue"/>
              <a:sym typeface="Helvetica Neue"/>
            </a:endParaRPr>
          </a:p>
        </p:txBody>
      </p:sp>
      <p:sp>
        <p:nvSpPr>
          <p:cNvPr id="50" name="Google Shape;50;p1"/>
          <p:cNvSpPr txBox="1"/>
          <p:nvPr/>
        </p:nvSpPr>
        <p:spPr>
          <a:xfrm>
            <a:off x="1524000" y="4270867"/>
            <a:ext cx="9144000" cy="1882500"/>
          </a:xfrm>
          <a:prstGeom prst="rect">
            <a:avLst/>
          </a:prstGeom>
          <a:noFill/>
          <a:ln>
            <a:noFill/>
          </a:ln>
        </p:spPr>
        <p:txBody>
          <a:bodyPr anchorCtr="0" anchor="b" bIns="45700" lIns="91425" spcFirstLastPara="1" rIns="91425" wrap="square" tIns="45700">
            <a:spAutoFit/>
          </a:bodyPr>
          <a:lstStyle/>
          <a:p>
            <a:pPr indent="0" lvl="0" marL="0" marR="0" rtl="0" algn="l">
              <a:lnSpc>
                <a:spcPct val="90000"/>
              </a:lnSpc>
              <a:spcBef>
                <a:spcPts val="0"/>
              </a:spcBef>
              <a:spcAft>
                <a:spcPts val="0"/>
              </a:spcAft>
              <a:buClr>
                <a:srgbClr val="000000"/>
              </a:buClr>
              <a:buSzPts val="20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0"/>
              </a:spcBef>
              <a:spcAft>
                <a:spcPts val="0"/>
              </a:spcAft>
              <a:buClr>
                <a:srgbClr val="000000"/>
              </a:buClr>
              <a:buSzPts val="2000"/>
              <a:buFont typeface="Arial"/>
              <a:buNone/>
            </a:pPr>
            <a:r>
              <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0"/>
              </a:spcBef>
              <a:spcAft>
                <a:spcPts val="0"/>
              </a:spcAft>
              <a:buClr>
                <a:srgbClr val="000000"/>
              </a:buClr>
              <a:buSzPts val="2000"/>
              <a:buFont typeface="Arial"/>
              <a:buNone/>
            </a:pPr>
            <a:r>
              <a:t/>
            </a:r>
            <a:endParaRPr b="1" i="0" sz="1600" u="none" cap="none" strike="noStrike">
              <a:solidFill>
                <a:schemeClr val="accent2"/>
              </a:solidFill>
              <a:latin typeface="Helvetica Neue"/>
              <a:ea typeface="Helvetica Neue"/>
              <a:cs typeface="Helvetica Neue"/>
              <a:sym typeface="Helvetica Neue"/>
            </a:endParaRPr>
          </a:p>
          <a:p>
            <a:pPr indent="0" lvl="0" marL="0" marR="0" rtl="0" algn="l">
              <a:lnSpc>
                <a:spcPct val="90000"/>
              </a:lnSpc>
              <a:spcBef>
                <a:spcPts val="0"/>
              </a:spcBef>
              <a:spcAft>
                <a:spcPts val="0"/>
              </a:spcAft>
              <a:buClr>
                <a:srgbClr val="000000"/>
              </a:buClr>
              <a:buSzPts val="2000"/>
              <a:buFont typeface="Arial"/>
              <a:buNone/>
            </a:pPr>
            <a:r>
              <a:t/>
            </a:r>
            <a:endParaRPr b="1" i="0" sz="300" u="none" cap="none" strike="noStrike">
              <a:solidFill>
                <a:schemeClr val="accent2"/>
              </a:solidFill>
              <a:latin typeface="Helvetica Neue"/>
              <a:ea typeface="Helvetica Neue"/>
              <a:cs typeface="Helvetica Neue"/>
              <a:sym typeface="Helvetica Neue"/>
            </a:endParaRPr>
          </a:p>
          <a:p>
            <a:pPr indent="0" lvl="0" marL="0" marR="0" rtl="0" algn="l">
              <a:lnSpc>
                <a:spcPct val="90000"/>
              </a:lnSpc>
              <a:spcBef>
                <a:spcPts val="0"/>
              </a:spcBef>
              <a:spcAft>
                <a:spcPts val="0"/>
              </a:spcAft>
              <a:buClr>
                <a:srgbClr val="000000"/>
              </a:buClr>
              <a:buSzPts val="2000"/>
              <a:buFont typeface="Arial"/>
              <a:buNone/>
            </a:pPr>
            <a:r>
              <a:rPr b="1" i="0" lang="en-GB" sz="2000" u="none" cap="none" strike="noStrike">
                <a:solidFill>
                  <a:schemeClr val="accent2"/>
                </a:solidFill>
                <a:latin typeface="Helvetica Neue Light"/>
                <a:ea typeface="Helvetica Neue Light"/>
                <a:cs typeface="Helvetica Neue Light"/>
                <a:sym typeface="Helvetica Neue Light"/>
              </a:rPr>
              <a:t>Montserrat González Ferreiro </a:t>
            </a:r>
            <a:endParaRPr b="1" i="0" sz="2000" u="none" cap="none" strike="noStrike">
              <a:solidFill>
                <a:schemeClr val="accent2"/>
              </a:solidFill>
              <a:latin typeface="Helvetica Neue Light"/>
              <a:ea typeface="Helvetica Neue Light"/>
              <a:cs typeface="Helvetica Neue Light"/>
              <a:sym typeface="Helvetica Neue Light"/>
            </a:endParaRPr>
          </a:p>
          <a:p>
            <a:pPr indent="0" lvl="0" marL="0" marR="0" rtl="0" algn="l">
              <a:lnSpc>
                <a:spcPct val="100000"/>
              </a:lnSpc>
              <a:spcBef>
                <a:spcPts val="0"/>
              </a:spcBef>
              <a:spcAft>
                <a:spcPts val="0"/>
              </a:spcAft>
              <a:buClr>
                <a:schemeClr val="dk1"/>
              </a:buClr>
              <a:buSzPts val="1045"/>
              <a:buFont typeface="Arial"/>
              <a:buNone/>
            </a:pPr>
            <a:r>
              <a:rPr b="1" i="0" lang="en-GB" sz="2000" u="none" cap="none" strike="noStrike">
                <a:solidFill>
                  <a:schemeClr val="accent2"/>
                </a:solidFill>
                <a:latin typeface="Helvetica Neue Light"/>
                <a:ea typeface="Helvetica Neue Light"/>
                <a:cs typeface="Helvetica Neue Light"/>
                <a:sym typeface="Helvetica Neue Light"/>
              </a:rPr>
              <a:t>Senior Strategy and Innovation Officer at the EGI Foundation</a:t>
            </a:r>
            <a:endParaRPr b="1" i="0" sz="2000" u="none" cap="none" strike="noStrike">
              <a:solidFill>
                <a:schemeClr val="accent2"/>
              </a:solidFill>
              <a:latin typeface="Helvetica Neue Light"/>
              <a:ea typeface="Helvetica Neue Light"/>
              <a:cs typeface="Helvetica Neue Light"/>
              <a:sym typeface="Helvetica Neue Light"/>
            </a:endParaRPr>
          </a:p>
          <a:p>
            <a:pPr indent="0" lvl="0" marL="0" marR="0" rtl="0" algn="l">
              <a:lnSpc>
                <a:spcPct val="90000"/>
              </a:lnSpc>
              <a:spcBef>
                <a:spcPts val="0"/>
              </a:spcBef>
              <a:spcAft>
                <a:spcPts val="0"/>
              </a:spcAft>
              <a:buClr>
                <a:schemeClr val="dk1"/>
              </a:buClr>
              <a:buSzPts val="2000"/>
              <a:buFont typeface="Arial"/>
              <a:buNone/>
            </a:pPr>
            <a:r>
              <a:rPr b="1" i="0" lang="en-GB" sz="2000" u="none" cap="none" strike="noStrike">
                <a:solidFill>
                  <a:schemeClr val="accent2"/>
                </a:solidFill>
                <a:latin typeface="Helvetica Neue Light"/>
                <a:ea typeface="Helvetica Neue Light"/>
                <a:cs typeface="Helvetica Neue Light"/>
                <a:sym typeface="Helvetica Neue Light"/>
              </a:rPr>
              <a:t>AI4PP T8.5 lead </a:t>
            </a:r>
            <a:endParaRPr b="1" i="0" sz="2000" u="none" cap="none" strike="noStrike">
              <a:solidFill>
                <a:schemeClr val="accent2"/>
              </a:solidFill>
              <a:latin typeface="Helvetica Neue Light"/>
              <a:ea typeface="Helvetica Neue Light"/>
              <a:cs typeface="Helvetica Neue Light"/>
              <a:sym typeface="Helvetica Neue Light"/>
            </a:endParaRPr>
          </a:p>
          <a:p>
            <a:pPr indent="0" lvl="0" marL="0" marR="0" rtl="0" algn="r">
              <a:lnSpc>
                <a:spcPct val="90000"/>
              </a:lnSpc>
              <a:spcBef>
                <a:spcPts val="0"/>
              </a:spcBef>
              <a:spcAft>
                <a:spcPts val="0"/>
              </a:spcAft>
              <a:buClr>
                <a:srgbClr val="000000"/>
              </a:buClr>
              <a:buSzPts val="2000"/>
              <a:buFont typeface="Arial"/>
              <a:buNone/>
            </a:pPr>
            <a:r>
              <a:t/>
            </a:r>
            <a:endParaRPr b="1" i="0" sz="2000" u="none" cap="none" strike="noStrike">
              <a:solidFill>
                <a:schemeClr val="accent2"/>
              </a:solidFill>
              <a:latin typeface="Helvetica Neue Light"/>
              <a:ea typeface="Helvetica Neue Light"/>
              <a:cs typeface="Helvetica Neue Light"/>
              <a:sym typeface="Helvetica Neue Light"/>
            </a:endParaRPr>
          </a:p>
        </p:txBody>
      </p:sp>
      <p:sp>
        <p:nvSpPr>
          <p:cNvPr id="51" name="Google Shape;51;p1"/>
          <p:cNvSpPr txBox="1"/>
          <p:nvPr>
            <p:ph idx="12" type="sldNum"/>
          </p:nvPr>
        </p:nvSpPr>
        <p:spPr>
          <a:xfrm>
            <a:off x="10847388" y="6319838"/>
            <a:ext cx="938212" cy="366712"/>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300"/>
              <a:buNone/>
            </a:pPr>
            <a:fld id="{00000000-1234-1234-1234-123412341234}" type="slidenum">
              <a:rPr lang="en-GB"/>
              <a:t>‹#›</a:t>
            </a:fld>
            <a:endParaRPr/>
          </a:p>
        </p:txBody>
      </p:sp>
      <p:pic>
        <p:nvPicPr>
          <p:cNvPr id="52" name="Google Shape;52;p1"/>
          <p:cNvPicPr preferRelativeResize="0"/>
          <p:nvPr/>
        </p:nvPicPr>
        <p:blipFill rotWithShape="1">
          <a:blip r:embed="rId3">
            <a:alphaModFix/>
          </a:blip>
          <a:srcRect b="0" l="0" r="0" t="0"/>
          <a:stretch/>
        </p:blipFill>
        <p:spPr>
          <a:xfrm>
            <a:off x="1609874" y="4270876"/>
            <a:ext cx="3091949" cy="5362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10"/>
          <p:cNvSpPr txBox="1"/>
          <p:nvPr>
            <p:ph idx="12" type="sldNum"/>
          </p:nvPr>
        </p:nvSpPr>
        <p:spPr>
          <a:xfrm>
            <a:off x="10847388" y="6319837"/>
            <a:ext cx="938400" cy="366900"/>
          </a:xfrm>
          <a:prstGeom prst="rect">
            <a:avLst/>
          </a:prstGeom>
          <a:noFill/>
          <a:ln>
            <a:noFill/>
          </a:ln>
        </p:spPr>
        <p:txBody>
          <a:bodyPr anchorCtr="0" anchor="ctr" bIns="34275" lIns="68575" spcFirstLastPara="1" rIns="68575" wrap="square" tIns="34275">
            <a:noAutofit/>
          </a:bodyPr>
          <a:lstStyle/>
          <a:p>
            <a:pPr indent="0" lvl="0" marL="0" marR="0" rtl="0" algn="r">
              <a:lnSpc>
                <a:spcPct val="100000"/>
              </a:lnSpc>
              <a:spcBef>
                <a:spcPts val="0"/>
              </a:spcBef>
              <a:spcAft>
                <a:spcPts val="0"/>
              </a:spcAft>
              <a:buClr>
                <a:srgbClr val="898989"/>
              </a:buClr>
              <a:buSzPts val="1300"/>
              <a:buFont typeface="Helvetica Neue Light"/>
              <a:buNone/>
            </a:pPr>
            <a:fld id="{00000000-1234-1234-1234-123412341234}" type="slidenum">
              <a:rPr lang="en-GB"/>
              <a:t>‹#›</a:t>
            </a:fld>
            <a:endParaRPr/>
          </a:p>
        </p:txBody>
      </p:sp>
      <p:sp>
        <p:nvSpPr>
          <p:cNvPr id="169" name="Google Shape;169;p10"/>
          <p:cNvSpPr txBox="1"/>
          <p:nvPr>
            <p:ph type="title"/>
          </p:nvPr>
        </p:nvSpPr>
        <p:spPr>
          <a:xfrm>
            <a:off x="378600" y="575525"/>
            <a:ext cx="7815000" cy="549600"/>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Clr>
                <a:schemeClr val="accent2"/>
              </a:buClr>
              <a:buSzPts val="1100"/>
              <a:buFont typeface="Helvetica Neue Light"/>
              <a:buNone/>
            </a:pPr>
            <a:r>
              <a:rPr lang="en-GB" sz="3300"/>
              <a:t>Business Model Canvas content: Example</a:t>
            </a:r>
            <a:endParaRPr i="1" sz="3300"/>
          </a:p>
        </p:txBody>
      </p:sp>
      <p:sp>
        <p:nvSpPr>
          <p:cNvPr id="170" name="Google Shape;170;p10"/>
          <p:cNvSpPr txBox="1"/>
          <p:nvPr>
            <p:ph idx="1" type="body"/>
          </p:nvPr>
        </p:nvSpPr>
        <p:spPr>
          <a:xfrm>
            <a:off x="781950" y="1972650"/>
            <a:ext cx="10860900" cy="37248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GB" sz="2500">
                <a:solidFill>
                  <a:srgbClr val="434343"/>
                </a:solidFill>
              </a:rPr>
              <a:t>E.g. Questions on Customer relationships to be answered by the project team</a:t>
            </a:r>
            <a:endParaRPr sz="2500">
              <a:solidFill>
                <a:srgbClr val="434343"/>
              </a:solidFill>
            </a:endParaRPr>
          </a:p>
          <a:p>
            <a:pPr indent="-387350" lvl="0" marL="457200" rtl="0" algn="l">
              <a:lnSpc>
                <a:spcPct val="115000"/>
              </a:lnSpc>
              <a:spcBef>
                <a:spcPts val="1200"/>
              </a:spcBef>
              <a:spcAft>
                <a:spcPts val="0"/>
              </a:spcAft>
              <a:buClr>
                <a:schemeClr val="dk1"/>
              </a:buClr>
              <a:buSzPts val="2500"/>
              <a:buFont typeface="Arial"/>
              <a:buChar char="●"/>
            </a:pPr>
            <a:r>
              <a:rPr lang="en-GB" sz="2500">
                <a:solidFill>
                  <a:schemeClr val="dk1"/>
                </a:solidFill>
              </a:rPr>
              <a:t>Which relationships have we established with the different Customer Segments? How costly are they?</a:t>
            </a:r>
            <a:endParaRPr sz="2500">
              <a:solidFill>
                <a:schemeClr val="dk1"/>
              </a:solidFill>
            </a:endParaRPr>
          </a:p>
          <a:p>
            <a:pPr indent="0" lvl="0" marL="457200" rtl="0" algn="l">
              <a:lnSpc>
                <a:spcPct val="115000"/>
              </a:lnSpc>
              <a:spcBef>
                <a:spcPts val="1200"/>
              </a:spcBef>
              <a:spcAft>
                <a:spcPts val="0"/>
              </a:spcAft>
              <a:buSzPts val="2200"/>
              <a:buNone/>
            </a:pPr>
            <a:r>
              <a:t/>
            </a:r>
            <a:endParaRPr sz="25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GB" sz="2500">
                <a:solidFill>
                  <a:srgbClr val="434343"/>
                </a:solidFill>
              </a:rPr>
              <a:t>E.g. Questions on Customer relationships to be answered by stakeholders</a:t>
            </a:r>
            <a:endParaRPr sz="2500">
              <a:solidFill>
                <a:srgbClr val="434343"/>
              </a:solidFill>
            </a:endParaRPr>
          </a:p>
          <a:p>
            <a:pPr indent="-387350" lvl="0" marL="457200" rtl="0" algn="l">
              <a:lnSpc>
                <a:spcPct val="115000"/>
              </a:lnSpc>
              <a:spcBef>
                <a:spcPts val="1200"/>
              </a:spcBef>
              <a:spcAft>
                <a:spcPts val="0"/>
              </a:spcAft>
              <a:buClr>
                <a:schemeClr val="dk1"/>
              </a:buClr>
              <a:buSzPts val="2500"/>
              <a:buFont typeface="Arial"/>
              <a:buChar char="●"/>
            </a:pPr>
            <a:r>
              <a:rPr lang="en-GB" sz="2500">
                <a:solidFill>
                  <a:schemeClr val="dk1"/>
                </a:solidFill>
              </a:rPr>
              <a:t>What type of relationship do you think that each of our Customer Segments expect us to establish and maintain with them?</a:t>
            </a:r>
            <a:endParaRPr sz="2500">
              <a:solidFill>
                <a:schemeClr val="dk1"/>
              </a:solidFill>
            </a:endParaRPr>
          </a:p>
          <a:p>
            <a:pPr indent="0" lvl="0" marL="457200" rtl="0" algn="l">
              <a:lnSpc>
                <a:spcPct val="115000"/>
              </a:lnSpc>
              <a:spcBef>
                <a:spcPts val="1200"/>
              </a:spcBef>
              <a:spcAft>
                <a:spcPts val="0"/>
              </a:spcAft>
              <a:buSzPts val="2200"/>
              <a:buNone/>
            </a:pPr>
            <a:r>
              <a:t/>
            </a:r>
            <a:endParaRPr sz="1900">
              <a:solidFill>
                <a:schemeClr val="dk1"/>
              </a:solidFill>
            </a:endParaRPr>
          </a:p>
          <a:p>
            <a:pPr indent="0" lvl="0" marL="0" rtl="0" algn="ctr">
              <a:lnSpc>
                <a:spcPct val="115000"/>
              </a:lnSpc>
              <a:spcBef>
                <a:spcPts val="0"/>
              </a:spcBef>
              <a:spcAft>
                <a:spcPts val="0"/>
              </a:spcAft>
              <a:buClr>
                <a:schemeClr val="dk1"/>
              </a:buClr>
              <a:buSzPts val="1100"/>
              <a:buFont typeface="Arial"/>
              <a:buNone/>
            </a:pPr>
            <a:r>
              <a:t/>
            </a:r>
            <a:endParaRPr sz="2000">
              <a:solidFill>
                <a:schemeClr val="dk1"/>
              </a:solidFill>
            </a:endParaRPr>
          </a:p>
          <a:p>
            <a:pPr indent="0" lvl="0" marL="0" rtl="0" algn="ctr">
              <a:lnSpc>
                <a:spcPct val="115000"/>
              </a:lnSpc>
              <a:spcBef>
                <a:spcPts val="0"/>
              </a:spcBef>
              <a:spcAft>
                <a:spcPts val="0"/>
              </a:spcAft>
              <a:buClr>
                <a:schemeClr val="dk1"/>
              </a:buClr>
              <a:buSzPts val="1100"/>
              <a:buFont typeface="Arial"/>
              <a:buNone/>
            </a:pPr>
            <a:r>
              <a:t/>
            </a:r>
            <a:endParaRPr sz="2000">
              <a:solidFill>
                <a:schemeClr val="dk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11"/>
          <p:cNvSpPr txBox="1"/>
          <p:nvPr>
            <p:ph idx="12" type="sldNum"/>
          </p:nvPr>
        </p:nvSpPr>
        <p:spPr>
          <a:xfrm>
            <a:off x="10847388" y="6319837"/>
            <a:ext cx="938400" cy="366900"/>
          </a:xfrm>
          <a:prstGeom prst="rect">
            <a:avLst/>
          </a:prstGeom>
          <a:noFill/>
          <a:ln>
            <a:noFill/>
          </a:ln>
        </p:spPr>
        <p:txBody>
          <a:bodyPr anchorCtr="0" anchor="ctr" bIns="34275" lIns="68575" spcFirstLastPara="1" rIns="68575" wrap="square" tIns="34275">
            <a:noAutofit/>
          </a:bodyPr>
          <a:lstStyle/>
          <a:p>
            <a:pPr indent="0" lvl="0" marL="0" marR="0" rtl="0" algn="r">
              <a:lnSpc>
                <a:spcPct val="100000"/>
              </a:lnSpc>
              <a:spcBef>
                <a:spcPts val="0"/>
              </a:spcBef>
              <a:spcAft>
                <a:spcPts val="0"/>
              </a:spcAft>
              <a:buClr>
                <a:srgbClr val="898989"/>
              </a:buClr>
              <a:buSzPts val="1300"/>
              <a:buFont typeface="Helvetica Neue Light"/>
              <a:buNone/>
            </a:pPr>
            <a:fld id="{00000000-1234-1234-1234-123412341234}" type="slidenum">
              <a:rPr lang="en-GB"/>
              <a:t>‹#›</a:t>
            </a:fld>
            <a:endParaRPr/>
          </a:p>
        </p:txBody>
      </p:sp>
      <p:sp>
        <p:nvSpPr>
          <p:cNvPr id="177" name="Google Shape;177;p11"/>
          <p:cNvSpPr txBox="1"/>
          <p:nvPr>
            <p:ph type="title"/>
          </p:nvPr>
        </p:nvSpPr>
        <p:spPr>
          <a:xfrm>
            <a:off x="378600" y="575525"/>
            <a:ext cx="8709600" cy="549600"/>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Clr>
                <a:schemeClr val="accent2"/>
              </a:buClr>
              <a:buSzPts val="1100"/>
              <a:buFont typeface="Helvetica Neue Light"/>
              <a:buNone/>
            </a:pPr>
            <a:r>
              <a:rPr lang="en-GB" sz="3300"/>
              <a:t>Business model analysis</a:t>
            </a:r>
            <a:endParaRPr i="1" sz="3300"/>
          </a:p>
        </p:txBody>
      </p:sp>
      <p:sp>
        <p:nvSpPr>
          <p:cNvPr id="178" name="Google Shape;178;p11"/>
          <p:cNvSpPr txBox="1"/>
          <p:nvPr>
            <p:ph idx="1" type="body"/>
          </p:nvPr>
        </p:nvSpPr>
        <p:spPr>
          <a:xfrm>
            <a:off x="1814400" y="1437825"/>
            <a:ext cx="9261600" cy="9279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b="1" lang="en-GB" sz="2600">
                <a:solidFill>
                  <a:schemeClr val="dk1"/>
                </a:solidFill>
                <a:latin typeface="Helvetica Neue"/>
                <a:ea typeface="Helvetica Neue"/>
                <a:cs typeface="Helvetica Neue"/>
                <a:sym typeface="Helvetica Neue"/>
              </a:rPr>
              <a:t>Analysis and comparison of answers </a:t>
            </a:r>
            <a:endParaRPr b="1" sz="2600">
              <a:solidFill>
                <a:schemeClr val="dk1"/>
              </a:solidFill>
              <a:latin typeface="Helvetica Neue"/>
              <a:ea typeface="Helvetica Neue"/>
              <a:cs typeface="Helvetica Neue"/>
              <a:sym typeface="Helvetica Neue"/>
            </a:endParaRPr>
          </a:p>
          <a:p>
            <a:pPr indent="0" lvl="0" marL="0" rtl="0" algn="l">
              <a:lnSpc>
                <a:spcPct val="115000"/>
              </a:lnSpc>
              <a:spcBef>
                <a:spcPts val="0"/>
              </a:spcBef>
              <a:spcAft>
                <a:spcPts val="0"/>
              </a:spcAft>
              <a:buClr>
                <a:schemeClr val="dk1"/>
              </a:buClr>
              <a:buSzPts val="1100"/>
              <a:buFont typeface="Arial"/>
              <a:buNone/>
            </a:pPr>
            <a:r>
              <a:rPr lang="en-GB" sz="2600">
                <a:solidFill>
                  <a:schemeClr val="dk1"/>
                </a:solidFill>
              </a:rPr>
              <a:t>Based on the answers to the Business Model template and assumptions made.</a:t>
            </a:r>
            <a:endParaRPr sz="26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23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2300">
              <a:solidFill>
                <a:schemeClr val="dk1"/>
              </a:solidFill>
            </a:endParaRPr>
          </a:p>
        </p:txBody>
      </p:sp>
      <p:sp>
        <p:nvSpPr>
          <p:cNvPr id="179" name="Google Shape;179;p11"/>
          <p:cNvSpPr txBox="1"/>
          <p:nvPr>
            <p:ph idx="1" type="body"/>
          </p:nvPr>
        </p:nvSpPr>
        <p:spPr>
          <a:xfrm>
            <a:off x="1814400" y="3127725"/>
            <a:ext cx="10182300" cy="15570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b="1" lang="en-GB" sz="2600">
                <a:solidFill>
                  <a:schemeClr val="dk1"/>
                </a:solidFill>
                <a:latin typeface="Helvetica Neue"/>
                <a:ea typeface="Helvetica Neue"/>
                <a:cs typeface="Helvetica Neue"/>
                <a:sym typeface="Helvetica Neue"/>
              </a:rPr>
              <a:t>SWOT analysis </a:t>
            </a:r>
            <a:endParaRPr b="1" sz="2600">
              <a:solidFill>
                <a:schemeClr val="dk1"/>
              </a:solidFill>
              <a:latin typeface="Helvetica Neue"/>
              <a:ea typeface="Helvetica Neue"/>
              <a:cs typeface="Helvetica Neue"/>
              <a:sym typeface="Helvetica Neue"/>
            </a:endParaRPr>
          </a:p>
          <a:p>
            <a:pPr indent="0" lvl="0" marL="0" rtl="0" algn="l">
              <a:lnSpc>
                <a:spcPct val="115000"/>
              </a:lnSpc>
              <a:spcBef>
                <a:spcPts val="0"/>
              </a:spcBef>
              <a:spcAft>
                <a:spcPts val="0"/>
              </a:spcAft>
              <a:buClr>
                <a:schemeClr val="dk1"/>
              </a:buClr>
              <a:buSzPts val="1100"/>
              <a:buFont typeface="Arial"/>
              <a:buNone/>
            </a:pPr>
            <a:r>
              <a:rPr lang="en-GB" sz="2600">
                <a:solidFill>
                  <a:schemeClr val="dk1"/>
                </a:solidFill>
              </a:rPr>
              <a:t>It can be done for each Business Model Building Block and for the overall Business Model.</a:t>
            </a:r>
            <a:endParaRPr sz="26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23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2300">
              <a:solidFill>
                <a:schemeClr val="dk1"/>
              </a:solidFill>
            </a:endParaRPr>
          </a:p>
        </p:txBody>
      </p:sp>
      <p:sp>
        <p:nvSpPr>
          <p:cNvPr id="180" name="Google Shape;180;p11"/>
          <p:cNvSpPr txBox="1"/>
          <p:nvPr>
            <p:ph idx="1" type="body"/>
          </p:nvPr>
        </p:nvSpPr>
        <p:spPr>
          <a:xfrm>
            <a:off x="1135475" y="1571625"/>
            <a:ext cx="526500" cy="507900"/>
          </a:xfrm>
          <a:prstGeom prst="rect">
            <a:avLst/>
          </a:prstGeom>
          <a:solidFill>
            <a:srgbClr val="FFE599"/>
          </a:solidFill>
          <a:ln>
            <a:noFill/>
          </a:ln>
        </p:spPr>
        <p:txBody>
          <a:bodyPr anchorCtr="0" anchor="t" bIns="45700" lIns="91425" spcFirstLastPara="1" rIns="91425" wrap="square" tIns="45700">
            <a:noAutofit/>
          </a:bodyPr>
          <a:lstStyle/>
          <a:p>
            <a:pPr indent="0" lvl="0" marL="0" rtl="0" algn="ctr">
              <a:lnSpc>
                <a:spcPct val="115000"/>
              </a:lnSpc>
              <a:spcBef>
                <a:spcPts val="0"/>
              </a:spcBef>
              <a:spcAft>
                <a:spcPts val="0"/>
              </a:spcAft>
              <a:buClr>
                <a:schemeClr val="dk1"/>
              </a:buClr>
              <a:buSzPts val="1100"/>
              <a:buFont typeface="Arial"/>
              <a:buNone/>
            </a:pPr>
            <a:r>
              <a:rPr lang="en-GB">
                <a:solidFill>
                  <a:schemeClr val="dk1"/>
                </a:solidFill>
              </a:rPr>
              <a:t>1</a:t>
            </a:r>
            <a:endParaRPr>
              <a:solidFill>
                <a:srgbClr val="666666"/>
              </a:solidFill>
            </a:endParaRPr>
          </a:p>
        </p:txBody>
      </p:sp>
      <p:sp>
        <p:nvSpPr>
          <p:cNvPr id="181" name="Google Shape;181;p11"/>
          <p:cNvSpPr txBox="1"/>
          <p:nvPr>
            <p:ph idx="1" type="body"/>
          </p:nvPr>
        </p:nvSpPr>
        <p:spPr>
          <a:xfrm>
            <a:off x="1135475" y="3248025"/>
            <a:ext cx="526500" cy="507900"/>
          </a:xfrm>
          <a:prstGeom prst="rect">
            <a:avLst/>
          </a:prstGeom>
          <a:solidFill>
            <a:srgbClr val="FFE599"/>
          </a:solidFill>
          <a:ln>
            <a:noFill/>
          </a:ln>
        </p:spPr>
        <p:txBody>
          <a:bodyPr anchorCtr="0" anchor="t" bIns="45700" lIns="91425" spcFirstLastPara="1" rIns="91425" wrap="square" tIns="45700">
            <a:noAutofit/>
          </a:bodyPr>
          <a:lstStyle/>
          <a:p>
            <a:pPr indent="0" lvl="0" marL="0" rtl="0" algn="ctr">
              <a:lnSpc>
                <a:spcPct val="115000"/>
              </a:lnSpc>
              <a:spcBef>
                <a:spcPts val="0"/>
              </a:spcBef>
              <a:spcAft>
                <a:spcPts val="0"/>
              </a:spcAft>
              <a:buClr>
                <a:schemeClr val="dk1"/>
              </a:buClr>
              <a:buSzPts val="1100"/>
              <a:buFont typeface="Arial"/>
              <a:buNone/>
            </a:pPr>
            <a:r>
              <a:rPr lang="en-GB">
                <a:solidFill>
                  <a:schemeClr val="dk1"/>
                </a:solidFill>
              </a:rPr>
              <a:t>2</a:t>
            </a:r>
            <a:endParaRPr>
              <a:solidFill>
                <a:srgbClr val="666666"/>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12"/>
          <p:cNvSpPr txBox="1"/>
          <p:nvPr>
            <p:ph idx="12" type="sldNum"/>
          </p:nvPr>
        </p:nvSpPr>
        <p:spPr>
          <a:xfrm>
            <a:off x="10847388" y="6319837"/>
            <a:ext cx="938400" cy="366900"/>
          </a:xfrm>
          <a:prstGeom prst="rect">
            <a:avLst/>
          </a:prstGeom>
          <a:noFill/>
          <a:ln>
            <a:noFill/>
          </a:ln>
        </p:spPr>
        <p:txBody>
          <a:bodyPr anchorCtr="0" anchor="ctr" bIns="34275" lIns="68575" spcFirstLastPara="1" rIns="68575" wrap="square" tIns="34275">
            <a:noAutofit/>
          </a:bodyPr>
          <a:lstStyle/>
          <a:p>
            <a:pPr indent="0" lvl="0" marL="0" marR="0" rtl="0" algn="r">
              <a:lnSpc>
                <a:spcPct val="100000"/>
              </a:lnSpc>
              <a:spcBef>
                <a:spcPts val="0"/>
              </a:spcBef>
              <a:spcAft>
                <a:spcPts val="0"/>
              </a:spcAft>
              <a:buClr>
                <a:srgbClr val="898989"/>
              </a:buClr>
              <a:buSzPts val="1300"/>
              <a:buFont typeface="Helvetica Neue Light"/>
              <a:buNone/>
            </a:pPr>
            <a:fld id="{00000000-1234-1234-1234-123412341234}" type="slidenum">
              <a:rPr lang="en-GB"/>
              <a:t>‹#›</a:t>
            </a:fld>
            <a:endParaRPr/>
          </a:p>
        </p:txBody>
      </p:sp>
      <p:sp>
        <p:nvSpPr>
          <p:cNvPr id="188" name="Google Shape;188;p12"/>
          <p:cNvSpPr txBox="1"/>
          <p:nvPr>
            <p:ph type="title"/>
          </p:nvPr>
        </p:nvSpPr>
        <p:spPr>
          <a:xfrm>
            <a:off x="378600" y="575525"/>
            <a:ext cx="8709600" cy="507900"/>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Clr>
                <a:schemeClr val="accent2"/>
              </a:buClr>
              <a:buSzPts val="1100"/>
              <a:buFont typeface="Helvetica Neue Light"/>
              <a:buNone/>
            </a:pPr>
            <a:r>
              <a:rPr lang="en-GB" sz="3000"/>
              <a:t>Business model analysis: SWOT of the model</a:t>
            </a:r>
            <a:endParaRPr i="1" sz="3000"/>
          </a:p>
        </p:txBody>
      </p:sp>
      <p:pic>
        <p:nvPicPr>
          <p:cNvPr id="189" name="Google Shape;189;p12"/>
          <p:cNvPicPr preferRelativeResize="0"/>
          <p:nvPr/>
        </p:nvPicPr>
        <p:blipFill rotWithShape="1">
          <a:blip r:embed="rId3">
            <a:alphaModFix/>
          </a:blip>
          <a:srcRect b="0" l="0" r="0" t="0"/>
          <a:stretch/>
        </p:blipFill>
        <p:spPr>
          <a:xfrm>
            <a:off x="592350" y="1160575"/>
            <a:ext cx="10670598" cy="55261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13"/>
          <p:cNvSpPr txBox="1"/>
          <p:nvPr>
            <p:ph idx="12" type="sldNum"/>
          </p:nvPr>
        </p:nvSpPr>
        <p:spPr>
          <a:xfrm>
            <a:off x="10847388" y="6319837"/>
            <a:ext cx="938400" cy="366900"/>
          </a:xfrm>
          <a:prstGeom prst="rect">
            <a:avLst/>
          </a:prstGeom>
          <a:noFill/>
          <a:ln>
            <a:noFill/>
          </a:ln>
        </p:spPr>
        <p:txBody>
          <a:bodyPr anchorCtr="0" anchor="ctr" bIns="34275" lIns="68575" spcFirstLastPara="1" rIns="68575" wrap="square" tIns="34275">
            <a:noAutofit/>
          </a:bodyPr>
          <a:lstStyle/>
          <a:p>
            <a:pPr indent="0" lvl="0" marL="0" marR="0" rtl="0" algn="r">
              <a:lnSpc>
                <a:spcPct val="100000"/>
              </a:lnSpc>
              <a:spcBef>
                <a:spcPts val="0"/>
              </a:spcBef>
              <a:spcAft>
                <a:spcPts val="0"/>
              </a:spcAft>
              <a:buClr>
                <a:srgbClr val="898989"/>
              </a:buClr>
              <a:buSzPts val="1300"/>
              <a:buFont typeface="Helvetica Neue Light"/>
              <a:buNone/>
            </a:pPr>
            <a:fld id="{00000000-1234-1234-1234-123412341234}" type="slidenum">
              <a:rPr lang="en-GB"/>
              <a:t>‹#›</a:t>
            </a:fld>
            <a:endParaRPr/>
          </a:p>
        </p:txBody>
      </p:sp>
      <p:sp>
        <p:nvSpPr>
          <p:cNvPr id="196" name="Google Shape;196;p13"/>
          <p:cNvSpPr txBox="1"/>
          <p:nvPr>
            <p:ph type="title"/>
          </p:nvPr>
        </p:nvSpPr>
        <p:spPr>
          <a:xfrm>
            <a:off x="378600" y="575525"/>
            <a:ext cx="6066300" cy="507900"/>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Clr>
                <a:schemeClr val="accent2"/>
              </a:buClr>
              <a:buSzPts val="1100"/>
              <a:buFont typeface="Helvetica Neue Light"/>
              <a:buNone/>
            </a:pPr>
            <a:r>
              <a:rPr lang="en-GB" sz="3000"/>
              <a:t>Summary</a:t>
            </a:r>
            <a:endParaRPr i="1" sz="3000"/>
          </a:p>
        </p:txBody>
      </p:sp>
      <p:sp>
        <p:nvSpPr>
          <p:cNvPr id="197" name="Google Shape;197;p13"/>
          <p:cNvSpPr txBox="1"/>
          <p:nvPr>
            <p:ph idx="1" type="body"/>
          </p:nvPr>
        </p:nvSpPr>
        <p:spPr>
          <a:xfrm>
            <a:off x="1071725" y="1680725"/>
            <a:ext cx="10551600" cy="37605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SzPts val="2200"/>
              <a:buNone/>
            </a:pPr>
            <a:r>
              <a:rPr b="1" lang="en-GB" sz="2600">
                <a:solidFill>
                  <a:schemeClr val="dk1"/>
                </a:solidFill>
                <a:latin typeface="Helvetica Neue"/>
                <a:ea typeface="Helvetica Neue"/>
                <a:cs typeface="Helvetica Neue"/>
                <a:sym typeface="Helvetica Neue"/>
              </a:rPr>
              <a:t>Create a Business Model canvas template </a:t>
            </a:r>
            <a:endParaRPr b="1" sz="2600">
              <a:solidFill>
                <a:schemeClr val="dk1"/>
              </a:solidFill>
              <a:latin typeface="Helvetica Neue"/>
              <a:ea typeface="Helvetica Neue"/>
              <a:cs typeface="Helvetica Neue"/>
              <a:sym typeface="Helvetica Neue"/>
            </a:endParaRPr>
          </a:p>
          <a:p>
            <a:pPr indent="0" lvl="0" marL="0" rtl="0" algn="l">
              <a:lnSpc>
                <a:spcPct val="115000"/>
              </a:lnSpc>
              <a:spcBef>
                <a:spcPts val="0"/>
              </a:spcBef>
              <a:spcAft>
                <a:spcPts val="0"/>
              </a:spcAft>
              <a:buSzPts val="2200"/>
              <a:buNone/>
            </a:pPr>
            <a:r>
              <a:rPr lang="en-GB" sz="2600">
                <a:solidFill>
                  <a:schemeClr val="dk1"/>
                </a:solidFill>
              </a:rPr>
              <a:t>Combining the Business Model Canvas and the Lean Canvas Model. </a:t>
            </a:r>
            <a:endParaRPr sz="2600">
              <a:solidFill>
                <a:schemeClr val="dk1"/>
              </a:solidFill>
            </a:endParaRPr>
          </a:p>
          <a:p>
            <a:pPr indent="0" lvl="0" marL="457200" rtl="0" algn="l">
              <a:lnSpc>
                <a:spcPct val="115000"/>
              </a:lnSpc>
              <a:spcBef>
                <a:spcPts val="0"/>
              </a:spcBef>
              <a:spcAft>
                <a:spcPts val="0"/>
              </a:spcAft>
              <a:buSzPts val="2200"/>
              <a:buNone/>
            </a:pPr>
            <a:r>
              <a:t/>
            </a:r>
            <a:endParaRPr sz="2600">
              <a:solidFill>
                <a:schemeClr val="dk1"/>
              </a:solidFill>
            </a:endParaRPr>
          </a:p>
          <a:p>
            <a:pPr indent="0" lvl="0" marL="0" rtl="0" algn="l">
              <a:lnSpc>
                <a:spcPct val="115000"/>
              </a:lnSpc>
              <a:spcBef>
                <a:spcPts val="0"/>
              </a:spcBef>
              <a:spcAft>
                <a:spcPts val="0"/>
              </a:spcAft>
              <a:buSzPts val="2200"/>
              <a:buNone/>
            </a:pPr>
            <a:r>
              <a:rPr b="1" lang="en-GB" sz="2600">
                <a:solidFill>
                  <a:schemeClr val="dk1"/>
                </a:solidFill>
                <a:latin typeface="Helvetica Neue"/>
                <a:ea typeface="Helvetica Neue"/>
                <a:cs typeface="Helvetica Neue"/>
                <a:sym typeface="Helvetica Neue"/>
              </a:rPr>
              <a:t>Tailor two Business model templates</a:t>
            </a:r>
            <a:endParaRPr b="1" sz="2600">
              <a:solidFill>
                <a:schemeClr val="dk1"/>
              </a:solidFill>
              <a:latin typeface="Helvetica Neue"/>
              <a:ea typeface="Helvetica Neue"/>
              <a:cs typeface="Helvetica Neue"/>
              <a:sym typeface="Helvetica Neue"/>
            </a:endParaRPr>
          </a:p>
          <a:p>
            <a:pPr indent="0" lvl="0" marL="0" rtl="0" algn="l">
              <a:lnSpc>
                <a:spcPct val="115000"/>
              </a:lnSpc>
              <a:spcBef>
                <a:spcPts val="0"/>
              </a:spcBef>
              <a:spcAft>
                <a:spcPts val="0"/>
              </a:spcAft>
              <a:buSzPts val="2200"/>
              <a:buNone/>
            </a:pPr>
            <a:r>
              <a:rPr lang="en-GB" sz="2600">
                <a:solidFill>
                  <a:schemeClr val="dk1"/>
                </a:solidFill>
              </a:rPr>
              <a:t>One for the project teams and one for stakeholders. This templates have different questions and provide different knowledge.</a:t>
            </a:r>
            <a:endParaRPr sz="2600">
              <a:solidFill>
                <a:schemeClr val="dk1"/>
              </a:solidFill>
            </a:endParaRPr>
          </a:p>
          <a:p>
            <a:pPr indent="0" lvl="0" marL="457200" rtl="0" algn="l">
              <a:lnSpc>
                <a:spcPct val="115000"/>
              </a:lnSpc>
              <a:spcBef>
                <a:spcPts val="0"/>
              </a:spcBef>
              <a:spcAft>
                <a:spcPts val="0"/>
              </a:spcAft>
              <a:buSzPts val="2200"/>
              <a:buNone/>
            </a:pPr>
            <a:r>
              <a:t/>
            </a:r>
            <a:endParaRPr sz="2600">
              <a:solidFill>
                <a:schemeClr val="dk1"/>
              </a:solidFill>
            </a:endParaRPr>
          </a:p>
          <a:p>
            <a:pPr indent="0" lvl="0" marL="0" rtl="0" algn="l">
              <a:lnSpc>
                <a:spcPct val="115000"/>
              </a:lnSpc>
              <a:spcBef>
                <a:spcPts val="0"/>
              </a:spcBef>
              <a:spcAft>
                <a:spcPts val="0"/>
              </a:spcAft>
              <a:buSzPts val="2200"/>
              <a:buNone/>
            </a:pPr>
            <a:r>
              <a:rPr b="1" lang="en-GB" sz="2600">
                <a:solidFill>
                  <a:schemeClr val="dk1"/>
                </a:solidFill>
                <a:latin typeface="Helvetica Neue"/>
                <a:ea typeface="Helvetica Neue"/>
                <a:cs typeface="Helvetica Neue"/>
                <a:sym typeface="Helvetica Neue"/>
              </a:rPr>
              <a:t>Analyse answers and do a  SWOT analysis</a:t>
            </a:r>
            <a:endParaRPr b="1" sz="2600">
              <a:solidFill>
                <a:schemeClr val="dk1"/>
              </a:solidFill>
              <a:latin typeface="Helvetica Neue"/>
              <a:ea typeface="Helvetica Neue"/>
              <a:cs typeface="Helvetica Neue"/>
              <a:sym typeface="Helvetica Neue"/>
            </a:endParaRPr>
          </a:p>
          <a:p>
            <a:pPr indent="0" lvl="0" marL="0" rtl="0" algn="l">
              <a:lnSpc>
                <a:spcPct val="115000"/>
              </a:lnSpc>
              <a:spcBef>
                <a:spcPts val="0"/>
              </a:spcBef>
              <a:spcAft>
                <a:spcPts val="0"/>
              </a:spcAft>
              <a:buClr>
                <a:schemeClr val="dk1"/>
              </a:buClr>
              <a:buSzPts val="1100"/>
              <a:buFont typeface="Arial"/>
              <a:buNone/>
            </a:pPr>
            <a:r>
              <a:t/>
            </a:r>
            <a:endParaRPr sz="2000">
              <a:solidFill>
                <a:schemeClr val="dk1"/>
              </a:solidFill>
            </a:endParaRPr>
          </a:p>
          <a:p>
            <a:pPr indent="0" lvl="0" marL="0" rtl="0" algn="ctr">
              <a:lnSpc>
                <a:spcPct val="115000"/>
              </a:lnSpc>
              <a:spcBef>
                <a:spcPts val="0"/>
              </a:spcBef>
              <a:spcAft>
                <a:spcPts val="0"/>
              </a:spcAft>
              <a:buClr>
                <a:schemeClr val="dk1"/>
              </a:buClr>
              <a:buSzPts val="1100"/>
              <a:buFont typeface="Arial"/>
              <a:buNone/>
            </a:pPr>
            <a:r>
              <a:t/>
            </a:r>
            <a:endParaRPr sz="2000">
              <a:solidFill>
                <a:schemeClr val="dk1"/>
              </a:solidFill>
            </a:endParaRPr>
          </a:p>
        </p:txBody>
      </p:sp>
      <p:sp>
        <p:nvSpPr>
          <p:cNvPr id="198" name="Google Shape;198;p13"/>
          <p:cNvSpPr txBox="1"/>
          <p:nvPr>
            <p:ph idx="1" type="body"/>
          </p:nvPr>
        </p:nvSpPr>
        <p:spPr>
          <a:xfrm>
            <a:off x="525875" y="1800225"/>
            <a:ext cx="526500" cy="507900"/>
          </a:xfrm>
          <a:prstGeom prst="rect">
            <a:avLst/>
          </a:prstGeom>
          <a:solidFill>
            <a:srgbClr val="FFE599"/>
          </a:solidFill>
          <a:ln>
            <a:noFill/>
          </a:ln>
        </p:spPr>
        <p:txBody>
          <a:bodyPr anchorCtr="0" anchor="t" bIns="45700" lIns="91425" spcFirstLastPara="1" rIns="91425" wrap="square" tIns="45700">
            <a:noAutofit/>
          </a:bodyPr>
          <a:lstStyle/>
          <a:p>
            <a:pPr indent="0" lvl="0" marL="0" rtl="0" algn="ctr">
              <a:lnSpc>
                <a:spcPct val="115000"/>
              </a:lnSpc>
              <a:spcBef>
                <a:spcPts val="0"/>
              </a:spcBef>
              <a:spcAft>
                <a:spcPts val="0"/>
              </a:spcAft>
              <a:buClr>
                <a:schemeClr val="dk1"/>
              </a:buClr>
              <a:buSzPts val="1100"/>
              <a:buFont typeface="Arial"/>
              <a:buNone/>
            </a:pPr>
            <a:r>
              <a:rPr lang="en-GB">
                <a:solidFill>
                  <a:schemeClr val="dk1"/>
                </a:solidFill>
              </a:rPr>
              <a:t>1</a:t>
            </a:r>
            <a:endParaRPr>
              <a:solidFill>
                <a:srgbClr val="666666"/>
              </a:solidFill>
            </a:endParaRPr>
          </a:p>
        </p:txBody>
      </p:sp>
      <p:sp>
        <p:nvSpPr>
          <p:cNvPr id="199" name="Google Shape;199;p13"/>
          <p:cNvSpPr txBox="1"/>
          <p:nvPr>
            <p:ph idx="1" type="body"/>
          </p:nvPr>
        </p:nvSpPr>
        <p:spPr>
          <a:xfrm>
            <a:off x="525875" y="3171825"/>
            <a:ext cx="526500" cy="507900"/>
          </a:xfrm>
          <a:prstGeom prst="rect">
            <a:avLst/>
          </a:prstGeom>
          <a:solidFill>
            <a:srgbClr val="FFE599"/>
          </a:solidFill>
          <a:ln>
            <a:noFill/>
          </a:ln>
        </p:spPr>
        <p:txBody>
          <a:bodyPr anchorCtr="0" anchor="t" bIns="45700" lIns="91425" spcFirstLastPara="1" rIns="91425" wrap="square" tIns="45700">
            <a:noAutofit/>
          </a:bodyPr>
          <a:lstStyle/>
          <a:p>
            <a:pPr indent="0" lvl="0" marL="0" rtl="0" algn="ctr">
              <a:lnSpc>
                <a:spcPct val="115000"/>
              </a:lnSpc>
              <a:spcBef>
                <a:spcPts val="0"/>
              </a:spcBef>
              <a:spcAft>
                <a:spcPts val="0"/>
              </a:spcAft>
              <a:buClr>
                <a:schemeClr val="dk1"/>
              </a:buClr>
              <a:buSzPts val="1100"/>
              <a:buFont typeface="Arial"/>
              <a:buNone/>
            </a:pPr>
            <a:r>
              <a:rPr lang="en-GB">
                <a:solidFill>
                  <a:schemeClr val="dk1"/>
                </a:solidFill>
              </a:rPr>
              <a:t>2</a:t>
            </a:r>
            <a:endParaRPr>
              <a:solidFill>
                <a:srgbClr val="666666"/>
              </a:solidFill>
            </a:endParaRPr>
          </a:p>
        </p:txBody>
      </p:sp>
      <p:sp>
        <p:nvSpPr>
          <p:cNvPr id="200" name="Google Shape;200;p13"/>
          <p:cNvSpPr txBox="1"/>
          <p:nvPr>
            <p:ph idx="1" type="body"/>
          </p:nvPr>
        </p:nvSpPr>
        <p:spPr>
          <a:xfrm>
            <a:off x="525875" y="4933325"/>
            <a:ext cx="526500" cy="507900"/>
          </a:xfrm>
          <a:prstGeom prst="rect">
            <a:avLst/>
          </a:prstGeom>
          <a:solidFill>
            <a:srgbClr val="FFE599"/>
          </a:solidFill>
          <a:ln>
            <a:noFill/>
          </a:ln>
        </p:spPr>
        <p:txBody>
          <a:bodyPr anchorCtr="0" anchor="t" bIns="45700" lIns="91425" spcFirstLastPara="1" rIns="91425" wrap="square" tIns="45700">
            <a:noAutofit/>
          </a:bodyPr>
          <a:lstStyle/>
          <a:p>
            <a:pPr indent="0" lvl="0" marL="0" rtl="0" algn="ctr">
              <a:lnSpc>
                <a:spcPct val="115000"/>
              </a:lnSpc>
              <a:spcBef>
                <a:spcPts val="0"/>
              </a:spcBef>
              <a:spcAft>
                <a:spcPts val="0"/>
              </a:spcAft>
              <a:buClr>
                <a:schemeClr val="dk1"/>
              </a:buClr>
              <a:buSzPts val="1100"/>
              <a:buFont typeface="Arial"/>
              <a:buNone/>
            </a:pPr>
            <a:r>
              <a:rPr lang="en-GB">
                <a:solidFill>
                  <a:schemeClr val="dk1"/>
                </a:solidFill>
              </a:rPr>
              <a:t>3</a:t>
            </a:r>
            <a:endParaRPr>
              <a:solidFill>
                <a:srgbClr val="666666"/>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14"/>
          <p:cNvSpPr txBox="1"/>
          <p:nvPr>
            <p:ph idx="12" type="sldNum"/>
          </p:nvPr>
        </p:nvSpPr>
        <p:spPr>
          <a:xfrm>
            <a:off x="10847388" y="6319837"/>
            <a:ext cx="938400" cy="366900"/>
          </a:xfrm>
          <a:prstGeom prst="rect">
            <a:avLst/>
          </a:prstGeom>
          <a:noFill/>
          <a:ln>
            <a:noFill/>
          </a:ln>
        </p:spPr>
        <p:txBody>
          <a:bodyPr anchorCtr="0" anchor="ctr" bIns="34275" lIns="68575" spcFirstLastPara="1" rIns="68575" wrap="square" tIns="34275">
            <a:noAutofit/>
          </a:bodyPr>
          <a:lstStyle/>
          <a:p>
            <a:pPr indent="0" lvl="0" marL="0" marR="0" rtl="0" algn="r">
              <a:lnSpc>
                <a:spcPct val="100000"/>
              </a:lnSpc>
              <a:spcBef>
                <a:spcPts val="0"/>
              </a:spcBef>
              <a:spcAft>
                <a:spcPts val="0"/>
              </a:spcAft>
              <a:buClr>
                <a:srgbClr val="898989"/>
              </a:buClr>
              <a:buSzPts val="1300"/>
              <a:buFont typeface="Helvetica Neue Light"/>
              <a:buNone/>
            </a:pPr>
            <a:fld id="{00000000-1234-1234-1234-123412341234}" type="slidenum">
              <a:rPr lang="en-GB"/>
              <a:t>‹#›</a:t>
            </a:fld>
            <a:endParaRPr/>
          </a:p>
        </p:txBody>
      </p:sp>
      <p:sp>
        <p:nvSpPr>
          <p:cNvPr id="207" name="Google Shape;207;p14"/>
          <p:cNvSpPr txBox="1"/>
          <p:nvPr>
            <p:ph idx="1" type="body"/>
          </p:nvPr>
        </p:nvSpPr>
        <p:spPr>
          <a:xfrm>
            <a:off x="1052400" y="2594325"/>
            <a:ext cx="9164100" cy="11487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GB" sz="4600">
                <a:solidFill>
                  <a:srgbClr val="1C4587"/>
                </a:solidFill>
              </a:rPr>
              <a:t>Thank you for your attention</a:t>
            </a:r>
            <a:endParaRPr sz="4600">
              <a:solidFill>
                <a:srgbClr val="1C4587"/>
              </a:solidFill>
            </a:endParaRPr>
          </a:p>
          <a:p>
            <a:pPr indent="0" lvl="0" marL="0" rtl="0" algn="l">
              <a:lnSpc>
                <a:spcPct val="115000"/>
              </a:lnSpc>
              <a:spcBef>
                <a:spcPts val="0"/>
              </a:spcBef>
              <a:spcAft>
                <a:spcPts val="0"/>
              </a:spcAft>
              <a:buClr>
                <a:schemeClr val="dk1"/>
              </a:buClr>
              <a:buSzPts val="1100"/>
              <a:buFont typeface="Arial"/>
              <a:buNone/>
            </a:pPr>
            <a:r>
              <a:rPr lang="en-GB" sz="3100">
                <a:solidFill>
                  <a:schemeClr val="dk1"/>
                </a:solidFill>
              </a:rPr>
              <a:t>Visit</a:t>
            </a:r>
            <a:r>
              <a:rPr lang="en-GB" sz="3200">
                <a:solidFill>
                  <a:srgbClr val="666666"/>
                </a:solidFill>
              </a:rPr>
              <a:t> </a:t>
            </a:r>
            <a:r>
              <a:rPr lang="en-GB" sz="3200" u="sng">
                <a:solidFill>
                  <a:schemeClr val="hlink"/>
                </a:solidFill>
                <a:hlinkClick r:id="rId3"/>
              </a:rPr>
              <a:t>https://ai4publicpolicy.eu/</a:t>
            </a:r>
            <a:r>
              <a:rPr lang="en-GB" sz="3200">
                <a:solidFill>
                  <a:schemeClr val="dk1"/>
                </a:solidFill>
              </a:rPr>
              <a:t> </a:t>
            </a:r>
            <a:r>
              <a:rPr lang="en-GB" sz="3100">
                <a:solidFill>
                  <a:schemeClr val="dk1"/>
                </a:solidFill>
              </a:rPr>
              <a:t>for more information</a:t>
            </a:r>
            <a:endParaRPr sz="31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20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2000">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 name="Shape 57"/>
        <p:cNvGrpSpPr/>
        <p:nvPr/>
      </p:nvGrpSpPr>
      <p:grpSpPr>
        <a:xfrm>
          <a:off x="0" y="0"/>
          <a:ext cx="0" cy="0"/>
          <a:chOff x="0" y="0"/>
          <a:chExt cx="0" cy="0"/>
        </a:xfrm>
      </p:grpSpPr>
      <p:sp>
        <p:nvSpPr>
          <p:cNvPr id="58" name="Google Shape;58;p2"/>
          <p:cNvSpPr txBox="1"/>
          <p:nvPr>
            <p:ph idx="12" type="sldNum"/>
          </p:nvPr>
        </p:nvSpPr>
        <p:spPr>
          <a:xfrm>
            <a:off x="10847388" y="6319837"/>
            <a:ext cx="938400" cy="366800"/>
          </a:xfrm>
          <a:prstGeom prst="rect">
            <a:avLst/>
          </a:prstGeom>
          <a:noFill/>
          <a:ln>
            <a:noFill/>
          </a:ln>
        </p:spPr>
        <p:txBody>
          <a:bodyPr anchorCtr="0" anchor="ctr" bIns="34275" lIns="68575" spcFirstLastPara="1" rIns="68575" wrap="square" tIns="34275">
            <a:noAutofit/>
          </a:bodyPr>
          <a:lstStyle/>
          <a:p>
            <a:pPr indent="0" lvl="0" marL="0" marR="0" rtl="0" algn="r">
              <a:lnSpc>
                <a:spcPct val="100000"/>
              </a:lnSpc>
              <a:spcBef>
                <a:spcPts val="0"/>
              </a:spcBef>
              <a:spcAft>
                <a:spcPts val="0"/>
              </a:spcAft>
              <a:buClr>
                <a:srgbClr val="898989"/>
              </a:buClr>
              <a:buSzPts val="1300"/>
              <a:buFont typeface="Helvetica Neue Light"/>
              <a:buNone/>
            </a:pPr>
            <a:fld id="{00000000-1234-1234-1234-123412341234}" type="slidenum">
              <a:rPr lang="en-GB"/>
              <a:t>‹#›</a:t>
            </a:fld>
            <a:endParaRPr/>
          </a:p>
        </p:txBody>
      </p:sp>
      <p:sp>
        <p:nvSpPr>
          <p:cNvPr id="59" name="Google Shape;59;p2"/>
          <p:cNvSpPr txBox="1"/>
          <p:nvPr>
            <p:ph type="title"/>
          </p:nvPr>
        </p:nvSpPr>
        <p:spPr>
          <a:xfrm>
            <a:off x="683400" y="423121"/>
            <a:ext cx="9633300" cy="549600"/>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Clr>
                <a:schemeClr val="accent2"/>
              </a:buClr>
              <a:buSzPts val="1100"/>
              <a:buFont typeface="Helvetica Neue Light"/>
              <a:buNone/>
            </a:pPr>
            <a:r>
              <a:rPr lang="en-GB" sz="3300"/>
              <a:t>Objectives</a:t>
            </a:r>
            <a:endParaRPr i="1" sz="3300"/>
          </a:p>
        </p:txBody>
      </p:sp>
      <p:sp>
        <p:nvSpPr>
          <p:cNvPr id="60" name="Google Shape;60;p2"/>
          <p:cNvSpPr txBox="1"/>
          <p:nvPr>
            <p:ph idx="1" type="body"/>
          </p:nvPr>
        </p:nvSpPr>
        <p:spPr>
          <a:xfrm>
            <a:off x="5804875" y="2108925"/>
            <a:ext cx="5109900" cy="1092000"/>
          </a:xfrm>
          <a:prstGeom prst="rect">
            <a:avLst/>
          </a:prstGeom>
          <a:solidFill>
            <a:srgbClr val="ECF9E8"/>
          </a:solid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GB" sz="2900">
                <a:solidFill>
                  <a:schemeClr val="dk1"/>
                </a:solidFill>
              </a:rPr>
              <a:t>Learn AI4PP’s Business model co-creation methodology</a:t>
            </a:r>
            <a:endParaRPr sz="2900">
              <a:solidFill>
                <a:srgbClr val="666666"/>
              </a:solidFill>
            </a:endParaRPr>
          </a:p>
        </p:txBody>
      </p:sp>
      <p:pic>
        <p:nvPicPr>
          <p:cNvPr id="61" name="Google Shape;61;p2"/>
          <p:cNvPicPr preferRelativeResize="0"/>
          <p:nvPr/>
        </p:nvPicPr>
        <p:blipFill rotWithShape="1">
          <a:blip r:embed="rId3">
            <a:alphaModFix/>
          </a:blip>
          <a:srcRect b="0" l="0" r="0" t="0"/>
          <a:stretch/>
        </p:blipFill>
        <p:spPr>
          <a:xfrm>
            <a:off x="1101975" y="1695350"/>
            <a:ext cx="3697676" cy="3697676"/>
          </a:xfrm>
          <a:prstGeom prst="rect">
            <a:avLst/>
          </a:prstGeom>
          <a:noFill/>
          <a:ln>
            <a:noFill/>
          </a:ln>
        </p:spPr>
      </p:pic>
      <p:sp>
        <p:nvSpPr>
          <p:cNvPr id="62" name="Google Shape;62;p2"/>
          <p:cNvSpPr txBox="1"/>
          <p:nvPr>
            <p:ph idx="1" type="body"/>
          </p:nvPr>
        </p:nvSpPr>
        <p:spPr>
          <a:xfrm>
            <a:off x="5804875" y="3786025"/>
            <a:ext cx="5042400" cy="1092000"/>
          </a:xfrm>
          <a:prstGeom prst="rect">
            <a:avLst/>
          </a:prstGeom>
          <a:solidFill>
            <a:srgbClr val="ECF9E8"/>
          </a:solid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Clr>
                <a:schemeClr val="dk1"/>
              </a:buClr>
              <a:buSzPts val="1100"/>
              <a:buFont typeface="Arial"/>
              <a:buNone/>
            </a:pPr>
            <a:r>
              <a:rPr lang="en-GB" sz="2900">
                <a:solidFill>
                  <a:schemeClr val="dk1"/>
                </a:solidFill>
              </a:rPr>
              <a:t>Learn AI4PP’s Business model analysis methodology</a:t>
            </a:r>
            <a:endParaRPr sz="2900">
              <a:solidFill>
                <a:schemeClr val="dk1"/>
              </a:solidFill>
            </a:endParaRPr>
          </a:p>
        </p:txBody>
      </p:sp>
      <p:sp>
        <p:nvSpPr>
          <p:cNvPr id="63" name="Google Shape;63;p2"/>
          <p:cNvSpPr txBox="1"/>
          <p:nvPr>
            <p:ph idx="1" type="body"/>
          </p:nvPr>
        </p:nvSpPr>
        <p:spPr>
          <a:xfrm>
            <a:off x="5386375" y="2400975"/>
            <a:ext cx="418500" cy="507900"/>
          </a:xfrm>
          <a:prstGeom prst="rect">
            <a:avLst/>
          </a:prstGeom>
          <a:solidFill>
            <a:srgbClr val="FFE599"/>
          </a:solid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GB" sz="3000">
                <a:solidFill>
                  <a:schemeClr val="dk1"/>
                </a:solidFill>
              </a:rPr>
              <a:t>1</a:t>
            </a:r>
            <a:endParaRPr sz="3000">
              <a:solidFill>
                <a:srgbClr val="666666"/>
              </a:solidFill>
            </a:endParaRPr>
          </a:p>
        </p:txBody>
      </p:sp>
      <p:sp>
        <p:nvSpPr>
          <p:cNvPr id="64" name="Google Shape;64;p2"/>
          <p:cNvSpPr txBox="1"/>
          <p:nvPr>
            <p:ph idx="1" type="body"/>
          </p:nvPr>
        </p:nvSpPr>
        <p:spPr>
          <a:xfrm>
            <a:off x="5386375" y="4017475"/>
            <a:ext cx="418500" cy="507900"/>
          </a:xfrm>
          <a:prstGeom prst="rect">
            <a:avLst/>
          </a:prstGeom>
          <a:solidFill>
            <a:srgbClr val="FFE599"/>
          </a:solidFill>
          <a:ln>
            <a:noFill/>
          </a:ln>
        </p:spPr>
        <p:txBody>
          <a:bodyPr anchorCtr="0" anchor="t" bIns="45700" lIns="91425" spcFirstLastPara="1" rIns="91425" wrap="square" tIns="45700">
            <a:noAutofit/>
          </a:bodyPr>
          <a:lstStyle/>
          <a:p>
            <a:pPr indent="0" lvl="0" marL="0" marR="0" rtl="0" algn="l">
              <a:lnSpc>
                <a:spcPct val="115000"/>
              </a:lnSpc>
              <a:spcBef>
                <a:spcPts val="0"/>
              </a:spcBef>
              <a:spcAft>
                <a:spcPts val="0"/>
              </a:spcAft>
              <a:buClr>
                <a:schemeClr val="dk1"/>
              </a:buClr>
              <a:buSzPts val="1100"/>
              <a:buFont typeface="Arial"/>
              <a:buNone/>
            </a:pPr>
            <a:r>
              <a:rPr lang="en-GB" sz="3000">
                <a:solidFill>
                  <a:schemeClr val="dk1"/>
                </a:solidFill>
              </a:rPr>
              <a:t>2</a:t>
            </a:r>
            <a:endParaRPr sz="3000">
              <a:solidFill>
                <a:schemeClr val="dk1"/>
              </a:solidFill>
            </a:endParaRPr>
          </a:p>
        </p:txBody>
      </p:sp>
      <p:sp>
        <p:nvSpPr>
          <p:cNvPr id="65" name="Google Shape;65;p2"/>
          <p:cNvSpPr txBox="1"/>
          <p:nvPr/>
        </p:nvSpPr>
        <p:spPr>
          <a:xfrm>
            <a:off x="1462900" y="5804950"/>
            <a:ext cx="27801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777777"/>
                </a:solidFill>
                <a:latin typeface="Arial"/>
                <a:ea typeface="Arial"/>
                <a:cs typeface="Arial"/>
                <a:sym typeface="Arial"/>
              </a:rPr>
              <a:t>images</a:t>
            </a:r>
            <a:r>
              <a:rPr b="0" i="0" lang="en-GB" sz="1050" u="none" cap="none" strike="noStrike">
                <a:solidFill>
                  <a:srgbClr val="5F7D95"/>
                </a:solidFill>
                <a:highlight>
                  <a:srgbClr val="FFFFFF"/>
                </a:highlight>
                <a:latin typeface="Verdana"/>
                <a:ea typeface="Verdana"/>
                <a:cs typeface="Verdana"/>
                <a:sym typeface="Verdana"/>
              </a:rPr>
              <a:t>: Flaticon.com &amp; Freepik.com</a:t>
            </a:r>
            <a:endParaRPr b="0" i="0" sz="32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3"/>
          <p:cNvSpPr txBox="1"/>
          <p:nvPr>
            <p:ph idx="12" type="sldNum"/>
          </p:nvPr>
        </p:nvSpPr>
        <p:spPr>
          <a:xfrm>
            <a:off x="10847388" y="6319837"/>
            <a:ext cx="938400" cy="366900"/>
          </a:xfrm>
          <a:prstGeom prst="rect">
            <a:avLst/>
          </a:prstGeom>
          <a:noFill/>
          <a:ln>
            <a:noFill/>
          </a:ln>
        </p:spPr>
        <p:txBody>
          <a:bodyPr anchorCtr="0" anchor="ctr" bIns="34275" lIns="68575" spcFirstLastPara="1" rIns="68575" wrap="square" tIns="34275">
            <a:noAutofit/>
          </a:bodyPr>
          <a:lstStyle/>
          <a:p>
            <a:pPr indent="0" lvl="0" marL="0" marR="0" rtl="0" algn="r">
              <a:lnSpc>
                <a:spcPct val="100000"/>
              </a:lnSpc>
              <a:spcBef>
                <a:spcPts val="0"/>
              </a:spcBef>
              <a:spcAft>
                <a:spcPts val="0"/>
              </a:spcAft>
              <a:buClr>
                <a:srgbClr val="898989"/>
              </a:buClr>
              <a:buSzPts val="1300"/>
              <a:buFont typeface="Helvetica Neue Light"/>
              <a:buNone/>
            </a:pPr>
            <a:fld id="{00000000-1234-1234-1234-123412341234}" type="slidenum">
              <a:rPr lang="en-GB"/>
              <a:t>‹#›</a:t>
            </a:fld>
            <a:endParaRPr/>
          </a:p>
        </p:txBody>
      </p:sp>
      <p:sp>
        <p:nvSpPr>
          <p:cNvPr id="72" name="Google Shape;72;p3"/>
          <p:cNvSpPr txBox="1"/>
          <p:nvPr>
            <p:ph type="title"/>
          </p:nvPr>
        </p:nvSpPr>
        <p:spPr>
          <a:xfrm>
            <a:off x="683400" y="346921"/>
            <a:ext cx="9633300" cy="549600"/>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Clr>
                <a:schemeClr val="accent2"/>
              </a:buClr>
              <a:buSzPts val="1100"/>
              <a:buFont typeface="Helvetica Neue Light"/>
              <a:buNone/>
            </a:pPr>
            <a:r>
              <a:rPr lang="en-GB" sz="3300"/>
              <a:t>The AI4PP project</a:t>
            </a:r>
            <a:endParaRPr i="1" sz="3300"/>
          </a:p>
        </p:txBody>
      </p:sp>
      <p:sp>
        <p:nvSpPr>
          <p:cNvPr id="73" name="Google Shape;73;p3"/>
          <p:cNvSpPr txBox="1"/>
          <p:nvPr>
            <p:ph idx="1" type="body"/>
          </p:nvPr>
        </p:nvSpPr>
        <p:spPr>
          <a:xfrm>
            <a:off x="2531025" y="1516338"/>
            <a:ext cx="7900800" cy="5079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GB" sz="3000">
                <a:solidFill>
                  <a:schemeClr val="dk1"/>
                </a:solidFill>
              </a:rPr>
              <a:t>AI4PP Virtual Policy Management Environment</a:t>
            </a:r>
            <a:endParaRPr sz="30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2000">
              <a:solidFill>
                <a:schemeClr val="dk1"/>
              </a:solidFill>
            </a:endParaRPr>
          </a:p>
        </p:txBody>
      </p:sp>
      <p:pic>
        <p:nvPicPr>
          <p:cNvPr id="74" name="Google Shape;74;p3"/>
          <p:cNvPicPr preferRelativeResize="0"/>
          <p:nvPr/>
        </p:nvPicPr>
        <p:blipFill rotWithShape="1">
          <a:blip r:embed="rId3">
            <a:alphaModFix/>
          </a:blip>
          <a:srcRect b="0" l="0" r="0" t="0"/>
          <a:stretch/>
        </p:blipFill>
        <p:spPr>
          <a:xfrm>
            <a:off x="2257350" y="2066975"/>
            <a:ext cx="2028561" cy="1761375"/>
          </a:xfrm>
          <a:prstGeom prst="rect">
            <a:avLst/>
          </a:prstGeom>
          <a:noFill/>
          <a:ln>
            <a:noFill/>
          </a:ln>
        </p:spPr>
      </p:pic>
      <p:pic>
        <p:nvPicPr>
          <p:cNvPr id="75" name="Google Shape;75;p3"/>
          <p:cNvPicPr preferRelativeResize="0"/>
          <p:nvPr/>
        </p:nvPicPr>
        <p:blipFill rotWithShape="1">
          <a:blip r:embed="rId4">
            <a:alphaModFix/>
          </a:blip>
          <a:srcRect b="0" l="0" r="0" t="0"/>
          <a:stretch/>
        </p:blipFill>
        <p:spPr>
          <a:xfrm>
            <a:off x="4409200" y="2066975"/>
            <a:ext cx="1721571" cy="1761375"/>
          </a:xfrm>
          <a:prstGeom prst="rect">
            <a:avLst/>
          </a:prstGeom>
          <a:noFill/>
          <a:ln>
            <a:noFill/>
          </a:ln>
        </p:spPr>
      </p:pic>
      <p:pic>
        <p:nvPicPr>
          <p:cNvPr id="76" name="Google Shape;76;p3"/>
          <p:cNvPicPr preferRelativeResize="0"/>
          <p:nvPr/>
        </p:nvPicPr>
        <p:blipFill rotWithShape="1">
          <a:blip r:embed="rId5">
            <a:alphaModFix/>
          </a:blip>
          <a:srcRect b="0" l="0" r="0" t="0"/>
          <a:stretch/>
        </p:blipFill>
        <p:spPr>
          <a:xfrm>
            <a:off x="8504825" y="2066975"/>
            <a:ext cx="2117500" cy="1761366"/>
          </a:xfrm>
          <a:prstGeom prst="rect">
            <a:avLst/>
          </a:prstGeom>
          <a:noFill/>
          <a:ln>
            <a:noFill/>
          </a:ln>
        </p:spPr>
      </p:pic>
      <p:pic>
        <p:nvPicPr>
          <p:cNvPr id="77" name="Google Shape;77;p3"/>
          <p:cNvPicPr preferRelativeResize="0"/>
          <p:nvPr/>
        </p:nvPicPr>
        <p:blipFill rotWithShape="1">
          <a:blip r:embed="rId6">
            <a:alphaModFix/>
          </a:blip>
          <a:srcRect b="0" l="0" r="0" t="0"/>
          <a:stretch/>
        </p:blipFill>
        <p:spPr>
          <a:xfrm>
            <a:off x="6376225" y="2076150"/>
            <a:ext cx="1883161" cy="1761375"/>
          </a:xfrm>
          <a:prstGeom prst="rect">
            <a:avLst/>
          </a:prstGeom>
          <a:noFill/>
          <a:ln>
            <a:noFill/>
          </a:ln>
        </p:spPr>
      </p:pic>
      <p:sp>
        <p:nvSpPr>
          <p:cNvPr id="78" name="Google Shape;78;p3"/>
          <p:cNvSpPr txBox="1"/>
          <p:nvPr>
            <p:ph idx="1" type="body"/>
          </p:nvPr>
        </p:nvSpPr>
        <p:spPr>
          <a:xfrm>
            <a:off x="5586150" y="3943850"/>
            <a:ext cx="1400700" cy="5079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GB" sz="3000">
                <a:solidFill>
                  <a:schemeClr val="dk1"/>
                </a:solidFill>
              </a:rPr>
              <a:t>5 pilots</a:t>
            </a:r>
            <a:endParaRPr sz="30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2000">
              <a:solidFill>
                <a:schemeClr val="dk1"/>
              </a:solidFill>
            </a:endParaRPr>
          </a:p>
        </p:txBody>
      </p:sp>
      <p:pic>
        <p:nvPicPr>
          <p:cNvPr id="79" name="Google Shape;79;p3"/>
          <p:cNvPicPr preferRelativeResize="0"/>
          <p:nvPr/>
        </p:nvPicPr>
        <p:blipFill rotWithShape="1">
          <a:blip r:embed="rId7">
            <a:alphaModFix/>
          </a:blip>
          <a:srcRect b="0" l="0" r="0" t="0"/>
          <a:stretch/>
        </p:blipFill>
        <p:spPr>
          <a:xfrm>
            <a:off x="2953038" y="4536000"/>
            <a:ext cx="2252125" cy="1508813"/>
          </a:xfrm>
          <a:prstGeom prst="rect">
            <a:avLst/>
          </a:prstGeom>
          <a:noFill/>
          <a:ln>
            <a:noFill/>
          </a:ln>
        </p:spPr>
      </p:pic>
      <p:pic>
        <p:nvPicPr>
          <p:cNvPr id="80" name="Google Shape;80;p3"/>
          <p:cNvPicPr preferRelativeResize="0"/>
          <p:nvPr/>
        </p:nvPicPr>
        <p:blipFill rotWithShape="1">
          <a:blip r:embed="rId8">
            <a:alphaModFix/>
          </a:blip>
          <a:srcRect b="0" l="0" r="0" t="0"/>
          <a:stretch/>
        </p:blipFill>
        <p:spPr>
          <a:xfrm>
            <a:off x="5397825" y="4536000"/>
            <a:ext cx="2028550" cy="1497726"/>
          </a:xfrm>
          <a:prstGeom prst="rect">
            <a:avLst/>
          </a:prstGeom>
          <a:noFill/>
          <a:ln>
            <a:noFill/>
          </a:ln>
        </p:spPr>
      </p:pic>
      <p:pic>
        <p:nvPicPr>
          <p:cNvPr id="81" name="Google Shape;81;p3"/>
          <p:cNvPicPr preferRelativeResize="0"/>
          <p:nvPr/>
        </p:nvPicPr>
        <p:blipFill rotWithShape="1">
          <a:blip r:embed="rId9">
            <a:alphaModFix/>
          </a:blip>
          <a:srcRect b="0" l="0" r="0" t="0"/>
          <a:stretch/>
        </p:blipFill>
        <p:spPr>
          <a:xfrm>
            <a:off x="7619050" y="4560324"/>
            <a:ext cx="1944296" cy="1460150"/>
          </a:xfrm>
          <a:prstGeom prst="rect">
            <a:avLst/>
          </a:prstGeom>
          <a:noFill/>
          <a:ln>
            <a:noFill/>
          </a:ln>
        </p:spPr>
      </p:pic>
      <p:pic>
        <p:nvPicPr>
          <p:cNvPr id="82" name="Google Shape;82;p3"/>
          <p:cNvPicPr preferRelativeResize="0"/>
          <p:nvPr/>
        </p:nvPicPr>
        <p:blipFill rotWithShape="1">
          <a:blip r:embed="rId10">
            <a:alphaModFix/>
          </a:blip>
          <a:srcRect b="0" l="0" r="0" t="0"/>
          <a:stretch/>
        </p:blipFill>
        <p:spPr>
          <a:xfrm>
            <a:off x="9756025" y="4571875"/>
            <a:ext cx="1944300" cy="1460150"/>
          </a:xfrm>
          <a:prstGeom prst="rect">
            <a:avLst/>
          </a:prstGeom>
          <a:noFill/>
          <a:ln>
            <a:noFill/>
          </a:ln>
        </p:spPr>
      </p:pic>
      <p:pic>
        <p:nvPicPr>
          <p:cNvPr id="83" name="Google Shape;83;p3"/>
          <p:cNvPicPr preferRelativeResize="0"/>
          <p:nvPr/>
        </p:nvPicPr>
        <p:blipFill rotWithShape="1">
          <a:blip r:embed="rId11">
            <a:alphaModFix/>
          </a:blip>
          <a:srcRect b="0" l="0" r="0" t="0"/>
          <a:stretch/>
        </p:blipFill>
        <p:spPr>
          <a:xfrm>
            <a:off x="642875" y="4522750"/>
            <a:ext cx="2117500" cy="14977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4"/>
          <p:cNvSpPr txBox="1"/>
          <p:nvPr>
            <p:ph idx="12" type="sldNum"/>
          </p:nvPr>
        </p:nvSpPr>
        <p:spPr>
          <a:xfrm>
            <a:off x="10847388" y="6319837"/>
            <a:ext cx="938400" cy="366900"/>
          </a:xfrm>
          <a:prstGeom prst="rect">
            <a:avLst/>
          </a:prstGeom>
          <a:noFill/>
          <a:ln>
            <a:noFill/>
          </a:ln>
        </p:spPr>
        <p:txBody>
          <a:bodyPr anchorCtr="0" anchor="ctr" bIns="34275" lIns="68575" spcFirstLastPara="1" rIns="68575" wrap="square" tIns="34275">
            <a:noAutofit/>
          </a:bodyPr>
          <a:lstStyle/>
          <a:p>
            <a:pPr indent="0" lvl="0" marL="0" marR="0" rtl="0" algn="r">
              <a:lnSpc>
                <a:spcPct val="100000"/>
              </a:lnSpc>
              <a:spcBef>
                <a:spcPts val="0"/>
              </a:spcBef>
              <a:spcAft>
                <a:spcPts val="0"/>
              </a:spcAft>
              <a:buClr>
                <a:srgbClr val="898989"/>
              </a:buClr>
              <a:buSzPts val="1300"/>
              <a:buFont typeface="Helvetica Neue Light"/>
              <a:buNone/>
            </a:pPr>
            <a:fld id="{00000000-1234-1234-1234-123412341234}" type="slidenum">
              <a:rPr lang="en-GB"/>
              <a:t>‹#›</a:t>
            </a:fld>
            <a:endParaRPr/>
          </a:p>
        </p:txBody>
      </p:sp>
      <p:sp>
        <p:nvSpPr>
          <p:cNvPr id="90" name="Google Shape;90;p4"/>
          <p:cNvSpPr txBox="1"/>
          <p:nvPr>
            <p:ph type="title"/>
          </p:nvPr>
        </p:nvSpPr>
        <p:spPr>
          <a:xfrm>
            <a:off x="683400" y="575521"/>
            <a:ext cx="9633300" cy="549600"/>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Clr>
                <a:schemeClr val="accent2"/>
              </a:buClr>
              <a:buSzPts val="1100"/>
              <a:buFont typeface="Helvetica Neue Light"/>
              <a:buNone/>
            </a:pPr>
            <a:r>
              <a:rPr lang="en-GB" sz="3300"/>
              <a:t>AI4PP KEA and pilots business model</a:t>
            </a:r>
            <a:endParaRPr i="1" sz="3300"/>
          </a:p>
        </p:txBody>
      </p:sp>
      <p:pic>
        <p:nvPicPr>
          <p:cNvPr descr="BMC" id="91" name="Google Shape;91;p4"/>
          <p:cNvPicPr preferRelativeResize="0"/>
          <p:nvPr/>
        </p:nvPicPr>
        <p:blipFill rotWithShape="1">
          <a:blip r:embed="rId3">
            <a:alphaModFix/>
          </a:blip>
          <a:srcRect b="0" l="0" r="0" t="0"/>
          <a:stretch/>
        </p:blipFill>
        <p:spPr>
          <a:xfrm>
            <a:off x="521475" y="2650050"/>
            <a:ext cx="6018425" cy="2875925"/>
          </a:xfrm>
          <a:prstGeom prst="rect">
            <a:avLst/>
          </a:prstGeom>
          <a:noFill/>
          <a:ln>
            <a:noFill/>
          </a:ln>
        </p:spPr>
      </p:pic>
      <p:sp>
        <p:nvSpPr>
          <p:cNvPr id="92" name="Google Shape;92;p4"/>
          <p:cNvSpPr txBox="1"/>
          <p:nvPr>
            <p:ph idx="1" type="body"/>
          </p:nvPr>
        </p:nvSpPr>
        <p:spPr>
          <a:xfrm>
            <a:off x="1052550" y="1679250"/>
            <a:ext cx="5043600" cy="970800"/>
          </a:xfrm>
          <a:prstGeom prst="rect">
            <a:avLst/>
          </a:prstGeom>
          <a:noFill/>
          <a:ln>
            <a:noFill/>
          </a:ln>
        </p:spPr>
        <p:txBody>
          <a:bodyPr anchorCtr="0" anchor="t" bIns="45700" lIns="91425" spcFirstLastPara="1" rIns="91425" wrap="square" tIns="45700">
            <a:noAutofit/>
          </a:bodyPr>
          <a:lstStyle/>
          <a:p>
            <a:pPr indent="0" lvl="0" marL="0" rtl="0" algn="ctr">
              <a:lnSpc>
                <a:spcPct val="115000"/>
              </a:lnSpc>
              <a:spcBef>
                <a:spcPts val="0"/>
              </a:spcBef>
              <a:spcAft>
                <a:spcPts val="0"/>
              </a:spcAft>
              <a:buClr>
                <a:schemeClr val="dk1"/>
              </a:buClr>
              <a:buSzPts val="1100"/>
              <a:buFont typeface="Arial"/>
              <a:buNone/>
            </a:pPr>
            <a:r>
              <a:rPr lang="en-GB" sz="2400">
                <a:solidFill>
                  <a:schemeClr val="dk1"/>
                </a:solidFill>
              </a:rPr>
              <a:t>First, we create a tailored Business Model canvas with 9 building blocks</a:t>
            </a:r>
            <a:endParaRPr sz="2400">
              <a:solidFill>
                <a:srgbClr val="666666"/>
              </a:solidFill>
            </a:endParaRPr>
          </a:p>
        </p:txBody>
      </p:sp>
      <p:sp>
        <p:nvSpPr>
          <p:cNvPr id="93" name="Google Shape;93;p4"/>
          <p:cNvSpPr txBox="1"/>
          <p:nvPr>
            <p:ph idx="1" type="body"/>
          </p:nvPr>
        </p:nvSpPr>
        <p:spPr>
          <a:xfrm>
            <a:off x="6385150" y="1679250"/>
            <a:ext cx="5280000" cy="848100"/>
          </a:xfrm>
          <a:prstGeom prst="rect">
            <a:avLst/>
          </a:prstGeom>
          <a:noFill/>
          <a:ln>
            <a:noFill/>
          </a:ln>
        </p:spPr>
        <p:txBody>
          <a:bodyPr anchorCtr="0" anchor="t" bIns="45700" lIns="91425" spcFirstLastPara="1" rIns="91425" wrap="square" tIns="45700">
            <a:noAutofit/>
          </a:bodyPr>
          <a:lstStyle/>
          <a:p>
            <a:pPr indent="0" lvl="0" marL="0" rtl="0" algn="ctr">
              <a:lnSpc>
                <a:spcPct val="115000"/>
              </a:lnSpc>
              <a:spcBef>
                <a:spcPts val="0"/>
              </a:spcBef>
              <a:spcAft>
                <a:spcPts val="0"/>
              </a:spcAft>
              <a:buClr>
                <a:schemeClr val="dk1"/>
              </a:buClr>
              <a:buSzPts val="1100"/>
              <a:buFont typeface="Arial"/>
              <a:buNone/>
            </a:pPr>
            <a:r>
              <a:rPr lang="en-GB" sz="2400">
                <a:solidFill>
                  <a:schemeClr val="dk1"/>
                </a:solidFill>
              </a:rPr>
              <a:t>Second, we analyse the Business Model  canvas and write a report</a:t>
            </a:r>
            <a:endParaRPr b="1" sz="2400">
              <a:solidFill>
                <a:srgbClr val="434343"/>
              </a:solidFill>
              <a:latin typeface="Helvetica Neue"/>
              <a:ea typeface="Helvetica Neue"/>
              <a:cs typeface="Helvetica Neue"/>
              <a:sym typeface="Helvetica Neue"/>
            </a:endParaRPr>
          </a:p>
          <a:p>
            <a:pPr indent="0" lvl="0" marL="0" rtl="0" algn="ctr">
              <a:lnSpc>
                <a:spcPct val="115000"/>
              </a:lnSpc>
              <a:spcBef>
                <a:spcPts val="0"/>
              </a:spcBef>
              <a:spcAft>
                <a:spcPts val="0"/>
              </a:spcAft>
              <a:buClr>
                <a:schemeClr val="dk1"/>
              </a:buClr>
              <a:buSzPts val="1100"/>
              <a:buFont typeface="Arial"/>
              <a:buNone/>
            </a:pPr>
            <a:r>
              <a:t/>
            </a:r>
            <a:endParaRPr sz="1750">
              <a:solidFill>
                <a:schemeClr val="dk1"/>
              </a:solidFill>
              <a:latin typeface="Helvetica Neue"/>
              <a:ea typeface="Helvetica Neue"/>
              <a:cs typeface="Helvetica Neue"/>
              <a:sym typeface="Helvetica Neue"/>
            </a:endParaRPr>
          </a:p>
        </p:txBody>
      </p:sp>
      <p:pic>
        <p:nvPicPr>
          <p:cNvPr id="94" name="Google Shape;94;p4"/>
          <p:cNvPicPr preferRelativeResize="0"/>
          <p:nvPr/>
        </p:nvPicPr>
        <p:blipFill rotWithShape="1">
          <a:blip r:embed="rId4">
            <a:alphaModFix/>
          </a:blip>
          <a:srcRect b="0" l="0" r="0" t="0"/>
          <a:stretch/>
        </p:blipFill>
        <p:spPr>
          <a:xfrm>
            <a:off x="7386950" y="2650050"/>
            <a:ext cx="2190125" cy="2190125"/>
          </a:xfrm>
          <a:prstGeom prst="rect">
            <a:avLst/>
          </a:prstGeom>
          <a:noFill/>
          <a:ln>
            <a:noFill/>
          </a:ln>
        </p:spPr>
      </p:pic>
      <p:pic>
        <p:nvPicPr>
          <p:cNvPr id="95" name="Google Shape;95;p4"/>
          <p:cNvPicPr preferRelativeResize="0"/>
          <p:nvPr/>
        </p:nvPicPr>
        <p:blipFill rotWithShape="1">
          <a:blip r:embed="rId5">
            <a:alphaModFix/>
          </a:blip>
          <a:srcRect b="0" l="0" r="0" t="0"/>
          <a:stretch/>
        </p:blipFill>
        <p:spPr>
          <a:xfrm>
            <a:off x="9194600" y="3990275"/>
            <a:ext cx="1713025" cy="1713025"/>
          </a:xfrm>
          <a:prstGeom prst="rect">
            <a:avLst/>
          </a:prstGeom>
          <a:noFill/>
          <a:ln>
            <a:noFill/>
          </a:ln>
        </p:spPr>
      </p:pic>
      <p:sp>
        <p:nvSpPr>
          <p:cNvPr id="96" name="Google Shape;96;p4"/>
          <p:cNvSpPr txBox="1"/>
          <p:nvPr/>
        </p:nvSpPr>
        <p:spPr>
          <a:xfrm>
            <a:off x="7635100" y="5804950"/>
            <a:ext cx="27801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777777"/>
                </a:solidFill>
                <a:latin typeface="Arial"/>
                <a:ea typeface="Arial"/>
                <a:cs typeface="Arial"/>
                <a:sym typeface="Arial"/>
              </a:rPr>
              <a:t>images</a:t>
            </a:r>
            <a:r>
              <a:rPr b="0" i="0" lang="en-GB" sz="1050" u="none" cap="none" strike="noStrike">
                <a:solidFill>
                  <a:srgbClr val="5F7D95"/>
                </a:solidFill>
                <a:highlight>
                  <a:srgbClr val="FFFFFF"/>
                </a:highlight>
                <a:latin typeface="Verdana"/>
                <a:ea typeface="Verdana"/>
                <a:cs typeface="Verdana"/>
                <a:sym typeface="Verdana"/>
              </a:rPr>
              <a:t>: Flaticon.com &amp; Freepik.com</a:t>
            </a:r>
            <a:endParaRPr b="0" i="0" sz="3200" u="none" cap="none" strike="noStrike">
              <a:solidFill>
                <a:srgbClr val="000000"/>
              </a:solidFill>
              <a:latin typeface="Arial"/>
              <a:ea typeface="Arial"/>
              <a:cs typeface="Arial"/>
              <a:sym typeface="Arial"/>
            </a:endParaRPr>
          </a:p>
        </p:txBody>
      </p:sp>
      <p:sp>
        <p:nvSpPr>
          <p:cNvPr id="97" name="Google Shape;97;p4"/>
          <p:cNvSpPr txBox="1"/>
          <p:nvPr/>
        </p:nvSpPr>
        <p:spPr>
          <a:xfrm>
            <a:off x="2283500" y="5607100"/>
            <a:ext cx="27801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777777"/>
                </a:solidFill>
                <a:latin typeface="Arial"/>
                <a:ea typeface="Arial"/>
                <a:cs typeface="Arial"/>
                <a:sym typeface="Arial"/>
              </a:rPr>
              <a:t>image</a:t>
            </a:r>
            <a:r>
              <a:rPr b="0" i="0" lang="en-GB" sz="1050" u="none" cap="none" strike="noStrike">
                <a:solidFill>
                  <a:srgbClr val="5F7D95"/>
                </a:solidFill>
                <a:highlight>
                  <a:srgbClr val="FFFFFF"/>
                </a:highlight>
                <a:latin typeface="Verdana"/>
                <a:ea typeface="Verdana"/>
                <a:cs typeface="Verdana"/>
                <a:sym typeface="Verdana"/>
              </a:rPr>
              <a:t>: www.strategyzer.com</a:t>
            </a:r>
            <a:endParaRPr b="0" i="0" sz="3200" u="none" cap="none" strike="noStrik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5"/>
          <p:cNvSpPr txBox="1"/>
          <p:nvPr>
            <p:ph idx="12" type="sldNum"/>
          </p:nvPr>
        </p:nvSpPr>
        <p:spPr>
          <a:xfrm>
            <a:off x="10847388" y="6319837"/>
            <a:ext cx="938400" cy="366900"/>
          </a:xfrm>
          <a:prstGeom prst="rect">
            <a:avLst/>
          </a:prstGeom>
          <a:noFill/>
          <a:ln>
            <a:noFill/>
          </a:ln>
        </p:spPr>
        <p:txBody>
          <a:bodyPr anchorCtr="0" anchor="ctr" bIns="34275" lIns="68575" spcFirstLastPara="1" rIns="68575" wrap="square" tIns="34275">
            <a:noAutofit/>
          </a:bodyPr>
          <a:lstStyle/>
          <a:p>
            <a:pPr indent="0" lvl="0" marL="0" marR="0" rtl="0" algn="r">
              <a:lnSpc>
                <a:spcPct val="100000"/>
              </a:lnSpc>
              <a:spcBef>
                <a:spcPts val="0"/>
              </a:spcBef>
              <a:spcAft>
                <a:spcPts val="0"/>
              </a:spcAft>
              <a:buClr>
                <a:srgbClr val="898989"/>
              </a:buClr>
              <a:buSzPts val="1300"/>
              <a:buFont typeface="Helvetica Neue Light"/>
              <a:buNone/>
            </a:pPr>
            <a:fld id="{00000000-1234-1234-1234-123412341234}" type="slidenum">
              <a:rPr lang="en-GB"/>
              <a:t>‹#›</a:t>
            </a:fld>
            <a:endParaRPr/>
          </a:p>
        </p:txBody>
      </p:sp>
      <p:sp>
        <p:nvSpPr>
          <p:cNvPr id="104" name="Google Shape;104;p5"/>
          <p:cNvSpPr txBox="1"/>
          <p:nvPr>
            <p:ph type="title"/>
          </p:nvPr>
        </p:nvSpPr>
        <p:spPr>
          <a:xfrm>
            <a:off x="378600" y="499321"/>
            <a:ext cx="9633300" cy="549600"/>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Clr>
                <a:schemeClr val="accent2"/>
              </a:buClr>
              <a:buSzPts val="1100"/>
              <a:buFont typeface="Helvetica Neue Light"/>
              <a:buNone/>
            </a:pPr>
            <a:r>
              <a:rPr lang="en-GB" sz="3300"/>
              <a:t>Design of the Business Model Canvas template</a:t>
            </a:r>
            <a:endParaRPr i="1" sz="3300"/>
          </a:p>
        </p:txBody>
      </p:sp>
      <p:pic>
        <p:nvPicPr>
          <p:cNvPr id="105" name="Google Shape;105;p5"/>
          <p:cNvPicPr preferRelativeResize="0"/>
          <p:nvPr/>
        </p:nvPicPr>
        <p:blipFill rotWithShape="1">
          <a:blip r:embed="rId3">
            <a:alphaModFix/>
          </a:blip>
          <a:srcRect b="0" l="0" r="0" t="0"/>
          <a:stretch/>
        </p:blipFill>
        <p:spPr>
          <a:xfrm>
            <a:off x="770150" y="1304875"/>
            <a:ext cx="7415500" cy="5270424"/>
          </a:xfrm>
          <a:prstGeom prst="rect">
            <a:avLst/>
          </a:prstGeom>
          <a:noFill/>
          <a:ln>
            <a:noFill/>
          </a:ln>
        </p:spPr>
      </p:pic>
      <p:sp>
        <p:nvSpPr>
          <p:cNvPr id="106" name="Google Shape;106;p5"/>
          <p:cNvSpPr txBox="1"/>
          <p:nvPr>
            <p:ph idx="1" type="body"/>
          </p:nvPr>
        </p:nvSpPr>
        <p:spPr>
          <a:xfrm>
            <a:off x="8292425" y="2005525"/>
            <a:ext cx="3255300" cy="2727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GB" sz="2200">
                <a:solidFill>
                  <a:schemeClr val="dk1"/>
                </a:solidFill>
              </a:rPr>
              <a:t>Incorporates elements from both the </a:t>
            </a:r>
            <a:r>
              <a:rPr lang="en-GB" sz="2200" u="sng">
                <a:solidFill>
                  <a:schemeClr val="hlink"/>
                </a:solidFill>
                <a:hlinkClick r:id="rId4"/>
              </a:rPr>
              <a:t>Business Model Canvas</a:t>
            </a:r>
            <a:r>
              <a:rPr lang="en-GB" sz="2200">
                <a:solidFill>
                  <a:schemeClr val="dk1"/>
                </a:solidFill>
              </a:rPr>
              <a:t> and the indicators to measure the success of Key Activities from the Lean Canvas Model. </a:t>
            </a:r>
            <a:endParaRPr sz="22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2000">
              <a:solidFill>
                <a:schemeClr val="dk1"/>
              </a:solidFill>
            </a:endParaRPr>
          </a:p>
        </p:txBody>
      </p:sp>
      <p:sp>
        <p:nvSpPr>
          <p:cNvPr id="107" name="Google Shape;107;p5"/>
          <p:cNvSpPr txBox="1"/>
          <p:nvPr>
            <p:ph idx="1" type="body"/>
          </p:nvPr>
        </p:nvSpPr>
        <p:spPr>
          <a:xfrm>
            <a:off x="5532550" y="1386950"/>
            <a:ext cx="295200" cy="3669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GB" sz="1500">
                <a:solidFill>
                  <a:schemeClr val="dk1"/>
                </a:solidFill>
              </a:rPr>
              <a:t>4</a:t>
            </a:r>
            <a:endParaRPr sz="1400">
              <a:solidFill>
                <a:srgbClr val="666666"/>
              </a:solidFill>
            </a:endParaRPr>
          </a:p>
        </p:txBody>
      </p:sp>
      <p:sp>
        <p:nvSpPr>
          <p:cNvPr id="108" name="Google Shape;108;p5"/>
          <p:cNvSpPr txBox="1"/>
          <p:nvPr>
            <p:ph idx="1" type="body"/>
          </p:nvPr>
        </p:nvSpPr>
        <p:spPr>
          <a:xfrm>
            <a:off x="4770550" y="5120750"/>
            <a:ext cx="295200" cy="3669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GB" sz="1500">
                <a:solidFill>
                  <a:schemeClr val="dk1"/>
                </a:solidFill>
              </a:rPr>
              <a:t>5</a:t>
            </a:r>
            <a:endParaRPr sz="1400">
              <a:solidFill>
                <a:srgbClr val="666666"/>
              </a:solidFill>
            </a:endParaRPr>
          </a:p>
        </p:txBody>
      </p:sp>
      <p:sp>
        <p:nvSpPr>
          <p:cNvPr id="109" name="Google Shape;109;p5"/>
          <p:cNvSpPr txBox="1"/>
          <p:nvPr>
            <p:ph idx="1" type="body"/>
          </p:nvPr>
        </p:nvSpPr>
        <p:spPr>
          <a:xfrm>
            <a:off x="1189150" y="5120750"/>
            <a:ext cx="295200" cy="3669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GB" sz="1500">
                <a:solidFill>
                  <a:schemeClr val="dk1"/>
                </a:solidFill>
              </a:rPr>
              <a:t>6</a:t>
            </a:r>
            <a:endParaRPr sz="1400">
              <a:solidFill>
                <a:srgbClr val="666666"/>
              </a:solidFill>
            </a:endParaRPr>
          </a:p>
        </p:txBody>
      </p:sp>
      <p:sp>
        <p:nvSpPr>
          <p:cNvPr id="110" name="Google Shape;110;p5"/>
          <p:cNvSpPr txBox="1"/>
          <p:nvPr>
            <p:ph idx="1" type="body"/>
          </p:nvPr>
        </p:nvSpPr>
        <p:spPr>
          <a:xfrm>
            <a:off x="2653050" y="3245550"/>
            <a:ext cx="295200" cy="3669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GB" sz="1500">
                <a:solidFill>
                  <a:schemeClr val="dk1"/>
                </a:solidFill>
              </a:rPr>
              <a:t>7</a:t>
            </a:r>
            <a:endParaRPr sz="1400">
              <a:solidFill>
                <a:srgbClr val="666666"/>
              </a:solidFill>
            </a:endParaRPr>
          </a:p>
        </p:txBody>
      </p:sp>
      <p:sp>
        <p:nvSpPr>
          <p:cNvPr id="111" name="Google Shape;111;p5"/>
          <p:cNvSpPr txBox="1"/>
          <p:nvPr>
            <p:ph idx="1" type="body"/>
          </p:nvPr>
        </p:nvSpPr>
        <p:spPr>
          <a:xfrm>
            <a:off x="2636950" y="1386950"/>
            <a:ext cx="295200" cy="3669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GB" sz="1500">
                <a:solidFill>
                  <a:schemeClr val="dk1"/>
                </a:solidFill>
              </a:rPr>
              <a:t>8</a:t>
            </a:r>
            <a:endParaRPr sz="1400">
              <a:solidFill>
                <a:srgbClr val="666666"/>
              </a:solidFill>
            </a:endParaRPr>
          </a:p>
        </p:txBody>
      </p:sp>
      <p:sp>
        <p:nvSpPr>
          <p:cNvPr id="112" name="Google Shape;112;p5"/>
          <p:cNvSpPr txBox="1"/>
          <p:nvPr>
            <p:ph idx="1" type="body"/>
          </p:nvPr>
        </p:nvSpPr>
        <p:spPr>
          <a:xfrm>
            <a:off x="1189150" y="1386950"/>
            <a:ext cx="295200" cy="3669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GB" sz="1500">
                <a:solidFill>
                  <a:schemeClr val="dk1"/>
                </a:solidFill>
              </a:rPr>
              <a:t>9</a:t>
            </a:r>
            <a:endParaRPr sz="1400">
              <a:solidFill>
                <a:srgbClr val="666666"/>
              </a:solidFill>
            </a:endParaRPr>
          </a:p>
        </p:txBody>
      </p:sp>
      <p:sp>
        <p:nvSpPr>
          <p:cNvPr id="113" name="Google Shape;113;p5"/>
          <p:cNvSpPr txBox="1"/>
          <p:nvPr>
            <p:ph idx="1" type="body"/>
          </p:nvPr>
        </p:nvSpPr>
        <p:spPr>
          <a:xfrm>
            <a:off x="6980350" y="1386950"/>
            <a:ext cx="295200" cy="3669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GB" sz="1500">
                <a:solidFill>
                  <a:schemeClr val="dk1"/>
                </a:solidFill>
              </a:rPr>
              <a:t>2</a:t>
            </a:r>
            <a:endParaRPr sz="1400">
              <a:solidFill>
                <a:srgbClr val="666666"/>
              </a:solidFill>
            </a:endParaRPr>
          </a:p>
        </p:txBody>
      </p:sp>
      <p:sp>
        <p:nvSpPr>
          <p:cNvPr id="114" name="Google Shape;114;p5"/>
          <p:cNvSpPr txBox="1"/>
          <p:nvPr>
            <p:ph idx="1" type="body"/>
          </p:nvPr>
        </p:nvSpPr>
        <p:spPr>
          <a:xfrm>
            <a:off x="5608750" y="3291950"/>
            <a:ext cx="295200" cy="3669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GB" sz="1500">
                <a:solidFill>
                  <a:schemeClr val="dk1"/>
                </a:solidFill>
              </a:rPr>
              <a:t>3</a:t>
            </a:r>
            <a:endParaRPr sz="1400">
              <a:solidFill>
                <a:srgbClr val="666666"/>
              </a:solidFill>
            </a:endParaRPr>
          </a:p>
        </p:txBody>
      </p:sp>
      <p:sp>
        <p:nvSpPr>
          <p:cNvPr id="115" name="Google Shape;115;p5"/>
          <p:cNvSpPr txBox="1"/>
          <p:nvPr>
            <p:ph idx="1" type="body"/>
          </p:nvPr>
        </p:nvSpPr>
        <p:spPr>
          <a:xfrm>
            <a:off x="4237150" y="1386950"/>
            <a:ext cx="295200" cy="3669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GB" sz="1500">
                <a:solidFill>
                  <a:schemeClr val="dk1"/>
                </a:solidFill>
              </a:rPr>
              <a:t>1</a:t>
            </a:r>
            <a:endParaRPr sz="1400">
              <a:solidFill>
                <a:srgbClr val="666666"/>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6"/>
          <p:cNvSpPr txBox="1"/>
          <p:nvPr>
            <p:ph idx="12" type="sldNum"/>
          </p:nvPr>
        </p:nvSpPr>
        <p:spPr>
          <a:xfrm>
            <a:off x="10847388" y="6319837"/>
            <a:ext cx="938400" cy="366900"/>
          </a:xfrm>
          <a:prstGeom prst="rect">
            <a:avLst/>
          </a:prstGeom>
          <a:noFill/>
          <a:ln>
            <a:noFill/>
          </a:ln>
        </p:spPr>
        <p:txBody>
          <a:bodyPr anchorCtr="0" anchor="ctr" bIns="34275" lIns="68575" spcFirstLastPara="1" rIns="68575" wrap="square" tIns="34275">
            <a:noAutofit/>
          </a:bodyPr>
          <a:lstStyle/>
          <a:p>
            <a:pPr indent="0" lvl="0" marL="0" marR="0" rtl="0" algn="r">
              <a:lnSpc>
                <a:spcPct val="100000"/>
              </a:lnSpc>
              <a:spcBef>
                <a:spcPts val="0"/>
              </a:spcBef>
              <a:spcAft>
                <a:spcPts val="0"/>
              </a:spcAft>
              <a:buClr>
                <a:srgbClr val="898989"/>
              </a:buClr>
              <a:buSzPts val="1300"/>
              <a:buFont typeface="Helvetica Neue Light"/>
              <a:buNone/>
            </a:pPr>
            <a:fld id="{00000000-1234-1234-1234-123412341234}" type="slidenum">
              <a:rPr lang="en-GB"/>
              <a:t>‹#›</a:t>
            </a:fld>
            <a:endParaRPr/>
          </a:p>
        </p:txBody>
      </p:sp>
      <p:sp>
        <p:nvSpPr>
          <p:cNvPr id="122" name="Google Shape;122;p6"/>
          <p:cNvSpPr txBox="1"/>
          <p:nvPr>
            <p:ph type="title"/>
          </p:nvPr>
        </p:nvSpPr>
        <p:spPr>
          <a:xfrm>
            <a:off x="378600" y="575521"/>
            <a:ext cx="9633300" cy="549600"/>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Clr>
                <a:schemeClr val="accent2"/>
              </a:buClr>
              <a:buSzPts val="1100"/>
              <a:buFont typeface="Helvetica Neue Light"/>
              <a:buNone/>
            </a:pPr>
            <a:r>
              <a:rPr lang="en-GB" sz="3300"/>
              <a:t>Options to create a Business Model canvas</a:t>
            </a:r>
            <a:endParaRPr i="1" sz="3300"/>
          </a:p>
        </p:txBody>
      </p:sp>
      <p:sp>
        <p:nvSpPr>
          <p:cNvPr id="123" name="Google Shape;123;p6"/>
          <p:cNvSpPr txBox="1"/>
          <p:nvPr>
            <p:ph idx="1" type="body"/>
          </p:nvPr>
        </p:nvSpPr>
        <p:spPr>
          <a:xfrm>
            <a:off x="563450" y="1591650"/>
            <a:ext cx="4024500" cy="2094900"/>
          </a:xfrm>
          <a:prstGeom prst="rect">
            <a:avLst/>
          </a:prstGeom>
          <a:noFill/>
          <a:ln>
            <a:noFill/>
          </a:ln>
        </p:spPr>
        <p:txBody>
          <a:bodyPr anchorCtr="0" anchor="t" bIns="45700" lIns="91425" spcFirstLastPara="1" rIns="91425" wrap="square" tIns="45700">
            <a:noAutofit/>
          </a:bodyPr>
          <a:lstStyle/>
          <a:p>
            <a:pPr indent="0" lvl="0" marL="0" rtl="0" algn="ctr">
              <a:lnSpc>
                <a:spcPct val="115000"/>
              </a:lnSpc>
              <a:spcBef>
                <a:spcPts val="0"/>
              </a:spcBef>
              <a:spcAft>
                <a:spcPts val="0"/>
              </a:spcAft>
              <a:buClr>
                <a:schemeClr val="dk1"/>
              </a:buClr>
              <a:buSzPts val="1100"/>
              <a:buFont typeface="Arial"/>
              <a:buNone/>
            </a:pPr>
            <a:r>
              <a:rPr lang="en-GB" sz="2300">
                <a:solidFill>
                  <a:schemeClr val="dk1"/>
                </a:solidFill>
              </a:rPr>
              <a:t>Option 1:</a:t>
            </a:r>
            <a:r>
              <a:rPr lang="en-GB" sz="2300">
                <a:solidFill>
                  <a:srgbClr val="6FA8DC"/>
                </a:solidFill>
              </a:rPr>
              <a:t> </a:t>
            </a:r>
            <a:r>
              <a:rPr b="1" lang="en-GB" sz="2300">
                <a:solidFill>
                  <a:srgbClr val="3D85C6"/>
                </a:solidFill>
                <a:latin typeface="Helvetica Neue"/>
                <a:ea typeface="Helvetica Neue"/>
                <a:cs typeface="Helvetica Neue"/>
                <a:sym typeface="Helvetica Neue"/>
              </a:rPr>
              <a:t>With stakeholders in a co-creation session </a:t>
            </a:r>
            <a:endParaRPr b="1" sz="2300">
              <a:solidFill>
                <a:srgbClr val="3D85C6"/>
              </a:solidFill>
              <a:latin typeface="Helvetica Neue"/>
              <a:ea typeface="Helvetica Neue"/>
              <a:cs typeface="Helvetica Neue"/>
              <a:sym typeface="Helvetica Neue"/>
            </a:endParaRPr>
          </a:p>
          <a:p>
            <a:pPr indent="0" lvl="0" marL="0" rtl="0" algn="ctr">
              <a:lnSpc>
                <a:spcPct val="115000"/>
              </a:lnSpc>
              <a:spcBef>
                <a:spcPts val="0"/>
              </a:spcBef>
              <a:spcAft>
                <a:spcPts val="0"/>
              </a:spcAft>
              <a:buClr>
                <a:schemeClr val="dk1"/>
              </a:buClr>
              <a:buSzPts val="1100"/>
              <a:buFont typeface="Arial"/>
              <a:buNone/>
            </a:pPr>
            <a:r>
              <a:rPr b="1" lang="en-GB" sz="2300">
                <a:solidFill>
                  <a:srgbClr val="3D85C6"/>
                </a:solidFill>
                <a:latin typeface="Helvetica Neue"/>
                <a:ea typeface="Helvetica Neue"/>
                <a:cs typeface="Helvetica Neue"/>
                <a:sym typeface="Helvetica Neue"/>
              </a:rPr>
              <a:t>and in a session only with the pilot or KEA team</a:t>
            </a:r>
            <a:endParaRPr b="1" sz="2300">
              <a:solidFill>
                <a:srgbClr val="3D85C6"/>
              </a:solidFill>
              <a:latin typeface="Helvetica Neue"/>
              <a:ea typeface="Helvetica Neue"/>
              <a:cs typeface="Helvetica Neue"/>
              <a:sym typeface="Helvetica Neue"/>
            </a:endParaRPr>
          </a:p>
        </p:txBody>
      </p:sp>
      <p:sp>
        <p:nvSpPr>
          <p:cNvPr id="124" name="Google Shape;124;p6"/>
          <p:cNvSpPr txBox="1"/>
          <p:nvPr>
            <p:ph idx="1" type="body"/>
          </p:nvPr>
        </p:nvSpPr>
        <p:spPr>
          <a:xfrm>
            <a:off x="7293825" y="1667850"/>
            <a:ext cx="4204500" cy="1202700"/>
          </a:xfrm>
          <a:prstGeom prst="rect">
            <a:avLst/>
          </a:prstGeom>
          <a:noFill/>
          <a:ln>
            <a:noFill/>
          </a:ln>
        </p:spPr>
        <p:txBody>
          <a:bodyPr anchorCtr="0" anchor="t" bIns="45700" lIns="91425" spcFirstLastPara="1" rIns="91425" wrap="square" tIns="45700">
            <a:noAutofit/>
          </a:bodyPr>
          <a:lstStyle/>
          <a:p>
            <a:pPr indent="0" lvl="0" marL="0" rtl="0" algn="ctr">
              <a:lnSpc>
                <a:spcPct val="115000"/>
              </a:lnSpc>
              <a:spcBef>
                <a:spcPts val="0"/>
              </a:spcBef>
              <a:spcAft>
                <a:spcPts val="0"/>
              </a:spcAft>
              <a:buClr>
                <a:schemeClr val="dk1"/>
              </a:buClr>
              <a:buSzPts val="1100"/>
              <a:buFont typeface="Arial"/>
              <a:buNone/>
            </a:pPr>
            <a:r>
              <a:rPr lang="en-GB" sz="2300">
                <a:solidFill>
                  <a:schemeClr val="dk1"/>
                </a:solidFill>
              </a:rPr>
              <a:t>Option 2:</a:t>
            </a:r>
            <a:r>
              <a:rPr lang="en-GB" sz="2000">
                <a:solidFill>
                  <a:schemeClr val="dk1"/>
                </a:solidFill>
              </a:rPr>
              <a:t> </a:t>
            </a:r>
            <a:r>
              <a:rPr b="1" lang="en-GB" sz="2300">
                <a:solidFill>
                  <a:srgbClr val="3D85C6"/>
                </a:solidFill>
                <a:latin typeface="Helvetica Neue"/>
                <a:ea typeface="Helvetica Neue"/>
                <a:cs typeface="Helvetica Neue"/>
                <a:sym typeface="Helvetica Neue"/>
              </a:rPr>
              <a:t>With the pilot or KEA (Key Exploitable Asset) team</a:t>
            </a:r>
            <a:endParaRPr b="1" sz="2300">
              <a:solidFill>
                <a:srgbClr val="3D85C6"/>
              </a:solidFill>
              <a:latin typeface="Helvetica Neue"/>
              <a:ea typeface="Helvetica Neue"/>
              <a:cs typeface="Helvetica Neue"/>
              <a:sym typeface="Helvetica Neue"/>
            </a:endParaRPr>
          </a:p>
        </p:txBody>
      </p:sp>
      <p:pic>
        <p:nvPicPr>
          <p:cNvPr id="125" name="Google Shape;125;p6"/>
          <p:cNvPicPr preferRelativeResize="0"/>
          <p:nvPr/>
        </p:nvPicPr>
        <p:blipFill rotWithShape="1">
          <a:blip r:embed="rId3">
            <a:alphaModFix/>
          </a:blip>
          <a:srcRect b="0" l="0" r="0" t="0"/>
          <a:stretch/>
        </p:blipFill>
        <p:spPr>
          <a:xfrm>
            <a:off x="4587950" y="1573500"/>
            <a:ext cx="2704200" cy="1531350"/>
          </a:xfrm>
          <a:prstGeom prst="rect">
            <a:avLst/>
          </a:prstGeom>
          <a:noFill/>
          <a:ln>
            <a:noFill/>
          </a:ln>
        </p:spPr>
      </p:pic>
      <p:sp>
        <p:nvSpPr>
          <p:cNvPr id="126" name="Google Shape;126;p6"/>
          <p:cNvSpPr txBox="1"/>
          <p:nvPr>
            <p:ph idx="1" type="body"/>
          </p:nvPr>
        </p:nvSpPr>
        <p:spPr>
          <a:xfrm>
            <a:off x="330450" y="3366325"/>
            <a:ext cx="4950000" cy="2497800"/>
          </a:xfrm>
          <a:prstGeom prst="rect">
            <a:avLst/>
          </a:prstGeom>
          <a:noFill/>
          <a:ln>
            <a:noFill/>
          </a:ln>
        </p:spPr>
        <p:txBody>
          <a:bodyPr anchorCtr="0" anchor="t" bIns="45700" lIns="91425" spcFirstLastPara="1" rIns="91425" wrap="square" tIns="45700">
            <a:noAutofit/>
          </a:bodyPr>
          <a:lstStyle/>
          <a:p>
            <a:pPr indent="0" lvl="0" marL="0" rtl="0" algn="ctr">
              <a:lnSpc>
                <a:spcPct val="115000"/>
              </a:lnSpc>
              <a:spcBef>
                <a:spcPts val="0"/>
              </a:spcBef>
              <a:spcAft>
                <a:spcPts val="0"/>
              </a:spcAft>
              <a:buClr>
                <a:schemeClr val="dk1"/>
              </a:buClr>
              <a:buSzPts val="1100"/>
              <a:buFont typeface="Arial"/>
              <a:buNone/>
            </a:pPr>
            <a:r>
              <a:rPr lang="en-GB" sz="2200">
                <a:solidFill>
                  <a:srgbClr val="434343"/>
                </a:solidFill>
              </a:rPr>
              <a:t>Support material </a:t>
            </a:r>
            <a:endParaRPr sz="2200">
              <a:solidFill>
                <a:srgbClr val="434343"/>
              </a:solidFill>
            </a:endParaRPr>
          </a:p>
          <a:p>
            <a:pPr indent="-368300" lvl="0" marL="457200" rtl="0" algn="l">
              <a:lnSpc>
                <a:spcPct val="115000"/>
              </a:lnSpc>
              <a:spcBef>
                <a:spcPts val="0"/>
              </a:spcBef>
              <a:spcAft>
                <a:spcPts val="0"/>
              </a:spcAft>
              <a:buClr>
                <a:srgbClr val="434343"/>
              </a:buClr>
              <a:buSzPts val="2200"/>
              <a:buChar char="❏"/>
            </a:pPr>
            <a:r>
              <a:rPr lang="en-GB" sz="2200">
                <a:solidFill>
                  <a:srgbClr val="434343"/>
                </a:solidFill>
              </a:rPr>
              <a:t>Business model co-creation guide</a:t>
            </a:r>
            <a:endParaRPr sz="2200">
              <a:solidFill>
                <a:srgbClr val="434343"/>
              </a:solidFill>
            </a:endParaRPr>
          </a:p>
          <a:p>
            <a:pPr indent="-368300" lvl="0" marL="457200" rtl="0" algn="l">
              <a:lnSpc>
                <a:spcPct val="115000"/>
              </a:lnSpc>
              <a:spcBef>
                <a:spcPts val="0"/>
              </a:spcBef>
              <a:spcAft>
                <a:spcPts val="0"/>
              </a:spcAft>
              <a:buClr>
                <a:srgbClr val="434343"/>
              </a:buClr>
              <a:buSzPts val="2200"/>
              <a:buChar char="❏"/>
            </a:pPr>
            <a:r>
              <a:rPr lang="en-GB" sz="2200">
                <a:solidFill>
                  <a:srgbClr val="434343"/>
                </a:solidFill>
              </a:rPr>
              <a:t>Business Model Canvas template and slides (team version) </a:t>
            </a:r>
            <a:endParaRPr sz="2200">
              <a:solidFill>
                <a:srgbClr val="434343"/>
              </a:solidFill>
            </a:endParaRPr>
          </a:p>
          <a:p>
            <a:pPr indent="-368300" lvl="0" marL="457200" rtl="0" algn="l">
              <a:lnSpc>
                <a:spcPct val="115000"/>
              </a:lnSpc>
              <a:spcBef>
                <a:spcPts val="0"/>
              </a:spcBef>
              <a:spcAft>
                <a:spcPts val="0"/>
              </a:spcAft>
              <a:buClr>
                <a:srgbClr val="434343"/>
              </a:buClr>
              <a:buSzPts val="2200"/>
              <a:buChar char="❏"/>
            </a:pPr>
            <a:r>
              <a:rPr lang="en-GB" sz="2200">
                <a:solidFill>
                  <a:srgbClr val="434343"/>
                </a:solidFill>
              </a:rPr>
              <a:t>Business Model Canvas template and slides (stakeholders version)</a:t>
            </a:r>
            <a:endParaRPr sz="2200">
              <a:solidFill>
                <a:srgbClr val="434343"/>
              </a:solidFill>
            </a:endParaRPr>
          </a:p>
          <a:p>
            <a:pPr indent="0" lvl="0" marL="0" rtl="0" algn="l">
              <a:lnSpc>
                <a:spcPct val="115000"/>
              </a:lnSpc>
              <a:spcBef>
                <a:spcPts val="0"/>
              </a:spcBef>
              <a:spcAft>
                <a:spcPts val="0"/>
              </a:spcAft>
              <a:buClr>
                <a:schemeClr val="dk1"/>
              </a:buClr>
              <a:buSzPts val="1100"/>
              <a:buFont typeface="Arial"/>
              <a:buNone/>
            </a:pPr>
            <a:r>
              <a:t/>
            </a:r>
            <a:endParaRPr sz="2000">
              <a:solidFill>
                <a:schemeClr val="dk1"/>
              </a:solidFill>
            </a:endParaRPr>
          </a:p>
        </p:txBody>
      </p:sp>
      <p:sp>
        <p:nvSpPr>
          <p:cNvPr id="127" name="Google Shape;127;p6"/>
          <p:cNvSpPr txBox="1"/>
          <p:nvPr>
            <p:ph idx="1" type="body"/>
          </p:nvPr>
        </p:nvSpPr>
        <p:spPr>
          <a:xfrm>
            <a:off x="6883650" y="3061525"/>
            <a:ext cx="4950000" cy="2497800"/>
          </a:xfrm>
          <a:prstGeom prst="rect">
            <a:avLst/>
          </a:prstGeom>
          <a:noFill/>
          <a:ln>
            <a:noFill/>
          </a:ln>
        </p:spPr>
        <p:txBody>
          <a:bodyPr anchorCtr="0" anchor="t" bIns="45700" lIns="91425" spcFirstLastPara="1" rIns="91425" wrap="square" tIns="45700">
            <a:noAutofit/>
          </a:bodyPr>
          <a:lstStyle/>
          <a:p>
            <a:pPr indent="0" lvl="0" marL="0" rtl="0" algn="ctr">
              <a:lnSpc>
                <a:spcPct val="115000"/>
              </a:lnSpc>
              <a:spcBef>
                <a:spcPts val="0"/>
              </a:spcBef>
              <a:spcAft>
                <a:spcPts val="0"/>
              </a:spcAft>
              <a:buClr>
                <a:schemeClr val="dk1"/>
              </a:buClr>
              <a:buSzPts val="1100"/>
              <a:buFont typeface="Arial"/>
              <a:buNone/>
            </a:pPr>
            <a:r>
              <a:rPr lang="en-GB" sz="2200">
                <a:solidFill>
                  <a:srgbClr val="434343"/>
                </a:solidFill>
              </a:rPr>
              <a:t>Support material </a:t>
            </a:r>
            <a:endParaRPr sz="2200">
              <a:solidFill>
                <a:srgbClr val="434343"/>
              </a:solidFill>
            </a:endParaRPr>
          </a:p>
          <a:p>
            <a:pPr indent="-368300" lvl="0" marL="457200" rtl="0" algn="l">
              <a:lnSpc>
                <a:spcPct val="115000"/>
              </a:lnSpc>
              <a:spcBef>
                <a:spcPts val="0"/>
              </a:spcBef>
              <a:spcAft>
                <a:spcPts val="0"/>
              </a:spcAft>
              <a:buClr>
                <a:srgbClr val="434343"/>
              </a:buClr>
              <a:buSzPts val="2200"/>
              <a:buChar char="❏"/>
            </a:pPr>
            <a:r>
              <a:rPr lang="en-GB" sz="2200">
                <a:solidFill>
                  <a:srgbClr val="434343"/>
                </a:solidFill>
              </a:rPr>
              <a:t>Business model co-creation guide</a:t>
            </a:r>
            <a:endParaRPr sz="2200">
              <a:solidFill>
                <a:srgbClr val="434343"/>
              </a:solidFill>
            </a:endParaRPr>
          </a:p>
          <a:p>
            <a:pPr indent="-368300" lvl="0" marL="457200" rtl="0" algn="l">
              <a:lnSpc>
                <a:spcPct val="115000"/>
              </a:lnSpc>
              <a:spcBef>
                <a:spcPts val="0"/>
              </a:spcBef>
              <a:spcAft>
                <a:spcPts val="0"/>
              </a:spcAft>
              <a:buClr>
                <a:srgbClr val="434343"/>
              </a:buClr>
              <a:buSzPts val="2200"/>
              <a:buChar char="❏"/>
            </a:pPr>
            <a:r>
              <a:rPr lang="en-GB" sz="2200">
                <a:solidFill>
                  <a:srgbClr val="434343"/>
                </a:solidFill>
              </a:rPr>
              <a:t>Business Model Canvas template and slides (team version) </a:t>
            </a:r>
            <a:endParaRPr sz="2200">
              <a:solidFill>
                <a:srgbClr val="434343"/>
              </a:solidFill>
            </a:endParaRPr>
          </a:p>
          <a:p>
            <a:pPr indent="0" lvl="0" marL="0" rtl="0" algn="l">
              <a:lnSpc>
                <a:spcPct val="115000"/>
              </a:lnSpc>
              <a:spcBef>
                <a:spcPts val="0"/>
              </a:spcBef>
              <a:spcAft>
                <a:spcPts val="0"/>
              </a:spcAft>
              <a:buClr>
                <a:schemeClr val="dk1"/>
              </a:buClr>
              <a:buSzPts val="1100"/>
              <a:buFont typeface="Arial"/>
              <a:buNone/>
            </a:pPr>
            <a:r>
              <a:t/>
            </a:r>
            <a:endParaRPr sz="2000">
              <a:solidFill>
                <a:schemeClr val="dk1"/>
              </a:solidFill>
            </a:endParaRPr>
          </a:p>
        </p:txBody>
      </p:sp>
      <p:sp>
        <p:nvSpPr>
          <p:cNvPr id="128" name="Google Shape;128;p6"/>
          <p:cNvSpPr txBox="1"/>
          <p:nvPr/>
        </p:nvSpPr>
        <p:spPr>
          <a:xfrm>
            <a:off x="624700" y="6414550"/>
            <a:ext cx="2780100" cy="276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777777"/>
                </a:solidFill>
                <a:latin typeface="Arial"/>
                <a:ea typeface="Arial"/>
                <a:cs typeface="Arial"/>
                <a:sym typeface="Arial"/>
              </a:rPr>
              <a:t>images</a:t>
            </a:r>
            <a:r>
              <a:rPr b="0" i="0" lang="en-GB" sz="1050" u="none" cap="none" strike="noStrike">
                <a:solidFill>
                  <a:srgbClr val="5F7D95"/>
                </a:solidFill>
                <a:highlight>
                  <a:srgbClr val="FFFFFF"/>
                </a:highlight>
                <a:latin typeface="Verdana"/>
                <a:ea typeface="Verdana"/>
                <a:cs typeface="Verdana"/>
                <a:sym typeface="Verdana"/>
              </a:rPr>
              <a:t>: Flaticon.com &amp; Freepik.com</a:t>
            </a:r>
            <a:endParaRPr b="0" i="0" sz="32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7"/>
          <p:cNvSpPr txBox="1"/>
          <p:nvPr>
            <p:ph idx="12" type="sldNum"/>
          </p:nvPr>
        </p:nvSpPr>
        <p:spPr>
          <a:xfrm>
            <a:off x="10847388" y="6319837"/>
            <a:ext cx="938400" cy="366900"/>
          </a:xfrm>
          <a:prstGeom prst="rect">
            <a:avLst/>
          </a:prstGeom>
          <a:noFill/>
          <a:ln>
            <a:noFill/>
          </a:ln>
        </p:spPr>
        <p:txBody>
          <a:bodyPr anchorCtr="0" anchor="ctr" bIns="34275" lIns="68575" spcFirstLastPara="1" rIns="68575" wrap="square" tIns="34275">
            <a:noAutofit/>
          </a:bodyPr>
          <a:lstStyle/>
          <a:p>
            <a:pPr indent="0" lvl="0" marL="0" marR="0" rtl="0" algn="r">
              <a:lnSpc>
                <a:spcPct val="100000"/>
              </a:lnSpc>
              <a:spcBef>
                <a:spcPts val="0"/>
              </a:spcBef>
              <a:spcAft>
                <a:spcPts val="0"/>
              </a:spcAft>
              <a:buClr>
                <a:srgbClr val="898989"/>
              </a:buClr>
              <a:buSzPts val="1300"/>
              <a:buFont typeface="Helvetica Neue Light"/>
              <a:buNone/>
            </a:pPr>
            <a:fld id="{00000000-1234-1234-1234-123412341234}" type="slidenum">
              <a:rPr lang="en-GB"/>
              <a:t>‹#›</a:t>
            </a:fld>
            <a:endParaRPr/>
          </a:p>
        </p:txBody>
      </p:sp>
      <p:sp>
        <p:nvSpPr>
          <p:cNvPr id="135" name="Google Shape;135;p7"/>
          <p:cNvSpPr txBox="1"/>
          <p:nvPr>
            <p:ph type="title"/>
          </p:nvPr>
        </p:nvSpPr>
        <p:spPr>
          <a:xfrm>
            <a:off x="378600" y="499321"/>
            <a:ext cx="9633300" cy="549600"/>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Clr>
                <a:schemeClr val="accent2"/>
              </a:buClr>
              <a:buSzPts val="1100"/>
              <a:buFont typeface="Helvetica Neue Light"/>
              <a:buNone/>
            </a:pPr>
            <a:r>
              <a:rPr lang="en-GB" sz="3300"/>
              <a:t>Option 1: Co-creation with stakeholders</a:t>
            </a:r>
            <a:endParaRPr i="1" sz="3300"/>
          </a:p>
        </p:txBody>
      </p:sp>
      <p:sp>
        <p:nvSpPr>
          <p:cNvPr id="136" name="Google Shape;136;p7"/>
          <p:cNvSpPr txBox="1"/>
          <p:nvPr>
            <p:ph idx="1" type="body"/>
          </p:nvPr>
        </p:nvSpPr>
        <p:spPr>
          <a:xfrm>
            <a:off x="1814400" y="1285425"/>
            <a:ext cx="9261600" cy="9279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b="1" lang="en-GB" sz="2600">
                <a:solidFill>
                  <a:schemeClr val="dk1"/>
                </a:solidFill>
                <a:latin typeface="Helvetica Neue"/>
                <a:ea typeface="Helvetica Neue"/>
                <a:cs typeface="Helvetica Neue"/>
                <a:sym typeface="Helvetica Neue"/>
              </a:rPr>
              <a:t>Creation session with the pilot team</a:t>
            </a:r>
            <a:endParaRPr b="1" sz="2600">
              <a:solidFill>
                <a:schemeClr val="dk1"/>
              </a:solidFill>
              <a:latin typeface="Helvetica Neue"/>
              <a:ea typeface="Helvetica Neue"/>
              <a:cs typeface="Helvetica Neue"/>
              <a:sym typeface="Helvetica Neue"/>
            </a:endParaRPr>
          </a:p>
          <a:p>
            <a:pPr indent="0" lvl="0" marL="0" rtl="0" algn="l">
              <a:lnSpc>
                <a:spcPct val="115000"/>
              </a:lnSpc>
              <a:spcBef>
                <a:spcPts val="0"/>
              </a:spcBef>
              <a:spcAft>
                <a:spcPts val="0"/>
              </a:spcAft>
              <a:buClr>
                <a:schemeClr val="dk1"/>
              </a:buClr>
              <a:buSzPts val="1100"/>
              <a:buFont typeface="Arial"/>
              <a:buNone/>
            </a:pPr>
            <a:r>
              <a:rPr lang="en-GB" sz="2600">
                <a:solidFill>
                  <a:schemeClr val="dk1"/>
                </a:solidFill>
              </a:rPr>
              <a:t>Using guide, slides and Business Model template.</a:t>
            </a:r>
            <a:endParaRPr sz="26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23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2300">
              <a:solidFill>
                <a:schemeClr val="dk1"/>
              </a:solidFill>
            </a:endParaRPr>
          </a:p>
        </p:txBody>
      </p:sp>
      <p:sp>
        <p:nvSpPr>
          <p:cNvPr id="137" name="Google Shape;137;p7"/>
          <p:cNvSpPr txBox="1"/>
          <p:nvPr>
            <p:ph idx="1" type="body"/>
          </p:nvPr>
        </p:nvSpPr>
        <p:spPr>
          <a:xfrm>
            <a:off x="1814400" y="4651725"/>
            <a:ext cx="10182300" cy="18825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b="1" lang="en-GB" sz="2600">
                <a:solidFill>
                  <a:schemeClr val="dk1"/>
                </a:solidFill>
                <a:latin typeface="Helvetica Neue"/>
                <a:ea typeface="Helvetica Neue"/>
                <a:cs typeface="Helvetica Neue"/>
                <a:sym typeface="Helvetica Neue"/>
              </a:rPr>
              <a:t>Analysis</a:t>
            </a:r>
            <a:endParaRPr b="1" sz="2600">
              <a:solidFill>
                <a:schemeClr val="dk1"/>
              </a:solidFill>
              <a:latin typeface="Helvetica Neue"/>
              <a:ea typeface="Helvetica Neue"/>
              <a:cs typeface="Helvetica Neue"/>
              <a:sym typeface="Helvetica Neue"/>
            </a:endParaRPr>
          </a:p>
          <a:p>
            <a:pPr indent="0" lvl="0" marL="0" rtl="0" algn="l">
              <a:lnSpc>
                <a:spcPct val="115000"/>
              </a:lnSpc>
              <a:spcBef>
                <a:spcPts val="0"/>
              </a:spcBef>
              <a:spcAft>
                <a:spcPts val="0"/>
              </a:spcAft>
              <a:buClr>
                <a:schemeClr val="dk1"/>
              </a:buClr>
              <a:buSzPts val="1100"/>
              <a:buFont typeface="Arial"/>
              <a:buNone/>
            </a:pPr>
            <a:r>
              <a:rPr lang="en-GB" sz="2600">
                <a:solidFill>
                  <a:schemeClr val="dk1"/>
                </a:solidFill>
              </a:rPr>
              <a:t>Analyse answers to questions in Business Model template.</a:t>
            </a:r>
            <a:endParaRPr sz="26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sz="2600">
                <a:solidFill>
                  <a:schemeClr val="dk1"/>
                </a:solidFill>
              </a:rPr>
              <a:t>SWOT analysis to implement the Business model. </a:t>
            </a:r>
            <a:endParaRPr sz="26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sz="2600">
                <a:solidFill>
                  <a:schemeClr val="dk1"/>
                </a:solidFill>
              </a:rPr>
              <a:t>Report main conclusions.</a:t>
            </a:r>
            <a:endParaRPr sz="26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23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2300">
              <a:solidFill>
                <a:schemeClr val="dk1"/>
              </a:solidFill>
            </a:endParaRPr>
          </a:p>
        </p:txBody>
      </p:sp>
      <p:sp>
        <p:nvSpPr>
          <p:cNvPr id="138" name="Google Shape;138;p7"/>
          <p:cNvSpPr txBox="1"/>
          <p:nvPr>
            <p:ph idx="1" type="body"/>
          </p:nvPr>
        </p:nvSpPr>
        <p:spPr>
          <a:xfrm>
            <a:off x="1814400" y="2441925"/>
            <a:ext cx="10182300" cy="767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b="1" lang="en-GB" sz="2600">
                <a:solidFill>
                  <a:schemeClr val="dk1"/>
                </a:solidFill>
                <a:latin typeface="Helvetica Neue"/>
                <a:ea typeface="Helvetica Neue"/>
                <a:cs typeface="Helvetica Neue"/>
                <a:sym typeface="Helvetica Neue"/>
              </a:rPr>
              <a:t>Co-creation session with stakeholders</a:t>
            </a:r>
            <a:endParaRPr b="1" sz="2600">
              <a:solidFill>
                <a:schemeClr val="dk1"/>
              </a:solidFill>
              <a:latin typeface="Helvetica Neue"/>
              <a:ea typeface="Helvetica Neue"/>
              <a:cs typeface="Helvetica Neue"/>
              <a:sym typeface="Helvetica Neue"/>
            </a:endParaRPr>
          </a:p>
          <a:p>
            <a:pPr indent="0" lvl="0" marL="0" rtl="0" algn="l">
              <a:lnSpc>
                <a:spcPct val="115000"/>
              </a:lnSpc>
              <a:spcBef>
                <a:spcPts val="0"/>
              </a:spcBef>
              <a:spcAft>
                <a:spcPts val="0"/>
              </a:spcAft>
              <a:buClr>
                <a:schemeClr val="dk1"/>
              </a:buClr>
              <a:buSzPts val="1100"/>
              <a:buFont typeface="Arial"/>
              <a:buNone/>
            </a:pPr>
            <a:r>
              <a:rPr lang="en-GB" sz="2600">
                <a:solidFill>
                  <a:schemeClr val="dk1"/>
                </a:solidFill>
              </a:rPr>
              <a:t>Using guide, slides and Business Model template.</a:t>
            </a:r>
            <a:endParaRPr sz="26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23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2300">
              <a:solidFill>
                <a:schemeClr val="dk1"/>
              </a:solidFill>
            </a:endParaRPr>
          </a:p>
        </p:txBody>
      </p:sp>
      <p:sp>
        <p:nvSpPr>
          <p:cNvPr id="139" name="Google Shape;139;p7"/>
          <p:cNvSpPr txBox="1"/>
          <p:nvPr>
            <p:ph idx="1" type="body"/>
          </p:nvPr>
        </p:nvSpPr>
        <p:spPr>
          <a:xfrm>
            <a:off x="1814400" y="3584925"/>
            <a:ext cx="10182300" cy="9279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b="1" lang="en-GB" sz="2600">
                <a:solidFill>
                  <a:schemeClr val="dk1"/>
                </a:solidFill>
                <a:latin typeface="Helvetica Neue"/>
                <a:ea typeface="Helvetica Neue"/>
                <a:cs typeface="Helvetica Neue"/>
                <a:sym typeface="Helvetica Neue"/>
              </a:rPr>
              <a:t>Merge Business Model templates</a:t>
            </a:r>
            <a:endParaRPr b="1" sz="2600">
              <a:solidFill>
                <a:schemeClr val="dk1"/>
              </a:solidFill>
              <a:latin typeface="Helvetica Neue"/>
              <a:ea typeface="Helvetica Neue"/>
              <a:cs typeface="Helvetica Neue"/>
              <a:sym typeface="Helvetica Neue"/>
            </a:endParaRPr>
          </a:p>
          <a:p>
            <a:pPr indent="0" lvl="0" marL="0" rtl="0" algn="l">
              <a:lnSpc>
                <a:spcPct val="115000"/>
              </a:lnSpc>
              <a:spcBef>
                <a:spcPts val="0"/>
              </a:spcBef>
              <a:spcAft>
                <a:spcPts val="0"/>
              </a:spcAft>
              <a:buClr>
                <a:schemeClr val="dk1"/>
              </a:buClr>
              <a:buSzPts val="1100"/>
              <a:buFont typeface="Arial"/>
              <a:buNone/>
            </a:pPr>
            <a:r>
              <a:rPr lang="en-GB" sz="2600">
                <a:solidFill>
                  <a:schemeClr val="dk1"/>
                </a:solidFill>
              </a:rPr>
              <a:t>Using the template for the team and the stakeholders. </a:t>
            </a:r>
            <a:endParaRPr sz="26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23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2300">
              <a:solidFill>
                <a:schemeClr val="dk1"/>
              </a:solidFill>
            </a:endParaRPr>
          </a:p>
        </p:txBody>
      </p:sp>
      <p:sp>
        <p:nvSpPr>
          <p:cNvPr id="140" name="Google Shape;140;p7"/>
          <p:cNvSpPr txBox="1"/>
          <p:nvPr>
            <p:ph idx="1" type="body"/>
          </p:nvPr>
        </p:nvSpPr>
        <p:spPr>
          <a:xfrm>
            <a:off x="1135475" y="1419225"/>
            <a:ext cx="526500" cy="507900"/>
          </a:xfrm>
          <a:prstGeom prst="rect">
            <a:avLst/>
          </a:prstGeom>
          <a:solidFill>
            <a:srgbClr val="FFE599"/>
          </a:solidFill>
          <a:ln>
            <a:noFill/>
          </a:ln>
        </p:spPr>
        <p:txBody>
          <a:bodyPr anchorCtr="0" anchor="t" bIns="45700" lIns="91425" spcFirstLastPara="1" rIns="91425" wrap="square" tIns="45700">
            <a:noAutofit/>
          </a:bodyPr>
          <a:lstStyle/>
          <a:p>
            <a:pPr indent="0" lvl="0" marL="0" rtl="0" algn="ctr">
              <a:lnSpc>
                <a:spcPct val="115000"/>
              </a:lnSpc>
              <a:spcBef>
                <a:spcPts val="0"/>
              </a:spcBef>
              <a:spcAft>
                <a:spcPts val="0"/>
              </a:spcAft>
              <a:buClr>
                <a:schemeClr val="dk1"/>
              </a:buClr>
              <a:buSzPts val="1100"/>
              <a:buFont typeface="Arial"/>
              <a:buNone/>
            </a:pPr>
            <a:r>
              <a:rPr lang="en-GB">
                <a:solidFill>
                  <a:schemeClr val="dk1"/>
                </a:solidFill>
              </a:rPr>
              <a:t>1</a:t>
            </a:r>
            <a:endParaRPr>
              <a:solidFill>
                <a:srgbClr val="666666"/>
              </a:solidFill>
            </a:endParaRPr>
          </a:p>
        </p:txBody>
      </p:sp>
      <p:sp>
        <p:nvSpPr>
          <p:cNvPr id="141" name="Google Shape;141;p7"/>
          <p:cNvSpPr txBox="1"/>
          <p:nvPr>
            <p:ph idx="1" type="body"/>
          </p:nvPr>
        </p:nvSpPr>
        <p:spPr>
          <a:xfrm>
            <a:off x="1135475" y="2562225"/>
            <a:ext cx="526500" cy="507900"/>
          </a:xfrm>
          <a:prstGeom prst="rect">
            <a:avLst/>
          </a:prstGeom>
          <a:solidFill>
            <a:srgbClr val="FFE599"/>
          </a:solidFill>
          <a:ln>
            <a:noFill/>
          </a:ln>
        </p:spPr>
        <p:txBody>
          <a:bodyPr anchorCtr="0" anchor="t" bIns="45700" lIns="91425" spcFirstLastPara="1" rIns="91425" wrap="square" tIns="45700">
            <a:noAutofit/>
          </a:bodyPr>
          <a:lstStyle/>
          <a:p>
            <a:pPr indent="0" lvl="0" marL="0" rtl="0" algn="ctr">
              <a:lnSpc>
                <a:spcPct val="115000"/>
              </a:lnSpc>
              <a:spcBef>
                <a:spcPts val="0"/>
              </a:spcBef>
              <a:spcAft>
                <a:spcPts val="0"/>
              </a:spcAft>
              <a:buClr>
                <a:schemeClr val="dk1"/>
              </a:buClr>
              <a:buSzPts val="1100"/>
              <a:buFont typeface="Arial"/>
              <a:buNone/>
            </a:pPr>
            <a:r>
              <a:rPr lang="en-GB">
                <a:solidFill>
                  <a:schemeClr val="dk1"/>
                </a:solidFill>
              </a:rPr>
              <a:t>2</a:t>
            </a:r>
            <a:endParaRPr>
              <a:solidFill>
                <a:srgbClr val="666666"/>
              </a:solidFill>
            </a:endParaRPr>
          </a:p>
        </p:txBody>
      </p:sp>
      <p:sp>
        <p:nvSpPr>
          <p:cNvPr id="142" name="Google Shape;142;p7"/>
          <p:cNvSpPr txBox="1"/>
          <p:nvPr>
            <p:ph idx="1" type="body"/>
          </p:nvPr>
        </p:nvSpPr>
        <p:spPr>
          <a:xfrm>
            <a:off x="1135475" y="3705225"/>
            <a:ext cx="526500" cy="507900"/>
          </a:xfrm>
          <a:prstGeom prst="rect">
            <a:avLst/>
          </a:prstGeom>
          <a:solidFill>
            <a:srgbClr val="FFE599"/>
          </a:solidFill>
          <a:ln>
            <a:noFill/>
          </a:ln>
        </p:spPr>
        <p:txBody>
          <a:bodyPr anchorCtr="0" anchor="t" bIns="45700" lIns="91425" spcFirstLastPara="1" rIns="91425" wrap="square" tIns="45700">
            <a:noAutofit/>
          </a:bodyPr>
          <a:lstStyle/>
          <a:p>
            <a:pPr indent="0" lvl="0" marL="0" rtl="0" algn="ctr">
              <a:lnSpc>
                <a:spcPct val="115000"/>
              </a:lnSpc>
              <a:spcBef>
                <a:spcPts val="0"/>
              </a:spcBef>
              <a:spcAft>
                <a:spcPts val="0"/>
              </a:spcAft>
              <a:buClr>
                <a:schemeClr val="dk1"/>
              </a:buClr>
              <a:buSzPts val="1100"/>
              <a:buFont typeface="Arial"/>
              <a:buNone/>
            </a:pPr>
            <a:r>
              <a:rPr lang="en-GB">
                <a:solidFill>
                  <a:schemeClr val="dk1"/>
                </a:solidFill>
              </a:rPr>
              <a:t>3</a:t>
            </a:r>
            <a:endParaRPr>
              <a:solidFill>
                <a:srgbClr val="666666"/>
              </a:solidFill>
            </a:endParaRPr>
          </a:p>
        </p:txBody>
      </p:sp>
      <p:sp>
        <p:nvSpPr>
          <p:cNvPr id="143" name="Google Shape;143;p7"/>
          <p:cNvSpPr txBox="1"/>
          <p:nvPr>
            <p:ph idx="1" type="body"/>
          </p:nvPr>
        </p:nvSpPr>
        <p:spPr>
          <a:xfrm>
            <a:off x="1135475" y="4772025"/>
            <a:ext cx="526500" cy="507900"/>
          </a:xfrm>
          <a:prstGeom prst="rect">
            <a:avLst/>
          </a:prstGeom>
          <a:solidFill>
            <a:srgbClr val="FFE599"/>
          </a:solidFill>
          <a:ln>
            <a:noFill/>
          </a:ln>
        </p:spPr>
        <p:txBody>
          <a:bodyPr anchorCtr="0" anchor="t" bIns="45700" lIns="91425" spcFirstLastPara="1" rIns="91425" wrap="square" tIns="45700">
            <a:noAutofit/>
          </a:bodyPr>
          <a:lstStyle/>
          <a:p>
            <a:pPr indent="0" lvl="0" marL="0" rtl="0" algn="ctr">
              <a:lnSpc>
                <a:spcPct val="115000"/>
              </a:lnSpc>
              <a:spcBef>
                <a:spcPts val="0"/>
              </a:spcBef>
              <a:spcAft>
                <a:spcPts val="0"/>
              </a:spcAft>
              <a:buClr>
                <a:schemeClr val="dk1"/>
              </a:buClr>
              <a:buSzPts val="1100"/>
              <a:buFont typeface="Arial"/>
              <a:buNone/>
            </a:pPr>
            <a:r>
              <a:rPr lang="en-GB">
                <a:solidFill>
                  <a:schemeClr val="dk1"/>
                </a:solidFill>
              </a:rPr>
              <a:t>4</a:t>
            </a:r>
            <a:endParaRPr>
              <a:solidFill>
                <a:srgbClr val="666666"/>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8"/>
          <p:cNvSpPr txBox="1"/>
          <p:nvPr>
            <p:ph idx="12" type="sldNum"/>
          </p:nvPr>
        </p:nvSpPr>
        <p:spPr>
          <a:xfrm>
            <a:off x="10847388" y="6319837"/>
            <a:ext cx="938400" cy="366900"/>
          </a:xfrm>
          <a:prstGeom prst="rect">
            <a:avLst/>
          </a:prstGeom>
          <a:noFill/>
          <a:ln>
            <a:noFill/>
          </a:ln>
        </p:spPr>
        <p:txBody>
          <a:bodyPr anchorCtr="0" anchor="ctr" bIns="34275" lIns="68575" spcFirstLastPara="1" rIns="68575" wrap="square" tIns="34275">
            <a:noAutofit/>
          </a:bodyPr>
          <a:lstStyle/>
          <a:p>
            <a:pPr indent="0" lvl="0" marL="0" marR="0" rtl="0" algn="r">
              <a:lnSpc>
                <a:spcPct val="100000"/>
              </a:lnSpc>
              <a:spcBef>
                <a:spcPts val="0"/>
              </a:spcBef>
              <a:spcAft>
                <a:spcPts val="0"/>
              </a:spcAft>
              <a:buClr>
                <a:srgbClr val="898989"/>
              </a:buClr>
              <a:buSzPts val="1300"/>
              <a:buFont typeface="Helvetica Neue Light"/>
              <a:buNone/>
            </a:pPr>
            <a:fld id="{00000000-1234-1234-1234-123412341234}" type="slidenum">
              <a:rPr lang="en-GB"/>
              <a:t>‹#›</a:t>
            </a:fld>
            <a:endParaRPr/>
          </a:p>
        </p:txBody>
      </p:sp>
      <p:sp>
        <p:nvSpPr>
          <p:cNvPr id="150" name="Google Shape;150;p8"/>
          <p:cNvSpPr txBox="1"/>
          <p:nvPr>
            <p:ph type="title"/>
          </p:nvPr>
        </p:nvSpPr>
        <p:spPr>
          <a:xfrm>
            <a:off x="378600" y="499321"/>
            <a:ext cx="9633300" cy="549600"/>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Clr>
                <a:schemeClr val="accent2"/>
              </a:buClr>
              <a:buSzPts val="1100"/>
              <a:buFont typeface="Helvetica Neue Light"/>
              <a:buNone/>
            </a:pPr>
            <a:r>
              <a:rPr lang="en-GB" sz="3300"/>
              <a:t>Option 2: Creation only with the teams</a:t>
            </a:r>
            <a:endParaRPr i="1" sz="3300"/>
          </a:p>
        </p:txBody>
      </p:sp>
      <p:sp>
        <p:nvSpPr>
          <p:cNvPr id="151" name="Google Shape;151;p8"/>
          <p:cNvSpPr txBox="1"/>
          <p:nvPr>
            <p:ph idx="1" type="body"/>
          </p:nvPr>
        </p:nvSpPr>
        <p:spPr>
          <a:xfrm>
            <a:off x="1738200" y="1666425"/>
            <a:ext cx="9261600" cy="9279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b="1" lang="en-GB" sz="2600">
                <a:solidFill>
                  <a:schemeClr val="dk1"/>
                </a:solidFill>
                <a:latin typeface="Helvetica Neue"/>
                <a:ea typeface="Helvetica Neue"/>
                <a:cs typeface="Helvetica Neue"/>
                <a:sym typeface="Helvetica Neue"/>
              </a:rPr>
              <a:t>Creation session with the pilot team</a:t>
            </a:r>
            <a:endParaRPr b="1" sz="2600">
              <a:solidFill>
                <a:schemeClr val="dk1"/>
              </a:solidFill>
              <a:latin typeface="Helvetica Neue"/>
              <a:ea typeface="Helvetica Neue"/>
              <a:cs typeface="Helvetica Neue"/>
              <a:sym typeface="Helvetica Neue"/>
            </a:endParaRPr>
          </a:p>
          <a:p>
            <a:pPr indent="0" lvl="0" marL="0" rtl="0" algn="l">
              <a:lnSpc>
                <a:spcPct val="115000"/>
              </a:lnSpc>
              <a:spcBef>
                <a:spcPts val="0"/>
              </a:spcBef>
              <a:spcAft>
                <a:spcPts val="0"/>
              </a:spcAft>
              <a:buClr>
                <a:schemeClr val="dk1"/>
              </a:buClr>
              <a:buSzPts val="1100"/>
              <a:buFont typeface="Arial"/>
              <a:buNone/>
            </a:pPr>
            <a:r>
              <a:rPr lang="en-GB" sz="2600">
                <a:solidFill>
                  <a:schemeClr val="dk1"/>
                </a:solidFill>
              </a:rPr>
              <a:t>Using guide, slides and Business Model template.</a:t>
            </a:r>
            <a:endParaRPr sz="26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23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2300">
              <a:solidFill>
                <a:schemeClr val="dk1"/>
              </a:solidFill>
            </a:endParaRPr>
          </a:p>
        </p:txBody>
      </p:sp>
      <p:sp>
        <p:nvSpPr>
          <p:cNvPr id="152" name="Google Shape;152;p8"/>
          <p:cNvSpPr txBox="1"/>
          <p:nvPr>
            <p:ph idx="1" type="body"/>
          </p:nvPr>
        </p:nvSpPr>
        <p:spPr>
          <a:xfrm>
            <a:off x="1738200" y="3051525"/>
            <a:ext cx="10182300" cy="767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b="1" lang="en-GB" sz="2600">
                <a:solidFill>
                  <a:schemeClr val="dk1"/>
                </a:solidFill>
                <a:latin typeface="Helvetica Neue"/>
                <a:ea typeface="Helvetica Neue"/>
                <a:cs typeface="Helvetica Neue"/>
                <a:sym typeface="Helvetica Neue"/>
              </a:rPr>
              <a:t>Analysis</a:t>
            </a:r>
            <a:endParaRPr b="1" sz="2600">
              <a:solidFill>
                <a:schemeClr val="dk1"/>
              </a:solidFill>
              <a:latin typeface="Helvetica Neue"/>
              <a:ea typeface="Helvetica Neue"/>
              <a:cs typeface="Helvetica Neue"/>
              <a:sym typeface="Helvetica Neue"/>
            </a:endParaRPr>
          </a:p>
          <a:p>
            <a:pPr indent="0" lvl="0" marL="0" rtl="0" algn="l">
              <a:lnSpc>
                <a:spcPct val="115000"/>
              </a:lnSpc>
              <a:spcBef>
                <a:spcPts val="0"/>
              </a:spcBef>
              <a:spcAft>
                <a:spcPts val="0"/>
              </a:spcAft>
              <a:buClr>
                <a:schemeClr val="dk1"/>
              </a:buClr>
              <a:buSzPts val="1100"/>
              <a:buFont typeface="Arial"/>
              <a:buNone/>
            </a:pPr>
            <a:r>
              <a:rPr lang="en-GB" sz="2600">
                <a:solidFill>
                  <a:schemeClr val="dk1"/>
                </a:solidFill>
              </a:rPr>
              <a:t>Analyse answers to questions in Business Model template.</a:t>
            </a:r>
            <a:endParaRPr sz="26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sz="2600">
                <a:solidFill>
                  <a:schemeClr val="dk1"/>
                </a:solidFill>
              </a:rPr>
              <a:t>SWOT analysis to implement the Business model. </a:t>
            </a:r>
            <a:endParaRPr sz="2600">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GB" sz="2600">
                <a:solidFill>
                  <a:schemeClr val="dk1"/>
                </a:solidFill>
              </a:rPr>
              <a:t>Report main conclusions.</a:t>
            </a:r>
            <a:endParaRPr sz="26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2300">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sz="2300">
              <a:solidFill>
                <a:schemeClr val="dk1"/>
              </a:solidFill>
            </a:endParaRPr>
          </a:p>
        </p:txBody>
      </p:sp>
      <p:sp>
        <p:nvSpPr>
          <p:cNvPr id="153" name="Google Shape;153;p8"/>
          <p:cNvSpPr txBox="1"/>
          <p:nvPr>
            <p:ph idx="1" type="body"/>
          </p:nvPr>
        </p:nvSpPr>
        <p:spPr>
          <a:xfrm>
            <a:off x="1135475" y="1735825"/>
            <a:ext cx="526500" cy="507900"/>
          </a:xfrm>
          <a:prstGeom prst="rect">
            <a:avLst/>
          </a:prstGeom>
          <a:solidFill>
            <a:srgbClr val="FFE599"/>
          </a:solidFill>
          <a:ln>
            <a:noFill/>
          </a:ln>
        </p:spPr>
        <p:txBody>
          <a:bodyPr anchorCtr="0" anchor="t" bIns="45700" lIns="91425" spcFirstLastPara="1" rIns="91425" wrap="square" tIns="45700">
            <a:noAutofit/>
          </a:bodyPr>
          <a:lstStyle/>
          <a:p>
            <a:pPr indent="0" lvl="0" marL="0" rtl="0" algn="ctr">
              <a:lnSpc>
                <a:spcPct val="115000"/>
              </a:lnSpc>
              <a:spcBef>
                <a:spcPts val="0"/>
              </a:spcBef>
              <a:spcAft>
                <a:spcPts val="0"/>
              </a:spcAft>
              <a:buClr>
                <a:schemeClr val="dk1"/>
              </a:buClr>
              <a:buSzPts val="1100"/>
              <a:buFont typeface="Arial"/>
              <a:buNone/>
            </a:pPr>
            <a:r>
              <a:rPr lang="en-GB">
                <a:solidFill>
                  <a:schemeClr val="dk1"/>
                </a:solidFill>
              </a:rPr>
              <a:t>1</a:t>
            </a:r>
            <a:endParaRPr>
              <a:solidFill>
                <a:srgbClr val="666666"/>
              </a:solidFill>
            </a:endParaRPr>
          </a:p>
        </p:txBody>
      </p:sp>
      <p:sp>
        <p:nvSpPr>
          <p:cNvPr id="154" name="Google Shape;154;p8"/>
          <p:cNvSpPr txBox="1"/>
          <p:nvPr>
            <p:ph idx="1" type="body"/>
          </p:nvPr>
        </p:nvSpPr>
        <p:spPr>
          <a:xfrm>
            <a:off x="1135475" y="3101125"/>
            <a:ext cx="526500" cy="507900"/>
          </a:xfrm>
          <a:prstGeom prst="rect">
            <a:avLst/>
          </a:prstGeom>
          <a:solidFill>
            <a:srgbClr val="FFE599"/>
          </a:solidFill>
          <a:ln>
            <a:noFill/>
          </a:ln>
        </p:spPr>
        <p:txBody>
          <a:bodyPr anchorCtr="0" anchor="t" bIns="45700" lIns="91425" spcFirstLastPara="1" rIns="91425" wrap="square" tIns="45700">
            <a:noAutofit/>
          </a:bodyPr>
          <a:lstStyle/>
          <a:p>
            <a:pPr indent="0" lvl="0" marL="0" rtl="0" algn="ctr">
              <a:lnSpc>
                <a:spcPct val="115000"/>
              </a:lnSpc>
              <a:spcBef>
                <a:spcPts val="0"/>
              </a:spcBef>
              <a:spcAft>
                <a:spcPts val="0"/>
              </a:spcAft>
              <a:buClr>
                <a:schemeClr val="dk1"/>
              </a:buClr>
              <a:buSzPts val="1100"/>
              <a:buFont typeface="Arial"/>
              <a:buNone/>
            </a:pPr>
            <a:r>
              <a:rPr lang="en-GB">
                <a:solidFill>
                  <a:schemeClr val="dk1"/>
                </a:solidFill>
              </a:rPr>
              <a:t>2</a:t>
            </a:r>
            <a:endParaRPr>
              <a:solidFill>
                <a:srgbClr val="666666"/>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9"/>
          <p:cNvSpPr txBox="1"/>
          <p:nvPr>
            <p:ph idx="12" type="sldNum"/>
          </p:nvPr>
        </p:nvSpPr>
        <p:spPr>
          <a:xfrm>
            <a:off x="10847388" y="6319837"/>
            <a:ext cx="938400" cy="366900"/>
          </a:xfrm>
          <a:prstGeom prst="rect">
            <a:avLst/>
          </a:prstGeom>
          <a:noFill/>
          <a:ln>
            <a:noFill/>
          </a:ln>
        </p:spPr>
        <p:txBody>
          <a:bodyPr anchorCtr="0" anchor="ctr" bIns="34275" lIns="68575" spcFirstLastPara="1" rIns="68575" wrap="square" tIns="34275">
            <a:noAutofit/>
          </a:bodyPr>
          <a:lstStyle/>
          <a:p>
            <a:pPr indent="0" lvl="0" marL="0" marR="0" rtl="0" algn="r">
              <a:lnSpc>
                <a:spcPct val="100000"/>
              </a:lnSpc>
              <a:spcBef>
                <a:spcPts val="0"/>
              </a:spcBef>
              <a:spcAft>
                <a:spcPts val="0"/>
              </a:spcAft>
              <a:buClr>
                <a:srgbClr val="898989"/>
              </a:buClr>
              <a:buSzPts val="1300"/>
              <a:buFont typeface="Helvetica Neue Light"/>
              <a:buNone/>
            </a:pPr>
            <a:fld id="{00000000-1234-1234-1234-123412341234}" type="slidenum">
              <a:rPr lang="en-GB"/>
              <a:t>‹#›</a:t>
            </a:fld>
            <a:endParaRPr/>
          </a:p>
        </p:txBody>
      </p:sp>
      <p:sp>
        <p:nvSpPr>
          <p:cNvPr id="161" name="Google Shape;161;p9"/>
          <p:cNvSpPr txBox="1"/>
          <p:nvPr>
            <p:ph type="title"/>
          </p:nvPr>
        </p:nvSpPr>
        <p:spPr>
          <a:xfrm>
            <a:off x="378600" y="575525"/>
            <a:ext cx="8495400" cy="549600"/>
          </a:xfrm>
          <a:prstGeom prst="rect">
            <a:avLst/>
          </a:prstGeom>
          <a:noFill/>
          <a:ln>
            <a:noFill/>
          </a:ln>
        </p:spPr>
        <p:txBody>
          <a:bodyPr anchorCtr="0" anchor="b" bIns="45700" lIns="91425" spcFirstLastPara="1" rIns="91425" wrap="square" tIns="45700">
            <a:spAutoFit/>
          </a:bodyPr>
          <a:lstStyle/>
          <a:p>
            <a:pPr indent="0" lvl="0" marL="0" rtl="0" algn="l">
              <a:lnSpc>
                <a:spcPct val="90000"/>
              </a:lnSpc>
              <a:spcBef>
                <a:spcPts val="0"/>
              </a:spcBef>
              <a:spcAft>
                <a:spcPts val="0"/>
              </a:spcAft>
              <a:buClr>
                <a:schemeClr val="accent2"/>
              </a:buClr>
              <a:buSzPts val="1100"/>
              <a:buFont typeface="Helvetica Neue Light"/>
              <a:buNone/>
            </a:pPr>
            <a:r>
              <a:rPr lang="en-GB" sz="3300"/>
              <a:t>Business Model Canvas content </a:t>
            </a:r>
            <a:endParaRPr i="1" sz="3300"/>
          </a:p>
        </p:txBody>
      </p:sp>
      <p:sp>
        <p:nvSpPr>
          <p:cNvPr id="162" name="Google Shape;162;p9"/>
          <p:cNvSpPr txBox="1"/>
          <p:nvPr>
            <p:ph idx="1" type="body"/>
          </p:nvPr>
        </p:nvSpPr>
        <p:spPr>
          <a:xfrm>
            <a:off x="781950" y="1820250"/>
            <a:ext cx="10860900" cy="26400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GB" sz="2600">
                <a:solidFill>
                  <a:schemeClr val="dk1"/>
                </a:solidFill>
              </a:rPr>
              <a:t>The project team and stakeholders were asked different questions in the Business Model Blocks based on the expected different knowledge. </a:t>
            </a:r>
            <a:endParaRPr sz="2600">
              <a:solidFill>
                <a:schemeClr val="dk1"/>
              </a:solidFill>
            </a:endParaRPr>
          </a:p>
          <a:p>
            <a:pPr indent="-393700" lvl="0" marL="457200" rtl="0" algn="l">
              <a:lnSpc>
                <a:spcPct val="115000"/>
              </a:lnSpc>
              <a:spcBef>
                <a:spcPts val="1200"/>
              </a:spcBef>
              <a:spcAft>
                <a:spcPts val="0"/>
              </a:spcAft>
              <a:buClr>
                <a:schemeClr val="dk1"/>
              </a:buClr>
              <a:buSzPts val="2600"/>
              <a:buChar char="●"/>
            </a:pPr>
            <a:r>
              <a:rPr lang="en-GB" sz="2600">
                <a:solidFill>
                  <a:schemeClr val="dk1"/>
                </a:solidFill>
              </a:rPr>
              <a:t>Stakeholders answered questions in blocks 1, 2, 3, 4 and 5. </a:t>
            </a:r>
            <a:endParaRPr sz="2600">
              <a:solidFill>
                <a:schemeClr val="dk1"/>
              </a:solidFill>
            </a:endParaRPr>
          </a:p>
          <a:p>
            <a:pPr indent="-393700" lvl="0" marL="457200" rtl="0" algn="l">
              <a:lnSpc>
                <a:spcPct val="115000"/>
              </a:lnSpc>
              <a:spcBef>
                <a:spcPts val="0"/>
              </a:spcBef>
              <a:spcAft>
                <a:spcPts val="0"/>
              </a:spcAft>
              <a:buClr>
                <a:schemeClr val="dk1"/>
              </a:buClr>
              <a:buSzPts val="2600"/>
              <a:buChar char="●"/>
            </a:pPr>
            <a:r>
              <a:rPr lang="en-GB" sz="2600">
                <a:solidFill>
                  <a:schemeClr val="dk1"/>
                </a:solidFill>
              </a:rPr>
              <a:t>Project teams answered questions in blocks 4, 5, 6, 7, 8, 9. </a:t>
            </a:r>
            <a:endParaRPr sz="2600">
              <a:solidFill>
                <a:schemeClr val="dk1"/>
              </a:solidFill>
            </a:endParaRPr>
          </a:p>
          <a:p>
            <a:pPr indent="0" lvl="0" marL="457200" rtl="0" algn="l">
              <a:lnSpc>
                <a:spcPct val="115000"/>
              </a:lnSpc>
              <a:spcBef>
                <a:spcPts val="1200"/>
              </a:spcBef>
              <a:spcAft>
                <a:spcPts val="0"/>
              </a:spcAft>
              <a:buSzPts val="2200"/>
              <a:buNone/>
            </a:pPr>
            <a:r>
              <a:t/>
            </a:r>
            <a:endParaRPr sz="2300">
              <a:solidFill>
                <a:schemeClr val="dk1"/>
              </a:solidFill>
            </a:endParaRPr>
          </a:p>
          <a:p>
            <a:pPr indent="0" lvl="0" marL="0" rtl="0" algn="ctr">
              <a:lnSpc>
                <a:spcPct val="115000"/>
              </a:lnSpc>
              <a:spcBef>
                <a:spcPts val="1200"/>
              </a:spcBef>
              <a:spcAft>
                <a:spcPts val="0"/>
              </a:spcAft>
              <a:buClr>
                <a:schemeClr val="dk1"/>
              </a:buClr>
              <a:buSzPts val="1100"/>
              <a:buFont typeface="Arial"/>
              <a:buNone/>
            </a:pPr>
            <a:r>
              <a:t/>
            </a:r>
            <a:endParaRPr sz="2000">
              <a:solidFill>
                <a:schemeClr val="dk1"/>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VITALISE blank template">
  <a:themeElements>
    <a:clrScheme name="AI4PublicPolicy_colors">
      <a:dk1>
        <a:srgbClr val="000000"/>
      </a:dk1>
      <a:lt1>
        <a:srgbClr val="FFFFFF"/>
      </a:lt1>
      <a:dk2>
        <a:srgbClr val="44546A"/>
      </a:dk2>
      <a:lt2>
        <a:srgbClr val="E7E6E6"/>
      </a:lt2>
      <a:accent1>
        <a:srgbClr val="1E4383"/>
      </a:accent1>
      <a:accent2>
        <a:srgbClr val="2682C3"/>
      </a:accent2>
      <a:accent3>
        <a:srgbClr val="99C741"/>
      </a:accent3>
      <a:accent4>
        <a:srgbClr val="EDF2F3"/>
      </a:accent4>
      <a:accent5>
        <a:srgbClr val="E87F4C"/>
      </a:accent5>
      <a:accent6>
        <a:srgbClr val="E87F4C"/>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